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5.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6.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7.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8.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9.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0.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31.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2.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3.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4.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5.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 id="2147483697" r:id="rId5"/>
    <p:sldMasterId id="2147483710" r:id="rId6"/>
    <p:sldMasterId id="2147483722" r:id="rId7"/>
    <p:sldMasterId id="2147483735" r:id="rId8"/>
    <p:sldMasterId id="2147483747" r:id="rId9"/>
    <p:sldMasterId id="2147483759" r:id="rId10"/>
    <p:sldMasterId id="2147483771" r:id="rId11"/>
    <p:sldMasterId id="2147483783" r:id="rId12"/>
    <p:sldMasterId id="2147483795" r:id="rId13"/>
    <p:sldMasterId id="2147483807" r:id="rId14"/>
    <p:sldMasterId id="2147483819" r:id="rId15"/>
    <p:sldMasterId id="2147483831" r:id="rId16"/>
    <p:sldMasterId id="2147483843" r:id="rId17"/>
    <p:sldMasterId id="2147483855" r:id="rId18"/>
    <p:sldMasterId id="2147483867" r:id="rId19"/>
    <p:sldMasterId id="2147483879" r:id="rId20"/>
    <p:sldMasterId id="2147483891" r:id="rId21"/>
    <p:sldMasterId id="2147483903" r:id="rId22"/>
    <p:sldMasterId id="2147483915" r:id="rId23"/>
    <p:sldMasterId id="2147483927" r:id="rId24"/>
    <p:sldMasterId id="2147483939" r:id="rId25"/>
    <p:sldMasterId id="2147483951" r:id="rId26"/>
    <p:sldMasterId id="2147483963" r:id="rId27"/>
    <p:sldMasterId id="2147483975" r:id="rId28"/>
    <p:sldMasterId id="2147483987" r:id="rId29"/>
    <p:sldMasterId id="2147483999" r:id="rId30"/>
    <p:sldMasterId id="2147484011" r:id="rId31"/>
    <p:sldMasterId id="2147484024" r:id="rId32"/>
    <p:sldMasterId id="2147484037" r:id="rId33"/>
    <p:sldMasterId id="2147484049" r:id="rId34"/>
    <p:sldMasterId id="2147484061" r:id="rId35"/>
    <p:sldMasterId id="2147484073" r:id="rId36"/>
  </p:sldMasterIdLst>
  <p:notesMasterIdLst>
    <p:notesMasterId r:id="rId294"/>
  </p:notesMasterIdLst>
  <p:sldIdLst>
    <p:sldId id="256" r:id="rId37"/>
    <p:sldId id="257" r:id="rId38"/>
    <p:sldId id="258" r:id="rId39"/>
    <p:sldId id="259" r:id="rId40"/>
    <p:sldId id="260" r:id="rId41"/>
    <p:sldId id="261" r:id="rId42"/>
    <p:sldId id="262" r:id="rId43"/>
    <p:sldId id="263" r:id="rId44"/>
    <p:sldId id="264" r:id="rId45"/>
    <p:sldId id="265" r:id="rId46"/>
    <p:sldId id="266" r:id="rId47"/>
    <p:sldId id="286" r:id="rId48"/>
    <p:sldId id="268" r:id="rId49"/>
    <p:sldId id="269" r:id="rId50"/>
    <p:sldId id="270" r:id="rId51"/>
    <p:sldId id="282" r:id="rId52"/>
    <p:sldId id="283" r:id="rId53"/>
    <p:sldId id="273" r:id="rId54"/>
    <p:sldId id="274" r:id="rId55"/>
    <p:sldId id="275" r:id="rId56"/>
    <p:sldId id="276" r:id="rId57"/>
    <p:sldId id="277" r:id="rId58"/>
    <p:sldId id="278" r:id="rId59"/>
    <p:sldId id="284" r:id="rId60"/>
    <p:sldId id="285" r:id="rId61"/>
    <p:sldId id="279" r:id="rId62"/>
    <p:sldId id="280" r:id="rId63"/>
    <p:sldId id="287" r:id="rId64"/>
    <p:sldId id="288" r:id="rId65"/>
    <p:sldId id="289" r:id="rId66"/>
    <p:sldId id="290" r:id="rId67"/>
    <p:sldId id="291" r:id="rId68"/>
    <p:sldId id="292" r:id="rId69"/>
    <p:sldId id="293" r:id="rId70"/>
    <p:sldId id="294" r:id="rId71"/>
    <p:sldId id="295" r:id="rId72"/>
    <p:sldId id="296" r:id="rId73"/>
    <p:sldId id="297" r:id="rId74"/>
    <p:sldId id="298" r:id="rId75"/>
    <p:sldId id="299" r:id="rId76"/>
    <p:sldId id="300" r:id="rId77"/>
    <p:sldId id="301" r:id="rId78"/>
    <p:sldId id="302" r:id="rId79"/>
    <p:sldId id="303" r:id="rId80"/>
    <p:sldId id="304" r:id="rId81"/>
    <p:sldId id="305" r:id="rId82"/>
    <p:sldId id="306" r:id="rId83"/>
    <p:sldId id="307" r:id="rId84"/>
    <p:sldId id="308" r:id="rId85"/>
    <p:sldId id="309" r:id="rId86"/>
    <p:sldId id="310" r:id="rId87"/>
    <p:sldId id="311" r:id="rId88"/>
    <p:sldId id="312" r:id="rId89"/>
    <p:sldId id="313" r:id="rId90"/>
    <p:sldId id="314" r:id="rId91"/>
    <p:sldId id="315" r:id="rId92"/>
    <p:sldId id="316" r:id="rId93"/>
    <p:sldId id="317" r:id="rId94"/>
    <p:sldId id="318" r:id="rId95"/>
    <p:sldId id="319" r:id="rId96"/>
    <p:sldId id="320" r:id="rId97"/>
    <p:sldId id="321" r:id="rId98"/>
    <p:sldId id="322" r:id="rId99"/>
    <p:sldId id="323" r:id="rId100"/>
    <p:sldId id="324" r:id="rId101"/>
    <p:sldId id="325" r:id="rId102"/>
    <p:sldId id="326" r:id="rId103"/>
    <p:sldId id="327" r:id="rId104"/>
    <p:sldId id="328" r:id="rId105"/>
    <p:sldId id="329" r:id="rId106"/>
    <p:sldId id="330" r:id="rId107"/>
    <p:sldId id="331" r:id="rId108"/>
    <p:sldId id="332" r:id="rId109"/>
    <p:sldId id="333" r:id="rId110"/>
    <p:sldId id="334" r:id="rId111"/>
    <p:sldId id="335" r:id="rId112"/>
    <p:sldId id="336" r:id="rId113"/>
    <p:sldId id="337" r:id="rId114"/>
    <p:sldId id="338" r:id="rId115"/>
    <p:sldId id="339" r:id="rId116"/>
    <p:sldId id="340" r:id="rId117"/>
    <p:sldId id="341" r:id="rId118"/>
    <p:sldId id="342" r:id="rId119"/>
    <p:sldId id="343" r:id="rId120"/>
    <p:sldId id="344" r:id="rId121"/>
    <p:sldId id="345" r:id="rId122"/>
    <p:sldId id="346" r:id="rId123"/>
    <p:sldId id="347" r:id="rId124"/>
    <p:sldId id="348" r:id="rId125"/>
    <p:sldId id="349" r:id="rId126"/>
    <p:sldId id="350" r:id="rId127"/>
    <p:sldId id="351" r:id="rId128"/>
    <p:sldId id="352" r:id="rId129"/>
    <p:sldId id="353" r:id="rId130"/>
    <p:sldId id="354" r:id="rId131"/>
    <p:sldId id="355" r:id="rId132"/>
    <p:sldId id="356" r:id="rId133"/>
    <p:sldId id="357" r:id="rId134"/>
    <p:sldId id="358" r:id="rId135"/>
    <p:sldId id="359" r:id="rId136"/>
    <p:sldId id="360" r:id="rId137"/>
    <p:sldId id="361" r:id="rId138"/>
    <p:sldId id="362" r:id="rId139"/>
    <p:sldId id="363" r:id="rId140"/>
    <p:sldId id="364" r:id="rId141"/>
    <p:sldId id="365" r:id="rId142"/>
    <p:sldId id="366" r:id="rId143"/>
    <p:sldId id="367" r:id="rId144"/>
    <p:sldId id="368" r:id="rId145"/>
    <p:sldId id="369" r:id="rId146"/>
    <p:sldId id="370" r:id="rId147"/>
    <p:sldId id="371" r:id="rId148"/>
    <p:sldId id="372" r:id="rId149"/>
    <p:sldId id="373" r:id="rId150"/>
    <p:sldId id="374" r:id="rId151"/>
    <p:sldId id="375" r:id="rId152"/>
    <p:sldId id="376" r:id="rId153"/>
    <p:sldId id="377" r:id="rId154"/>
    <p:sldId id="378" r:id="rId155"/>
    <p:sldId id="379" r:id="rId156"/>
    <p:sldId id="380" r:id="rId157"/>
    <p:sldId id="381" r:id="rId158"/>
    <p:sldId id="382" r:id="rId159"/>
    <p:sldId id="383" r:id="rId160"/>
    <p:sldId id="384" r:id="rId161"/>
    <p:sldId id="385" r:id="rId162"/>
    <p:sldId id="386" r:id="rId163"/>
    <p:sldId id="387" r:id="rId164"/>
    <p:sldId id="388" r:id="rId165"/>
    <p:sldId id="389" r:id="rId166"/>
    <p:sldId id="390" r:id="rId167"/>
    <p:sldId id="391" r:id="rId168"/>
    <p:sldId id="392" r:id="rId169"/>
    <p:sldId id="393" r:id="rId170"/>
    <p:sldId id="394" r:id="rId171"/>
    <p:sldId id="395" r:id="rId172"/>
    <p:sldId id="396" r:id="rId173"/>
    <p:sldId id="397" r:id="rId174"/>
    <p:sldId id="398" r:id="rId175"/>
    <p:sldId id="399" r:id="rId176"/>
    <p:sldId id="400" r:id="rId177"/>
    <p:sldId id="401" r:id="rId178"/>
    <p:sldId id="402" r:id="rId179"/>
    <p:sldId id="403" r:id="rId180"/>
    <p:sldId id="404" r:id="rId181"/>
    <p:sldId id="405" r:id="rId182"/>
    <p:sldId id="406" r:id="rId183"/>
    <p:sldId id="407" r:id="rId184"/>
    <p:sldId id="408" r:id="rId185"/>
    <p:sldId id="409" r:id="rId186"/>
    <p:sldId id="410" r:id="rId187"/>
    <p:sldId id="411" r:id="rId188"/>
    <p:sldId id="412" r:id="rId189"/>
    <p:sldId id="413" r:id="rId190"/>
    <p:sldId id="414" r:id="rId191"/>
    <p:sldId id="415" r:id="rId192"/>
    <p:sldId id="416" r:id="rId193"/>
    <p:sldId id="417" r:id="rId194"/>
    <p:sldId id="418" r:id="rId195"/>
    <p:sldId id="419" r:id="rId196"/>
    <p:sldId id="420" r:id="rId197"/>
    <p:sldId id="421" r:id="rId198"/>
    <p:sldId id="422" r:id="rId199"/>
    <p:sldId id="423" r:id="rId200"/>
    <p:sldId id="424" r:id="rId201"/>
    <p:sldId id="425" r:id="rId202"/>
    <p:sldId id="426" r:id="rId203"/>
    <p:sldId id="427" r:id="rId204"/>
    <p:sldId id="428" r:id="rId205"/>
    <p:sldId id="429" r:id="rId206"/>
    <p:sldId id="430" r:id="rId207"/>
    <p:sldId id="431" r:id="rId208"/>
    <p:sldId id="432" r:id="rId209"/>
    <p:sldId id="433" r:id="rId210"/>
    <p:sldId id="434" r:id="rId211"/>
    <p:sldId id="435" r:id="rId212"/>
    <p:sldId id="436" r:id="rId213"/>
    <p:sldId id="437" r:id="rId214"/>
    <p:sldId id="438" r:id="rId215"/>
    <p:sldId id="439" r:id="rId216"/>
    <p:sldId id="440" r:id="rId217"/>
    <p:sldId id="441" r:id="rId218"/>
    <p:sldId id="442" r:id="rId219"/>
    <p:sldId id="443" r:id="rId220"/>
    <p:sldId id="444" r:id="rId221"/>
    <p:sldId id="445" r:id="rId222"/>
    <p:sldId id="446" r:id="rId223"/>
    <p:sldId id="447" r:id="rId224"/>
    <p:sldId id="448" r:id="rId225"/>
    <p:sldId id="449" r:id="rId226"/>
    <p:sldId id="450" r:id="rId227"/>
    <p:sldId id="451" r:id="rId228"/>
    <p:sldId id="452" r:id="rId229"/>
    <p:sldId id="453" r:id="rId230"/>
    <p:sldId id="454" r:id="rId231"/>
    <p:sldId id="455" r:id="rId232"/>
    <p:sldId id="456" r:id="rId233"/>
    <p:sldId id="457" r:id="rId234"/>
    <p:sldId id="458" r:id="rId235"/>
    <p:sldId id="459" r:id="rId236"/>
    <p:sldId id="460" r:id="rId237"/>
    <p:sldId id="461" r:id="rId238"/>
    <p:sldId id="462" r:id="rId239"/>
    <p:sldId id="463" r:id="rId240"/>
    <p:sldId id="464" r:id="rId241"/>
    <p:sldId id="465" r:id="rId242"/>
    <p:sldId id="466" r:id="rId243"/>
    <p:sldId id="467" r:id="rId244"/>
    <p:sldId id="468" r:id="rId245"/>
    <p:sldId id="469" r:id="rId246"/>
    <p:sldId id="470" r:id="rId247"/>
    <p:sldId id="471" r:id="rId248"/>
    <p:sldId id="472" r:id="rId249"/>
    <p:sldId id="473" r:id="rId250"/>
    <p:sldId id="474" r:id="rId251"/>
    <p:sldId id="475" r:id="rId252"/>
    <p:sldId id="476" r:id="rId253"/>
    <p:sldId id="477" r:id="rId254"/>
    <p:sldId id="478" r:id="rId255"/>
    <p:sldId id="479" r:id="rId256"/>
    <p:sldId id="480" r:id="rId257"/>
    <p:sldId id="481" r:id="rId258"/>
    <p:sldId id="482" r:id="rId259"/>
    <p:sldId id="483" r:id="rId260"/>
    <p:sldId id="484" r:id="rId261"/>
    <p:sldId id="485" r:id="rId262"/>
    <p:sldId id="486" r:id="rId263"/>
    <p:sldId id="487" r:id="rId264"/>
    <p:sldId id="488" r:id="rId265"/>
    <p:sldId id="489" r:id="rId266"/>
    <p:sldId id="490" r:id="rId267"/>
    <p:sldId id="491" r:id="rId268"/>
    <p:sldId id="492" r:id="rId269"/>
    <p:sldId id="493" r:id="rId270"/>
    <p:sldId id="494" r:id="rId271"/>
    <p:sldId id="495" r:id="rId272"/>
    <p:sldId id="496" r:id="rId273"/>
    <p:sldId id="497" r:id="rId274"/>
    <p:sldId id="498" r:id="rId275"/>
    <p:sldId id="499" r:id="rId276"/>
    <p:sldId id="500" r:id="rId277"/>
    <p:sldId id="501" r:id="rId278"/>
    <p:sldId id="502" r:id="rId279"/>
    <p:sldId id="503" r:id="rId280"/>
    <p:sldId id="504" r:id="rId281"/>
    <p:sldId id="505" r:id="rId282"/>
    <p:sldId id="506" r:id="rId283"/>
    <p:sldId id="507" r:id="rId284"/>
    <p:sldId id="508" r:id="rId285"/>
    <p:sldId id="509" r:id="rId286"/>
    <p:sldId id="510" r:id="rId287"/>
    <p:sldId id="511" r:id="rId288"/>
    <p:sldId id="512" r:id="rId289"/>
    <p:sldId id="513" r:id="rId290"/>
    <p:sldId id="514" r:id="rId291"/>
    <p:sldId id="515" r:id="rId292"/>
    <p:sldId id="516" r:id="rId293"/>
  </p:sldIdLst>
  <p:sldSz cx="12193588"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87146" autoAdjust="0"/>
  </p:normalViewPr>
  <p:slideViewPr>
    <p:cSldViewPr snapToGrid="0">
      <p:cViewPr varScale="1">
        <p:scale>
          <a:sx n="40" d="100"/>
          <a:sy n="40" d="100"/>
        </p:scale>
        <p:origin x="40" y="4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1.xml"/><Relationship Id="rId21" Type="http://schemas.openxmlformats.org/officeDocument/2006/relationships/slideMaster" Target="slideMasters/slideMaster21.xml"/><Relationship Id="rId42" Type="http://schemas.openxmlformats.org/officeDocument/2006/relationships/slide" Target="slides/slide6.xml"/><Relationship Id="rId63" Type="http://schemas.openxmlformats.org/officeDocument/2006/relationships/slide" Target="slides/slide27.xml"/><Relationship Id="rId84" Type="http://schemas.openxmlformats.org/officeDocument/2006/relationships/slide" Target="slides/slide48.xml"/><Relationship Id="rId138" Type="http://schemas.openxmlformats.org/officeDocument/2006/relationships/slide" Target="slides/slide102.xml"/><Relationship Id="rId159" Type="http://schemas.openxmlformats.org/officeDocument/2006/relationships/slide" Target="slides/slide123.xml"/><Relationship Id="rId170" Type="http://schemas.openxmlformats.org/officeDocument/2006/relationships/slide" Target="slides/slide134.xml"/><Relationship Id="rId191" Type="http://schemas.openxmlformats.org/officeDocument/2006/relationships/slide" Target="slides/slide155.xml"/><Relationship Id="rId205" Type="http://schemas.openxmlformats.org/officeDocument/2006/relationships/slide" Target="slides/slide169.xml"/><Relationship Id="rId226" Type="http://schemas.openxmlformats.org/officeDocument/2006/relationships/slide" Target="slides/slide190.xml"/><Relationship Id="rId247" Type="http://schemas.openxmlformats.org/officeDocument/2006/relationships/slide" Target="slides/slide211.xml"/><Relationship Id="rId107" Type="http://schemas.openxmlformats.org/officeDocument/2006/relationships/slide" Target="slides/slide71.xml"/><Relationship Id="rId268" Type="http://schemas.openxmlformats.org/officeDocument/2006/relationships/slide" Target="slides/slide232.xml"/><Relationship Id="rId289" Type="http://schemas.openxmlformats.org/officeDocument/2006/relationships/slide" Target="slides/slide25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17.xml"/><Relationship Id="rId74" Type="http://schemas.openxmlformats.org/officeDocument/2006/relationships/slide" Target="slides/slide38.xml"/><Relationship Id="rId128" Type="http://schemas.openxmlformats.org/officeDocument/2006/relationships/slide" Target="slides/slide92.xml"/><Relationship Id="rId149" Type="http://schemas.openxmlformats.org/officeDocument/2006/relationships/slide" Target="slides/slide113.xml"/><Relationship Id="rId5" Type="http://schemas.openxmlformats.org/officeDocument/2006/relationships/slideMaster" Target="slideMasters/slideMaster5.xml"/><Relationship Id="rId95" Type="http://schemas.openxmlformats.org/officeDocument/2006/relationships/slide" Target="slides/slide59.xml"/><Relationship Id="rId160" Type="http://schemas.openxmlformats.org/officeDocument/2006/relationships/slide" Target="slides/slide124.xml"/><Relationship Id="rId181" Type="http://schemas.openxmlformats.org/officeDocument/2006/relationships/slide" Target="slides/slide145.xml"/><Relationship Id="rId216" Type="http://schemas.openxmlformats.org/officeDocument/2006/relationships/slide" Target="slides/slide180.xml"/><Relationship Id="rId237" Type="http://schemas.openxmlformats.org/officeDocument/2006/relationships/slide" Target="slides/slide201.xml"/><Relationship Id="rId258" Type="http://schemas.openxmlformats.org/officeDocument/2006/relationships/slide" Target="slides/slide222.xml"/><Relationship Id="rId279" Type="http://schemas.openxmlformats.org/officeDocument/2006/relationships/slide" Target="slides/slide243.xml"/><Relationship Id="rId22" Type="http://schemas.openxmlformats.org/officeDocument/2006/relationships/slideMaster" Target="slideMasters/slideMaster22.xml"/><Relationship Id="rId43" Type="http://schemas.openxmlformats.org/officeDocument/2006/relationships/slide" Target="slides/slide7.xml"/><Relationship Id="rId64" Type="http://schemas.openxmlformats.org/officeDocument/2006/relationships/slide" Target="slides/slide28.xml"/><Relationship Id="rId118" Type="http://schemas.openxmlformats.org/officeDocument/2006/relationships/slide" Target="slides/slide82.xml"/><Relationship Id="rId139" Type="http://schemas.openxmlformats.org/officeDocument/2006/relationships/slide" Target="slides/slide103.xml"/><Relationship Id="rId290" Type="http://schemas.openxmlformats.org/officeDocument/2006/relationships/slide" Target="slides/slide254.xml"/><Relationship Id="rId85" Type="http://schemas.openxmlformats.org/officeDocument/2006/relationships/slide" Target="slides/slide49.xml"/><Relationship Id="rId150" Type="http://schemas.openxmlformats.org/officeDocument/2006/relationships/slide" Target="slides/slide114.xml"/><Relationship Id="rId171" Type="http://schemas.openxmlformats.org/officeDocument/2006/relationships/slide" Target="slides/slide135.xml"/><Relationship Id="rId192" Type="http://schemas.openxmlformats.org/officeDocument/2006/relationships/slide" Target="slides/slide156.xml"/><Relationship Id="rId206" Type="http://schemas.openxmlformats.org/officeDocument/2006/relationships/slide" Target="slides/slide170.xml"/><Relationship Id="rId227" Type="http://schemas.openxmlformats.org/officeDocument/2006/relationships/slide" Target="slides/slide191.xml"/><Relationship Id="rId248" Type="http://schemas.openxmlformats.org/officeDocument/2006/relationships/slide" Target="slides/slide212.xml"/><Relationship Id="rId269" Type="http://schemas.openxmlformats.org/officeDocument/2006/relationships/slide" Target="slides/slide233.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72.xml"/><Relationship Id="rId129" Type="http://schemas.openxmlformats.org/officeDocument/2006/relationships/slide" Target="slides/slide93.xml"/><Relationship Id="rId280" Type="http://schemas.openxmlformats.org/officeDocument/2006/relationships/slide" Target="slides/slide244.xml"/><Relationship Id="rId54" Type="http://schemas.openxmlformats.org/officeDocument/2006/relationships/slide" Target="slides/slide18.xml"/><Relationship Id="rId75" Type="http://schemas.openxmlformats.org/officeDocument/2006/relationships/slide" Target="slides/slide39.xml"/><Relationship Id="rId96" Type="http://schemas.openxmlformats.org/officeDocument/2006/relationships/slide" Target="slides/slide60.xml"/><Relationship Id="rId140" Type="http://schemas.openxmlformats.org/officeDocument/2006/relationships/slide" Target="slides/slide104.xml"/><Relationship Id="rId161" Type="http://schemas.openxmlformats.org/officeDocument/2006/relationships/slide" Target="slides/slide125.xml"/><Relationship Id="rId182" Type="http://schemas.openxmlformats.org/officeDocument/2006/relationships/slide" Target="slides/slide146.xml"/><Relationship Id="rId217" Type="http://schemas.openxmlformats.org/officeDocument/2006/relationships/slide" Target="slides/slide181.xml"/><Relationship Id="rId6" Type="http://schemas.openxmlformats.org/officeDocument/2006/relationships/slideMaster" Target="slideMasters/slideMaster6.xml"/><Relationship Id="rId238" Type="http://schemas.openxmlformats.org/officeDocument/2006/relationships/slide" Target="slides/slide202.xml"/><Relationship Id="rId259" Type="http://schemas.openxmlformats.org/officeDocument/2006/relationships/slide" Target="slides/slide223.xml"/><Relationship Id="rId23" Type="http://schemas.openxmlformats.org/officeDocument/2006/relationships/slideMaster" Target="slideMasters/slideMaster23.xml"/><Relationship Id="rId119" Type="http://schemas.openxmlformats.org/officeDocument/2006/relationships/slide" Target="slides/slide83.xml"/><Relationship Id="rId270" Type="http://schemas.openxmlformats.org/officeDocument/2006/relationships/slide" Target="slides/slide234.xml"/><Relationship Id="rId291" Type="http://schemas.openxmlformats.org/officeDocument/2006/relationships/slide" Target="slides/slide255.xml"/><Relationship Id="rId44" Type="http://schemas.openxmlformats.org/officeDocument/2006/relationships/slide" Target="slides/slide8.xml"/><Relationship Id="rId65" Type="http://schemas.openxmlformats.org/officeDocument/2006/relationships/slide" Target="slides/slide29.xml"/><Relationship Id="rId86" Type="http://schemas.openxmlformats.org/officeDocument/2006/relationships/slide" Target="slides/slide50.xml"/><Relationship Id="rId130" Type="http://schemas.openxmlformats.org/officeDocument/2006/relationships/slide" Target="slides/slide94.xml"/><Relationship Id="rId151" Type="http://schemas.openxmlformats.org/officeDocument/2006/relationships/slide" Target="slides/slide115.xml"/><Relationship Id="rId172" Type="http://schemas.openxmlformats.org/officeDocument/2006/relationships/slide" Target="slides/slide136.xml"/><Relationship Id="rId193" Type="http://schemas.openxmlformats.org/officeDocument/2006/relationships/slide" Target="slides/slide157.xml"/><Relationship Id="rId207" Type="http://schemas.openxmlformats.org/officeDocument/2006/relationships/slide" Target="slides/slide171.xml"/><Relationship Id="rId228" Type="http://schemas.openxmlformats.org/officeDocument/2006/relationships/slide" Target="slides/slide192.xml"/><Relationship Id="rId249" Type="http://schemas.openxmlformats.org/officeDocument/2006/relationships/slide" Target="slides/slide213.xml"/><Relationship Id="rId13" Type="http://schemas.openxmlformats.org/officeDocument/2006/relationships/slideMaster" Target="slideMasters/slideMaster13.xml"/><Relationship Id="rId109" Type="http://schemas.openxmlformats.org/officeDocument/2006/relationships/slide" Target="slides/slide73.xml"/><Relationship Id="rId260" Type="http://schemas.openxmlformats.org/officeDocument/2006/relationships/slide" Target="slides/slide224.xml"/><Relationship Id="rId281" Type="http://schemas.openxmlformats.org/officeDocument/2006/relationships/slide" Target="slides/slide245.xml"/><Relationship Id="rId34" Type="http://schemas.openxmlformats.org/officeDocument/2006/relationships/slideMaster" Target="slideMasters/slideMaster3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20" Type="http://schemas.openxmlformats.org/officeDocument/2006/relationships/slide" Target="slides/slide84.xml"/><Relationship Id="rId141" Type="http://schemas.openxmlformats.org/officeDocument/2006/relationships/slide" Target="slides/slide105.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162" Type="http://schemas.openxmlformats.org/officeDocument/2006/relationships/slide" Target="slides/slide126.xml"/><Relationship Id="rId183" Type="http://schemas.openxmlformats.org/officeDocument/2006/relationships/slide" Target="slides/slide147.xml"/><Relationship Id="rId213" Type="http://schemas.openxmlformats.org/officeDocument/2006/relationships/slide" Target="slides/slide177.xml"/><Relationship Id="rId218" Type="http://schemas.openxmlformats.org/officeDocument/2006/relationships/slide" Target="slides/slide182.xml"/><Relationship Id="rId234" Type="http://schemas.openxmlformats.org/officeDocument/2006/relationships/slide" Target="slides/slide198.xml"/><Relationship Id="rId239" Type="http://schemas.openxmlformats.org/officeDocument/2006/relationships/slide" Target="slides/slide20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214.xml"/><Relationship Id="rId255" Type="http://schemas.openxmlformats.org/officeDocument/2006/relationships/slide" Target="slides/slide219.xml"/><Relationship Id="rId271" Type="http://schemas.openxmlformats.org/officeDocument/2006/relationships/slide" Target="slides/slide235.xml"/><Relationship Id="rId276" Type="http://schemas.openxmlformats.org/officeDocument/2006/relationships/slide" Target="slides/slide240.xml"/><Relationship Id="rId292" Type="http://schemas.openxmlformats.org/officeDocument/2006/relationships/slide" Target="slides/slide256.xml"/><Relationship Id="rId297" Type="http://schemas.openxmlformats.org/officeDocument/2006/relationships/theme" Target="theme/theme1.xml"/><Relationship Id="rId24" Type="http://schemas.openxmlformats.org/officeDocument/2006/relationships/slideMaster" Target="slideMasters/slideMaster24.xml"/><Relationship Id="rId40" Type="http://schemas.openxmlformats.org/officeDocument/2006/relationships/slide" Target="slides/slide4.xml"/><Relationship Id="rId45" Type="http://schemas.openxmlformats.org/officeDocument/2006/relationships/slide" Target="slides/slide9.xml"/><Relationship Id="rId66" Type="http://schemas.openxmlformats.org/officeDocument/2006/relationships/slide" Target="slides/slide30.xml"/><Relationship Id="rId87" Type="http://schemas.openxmlformats.org/officeDocument/2006/relationships/slide" Target="slides/slide51.xml"/><Relationship Id="rId110" Type="http://schemas.openxmlformats.org/officeDocument/2006/relationships/slide" Target="slides/slide74.xml"/><Relationship Id="rId115" Type="http://schemas.openxmlformats.org/officeDocument/2006/relationships/slide" Target="slides/slide79.xml"/><Relationship Id="rId131" Type="http://schemas.openxmlformats.org/officeDocument/2006/relationships/slide" Target="slides/slide95.xml"/><Relationship Id="rId136" Type="http://schemas.openxmlformats.org/officeDocument/2006/relationships/slide" Target="slides/slide100.xml"/><Relationship Id="rId157" Type="http://schemas.openxmlformats.org/officeDocument/2006/relationships/slide" Target="slides/slide121.xml"/><Relationship Id="rId178" Type="http://schemas.openxmlformats.org/officeDocument/2006/relationships/slide" Target="slides/slide142.xml"/><Relationship Id="rId61" Type="http://schemas.openxmlformats.org/officeDocument/2006/relationships/slide" Target="slides/slide25.xml"/><Relationship Id="rId82" Type="http://schemas.openxmlformats.org/officeDocument/2006/relationships/slide" Target="slides/slide46.xml"/><Relationship Id="rId152" Type="http://schemas.openxmlformats.org/officeDocument/2006/relationships/slide" Target="slides/slide116.xml"/><Relationship Id="rId173" Type="http://schemas.openxmlformats.org/officeDocument/2006/relationships/slide" Target="slides/slide137.xml"/><Relationship Id="rId194" Type="http://schemas.openxmlformats.org/officeDocument/2006/relationships/slide" Target="slides/slide158.xml"/><Relationship Id="rId199" Type="http://schemas.openxmlformats.org/officeDocument/2006/relationships/slide" Target="slides/slide163.xml"/><Relationship Id="rId203" Type="http://schemas.openxmlformats.org/officeDocument/2006/relationships/slide" Target="slides/slide167.xml"/><Relationship Id="rId208" Type="http://schemas.openxmlformats.org/officeDocument/2006/relationships/slide" Target="slides/slide172.xml"/><Relationship Id="rId229" Type="http://schemas.openxmlformats.org/officeDocument/2006/relationships/slide" Target="slides/slide193.xml"/><Relationship Id="rId19" Type="http://schemas.openxmlformats.org/officeDocument/2006/relationships/slideMaster" Target="slideMasters/slideMaster19.xml"/><Relationship Id="rId224" Type="http://schemas.openxmlformats.org/officeDocument/2006/relationships/slide" Target="slides/slide188.xml"/><Relationship Id="rId240" Type="http://schemas.openxmlformats.org/officeDocument/2006/relationships/slide" Target="slides/slide204.xml"/><Relationship Id="rId245" Type="http://schemas.openxmlformats.org/officeDocument/2006/relationships/slide" Target="slides/slide209.xml"/><Relationship Id="rId261" Type="http://schemas.openxmlformats.org/officeDocument/2006/relationships/slide" Target="slides/slide225.xml"/><Relationship Id="rId266" Type="http://schemas.openxmlformats.org/officeDocument/2006/relationships/slide" Target="slides/slide230.xml"/><Relationship Id="rId287" Type="http://schemas.openxmlformats.org/officeDocument/2006/relationships/slide" Target="slides/slide25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0.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26" Type="http://schemas.openxmlformats.org/officeDocument/2006/relationships/slide" Target="slides/slide90.xml"/><Relationship Id="rId147" Type="http://schemas.openxmlformats.org/officeDocument/2006/relationships/slide" Target="slides/slide111.xml"/><Relationship Id="rId168" Type="http://schemas.openxmlformats.org/officeDocument/2006/relationships/slide" Target="slides/slide132.xml"/><Relationship Id="rId282" Type="http://schemas.openxmlformats.org/officeDocument/2006/relationships/slide" Target="slides/slide246.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93" Type="http://schemas.openxmlformats.org/officeDocument/2006/relationships/slide" Target="slides/slide57.xml"/><Relationship Id="rId98" Type="http://schemas.openxmlformats.org/officeDocument/2006/relationships/slide" Target="slides/slide62.xml"/><Relationship Id="rId121" Type="http://schemas.openxmlformats.org/officeDocument/2006/relationships/slide" Target="slides/slide85.xml"/><Relationship Id="rId142" Type="http://schemas.openxmlformats.org/officeDocument/2006/relationships/slide" Target="slides/slide106.xml"/><Relationship Id="rId163" Type="http://schemas.openxmlformats.org/officeDocument/2006/relationships/slide" Target="slides/slide127.xml"/><Relationship Id="rId184" Type="http://schemas.openxmlformats.org/officeDocument/2006/relationships/slide" Target="slides/slide148.xml"/><Relationship Id="rId189" Type="http://schemas.openxmlformats.org/officeDocument/2006/relationships/slide" Target="slides/slide153.xml"/><Relationship Id="rId219" Type="http://schemas.openxmlformats.org/officeDocument/2006/relationships/slide" Target="slides/slide183.xml"/><Relationship Id="rId3" Type="http://schemas.openxmlformats.org/officeDocument/2006/relationships/slideMaster" Target="slideMasters/slideMaster3.xml"/><Relationship Id="rId214" Type="http://schemas.openxmlformats.org/officeDocument/2006/relationships/slide" Target="slides/slide178.xml"/><Relationship Id="rId230" Type="http://schemas.openxmlformats.org/officeDocument/2006/relationships/slide" Target="slides/slide194.xml"/><Relationship Id="rId235" Type="http://schemas.openxmlformats.org/officeDocument/2006/relationships/slide" Target="slides/slide199.xml"/><Relationship Id="rId251" Type="http://schemas.openxmlformats.org/officeDocument/2006/relationships/slide" Target="slides/slide215.xml"/><Relationship Id="rId256" Type="http://schemas.openxmlformats.org/officeDocument/2006/relationships/slide" Target="slides/slide220.xml"/><Relationship Id="rId277" Type="http://schemas.openxmlformats.org/officeDocument/2006/relationships/slide" Target="slides/slide241.xml"/><Relationship Id="rId298" Type="http://schemas.openxmlformats.org/officeDocument/2006/relationships/tableStyles" Target="tableStyles.xml"/><Relationship Id="rId25" Type="http://schemas.openxmlformats.org/officeDocument/2006/relationships/slideMaster" Target="slideMasters/slideMaster25.xml"/><Relationship Id="rId46" Type="http://schemas.openxmlformats.org/officeDocument/2006/relationships/slide" Target="slides/slide10.xml"/><Relationship Id="rId67" Type="http://schemas.openxmlformats.org/officeDocument/2006/relationships/slide" Target="slides/slide31.xml"/><Relationship Id="rId116" Type="http://schemas.openxmlformats.org/officeDocument/2006/relationships/slide" Target="slides/slide80.xml"/><Relationship Id="rId137" Type="http://schemas.openxmlformats.org/officeDocument/2006/relationships/slide" Target="slides/slide101.xml"/><Relationship Id="rId158" Type="http://schemas.openxmlformats.org/officeDocument/2006/relationships/slide" Target="slides/slide122.xml"/><Relationship Id="rId272" Type="http://schemas.openxmlformats.org/officeDocument/2006/relationships/slide" Target="slides/slide236.xml"/><Relationship Id="rId293" Type="http://schemas.openxmlformats.org/officeDocument/2006/relationships/slide" Target="slides/slide257.xml"/><Relationship Id="rId20" Type="http://schemas.openxmlformats.org/officeDocument/2006/relationships/slideMaster" Target="slideMasters/slideMaster20.xml"/><Relationship Id="rId41" Type="http://schemas.openxmlformats.org/officeDocument/2006/relationships/slide" Target="slides/slide5.xml"/><Relationship Id="rId62" Type="http://schemas.openxmlformats.org/officeDocument/2006/relationships/slide" Target="slides/slide26.xml"/><Relationship Id="rId83" Type="http://schemas.openxmlformats.org/officeDocument/2006/relationships/slide" Target="slides/slide47.xml"/><Relationship Id="rId88" Type="http://schemas.openxmlformats.org/officeDocument/2006/relationships/slide" Target="slides/slide52.xml"/><Relationship Id="rId111" Type="http://schemas.openxmlformats.org/officeDocument/2006/relationships/slide" Target="slides/slide75.xml"/><Relationship Id="rId132" Type="http://schemas.openxmlformats.org/officeDocument/2006/relationships/slide" Target="slides/slide96.xml"/><Relationship Id="rId153" Type="http://schemas.openxmlformats.org/officeDocument/2006/relationships/slide" Target="slides/slide117.xml"/><Relationship Id="rId174" Type="http://schemas.openxmlformats.org/officeDocument/2006/relationships/slide" Target="slides/slide138.xml"/><Relationship Id="rId179" Type="http://schemas.openxmlformats.org/officeDocument/2006/relationships/slide" Target="slides/slide143.xml"/><Relationship Id="rId195" Type="http://schemas.openxmlformats.org/officeDocument/2006/relationships/slide" Target="slides/slide159.xml"/><Relationship Id="rId209" Type="http://schemas.openxmlformats.org/officeDocument/2006/relationships/slide" Target="slides/slide173.xml"/><Relationship Id="rId190" Type="http://schemas.openxmlformats.org/officeDocument/2006/relationships/slide" Target="slides/slide154.xml"/><Relationship Id="rId204" Type="http://schemas.openxmlformats.org/officeDocument/2006/relationships/slide" Target="slides/slide168.xml"/><Relationship Id="rId220" Type="http://schemas.openxmlformats.org/officeDocument/2006/relationships/slide" Target="slides/slide184.xml"/><Relationship Id="rId225" Type="http://schemas.openxmlformats.org/officeDocument/2006/relationships/slide" Target="slides/slide189.xml"/><Relationship Id="rId241" Type="http://schemas.openxmlformats.org/officeDocument/2006/relationships/slide" Target="slides/slide205.xml"/><Relationship Id="rId246" Type="http://schemas.openxmlformats.org/officeDocument/2006/relationships/slide" Target="slides/slide210.xml"/><Relationship Id="rId267" Type="http://schemas.openxmlformats.org/officeDocument/2006/relationships/slide" Target="slides/slide231.xml"/><Relationship Id="rId288" Type="http://schemas.openxmlformats.org/officeDocument/2006/relationships/slide" Target="slides/slide25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21.xml"/><Relationship Id="rId106" Type="http://schemas.openxmlformats.org/officeDocument/2006/relationships/slide" Target="slides/slide70.xml"/><Relationship Id="rId127" Type="http://schemas.openxmlformats.org/officeDocument/2006/relationships/slide" Target="slides/slide91.xml"/><Relationship Id="rId262" Type="http://schemas.openxmlformats.org/officeDocument/2006/relationships/slide" Target="slides/slide226.xml"/><Relationship Id="rId283" Type="http://schemas.openxmlformats.org/officeDocument/2006/relationships/slide" Target="slides/slide24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6.xml"/><Relationship Id="rId73" Type="http://schemas.openxmlformats.org/officeDocument/2006/relationships/slide" Target="slides/slide37.xml"/><Relationship Id="rId78" Type="http://schemas.openxmlformats.org/officeDocument/2006/relationships/slide" Target="slides/slide42.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122" Type="http://schemas.openxmlformats.org/officeDocument/2006/relationships/slide" Target="slides/slide86.xml"/><Relationship Id="rId143" Type="http://schemas.openxmlformats.org/officeDocument/2006/relationships/slide" Target="slides/slide107.xml"/><Relationship Id="rId148" Type="http://schemas.openxmlformats.org/officeDocument/2006/relationships/slide" Target="slides/slide112.xml"/><Relationship Id="rId164" Type="http://schemas.openxmlformats.org/officeDocument/2006/relationships/slide" Target="slides/slide128.xml"/><Relationship Id="rId169" Type="http://schemas.openxmlformats.org/officeDocument/2006/relationships/slide" Target="slides/slide133.xml"/><Relationship Id="rId185" Type="http://schemas.openxmlformats.org/officeDocument/2006/relationships/slide" Target="slides/slide1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4.xml"/><Relationship Id="rId210" Type="http://schemas.openxmlformats.org/officeDocument/2006/relationships/slide" Target="slides/slide174.xml"/><Relationship Id="rId215" Type="http://schemas.openxmlformats.org/officeDocument/2006/relationships/slide" Target="slides/slide179.xml"/><Relationship Id="rId236" Type="http://schemas.openxmlformats.org/officeDocument/2006/relationships/slide" Target="slides/slide200.xml"/><Relationship Id="rId257" Type="http://schemas.openxmlformats.org/officeDocument/2006/relationships/slide" Target="slides/slide221.xml"/><Relationship Id="rId278" Type="http://schemas.openxmlformats.org/officeDocument/2006/relationships/slide" Target="slides/slide242.xml"/><Relationship Id="rId26" Type="http://schemas.openxmlformats.org/officeDocument/2006/relationships/slideMaster" Target="slideMasters/slideMaster26.xml"/><Relationship Id="rId231" Type="http://schemas.openxmlformats.org/officeDocument/2006/relationships/slide" Target="slides/slide195.xml"/><Relationship Id="rId252" Type="http://schemas.openxmlformats.org/officeDocument/2006/relationships/slide" Target="slides/slide216.xml"/><Relationship Id="rId273" Type="http://schemas.openxmlformats.org/officeDocument/2006/relationships/slide" Target="slides/slide237.xml"/><Relationship Id="rId294" Type="http://schemas.openxmlformats.org/officeDocument/2006/relationships/notesMaster" Target="notesMasters/notesMaster1.xml"/><Relationship Id="rId47" Type="http://schemas.openxmlformats.org/officeDocument/2006/relationships/slide" Target="slides/slide11.xml"/><Relationship Id="rId68" Type="http://schemas.openxmlformats.org/officeDocument/2006/relationships/slide" Target="slides/slide32.xml"/><Relationship Id="rId89" Type="http://schemas.openxmlformats.org/officeDocument/2006/relationships/slide" Target="slides/slide53.xml"/><Relationship Id="rId112" Type="http://schemas.openxmlformats.org/officeDocument/2006/relationships/slide" Target="slides/slide76.xml"/><Relationship Id="rId133" Type="http://schemas.openxmlformats.org/officeDocument/2006/relationships/slide" Target="slides/slide97.xml"/><Relationship Id="rId154" Type="http://schemas.openxmlformats.org/officeDocument/2006/relationships/slide" Target="slides/slide118.xml"/><Relationship Id="rId175" Type="http://schemas.openxmlformats.org/officeDocument/2006/relationships/slide" Target="slides/slide139.xml"/><Relationship Id="rId196" Type="http://schemas.openxmlformats.org/officeDocument/2006/relationships/slide" Target="slides/slide160.xml"/><Relationship Id="rId200" Type="http://schemas.openxmlformats.org/officeDocument/2006/relationships/slide" Target="slides/slide164.xml"/><Relationship Id="rId16" Type="http://schemas.openxmlformats.org/officeDocument/2006/relationships/slideMaster" Target="slideMasters/slideMaster16.xml"/><Relationship Id="rId221" Type="http://schemas.openxmlformats.org/officeDocument/2006/relationships/slide" Target="slides/slide185.xml"/><Relationship Id="rId242" Type="http://schemas.openxmlformats.org/officeDocument/2006/relationships/slide" Target="slides/slide206.xml"/><Relationship Id="rId263" Type="http://schemas.openxmlformats.org/officeDocument/2006/relationships/slide" Target="slides/slide227.xml"/><Relationship Id="rId284" Type="http://schemas.openxmlformats.org/officeDocument/2006/relationships/slide" Target="slides/slide248.xml"/><Relationship Id="rId37" Type="http://schemas.openxmlformats.org/officeDocument/2006/relationships/slide" Target="slides/slide1.xml"/><Relationship Id="rId58" Type="http://schemas.openxmlformats.org/officeDocument/2006/relationships/slide" Target="slides/slide22.xml"/><Relationship Id="rId79" Type="http://schemas.openxmlformats.org/officeDocument/2006/relationships/slide" Target="slides/slide43.xml"/><Relationship Id="rId102" Type="http://schemas.openxmlformats.org/officeDocument/2006/relationships/slide" Target="slides/slide66.xml"/><Relationship Id="rId123" Type="http://schemas.openxmlformats.org/officeDocument/2006/relationships/slide" Target="slides/slide87.xml"/><Relationship Id="rId144" Type="http://schemas.openxmlformats.org/officeDocument/2006/relationships/slide" Target="slides/slide108.xml"/><Relationship Id="rId90" Type="http://schemas.openxmlformats.org/officeDocument/2006/relationships/slide" Target="slides/slide54.xml"/><Relationship Id="rId165" Type="http://schemas.openxmlformats.org/officeDocument/2006/relationships/slide" Target="slides/slide129.xml"/><Relationship Id="rId186" Type="http://schemas.openxmlformats.org/officeDocument/2006/relationships/slide" Target="slides/slide150.xml"/><Relationship Id="rId211" Type="http://schemas.openxmlformats.org/officeDocument/2006/relationships/slide" Target="slides/slide175.xml"/><Relationship Id="rId232" Type="http://schemas.openxmlformats.org/officeDocument/2006/relationships/slide" Target="slides/slide196.xml"/><Relationship Id="rId253" Type="http://schemas.openxmlformats.org/officeDocument/2006/relationships/slide" Target="slides/slide217.xml"/><Relationship Id="rId274" Type="http://schemas.openxmlformats.org/officeDocument/2006/relationships/slide" Target="slides/slide238.xml"/><Relationship Id="rId295" Type="http://schemas.openxmlformats.org/officeDocument/2006/relationships/presProps" Target="presProps.xml"/><Relationship Id="rId27" Type="http://schemas.openxmlformats.org/officeDocument/2006/relationships/slideMaster" Target="slideMasters/slideMaster27.xml"/><Relationship Id="rId48" Type="http://schemas.openxmlformats.org/officeDocument/2006/relationships/slide" Target="slides/slide12.xml"/><Relationship Id="rId69" Type="http://schemas.openxmlformats.org/officeDocument/2006/relationships/slide" Target="slides/slide33.xml"/><Relationship Id="rId113" Type="http://schemas.openxmlformats.org/officeDocument/2006/relationships/slide" Target="slides/slide77.xml"/><Relationship Id="rId134" Type="http://schemas.openxmlformats.org/officeDocument/2006/relationships/slide" Target="slides/slide98.xml"/><Relationship Id="rId80" Type="http://schemas.openxmlformats.org/officeDocument/2006/relationships/slide" Target="slides/slide44.xml"/><Relationship Id="rId155" Type="http://schemas.openxmlformats.org/officeDocument/2006/relationships/slide" Target="slides/slide119.xml"/><Relationship Id="rId176" Type="http://schemas.openxmlformats.org/officeDocument/2006/relationships/slide" Target="slides/slide140.xml"/><Relationship Id="rId197" Type="http://schemas.openxmlformats.org/officeDocument/2006/relationships/slide" Target="slides/slide161.xml"/><Relationship Id="rId201" Type="http://schemas.openxmlformats.org/officeDocument/2006/relationships/slide" Target="slides/slide165.xml"/><Relationship Id="rId222" Type="http://schemas.openxmlformats.org/officeDocument/2006/relationships/slide" Target="slides/slide186.xml"/><Relationship Id="rId243" Type="http://schemas.openxmlformats.org/officeDocument/2006/relationships/slide" Target="slides/slide207.xml"/><Relationship Id="rId264" Type="http://schemas.openxmlformats.org/officeDocument/2006/relationships/slide" Target="slides/slide228.xml"/><Relationship Id="rId285" Type="http://schemas.openxmlformats.org/officeDocument/2006/relationships/slide" Target="slides/slide249.xml"/><Relationship Id="rId17" Type="http://schemas.openxmlformats.org/officeDocument/2006/relationships/slideMaster" Target="slideMasters/slideMaster17.xml"/><Relationship Id="rId38" Type="http://schemas.openxmlformats.org/officeDocument/2006/relationships/slide" Target="slides/slide2.xml"/><Relationship Id="rId59" Type="http://schemas.openxmlformats.org/officeDocument/2006/relationships/slide" Target="slides/slide23.xml"/><Relationship Id="rId103" Type="http://schemas.openxmlformats.org/officeDocument/2006/relationships/slide" Target="slides/slide67.xml"/><Relationship Id="rId124" Type="http://schemas.openxmlformats.org/officeDocument/2006/relationships/slide" Target="slides/slide88.xml"/><Relationship Id="rId70" Type="http://schemas.openxmlformats.org/officeDocument/2006/relationships/slide" Target="slides/slide34.xml"/><Relationship Id="rId91" Type="http://schemas.openxmlformats.org/officeDocument/2006/relationships/slide" Target="slides/slide55.xml"/><Relationship Id="rId145" Type="http://schemas.openxmlformats.org/officeDocument/2006/relationships/slide" Target="slides/slide109.xml"/><Relationship Id="rId166" Type="http://schemas.openxmlformats.org/officeDocument/2006/relationships/slide" Target="slides/slide130.xml"/><Relationship Id="rId187" Type="http://schemas.openxmlformats.org/officeDocument/2006/relationships/slide" Target="slides/slide151.xml"/><Relationship Id="rId1" Type="http://schemas.openxmlformats.org/officeDocument/2006/relationships/slideMaster" Target="slideMasters/slideMaster1.xml"/><Relationship Id="rId212" Type="http://schemas.openxmlformats.org/officeDocument/2006/relationships/slide" Target="slides/slide176.xml"/><Relationship Id="rId233" Type="http://schemas.openxmlformats.org/officeDocument/2006/relationships/slide" Target="slides/slide197.xml"/><Relationship Id="rId254" Type="http://schemas.openxmlformats.org/officeDocument/2006/relationships/slide" Target="slides/slide218.xml"/><Relationship Id="rId28" Type="http://schemas.openxmlformats.org/officeDocument/2006/relationships/slideMaster" Target="slideMasters/slideMaster28.xml"/><Relationship Id="rId49" Type="http://schemas.openxmlformats.org/officeDocument/2006/relationships/slide" Target="slides/slide13.xml"/><Relationship Id="rId114" Type="http://schemas.openxmlformats.org/officeDocument/2006/relationships/slide" Target="slides/slide78.xml"/><Relationship Id="rId275" Type="http://schemas.openxmlformats.org/officeDocument/2006/relationships/slide" Target="slides/slide239.xml"/><Relationship Id="rId296" Type="http://schemas.openxmlformats.org/officeDocument/2006/relationships/viewProps" Target="viewProps.xml"/><Relationship Id="rId60" Type="http://schemas.openxmlformats.org/officeDocument/2006/relationships/slide" Target="slides/slide24.xml"/><Relationship Id="rId81" Type="http://schemas.openxmlformats.org/officeDocument/2006/relationships/slide" Target="slides/slide45.xml"/><Relationship Id="rId135" Type="http://schemas.openxmlformats.org/officeDocument/2006/relationships/slide" Target="slides/slide99.xml"/><Relationship Id="rId156" Type="http://schemas.openxmlformats.org/officeDocument/2006/relationships/slide" Target="slides/slide120.xml"/><Relationship Id="rId177" Type="http://schemas.openxmlformats.org/officeDocument/2006/relationships/slide" Target="slides/slide141.xml"/><Relationship Id="rId198" Type="http://schemas.openxmlformats.org/officeDocument/2006/relationships/slide" Target="slides/slide162.xml"/><Relationship Id="rId202" Type="http://schemas.openxmlformats.org/officeDocument/2006/relationships/slide" Target="slides/slide166.xml"/><Relationship Id="rId223" Type="http://schemas.openxmlformats.org/officeDocument/2006/relationships/slide" Target="slides/slide187.xml"/><Relationship Id="rId244" Type="http://schemas.openxmlformats.org/officeDocument/2006/relationships/slide" Target="slides/slide208.xml"/><Relationship Id="rId18" Type="http://schemas.openxmlformats.org/officeDocument/2006/relationships/slideMaster" Target="slideMasters/slideMaster18.xml"/><Relationship Id="rId39" Type="http://schemas.openxmlformats.org/officeDocument/2006/relationships/slide" Target="slides/slide3.xml"/><Relationship Id="rId265" Type="http://schemas.openxmlformats.org/officeDocument/2006/relationships/slide" Target="slides/slide229.xml"/><Relationship Id="rId286" Type="http://schemas.openxmlformats.org/officeDocument/2006/relationships/slide" Target="slides/slide250.xml"/><Relationship Id="rId50" Type="http://schemas.openxmlformats.org/officeDocument/2006/relationships/slide" Target="slides/slide14.xml"/><Relationship Id="rId104" Type="http://schemas.openxmlformats.org/officeDocument/2006/relationships/slide" Target="slides/slide68.xml"/><Relationship Id="rId125" Type="http://schemas.openxmlformats.org/officeDocument/2006/relationships/slide" Target="slides/slide89.xml"/><Relationship Id="rId146" Type="http://schemas.openxmlformats.org/officeDocument/2006/relationships/slide" Target="slides/slide110.xml"/><Relationship Id="rId167" Type="http://schemas.openxmlformats.org/officeDocument/2006/relationships/slide" Target="slides/slide131.xml"/><Relationship Id="rId188"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BD8E8-691B-4A7F-8565-23739CAC19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9ABC490-5064-42CF-A1A5-E9306954565F}">
      <dgm:prSet custT="1"/>
      <dgm:spPr>
        <a:solidFill>
          <a:srgbClr val="0070C0"/>
        </a:solidFill>
        <a:ln>
          <a:solidFill>
            <a:srgbClr val="FFFF00"/>
          </a:solidFill>
        </a:ln>
      </dgm:spPr>
      <dgm:t>
        <a:bodyPr/>
        <a:lstStyle/>
        <a:p>
          <a:pPr algn="ctr" rtl="0"/>
          <a:r>
            <a:rPr lang="es-ES" sz="2400" b="1" dirty="0" smtClean="0">
              <a:solidFill>
                <a:srgbClr val="FFFF00"/>
              </a:solidFill>
            </a:rPr>
            <a:t>¿Implican “hacendosa” y “cuidar” propiedad, responsabilidad, planificación y ejecución?</a:t>
          </a:r>
          <a:endParaRPr lang="en-US" sz="2400" b="1" dirty="0">
            <a:solidFill>
              <a:srgbClr val="FFFF00"/>
            </a:solidFill>
          </a:endParaRPr>
        </a:p>
      </dgm:t>
    </dgm:pt>
    <dgm:pt modelId="{43802BC4-1A50-4F67-8232-3F35C0CD3D71}" type="parTrans" cxnId="{6C964D46-6C34-4568-8528-E951B9E7A287}">
      <dgm:prSet/>
      <dgm:spPr/>
      <dgm:t>
        <a:bodyPr/>
        <a:lstStyle/>
        <a:p>
          <a:endParaRPr lang="en-US"/>
        </a:p>
      </dgm:t>
    </dgm:pt>
    <dgm:pt modelId="{2032D608-27A1-4B69-93B9-6EB524687BD6}" type="sibTrans" cxnId="{6C964D46-6C34-4568-8528-E951B9E7A287}">
      <dgm:prSet/>
      <dgm:spPr/>
      <dgm:t>
        <a:bodyPr/>
        <a:lstStyle/>
        <a:p>
          <a:endParaRPr lang="en-US"/>
        </a:p>
      </dgm:t>
    </dgm:pt>
    <dgm:pt modelId="{15214250-1E2A-482D-A50C-5589240DA9FF}" type="pres">
      <dgm:prSet presAssocID="{151BD8E8-691B-4A7F-8565-23739CAC1976}" presName="linear" presStyleCnt="0">
        <dgm:presLayoutVars>
          <dgm:animLvl val="lvl"/>
          <dgm:resizeHandles val="exact"/>
        </dgm:presLayoutVars>
      </dgm:prSet>
      <dgm:spPr/>
      <dgm:t>
        <a:bodyPr/>
        <a:lstStyle/>
        <a:p>
          <a:endParaRPr lang="en-US"/>
        </a:p>
      </dgm:t>
    </dgm:pt>
    <dgm:pt modelId="{49D9E6F5-CB88-41F1-AFA6-8250B9547944}" type="pres">
      <dgm:prSet presAssocID="{E9ABC490-5064-42CF-A1A5-E9306954565F}" presName="parentText" presStyleLbl="node1" presStyleIdx="0" presStyleCnt="1">
        <dgm:presLayoutVars>
          <dgm:chMax val="0"/>
          <dgm:bulletEnabled val="1"/>
        </dgm:presLayoutVars>
      </dgm:prSet>
      <dgm:spPr/>
      <dgm:t>
        <a:bodyPr/>
        <a:lstStyle/>
        <a:p>
          <a:endParaRPr lang="en-US"/>
        </a:p>
      </dgm:t>
    </dgm:pt>
  </dgm:ptLst>
  <dgm:cxnLst>
    <dgm:cxn modelId="{6C964D46-6C34-4568-8528-E951B9E7A287}" srcId="{151BD8E8-691B-4A7F-8565-23739CAC1976}" destId="{E9ABC490-5064-42CF-A1A5-E9306954565F}" srcOrd="0" destOrd="0" parTransId="{43802BC4-1A50-4F67-8232-3F35C0CD3D71}" sibTransId="{2032D608-27A1-4B69-93B9-6EB524687BD6}"/>
    <dgm:cxn modelId="{812E1B3A-E1F5-4F82-8AAC-D80387035C0E}" type="presOf" srcId="{151BD8E8-691B-4A7F-8565-23739CAC1976}" destId="{15214250-1E2A-482D-A50C-5589240DA9FF}" srcOrd="0" destOrd="0" presId="urn:microsoft.com/office/officeart/2005/8/layout/vList2"/>
    <dgm:cxn modelId="{53FBCBEE-E2D8-4C9B-ACA1-96D2713A914A}" type="presOf" srcId="{E9ABC490-5064-42CF-A1A5-E9306954565F}" destId="{49D9E6F5-CB88-41F1-AFA6-8250B9547944}" srcOrd="0" destOrd="0" presId="urn:microsoft.com/office/officeart/2005/8/layout/vList2"/>
    <dgm:cxn modelId="{CB24C6C2-8942-49C4-89CE-11DAAC07BE9D}" type="presParOf" srcId="{15214250-1E2A-482D-A50C-5589240DA9FF}" destId="{49D9E6F5-CB88-41F1-AFA6-8250B954794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BD8E8-691B-4A7F-8565-23739CAC19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9ABC490-5064-42CF-A1A5-E9306954565F}">
      <dgm:prSet custT="1"/>
      <dgm:spPr>
        <a:solidFill>
          <a:srgbClr val="0070C0"/>
        </a:solidFill>
        <a:ln>
          <a:solidFill>
            <a:srgbClr val="FFFF00"/>
          </a:solidFill>
        </a:ln>
      </dgm:spPr>
      <dgm:t>
        <a:bodyPr/>
        <a:lstStyle/>
        <a:p>
          <a:pPr algn="ctr" rtl="0"/>
          <a:r>
            <a:rPr lang="en-US" sz="2400" b="1" dirty="0" smtClean="0">
              <a:solidFill>
                <a:srgbClr val="FFFF00"/>
              </a:solidFill>
            </a:rPr>
            <a:t>¿</a:t>
          </a:r>
          <a:r>
            <a:rPr lang="en-US" sz="2400" b="1" dirty="0" err="1" smtClean="0">
              <a:solidFill>
                <a:srgbClr val="FFFF00"/>
              </a:solidFill>
            </a:rPr>
            <a:t>Proh</a:t>
          </a:r>
          <a:r>
            <a:rPr lang="es-ES" sz="2400" b="1" smtClean="0">
              <a:solidFill>
                <a:srgbClr val="FFFF00"/>
              </a:solidFill>
            </a:rPr>
            <a:t>í</a:t>
          </a:r>
          <a:r>
            <a:rPr lang="en-US" sz="2400" b="1" smtClean="0">
              <a:solidFill>
                <a:srgbClr val="FFFF00"/>
              </a:solidFill>
            </a:rPr>
            <a:t>be </a:t>
          </a:r>
          <a:r>
            <a:rPr lang="en-US" sz="2400" b="1" dirty="0" err="1" smtClean="0">
              <a:solidFill>
                <a:srgbClr val="FFFF00"/>
              </a:solidFill>
            </a:rPr>
            <a:t>eso</a:t>
          </a:r>
          <a:r>
            <a:rPr lang="en-US" sz="2400" b="1" dirty="0" smtClean="0">
              <a:solidFill>
                <a:srgbClr val="FFFF00"/>
              </a:solidFill>
            </a:rPr>
            <a:t> </a:t>
          </a:r>
          <a:r>
            <a:rPr lang="en-US" sz="2400" b="1" dirty="0" err="1" smtClean="0">
              <a:solidFill>
                <a:srgbClr val="FFFF00"/>
              </a:solidFill>
            </a:rPr>
            <a:t>otras</a:t>
          </a:r>
          <a:r>
            <a:rPr lang="en-US" sz="2400" b="1" dirty="0" smtClean="0">
              <a:solidFill>
                <a:srgbClr val="FFFF00"/>
              </a:solidFill>
            </a:rPr>
            <a:t> </a:t>
          </a:r>
          <a:r>
            <a:rPr lang="en-US" sz="2400" b="1" dirty="0" err="1" smtClean="0">
              <a:solidFill>
                <a:srgbClr val="FFFF00"/>
              </a:solidFill>
            </a:rPr>
            <a:t>actividades</a:t>
          </a:r>
          <a:r>
            <a:rPr lang="en-US" sz="2400" b="1" dirty="0" smtClean="0">
              <a:solidFill>
                <a:srgbClr val="FFFF00"/>
              </a:solidFill>
            </a:rPr>
            <a:t>? cf</a:t>
          </a:r>
          <a:r>
            <a:rPr lang="en-US" sz="2400" b="1" dirty="0">
              <a:solidFill>
                <a:srgbClr val="FFFF00"/>
              </a:solidFill>
            </a:rPr>
            <a:t>. </a:t>
          </a:r>
          <a:r>
            <a:rPr lang="en-US" sz="2400" b="1" dirty="0" err="1" smtClean="0">
              <a:solidFill>
                <a:srgbClr val="FFFF00"/>
              </a:solidFill>
            </a:rPr>
            <a:t>Proverbios</a:t>
          </a:r>
          <a:r>
            <a:rPr lang="en-US" sz="2400" b="1" dirty="0" smtClean="0">
              <a:solidFill>
                <a:srgbClr val="FFFF00"/>
              </a:solidFill>
            </a:rPr>
            <a:t> </a:t>
          </a:r>
          <a:r>
            <a:rPr lang="en-US" sz="2400" b="1" dirty="0">
              <a:solidFill>
                <a:srgbClr val="FFFF00"/>
              </a:solidFill>
            </a:rPr>
            <a:t>31</a:t>
          </a:r>
        </a:p>
      </dgm:t>
    </dgm:pt>
    <dgm:pt modelId="{43802BC4-1A50-4F67-8232-3F35C0CD3D71}" type="parTrans" cxnId="{6C964D46-6C34-4568-8528-E951B9E7A287}">
      <dgm:prSet/>
      <dgm:spPr/>
      <dgm:t>
        <a:bodyPr/>
        <a:lstStyle/>
        <a:p>
          <a:endParaRPr lang="en-US"/>
        </a:p>
      </dgm:t>
    </dgm:pt>
    <dgm:pt modelId="{2032D608-27A1-4B69-93B9-6EB524687BD6}" type="sibTrans" cxnId="{6C964D46-6C34-4568-8528-E951B9E7A287}">
      <dgm:prSet/>
      <dgm:spPr/>
      <dgm:t>
        <a:bodyPr/>
        <a:lstStyle/>
        <a:p>
          <a:endParaRPr lang="en-US"/>
        </a:p>
      </dgm:t>
    </dgm:pt>
    <dgm:pt modelId="{15214250-1E2A-482D-A50C-5589240DA9FF}" type="pres">
      <dgm:prSet presAssocID="{151BD8E8-691B-4A7F-8565-23739CAC1976}" presName="linear" presStyleCnt="0">
        <dgm:presLayoutVars>
          <dgm:animLvl val="lvl"/>
          <dgm:resizeHandles val="exact"/>
        </dgm:presLayoutVars>
      </dgm:prSet>
      <dgm:spPr/>
      <dgm:t>
        <a:bodyPr/>
        <a:lstStyle/>
        <a:p>
          <a:endParaRPr lang="en-US"/>
        </a:p>
      </dgm:t>
    </dgm:pt>
    <dgm:pt modelId="{49D9E6F5-CB88-41F1-AFA6-8250B9547944}" type="pres">
      <dgm:prSet presAssocID="{E9ABC490-5064-42CF-A1A5-E9306954565F}" presName="parentText" presStyleLbl="node1" presStyleIdx="0" presStyleCnt="1">
        <dgm:presLayoutVars>
          <dgm:chMax val="0"/>
          <dgm:bulletEnabled val="1"/>
        </dgm:presLayoutVars>
      </dgm:prSet>
      <dgm:spPr/>
      <dgm:t>
        <a:bodyPr/>
        <a:lstStyle/>
        <a:p>
          <a:endParaRPr lang="en-US"/>
        </a:p>
      </dgm:t>
    </dgm:pt>
  </dgm:ptLst>
  <dgm:cxnLst>
    <dgm:cxn modelId="{C9087EE1-D8B8-4231-BED0-E6D2AC004DF2}" type="presOf" srcId="{E9ABC490-5064-42CF-A1A5-E9306954565F}" destId="{49D9E6F5-CB88-41F1-AFA6-8250B9547944}" srcOrd="0" destOrd="0" presId="urn:microsoft.com/office/officeart/2005/8/layout/vList2"/>
    <dgm:cxn modelId="{C5960D28-F4B2-4C33-A111-9191D0B263D8}" type="presOf" srcId="{151BD8E8-691B-4A7F-8565-23739CAC1976}" destId="{15214250-1E2A-482D-A50C-5589240DA9FF}" srcOrd="0" destOrd="0" presId="urn:microsoft.com/office/officeart/2005/8/layout/vList2"/>
    <dgm:cxn modelId="{6C964D46-6C34-4568-8528-E951B9E7A287}" srcId="{151BD8E8-691B-4A7F-8565-23739CAC1976}" destId="{E9ABC490-5064-42CF-A1A5-E9306954565F}" srcOrd="0" destOrd="0" parTransId="{43802BC4-1A50-4F67-8232-3F35C0CD3D71}" sibTransId="{2032D608-27A1-4B69-93B9-6EB524687BD6}"/>
    <dgm:cxn modelId="{92C29332-8F2F-4D1F-B93F-6CFE712173B6}" type="presParOf" srcId="{15214250-1E2A-482D-A50C-5589240DA9FF}" destId="{49D9E6F5-CB88-41F1-AFA6-8250B954794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656E5-EE7A-47F4-94B5-F72912C3FF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3D8933-43D6-4FFE-8EB4-7ECC09D4727A}">
      <dgm:prSet custT="1"/>
      <dgm:spPr>
        <a:ln>
          <a:solidFill>
            <a:srgbClr val="FFFF00"/>
          </a:solidFill>
        </a:ln>
      </dgm:spPr>
      <dgm:t>
        <a:bodyPr/>
        <a:lstStyle/>
        <a:p>
          <a:pPr algn="ctr" rtl="0">
            <a:lnSpc>
              <a:spcPct val="100000"/>
            </a:lnSpc>
            <a:spcAft>
              <a:spcPts val="0"/>
            </a:spcAft>
          </a:pPr>
          <a:r>
            <a:rPr lang="en-US" sz="1800" b="1" i="1" dirty="0" smtClean="0">
              <a:solidFill>
                <a:srgbClr val="FFFF00"/>
              </a:solidFill>
            </a:rPr>
            <a:t>“</a:t>
          </a:r>
          <a:r>
            <a:rPr lang="en-US" sz="1800" b="1" i="1" dirty="0" err="1" smtClean="0">
              <a:solidFill>
                <a:srgbClr val="FFFF00"/>
              </a:solidFill>
            </a:rPr>
            <a:t>filandros</a:t>
          </a:r>
          <a:r>
            <a:rPr lang="en-US" sz="1800" b="1" i="1" dirty="0">
              <a:solidFill>
                <a:srgbClr val="FFFF00"/>
              </a:solidFill>
            </a:rPr>
            <a:t>”= </a:t>
          </a:r>
        </a:p>
        <a:p>
          <a:pPr algn="ctr" rtl="0">
            <a:lnSpc>
              <a:spcPct val="100000"/>
            </a:lnSpc>
            <a:spcAft>
              <a:spcPts val="0"/>
            </a:spcAft>
          </a:pPr>
          <a:r>
            <a:rPr lang="en-US" sz="1800" b="1" i="1" dirty="0" err="1" smtClean="0">
              <a:solidFill>
                <a:srgbClr val="FFFF00"/>
              </a:solidFill>
            </a:rPr>
            <a:t>Afectuosa</a:t>
          </a:r>
          <a:r>
            <a:rPr lang="en-US" sz="1800" b="1" i="1" dirty="0" smtClean="0">
              <a:solidFill>
                <a:srgbClr val="FFFF00"/>
              </a:solidFill>
            </a:rPr>
            <a:t> y </a:t>
          </a:r>
          <a:r>
            <a:rPr lang="en-US" sz="1800" b="1" i="1" dirty="0" err="1" smtClean="0">
              <a:solidFill>
                <a:srgbClr val="FFFF00"/>
              </a:solidFill>
            </a:rPr>
            <a:t>cariñosa</a:t>
          </a:r>
          <a:endParaRPr lang="en-US" sz="1800" b="1" dirty="0">
            <a:solidFill>
              <a:srgbClr val="FFFF00"/>
            </a:solidFill>
          </a:endParaRPr>
        </a:p>
      </dgm:t>
    </dgm:pt>
    <dgm:pt modelId="{517E6B25-63E2-4134-B276-CAC17C586F93}" type="parTrans" cxnId="{17984A01-3EE0-4A57-954D-871574BB9E89}">
      <dgm:prSet/>
      <dgm:spPr/>
      <dgm:t>
        <a:bodyPr/>
        <a:lstStyle/>
        <a:p>
          <a:endParaRPr lang="en-US"/>
        </a:p>
      </dgm:t>
    </dgm:pt>
    <dgm:pt modelId="{FB47D739-4418-4A93-B0E8-F268EEC962E3}" type="sibTrans" cxnId="{17984A01-3EE0-4A57-954D-871574BB9E89}">
      <dgm:prSet/>
      <dgm:spPr/>
      <dgm:t>
        <a:bodyPr/>
        <a:lstStyle/>
        <a:p>
          <a:endParaRPr lang="en-US"/>
        </a:p>
      </dgm:t>
    </dgm:pt>
    <dgm:pt modelId="{1D66EC1A-5952-4D9F-AB88-2A17EB5F8075}" type="pres">
      <dgm:prSet presAssocID="{CA4656E5-EE7A-47F4-94B5-F72912C3FF31}" presName="linear" presStyleCnt="0">
        <dgm:presLayoutVars>
          <dgm:animLvl val="lvl"/>
          <dgm:resizeHandles val="exact"/>
        </dgm:presLayoutVars>
      </dgm:prSet>
      <dgm:spPr/>
      <dgm:t>
        <a:bodyPr/>
        <a:lstStyle/>
        <a:p>
          <a:endParaRPr lang="en-US"/>
        </a:p>
      </dgm:t>
    </dgm:pt>
    <dgm:pt modelId="{500C1FC8-7DF1-4090-AD78-C764733609BD}" type="pres">
      <dgm:prSet presAssocID="{6A3D8933-43D6-4FFE-8EB4-7ECC09D4727A}" presName="parentText" presStyleLbl="node1" presStyleIdx="0" presStyleCnt="1" custScaleY="157834" custLinFactY="-38425" custLinFactNeighborX="-3226" custLinFactNeighborY="-100000">
        <dgm:presLayoutVars>
          <dgm:chMax val="0"/>
          <dgm:bulletEnabled val="1"/>
        </dgm:presLayoutVars>
      </dgm:prSet>
      <dgm:spPr/>
      <dgm:t>
        <a:bodyPr/>
        <a:lstStyle/>
        <a:p>
          <a:endParaRPr lang="en-US"/>
        </a:p>
      </dgm:t>
    </dgm:pt>
  </dgm:ptLst>
  <dgm:cxnLst>
    <dgm:cxn modelId="{17984A01-3EE0-4A57-954D-871574BB9E89}" srcId="{CA4656E5-EE7A-47F4-94B5-F72912C3FF31}" destId="{6A3D8933-43D6-4FFE-8EB4-7ECC09D4727A}" srcOrd="0" destOrd="0" parTransId="{517E6B25-63E2-4134-B276-CAC17C586F93}" sibTransId="{FB47D739-4418-4A93-B0E8-F268EEC962E3}"/>
    <dgm:cxn modelId="{0E7CE147-313E-411F-8793-3FA657982455}" type="presOf" srcId="{6A3D8933-43D6-4FFE-8EB4-7ECC09D4727A}" destId="{500C1FC8-7DF1-4090-AD78-C764733609BD}" srcOrd="0" destOrd="0" presId="urn:microsoft.com/office/officeart/2005/8/layout/vList2"/>
    <dgm:cxn modelId="{C221CA01-3077-40FD-BF50-842A75EE71FA}" type="presOf" srcId="{CA4656E5-EE7A-47F4-94B5-F72912C3FF31}" destId="{1D66EC1A-5952-4D9F-AB88-2A17EB5F8075}" srcOrd="0" destOrd="0" presId="urn:microsoft.com/office/officeart/2005/8/layout/vList2"/>
    <dgm:cxn modelId="{F3A8F7C1-099F-4919-8A09-E7093EC15E11}" type="presParOf" srcId="{1D66EC1A-5952-4D9F-AB88-2A17EB5F8075}" destId="{500C1FC8-7DF1-4090-AD78-C764733609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9E6F5-CB88-41F1-AFA6-8250B9547944}">
      <dsp:nvSpPr>
        <dsp:cNvPr id="0" name=""/>
        <dsp:cNvSpPr/>
      </dsp:nvSpPr>
      <dsp:spPr>
        <a:xfrm>
          <a:off x="0" y="384"/>
          <a:ext cx="8595360" cy="774827"/>
        </a:xfrm>
        <a:prstGeom prst="roundRect">
          <a:avLst/>
        </a:prstGeom>
        <a:solidFill>
          <a:srgbClr val="0070C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solidFill>
                <a:srgbClr val="FFFF00"/>
              </a:solidFill>
            </a:rPr>
            <a:t>¿Implican “hacendosa” y “cuidar” propiedad, responsabilidad, planificación y ejecución?</a:t>
          </a:r>
          <a:endParaRPr lang="en-US" sz="2400" b="1" kern="1200" dirty="0">
            <a:solidFill>
              <a:srgbClr val="FFFF00"/>
            </a:solidFill>
          </a:endParaRPr>
        </a:p>
      </dsp:txBody>
      <dsp:txXfrm>
        <a:off x="37824" y="38208"/>
        <a:ext cx="8519712" cy="699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9E6F5-CB88-41F1-AFA6-8250B9547944}">
      <dsp:nvSpPr>
        <dsp:cNvPr id="0" name=""/>
        <dsp:cNvSpPr/>
      </dsp:nvSpPr>
      <dsp:spPr>
        <a:xfrm>
          <a:off x="0" y="1800"/>
          <a:ext cx="8595360" cy="636480"/>
        </a:xfrm>
        <a:prstGeom prst="roundRect">
          <a:avLst/>
        </a:prstGeom>
        <a:solidFill>
          <a:srgbClr val="0070C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FF00"/>
              </a:solidFill>
            </a:rPr>
            <a:t>¿</a:t>
          </a:r>
          <a:r>
            <a:rPr lang="en-US" sz="2400" b="1" kern="1200" dirty="0" err="1" smtClean="0">
              <a:solidFill>
                <a:srgbClr val="FFFF00"/>
              </a:solidFill>
            </a:rPr>
            <a:t>Proh</a:t>
          </a:r>
          <a:r>
            <a:rPr lang="es-ES" sz="2400" b="1" kern="1200" smtClean="0">
              <a:solidFill>
                <a:srgbClr val="FFFF00"/>
              </a:solidFill>
            </a:rPr>
            <a:t>í</a:t>
          </a:r>
          <a:r>
            <a:rPr lang="en-US" sz="2400" b="1" kern="1200" smtClean="0">
              <a:solidFill>
                <a:srgbClr val="FFFF00"/>
              </a:solidFill>
            </a:rPr>
            <a:t>be </a:t>
          </a:r>
          <a:r>
            <a:rPr lang="en-US" sz="2400" b="1" kern="1200" dirty="0" err="1" smtClean="0">
              <a:solidFill>
                <a:srgbClr val="FFFF00"/>
              </a:solidFill>
            </a:rPr>
            <a:t>eso</a:t>
          </a:r>
          <a:r>
            <a:rPr lang="en-US" sz="2400" b="1" kern="1200" dirty="0" smtClean="0">
              <a:solidFill>
                <a:srgbClr val="FFFF00"/>
              </a:solidFill>
            </a:rPr>
            <a:t> </a:t>
          </a:r>
          <a:r>
            <a:rPr lang="en-US" sz="2400" b="1" kern="1200" dirty="0" err="1" smtClean="0">
              <a:solidFill>
                <a:srgbClr val="FFFF00"/>
              </a:solidFill>
            </a:rPr>
            <a:t>otras</a:t>
          </a:r>
          <a:r>
            <a:rPr lang="en-US" sz="2400" b="1" kern="1200" dirty="0" smtClean="0">
              <a:solidFill>
                <a:srgbClr val="FFFF00"/>
              </a:solidFill>
            </a:rPr>
            <a:t> </a:t>
          </a:r>
          <a:r>
            <a:rPr lang="en-US" sz="2400" b="1" kern="1200" dirty="0" err="1" smtClean="0">
              <a:solidFill>
                <a:srgbClr val="FFFF00"/>
              </a:solidFill>
            </a:rPr>
            <a:t>actividades</a:t>
          </a:r>
          <a:r>
            <a:rPr lang="en-US" sz="2400" b="1" kern="1200" dirty="0" smtClean="0">
              <a:solidFill>
                <a:srgbClr val="FFFF00"/>
              </a:solidFill>
            </a:rPr>
            <a:t>? cf</a:t>
          </a:r>
          <a:r>
            <a:rPr lang="en-US" sz="2400" b="1" kern="1200" dirty="0">
              <a:solidFill>
                <a:srgbClr val="FFFF00"/>
              </a:solidFill>
            </a:rPr>
            <a:t>. </a:t>
          </a:r>
          <a:r>
            <a:rPr lang="en-US" sz="2400" b="1" kern="1200" dirty="0" err="1" smtClean="0">
              <a:solidFill>
                <a:srgbClr val="FFFF00"/>
              </a:solidFill>
            </a:rPr>
            <a:t>Proverbios</a:t>
          </a:r>
          <a:r>
            <a:rPr lang="en-US" sz="2400" b="1" kern="1200" dirty="0" smtClean="0">
              <a:solidFill>
                <a:srgbClr val="FFFF00"/>
              </a:solidFill>
            </a:rPr>
            <a:t> </a:t>
          </a:r>
          <a:r>
            <a:rPr lang="en-US" sz="2400" b="1" kern="1200" dirty="0">
              <a:solidFill>
                <a:srgbClr val="FFFF00"/>
              </a:solidFill>
            </a:rPr>
            <a:t>31</a:t>
          </a:r>
        </a:p>
      </dsp:txBody>
      <dsp:txXfrm>
        <a:off x="31070" y="32870"/>
        <a:ext cx="8533220"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C1FC8-7DF1-4090-AD78-C764733609BD}">
      <dsp:nvSpPr>
        <dsp:cNvPr id="0" name=""/>
        <dsp:cNvSpPr/>
      </dsp:nvSpPr>
      <dsp:spPr>
        <a:xfrm>
          <a:off x="0" y="0"/>
          <a:ext cx="2834640" cy="516559"/>
        </a:xfrm>
        <a:prstGeom prst="round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ts val="0"/>
            </a:spcAft>
          </a:pPr>
          <a:r>
            <a:rPr lang="en-US" sz="1800" b="1" i="1" kern="1200" dirty="0" smtClean="0">
              <a:solidFill>
                <a:srgbClr val="FFFF00"/>
              </a:solidFill>
            </a:rPr>
            <a:t>“</a:t>
          </a:r>
          <a:r>
            <a:rPr lang="en-US" sz="1800" b="1" i="1" kern="1200" dirty="0" err="1" smtClean="0">
              <a:solidFill>
                <a:srgbClr val="FFFF00"/>
              </a:solidFill>
            </a:rPr>
            <a:t>filandros</a:t>
          </a:r>
          <a:r>
            <a:rPr lang="en-US" sz="1800" b="1" i="1" kern="1200" dirty="0">
              <a:solidFill>
                <a:srgbClr val="FFFF00"/>
              </a:solidFill>
            </a:rPr>
            <a:t>”= </a:t>
          </a:r>
        </a:p>
        <a:p>
          <a:pPr lvl="0" algn="ctr" defTabSz="800100" rtl="0">
            <a:lnSpc>
              <a:spcPct val="100000"/>
            </a:lnSpc>
            <a:spcBef>
              <a:spcPct val="0"/>
            </a:spcBef>
            <a:spcAft>
              <a:spcPts val="0"/>
            </a:spcAft>
          </a:pPr>
          <a:r>
            <a:rPr lang="en-US" sz="1800" b="1" i="1" kern="1200" dirty="0" err="1" smtClean="0">
              <a:solidFill>
                <a:srgbClr val="FFFF00"/>
              </a:solidFill>
            </a:rPr>
            <a:t>Afectuosa</a:t>
          </a:r>
          <a:r>
            <a:rPr lang="en-US" sz="1800" b="1" i="1" kern="1200" dirty="0" smtClean="0">
              <a:solidFill>
                <a:srgbClr val="FFFF00"/>
              </a:solidFill>
            </a:rPr>
            <a:t> y </a:t>
          </a:r>
          <a:r>
            <a:rPr lang="en-US" sz="1800" b="1" i="1" kern="1200" dirty="0" err="1" smtClean="0">
              <a:solidFill>
                <a:srgbClr val="FFFF00"/>
              </a:solidFill>
            </a:rPr>
            <a:t>cariñosa</a:t>
          </a:r>
          <a:endParaRPr lang="en-US" sz="1800" b="1" kern="1200" dirty="0">
            <a:solidFill>
              <a:srgbClr val="FFFF00"/>
            </a:solidFill>
          </a:endParaRPr>
        </a:p>
      </dsp:txBody>
      <dsp:txXfrm>
        <a:off x="25216" y="25216"/>
        <a:ext cx="2784208" cy="4661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Rectangle 1"/>
          <p:cNvSpPr/>
          <p:nvPr/>
        </p:nvSpPr>
        <p:spPr>
          <a:xfrm>
            <a:off x="0" y="0"/>
            <a:ext cx="7315200" cy="12344400"/>
          </a:xfrm>
          <a:prstGeom prst="rect">
            <a:avLst/>
          </a:prstGeom>
          <a:solidFill>
            <a:srgbClr val="FFFFFF"/>
          </a:solidFill>
          <a:ln w="0">
            <a:noFill/>
          </a:ln>
        </p:spPr>
      </p:sp>
      <p:sp>
        <p:nvSpPr>
          <p:cNvPr id="43" name="PlaceHolder 2"/>
          <p:cNvSpPr>
            <a:spLocks noGrp="1"/>
          </p:cNvSpPr>
          <p:nvPr>
            <p:ph type="hdr"/>
          </p:nvPr>
        </p:nvSpPr>
        <p:spPr>
          <a:xfrm>
            <a:off x="0" y="0"/>
            <a:ext cx="3170160" cy="620640"/>
          </a:xfrm>
          <a:prstGeom prst="rect">
            <a:avLst/>
          </a:prstGeom>
        </p:spPr>
        <p:txBody>
          <a:bodyPr lIns="96840" tIns="48600" rIns="96840" bIns="486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p:txBody>
      </p:sp>
      <p:sp>
        <p:nvSpPr>
          <p:cNvPr id="44" name="PlaceHolder 3"/>
          <p:cNvSpPr>
            <a:spLocks noGrp="1"/>
          </p:cNvSpPr>
          <p:nvPr>
            <p:ph type="dt"/>
          </p:nvPr>
        </p:nvSpPr>
        <p:spPr>
          <a:xfrm>
            <a:off x="4146480" y="0"/>
            <a:ext cx="3168720" cy="620640"/>
          </a:xfrm>
          <a:prstGeom prst="rect">
            <a:avLst/>
          </a:prstGeom>
        </p:spPr>
        <p:txBody>
          <a:bodyPr lIns="96840" tIns="48600" rIns="96840" bIns="486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p:txBody>
      </p:sp>
      <p:sp>
        <p:nvSpPr>
          <p:cNvPr id="45" name="PlaceHolder 4"/>
          <p:cNvSpPr>
            <a:spLocks noGrp="1" noRot="1" noChangeAspect="1"/>
          </p:cNvSpPr>
          <p:nvPr>
            <p:ph type="sldImg"/>
          </p:nvPr>
        </p:nvSpPr>
        <p:spPr>
          <a:xfrm>
            <a:off x="-468360" y="930240"/>
            <a:ext cx="8251920" cy="4641840"/>
          </a:xfrm>
          <a:prstGeom prst="rect">
            <a:avLst/>
          </a:prstGeom>
        </p:spPr>
        <p:txBody>
          <a:bodyPr lIns="96840" tIns="48600" rIns="96840" bIns="486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Click to move the slide</a:t>
            </a:r>
          </a:p>
        </p:txBody>
      </p:sp>
      <p:sp>
        <p:nvSpPr>
          <p:cNvPr id="46" name="PlaceHolder 5"/>
          <p:cNvSpPr>
            <a:spLocks noGrp="1"/>
          </p:cNvSpPr>
          <p:nvPr>
            <p:ph type="body"/>
          </p:nvPr>
        </p:nvSpPr>
        <p:spPr>
          <a:xfrm>
            <a:off x="974880" y="5879880"/>
            <a:ext cx="5365440" cy="5568840"/>
          </a:xfrm>
          <a:prstGeom prst="rect">
            <a:avLst/>
          </a:prstGeom>
        </p:spPr>
        <p:txBody>
          <a:bodyPr lIns="96840" tIns="48600" rIns="96840" bIns="48600">
            <a:noAutofit/>
          </a:bodyPr>
          <a:lstStyle/>
          <a:p>
            <a:r>
              <a:rPr lang="en-US" sz="1200" b="0" strike="noStrike" spc="-1">
                <a:solidFill>
                  <a:srgbClr val="000000"/>
                </a:solidFill>
                <a:latin typeface="Times New Roman"/>
              </a:rPr>
              <a:t>Click to edit the notes format</a:t>
            </a:r>
          </a:p>
        </p:txBody>
      </p:sp>
      <p:sp>
        <p:nvSpPr>
          <p:cNvPr id="47" name="PlaceHolder 6"/>
          <p:cNvSpPr>
            <a:spLocks noGrp="1"/>
          </p:cNvSpPr>
          <p:nvPr>
            <p:ph type="ftr"/>
          </p:nvPr>
        </p:nvSpPr>
        <p:spPr>
          <a:xfrm>
            <a:off x="0" y="11759760"/>
            <a:ext cx="3170160" cy="622440"/>
          </a:xfrm>
          <a:prstGeom prst="rect">
            <a:avLst/>
          </a:prstGeom>
        </p:spPr>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p:txBody>
      </p:sp>
      <p:sp>
        <p:nvSpPr>
          <p:cNvPr id="48" name="PlaceHolder 7"/>
          <p:cNvSpPr>
            <a:spLocks noGrp="1"/>
          </p:cNvSpPr>
          <p:nvPr>
            <p:ph type="sldNum"/>
          </p:nvPr>
        </p:nvSpPr>
        <p:spPr>
          <a:xfrm>
            <a:off x="4146480" y="11759760"/>
            <a:ext cx="3168720" cy="622440"/>
          </a:xfrm>
          <a:prstGeom prst="rect">
            <a:avLst/>
          </a:prstGeom>
        </p:spPr>
        <p:txBody>
          <a:bodyPr lIns="96840" tIns="48600" rIns="96840" bIns="48600" anchor="b">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F4AD8D-CF66-4DC2-9E87-20CFA39C67BE}" type="slidenum">
              <a:rPr lang="en-US" sz="1300" b="0" strike="noStrike" spc="-1">
                <a:solidFill>
                  <a:srgbClr val="000000"/>
                </a:solidFill>
                <a:latin typeface="Arial"/>
              </a:rPr>
              <a:t>‹#›</a:t>
            </a:fld>
            <a:endParaRPr lang="en-US" sz="1300" b="0" strike="noStrike" spc="-1">
              <a:solidFill>
                <a:srgbClr val="000000"/>
              </a:solidFill>
              <a:latin typeface="Arial"/>
            </a:endParaRPr>
          </a:p>
        </p:txBody>
      </p:sp>
    </p:spTree>
    <p:extLst>
      <p:ext uri="{BB962C8B-B14F-4D97-AF65-F5344CB8AC3E}">
        <p14:creationId xmlns:p14="http://schemas.microsoft.com/office/powerpoint/2010/main" val="235504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468313" y="930275"/>
            <a:ext cx="8251826" cy="4641850"/>
          </a:xfrm>
          <a:prstGeom prst="rect">
            <a:avLst/>
          </a:prstGeom>
        </p:spPr>
      </p:sp>
      <p:sp>
        <p:nvSpPr>
          <p:cNvPr id="297"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298"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1B000C-A7C9-4437-9424-8F1D8ECCE625}" type="slidenum">
              <a:rPr lang="en-US" sz="1300" b="0" strike="noStrike" spc="-1">
                <a:solidFill>
                  <a:srgbClr val="000000"/>
                </a:solidFill>
                <a:latin typeface="Arial"/>
              </a:rPr>
              <a:t>1</a:t>
            </a:fld>
            <a:endParaRPr lang="en-US" sz="1300" b="0" strike="noStrike" spc="-1">
              <a:solidFill>
                <a:srgbClr val="000000"/>
              </a:solidFill>
              <a:latin typeface="Arial"/>
            </a:endParaRPr>
          </a:p>
        </p:txBody>
      </p:sp>
    </p:spTree>
    <p:extLst>
      <p:ext uri="{BB962C8B-B14F-4D97-AF65-F5344CB8AC3E}">
        <p14:creationId xmlns:p14="http://schemas.microsoft.com/office/powerpoint/2010/main" val="16763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1CD258-2909-4866-AD6D-C237D5747E42}" type="slidenum">
              <a:rPr lang="en-US" altLang="en-US" sz="1300"/>
              <a:pPr>
                <a:spcBef>
                  <a:spcPct val="0"/>
                </a:spcBef>
              </a:pPr>
              <a:t>12</a:t>
            </a:fld>
            <a:endParaRPr lang="en-US" altLang="en-US" sz="1300"/>
          </a:p>
        </p:txBody>
      </p:sp>
      <p:sp>
        <p:nvSpPr>
          <p:cNvPr id="24579" name="Rectangle 2"/>
          <p:cNvSpPr>
            <a:spLocks noGrp="1" noRot="1" noChangeAspect="1" noChangeArrowheads="1" noTextEdit="1"/>
          </p:cNvSpPr>
          <p:nvPr>
            <p:ph type="sldImg"/>
          </p:nvPr>
        </p:nvSpPr>
        <p:spPr>
          <a:xfrm>
            <a:off x="-468313" y="930275"/>
            <a:ext cx="8251826" cy="464185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altLang="en-US" smtClean="0"/>
          </a:p>
        </p:txBody>
      </p:sp>
    </p:spTree>
    <p:extLst>
      <p:ext uri="{BB962C8B-B14F-4D97-AF65-F5344CB8AC3E}">
        <p14:creationId xmlns:p14="http://schemas.microsoft.com/office/powerpoint/2010/main" val="14919496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F436A380-3311-46E4-982C-AE96E2C812C0}" type="slidenum">
              <a:rPr lang="en-US" smtClean="0">
                <a:solidFill>
                  <a:prstClr val="black"/>
                </a:solidFill>
                <a:latin typeface="Calibri" panose="020F0502020204030204"/>
              </a:rPr>
              <a:pPr algn="l"/>
              <a:t>210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794763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F436A380-3311-46E4-982C-AE96E2C812C0}" type="slidenum">
              <a:rPr lang="en-US" smtClean="0">
                <a:solidFill>
                  <a:prstClr val="black"/>
                </a:solidFill>
                <a:latin typeface="Calibri" panose="020F0502020204030204"/>
              </a:rPr>
              <a:pPr algn="l"/>
              <a:t>211</a:t>
            </a:fld>
            <a:endParaRPr lang="en-US">
              <a:solidFill>
                <a:prstClr val="black"/>
              </a:solidFill>
              <a:latin typeface="Calibri" panose="020F0502020204030204"/>
            </a:endParaRPr>
          </a:p>
        </p:txBody>
      </p:sp>
    </p:spTree>
    <p:extLst>
      <p:ext uri="{BB962C8B-B14F-4D97-AF65-F5344CB8AC3E}">
        <p14:creationId xmlns:p14="http://schemas.microsoft.com/office/powerpoint/2010/main" val="9159859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9FC5C36-9ADE-4A73-8376-5F75AE1E3FA8}" type="slidenum">
              <a:rPr lang="en-US" smtClean="0">
                <a:solidFill>
                  <a:prstClr val="black"/>
                </a:solidFill>
                <a:latin typeface="Calibri"/>
              </a:rPr>
              <a:pPr algn="l">
                <a:defRPr/>
              </a:pPr>
              <a:t>212</a:t>
            </a:fld>
            <a:endParaRPr lang="en-US">
              <a:solidFill>
                <a:prstClr val="black"/>
              </a:solidFill>
              <a:latin typeface="Calibri"/>
            </a:endParaRPr>
          </a:p>
        </p:txBody>
      </p:sp>
    </p:spTree>
    <p:extLst>
      <p:ext uri="{BB962C8B-B14F-4D97-AF65-F5344CB8AC3E}">
        <p14:creationId xmlns:p14="http://schemas.microsoft.com/office/powerpoint/2010/main" val="40731729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9FC5C36-9ADE-4A73-8376-5F75AE1E3FA8}" type="slidenum">
              <a:rPr lang="en-US" smtClean="0">
                <a:solidFill>
                  <a:prstClr val="black"/>
                </a:solidFill>
                <a:latin typeface="Calibri"/>
              </a:rPr>
              <a:pPr algn="l">
                <a:defRPr/>
              </a:pPr>
              <a:t>213</a:t>
            </a:fld>
            <a:endParaRPr lang="en-US">
              <a:solidFill>
                <a:prstClr val="black"/>
              </a:solidFill>
              <a:latin typeface="Calibri"/>
            </a:endParaRPr>
          </a:p>
        </p:txBody>
      </p:sp>
    </p:spTree>
    <p:extLst>
      <p:ext uri="{BB962C8B-B14F-4D97-AF65-F5344CB8AC3E}">
        <p14:creationId xmlns:p14="http://schemas.microsoft.com/office/powerpoint/2010/main" val="9595073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6A380-3311-46E4-982C-AE96E2C812C0}" type="slidenum">
              <a:rPr lang="en-US" smtClean="0">
                <a:solidFill>
                  <a:prstClr val="black"/>
                </a:solidFill>
                <a:latin typeface="Calibri" panose="020F0502020204030204"/>
              </a:rPr>
              <a:pPr/>
              <a:t>214</a:t>
            </a:fld>
            <a:endParaRPr lang="en-US">
              <a:solidFill>
                <a:prstClr val="black"/>
              </a:solidFill>
              <a:latin typeface="Calibri" panose="020F0502020204030204"/>
            </a:endParaRPr>
          </a:p>
        </p:txBody>
      </p:sp>
    </p:spTree>
    <p:extLst>
      <p:ext uri="{BB962C8B-B14F-4D97-AF65-F5344CB8AC3E}">
        <p14:creationId xmlns:p14="http://schemas.microsoft.com/office/powerpoint/2010/main" val="18167408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9FC5C36-9ADE-4A73-8376-5F75AE1E3FA8}" type="slidenum">
              <a:rPr lang="en-US" smtClean="0">
                <a:solidFill>
                  <a:prstClr val="black"/>
                </a:solidFill>
                <a:latin typeface="Calibri"/>
              </a:rPr>
              <a:pPr algn="l">
                <a:defRPr/>
              </a:pPr>
              <a:t>215</a:t>
            </a:fld>
            <a:endParaRPr lang="en-US">
              <a:solidFill>
                <a:prstClr val="black"/>
              </a:solidFill>
              <a:latin typeface="Calibri"/>
            </a:endParaRPr>
          </a:p>
        </p:txBody>
      </p:sp>
    </p:spTree>
    <p:extLst>
      <p:ext uri="{BB962C8B-B14F-4D97-AF65-F5344CB8AC3E}">
        <p14:creationId xmlns:p14="http://schemas.microsoft.com/office/powerpoint/2010/main" val="30071138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F436A380-3311-46E4-982C-AE96E2C812C0}" type="slidenum">
              <a:rPr lang="en-US" smtClean="0">
                <a:solidFill>
                  <a:prstClr val="black"/>
                </a:solidFill>
                <a:latin typeface="Calibri" panose="020F0502020204030204"/>
              </a:rPr>
              <a:pPr algn="l"/>
              <a:t>216</a:t>
            </a:fld>
            <a:endParaRPr lang="en-US">
              <a:solidFill>
                <a:prstClr val="black"/>
              </a:solidFill>
              <a:latin typeface="Calibri" panose="020F0502020204030204"/>
            </a:endParaRPr>
          </a:p>
        </p:txBody>
      </p:sp>
    </p:spTree>
    <p:extLst>
      <p:ext uri="{BB962C8B-B14F-4D97-AF65-F5344CB8AC3E}">
        <p14:creationId xmlns:p14="http://schemas.microsoft.com/office/powerpoint/2010/main" val="5430834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defRPr/>
            </a:pPr>
            <a:fld id="{F436A380-3311-46E4-982C-AE96E2C812C0}" type="slidenum">
              <a:rPr lang="en-US" smtClean="0">
                <a:solidFill>
                  <a:prstClr val="black"/>
                </a:solidFill>
                <a:latin typeface="Calibri" panose="020F0502020204030204"/>
              </a:rPr>
              <a:pPr algn="l">
                <a:defRPr/>
              </a:pPr>
              <a:t>217</a:t>
            </a:fld>
            <a:endParaRPr lang="en-US">
              <a:solidFill>
                <a:prstClr val="black"/>
              </a:solidFill>
              <a:latin typeface="Calibri" panose="020F0502020204030204"/>
            </a:endParaRPr>
          </a:p>
        </p:txBody>
      </p:sp>
    </p:spTree>
    <p:extLst>
      <p:ext uri="{BB962C8B-B14F-4D97-AF65-F5344CB8AC3E}">
        <p14:creationId xmlns:p14="http://schemas.microsoft.com/office/powerpoint/2010/main" val="29912187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2D6A68B6-ED00-B637-5C43-A9DC2B990DC4}"/>
              </a:ext>
            </a:extLst>
          </p:cNvPr>
          <p:cNvSpPr>
            <a:spLocks noGrp="1" noRot="1" noChangeAspect="1" noChangeArrowheads="1" noTextEdit="1"/>
          </p:cNvSpPr>
          <p:nvPr>
            <p:ph type="sldImg"/>
          </p:nvPr>
        </p:nvSpPr>
        <p:spPr>
          <a:xfrm>
            <a:off x="3727450" y="550863"/>
            <a:ext cx="4889500" cy="2751137"/>
          </a:xfrm>
          <a:ln/>
        </p:spPr>
      </p:sp>
      <p:sp>
        <p:nvSpPr>
          <p:cNvPr id="6147" name="Notes Placeholder 2">
            <a:extLst>
              <a:ext uri="{FF2B5EF4-FFF2-40B4-BE49-F238E27FC236}">
                <a16:creationId xmlns="" xmlns:a16="http://schemas.microsoft.com/office/drawing/2014/main" id="{D25DE488-5DC5-38F6-51C5-7107BA0BC3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dirty="0"/>
          </a:p>
        </p:txBody>
      </p:sp>
      <p:sp>
        <p:nvSpPr>
          <p:cNvPr id="6148" name="Slide Number Placeholder 3">
            <a:extLst>
              <a:ext uri="{FF2B5EF4-FFF2-40B4-BE49-F238E27FC236}">
                <a16:creationId xmlns="" xmlns:a16="http://schemas.microsoft.com/office/drawing/2014/main" id="{338E9EED-467A-9AF2-4145-797126DD0A5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609600" indent="-234950">
              <a:defRPr sz="2400">
                <a:solidFill>
                  <a:schemeClr val="tx1"/>
                </a:solidFill>
                <a:latin typeface="Arial" panose="020B0604020202020204" pitchFamily="34" charset="0"/>
              </a:defRPr>
            </a:lvl2pPr>
            <a:lvl3pPr marL="939800" indent="-187325">
              <a:defRPr sz="2400">
                <a:solidFill>
                  <a:schemeClr val="tx1"/>
                </a:solidFill>
                <a:latin typeface="Arial" panose="020B0604020202020204" pitchFamily="34" charset="0"/>
              </a:defRPr>
            </a:lvl3pPr>
            <a:lvl4pPr marL="1316038" indent="-187325">
              <a:defRPr sz="2400">
                <a:solidFill>
                  <a:schemeClr val="tx1"/>
                </a:solidFill>
                <a:latin typeface="Arial" panose="020B0604020202020204" pitchFamily="34" charset="0"/>
              </a:defRPr>
            </a:lvl4pPr>
            <a:lvl5pPr marL="1690688" indent="-187325">
              <a:defRPr sz="2400">
                <a:solidFill>
                  <a:schemeClr val="tx1"/>
                </a:solidFill>
                <a:latin typeface="Arial" panose="020B0604020202020204" pitchFamily="34" charset="0"/>
              </a:defRPr>
            </a:lvl5pPr>
            <a:lvl6pPr marL="2147888" indent="-187325" eaLnBrk="0" fontAlgn="base" hangingPunct="0">
              <a:spcBef>
                <a:spcPct val="0"/>
              </a:spcBef>
              <a:spcAft>
                <a:spcPct val="0"/>
              </a:spcAft>
              <a:defRPr sz="2400">
                <a:solidFill>
                  <a:schemeClr val="tx1"/>
                </a:solidFill>
                <a:latin typeface="Arial" panose="020B0604020202020204" pitchFamily="34" charset="0"/>
              </a:defRPr>
            </a:lvl6pPr>
            <a:lvl7pPr marL="2605088" indent="-187325" eaLnBrk="0" fontAlgn="base" hangingPunct="0">
              <a:spcBef>
                <a:spcPct val="0"/>
              </a:spcBef>
              <a:spcAft>
                <a:spcPct val="0"/>
              </a:spcAft>
              <a:defRPr sz="2400">
                <a:solidFill>
                  <a:schemeClr val="tx1"/>
                </a:solidFill>
                <a:latin typeface="Arial" panose="020B0604020202020204" pitchFamily="34" charset="0"/>
              </a:defRPr>
            </a:lvl7pPr>
            <a:lvl8pPr marL="3062288" indent="-187325" eaLnBrk="0" fontAlgn="base" hangingPunct="0">
              <a:spcBef>
                <a:spcPct val="0"/>
              </a:spcBef>
              <a:spcAft>
                <a:spcPct val="0"/>
              </a:spcAft>
              <a:defRPr sz="2400">
                <a:solidFill>
                  <a:schemeClr val="tx1"/>
                </a:solidFill>
                <a:latin typeface="Arial" panose="020B0604020202020204" pitchFamily="34" charset="0"/>
              </a:defRPr>
            </a:lvl8pPr>
            <a:lvl9pPr marL="3519488" indent="-187325"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defRPr/>
            </a:pPr>
            <a:fld id="{724C710C-15E1-4A6F-A40B-84CE721C16EA}" type="slidenum">
              <a:rPr lang="en-US" altLang="en-US" sz="1100" smtClean="0">
                <a:solidFill>
                  <a:srgbClr val="000000"/>
                </a:solidFill>
              </a:rPr>
              <a:pPr fontAlgn="base">
                <a:spcBef>
                  <a:spcPct val="0"/>
                </a:spcBef>
                <a:spcAft>
                  <a:spcPct val="0"/>
                </a:spcAft>
                <a:defRPr/>
              </a:pPr>
              <a:t>219</a:t>
            </a:fld>
            <a:endParaRPr lang="en-US" altLang="en-US" sz="1100">
              <a:solidFill>
                <a:srgbClr val="000000"/>
              </a:solidFill>
            </a:endParaRPr>
          </a:p>
        </p:txBody>
      </p:sp>
    </p:spTree>
    <p:extLst>
      <p:ext uri="{BB962C8B-B14F-4D97-AF65-F5344CB8AC3E}">
        <p14:creationId xmlns:p14="http://schemas.microsoft.com/office/powerpoint/2010/main" val="10885347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770952-1065-43C0-B9F0-F5AE3474696E}"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220</a:t>
            </a:fld>
            <a:endParaRPr lang="en-US" sz="1300" spc="-1">
              <a:solidFill>
                <a:srgbClr val="000000"/>
              </a:solidFill>
            </a:endParaRPr>
          </a:p>
        </p:txBody>
      </p:sp>
      <p:sp>
        <p:nvSpPr>
          <p:cNvPr id="342" name="PlaceHolder 2"/>
          <p:cNvSpPr>
            <a:spLocks noGrp="1" noRot="1" noChangeAspect="1"/>
          </p:cNvSpPr>
          <p:nvPr>
            <p:ph type="sldImg"/>
          </p:nvPr>
        </p:nvSpPr>
        <p:spPr>
          <a:xfrm>
            <a:off x="-468313" y="930275"/>
            <a:ext cx="8251826" cy="4641850"/>
          </a:xfrm>
          <a:prstGeom prst="rect">
            <a:avLst/>
          </a:prstGeom>
        </p:spPr>
      </p:sp>
      <p:sp>
        <p:nvSpPr>
          <p:cNvPr id="343" name="PlaceHolder 3"/>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04116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60BD0-905E-4034-A202-E1E1D72F0B1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7219" name="Rectangle 2"/>
          <p:cNvSpPr>
            <a:spLocks noGrp="1" noRot="1" noChangeAspect="1" noChangeArrowheads="1" noTextEdit="1"/>
          </p:cNvSpPr>
          <p:nvPr>
            <p:ph type="sldImg"/>
          </p:nvPr>
        </p:nvSpPr>
        <p:spPr>
          <a:xfrm>
            <a:off x="381000" y="685800"/>
            <a:ext cx="6096000" cy="3429000"/>
          </a:xfrm>
          <a:ln/>
        </p:spPr>
      </p:sp>
      <p:sp>
        <p:nvSpPr>
          <p:cNvPr id="137220" name="Rectangle 3"/>
          <p:cNvSpPr>
            <a:spLocks noGrp="1" noChangeArrowheads="1"/>
          </p:cNvSpPr>
          <p:nvPr>
            <p:ph type="body" idx="1"/>
          </p:nvPr>
        </p:nvSpPr>
        <p:spPr>
          <a:noFill/>
          <a:ln/>
        </p:spPr>
        <p:txBody>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smtClean="0">
                <a:solidFill>
                  <a:srgbClr val="000000"/>
                </a:solidFill>
                <a:latin typeface="Times New Roman"/>
              </a:rPr>
              <a:t>Otras</a:t>
            </a:r>
            <a:r>
              <a:rPr lang="en-US" sz="1800" b="0" strike="noStrike" spc="-1" dirty="0" smtClean="0">
                <a:solidFill>
                  <a:srgbClr val="000000"/>
                </a:solidFill>
                <a:latin typeface="Times New Roman"/>
              </a:rPr>
              <a:t> </a:t>
            </a:r>
            <a:r>
              <a:rPr lang="en-US" sz="1800" b="0" strike="noStrike" spc="-1" dirty="0" err="1" smtClean="0">
                <a:solidFill>
                  <a:srgbClr val="000000"/>
                </a:solidFill>
                <a:latin typeface="Times New Roman"/>
              </a:rPr>
              <a:t>veces</a:t>
            </a:r>
            <a:r>
              <a:rPr lang="en-US" sz="1800" b="0" strike="noStrike" spc="-1" dirty="0" smtClean="0">
                <a:solidFill>
                  <a:srgbClr val="000000"/>
                </a:solidFill>
                <a:latin typeface="Times New Roman"/>
              </a:rPr>
              <a:t> la palabra </a:t>
            </a:r>
            <a:r>
              <a:rPr lang="en-US" sz="1800" b="0" strike="noStrike" spc="-1" dirty="0" err="1" smtClean="0">
                <a:solidFill>
                  <a:srgbClr val="000000"/>
                </a:solidFill>
                <a:latin typeface="Times New Roman"/>
              </a:rPr>
              <a:t>deseo</a:t>
            </a:r>
            <a:r>
              <a:rPr lang="en-US" sz="1800" b="0" strike="noStrike" spc="-1" dirty="0" smtClean="0">
                <a:solidFill>
                  <a:srgbClr val="000000"/>
                </a:solidFill>
                <a:latin typeface="Times New Roman"/>
              </a:rPr>
              <a:t> se </a:t>
            </a:r>
            <a:r>
              <a:rPr lang="en-US" sz="1800" b="0" strike="noStrike" spc="-1" dirty="0" err="1" smtClean="0">
                <a:solidFill>
                  <a:srgbClr val="000000"/>
                </a:solidFill>
                <a:latin typeface="Times New Roman"/>
              </a:rPr>
              <a:t>usa</a:t>
            </a:r>
            <a:r>
              <a:rPr lang="en-US" sz="1800" b="0" strike="noStrike" spc="-1" dirty="0" smtClean="0">
                <a:solidFill>
                  <a:srgbClr val="000000"/>
                </a:solidFill>
                <a:latin typeface="Times New Roman"/>
              </a:rPr>
              <a:t> </a:t>
            </a:r>
            <a:r>
              <a:rPr lang="en-US" sz="1800" b="0" strike="noStrike" spc="-1" dirty="0" err="1" smtClean="0">
                <a:solidFill>
                  <a:srgbClr val="000000"/>
                </a:solidFill>
                <a:latin typeface="Times New Roman"/>
              </a:rPr>
              <a:t>en</a:t>
            </a:r>
            <a:r>
              <a:rPr lang="en-US" sz="1800" b="0" strike="noStrike" spc="-1" dirty="0" smtClean="0">
                <a:solidFill>
                  <a:srgbClr val="000000"/>
                </a:solidFill>
                <a:latin typeface="Times New Roman"/>
              </a:rPr>
              <a:t> la </a:t>
            </a:r>
            <a:r>
              <a:rPr lang="en-US" sz="1800" b="0" strike="noStrike" spc="-1" dirty="0" err="1" smtClean="0">
                <a:solidFill>
                  <a:srgbClr val="000000"/>
                </a:solidFill>
                <a:latin typeface="Times New Roman"/>
              </a:rPr>
              <a:t>Biblia</a:t>
            </a:r>
            <a:r>
              <a:rPr lang="en-US" sz="1800" b="0" strike="noStrike" spc="-1" dirty="0" smtClean="0">
                <a:solidFill>
                  <a:srgbClr val="000000"/>
                </a:solidFill>
                <a:latin typeface="Times New Roman"/>
              </a:rPr>
              <a:t>:</a:t>
            </a: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smtClean="0">
                <a:solidFill>
                  <a:srgbClr val="000000"/>
                </a:solidFill>
                <a:latin typeface="Times New Roman"/>
              </a:rPr>
              <a:t>Génesis</a:t>
            </a:r>
            <a:r>
              <a:rPr lang="en-US" sz="1800" b="0" strike="noStrike" spc="-1" dirty="0" smtClean="0">
                <a:solidFill>
                  <a:srgbClr val="000000"/>
                </a:solidFill>
                <a:latin typeface="Times New Roman"/>
              </a:rPr>
              <a:t> 4:7 -</a:t>
            </a:r>
            <a:r>
              <a:rPr lang="en-US" sz="1800" b="1" strike="noStrike" spc="-1" baseline="30000" dirty="0" smtClean="0">
                <a:solidFill>
                  <a:srgbClr val="000000"/>
                </a:solidFill>
                <a:latin typeface="system-ui"/>
              </a:rPr>
              <a:t>7</a:t>
            </a:r>
            <a:r>
              <a:rPr lang="es-ES" sz="1800" b="0" strike="noStrike" spc="-1" dirty="0" smtClean="0">
                <a:solidFill>
                  <a:srgbClr val="000000"/>
                </a:solidFill>
                <a:latin typeface="system-ui"/>
              </a:rPr>
              <a:t>Si haces bien, ¿no serás aceptado? Pero si no haces bien, el pecado yace a la puerta y te codicia, pero tú debes dominarlo</a:t>
            </a:r>
            <a:r>
              <a:rPr lang="en-US" sz="1800" b="0" strike="noStrike" spc="-1" dirty="0" smtClean="0">
                <a:solidFill>
                  <a:srgbClr val="000000"/>
                </a:solidFill>
                <a:latin typeface="system-ui"/>
              </a:rPr>
              <a:t>.</a:t>
            </a:r>
            <a:endParaRPr lang="en-US" sz="1800" b="0" strike="noStrike" spc="-1" dirty="0" smtClean="0">
              <a:solidFill>
                <a:srgbClr val="000000"/>
              </a:solidFill>
              <a:latin typeface="Times New Roman"/>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dirty="0" smtClean="0">
              <a:solidFill>
                <a:srgbClr val="000000"/>
              </a:solidFill>
              <a:latin typeface="Times New Roman"/>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smtClean="0">
                <a:solidFill>
                  <a:srgbClr val="000000"/>
                </a:solidFill>
                <a:latin typeface="system-ui"/>
              </a:rPr>
              <a:t>Cantar</a:t>
            </a:r>
            <a:r>
              <a:rPr lang="en-US" sz="1800" b="0" strike="noStrike" spc="-1" dirty="0" smtClean="0">
                <a:solidFill>
                  <a:srgbClr val="000000"/>
                </a:solidFill>
                <a:latin typeface="system-ui"/>
              </a:rPr>
              <a:t> de </a:t>
            </a:r>
            <a:r>
              <a:rPr lang="en-US" sz="1800" b="0" strike="noStrike" spc="-1" dirty="0" err="1" smtClean="0">
                <a:solidFill>
                  <a:srgbClr val="000000"/>
                </a:solidFill>
                <a:latin typeface="system-ui"/>
              </a:rPr>
              <a:t>los</a:t>
            </a:r>
            <a:r>
              <a:rPr lang="en-US" sz="1800" b="0" strike="noStrike" spc="-1" dirty="0" smtClean="0">
                <a:solidFill>
                  <a:srgbClr val="000000"/>
                </a:solidFill>
                <a:latin typeface="system-ui"/>
              </a:rPr>
              <a:t> </a:t>
            </a:r>
            <a:r>
              <a:rPr lang="en-US" sz="1800" b="0" strike="noStrike" spc="-1" dirty="0" err="1" smtClean="0">
                <a:solidFill>
                  <a:srgbClr val="000000"/>
                </a:solidFill>
                <a:latin typeface="system-ui"/>
              </a:rPr>
              <a:t>Cantares</a:t>
            </a:r>
            <a:r>
              <a:rPr lang="en-US" sz="1800" b="0" strike="noStrike" spc="-1" dirty="0" smtClean="0">
                <a:solidFill>
                  <a:srgbClr val="000000"/>
                </a:solidFill>
                <a:latin typeface="system-ui"/>
              </a:rPr>
              <a:t> – 7:10 - </a:t>
            </a:r>
            <a:r>
              <a:rPr lang="es-ES" sz="1800" b="0" strike="noStrike" spc="-1" dirty="0" smtClean="0">
                <a:solidFill>
                  <a:srgbClr val="0A0A0A"/>
                </a:solidFill>
                <a:latin typeface="+mn-lt"/>
              </a:rPr>
              <a:t>Yo soy de mi amado, Y para mí es todo su deseo.  </a:t>
            </a:r>
            <a:r>
              <a:rPr lang="en-US" sz="1800" b="0" strike="noStrike" spc="-1" dirty="0" smtClean="0">
                <a:solidFill>
                  <a:srgbClr val="0A0A0A"/>
                </a:solidFill>
                <a:latin typeface="+mn-lt"/>
              </a:rPr>
              <a:t>(</a:t>
            </a:r>
            <a:r>
              <a:rPr lang="en-US" sz="1800" b="0" strike="noStrike" spc="-1" dirty="0" err="1" smtClean="0">
                <a:solidFill>
                  <a:srgbClr val="0A0A0A"/>
                </a:solidFill>
                <a:latin typeface="+mn-lt"/>
              </a:rPr>
              <a:t>esto</a:t>
            </a:r>
            <a:r>
              <a:rPr lang="en-US" sz="1800" b="0" strike="noStrike" spc="-1" dirty="0" smtClean="0">
                <a:solidFill>
                  <a:srgbClr val="0A0A0A"/>
                </a:solidFill>
                <a:latin typeface="+mn-lt"/>
              </a:rPr>
              <a:t> </a:t>
            </a:r>
            <a:r>
              <a:rPr lang="en-US" sz="1800" b="0" strike="noStrike" spc="-1" dirty="0" err="1" smtClean="0">
                <a:solidFill>
                  <a:srgbClr val="0A0A0A"/>
                </a:solidFill>
                <a:latin typeface="+mn-lt"/>
              </a:rPr>
              <a:t>es</a:t>
            </a:r>
            <a:r>
              <a:rPr lang="en-US" sz="1800" b="0" strike="noStrike" spc="-1" dirty="0" smtClean="0">
                <a:solidFill>
                  <a:srgbClr val="0A0A0A"/>
                </a:solidFill>
                <a:latin typeface="+mn-lt"/>
              </a:rPr>
              <a:t> un hombre para </a:t>
            </a:r>
            <a:r>
              <a:rPr lang="en-US" sz="1800" b="0" strike="noStrike" spc="-1" dirty="0" err="1" smtClean="0">
                <a:solidFill>
                  <a:srgbClr val="0A0A0A"/>
                </a:solidFill>
                <a:latin typeface="+mn-lt"/>
              </a:rPr>
              <a:t>una</a:t>
            </a:r>
            <a:r>
              <a:rPr lang="en-US" sz="1800" b="0" strike="noStrike" spc="-1" dirty="0" smtClean="0">
                <a:solidFill>
                  <a:srgbClr val="0A0A0A"/>
                </a:solidFill>
                <a:latin typeface="+mn-lt"/>
              </a:rPr>
              <a:t> </a:t>
            </a:r>
            <a:r>
              <a:rPr lang="en-US" sz="1800" b="0" strike="noStrike" spc="-1" dirty="0" err="1" smtClean="0">
                <a:solidFill>
                  <a:srgbClr val="0A0A0A"/>
                </a:solidFill>
                <a:latin typeface="+mn-lt"/>
              </a:rPr>
              <a:t>mujer</a:t>
            </a:r>
            <a:r>
              <a:rPr lang="en-US" sz="1800" b="0" strike="noStrike" spc="-1" dirty="0" smtClean="0">
                <a:solidFill>
                  <a:srgbClr val="0A0A0A"/>
                </a:solidFill>
                <a:latin typeface="+mn-lt"/>
              </a:rPr>
              <a:t>, no </a:t>
            </a:r>
            <a:r>
              <a:rPr lang="en-US" sz="1800" b="0" strike="noStrike" spc="-1" dirty="0" err="1" smtClean="0">
                <a:solidFill>
                  <a:srgbClr val="0A0A0A"/>
                </a:solidFill>
                <a:latin typeface="+mn-lt"/>
              </a:rPr>
              <a:t>una</a:t>
            </a:r>
            <a:r>
              <a:rPr lang="en-US" sz="1800" b="0" strike="noStrike" spc="-1" dirty="0" smtClean="0">
                <a:solidFill>
                  <a:srgbClr val="0A0A0A"/>
                </a:solidFill>
                <a:latin typeface="+mn-lt"/>
              </a:rPr>
              <a:t> </a:t>
            </a:r>
            <a:r>
              <a:rPr lang="en-US" sz="1800" b="0" strike="noStrike" spc="-1" dirty="0" err="1" smtClean="0">
                <a:solidFill>
                  <a:srgbClr val="0A0A0A"/>
                </a:solidFill>
                <a:latin typeface="+mn-lt"/>
              </a:rPr>
              <a:t>mujer</a:t>
            </a:r>
            <a:r>
              <a:rPr lang="en-US" sz="1800" b="0" strike="noStrike" spc="-1" dirty="0" smtClean="0">
                <a:solidFill>
                  <a:srgbClr val="0A0A0A"/>
                </a:solidFill>
                <a:latin typeface="+mn-lt"/>
              </a:rPr>
              <a:t> para un hombre </a:t>
            </a:r>
            <a:r>
              <a:rPr lang="en-US" sz="1800" b="0" strike="noStrike" spc="-1" dirty="0" err="1" smtClean="0">
                <a:solidFill>
                  <a:srgbClr val="0A0A0A"/>
                </a:solidFill>
                <a:latin typeface="+mn-lt"/>
              </a:rPr>
              <a:t>como</a:t>
            </a:r>
            <a:r>
              <a:rPr lang="en-US" sz="1800" b="0" strike="noStrike" spc="-1" dirty="0" smtClean="0">
                <a:solidFill>
                  <a:srgbClr val="0A0A0A"/>
                </a:solidFill>
                <a:latin typeface="+mn-lt"/>
              </a:rPr>
              <a:t> </a:t>
            </a:r>
            <a:r>
              <a:rPr lang="en-US" sz="1800" b="0" strike="noStrike" spc="-1" dirty="0" err="1" smtClean="0">
                <a:solidFill>
                  <a:srgbClr val="0A0A0A"/>
                </a:solidFill>
                <a:latin typeface="+mn-lt"/>
              </a:rPr>
              <a:t>en</a:t>
            </a:r>
            <a:r>
              <a:rPr lang="en-US" sz="1800" b="0" strike="noStrike" spc="-1" dirty="0" smtClean="0">
                <a:solidFill>
                  <a:srgbClr val="0A0A0A"/>
                </a:solidFill>
                <a:latin typeface="+mn-lt"/>
              </a:rPr>
              <a:t> </a:t>
            </a:r>
            <a:r>
              <a:rPr lang="en-US" sz="1800" b="0" strike="noStrike" spc="-1" dirty="0" err="1" smtClean="0">
                <a:solidFill>
                  <a:srgbClr val="0A0A0A"/>
                </a:solidFill>
                <a:latin typeface="+mn-lt"/>
              </a:rPr>
              <a:t>Génesis</a:t>
            </a:r>
            <a:r>
              <a:rPr lang="en-US" sz="1800" b="0" strike="noStrike" spc="-1" dirty="0" smtClean="0">
                <a:solidFill>
                  <a:srgbClr val="0A0A0A"/>
                </a:solidFill>
                <a:latin typeface="+mn-lt"/>
              </a:rPr>
              <a:t> 3:16)</a:t>
            </a:r>
            <a:endParaRPr lang="en-US" sz="1800" b="0" strike="noStrike" spc="-1" dirty="0">
              <a:solidFill>
                <a:srgbClr val="000000"/>
              </a:solidFill>
              <a:latin typeface="Times New Roman"/>
            </a:endParaRPr>
          </a:p>
        </p:txBody>
      </p:sp>
    </p:spTree>
    <p:extLst>
      <p:ext uri="{BB962C8B-B14F-4D97-AF65-F5344CB8AC3E}">
        <p14:creationId xmlns:p14="http://schemas.microsoft.com/office/powerpoint/2010/main" val="11023364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Rectangle 1031"/>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524AAD4-F93D-49F1-B13C-46998588CC15}"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221</a:t>
            </a:fld>
            <a:endParaRPr lang="en-US" sz="1300" spc="-1">
              <a:solidFill>
                <a:srgbClr val="000000"/>
              </a:solidFill>
            </a:endParaRPr>
          </a:p>
        </p:txBody>
      </p:sp>
      <p:sp>
        <p:nvSpPr>
          <p:cNvPr id="440" name="PlaceHolder 1"/>
          <p:cNvSpPr>
            <a:spLocks noGrp="1" noRot="1" noChangeAspect="1"/>
          </p:cNvSpPr>
          <p:nvPr>
            <p:ph type="sldImg"/>
          </p:nvPr>
        </p:nvSpPr>
        <p:spPr>
          <a:xfrm>
            <a:off x="3727450" y="550863"/>
            <a:ext cx="4889500" cy="2751137"/>
          </a:xfrm>
          <a:prstGeom prst="rect">
            <a:avLst/>
          </a:prstGeom>
        </p:spPr>
      </p:sp>
      <p:sp>
        <p:nvSpPr>
          <p:cNvPr id="441" name="PlaceHolder 2"/>
          <p:cNvSpPr>
            <a:spLocks noGrp="1"/>
          </p:cNvSpPr>
          <p:nvPr>
            <p:ph type="body"/>
          </p:nvPr>
        </p:nvSpPr>
        <p:spPr>
          <a:xfrm>
            <a:off x="1644480" y="3484440"/>
            <a:ext cx="9055440" cy="3300480"/>
          </a:xfrm>
          <a:prstGeom prst="rect">
            <a:avLst/>
          </a:prstGeom>
        </p:spPr>
        <p:txBody>
          <a:bodyPr lIns="96840" tIns="48600" rIns="96840" bIns="48600">
            <a:noAutofit/>
          </a:bodyPr>
          <a:lstStyle/>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Tree>
    <p:extLst>
      <p:ext uri="{BB962C8B-B14F-4D97-AF65-F5344CB8AC3E}">
        <p14:creationId xmlns:p14="http://schemas.microsoft.com/office/powerpoint/2010/main" val="38176259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Rectangle 1031"/>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BB186D-9EC8-456A-8B4F-1B57914AA506}"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222</a:t>
            </a:fld>
            <a:endParaRPr lang="en-US" sz="1300" spc="-1">
              <a:solidFill>
                <a:srgbClr val="000000"/>
              </a:solidFill>
            </a:endParaRPr>
          </a:p>
        </p:txBody>
      </p:sp>
      <p:sp>
        <p:nvSpPr>
          <p:cNvPr id="443" name="PlaceHolder 1"/>
          <p:cNvSpPr>
            <a:spLocks noGrp="1" noRot="1" noChangeAspect="1"/>
          </p:cNvSpPr>
          <p:nvPr>
            <p:ph type="sldImg"/>
          </p:nvPr>
        </p:nvSpPr>
        <p:spPr>
          <a:xfrm>
            <a:off x="3727450" y="550863"/>
            <a:ext cx="4889500" cy="2751137"/>
          </a:xfrm>
          <a:prstGeom prst="rect">
            <a:avLst/>
          </a:prstGeom>
        </p:spPr>
      </p:sp>
      <p:sp>
        <p:nvSpPr>
          <p:cNvPr id="444" name="PlaceHolder 2"/>
          <p:cNvSpPr>
            <a:spLocks noGrp="1"/>
          </p:cNvSpPr>
          <p:nvPr>
            <p:ph type="body"/>
          </p:nvPr>
        </p:nvSpPr>
        <p:spPr>
          <a:xfrm>
            <a:off x="1644480" y="3484440"/>
            <a:ext cx="9055440" cy="330048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8503341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1031"/>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4A3779-5CBE-4BEB-914A-F10AA964C946}"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224</a:t>
            </a:fld>
            <a:endParaRPr lang="en-US" sz="1300" spc="-1">
              <a:solidFill>
                <a:srgbClr val="000000"/>
              </a:solidFill>
            </a:endParaRPr>
          </a:p>
        </p:txBody>
      </p:sp>
      <p:sp>
        <p:nvSpPr>
          <p:cNvPr id="446" name="PlaceHolder 1"/>
          <p:cNvSpPr>
            <a:spLocks noGrp="1" noRot="1" noChangeAspect="1"/>
          </p:cNvSpPr>
          <p:nvPr>
            <p:ph type="sldImg"/>
          </p:nvPr>
        </p:nvSpPr>
        <p:spPr>
          <a:xfrm>
            <a:off x="3727450" y="550863"/>
            <a:ext cx="4889500" cy="2751137"/>
          </a:xfrm>
          <a:prstGeom prst="rect">
            <a:avLst/>
          </a:prstGeom>
        </p:spPr>
      </p:sp>
      <p:sp>
        <p:nvSpPr>
          <p:cNvPr id="447" name="PlaceHolder 2"/>
          <p:cNvSpPr>
            <a:spLocks noGrp="1"/>
          </p:cNvSpPr>
          <p:nvPr>
            <p:ph type="body"/>
          </p:nvPr>
        </p:nvSpPr>
        <p:spPr>
          <a:xfrm>
            <a:off x="1644480" y="3484440"/>
            <a:ext cx="9055440" cy="330048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3878361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Rectangle 1031"/>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322A7D1-D9A0-4CA3-AD24-F42CEB0D3DD5}"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228</a:t>
            </a:fld>
            <a:endParaRPr lang="en-US" sz="1300" spc="-1">
              <a:solidFill>
                <a:srgbClr val="000000"/>
              </a:solidFill>
            </a:endParaRPr>
          </a:p>
        </p:txBody>
      </p:sp>
      <p:sp>
        <p:nvSpPr>
          <p:cNvPr id="449" name="PlaceHolder 1"/>
          <p:cNvSpPr>
            <a:spLocks noGrp="1" noRot="1" noChangeAspect="1"/>
          </p:cNvSpPr>
          <p:nvPr>
            <p:ph type="sldImg"/>
          </p:nvPr>
        </p:nvSpPr>
        <p:spPr>
          <a:xfrm>
            <a:off x="3727450" y="550863"/>
            <a:ext cx="4889500" cy="2751137"/>
          </a:xfrm>
          <a:prstGeom prst="rect">
            <a:avLst/>
          </a:prstGeom>
        </p:spPr>
      </p:sp>
      <p:sp>
        <p:nvSpPr>
          <p:cNvPr id="450" name="PlaceHolder 2"/>
          <p:cNvSpPr>
            <a:spLocks noGrp="1"/>
          </p:cNvSpPr>
          <p:nvPr>
            <p:ph type="body"/>
          </p:nvPr>
        </p:nvSpPr>
        <p:spPr>
          <a:xfrm>
            <a:off x="1644480" y="3484440"/>
            <a:ext cx="9055440" cy="330048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7020972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Rectangle 1031"/>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652EC7-4FE0-4D07-9200-7F533CB4893A}"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229</a:t>
            </a:fld>
            <a:endParaRPr lang="en-US" sz="1300" spc="-1">
              <a:solidFill>
                <a:srgbClr val="000000"/>
              </a:solidFill>
            </a:endParaRPr>
          </a:p>
        </p:txBody>
      </p:sp>
      <p:sp>
        <p:nvSpPr>
          <p:cNvPr id="452" name="PlaceHolder 1"/>
          <p:cNvSpPr>
            <a:spLocks noGrp="1" noRot="1" noChangeAspect="1"/>
          </p:cNvSpPr>
          <p:nvPr>
            <p:ph type="sldImg"/>
          </p:nvPr>
        </p:nvSpPr>
        <p:spPr>
          <a:xfrm>
            <a:off x="3727450" y="550863"/>
            <a:ext cx="4889500" cy="2751137"/>
          </a:xfrm>
          <a:prstGeom prst="rect">
            <a:avLst/>
          </a:prstGeom>
        </p:spPr>
      </p:sp>
      <p:sp>
        <p:nvSpPr>
          <p:cNvPr id="453" name="PlaceHolder 2"/>
          <p:cNvSpPr>
            <a:spLocks noGrp="1"/>
          </p:cNvSpPr>
          <p:nvPr>
            <p:ph type="body"/>
          </p:nvPr>
        </p:nvSpPr>
        <p:spPr>
          <a:xfrm>
            <a:off x="1644480" y="3484440"/>
            <a:ext cx="9055440" cy="330048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6601086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Rectangle 1031"/>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E1AF46-04E5-4CB3-A7D5-6822AF5042E1}"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230</a:t>
            </a:fld>
            <a:endParaRPr lang="en-US" sz="1300" spc="-1">
              <a:solidFill>
                <a:srgbClr val="000000"/>
              </a:solidFill>
            </a:endParaRPr>
          </a:p>
        </p:txBody>
      </p:sp>
      <p:sp>
        <p:nvSpPr>
          <p:cNvPr id="455" name="PlaceHolder 1"/>
          <p:cNvSpPr>
            <a:spLocks noGrp="1" noRot="1" noChangeAspect="1"/>
          </p:cNvSpPr>
          <p:nvPr>
            <p:ph type="sldImg"/>
          </p:nvPr>
        </p:nvSpPr>
        <p:spPr>
          <a:xfrm>
            <a:off x="3727450" y="550863"/>
            <a:ext cx="4889500" cy="2751137"/>
          </a:xfrm>
          <a:prstGeom prst="rect">
            <a:avLst/>
          </a:prstGeom>
        </p:spPr>
      </p:sp>
      <p:sp>
        <p:nvSpPr>
          <p:cNvPr id="456" name="PlaceHolder 2"/>
          <p:cNvSpPr>
            <a:spLocks noGrp="1"/>
          </p:cNvSpPr>
          <p:nvPr>
            <p:ph type="body"/>
          </p:nvPr>
        </p:nvSpPr>
        <p:spPr>
          <a:xfrm>
            <a:off x="1644480" y="3484440"/>
            <a:ext cx="9055440" cy="330048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68866267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Rectangle 1031"/>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CF05A81-17D6-4531-BBA9-285A853B0D70}"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232</a:t>
            </a:fld>
            <a:endParaRPr lang="en-US" sz="1300" spc="-1">
              <a:solidFill>
                <a:srgbClr val="000000"/>
              </a:solidFill>
            </a:endParaRPr>
          </a:p>
        </p:txBody>
      </p:sp>
      <p:sp>
        <p:nvSpPr>
          <p:cNvPr id="458" name="PlaceHolder 1"/>
          <p:cNvSpPr>
            <a:spLocks noGrp="1" noRot="1" noChangeAspect="1"/>
          </p:cNvSpPr>
          <p:nvPr>
            <p:ph type="sldImg"/>
          </p:nvPr>
        </p:nvSpPr>
        <p:spPr>
          <a:xfrm>
            <a:off x="3727450" y="550863"/>
            <a:ext cx="4889500" cy="2751137"/>
          </a:xfrm>
          <a:prstGeom prst="rect">
            <a:avLst/>
          </a:prstGeom>
        </p:spPr>
      </p:sp>
      <p:sp>
        <p:nvSpPr>
          <p:cNvPr id="459" name="PlaceHolder 2"/>
          <p:cNvSpPr>
            <a:spLocks noGrp="1"/>
          </p:cNvSpPr>
          <p:nvPr>
            <p:ph type="body"/>
          </p:nvPr>
        </p:nvSpPr>
        <p:spPr>
          <a:xfrm>
            <a:off x="1644480" y="3484440"/>
            <a:ext cx="9055440" cy="330048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86514550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noRot="1" noChangeAspect="1"/>
          </p:cNvSpPr>
          <p:nvPr>
            <p:ph type="sldImg"/>
          </p:nvPr>
        </p:nvSpPr>
        <p:spPr>
          <a:xfrm>
            <a:off x="3727450" y="550863"/>
            <a:ext cx="4889500" cy="2751137"/>
          </a:xfrm>
          <a:prstGeom prst="rect">
            <a:avLst/>
          </a:prstGeom>
        </p:spPr>
      </p:sp>
      <p:sp>
        <p:nvSpPr>
          <p:cNvPr id="461" name="PlaceHolder 2"/>
          <p:cNvSpPr>
            <a:spLocks noGrp="1"/>
          </p:cNvSpPr>
          <p:nvPr>
            <p:ph type="body"/>
          </p:nvPr>
        </p:nvSpPr>
        <p:spPr>
          <a:xfrm>
            <a:off x="1644480" y="3484440"/>
            <a:ext cx="9055440" cy="330048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462" name="Slide Number Placeholder 3"/>
          <p:cNvSpPr/>
          <p:nvPr/>
        </p:nvSpPr>
        <p:spPr>
          <a:xfrm>
            <a:off x="6997680" y="6969240"/>
            <a:ext cx="5346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0B63467-0E30-40F0-9B72-53C25E85F4F0}"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235</a:t>
            </a:fld>
            <a:endParaRPr lang="en-US" sz="1300" spc="-1">
              <a:solidFill>
                <a:srgbClr val="000000"/>
              </a:solidFill>
            </a:endParaRPr>
          </a:p>
        </p:txBody>
      </p:sp>
    </p:spTree>
    <p:extLst>
      <p:ext uri="{BB962C8B-B14F-4D97-AF65-F5344CB8AC3E}">
        <p14:creationId xmlns:p14="http://schemas.microsoft.com/office/powerpoint/2010/main" val="14251871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6FA1442D-79D2-A919-F559-C2686BFF62B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D08A3E2D-461C-4693-9E95-2541DF625B2C}"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238</a:t>
            </a:fld>
            <a:endParaRPr lang="en-US" altLang="en-US" sz="1300" b="0">
              <a:solidFill>
                <a:srgbClr val="000000"/>
              </a:solidFill>
              <a:latin typeface="Times New Roman" panose="02020603050405020304" pitchFamily="18" charset="0"/>
            </a:endParaRPr>
          </a:p>
        </p:txBody>
      </p:sp>
      <p:sp>
        <p:nvSpPr>
          <p:cNvPr id="141315" name="Rectangle 2">
            <a:extLst>
              <a:ext uri="{FF2B5EF4-FFF2-40B4-BE49-F238E27FC236}">
                <a16:creationId xmlns:a16="http://schemas.microsoft.com/office/drawing/2014/main" xmlns="" id="{12CD9954-B02F-5A39-EC9F-B99A3CBB1515}"/>
              </a:ext>
            </a:extLst>
          </p:cNvPr>
          <p:cNvSpPr>
            <a:spLocks noGrp="1" noRot="1" noChangeAspect="1" noChangeArrowheads="1" noTextEdit="1"/>
          </p:cNvSpPr>
          <p:nvPr>
            <p:ph type="sldImg"/>
          </p:nvPr>
        </p:nvSpPr>
        <p:spPr>
          <a:xfrm>
            <a:off x="-468313" y="930275"/>
            <a:ext cx="8251826" cy="4641850"/>
          </a:xfrm>
          <a:ln/>
        </p:spPr>
      </p:sp>
      <p:sp>
        <p:nvSpPr>
          <p:cNvPr id="141316" name="Rectangle 3">
            <a:extLst>
              <a:ext uri="{FF2B5EF4-FFF2-40B4-BE49-F238E27FC236}">
                <a16:creationId xmlns:a16="http://schemas.microsoft.com/office/drawing/2014/main" xmlns="" id="{9E851595-83D4-D838-E8A1-E9AAAF190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693887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AF1D2337-6CEF-CD3C-9B82-7EAA18EEDDF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CE83C50B-AFAA-43B1-8A4D-A89477756473}"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239</a:t>
            </a:fld>
            <a:endParaRPr lang="en-US" altLang="en-US" sz="1300" b="0">
              <a:solidFill>
                <a:srgbClr val="000000"/>
              </a:solidFill>
              <a:latin typeface="Times New Roman" panose="02020603050405020304" pitchFamily="18" charset="0"/>
            </a:endParaRPr>
          </a:p>
        </p:txBody>
      </p:sp>
      <p:sp>
        <p:nvSpPr>
          <p:cNvPr id="142339" name="Rectangle 2">
            <a:extLst>
              <a:ext uri="{FF2B5EF4-FFF2-40B4-BE49-F238E27FC236}">
                <a16:creationId xmlns:a16="http://schemas.microsoft.com/office/drawing/2014/main" xmlns="" id="{21112FC9-407F-6993-5509-3BEB64696256}"/>
              </a:ext>
            </a:extLst>
          </p:cNvPr>
          <p:cNvSpPr>
            <a:spLocks noGrp="1" noRot="1" noChangeAspect="1" noChangeArrowheads="1" noTextEdit="1"/>
          </p:cNvSpPr>
          <p:nvPr>
            <p:ph type="sldImg"/>
          </p:nvPr>
        </p:nvSpPr>
        <p:spPr>
          <a:xfrm>
            <a:off x="-468313" y="930275"/>
            <a:ext cx="8251826" cy="4641850"/>
          </a:xfrm>
          <a:ln/>
        </p:spPr>
      </p:sp>
      <p:sp>
        <p:nvSpPr>
          <p:cNvPr id="142340" name="Rectangle 3">
            <a:extLst>
              <a:ext uri="{FF2B5EF4-FFF2-40B4-BE49-F238E27FC236}">
                <a16:creationId xmlns:a16="http://schemas.microsoft.com/office/drawing/2014/main" xmlns="" id="{771EDDE5-BB07-083E-CC98-19BC4F071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0091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468313" y="930275"/>
            <a:ext cx="8251826" cy="4641850"/>
          </a:xfrm>
          <a:prstGeom prst="rect">
            <a:avLst/>
          </a:prstGeom>
        </p:spPr>
      </p:sp>
      <p:sp>
        <p:nvSpPr>
          <p:cNvPr id="327"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28"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A02F02B-68B6-4856-9C31-ED28AE2BA2ED}" type="slidenum">
              <a:rPr lang="en-US" sz="1300" b="0" strike="noStrike" spc="-1">
                <a:solidFill>
                  <a:srgbClr val="000000"/>
                </a:solidFill>
                <a:latin typeface="Arial"/>
              </a:rPr>
              <a:t>20</a:t>
            </a:fld>
            <a:endParaRPr lang="en-US" sz="1300" b="0" strike="noStrike" spc="-1">
              <a:solidFill>
                <a:srgbClr val="000000"/>
              </a:solidFill>
              <a:latin typeface="Arial"/>
            </a:endParaRPr>
          </a:p>
        </p:txBody>
      </p:sp>
    </p:spTree>
    <p:extLst>
      <p:ext uri="{BB962C8B-B14F-4D97-AF65-F5344CB8AC3E}">
        <p14:creationId xmlns:p14="http://schemas.microsoft.com/office/powerpoint/2010/main" val="215112843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309790CA-F2E6-817B-C7FB-D0949FE5636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D43A08B7-7F0D-479A-86F1-200667E1773F}"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240</a:t>
            </a:fld>
            <a:endParaRPr lang="en-US" altLang="en-US" sz="1300" b="0">
              <a:solidFill>
                <a:srgbClr val="000000"/>
              </a:solidFill>
              <a:latin typeface="Times New Roman" panose="02020603050405020304" pitchFamily="18" charset="0"/>
            </a:endParaRPr>
          </a:p>
        </p:txBody>
      </p:sp>
      <p:sp>
        <p:nvSpPr>
          <p:cNvPr id="143363" name="Rectangle 2">
            <a:extLst>
              <a:ext uri="{FF2B5EF4-FFF2-40B4-BE49-F238E27FC236}">
                <a16:creationId xmlns:a16="http://schemas.microsoft.com/office/drawing/2014/main" xmlns="" id="{F2BE021E-374A-40B9-1245-1D8A8D503D08}"/>
              </a:ext>
            </a:extLst>
          </p:cNvPr>
          <p:cNvSpPr>
            <a:spLocks noGrp="1" noRot="1" noChangeAspect="1" noChangeArrowheads="1" noTextEdit="1"/>
          </p:cNvSpPr>
          <p:nvPr>
            <p:ph type="sldImg"/>
          </p:nvPr>
        </p:nvSpPr>
        <p:spPr>
          <a:xfrm>
            <a:off x="-468313" y="930275"/>
            <a:ext cx="8251826" cy="4641850"/>
          </a:xfrm>
          <a:ln/>
        </p:spPr>
      </p:sp>
      <p:sp>
        <p:nvSpPr>
          <p:cNvPr id="143364" name="Rectangle 3">
            <a:extLst>
              <a:ext uri="{FF2B5EF4-FFF2-40B4-BE49-F238E27FC236}">
                <a16:creationId xmlns:a16="http://schemas.microsoft.com/office/drawing/2014/main" xmlns="" id="{2D393410-039E-11CA-D85F-D1AB733B2E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538795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B387EF32-AC47-9FBC-2922-9175ACD8A741}"/>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485CF2CC-BC2F-4B11-81E1-850D0810C15F}"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241</a:t>
            </a:fld>
            <a:endParaRPr lang="en-US" altLang="en-US" sz="1300" b="0">
              <a:solidFill>
                <a:srgbClr val="000000"/>
              </a:solidFill>
              <a:latin typeface="Times New Roman" panose="02020603050405020304" pitchFamily="18" charset="0"/>
            </a:endParaRPr>
          </a:p>
        </p:txBody>
      </p:sp>
      <p:sp>
        <p:nvSpPr>
          <p:cNvPr id="144387" name="Rectangle 2">
            <a:extLst>
              <a:ext uri="{FF2B5EF4-FFF2-40B4-BE49-F238E27FC236}">
                <a16:creationId xmlns:a16="http://schemas.microsoft.com/office/drawing/2014/main" xmlns="" id="{D6D3A5C6-8E15-2C1E-2B56-30A05C86E5A0}"/>
              </a:ext>
            </a:extLst>
          </p:cNvPr>
          <p:cNvSpPr>
            <a:spLocks noGrp="1" noRot="1" noChangeAspect="1" noChangeArrowheads="1" noTextEdit="1"/>
          </p:cNvSpPr>
          <p:nvPr>
            <p:ph type="sldImg"/>
          </p:nvPr>
        </p:nvSpPr>
        <p:spPr>
          <a:xfrm>
            <a:off x="-468313" y="930275"/>
            <a:ext cx="8251826" cy="4641850"/>
          </a:xfrm>
          <a:ln/>
        </p:spPr>
      </p:sp>
      <p:sp>
        <p:nvSpPr>
          <p:cNvPr id="144388" name="Rectangle 3">
            <a:extLst>
              <a:ext uri="{FF2B5EF4-FFF2-40B4-BE49-F238E27FC236}">
                <a16:creationId xmlns:a16="http://schemas.microsoft.com/office/drawing/2014/main" xmlns="" id="{2D7EA4AF-6598-B491-9D54-23C60FFB8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485848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7F0859A9-FADB-A6A7-C6B4-BA5E7DDBFDE2}"/>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13F79E00-7462-4262-959C-C2C54F330066}"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243</a:t>
            </a:fld>
            <a:endParaRPr lang="en-US" altLang="en-US" sz="1300" b="0">
              <a:solidFill>
                <a:srgbClr val="000000"/>
              </a:solidFill>
              <a:latin typeface="Times New Roman" panose="02020603050405020304" pitchFamily="18" charset="0"/>
            </a:endParaRPr>
          </a:p>
        </p:txBody>
      </p:sp>
      <p:sp>
        <p:nvSpPr>
          <p:cNvPr id="148483" name="Rectangle 2">
            <a:extLst>
              <a:ext uri="{FF2B5EF4-FFF2-40B4-BE49-F238E27FC236}">
                <a16:creationId xmlns:a16="http://schemas.microsoft.com/office/drawing/2014/main" xmlns="" id="{0BCD304A-6633-9A83-0B83-4CD62BB099B7}"/>
              </a:ext>
            </a:extLst>
          </p:cNvPr>
          <p:cNvSpPr>
            <a:spLocks noGrp="1" noRot="1" noChangeAspect="1" noChangeArrowheads="1" noTextEdit="1"/>
          </p:cNvSpPr>
          <p:nvPr>
            <p:ph type="sldImg"/>
          </p:nvPr>
        </p:nvSpPr>
        <p:spPr>
          <a:xfrm>
            <a:off x="-468313" y="930275"/>
            <a:ext cx="8251826" cy="4641850"/>
          </a:xfrm>
          <a:ln/>
        </p:spPr>
      </p:sp>
      <p:sp>
        <p:nvSpPr>
          <p:cNvPr id="148484" name="Rectangle 3">
            <a:extLst>
              <a:ext uri="{FF2B5EF4-FFF2-40B4-BE49-F238E27FC236}">
                <a16:creationId xmlns:a16="http://schemas.microsoft.com/office/drawing/2014/main" xmlns="" id="{B58AFEBE-7663-B4BF-156E-072A0C6958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73414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1E130C87-6BBC-0B37-4A82-6E4C6D78B82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BBE75F02-262D-47C3-BB77-8BAC3945F4FA}"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244</a:t>
            </a:fld>
            <a:endParaRPr lang="en-US" altLang="en-US" sz="1300" b="0">
              <a:solidFill>
                <a:srgbClr val="000000"/>
              </a:solidFill>
              <a:latin typeface="Times New Roman" panose="02020603050405020304" pitchFamily="18" charset="0"/>
            </a:endParaRPr>
          </a:p>
        </p:txBody>
      </p:sp>
      <p:sp>
        <p:nvSpPr>
          <p:cNvPr id="149507" name="Rectangle 2">
            <a:extLst>
              <a:ext uri="{FF2B5EF4-FFF2-40B4-BE49-F238E27FC236}">
                <a16:creationId xmlns:a16="http://schemas.microsoft.com/office/drawing/2014/main" xmlns="" id="{8AA6D99A-A817-44A5-62F5-EBF3051FEB4B}"/>
              </a:ext>
            </a:extLst>
          </p:cNvPr>
          <p:cNvSpPr>
            <a:spLocks noGrp="1" noRot="1" noChangeAspect="1" noChangeArrowheads="1" noTextEdit="1"/>
          </p:cNvSpPr>
          <p:nvPr>
            <p:ph type="sldImg"/>
          </p:nvPr>
        </p:nvSpPr>
        <p:spPr>
          <a:xfrm>
            <a:off x="-468313" y="930275"/>
            <a:ext cx="8251826" cy="4641850"/>
          </a:xfrm>
          <a:ln/>
        </p:spPr>
      </p:sp>
      <p:sp>
        <p:nvSpPr>
          <p:cNvPr id="149508" name="Rectangle 3">
            <a:extLst>
              <a:ext uri="{FF2B5EF4-FFF2-40B4-BE49-F238E27FC236}">
                <a16:creationId xmlns:a16="http://schemas.microsoft.com/office/drawing/2014/main" xmlns="" id="{FD9DC972-AAB2-AC07-C733-F17706FE3E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9358772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1C116732-10C5-29B4-C3FB-D99C6E9AF29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0245DF46-FD51-42EB-A049-A97D9BD06B3C}"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245</a:t>
            </a:fld>
            <a:endParaRPr lang="en-US" altLang="en-US" sz="1300" b="0">
              <a:solidFill>
                <a:srgbClr val="000000"/>
              </a:solidFill>
              <a:latin typeface="Times New Roman" panose="02020603050405020304" pitchFamily="18" charset="0"/>
            </a:endParaRPr>
          </a:p>
        </p:txBody>
      </p:sp>
      <p:sp>
        <p:nvSpPr>
          <p:cNvPr id="150531" name="Rectangle 2">
            <a:extLst>
              <a:ext uri="{FF2B5EF4-FFF2-40B4-BE49-F238E27FC236}">
                <a16:creationId xmlns:a16="http://schemas.microsoft.com/office/drawing/2014/main" xmlns="" id="{2F3F93B4-965B-ABA2-803B-F950EDF1F4B1}"/>
              </a:ext>
            </a:extLst>
          </p:cNvPr>
          <p:cNvSpPr>
            <a:spLocks noGrp="1" noRot="1" noChangeAspect="1" noChangeArrowheads="1" noTextEdit="1"/>
          </p:cNvSpPr>
          <p:nvPr>
            <p:ph type="sldImg"/>
          </p:nvPr>
        </p:nvSpPr>
        <p:spPr>
          <a:xfrm>
            <a:off x="-468313" y="930275"/>
            <a:ext cx="8251826" cy="4641850"/>
          </a:xfrm>
          <a:ln/>
        </p:spPr>
      </p:sp>
      <p:sp>
        <p:nvSpPr>
          <p:cNvPr id="150532" name="Rectangle 3">
            <a:extLst>
              <a:ext uri="{FF2B5EF4-FFF2-40B4-BE49-F238E27FC236}">
                <a16:creationId xmlns:a16="http://schemas.microsoft.com/office/drawing/2014/main" xmlns="" id="{E8395845-35C6-26F1-DC4F-C74104C4A1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103367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C1ECE7F6-E3EE-D3BF-05C7-6FAE79695B0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5E270424-B5E3-4859-8A89-9FC225FC4980}" type="slidenum">
              <a:rPr lang="en-US" altLang="en-US" sz="1300" b="0" smtClean="0">
                <a:solidFill>
                  <a:srgbClr val="000000"/>
                </a:solidFill>
                <a:latin typeface="Times New Roman" panose="02020603050405020304" pitchFamily="18" charset="0"/>
              </a:rPr>
              <a:pPr eaLnBrk="1" fontAlgn="base" hangingPunct="1">
                <a:spcBef>
                  <a:spcPct val="0"/>
                </a:spcBef>
                <a:spcAft>
                  <a:spcPct val="0"/>
                </a:spcAft>
                <a:defRPr/>
              </a:pPr>
              <a:t>246</a:t>
            </a:fld>
            <a:endParaRPr lang="en-US" altLang="en-US" sz="1300" b="0">
              <a:solidFill>
                <a:srgbClr val="000000"/>
              </a:solidFill>
              <a:latin typeface="Times New Roman" panose="02020603050405020304" pitchFamily="18" charset="0"/>
            </a:endParaRPr>
          </a:p>
        </p:txBody>
      </p:sp>
      <p:sp>
        <p:nvSpPr>
          <p:cNvPr id="151555" name="Rectangle 2">
            <a:extLst>
              <a:ext uri="{FF2B5EF4-FFF2-40B4-BE49-F238E27FC236}">
                <a16:creationId xmlns:a16="http://schemas.microsoft.com/office/drawing/2014/main" xmlns="" id="{6ECCA5F9-8F41-E213-28EB-5D67E8A45010}"/>
              </a:ext>
            </a:extLst>
          </p:cNvPr>
          <p:cNvSpPr>
            <a:spLocks noGrp="1" noRot="1" noChangeAspect="1" noChangeArrowheads="1" noTextEdit="1"/>
          </p:cNvSpPr>
          <p:nvPr>
            <p:ph type="sldImg"/>
          </p:nvPr>
        </p:nvSpPr>
        <p:spPr>
          <a:xfrm>
            <a:off x="-468313" y="930275"/>
            <a:ext cx="8251826" cy="4641850"/>
          </a:xfrm>
          <a:ln/>
        </p:spPr>
      </p:sp>
      <p:sp>
        <p:nvSpPr>
          <p:cNvPr id="151556" name="Rectangle 3">
            <a:extLst>
              <a:ext uri="{FF2B5EF4-FFF2-40B4-BE49-F238E27FC236}">
                <a16:creationId xmlns:a16="http://schemas.microsoft.com/office/drawing/2014/main" xmlns="" id="{53DCB12E-8AFE-01C8-DED3-2CE3702D73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956469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r>
              <a:rPr lang="en-US" sz="12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As long as we do either of these we will be at war, the end game of a war is to win the battle. At what cost? I know of a couple marriage over fifty years that can’t speak to one another. Every word they speak to one another was a match set to dynamite.  </a:t>
            </a:r>
          </a:p>
        </p:txBody>
      </p:sp>
    </p:spTree>
    <p:extLst>
      <p:ext uri="{BB962C8B-B14F-4D97-AF65-F5344CB8AC3E}">
        <p14:creationId xmlns:p14="http://schemas.microsoft.com/office/powerpoint/2010/main" val="34364867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r>
              <a:rPr lang="en-US" sz="12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We will talk how it is said </a:t>
            </a:r>
          </a:p>
        </p:txBody>
      </p:sp>
    </p:spTree>
    <p:extLst>
      <p:ext uri="{BB962C8B-B14F-4D97-AF65-F5344CB8AC3E}">
        <p14:creationId xmlns:p14="http://schemas.microsoft.com/office/powerpoint/2010/main" val="366480950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r>
              <a:rPr lang="en-US" b="0" i="0" dirty="0">
                <a:solidFill>
                  <a:srgbClr val="4D5156"/>
                </a:solidFill>
                <a:effectLst/>
                <a:latin typeface="Google Sans"/>
              </a:rPr>
              <a:t>When you are </a:t>
            </a:r>
            <a:r>
              <a:rPr lang="en-US" b="0" i="0" dirty="0">
                <a:solidFill>
                  <a:srgbClr val="040C28"/>
                </a:solidFill>
                <a:effectLst/>
                <a:latin typeface="Google Sans"/>
              </a:rPr>
              <a:t>quick to pick a fight or disagree</a:t>
            </a:r>
            <a:r>
              <a:rPr lang="en-US" b="0" i="0" dirty="0">
                <a:solidFill>
                  <a:srgbClr val="4D5156"/>
                </a:solidFill>
                <a:effectLst/>
                <a:latin typeface="Google Sans"/>
              </a:rPr>
              <a:t>, you are quarrelsome. Toddlers are often quarrelsome. So are couples, at least with each other. If you know that quarrel means to argue or fight, then this is an easy word to figure out. People who are quarrelsome seem to constantly get in fights.</a:t>
            </a:r>
          </a:p>
          <a:p>
            <a:r>
              <a:rPr lang="en-US" b="0" i="0" dirty="0">
                <a:solidFill>
                  <a:srgbClr val="202124"/>
                </a:solidFill>
                <a:effectLst/>
                <a:latin typeface="Google Sans"/>
              </a:rPr>
              <a:t>Of course, there are honest disagreements and agree-to-disagree propositions, but that's not what the Bible means by quarreling. Quarrels, at least in </a:t>
            </a:r>
            <a:r>
              <a:rPr lang="en-US" b="0" i="0" dirty="0" err="1" smtClean="0">
                <a:solidFill>
                  <a:srgbClr val="202124"/>
                </a:solidFill>
                <a:effectLst/>
                <a:latin typeface="Google Sans"/>
              </a:rPr>
              <a:t>Proverbios</a:t>
            </a:r>
            <a:r>
              <a:rPr lang="en-US" b="0" i="0" dirty="0" smtClean="0">
                <a:solidFill>
                  <a:srgbClr val="202124"/>
                </a:solidFill>
                <a:effectLst/>
                <a:latin typeface="Google Sans"/>
              </a:rPr>
              <a:t>, </a:t>
            </a:r>
            <a:r>
              <a:rPr lang="en-US" b="0" i="0" dirty="0">
                <a:solidFill>
                  <a:srgbClr val="202124"/>
                </a:solidFill>
                <a:effectLst/>
                <a:latin typeface="Google Sans"/>
              </a:rPr>
              <a:t>are </a:t>
            </a:r>
            <a:r>
              <a:rPr lang="en-US" b="0" i="0" dirty="0">
                <a:solidFill>
                  <a:srgbClr val="040C28"/>
                </a:solidFill>
                <a:effectLst/>
                <a:latin typeface="Google Sans"/>
              </a:rPr>
              <a:t>unnecessary arguments, the kind that honorable men stay away from</a:t>
            </a:r>
            <a:r>
              <a:rPr lang="en-US" b="0" i="0" dirty="0">
                <a:solidFill>
                  <a:srgbClr val="202124"/>
                </a:solidFill>
                <a:effectLst/>
                <a:latin typeface="Google Sans"/>
              </a:rPr>
              <a:t> (Prov. 17:14; 20:3).</a:t>
            </a:r>
            <a:endParaRPr lang="en-US" dirty="0"/>
          </a:p>
        </p:txBody>
      </p:sp>
    </p:spTree>
    <p:extLst>
      <p:ext uri="{BB962C8B-B14F-4D97-AF65-F5344CB8AC3E}">
        <p14:creationId xmlns:p14="http://schemas.microsoft.com/office/powerpoint/2010/main" val="312270483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468313" y="930275"/>
            <a:ext cx="8251826" cy="4641850"/>
          </a:xfrm>
          <a:prstGeom prst="rect">
            <a:avLst/>
          </a:prstGeom>
        </p:spPr>
      </p:sp>
      <p:sp>
        <p:nvSpPr>
          <p:cNvPr id="303" name="PlaceHolder 2"/>
          <p:cNvSpPr>
            <a:spLocks noGrp="1"/>
          </p:cNvSpPr>
          <p:nvPr>
            <p:ph type="body"/>
          </p:nvPr>
        </p:nvSpPr>
        <p:spPr>
          <a:xfrm>
            <a:off x="974880" y="5879880"/>
            <a:ext cx="5365440" cy="5568840"/>
          </a:xfrm>
          <a:prstGeom prst="rect">
            <a:avLst/>
          </a:prstGeom>
        </p:spPr>
        <p:txBody>
          <a:bodyPr lIns="96840" tIns="48600" rIns="96840" bIns="48600">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000000"/>
                </a:solidFill>
                <a:latin typeface="Times New Roman"/>
              </a:rPr>
              <a:t>1.</a:t>
            </a: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2. </a:t>
            </a:r>
            <a:r>
              <a:rPr lang="en-US" sz="1200" b="0" strike="noStrike" spc="-1" dirty="0" err="1">
                <a:solidFill>
                  <a:srgbClr val="000000"/>
                </a:solidFill>
                <a:latin typeface="Times New Roman"/>
              </a:rPr>
              <a:t>Asuma</a:t>
            </a:r>
            <a:r>
              <a:rPr lang="en-US" sz="1200" b="0" strike="noStrike" spc="-1" dirty="0">
                <a:solidFill>
                  <a:srgbClr val="000000"/>
                </a:solidFill>
                <a:latin typeface="Times New Roman"/>
              </a:rPr>
              <a:t> la </a:t>
            </a:r>
            <a:r>
              <a:rPr lang="en-US" sz="1200" b="0" strike="noStrike" spc="-1" dirty="0" err="1">
                <a:solidFill>
                  <a:srgbClr val="000000"/>
                </a:solidFill>
                <a:latin typeface="Times New Roman"/>
              </a:rPr>
              <a:t>responsabilidad</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hacer</a:t>
            </a:r>
            <a:r>
              <a:rPr lang="en-US" sz="1200" b="0" strike="noStrike" spc="-1" dirty="0">
                <a:solidFill>
                  <a:srgbClr val="000000"/>
                </a:solidFill>
                <a:latin typeface="Times New Roman"/>
              </a:rPr>
              <a:t> lo </a:t>
            </a:r>
            <a:r>
              <a:rPr lang="en-US" sz="1200" b="0" strike="noStrike" spc="-1" dirty="0" err="1">
                <a:solidFill>
                  <a:srgbClr val="000000"/>
                </a:solidFill>
                <a:latin typeface="Times New Roman"/>
              </a:rPr>
              <a:t>correcto</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hay </a:t>
            </a:r>
            <a:r>
              <a:rPr lang="en-US" sz="1200" b="0" strike="noStrike" spc="-1" dirty="0" err="1">
                <a:solidFill>
                  <a:srgbClr val="000000"/>
                </a:solidFill>
                <a:latin typeface="Times New Roman"/>
              </a:rPr>
              <a:t>excusas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basadas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en</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los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problemas</a:t>
            </a:r>
            <a:r>
              <a:rPr lang="en-US" sz="1200" b="0" strike="noStrike" spc="-1" dirty="0">
                <a:solidFill>
                  <a:srgbClr val="000000"/>
                </a:solidFill>
                <a:latin typeface="Times New Roman"/>
              </a:rPr>
              <a:t> o el </a:t>
            </a:r>
            <a:r>
              <a:rPr lang="en-US" sz="1200" b="0" strike="noStrike" spc="-1" dirty="0" err="1">
                <a:solidFill>
                  <a:srgbClr val="000000"/>
                </a:solidFill>
                <a:latin typeface="Times New Roman"/>
              </a:rPr>
              <a:t>comportamiento</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los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cónyuges</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a:solidFill>
                  <a:srgbClr val="000000"/>
                </a:solidFill>
                <a:latin typeface="Times New Roman"/>
              </a:rPr>
              <a:t>condicional</a:t>
            </a:r>
            <a:r>
              <a:rPr lang="en-US" sz="1200" b="0" strike="noStrike" spc="-1" dirty="0">
                <a:solidFill>
                  <a:srgbClr val="000000"/>
                </a:solidFill>
                <a:latin typeface="Times New Roman"/>
              </a:rPr>
              <a:t>, no un </a:t>
            </a:r>
            <a:r>
              <a:rPr lang="en-US" sz="1200" b="0" strike="noStrike" spc="-1" dirty="0" err="1">
                <a:solidFill>
                  <a:srgbClr val="000000"/>
                </a:solidFill>
                <a:latin typeface="Times New Roman"/>
              </a:rPr>
              <a:t>contrato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sólo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si</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él</a:t>
            </a:r>
            <a:r>
              <a:rPr lang="en-US" sz="1200" b="0" strike="noStrike" spc="-1" dirty="0">
                <a:solidFill>
                  <a:srgbClr val="000000"/>
                </a:solidFill>
                <a:latin typeface="Times New Roman"/>
              </a:rPr>
              <a:t>/</a:t>
            </a:r>
            <a:r>
              <a:rPr lang="en-US" sz="1200" b="0" strike="noStrike" spc="-1" dirty="0" err="1">
                <a:solidFill>
                  <a:srgbClr val="000000"/>
                </a:solidFill>
                <a:latin typeface="Times New Roman"/>
              </a:rPr>
              <a:t>ella</a:t>
            </a:r>
            <a:r>
              <a:rPr lang="en-US" sz="1200" b="0" strike="noStrike" spc="-1" dirty="0">
                <a:solidFill>
                  <a:srgbClr val="000000"/>
                </a:solidFill>
                <a:latin typeface="Times New Roman"/>
              </a:rPr>
              <a:t> </a:t>
            </a:r>
            <a:r>
              <a:rPr lang="en-US" sz="1200" b="0" strike="noStrike" spc="-1" dirty="0" err="1" smtClean="0">
                <a:solidFill>
                  <a:srgbClr val="000000"/>
                </a:solidFill>
                <a:latin typeface="Times New Roman"/>
              </a:rPr>
              <a:t>est</a:t>
            </a:r>
            <a:r>
              <a:rPr lang="es-ES" sz="1200" b="0" strike="noStrike" spc="-1" dirty="0" smtClean="0">
                <a:solidFill>
                  <a:srgbClr val="000000"/>
                </a:solidFill>
                <a:latin typeface="Times New Roman"/>
              </a:rPr>
              <a:t>á</a:t>
            </a:r>
            <a:r>
              <a:rPr lang="es-ES" sz="1200" b="0" strike="noStrike" spc="-1" baseline="0" dirty="0" smtClean="0">
                <a:solidFill>
                  <a:srgbClr val="000000"/>
                </a:solidFill>
                <a:latin typeface="Times New Roman"/>
              </a:rPr>
              <a:t> dispuesto(a) a</a:t>
            </a:r>
            <a:r>
              <a:rPr lang="en-US" sz="1200" b="0" strike="noStrike" spc="-1" dirty="0" smtClean="0">
                <a:solidFill>
                  <a:srgbClr val="000000"/>
                </a:solidFill>
                <a:latin typeface="Times New Roman"/>
              </a:rPr>
              <a:t>…”</a:t>
            </a:r>
            <a:endParaRPr lang="en-US" sz="1200" b="0" strike="noStrike" spc="-1" dirty="0">
              <a:solidFill>
                <a:srgbClr val="000000"/>
              </a:solidFill>
              <a:latin typeface="Times New Roman"/>
            </a:endParaRP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a:solidFill>
                  <a:srgbClr val="000000"/>
                </a:solidFill>
                <a:latin typeface="Times New Roman"/>
              </a:rPr>
              <a:t>tengo</a:t>
            </a:r>
            <a:r>
              <a:rPr lang="en-US" sz="1200" b="0" strike="noStrike" spc="-1" dirty="0">
                <a:solidFill>
                  <a:srgbClr val="000000"/>
                </a:solidFill>
                <a:latin typeface="Times New Roman"/>
              </a:rPr>
              <a:t> derecho a..."</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a:solidFill>
                  <a:srgbClr val="000000"/>
                </a:solidFill>
                <a:latin typeface="Times New Roman"/>
              </a:rPr>
              <a:t>venganza</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castigo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contabilidad</a:t>
            </a:r>
            <a:r>
              <a:rPr lang="en-US" sz="1200" b="0" strike="noStrike" spc="-1" dirty="0">
                <a:solidFill>
                  <a:srgbClr val="000000"/>
                </a:solidFill>
                <a:latin typeface="Times New Roman"/>
              </a:rPr>
              <a:t> y </a:t>
            </a:r>
            <a:r>
              <a:rPr lang="en-US" sz="1200" b="0" strike="noStrike" spc="-1" dirty="0" err="1">
                <a:solidFill>
                  <a:srgbClr val="000000"/>
                </a:solidFill>
                <a:latin typeface="Times New Roman"/>
              </a:rPr>
              <a:t>acumulación</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deuda</a:t>
            </a:r>
            <a:r>
              <a:rPr lang="en-US" sz="1200" b="0" strike="noStrike" spc="-1" dirty="0">
                <a:solidFill>
                  <a:srgbClr val="000000"/>
                </a:solidFill>
                <a:latin typeface="Times New Roman"/>
              </a:rPr>
              <a:t>.</a:t>
            </a: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3. </a:t>
            </a:r>
            <a:r>
              <a:rPr lang="en-US" sz="1200" b="0" strike="noStrike" spc="-1" dirty="0" err="1">
                <a:solidFill>
                  <a:srgbClr val="000000"/>
                </a:solidFill>
                <a:latin typeface="Times New Roman"/>
              </a:rPr>
              <a:t>Mantenga</a:t>
            </a:r>
            <a:r>
              <a:rPr lang="en-US" sz="1200" b="0" strike="noStrike" spc="-1" dirty="0">
                <a:solidFill>
                  <a:srgbClr val="000000"/>
                </a:solidFill>
                <a:latin typeface="Times New Roman"/>
              </a:rPr>
              <a:t> la </a:t>
            </a:r>
            <a:r>
              <a:rPr lang="en-US" sz="1200" b="0" strike="noStrike" spc="-1" dirty="0" err="1">
                <a:solidFill>
                  <a:srgbClr val="000000"/>
                </a:solidFill>
                <a:latin typeface="Times New Roman"/>
              </a:rPr>
              <a:t>salvación</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como</a:t>
            </a:r>
            <a:r>
              <a:rPr lang="en-US" sz="1200" b="0" strike="noStrike" spc="-1" dirty="0">
                <a:solidFill>
                  <a:srgbClr val="000000"/>
                </a:solidFill>
                <a:latin typeface="Times New Roman"/>
              </a:rPr>
              <a:t> meta.</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smtClean="0">
                <a:solidFill>
                  <a:srgbClr val="000000"/>
                </a:solidFill>
                <a:latin typeface="Times New Roman"/>
              </a:rPr>
              <a:t>mi </a:t>
            </a:r>
            <a:r>
              <a:rPr lang="en-US" sz="1200" b="0" strike="noStrike" spc="-1" dirty="0" err="1">
                <a:solidFill>
                  <a:srgbClr val="000000"/>
                </a:solidFill>
                <a:latin typeface="Times New Roman"/>
              </a:rPr>
              <a:t>felicidad</a:t>
            </a:r>
            <a:r>
              <a:rPr lang="en-US" sz="1200" b="0" strike="noStrike" spc="-1" dirty="0">
                <a:solidFill>
                  <a:srgbClr val="000000"/>
                </a:solidFill>
                <a:latin typeface="Times New Roman"/>
              </a:rPr>
              <a:t> personal, </a:t>
            </a:r>
            <a:r>
              <a:rPr lang="en-US" sz="1200" b="0" strike="noStrike" spc="-1" dirty="0" err="1">
                <a:solidFill>
                  <a:srgbClr val="000000"/>
                </a:solidFill>
                <a:latin typeface="Times New Roman"/>
              </a:rPr>
              <a:t>comodidad</a:t>
            </a:r>
            <a:r>
              <a:rPr lang="en-US" sz="1200" b="0" strike="noStrike" spc="-1" dirty="0">
                <a:solidFill>
                  <a:srgbClr val="000000"/>
                </a:solidFill>
                <a:latin typeface="Times New Roman"/>
              </a:rPr>
              <a:t> o </a:t>
            </a:r>
            <a:r>
              <a:rPr lang="en-US" sz="1200" b="0" strike="noStrike" spc="-1" dirty="0" err="1">
                <a:solidFill>
                  <a:srgbClr val="000000"/>
                </a:solidFill>
                <a:latin typeface="Times New Roman"/>
              </a:rPr>
              <a:t>beneficio</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la </a:t>
            </a:r>
            <a:r>
              <a:rPr lang="en-US" sz="1200" b="0" strike="noStrike" spc="-1" dirty="0" err="1">
                <a:solidFill>
                  <a:srgbClr val="000000"/>
                </a:solidFill>
                <a:latin typeface="Times New Roman"/>
              </a:rPr>
              <a:t>felicidad</a:t>
            </a:r>
            <a:r>
              <a:rPr lang="en-US" sz="1200" b="0" strike="noStrike" spc="-1" dirty="0">
                <a:solidFill>
                  <a:srgbClr val="000000"/>
                </a:solidFill>
                <a:latin typeface="Times New Roman"/>
              </a:rPr>
              <a:t>, </a:t>
            </a:r>
            <a:r>
              <a:rPr lang="en-US" sz="1200" b="0" strike="noStrike" spc="-1" dirty="0" smtClean="0">
                <a:solidFill>
                  <a:srgbClr val="000000"/>
                </a:solidFill>
                <a:latin typeface="Times New Roman"/>
              </a:rPr>
              <a:t>la </a:t>
            </a:r>
            <a:r>
              <a:rPr lang="en-US" sz="1200" b="0" strike="noStrike" spc="-1" dirty="0" err="1" smtClean="0">
                <a:solidFill>
                  <a:srgbClr val="000000"/>
                </a:solidFill>
                <a:latin typeface="Times New Roman"/>
              </a:rPr>
              <a:t>comodidad</a:t>
            </a:r>
            <a:r>
              <a:rPr lang="en-US" sz="1200" b="0" strike="noStrike" spc="-1" dirty="0" smtClean="0">
                <a:solidFill>
                  <a:srgbClr val="000000"/>
                </a:solidFill>
                <a:latin typeface="Times New Roman"/>
              </a:rPr>
              <a:t>, </a:t>
            </a:r>
            <a:r>
              <a:rPr lang="en-US" sz="1200" b="0" strike="noStrike" spc="-1" dirty="0">
                <a:solidFill>
                  <a:srgbClr val="000000"/>
                </a:solidFill>
                <a:latin typeface="Times New Roman"/>
              </a:rPr>
              <a:t>el </a:t>
            </a:r>
            <a:r>
              <a:rPr lang="en-US" sz="1200" b="0" strike="noStrike" spc="-1" dirty="0" err="1">
                <a:solidFill>
                  <a:srgbClr val="000000"/>
                </a:solidFill>
                <a:latin typeface="Times New Roman"/>
              </a:rPr>
              <a:t>beneficio</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los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demás</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smtClean="0">
                <a:solidFill>
                  <a:srgbClr val="000000"/>
                </a:solidFill>
                <a:latin typeface="Times New Roman"/>
              </a:rPr>
              <a:t>mi </a:t>
            </a:r>
            <a:r>
              <a:rPr lang="en-US" sz="1200" b="0" strike="noStrike" spc="-1" dirty="0" err="1">
                <a:solidFill>
                  <a:srgbClr val="000000"/>
                </a:solidFill>
                <a:latin typeface="Times New Roman"/>
              </a:rPr>
              <a:t>orgullo</a:t>
            </a:r>
            <a:r>
              <a:rPr lang="en-US" sz="1200" b="0" strike="noStrike" spc="-1" dirty="0">
                <a:solidFill>
                  <a:srgbClr val="000000"/>
                </a:solidFill>
                <a:latin typeface="Times New Roman"/>
              </a:rPr>
              <a:t> personal (</a:t>
            </a:r>
            <a:r>
              <a:rPr lang="en-US" sz="1200" b="0" strike="noStrike" spc="-1" dirty="0" err="1">
                <a:solidFill>
                  <a:srgbClr val="000000"/>
                </a:solidFill>
                <a:latin typeface="Times New Roman"/>
              </a:rPr>
              <a:t>hazme</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lucir</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mejor</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000000"/>
                </a:solidFill>
                <a:latin typeface="Times New Roman"/>
              </a:rPr>
              <a:t>Ni </a:t>
            </a:r>
            <a:r>
              <a:rPr lang="en-US" sz="1200" b="0" strike="noStrike" spc="-1" dirty="0" err="1" smtClean="0">
                <a:solidFill>
                  <a:srgbClr val="000000"/>
                </a:solidFill>
                <a:latin typeface="Times New Roman"/>
              </a:rPr>
              <a:t>siquiera</a:t>
            </a:r>
            <a:r>
              <a:rPr lang="en-US" sz="1200" b="0" strike="noStrike" spc="-1" dirty="0" smtClean="0">
                <a:solidFill>
                  <a:srgbClr val="000000"/>
                </a:solidFill>
                <a:latin typeface="Times New Roman"/>
              </a:rPr>
              <a:t> </a:t>
            </a:r>
            <a:r>
              <a:rPr lang="en-US" sz="1200" b="0" strike="noStrike" spc="-1" dirty="0">
                <a:solidFill>
                  <a:srgbClr val="000000"/>
                </a:solidFill>
                <a:latin typeface="Times New Roman"/>
              </a:rPr>
              <a:t>la </a:t>
            </a:r>
            <a:r>
              <a:rPr lang="en-US" sz="1200" b="0" strike="noStrike" spc="-1" dirty="0" err="1">
                <a:solidFill>
                  <a:srgbClr val="000000"/>
                </a:solidFill>
                <a:latin typeface="Times New Roman"/>
              </a:rPr>
              <a:t>longevidad</a:t>
            </a:r>
            <a:r>
              <a:rPr lang="en-US" sz="1200" b="0" strike="noStrike" spc="-1" dirty="0">
                <a:solidFill>
                  <a:srgbClr val="000000"/>
                </a:solidFill>
                <a:latin typeface="Times New Roman"/>
              </a:rPr>
              <a:t> de la </a:t>
            </a:r>
            <a:r>
              <a:rPr lang="en-US" sz="1200" b="0" strike="noStrike" spc="-1" dirty="0" err="1">
                <a:solidFill>
                  <a:srgbClr val="000000"/>
                </a:solidFill>
                <a:latin typeface="Times New Roman"/>
              </a:rPr>
              <a:t>relación</a:t>
            </a:r>
            <a:endParaRPr lang="en-US" sz="1200" b="0" strike="noStrike" spc="-1" dirty="0">
              <a:solidFill>
                <a:srgbClr val="000000"/>
              </a:solidFill>
              <a:latin typeface="Times New Roman"/>
            </a:endParaRP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smtClean="0">
                <a:solidFill>
                  <a:srgbClr val="000000"/>
                </a:solidFill>
                <a:latin typeface="Times New Roman"/>
              </a:rPr>
              <a:t>el </a:t>
            </a:r>
            <a:r>
              <a:rPr lang="en-US" sz="1200" b="0" strike="noStrike" spc="-1" dirty="0" err="1">
                <a:solidFill>
                  <a:srgbClr val="000000"/>
                </a:solidFill>
                <a:latin typeface="Times New Roman"/>
              </a:rPr>
              <a:t>camino</a:t>
            </a:r>
            <a:r>
              <a:rPr lang="en-US" sz="1200" b="0" strike="noStrike" spc="-1" dirty="0">
                <a:solidFill>
                  <a:srgbClr val="000000"/>
                </a:solidFill>
                <a:latin typeface="Times New Roman"/>
              </a:rPr>
              <a:t> </a:t>
            </a:r>
            <a:r>
              <a:rPr lang="en-US" sz="1200" b="0" strike="noStrike" spc="-1" dirty="0" err="1" smtClean="0">
                <a:solidFill>
                  <a:srgbClr val="000000"/>
                </a:solidFill>
                <a:latin typeface="Times New Roman"/>
              </a:rPr>
              <a:t>más</a:t>
            </a:r>
            <a:r>
              <a:rPr lang="en-US" sz="1200" b="0" strike="noStrike" spc="-1" dirty="0" smtClean="0">
                <a:solidFill>
                  <a:srgbClr val="000000"/>
                </a:solidFill>
                <a:latin typeface="Times New Roman"/>
              </a:rPr>
              <a:t> </a:t>
            </a:r>
            <a:r>
              <a:rPr lang="en-US" sz="1200" b="0" strike="noStrike" spc="-1" dirty="0" err="1" smtClean="0">
                <a:solidFill>
                  <a:srgbClr val="000000"/>
                </a:solidFill>
                <a:latin typeface="Times New Roman"/>
              </a:rPr>
              <a:t>fácil</a:t>
            </a: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4. La </a:t>
            </a:r>
            <a:r>
              <a:rPr lang="en-US" sz="1200" b="0" strike="noStrike" spc="-1" dirty="0" err="1">
                <a:solidFill>
                  <a:srgbClr val="000000"/>
                </a:solidFill>
                <a:latin typeface="Times New Roman"/>
              </a:rPr>
              <a:t>fe</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en</a:t>
            </a:r>
            <a:r>
              <a:rPr lang="en-US" sz="1200" b="0" strike="noStrike" spc="-1" dirty="0">
                <a:solidFill>
                  <a:srgbClr val="000000"/>
                </a:solidFill>
                <a:latin typeface="Times New Roman"/>
              </a:rPr>
              <a:t> Dios </a:t>
            </a:r>
            <a:r>
              <a:rPr lang="en-US" sz="1200" b="0" strike="noStrike" spc="-1" dirty="0" err="1">
                <a:solidFill>
                  <a:srgbClr val="000000"/>
                </a:solidFill>
                <a:latin typeface="Times New Roman"/>
              </a:rPr>
              <a:t>es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tu</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fortaleza</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smtClean="0">
                <a:solidFill>
                  <a:srgbClr val="000000"/>
                </a:solidFill>
                <a:latin typeface="Times New Roman"/>
              </a:rPr>
              <a:t>los</a:t>
            </a:r>
            <a:r>
              <a:rPr lang="en-US" sz="1200" b="0" strike="noStrike" spc="-1" dirty="0" smtClean="0">
                <a:solidFill>
                  <a:srgbClr val="000000"/>
                </a:solidFill>
                <a:latin typeface="Times New Roman"/>
              </a:rPr>
              <a:t> amigos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consejeros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experiencias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previas</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smtClean="0">
                <a:solidFill>
                  <a:srgbClr val="000000"/>
                </a:solidFill>
                <a:latin typeface="Times New Roman"/>
              </a:rPr>
              <a:t>Ningún</a:t>
            </a:r>
            <a:r>
              <a:rPr lang="en-US" sz="1200" b="0" strike="noStrike" spc="-1" baseline="0" dirty="0" smtClean="0">
                <a:solidFill>
                  <a:srgbClr val="000000"/>
                </a:solidFill>
                <a:latin typeface="Times New Roman"/>
              </a:rPr>
              <a:t> </a:t>
            </a:r>
            <a:r>
              <a:rPr lang="en-US" sz="1200" b="0" strike="noStrike" spc="-1" dirty="0" smtClean="0">
                <a:solidFill>
                  <a:srgbClr val="000000"/>
                </a:solidFill>
                <a:latin typeface="Times New Roman"/>
              </a:rPr>
              <a:t>escape </a:t>
            </a:r>
            <a:r>
              <a:rPr lang="en-US" sz="1200" b="0" strike="noStrike" spc="-1" dirty="0" err="1">
                <a:solidFill>
                  <a:srgbClr val="000000"/>
                </a:solidFill>
                <a:latin typeface="Times New Roman"/>
              </a:rPr>
              <a:t>mundano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distracción</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anestesia</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Ni </a:t>
            </a:r>
            <a:r>
              <a:rPr lang="en-US" sz="1200" b="0" strike="noStrike" spc="-1" dirty="0" err="1" smtClean="0">
                <a:solidFill>
                  <a:srgbClr val="000000"/>
                </a:solidFill>
                <a:latin typeface="Times New Roman"/>
              </a:rPr>
              <a:t>siquiera</a:t>
            </a:r>
            <a:r>
              <a:rPr lang="en-US" sz="1200" b="0" strike="noStrike" spc="-1" dirty="0" smtClean="0">
                <a:solidFill>
                  <a:srgbClr val="000000"/>
                </a:solidFill>
                <a:latin typeface="Times New Roman"/>
              </a:rPr>
              <a:t> </a:t>
            </a:r>
            <a:r>
              <a:rPr lang="en-US" sz="1200" b="0" strike="noStrike" spc="-1" dirty="0">
                <a:solidFill>
                  <a:srgbClr val="000000"/>
                </a:solidFill>
                <a:latin typeface="Times New Roman"/>
              </a:rPr>
              <a:t>la </a:t>
            </a:r>
            <a:r>
              <a:rPr lang="en-US" sz="1200" b="0" strike="noStrike" spc="-1" dirty="0" err="1">
                <a:solidFill>
                  <a:srgbClr val="000000"/>
                </a:solidFill>
                <a:latin typeface="Times New Roman"/>
              </a:rPr>
              <a:t>esperanza</a:t>
            </a:r>
            <a:r>
              <a:rPr lang="en-US" sz="1200" b="0" strike="noStrike" spc="-1" dirty="0">
                <a:solidFill>
                  <a:srgbClr val="000000"/>
                </a:solidFill>
                <a:latin typeface="Times New Roman"/>
              </a:rPr>
              <a:t> de un </a:t>
            </a:r>
            <a:r>
              <a:rPr lang="en-US" sz="1200" b="0" strike="noStrike" spc="-1" dirty="0" err="1">
                <a:solidFill>
                  <a:srgbClr val="000000"/>
                </a:solidFill>
                <a:latin typeface="Times New Roman"/>
              </a:rPr>
              <a:t>futuro</a:t>
            </a:r>
            <a:r>
              <a:rPr lang="en-US" sz="1200" b="0" strike="noStrike" spc="-1" dirty="0">
                <a:solidFill>
                  <a:srgbClr val="000000"/>
                </a:solidFill>
                <a:latin typeface="Times New Roman"/>
              </a:rPr>
              <a:t> ideal</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
        <p:nvSpPr>
          <p:cNvPr id="304"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D4B493F-3058-47D5-A776-952E86D21A2B}"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257</a:t>
            </a:fld>
            <a:endParaRPr lang="en-US" sz="1300" spc="-1">
              <a:solidFill>
                <a:srgbClr val="000000"/>
              </a:solidFill>
            </a:endParaRPr>
          </a:p>
        </p:txBody>
      </p:sp>
    </p:spTree>
    <p:extLst>
      <p:ext uri="{BB962C8B-B14F-4D97-AF65-F5344CB8AC3E}">
        <p14:creationId xmlns:p14="http://schemas.microsoft.com/office/powerpoint/2010/main" val="310979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468313" y="930275"/>
            <a:ext cx="8251826" cy="4641850"/>
          </a:xfrm>
          <a:prstGeom prst="rect">
            <a:avLst/>
          </a:prstGeom>
        </p:spPr>
      </p:sp>
      <p:sp>
        <p:nvSpPr>
          <p:cNvPr id="330"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31"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BC85D1-2CA4-4712-A9E3-135380876E5C}" type="slidenum">
              <a:rPr lang="en-US" sz="1300" b="0" strike="noStrike" spc="-1">
                <a:solidFill>
                  <a:srgbClr val="000000"/>
                </a:solidFill>
                <a:latin typeface="Arial"/>
              </a:rPr>
              <a:t>21</a:t>
            </a:fld>
            <a:endParaRPr lang="en-US" sz="1300" b="0" strike="noStrike" spc="-1">
              <a:solidFill>
                <a:srgbClr val="000000"/>
              </a:solidFill>
              <a:latin typeface="Arial"/>
            </a:endParaRPr>
          </a:p>
        </p:txBody>
      </p:sp>
    </p:spTree>
    <p:extLst>
      <p:ext uri="{BB962C8B-B14F-4D97-AF65-F5344CB8AC3E}">
        <p14:creationId xmlns:p14="http://schemas.microsoft.com/office/powerpoint/2010/main" val="2145075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noRot="1" noChangeAspect="1"/>
          </p:cNvSpPr>
          <p:nvPr>
            <p:ph type="sldImg"/>
          </p:nvPr>
        </p:nvSpPr>
        <p:spPr>
          <a:xfrm>
            <a:off x="-468313" y="930275"/>
            <a:ext cx="8251826" cy="4641850"/>
          </a:xfrm>
          <a:prstGeom prst="rect">
            <a:avLst/>
          </a:prstGeom>
        </p:spPr>
      </p:sp>
      <p:sp>
        <p:nvSpPr>
          <p:cNvPr id="333"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34"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9C1126E-B932-4C59-A466-9B27106290DA}" type="slidenum">
              <a:rPr lang="en-US" sz="1300" b="0" strike="noStrike" spc="-1">
                <a:solidFill>
                  <a:srgbClr val="000000"/>
                </a:solidFill>
                <a:latin typeface="Arial"/>
              </a:rPr>
              <a:t>22</a:t>
            </a:fld>
            <a:endParaRPr lang="en-US" sz="1300" b="0" strike="noStrike" spc="-1">
              <a:solidFill>
                <a:srgbClr val="000000"/>
              </a:solidFill>
              <a:latin typeface="Arial"/>
            </a:endParaRPr>
          </a:p>
        </p:txBody>
      </p:sp>
    </p:spTree>
    <p:extLst>
      <p:ext uri="{BB962C8B-B14F-4D97-AF65-F5344CB8AC3E}">
        <p14:creationId xmlns:p14="http://schemas.microsoft.com/office/powerpoint/2010/main" val="350648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468313" y="930275"/>
            <a:ext cx="8251826" cy="4641850"/>
          </a:xfrm>
          <a:prstGeom prst="rect">
            <a:avLst/>
          </a:prstGeom>
        </p:spPr>
      </p:sp>
      <p:sp>
        <p:nvSpPr>
          <p:cNvPr id="336"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37"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1E8E9A9-BF17-405E-B6E3-69BF51D13051}" type="slidenum">
              <a:rPr lang="en-US" sz="1300" b="0" strike="noStrike" spc="-1">
                <a:solidFill>
                  <a:srgbClr val="000000"/>
                </a:solidFill>
                <a:latin typeface="Arial"/>
              </a:rPr>
              <a:t>23</a:t>
            </a:fld>
            <a:endParaRPr lang="en-US" sz="1300" b="0" strike="noStrike" spc="-1">
              <a:solidFill>
                <a:srgbClr val="000000"/>
              </a:solidFill>
              <a:latin typeface="Arial"/>
            </a:endParaRPr>
          </a:p>
        </p:txBody>
      </p:sp>
    </p:spTree>
    <p:extLst>
      <p:ext uri="{BB962C8B-B14F-4D97-AF65-F5344CB8AC3E}">
        <p14:creationId xmlns:p14="http://schemas.microsoft.com/office/powerpoint/2010/main" val="123424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3DB392-92CD-4AE0-A788-ECB1190A5FFB}" type="slidenum">
              <a:rPr lang="en-US" altLang="en-US" sz="1300">
                <a:solidFill>
                  <a:srgbClr val="000000"/>
                </a:solidFill>
                <a:latin typeface="Arial" panose="020B0604020202020204" pitchFamily="34" charset="0"/>
              </a:rPr>
              <a:pPr>
                <a:spcBef>
                  <a:spcPct val="0"/>
                </a:spcBef>
              </a:pPr>
              <a:t>24</a:t>
            </a:fld>
            <a:endParaRPr lang="en-US" altLang="en-US" sz="1300">
              <a:solidFill>
                <a:srgbClr val="000000"/>
              </a:solidFill>
              <a:latin typeface="Arial" panose="020B0604020202020204" pitchFamily="34" charset="0"/>
            </a:endParaRPr>
          </a:p>
        </p:txBody>
      </p:sp>
      <p:sp>
        <p:nvSpPr>
          <p:cNvPr id="43011" name="Rectangle 2"/>
          <p:cNvSpPr>
            <a:spLocks noGrp="1" noRot="1" noChangeAspect="1" noChangeArrowheads="1" noTextEdit="1"/>
          </p:cNvSpPr>
          <p:nvPr>
            <p:ph type="sldImg"/>
          </p:nvPr>
        </p:nvSpPr>
        <p:spPr>
          <a:xfrm>
            <a:off x="-468313" y="930275"/>
            <a:ext cx="8251826" cy="4641850"/>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Tree>
    <p:extLst>
      <p:ext uri="{BB962C8B-B14F-4D97-AF65-F5344CB8AC3E}">
        <p14:creationId xmlns:p14="http://schemas.microsoft.com/office/powerpoint/2010/main" val="1110952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FA4C3E-9320-44A9-94C3-227965E34FF7}" type="slidenum">
              <a:rPr lang="en-US" altLang="en-US" sz="1300">
                <a:solidFill>
                  <a:srgbClr val="000000"/>
                </a:solidFill>
                <a:latin typeface="Arial" panose="020B0604020202020204" pitchFamily="34" charset="0"/>
              </a:rPr>
              <a:pPr>
                <a:spcBef>
                  <a:spcPct val="0"/>
                </a:spcBef>
              </a:pPr>
              <a:t>25</a:t>
            </a:fld>
            <a:endParaRPr lang="en-US" altLang="en-US" sz="1300">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a:xfrm>
            <a:off x="-468313" y="930275"/>
            <a:ext cx="8251826" cy="4641850"/>
          </a:xfrm>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Tree>
    <p:extLst>
      <p:ext uri="{BB962C8B-B14F-4D97-AF65-F5344CB8AC3E}">
        <p14:creationId xmlns:p14="http://schemas.microsoft.com/office/powerpoint/2010/main" val="658514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051A044-218D-4AB4-B7F3-94DA8C344183}" type="slidenum">
              <a:rPr lang="en-US" sz="1300" b="0" strike="noStrike" spc="-1">
                <a:solidFill>
                  <a:srgbClr val="000000"/>
                </a:solidFill>
                <a:latin typeface="Arial"/>
              </a:rPr>
              <a:t>26</a:t>
            </a:fld>
            <a:endParaRPr lang="en-US" sz="1300" b="0" strike="noStrike" spc="-1">
              <a:solidFill>
                <a:srgbClr val="000000"/>
              </a:solidFill>
              <a:latin typeface="Arial"/>
            </a:endParaRPr>
          </a:p>
        </p:txBody>
      </p:sp>
      <p:sp>
        <p:nvSpPr>
          <p:cNvPr id="339" name="PlaceHolder 2"/>
          <p:cNvSpPr>
            <a:spLocks noGrp="1" noRot="1" noChangeAspect="1"/>
          </p:cNvSpPr>
          <p:nvPr>
            <p:ph type="sldImg"/>
          </p:nvPr>
        </p:nvSpPr>
        <p:spPr>
          <a:xfrm>
            <a:off x="-468313" y="930275"/>
            <a:ext cx="8251826" cy="4641850"/>
          </a:xfrm>
          <a:prstGeom prst="rect">
            <a:avLst/>
          </a:prstGeom>
        </p:spPr>
      </p:sp>
      <p:sp>
        <p:nvSpPr>
          <p:cNvPr id="340" name="PlaceHolder 3"/>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55060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770952-1065-43C0-B9F0-F5AE3474696E}" type="slidenum">
              <a:rPr lang="en-US" sz="1300" b="0" strike="noStrike" spc="-1">
                <a:solidFill>
                  <a:srgbClr val="000000"/>
                </a:solidFill>
                <a:latin typeface="Arial"/>
              </a:rPr>
              <a:t>27</a:t>
            </a:fld>
            <a:endParaRPr lang="en-US" sz="1300" b="0" strike="noStrike" spc="-1">
              <a:solidFill>
                <a:srgbClr val="000000"/>
              </a:solidFill>
              <a:latin typeface="Arial"/>
            </a:endParaRPr>
          </a:p>
        </p:txBody>
      </p:sp>
      <p:sp>
        <p:nvSpPr>
          <p:cNvPr id="342" name="PlaceHolder 2"/>
          <p:cNvSpPr>
            <a:spLocks noGrp="1" noRot="1" noChangeAspect="1"/>
          </p:cNvSpPr>
          <p:nvPr>
            <p:ph type="sldImg"/>
          </p:nvPr>
        </p:nvSpPr>
        <p:spPr>
          <a:xfrm>
            <a:off x="-468313" y="930275"/>
            <a:ext cx="8251826" cy="4641850"/>
          </a:xfrm>
          <a:prstGeom prst="rect">
            <a:avLst/>
          </a:prstGeom>
        </p:spPr>
      </p:sp>
      <p:sp>
        <p:nvSpPr>
          <p:cNvPr id="343" name="PlaceHolder 3"/>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8656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468313" y="930275"/>
            <a:ext cx="8251826" cy="4641850"/>
          </a:xfrm>
          <a:prstGeom prst="rect">
            <a:avLst/>
          </a:prstGeom>
        </p:spPr>
      </p:sp>
      <p:sp>
        <p:nvSpPr>
          <p:cNvPr id="300"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01"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7D37528-903D-4C9E-BC4A-254F178A356F}" type="slidenum">
              <a:rPr lang="en-US" sz="1300" b="0" strike="noStrike" spc="-1">
                <a:solidFill>
                  <a:srgbClr val="000000"/>
                </a:solidFill>
                <a:latin typeface="Arial"/>
              </a:rPr>
              <a:t>2</a:t>
            </a:fld>
            <a:endParaRPr lang="en-US" sz="1300" b="0" strike="noStrike" spc="-1">
              <a:solidFill>
                <a:srgbClr val="000000"/>
              </a:solidFill>
              <a:latin typeface="Arial"/>
            </a:endParaRPr>
          </a:p>
        </p:txBody>
      </p:sp>
    </p:spTree>
    <p:extLst>
      <p:ext uri="{BB962C8B-B14F-4D97-AF65-F5344CB8AC3E}">
        <p14:creationId xmlns:p14="http://schemas.microsoft.com/office/powerpoint/2010/main" val="1864917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468313" y="930275"/>
            <a:ext cx="8251826" cy="4641850"/>
          </a:xfrm>
          <a:prstGeom prst="rect">
            <a:avLst/>
          </a:prstGeom>
        </p:spPr>
      </p:sp>
      <p:sp>
        <p:nvSpPr>
          <p:cNvPr id="327"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28"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A02F02B-68B6-4856-9C31-ED28AE2BA2ED}"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en-US" sz="1300" spc="-1">
              <a:solidFill>
                <a:srgbClr val="000000"/>
              </a:solidFill>
            </a:endParaRPr>
          </a:p>
        </p:txBody>
      </p:sp>
    </p:spTree>
    <p:extLst>
      <p:ext uri="{BB962C8B-B14F-4D97-AF65-F5344CB8AC3E}">
        <p14:creationId xmlns:p14="http://schemas.microsoft.com/office/powerpoint/2010/main" val="1804626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Se divide </a:t>
            </a:r>
            <a:r>
              <a:rPr lang="en-US" sz="1800" dirty="0">
                <a:effectLst/>
                <a:latin typeface="Calibri" panose="020F0502020204030204" pitchFamily="34" charset="0"/>
                <a:ea typeface="Calibri" panose="020F0502020204030204" pitchFamily="34" charset="0"/>
                <a:cs typeface="Times New Roman" panose="02020603050405020304" pitchFamily="18" charset="0"/>
              </a:rPr>
              <a:t>en dos partes: 1-3 y 4-6, pero en 4:1 hay un buen versículo central que nos ayuda a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entender</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lo que hay a </a:t>
            </a:r>
            <a:r>
              <a:rPr lang="en-US" sz="1800" dirty="0">
                <a:effectLst/>
                <a:latin typeface="Calibri" panose="020F0502020204030204" pitchFamily="34" charset="0"/>
                <a:ea typeface="Calibri" panose="020F0502020204030204" pitchFamily="34" charset="0"/>
                <a:cs typeface="Times New Roman" panose="02020603050405020304" pitchFamily="18" charset="0"/>
              </a:rPr>
              <a:t>cada lado.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Así</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que, </a:t>
            </a:r>
            <a:r>
              <a:rPr lang="en-US" sz="1800" dirty="0">
                <a:effectLst/>
                <a:latin typeface="Calibri" panose="020F0502020204030204" pitchFamily="34" charset="0"/>
                <a:ea typeface="Calibri" panose="020F0502020204030204" pitchFamily="34" charset="0"/>
                <a:cs typeface="Times New Roman" panose="02020603050405020304" pitchFamily="18" charset="0"/>
              </a:rPr>
              <a:t>en ese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versículo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se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puede</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identificar lo que está sucediendo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ambos </a:t>
            </a:r>
            <a:r>
              <a:rPr lang="en-US" sz="1800" dirty="0">
                <a:effectLst/>
                <a:latin typeface="Calibri" panose="020F0502020204030204" pitchFamily="34" charset="0"/>
                <a:ea typeface="Calibri" panose="020F0502020204030204" pitchFamily="34" charset="0"/>
                <a:cs typeface="Times New Roman" panose="02020603050405020304" pitchFamily="18" charset="0"/>
              </a:rPr>
              <a:t>lados. Los primeros tres capítulos nos acaban de decir cuál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la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vocación</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con la que </a:t>
            </a:r>
            <a:r>
              <a:rPr lang="en-US" sz="1800" dirty="0">
                <a:effectLst/>
                <a:latin typeface="Calibri" panose="020F0502020204030204" pitchFamily="34" charset="0"/>
                <a:ea typeface="Calibri" panose="020F0502020204030204" pitchFamily="34" charset="0"/>
                <a:cs typeface="Times New Roman" panose="02020603050405020304" pitchFamily="18" charset="0"/>
              </a:rPr>
              <a:t>hemos sido llamados y los tres siguientes describirá el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andar</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digno, cómo se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anda</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manera</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digna</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de la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vocación</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dirty="0"/>
          </a:p>
        </p:txBody>
      </p:sp>
      <p:sp>
        <p:nvSpPr>
          <p:cNvPr id="4" name="Slide Number Placeholder 3"/>
          <p:cNvSpPr>
            <a:spLocks noGrp="1"/>
          </p:cNvSpPr>
          <p:nvPr>
            <p:ph type="sldNum" sz="quarter" idx="5"/>
          </p:nvPr>
        </p:nvSpPr>
        <p:spPr/>
        <p:txBody>
          <a:bodyPr/>
          <a:lstStyle/>
          <a:p>
            <a:pPr algn="l" defTabSz="356616" fontAlgn="auto">
              <a:spcBef>
                <a:spcPts val="0"/>
              </a:spcBef>
              <a:spcAft>
                <a:spcPts val="0"/>
              </a:spcAft>
              <a:defRPr/>
            </a:pPr>
            <a:fld id="{73E80E48-D5F9-486E-916F-79B02609B3AA}" type="slidenum">
              <a:rPr lang="en-US" sz="1200" smtClean="0">
                <a:solidFill>
                  <a:prstClr val="black"/>
                </a:solidFill>
                <a:latin typeface="Calibri" panose="020F0502020204030204"/>
              </a:rPr>
              <a:pPr algn="l" defTabSz="356616" fontAlgn="auto">
                <a:spcBef>
                  <a:spcPts val="0"/>
                </a:spcBef>
                <a:spcAft>
                  <a:spcPts val="0"/>
                </a:spcAft>
                <a:defRPr/>
              </a:pPr>
              <a:t>32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909124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noRot="1" noChangeAspect="1"/>
          </p:cNvSpPr>
          <p:nvPr>
            <p:ph type="sldImg"/>
          </p:nvPr>
        </p:nvSpPr>
        <p:spPr>
          <a:xfrm>
            <a:off x="-468313" y="930275"/>
            <a:ext cx="8251826" cy="4641850"/>
          </a:xfrm>
          <a:prstGeom prst="rect">
            <a:avLst/>
          </a:prstGeom>
        </p:spPr>
      </p:sp>
      <p:sp>
        <p:nvSpPr>
          <p:cNvPr id="315" name="PlaceHolder 2"/>
          <p:cNvSpPr>
            <a:spLocks noGrp="1"/>
          </p:cNvSpPr>
          <p:nvPr>
            <p:ph type="body"/>
          </p:nvPr>
        </p:nvSpPr>
        <p:spPr>
          <a:xfrm>
            <a:off x="974880" y="5879880"/>
            <a:ext cx="5365440" cy="5568840"/>
          </a:xfrm>
          <a:prstGeom prst="rect">
            <a:avLst/>
          </a:prstGeom>
        </p:spPr>
        <p:txBody>
          <a:bodyPr lIns="96840" tIns="48600" rIns="96840" bIns="48600">
            <a:noAutofit/>
          </a:bodyPr>
          <a:lstStyle/>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
        <p:nvSpPr>
          <p:cNvPr id="316"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2D6393F-1B8F-46E3-8C86-506D6FDE9C91}"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en-US" sz="1300" spc="-1">
              <a:solidFill>
                <a:srgbClr val="000000"/>
              </a:solidFill>
            </a:endParaRPr>
          </a:p>
        </p:txBody>
      </p:sp>
    </p:spTree>
    <p:extLst>
      <p:ext uri="{BB962C8B-B14F-4D97-AF65-F5344CB8AC3E}">
        <p14:creationId xmlns:p14="http://schemas.microsoft.com/office/powerpoint/2010/main" val="364248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a:extLst>
              <a:ext uri="{FF2B5EF4-FFF2-40B4-BE49-F238E27FC236}">
                <a16:creationId xmlns:a16="http://schemas.microsoft.com/office/drawing/2014/main" xmlns="" id="{794EB295-C620-4571-9250-5AAA598651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spcBef>
                <a:spcPct val="0"/>
              </a:spcBef>
              <a:defRPr/>
            </a:pPr>
            <a:fld id="{650EA1ED-9072-4368-95E1-054F50CEEBA8}" type="slidenum">
              <a:rPr lang="en-US" altLang="en-US" sz="1300" smtClean="0">
                <a:solidFill>
                  <a:srgbClr val="000000"/>
                </a:solidFill>
                <a:latin typeface="Arial" panose="020B0604020202020204" pitchFamily="34" charset="0"/>
              </a:rPr>
              <a:pPr algn="l">
                <a:spcBef>
                  <a:spcPct val="0"/>
                </a:spcBef>
                <a:defRPr/>
              </a:pPr>
              <a:t>38</a:t>
            </a:fld>
            <a:endParaRPr lang="en-US" altLang="en-US" sz="1300">
              <a:solidFill>
                <a:srgbClr val="000000"/>
              </a:solidFill>
              <a:latin typeface="Arial" panose="020B0604020202020204" pitchFamily="34" charset="0"/>
            </a:endParaRPr>
          </a:p>
        </p:txBody>
      </p:sp>
      <p:sp>
        <p:nvSpPr>
          <p:cNvPr id="94211" name="Rectangle 2">
            <a:extLst>
              <a:ext uri="{FF2B5EF4-FFF2-40B4-BE49-F238E27FC236}">
                <a16:creationId xmlns:a16="http://schemas.microsoft.com/office/drawing/2014/main" xmlns="" id="{5D29C133-3DAF-46D2-83DC-98A9D2B0F8A3}"/>
              </a:ext>
            </a:extLst>
          </p:cNvPr>
          <p:cNvSpPr>
            <a:spLocks noGrp="1" noRot="1" noChangeAspect="1" noChangeArrowheads="1" noTextEdit="1"/>
          </p:cNvSpPr>
          <p:nvPr>
            <p:ph type="sldImg"/>
          </p:nvPr>
        </p:nvSpPr>
        <p:spPr>
          <a:xfrm>
            <a:off x="-468313" y="930275"/>
            <a:ext cx="8251826" cy="4641850"/>
          </a:xfrm>
          <a:ln/>
        </p:spPr>
      </p:sp>
      <p:sp>
        <p:nvSpPr>
          <p:cNvPr id="94212" name="Rectangle 3">
            <a:extLst>
              <a:ext uri="{FF2B5EF4-FFF2-40B4-BE49-F238E27FC236}">
                <a16:creationId xmlns:a16="http://schemas.microsoft.com/office/drawing/2014/main" xmlns="" id="{C8B0C479-C42F-4A79-A8F9-9586EE6FCB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1" hangingPunct="1"/>
            <a:endParaRPr lang="en-US" altLang="en-US" dirty="0"/>
          </a:p>
        </p:txBody>
      </p:sp>
    </p:spTree>
    <p:extLst>
      <p:ext uri="{BB962C8B-B14F-4D97-AF65-F5344CB8AC3E}">
        <p14:creationId xmlns:p14="http://schemas.microsoft.com/office/powerpoint/2010/main" val="14379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fontAlgn="auto">
              <a:spcBef>
                <a:spcPts val="0"/>
              </a:spcBef>
              <a:spcAft>
                <a:spcPts val="0"/>
              </a:spcAft>
              <a:defRPr/>
            </a:pPr>
            <a:fld id="{CA160BD0-905E-4034-A202-E1E1D72F0B14}" type="slidenum">
              <a:rPr lang="en-US" sz="1200">
                <a:solidFill>
                  <a:prstClr val="black"/>
                </a:solidFill>
                <a:latin typeface="Calibri"/>
              </a:rPr>
              <a:pPr fontAlgn="auto">
                <a:spcBef>
                  <a:spcPts val="0"/>
                </a:spcBef>
                <a:spcAft>
                  <a:spcPts val="0"/>
                </a:spcAft>
                <a:defRPr/>
              </a:pPr>
              <a:t>39</a:t>
            </a:fld>
            <a:endParaRPr lang="en-US" sz="1200">
              <a:solidFill>
                <a:prstClr val="black"/>
              </a:solidFill>
              <a:latin typeface="Calibri"/>
            </a:endParaRPr>
          </a:p>
        </p:txBody>
      </p:sp>
      <p:sp>
        <p:nvSpPr>
          <p:cNvPr id="137219" name="Rectangle 2"/>
          <p:cNvSpPr>
            <a:spLocks noGrp="1" noRot="1" noChangeAspect="1" noChangeArrowheads="1" noTextEdit="1"/>
          </p:cNvSpPr>
          <p:nvPr>
            <p:ph type="sldImg"/>
          </p:nvPr>
        </p:nvSpPr>
        <p:spPr>
          <a:xfrm>
            <a:off x="381000" y="685800"/>
            <a:ext cx="6096000" cy="3429000"/>
          </a:xfrm>
          <a:ln/>
        </p:spPr>
      </p:sp>
      <p:sp>
        <p:nvSpPr>
          <p:cNvPr id="137220" name="Rectangle 3"/>
          <p:cNvSpPr>
            <a:spLocks noGrp="1" noChangeArrowheads="1"/>
          </p:cNvSpPr>
          <p:nvPr>
            <p:ph type="body" idx="1"/>
          </p:nvPr>
        </p:nvSpPr>
        <p:spPr>
          <a:noFill/>
          <a:ln/>
        </p:spPr>
        <p:txBody>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dirty="0">
              <a:solidFill>
                <a:srgbClr val="000000"/>
              </a:solidFill>
              <a:latin typeface="Times New Roman"/>
            </a:endParaRPr>
          </a:p>
        </p:txBody>
      </p:sp>
    </p:spTree>
    <p:extLst>
      <p:ext uri="{BB962C8B-B14F-4D97-AF65-F5344CB8AC3E}">
        <p14:creationId xmlns:p14="http://schemas.microsoft.com/office/powerpoint/2010/main" val="3770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a:extLst>
              <a:ext uri="{FF2B5EF4-FFF2-40B4-BE49-F238E27FC236}">
                <a16:creationId xmlns:a16="http://schemas.microsoft.com/office/drawing/2014/main" xmlns="" id="{C79FF15A-85FB-43CC-B60D-B169095C73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spcBef>
                <a:spcPct val="0"/>
              </a:spcBef>
              <a:defRPr/>
            </a:pPr>
            <a:fld id="{2AE5B229-AB79-446D-ACF7-A8CAAF778C0D}" type="slidenum">
              <a:rPr lang="en-US" altLang="en-US" sz="1300" smtClean="0">
                <a:solidFill>
                  <a:srgbClr val="000000"/>
                </a:solidFill>
                <a:latin typeface="Arial" panose="020B0604020202020204" pitchFamily="34" charset="0"/>
              </a:rPr>
              <a:pPr algn="l">
                <a:spcBef>
                  <a:spcPct val="0"/>
                </a:spcBef>
                <a:defRPr/>
              </a:pPr>
              <a:t>41</a:t>
            </a:fld>
            <a:endParaRPr lang="en-US" altLang="en-US" sz="1300">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xmlns="" id="{46653E19-A930-465B-B5B5-1E01C9AFD695}"/>
              </a:ext>
            </a:extLst>
          </p:cNvPr>
          <p:cNvSpPr>
            <a:spLocks noGrp="1" noRot="1" noChangeAspect="1" noChangeArrowheads="1" noTextEdit="1"/>
          </p:cNvSpPr>
          <p:nvPr>
            <p:ph type="sldImg"/>
          </p:nvPr>
        </p:nvSpPr>
        <p:spPr>
          <a:xfrm>
            <a:off x="3733800" y="541338"/>
            <a:ext cx="4911725" cy="2763837"/>
          </a:xfrm>
          <a:ln/>
        </p:spPr>
      </p:sp>
      <p:sp>
        <p:nvSpPr>
          <p:cNvPr id="96260" name="Rectangle 3">
            <a:extLst>
              <a:ext uri="{FF2B5EF4-FFF2-40B4-BE49-F238E27FC236}">
                <a16:creationId xmlns:a16="http://schemas.microsoft.com/office/drawing/2014/main" xmlns="" id="{7E7B0C9A-8004-4C38-81C3-E66E511F6A43}"/>
              </a:ext>
            </a:extLst>
          </p:cNvPr>
          <p:cNvSpPr>
            <a:spLocks noGrp="1" noChangeArrowheads="1"/>
          </p:cNvSpPr>
          <p:nvPr>
            <p:ph type="body" idx="1"/>
          </p:nvPr>
        </p:nvSpPr>
        <p:spPr>
          <a:xfrm>
            <a:off x="1616075" y="3484563"/>
            <a:ext cx="9142413" cy="3303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1" hangingPunct="1"/>
            <a:endParaRPr lang="en-US" altLang="en-US"/>
          </a:p>
        </p:txBody>
      </p:sp>
    </p:spTree>
    <p:extLst>
      <p:ext uri="{BB962C8B-B14F-4D97-AF65-F5344CB8AC3E}">
        <p14:creationId xmlns:p14="http://schemas.microsoft.com/office/powerpoint/2010/main" val="1102362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Date Placeholder 3"/>
          <p:cNvSpPr>
            <a:spLocks noGrp="1"/>
          </p:cNvSpPr>
          <p:nvPr>
            <p:ph type="dt" idx="1"/>
          </p:nvPr>
        </p:nvSpPr>
        <p:spPr/>
        <p:txBody>
          <a:bodyPr/>
          <a:lstStyle/>
          <a:p>
            <a:pPr algn="l">
              <a:defRPr/>
            </a:pPr>
            <a:r>
              <a:rPr lang="en-US">
                <a:solidFill>
                  <a:srgbClr val="000000"/>
                </a:solidFill>
              </a:rPr>
              <a:t>19 de febrero de 2022</a:t>
            </a:r>
          </a:p>
        </p:txBody>
      </p:sp>
    </p:spTree>
    <p:extLst>
      <p:ext uri="{BB962C8B-B14F-4D97-AF65-F5344CB8AC3E}">
        <p14:creationId xmlns:p14="http://schemas.microsoft.com/office/powerpoint/2010/main" val="2385162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Date Placeholder 3"/>
          <p:cNvSpPr>
            <a:spLocks noGrp="1"/>
          </p:cNvSpPr>
          <p:nvPr>
            <p:ph type="dt" idx="1"/>
          </p:nvPr>
        </p:nvSpPr>
        <p:spPr/>
        <p:txBody>
          <a:bodyPr/>
          <a:lstStyle/>
          <a:p>
            <a:pPr algn="l">
              <a:defRPr/>
            </a:pPr>
            <a:r>
              <a:rPr lang="en-US">
                <a:solidFill>
                  <a:srgbClr val="000000"/>
                </a:solidFill>
              </a:rPr>
              <a:t>19 de febrero de 2022</a:t>
            </a:r>
          </a:p>
        </p:txBody>
      </p:sp>
    </p:spTree>
    <p:extLst>
      <p:ext uri="{BB962C8B-B14F-4D97-AF65-F5344CB8AC3E}">
        <p14:creationId xmlns:p14="http://schemas.microsoft.com/office/powerpoint/2010/main" val="1998144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5" name="Date Placeholder 4">
            <a:extLst>
              <a:ext uri="{FF2B5EF4-FFF2-40B4-BE49-F238E27FC236}">
                <a16:creationId xmlns:a16="http://schemas.microsoft.com/office/drawing/2014/main" xmlns="" id="{096C53CD-AE9C-4629-B7C9-D87022763542}"/>
              </a:ext>
            </a:extLst>
          </p:cNvPr>
          <p:cNvSpPr>
            <a:spLocks noGrp="1"/>
          </p:cNvSpPr>
          <p:nvPr>
            <p:ph type="dt" idx="1"/>
          </p:nvPr>
        </p:nvSpPr>
        <p:spPr/>
        <p:txBody>
          <a:bodyPr/>
          <a:lstStyle/>
          <a:p>
            <a:pPr algn="l">
              <a:defRPr/>
            </a:pPr>
            <a:r>
              <a:rPr lang="en-US">
                <a:solidFill>
                  <a:srgbClr val="000000"/>
                </a:solidFill>
              </a:rPr>
              <a:t>19 de febrero de 2022</a:t>
            </a:r>
          </a:p>
        </p:txBody>
      </p:sp>
    </p:spTree>
    <p:extLst>
      <p:ext uri="{BB962C8B-B14F-4D97-AF65-F5344CB8AC3E}">
        <p14:creationId xmlns:p14="http://schemas.microsoft.com/office/powerpoint/2010/main" val="1214097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5" name="Date Placeholder 4">
            <a:extLst>
              <a:ext uri="{FF2B5EF4-FFF2-40B4-BE49-F238E27FC236}">
                <a16:creationId xmlns:a16="http://schemas.microsoft.com/office/drawing/2014/main" xmlns="" id="{096C53CD-AE9C-4629-B7C9-D87022763542}"/>
              </a:ext>
            </a:extLst>
          </p:cNvPr>
          <p:cNvSpPr>
            <a:spLocks noGrp="1"/>
          </p:cNvSpPr>
          <p:nvPr>
            <p:ph type="dt" idx="1"/>
          </p:nvPr>
        </p:nvSpPr>
        <p:spPr/>
        <p:txBody>
          <a:bodyPr/>
          <a:lstStyle/>
          <a:p>
            <a:pPr algn="l">
              <a:defRPr/>
            </a:pPr>
            <a:r>
              <a:rPr lang="en-US">
                <a:solidFill>
                  <a:srgbClr val="000000"/>
                </a:solidFill>
              </a:rPr>
              <a:t>19 de febrero de 2022</a:t>
            </a:r>
          </a:p>
        </p:txBody>
      </p:sp>
    </p:spTree>
    <p:extLst>
      <p:ext uri="{BB962C8B-B14F-4D97-AF65-F5344CB8AC3E}">
        <p14:creationId xmlns:p14="http://schemas.microsoft.com/office/powerpoint/2010/main" val="298238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468313" y="930275"/>
            <a:ext cx="8251826" cy="4641850"/>
          </a:xfrm>
          <a:prstGeom prst="rect">
            <a:avLst/>
          </a:prstGeom>
        </p:spPr>
      </p:sp>
      <p:sp>
        <p:nvSpPr>
          <p:cNvPr id="303" name="PlaceHolder 2"/>
          <p:cNvSpPr>
            <a:spLocks noGrp="1"/>
          </p:cNvSpPr>
          <p:nvPr>
            <p:ph type="body"/>
          </p:nvPr>
        </p:nvSpPr>
        <p:spPr>
          <a:xfrm>
            <a:off x="974880" y="5879880"/>
            <a:ext cx="5365440" cy="5568840"/>
          </a:xfrm>
          <a:prstGeom prst="rect">
            <a:avLst/>
          </a:prstGeom>
        </p:spPr>
        <p:txBody>
          <a:bodyPr lIns="96840" tIns="48600" rIns="96840" bIns="48600">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000000"/>
                </a:solidFill>
                <a:latin typeface="Times New Roman"/>
              </a:rPr>
              <a:t>1.</a:t>
            </a: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2. </a:t>
            </a:r>
            <a:r>
              <a:rPr lang="en-US" sz="1200" b="0" strike="noStrike" spc="-1" dirty="0" err="1">
                <a:solidFill>
                  <a:srgbClr val="000000"/>
                </a:solidFill>
                <a:latin typeface="Times New Roman"/>
              </a:rPr>
              <a:t>Asuma</a:t>
            </a:r>
            <a:r>
              <a:rPr lang="en-US" sz="1200" b="0" strike="noStrike" spc="-1" dirty="0">
                <a:solidFill>
                  <a:srgbClr val="000000"/>
                </a:solidFill>
                <a:latin typeface="Times New Roman"/>
              </a:rPr>
              <a:t> la </a:t>
            </a:r>
            <a:r>
              <a:rPr lang="en-US" sz="1200" b="0" strike="noStrike" spc="-1" dirty="0" err="1">
                <a:solidFill>
                  <a:srgbClr val="000000"/>
                </a:solidFill>
                <a:latin typeface="Times New Roman"/>
              </a:rPr>
              <a:t>responsabilidad</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hacer</a:t>
            </a:r>
            <a:r>
              <a:rPr lang="en-US" sz="1200" b="0" strike="noStrike" spc="-1" dirty="0">
                <a:solidFill>
                  <a:srgbClr val="000000"/>
                </a:solidFill>
                <a:latin typeface="Times New Roman"/>
              </a:rPr>
              <a:t> lo </a:t>
            </a:r>
            <a:r>
              <a:rPr lang="en-US" sz="1200" b="0" strike="noStrike" spc="-1" dirty="0" err="1">
                <a:solidFill>
                  <a:srgbClr val="000000"/>
                </a:solidFill>
                <a:latin typeface="Times New Roman"/>
              </a:rPr>
              <a:t>correcto</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hay </a:t>
            </a:r>
            <a:r>
              <a:rPr lang="en-US" sz="1200" b="0" strike="noStrike" spc="-1" dirty="0" err="1">
                <a:solidFill>
                  <a:srgbClr val="000000"/>
                </a:solidFill>
                <a:latin typeface="Times New Roman"/>
              </a:rPr>
              <a:t>excusas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basadas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en</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los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problemas</a:t>
            </a:r>
            <a:r>
              <a:rPr lang="en-US" sz="1200" b="0" strike="noStrike" spc="-1" dirty="0">
                <a:solidFill>
                  <a:srgbClr val="000000"/>
                </a:solidFill>
                <a:latin typeface="Times New Roman"/>
              </a:rPr>
              <a:t> o el </a:t>
            </a:r>
            <a:r>
              <a:rPr lang="en-US" sz="1200" b="0" strike="noStrike" spc="-1" dirty="0" err="1">
                <a:solidFill>
                  <a:srgbClr val="000000"/>
                </a:solidFill>
                <a:latin typeface="Times New Roman"/>
              </a:rPr>
              <a:t>comportamiento</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los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cónyuges</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a:solidFill>
                  <a:srgbClr val="000000"/>
                </a:solidFill>
                <a:latin typeface="Times New Roman"/>
              </a:rPr>
              <a:t>condicional</a:t>
            </a:r>
            <a:r>
              <a:rPr lang="en-US" sz="1200" b="0" strike="noStrike" spc="-1" dirty="0">
                <a:solidFill>
                  <a:srgbClr val="000000"/>
                </a:solidFill>
                <a:latin typeface="Times New Roman"/>
              </a:rPr>
              <a:t>, no un </a:t>
            </a:r>
            <a:r>
              <a:rPr lang="en-US" sz="1200" b="0" strike="noStrike" spc="-1" dirty="0" err="1">
                <a:solidFill>
                  <a:srgbClr val="000000"/>
                </a:solidFill>
                <a:latin typeface="Times New Roman"/>
              </a:rPr>
              <a:t>contrato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sólo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si</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él</a:t>
            </a:r>
            <a:r>
              <a:rPr lang="en-US" sz="1200" b="0" strike="noStrike" spc="-1" dirty="0">
                <a:solidFill>
                  <a:srgbClr val="000000"/>
                </a:solidFill>
                <a:latin typeface="Times New Roman"/>
              </a:rPr>
              <a:t>/</a:t>
            </a:r>
            <a:r>
              <a:rPr lang="en-US" sz="1200" b="0" strike="noStrike" spc="-1" dirty="0" err="1">
                <a:solidFill>
                  <a:srgbClr val="000000"/>
                </a:solidFill>
                <a:latin typeface="Times New Roman"/>
              </a:rPr>
              <a:t>ella</a:t>
            </a:r>
            <a:r>
              <a:rPr lang="en-US" sz="1200" b="0" strike="noStrike" spc="-1" dirty="0">
                <a:solidFill>
                  <a:srgbClr val="000000"/>
                </a:solidFill>
                <a:latin typeface="Times New Roman"/>
              </a:rPr>
              <a:t> </a:t>
            </a:r>
            <a:r>
              <a:rPr lang="en-US" sz="1200" b="0" strike="noStrike" spc="-1" dirty="0" err="1" smtClean="0">
                <a:solidFill>
                  <a:srgbClr val="000000"/>
                </a:solidFill>
                <a:latin typeface="Times New Roman"/>
              </a:rPr>
              <a:t>est</a:t>
            </a:r>
            <a:r>
              <a:rPr lang="es-ES" sz="1200" b="0" strike="noStrike" spc="-1" dirty="0" smtClean="0">
                <a:solidFill>
                  <a:srgbClr val="000000"/>
                </a:solidFill>
                <a:latin typeface="Times New Roman"/>
              </a:rPr>
              <a:t>á</a:t>
            </a:r>
            <a:r>
              <a:rPr lang="es-ES" sz="1200" b="0" strike="noStrike" spc="-1" baseline="0" dirty="0" smtClean="0">
                <a:solidFill>
                  <a:srgbClr val="000000"/>
                </a:solidFill>
                <a:latin typeface="Times New Roman"/>
              </a:rPr>
              <a:t> dispuesto(a) a</a:t>
            </a:r>
            <a:r>
              <a:rPr lang="en-US" sz="1200" b="0" strike="noStrike" spc="-1" dirty="0" smtClean="0">
                <a:solidFill>
                  <a:srgbClr val="000000"/>
                </a:solidFill>
                <a:latin typeface="Times New Roman"/>
              </a:rPr>
              <a:t>…”</a:t>
            </a:r>
            <a:endParaRPr lang="en-US" sz="1200" b="0" strike="noStrike" spc="-1" dirty="0">
              <a:solidFill>
                <a:srgbClr val="000000"/>
              </a:solidFill>
              <a:latin typeface="Times New Roman"/>
            </a:endParaRP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a:solidFill>
                  <a:srgbClr val="000000"/>
                </a:solidFill>
                <a:latin typeface="Times New Roman"/>
              </a:rPr>
              <a:t>tengo</a:t>
            </a:r>
            <a:r>
              <a:rPr lang="en-US" sz="1200" b="0" strike="noStrike" spc="-1" dirty="0">
                <a:solidFill>
                  <a:srgbClr val="000000"/>
                </a:solidFill>
                <a:latin typeface="Times New Roman"/>
              </a:rPr>
              <a:t> derecho a..."</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a:solidFill>
                  <a:srgbClr val="000000"/>
                </a:solidFill>
                <a:latin typeface="Times New Roman"/>
              </a:rPr>
              <a:t>venganza</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castigo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contabilidad</a:t>
            </a:r>
            <a:r>
              <a:rPr lang="en-US" sz="1200" b="0" strike="noStrike" spc="-1" dirty="0">
                <a:solidFill>
                  <a:srgbClr val="000000"/>
                </a:solidFill>
                <a:latin typeface="Times New Roman"/>
              </a:rPr>
              <a:t> y </a:t>
            </a:r>
            <a:r>
              <a:rPr lang="en-US" sz="1200" b="0" strike="noStrike" spc="-1" dirty="0" err="1">
                <a:solidFill>
                  <a:srgbClr val="000000"/>
                </a:solidFill>
                <a:latin typeface="Times New Roman"/>
              </a:rPr>
              <a:t>acumulación</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deuda</a:t>
            </a:r>
            <a:r>
              <a:rPr lang="en-US" sz="1200" b="0" strike="noStrike" spc="-1" dirty="0">
                <a:solidFill>
                  <a:srgbClr val="000000"/>
                </a:solidFill>
                <a:latin typeface="Times New Roman"/>
              </a:rPr>
              <a:t>.</a:t>
            </a: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3. </a:t>
            </a:r>
            <a:r>
              <a:rPr lang="en-US" sz="1200" b="0" strike="noStrike" spc="-1" dirty="0" err="1">
                <a:solidFill>
                  <a:srgbClr val="000000"/>
                </a:solidFill>
                <a:latin typeface="Times New Roman"/>
              </a:rPr>
              <a:t>Mantenga</a:t>
            </a:r>
            <a:r>
              <a:rPr lang="en-US" sz="1200" b="0" strike="noStrike" spc="-1" dirty="0">
                <a:solidFill>
                  <a:srgbClr val="000000"/>
                </a:solidFill>
                <a:latin typeface="Times New Roman"/>
              </a:rPr>
              <a:t> la </a:t>
            </a:r>
            <a:r>
              <a:rPr lang="en-US" sz="1200" b="0" strike="noStrike" spc="-1" dirty="0" err="1">
                <a:solidFill>
                  <a:srgbClr val="000000"/>
                </a:solidFill>
                <a:latin typeface="Times New Roman"/>
              </a:rPr>
              <a:t>salvación</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como</a:t>
            </a:r>
            <a:r>
              <a:rPr lang="en-US" sz="1200" b="0" strike="noStrike" spc="-1" dirty="0">
                <a:solidFill>
                  <a:srgbClr val="000000"/>
                </a:solidFill>
                <a:latin typeface="Times New Roman"/>
              </a:rPr>
              <a:t> meta.</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smtClean="0">
                <a:solidFill>
                  <a:srgbClr val="000000"/>
                </a:solidFill>
                <a:latin typeface="Times New Roman"/>
              </a:rPr>
              <a:t>mi </a:t>
            </a:r>
            <a:r>
              <a:rPr lang="en-US" sz="1200" b="0" strike="noStrike" spc="-1" dirty="0" err="1">
                <a:solidFill>
                  <a:srgbClr val="000000"/>
                </a:solidFill>
                <a:latin typeface="Times New Roman"/>
              </a:rPr>
              <a:t>felicidad</a:t>
            </a:r>
            <a:r>
              <a:rPr lang="en-US" sz="1200" b="0" strike="noStrike" spc="-1" dirty="0">
                <a:solidFill>
                  <a:srgbClr val="000000"/>
                </a:solidFill>
                <a:latin typeface="Times New Roman"/>
              </a:rPr>
              <a:t> personal, </a:t>
            </a:r>
            <a:r>
              <a:rPr lang="en-US" sz="1200" b="0" strike="noStrike" spc="-1" dirty="0" err="1">
                <a:solidFill>
                  <a:srgbClr val="000000"/>
                </a:solidFill>
                <a:latin typeface="Times New Roman"/>
              </a:rPr>
              <a:t>comodidad</a:t>
            </a:r>
            <a:r>
              <a:rPr lang="en-US" sz="1200" b="0" strike="noStrike" spc="-1" dirty="0">
                <a:solidFill>
                  <a:srgbClr val="000000"/>
                </a:solidFill>
                <a:latin typeface="Times New Roman"/>
              </a:rPr>
              <a:t> o </a:t>
            </a:r>
            <a:r>
              <a:rPr lang="en-US" sz="1200" b="0" strike="noStrike" spc="-1" dirty="0" err="1">
                <a:solidFill>
                  <a:srgbClr val="000000"/>
                </a:solidFill>
                <a:latin typeface="Times New Roman"/>
              </a:rPr>
              <a:t>beneficio</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la </a:t>
            </a:r>
            <a:r>
              <a:rPr lang="en-US" sz="1200" b="0" strike="noStrike" spc="-1" dirty="0" err="1">
                <a:solidFill>
                  <a:srgbClr val="000000"/>
                </a:solidFill>
                <a:latin typeface="Times New Roman"/>
              </a:rPr>
              <a:t>felicidad</a:t>
            </a:r>
            <a:r>
              <a:rPr lang="en-US" sz="1200" b="0" strike="noStrike" spc="-1" dirty="0">
                <a:solidFill>
                  <a:srgbClr val="000000"/>
                </a:solidFill>
                <a:latin typeface="Times New Roman"/>
              </a:rPr>
              <a:t>, </a:t>
            </a:r>
            <a:r>
              <a:rPr lang="en-US" sz="1200" b="0" strike="noStrike" spc="-1" dirty="0" smtClean="0">
                <a:solidFill>
                  <a:srgbClr val="000000"/>
                </a:solidFill>
                <a:latin typeface="Times New Roman"/>
              </a:rPr>
              <a:t>la </a:t>
            </a:r>
            <a:r>
              <a:rPr lang="en-US" sz="1200" b="0" strike="noStrike" spc="-1" dirty="0" err="1" smtClean="0">
                <a:solidFill>
                  <a:srgbClr val="000000"/>
                </a:solidFill>
                <a:latin typeface="Times New Roman"/>
              </a:rPr>
              <a:t>comodidad</a:t>
            </a:r>
            <a:r>
              <a:rPr lang="en-US" sz="1200" b="0" strike="noStrike" spc="-1" dirty="0" smtClean="0">
                <a:solidFill>
                  <a:srgbClr val="000000"/>
                </a:solidFill>
                <a:latin typeface="Times New Roman"/>
              </a:rPr>
              <a:t>, </a:t>
            </a:r>
            <a:r>
              <a:rPr lang="en-US" sz="1200" b="0" strike="noStrike" spc="-1" dirty="0">
                <a:solidFill>
                  <a:srgbClr val="000000"/>
                </a:solidFill>
                <a:latin typeface="Times New Roman"/>
              </a:rPr>
              <a:t>el </a:t>
            </a:r>
            <a:r>
              <a:rPr lang="en-US" sz="1200" b="0" strike="noStrike" spc="-1" dirty="0" err="1">
                <a:solidFill>
                  <a:srgbClr val="000000"/>
                </a:solidFill>
                <a:latin typeface="Times New Roman"/>
              </a:rPr>
              <a:t>beneficio</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los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demás</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smtClean="0">
                <a:solidFill>
                  <a:srgbClr val="000000"/>
                </a:solidFill>
                <a:latin typeface="Times New Roman"/>
              </a:rPr>
              <a:t>mi </a:t>
            </a:r>
            <a:r>
              <a:rPr lang="en-US" sz="1200" b="0" strike="noStrike" spc="-1" dirty="0" err="1">
                <a:solidFill>
                  <a:srgbClr val="000000"/>
                </a:solidFill>
                <a:latin typeface="Times New Roman"/>
              </a:rPr>
              <a:t>orgullo</a:t>
            </a:r>
            <a:r>
              <a:rPr lang="en-US" sz="1200" b="0" strike="noStrike" spc="-1" dirty="0">
                <a:solidFill>
                  <a:srgbClr val="000000"/>
                </a:solidFill>
                <a:latin typeface="Times New Roman"/>
              </a:rPr>
              <a:t> personal (</a:t>
            </a:r>
            <a:r>
              <a:rPr lang="en-US" sz="1200" b="0" strike="noStrike" spc="-1" dirty="0" err="1">
                <a:solidFill>
                  <a:srgbClr val="000000"/>
                </a:solidFill>
                <a:latin typeface="Times New Roman"/>
              </a:rPr>
              <a:t>hazme</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lucir</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mejor</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000000"/>
                </a:solidFill>
                <a:latin typeface="Times New Roman"/>
              </a:rPr>
              <a:t>Ni </a:t>
            </a:r>
            <a:r>
              <a:rPr lang="en-US" sz="1200" b="0" strike="noStrike" spc="-1" dirty="0" err="1" smtClean="0">
                <a:solidFill>
                  <a:srgbClr val="000000"/>
                </a:solidFill>
                <a:latin typeface="Times New Roman"/>
              </a:rPr>
              <a:t>siquiera</a:t>
            </a:r>
            <a:r>
              <a:rPr lang="en-US" sz="1200" b="0" strike="noStrike" spc="-1" dirty="0" smtClean="0">
                <a:solidFill>
                  <a:srgbClr val="000000"/>
                </a:solidFill>
                <a:latin typeface="Times New Roman"/>
              </a:rPr>
              <a:t> </a:t>
            </a:r>
            <a:r>
              <a:rPr lang="en-US" sz="1200" b="0" strike="noStrike" spc="-1" dirty="0">
                <a:solidFill>
                  <a:srgbClr val="000000"/>
                </a:solidFill>
                <a:latin typeface="Times New Roman"/>
              </a:rPr>
              <a:t>la </a:t>
            </a:r>
            <a:r>
              <a:rPr lang="en-US" sz="1200" b="0" strike="noStrike" spc="-1" dirty="0" err="1">
                <a:solidFill>
                  <a:srgbClr val="000000"/>
                </a:solidFill>
                <a:latin typeface="Times New Roman"/>
              </a:rPr>
              <a:t>longevidad</a:t>
            </a:r>
            <a:r>
              <a:rPr lang="en-US" sz="1200" b="0" strike="noStrike" spc="-1" dirty="0">
                <a:solidFill>
                  <a:srgbClr val="000000"/>
                </a:solidFill>
                <a:latin typeface="Times New Roman"/>
              </a:rPr>
              <a:t> de la </a:t>
            </a:r>
            <a:r>
              <a:rPr lang="en-US" sz="1200" b="0" strike="noStrike" spc="-1" dirty="0" err="1">
                <a:solidFill>
                  <a:srgbClr val="000000"/>
                </a:solidFill>
                <a:latin typeface="Times New Roman"/>
              </a:rPr>
              <a:t>relación</a:t>
            </a:r>
            <a:endParaRPr lang="en-US" sz="1200" b="0" strike="noStrike" spc="-1" dirty="0">
              <a:solidFill>
                <a:srgbClr val="000000"/>
              </a:solidFill>
              <a:latin typeface="Times New Roman"/>
            </a:endParaRP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smtClean="0">
                <a:solidFill>
                  <a:srgbClr val="000000"/>
                </a:solidFill>
                <a:latin typeface="Times New Roman"/>
              </a:rPr>
              <a:t>el </a:t>
            </a:r>
            <a:r>
              <a:rPr lang="en-US" sz="1200" b="0" strike="noStrike" spc="-1" dirty="0" err="1">
                <a:solidFill>
                  <a:srgbClr val="000000"/>
                </a:solidFill>
                <a:latin typeface="Times New Roman"/>
              </a:rPr>
              <a:t>camino</a:t>
            </a:r>
            <a:r>
              <a:rPr lang="en-US" sz="1200" b="0" strike="noStrike" spc="-1" dirty="0">
                <a:solidFill>
                  <a:srgbClr val="000000"/>
                </a:solidFill>
                <a:latin typeface="Times New Roman"/>
              </a:rPr>
              <a:t> </a:t>
            </a:r>
            <a:r>
              <a:rPr lang="en-US" sz="1200" b="0" strike="noStrike" spc="-1" dirty="0" err="1" smtClean="0">
                <a:solidFill>
                  <a:srgbClr val="000000"/>
                </a:solidFill>
                <a:latin typeface="Times New Roman"/>
              </a:rPr>
              <a:t>más</a:t>
            </a:r>
            <a:r>
              <a:rPr lang="en-US" sz="1200" b="0" strike="noStrike" spc="-1" dirty="0" smtClean="0">
                <a:solidFill>
                  <a:srgbClr val="000000"/>
                </a:solidFill>
                <a:latin typeface="Times New Roman"/>
              </a:rPr>
              <a:t> </a:t>
            </a:r>
            <a:r>
              <a:rPr lang="en-US" sz="1200" b="0" strike="noStrike" spc="-1" dirty="0" err="1" smtClean="0">
                <a:solidFill>
                  <a:srgbClr val="000000"/>
                </a:solidFill>
                <a:latin typeface="Times New Roman"/>
              </a:rPr>
              <a:t>fácil</a:t>
            </a: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4. La </a:t>
            </a:r>
            <a:r>
              <a:rPr lang="en-US" sz="1200" b="0" strike="noStrike" spc="-1" dirty="0" err="1">
                <a:solidFill>
                  <a:srgbClr val="000000"/>
                </a:solidFill>
                <a:latin typeface="Times New Roman"/>
              </a:rPr>
              <a:t>fe</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en</a:t>
            </a:r>
            <a:r>
              <a:rPr lang="en-US" sz="1200" b="0" strike="noStrike" spc="-1" dirty="0">
                <a:solidFill>
                  <a:srgbClr val="000000"/>
                </a:solidFill>
                <a:latin typeface="Times New Roman"/>
              </a:rPr>
              <a:t> Dios </a:t>
            </a:r>
            <a:r>
              <a:rPr lang="en-US" sz="1200" b="0" strike="noStrike" spc="-1" dirty="0" err="1">
                <a:solidFill>
                  <a:srgbClr val="000000"/>
                </a:solidFill>
                <a:latin typeface="Times New Roman"/>
              </a:rPr>
              <a:t>es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tu</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fortaleza</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No </a:t>
            </a:r>
            <a:r>
              <a:rPr lang="en-US" sz="1200" b="0" strike="noStrike" spc="-1" dirty="0" err="1" smtClean="0">
                <a:solidFill>
                  <a:srgbClr val="000000"/>
                </a:solidFill>
                <a:latin typeface="Times New Roman"/>
              </a:rPr>
              <a:t>los</a:t>
            </a:r>
            <a:r>
              <a:rPr lang="en-US" sz="1200" b="0" strike="noStrike" spc="-1" dirty="0" smtClean="0">
                <a:solidFill>
                  <a:srgbClr val="000000"/>
                </a:solidFill>
                <a:latin typeface="Times New Roman"/>
              </a:rPr>
              <a:t> amigos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consejeros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experiencias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previas</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smtClean="0">
                <a:solidFill>
                  <a:srgbClr val="000000"/>
                </a:solidFill>
                <a:latin typeface="Times New Roman"/>
              </a:rPr>
              <a:t>Ningún</a:t>
            </a:r>
            <a:r>
              <a:rPr lang="en-US" sz="1200" b="0" strike="noStrike" spc="-1" baseline="0" dirty="0" smtClean="0">
                <a:solidFill>
                  <a:srgbClr val="000000"/>
                </a:solidFill>
                <a:latin typeface="Times New Roman"/>
              </a:rPr>
              <a:t> </a:t>
            </a:r>
            <a:r>
              <a:rPr lang="en-US" sz="1200" b="0" strike="noStrike" spc="-1" dirty="0" smtClean="0">
                <a:solidFill>
                  <a:srgbClr val="000000"/>
                </a:solidFill>
                <a:latin typeface="Times New Roman"/>
              </a:rPr>
              <a:t>escape </a:t>
            </a:r>
            <a:r>
              <a:rPr lang="en-US" sz="1200" b="0" strike="noStrike" spc="-1" dirty="0" err="1">
                <a:solidFill>
                  <a:srgbClr val="000000"/>
                </a:solidFill>
                <a:latin typeface="Times New Roman"/>
              </a:rPr>
              <a:t>mundano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distracción</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anestesia</a:t>
            </a:r>
            <a:r>
              <a:rPr lang="en-US" sz="1200" b="0" strike="noStrike" spc="-1" dirty="0">
                <a:solidFill>
                  <a:srgbClr val="000000"/>
                </a:solidFill>
                <a:latin typeface="Times New Roman"/>
              </a:rPr>
              <a:t>.</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Ni </a:t>
            </a:r>
            <a:r>
              <a:rPr lang="en-US" sz="1200" b="0" strike="noStrike" spc="-1" dirty="0" err="1" smtClean="0">
                <a:solidFill>
                  <a:srgbClr val="000000"/>
                </a:solidFill>
                <a:latin typeface="Times New Roman"/>
              </a:rPr>
              <a:t>siquiera</a:t>
            </a:r>
            <a:r>
              <a:rPr lang="en-US" sz="1200" b="0" strike="noStrike" spc="-1" dirty="0" smtClean="0">
                <a:solidFill>
                  <a:srgbClr val="000000"/>
                </a:solidFill>
                <a:latin typeface="Times New Roman"/>
              </a:rPr>
              <a:t> </a:t>
            </a:r>
            <a:r>
              <a:rPr lang="en-US" sz="1200" b="0" strike="noStrike" spc="-1" dirty="0">
                <a:solidFill>
                  <a:srgbClr val="000000"/>
                </a:solidFill>
                <a:latin typeface="Times New Roman"/>
              </a:rPr>
              <a:t>la </a:t>
            </a:r>
            <a:r>
              <a:rPr lang="en-US" sz="1200" b="0" strike="noStrike" spc="-1" dirty="0" err="1">
                <a:solidFill>
                  <a:srgbClr val="000000"/>
                </a:solidFill>
                <a:latin typeface="Times New Roman"/>
              </a:rPr>
              <a:t>esperanza</a:t>
            </a:r>
            <a:r>
              <a:rPr lang="en-US" sz="1200" b="0" strike="noStrike" spc="-1" dirty="0">
                <a:solidFill>
                  <a:srgbClr val="000000"/>
                </a:solidFill>
                <a:latin typeface="Times New Roman"/>
              </a:rPr>
              <a:t> de un </a:t>
            </a:r>
            <a:r>
              <a:rPr lang="en-US" sz="1200" b="0" strike="noStrike" spc="-1" dirty="0" err="1">
                <a:solidFill>
                  <a:srgbClr val="000000"/>
                </a:solidFill>
                <a:latin typeface="Times New Roman"/>
              </a:rPr>
              <a:t>futuro</a:t>
            </a:r>
            <a:r>
              <a:rPr lang="en-US" sz="1200" b="0" strike="noStrike" spc="-1" dirty="0">
                <a:solidFill>
                  <a:srgbClr val="000000"/>
                </a:solidFill>
                <a:latin typeface="Times New Roman"/>
              </a:rPr>
              <a:t> ideal</a:t>
            </a: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a:p>
            <a:pPr marL="457200" lvl="1" algn="l" rtl="0">
              <a:spcBef>
                <a:spcPts val="448"/>
              </a:spcBef>
              <a:buClr>
                <a:srgbClr val="000000"/>
              </a:buClr>
              <a:buFont typeface="Times New Roman"/>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
        <p:nvSpPr>
          <p:cNvPr id="304"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D4B493F-3058-47D5-A776-952E86D21A2B}" type="slidenum">
              <a:rPr lang="en-US" sz="1300" b="0" strike="noStrike" spc="-1">
                <a:solidFill>
                  <a:srgbClr val="000000"/>
                </a:solidFill>
                <a:latin typeface="Arial"/>
              </a:rPr>
              <a:t>4</a:t>
            </a:fld>
            <a:endParaRPr lang="en-US" sz="1300" b="0" strike="noStrike" spc="-1">
              <a:solidFill>
                <a:srgbClr val="000000"/>
              </a:solidFill>
              <a:latin typeface="Arial"/>
            </a:endParaRPr>
          </a:p>
        </p:txBody>
      </p:sp>
    </p:spTree>
    <p:extLst>
      <p:ext uri="{BB962C8B-B14F-4D97-AF65-F5344CB8AC3E}">
        <p14:creationId xmlns:p14="http://schemas.microsoft.com/office/powerpoint/2010/main" val="1012384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051A044-218D-4AB4-B7F3-94DA8C344183}" type="slidenum">
              <a:rPr lang="en-US" sz="1300" spc="-1">
                <a:solidFill>
                  <a:srgbClr val="000000"/>
                </a:solidFill>
              </a:rPr>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en-US" sz="1300" spc="-1">
              <a:solidFill>
                <a:srgbClr val="000000"/>
              </a:solidFill>
            </a:endParaRPr>
          </a:p>
        </p:txBody>
      </p:sp>
      <p:sp>
        <p:nvSpPr>
          <p:cNvPr id="339" name="PlaceHolder 2"/>
          <p:cNvSpPr>
            <a:spLocks noGrp="1" noRot="1" noChangeAspect="1"/>
          </p:cNvSpPr>
          <p:nvPr>
            <p:ph type="sldImg"/>
          </p:nvPr>
        </p:nvSpPr>
        <p:spPr>
          <a:xfrm>
            <a:off x="-468313" y="930275"/>
            <a:ext cx="8251826" cy="4641850"/>
          </a:xfrm>
          <a:prstGeom prst="rect">
            <a:avLst/>
          </a:prstGeom>
        </p:spPr>
      </p:sp>
      <p:sp>
        <p:nvSpPr>
          <p:cNvPr id="340" name="PlaceHolder 3"/>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636648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770952-1065-43C0-B9F0-F5AE3474696E}" type="slidenum">
              <a:rPr lang="en-US" sz="1300" spc="-1">
                <a:solidFill>
                  <a:srgbClr val="000000"/>
                </a:solidFill>
              </a:rPr>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en-US" sz="1300" spc="-1">
              <a:solidFill>
                <a:srgbClr val="000000"/>
              </a:solidFill>
            </a:endParaRPr>
          </a:p>
        </p:txBody>
      </p:sp>
      <p:sp>
        <p:nvSpPr>
          <p:cNvPr id="342" name="PlaceHolder 2"/>
          <p:cNvSpPr>
            <a:spLocks noGrp="1" noRot="1" noChangeAspect="1"/>
          </p:cNvSpPr>
          <p:nvPr>
            <p:ph type="sldImg"/>
          </p:nvPr>
        </p:nvSpPr>
        <p:spPr>
          <a:xfrm>
            <a:off x="-468313" y="930275"/>
            <a:ext cx="8251826" cy="4641850"/>
          </a:xfrm>
          <a:prstGeom prst="rect">
            <a:avLst/>
          </a:prstGeom>
        </p:spPr>
      </p:sp>
      <p:sp>
        <p:nvSpPr>
          <p:cNvPr id="343" name="PlaceHolder 3"/>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3315809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r>
              <a:rPr lang="en-US" dirty="0"/>
              <a:t>En particular, analizaré la relación entre </a:t>
            </a:r>
            <a:r>
              <a:rPr lang="en-US" dirty="0" smtClean="0"/>
              <a:t>el </a:t>
            </a:r>
            <a:r>
              <a:rPr lang="en-US" dirty="0" err="1" smtClean="0"/>
              <a:t>marido</a:t>
            </a:r>
            <a:r>
              <a:rPr lang="en-US" dirty="0" smtClean="0"/>
              <a:t> </a:t>
            </a:r>
            <a:r>
              <a:rPr lang="en-US" dirty="0"/>
              <a:t>y </a:t>
            </a:r>
            <a:r>
              <a:rPr lang="en-US" dirty="0" smtClean="0"/>
              <a:t>la </a:t>
            </a:r>
            <a:r>
              <a:rPr lang="en-US" dirty="0" err="1" smtClean="0"/>
              <a:t>esposa</a:t>
            </a:r>
            <a:r>
              <a:rPr lang="en-US" dirty="0" smtClean="0"/>
              <a:t>.</a:t>
            </a:r>
            <a:endParaRPr lang="en-US" dirty="0"/>
          </a:p>
        </p:txBody>
      </p:sp>
      <p:sp>
        <p:nvSpPr>
          <p:cNvPr id="4" name="Slide Number Placeholder 3"/>
          <p:cNvSpPr>
            <a:spLocks noGrp="1"/>
          </p:cNvSpPr>
          <p:nvPr>
            <p:ph type="sldNum" sz="quarter" idx="10"/>
          </p:nvPr>
        </p:nvSpPr>
        <p:spPr/>
        <p:txBody>
          <a:bodyPr/>
          <a:lstStyle/>
          <a:p>
            <a:pPr algn="l">
              <a:defRPr/>
            </a:pPr>
            <a:fld id="{D59BF020-6C71-493B-87AD-8BCEB9D9A068}" type="slidenum">
              <a:rPr lang="en-US" smtClean="0">
                <a:solidFill>
                  <a:prstClr val="black"/>
                </a:solidFill>
                <a:latin typeface="Calibri" panose="020F0502020204030204"/>
              </a:rPr>
              <a:pPr algn="l">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3175240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r>
              <a:rPr lang="en-US" dirty="0"/>
              <a:t>Este es un </a:t>
            </a:r>
            <a:r>
              <a:rPr lang="en-US" dirty="0" err="1"/>
              <a:t>trabajo</a:t>
            </a:r>
            <a:r>
              <a:rPr lang="en-US" dirty="0"/>
              <a:t> </a:t>
            </a:r>
            <a:r>
              <a:rPr lang="en-US" dirty="0" err="1" smtClean="0"/>
              <a:t>importante</a:t>
            </a:r>
            <a:r>
              <a:rPr lang="en-US" baseline="0" dirty="0" smtClean="0"/>
              <a:t> </a:t>
            </a:r>
            <a:r>
              <a:rPr lang="en-US" dirty="0" smtClean="0"/>
              <a:t>y </a:t>
            </a:r>
            <a:r>
              <a:rPr lang="en-US" dirty="0"/>
              <a:t>desafiante…. Incluso antes </a:t>
            </a:r>
            <a:r>
              <a:rPr lang="en-US" dirty="0" smtClean="0"/>
              <a:t>de</a:t>
            </a:r>
            <a:r>
              <a:rPr lang="en-US" baseline="0" dirty="0" smtClean="0"/>
              <a:t> las </a:t>
            </a:r>
            <a:r>
              <a:rPr lang="en-US" baseline="0" dirty="0" err="1" smtClean="0"/>
              <a:t>maldiciones</a:t>
            </a:r>
            <a:r>
              <a:rPr lang="en-US" baseline="0" dirty="0" smtClean="0"/>
              <a:t> </a:t>
            </a:r>
            <a:r>
              <a:rPr lang="en-US" baseline="0" dirty="0"/>
              <a:t>que aún están por venir.</a:t>
            </a:r>
          </a:p>
          <a:p>
            <a:pPr algn="l" rtl="0"/>
            <a:r>
              <a:rPr lang="en-US" baseline="0" dirty="0" err="1" smtClean="0"/>
              <a:t>Nótese</a:t>
            </a:r>
            <a:r>
              <a:rPr lang="en-US" baseline="0" dirty="0" smtClean="0"/>
              <a:t> </a:t>
            </a:r>
            <a:r>
              <a:rPr lang="en-US" baseline="0" dirty="0"/>
              <a:t>también que todos estos le fueron dados a Adán cuando estaba solo (sin </a:t>
            </a:r>
            <a:r>
              <a:rPr lang="en-US" baseline="0" dirty="0" err="1" smtClean="0"/>
              <a:t>ayuda</a:t>
            </a:r>
            <a:r>
              <a:rPr lang="en-US" baseline="0" dirty="0" smtClean="0"/>
              <a:t>)</a:t>
            </a:r>
            <a:endParaRPr lang="en-US" dirty="0"/>
          </a:p>
          <a:p>
            <a:pPr algn="l" rtl="0"/>
            <a:r>
              <a:rPr lang="en-US" dirty="0" err="1" smtClean="0"/>
              <a:t>Requiere</a:t>
            </a:r>
            <a:r>
              <a:rPr lang="en-US" dirty="0" smtClean="0"/>
              <a:t> </a:t>
            </a:r>
            <a:r>
              <a:rPr lang="en-US" baseline="0" dirty="0" err="1" smtClean="0"/>
              <a:t>habilidades</a:t>
            </a:r>
            <a:r>
              <a:rPr lang="en-US" baseline="0" dirty="0"/>
              <a:t>…</a:t>
            </a:r>
          </a:p>
          <a:p>
            <a:pPr algn="l" rtl="0"/>
            <a:endParaRPr lang="en-US" baseline="0" dirty="0"/>
          </a:p>
          <a:p>
            <a:pPr algn="l" rtl="0"/>
            <a:r>
              <a:rPr lang="en-US" sz="1200" b="1" i="0" kern="1200" dirty="0" smtClean="0">
                <a:solidFill>
                  <a:schemeClr val="tx1"/>
                </a:solidFill>
                <a:latin typeface="+mn-lt"/>
                <a:ea typeface="+mn-ea"/>
                <a:cs typeface="+mn-cs"/>
              </a:rPr>
              <a:t>16</a:t>
            </a:r>
            <a:r>
              <a:rPr lang="en-US" sz="1200" b="0" i="0" kern="1200" dirty="0" smtClean="0">
                <a:solidFill>
                  <a:schemeClr val="tx1"/>
                </a:solidFill>
                <a:latin typeface="+mn-lt"/>
                <a:ea typeface="+mn-ea"/>
                <a:cs typeface="+mn-cs"/>
              </a:rPr>
              <a:t> </a:t>
            </a:r>
            <a:r>
              <a:rPr lang="es-ES" sz="1200" b="0" i="0" kern="1200" dirty="0" smtClean="0">
                <a:solidFill>
                  <a:schemeClr val="tx1"/>
                </a:solidFill>
                <a:latin typeface="+mn-lt"/>
                <a:ea typeface="+mn-ea"/>
                <a:cs typeface="+mn-cs"/>
              </a:rPr>
              <a:t>Y el SEÑOR Dios ordenó al hombre: «De todo árbol del huerto podrás comer, </a:t>
            </a:r>
          </a:p>
          <a:p>
            <a:pPr algn="l" rtl="0"/>
            <a:r>
              <a:rPr lang="es-ES" sz="1200" b="0" i="0" kern="1200" dirty="0" smtClean="0">
                <a:solidFill>
                  <a:schemeClr val="tx1"/>
                </a:solidFill>
                <a:latin typeface="+mn-lt"/>
                <a:ea typeface="+mn-ea"/>
                <a:cs typeface="+mn-cs"/>
              </a:rPr>
              <a:t>17  pero del árbol del conocimiento del bien y del mal no comerás, porque el día que de él comas, ciertamente morirás». </a:t>
            </a:r>
            <a:endParaRPr lang="en-US" baseline="0" dirty="0"/>
          </a:p>
        </p:txBody>
      </p:sp>
      <p:sp>
        <p:nvSpPr>
          <p:cNvPr id="4" name="Slide Number Placeholder 3"/>
          <p:cNvSpPr>
            <a:spLocks noGrp="1"/>
          </p:cNvSpPr>
          <p:nvPr>
            <p:ph type="sldNum" sz="quarter" idx="10"/>
          </p:nvPr>
        </p:nvSpPr>
        <p:spPr/>
        <p:txBody>
          <a:bodyPr/>
          <a:lstStyle/>
          <a:p>
            <a:pPr algn="l">
              <a:defRPr/>
            </a:pPr>
            <a:fld id="{F3677BD1-F61E-4A8A-93FD-955EDF7EC03F}" type="slidenum">
              <a:rPr lang="en-US" smtClean="0">
                <a:solidFill>
                  <a:prstClr val="black"/>
                </a:solidFill>
                <a:latin typeface="Calibri"/>
              </a:rPr>
              <a:pPr algn="l">
                <a:defRPr/>
              </a:pPr>
              <a:t>57</a:t>
            </a:fld>
            <a:endParaRPr lang="en-US" dirty="0">
              <a:solidFill>
                <a:prstClr val="black"/>
              </a:solidFill>
              <a:latin typeface="Calibri"/>
            </a:endParaRPr>
          </a:p>
        </p:txBody>
      </p:sp>
    </p:spTree>
    <p:extLst>
      <p:ext uri="{BB962C8B-B14F-4D97-AF65-F5344CB8AC3E}">
        <p14:creationId xmlns:p14="http://schemas.microsoft.com/office/powerpoint/2010/main" val="3773853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marL="162175" indent="-162175" algn="l" rtl="0">
              <a:buFont typeface="Arial" panose="020B0604020202020204" pitchFamily="34" charset="0"/>
              <a:buChar char="•"/>
            </a:pPr>
            <a:r>
              <a:rPr lang="en-US" b="1" dirty="0" err="1" smtClean="0"/>
              <a:t>Fuerza</a:t>
            </a:r>
            <a:r>
              <a:rPr lang="en-US" b="0" baseline="0" dirty="0"/>
              <a:t> </a:t>
            </a:r>
            <a:r>
              <a:rPr lang="en-US" b="0" baseline="0" dirty="0" err="1" smtClean="0"/>
              <a:t>física</a:t>
            </a:r>
            <a:r>
              <a:rPr lang="en-US" b="0" baseline="0" dirty="0" smtClean="0"/>
              <a:t>,</a:t>
            </a:r>
            <a:r>
              <a:rPr lang="en-US" dirty="0" smtClean="0"/>
              <a:t> </a:t>
            </a:r>
            <a:r>
              <a:rPr lang="en-US" dirty="0"/>
              <a:t>resistencia</a:t>
            </a:r>
            <a:r>
              <a:rPr lang="en-US" baseline="0" dirty="0"/>
              <a:t>, tal </a:t>
            </a:r>
            <a:r>
              <a:rPr lang="en-US" baseline="0" dirty="0" err="1"/>
              <a:t>vez</a:t>
            </a:r>
            <a:r>
              <a:rPr lang="en-US" baseline="0" dirty="0"/>
              <a:t> </a:t>
            </a:r>
            <a:r>
              <a:rPr lang="en-US" baseline="0" dirty="0" smtClean="0"/>
              <a:t>hasta </a:t>
            </a:r>
            <a:r>
              <a:rPr lang="en-US" baseline="0" dirty="0" err="1" smtClean="0"/>
              <a:t>igualar</a:t>
            </a:r>
            <a:r>
              <a:rPr lang="en-US" baseline="0" dirty="0" smtClean="0"/>
              <a:t> o </a:t>
            </a:r>
            <a:r>
              <a:rPr lang="en-US" baseline="0" dirty="0" err="1" smtClean="0"/>
              <a:t>dominar</a:t>
            </a:r>
            <a:r>
              <a:rPr lang="en-US" baseline="0" dirty="0" smtClean="0"/>
              <a:t> a </a:t>
            </a:r>
            <a:r>
              <a:rPr lang="en-US" baseline="0" dirty="0"/>
              <a:t>algunos animales y </a:t>
            </a:r>
            <a:r>
              <a:rPr lang="en-US" baseline="0" dirty="0" smtClean="0"/>
              <a:t>para </a:t>
            </a:r>
            <a:r>
              <a:rPr lang="en-US" baseline="0" dirty="0" err="1" smtClean="0"/>
              <a:t>labrar</a:t>
            </a:r>
            <a:r>
              <a:rPr lang="en-US" baseline="0" dirty="0" smtClean="0"/>
              <a:t> </a:t>
            </a:r>
            <a:r>
              <a:rPr lang="en-US" baseline="0" dirty="0"/>
              <a:t>la tierra.</a:t>
            </a:r>
            <a:endParaRPr lang="en-US" dirty="0"/>
          </a:p>
          <a:p>
            <a:pPr marL="162175" indent="-162175" algn="l" rtl="0">
              <a:buFont typeface="Arial" panose="020B0604020202020204" pitchFamily="34" charset="0"/>
              <a:buChar char="•"/>
            </a:pPr>
            <a:r>
              <a:rPr lang="en-US" baseline="0" dirty="0" smtClean="0"/>
              <a:t>La </a:t>
            </a:r>
            <a:r>
              <a:rPr lang="en-US" baseline="0" dirty="0" err="1" smtClean="0"/>
              <a:t>capacidad</a:t>
            </a:r>
            <a:r>
              <a:rPr lang="en-US" baseline="0" dirty="0" smtClean="0"/>
              <a:t> </a:t>
            </a:r>
            <a:r>
              <a:rPr lang="en-US" baseline="0" dirty="0"/>
              <a:t>de observar, recopilar (aprender) y </a:t>
            </a:r>
            <a:r>
              <a:rPr lang="en-US" baseline="0" dirty="0" err="1" smtClean="0"/>
              <a:t>sintetizar</a:t>
            </a:r>
            <a:r>
              <a:rPr lang="en-US" baseline="0" dirty="0" smtClean="0"/>
              <a:t> </a:t>
            </a:r>
            <a:r>
              <a:rPr lang="en-US" b="1" baseline="0" dirty="0" err="1" smtClean="0"/>
              <a:t>información</a:t>
            </a:r>
            <a:r>
              <a:rPr lang="en-US" baseline="0" dirty="0"/>
              <a:t>, y </a:t>
            </a:r>
            <a:r>
              <a:rPr lang="en-US" b="1" baseline="0" dirty="0" smtClean="0"/>
              <a:t>aptitudes</a:t>
            </a:r>
            <a:r>
              <a:rPr lang="en-US" baseline="0" dirty="0" smtClean="0"/>
              <a:t> </a:t>
            </a:r>
            <a:r>
              <a:rPr lang="en-US" baseline="0" dirty="0" err="1" smtClean="0"/>
              <a:t>físicas</a:t>
            </a:r>
            <a:r>
              <a:rPr lang="en-US" baseline="0" dirty="0" smtClean="0"/>
              <a:t> </a:t>
            </a:r>
            <a:r>
              <a:rPr lang="en-US" baseline="0" dirty="0"/>
              <a:t>y </a:t>
            </a:r>
            <a:r>
              <a:rPr lang="en-US" baseline="0" dirty="0" err="1" smtClean="0"/>
              <a:t>mentales</a:t>
            </a:r>
            <a:r>
              <a:rPr lang="en-US" baseline="0" dirty="0" smtClean="0"/>
              <a:t> </a:t>
            </a:r>
            <a:r>
              <a:rPr lang="en-US" baseline="0" dirty="0" err="1" smtClean="0"/>
              <a:t>más</a:t>
            </a:r>
            <a:r>
              <a:rPr lang="en-US" baseline="0" dirty="0" smtClean="0"/>
              <a:t> </a:t>
            </a:r>
            <a:r>
              <a:rPr lang="en-US" baseline="0" dirty="0"/>
              <a:t>allá del conocimiento, </a:t>
            </a:r>
            <a:r>
              <a:rPr lang="en-US" baseline="0" dirty="0" err="1" smtClean="0"/>
              <a:t>desarrolladas</a:t>
            </a:r>
            <a:r>
              <a:rPr lang="en-US" baseline="0" dirty="0" smtClean="0"/>
              <a:t> </a:t>
            </a:r>
            <a:r>
              <a:rPr lang="en-US" baseline="0" dirty="0"/>
              <a:t>por la práctica y la invención</a:t>
            </a:r>
          </a:p>
          <a:p>
            <a:pPr marL="162175" indent="-162175" algn="l" rtl="0">
              <a:buFont typeface="Arial" panose="020B0604020202020204" pitchFamily="34" charset="0"/>
              <a:buChar char="•"/>
            </a:pPr>
            <a:r>
              <a:rPr lang="en-US" baseline="0" dirty="0"/>
              <a:t>La capacidad de imaginar un estado futuro (aún no visto), </a:t>
            </a:r>
            <a:r>
              <a:rPr lang="en-US" baseline="0" dirty="0" err="1"/>
              <a:t>desarrollar</a:t>
            </a:r>
            <a:r>
              <a:rPr lang="en-US" baseline="0" dirty="0"/>
              <a:t> </a:t>
            </a:r>
            <a:r>
              <a:rPr lang="en-US" baseline="0" dirty="0" smtClean="0"/>
              <a:t>un </a:t>
            </a:r>
            <a:r>
              <a:rPr lang="en-US" b="1" baseline="0" dirty="0" smtClean="0"/>
              <a:t>plan</a:t>
            </a:r>
            <a:r>
              <a:rPr lang="en-US" baseline="0" dirty="0"/>
              <a:t>, </a:t>
            </a:r>
            <a:r>
              <a:rPr lang="en-US" baseline="0" dirty="0" err="1" smtClean="0"/>
              <a:t>comenzar</a:t>
            </a:r>
            <a:r>
              <a:rPr lang="en-US" baseline="0" dirty="0" smtClean="0"/>
              <a:t>, </a:t>
            </a:r>
            <a:r>
              <a:rPr lang="en-US" baseline="0" dirty="0" err="1" smtClean="0"/>
              <a:t>llevarlo</a:t>
            </a:r>
            <a:r>
              <a:rPr lang="en-US" baseline="0" dirty="0" smtClean="0"/>
              <a:t> a </a:t>
            </a:r>
            <a:r>
              <a:rPr lang="en-US" baseline="0" dirty="0" err="1" smtClean="0"/>
              <a:t>cabo</a:t>
            </a:r>
            <a:r>
              <a:rPr lang="en-US" baseline="0" dirty="0" smtClean="0"/>
              <a:t>...</a:t>
            </a:r>
            <a:endParaRPr lang="en-US" baseline="0" dirty="0"/>
          </a:p>
          <a:p>
            <a:pPr marL="162175" indent="-162175" algn="l" rtl="0">
              <a:buFont typeface="Arial" panose="020B0604020202020204" pitchFamily="34" charset="0"/>
              <a:buChar char="•"/>
            </a:pPr>
            <a:r>
              <a:rPr lang="en-US" b="0" baseline="0" dirty="0" smtClean="0"/>
              <a:t>La </a:t>
            </a:r>
            <a:r>
              <a:rPr lang="en-US" b="1" baseline="0" dirty="0" err="1" smtClean="0"/>
              <a:t>valentía</a:t>
            </a:r>
            <a:r>
              <a:rPr lang="en-US" b="1" baseline="0" dirty="0" smtClean="0"/>
              <a:t> </a:t>
            </a:r>
            <a:r>
              <a:rPr lang="en-US" b="0" baseline="0" dirty="0" smtClean="0"/>
              <a:t>de </a:t>
            </a:r>
            <a:r>
              <a:rPr lang="en-US" baseline="0" dirty="0" err="1" smtClean="0"/>
              <a:t>intentarlo</a:t>
            </a:r>
            <a:r>
              <a:rPr lang="en-US" baseline="0" dirty="0"/>
              <a:t>, cuando el fracaso es posible o incluso probable. </a:t>
            </a:r>
            <a:r>
              <a:rPr lang="en-US" baseline="0" dirty="0" smtClean="0"/>
              <a:t>De </a:t>
            </a:r>
            <a:r>
              <a:rPr lang="en-US" baseline="0" dirty="0"/>
              <a:t>volver a intentarlo sin desanimarnos…</a:t>
            </a:r>
          </a:p>
          <a:p>
            <a:pPr marL="162175" indent="-162175" algn="l" rtl="0">
              <a:buFont typeface="Arial" panose="020B0604020202020204" pitchFamily="34" charset="0"/>
              <a:buChar char="•"/>
            </a:pPr>
            <a:endParaRPr lang="en-US" baseline="0" dirty="0"/>
          </a:p>
          <a:p>
            <a:pPr algn="l" rtl="0"/>
            <a:r>
              <a:rPr lang="en-US" baseline="0" dirty="0" err="1" smtClean="0"/>
              <a:t>Cuando</a:t>
            </a:r>
            <a:r>
              <a:rPr lang="en-US" baseline="0" dirty="0" smtClean="0"/>
              <a:t> la </a:t>
            </a:r>
            <a:r>
              <a:rPr lang="en-US" baseline="0" dirty="0"/>
              <a:t>mujer fue creada, hay diferencias implícitas, luego en sus roles. Son físicamente diferentes (y probablemente también diferentes en otros aspectos). ¿Cuáles son algunas de las implicaciones de los diferentes roles?</a:t>
            </a:r>
          </a:p>
          <a:p>
            <a:pPr algn="l" rtl="0"/>
            <a:endParaRPr lang="en-US" dirty="0"/>
          </a:p>
        </p:txBody>
      </p:sp>
      <p:sp>
        <p:nvSpPr>
          <p:cNvPr id="4" name="Slide Number Placeholder 3"/>
          <p:cNvSpPr>
            <a:spLocks noGrp="1"/>
          </p:cNvSpPr>
          <p:nvPr>
            <p:ph type="sldNum" sz="quarter" idx="10"/>
          </p:nvPr>
        </p:nvSpPr>
        <p:spPr/>
        <p:txBody>
          <a:bodyPr/>
          <a:lstStyle/>
          <a:p>
            <a:pPr algn="l">
              <a:defRPr/>
            </a:pPr>
            <a:fld id="{F3677BD1-F61E-4A8A-93FD-955EDF7EC03F}" type="slidenum">
              <a:rPr lang="en-US" smtClean="0">
                <a:solidFill>
                  <a:prstClr val="black"/>
                </a:solidFill>
                <a:latin typeface="Calibri"/>
              </a:rPr>
              <a:pPr algn="l">
                <a:defRPr/>
              </a:pPr>
              <a:t>58</a:t>
            </a:fld>
            <a:endParaRPr lang="en-US" dirty="0">
              <a:solidFill>
                <a:prstClr val="black"/>
              </a:solidFill>
              <a:latin typeface="Calibri"/>
            </a:endParaRPr>
          </a:p>
        </p:txBody>
      </p:sp>
    </p:spTree>
    <p:extLst>
      <p:ext uri="{BB962C8B-B14F-4D97-AF65-F5344CB8AC3E}">
        <p14:creationId xmlns:p14="http://schemas.microsoft.com/office/powerpoint/2010/main" val="60961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r>
              <a:rPr lang="en-US" sz="1200" b="0" i="0" kern="1200" dirty="0">
                <a:solidFill>
                  <a:schemeClr val="tx1"/>
                </a:solidFill>
                <a:latin typeface="+mn-lt"/>
                <a:ea typeface="+mn-ea"/>
                <a:cs typeface="+mn-cs"/>
              </a:rPr>
              <a:t>¿Hay algunas diferencias de roles implícitas que podamos observar en los primeros 3 capítulos del Génesis?</a:t>
            </a:r>
          </a:p>
          <a:p>
            <a:pPr algn="l" rtl="0"/>
            <a:endParaRPr lang="en-US" sz="1200" b="0" i="0" kern="1200" dirty="0">
              <a:solidFill>
                <a:schemeClr val="tx1"/>
              </a:solidFill>
              <a:latin typeface="+mn-lt"/>
              <a:ea typeface="+mn-ea"/>
              <a:cs typeface="+mn-cs"/>
            </a:endParaRPr>
          </a:p>
          <a:p>
            <a:pPr algn="l" rtl="0"/>
            <a:r>
              <a:rPr lang="en-US" b="1" u="sng" dirty="0" err="1"/>
              <a:t>Adán</a:t>
            </a:r>
            <a:r>
              <a:rPr lang="en-US" b="1" u="sng" dirty="0"/>
              <a:t> </a:t>
            </a:r>
            <a:r>
              <a:rPr lang="en-US" b="1" u="sng" dirty="0" err="1" smtClean="0"/>
              <a:t>creado</a:t>
            </a:r>
            <a:r>
              <a:rPr lang="en-US" b="1" u="sng" dirty="0" smtClean="0"/>
              <a:t> </a:t>
            </a:r>
            <a:r>
              <a:rPr lang="en-US" b="1" u="sng" dirty="0"/>
              <a:t>primero</a:t>
            </a:r>
            <a:r>
              <a:rPr lang="en-US" dirty="0"/>
              <a:t>-</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1Tim. 2:</a:t>
            </a:r>
            <a:r>
              <a:rPr lang="en-US" sz="1200" b="1" i="0" kern="1200" baseline="30000" dirty="0" smtClean="0">
                <a:solidFill>
                  <a:schemeClr val="tx1"/>
                </a:solidFill>
                <a:latin typeface="+mn-lt"/>
                <a:ea typeface="+mn-ea"/>
                <a:cs typeface="+mn-cs"/>
              </a:rPr>
              <a:t>12</a:t>
            </a:r>
            <a:r>
              <a:rPr lang="en-US" sz="1200" b="0" i="0" kern="1200" dirty="0" smtClean="0">
                <a:solidFill>
                  <a:schemeClr val="tx1"/>
                </a:solidFill>
                <a:latin typeface="+mn-lt"/>
                <a:ea typeface="+mn-ea"/>
                <a:cs typeface="+mn-cs"/>
              </a:rPr>
              <a:t>Pero </a:t>
            </a:r>
            <a:r>
              <a:rPr lang="es-ES" sz="1200" b="0" i="0" kern="1200" dirty="0" smtClean="0">
                <a:solidFill>
                  <a:schemeClr val="tx1"/>
                </a:solidFill>
                <a:latin typeface="+mn-lt"/>
                <a:ea typeface="+mn-ea"/>
                <a:cs typeface="+mn-cs"/>
              </a:rPr>
              <a:t>Yo no permito que la mujer enseñe ni que ejerza autoridad sobre el hombre, sino que permanezca callada. 13  Porque Adán fue creado primero, después Eva. </a:t>
            </a:r>
          </a:p>
          <a:p>
            <a:pPr algn="l" rtl="0"/>
            <a:endParaRPr lang="en-US" sz="1200" b="0" i="0" kern="1200" dirty="0">
              <a:solidFill>
                <a:schemeClr val="tx1"/>
              </a:solidFill>
              <a:latin typeface="+mn-lt"/>
              <a:ea typeface="+mn-ea"/>
              <a:cs typeface="+mn-cs"/>
            </a:endParaRPr>
          </a:p>
          <a:p>
            <a:pPr algn="l" rtl="0"/>
            <a:r>
              <a:rPr lang="en-US" b="1" u="sng" dirty="0"/>
              <a:t>Pautas morales dadas a </a:t>
            </a:r>
            <a:r>
              <a:rPr lang="en-US" b="1" u="sng" dirty="0" err="1"/>
              <a:t>Adán</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Gen. 2:16 </a:t>
            </a:r>
            <a:r>
              <a:rPr lang="es-ES" sz="1200" b="0" i="0" kern="1200" dirty="0" smtClean="0">
                <a:solidFill>
                  <a:schemeClr val="tx1"/>
                </a:solidFill>
                <a:latin typeface="+mn-lt"/>
                <a:ea typeface="+mn-ea"/>
                <a:cs typeface="+mn-cs"/>
              </a:rPr>
              <a:t>Y el SEÑOR Dios ordenó al hombre: «De todo árbol del huerto podrás comer, 17  pero del árbol del conocimiento del bien y del mal no comerás, porque el día que de él comas, ciertamente morirás». </a:t>
            </a:r>
          </a:p>
          <a:p>
            <a:pPr algn="l" rtl="0"/>
            <a:endParaRPr lang="en-US" sz="1200" b="0" i="0" kern="1200" dirty="0">
              <a:solidFill>
                <a:schemeClr val="tx1"/>
              </a:solidFill>
              <a:latin typeface="+mn-lt"/>
              <a:ea typeface="+mn-ea"/>
              <a:cs typeface="+mn-cs"/>
            </a:endParaRPr>
          </a:p>
          <a:p>
            <a:pPr algn="l" rtl="0"/>
            <a:r>
              <a:rPr lang="en-US" b="1" u="sng" dirty="0"/>
              <a:t>Eve se presentó como </a:t>
            </a:r>
            <a:r>
              <a:rPr lang="en-US" b="1" u="sng" dirty="0" err="1"/>
              <a:t>una</a:t>
            </a:r>
            <a:r>
              <a:rPr lang="en-US" b="1" u="sng" dirty="0"/>
              <a:t> </a:t>
            </a:r>
            <a:r>
              <a:rPr lang="en-US" b="1" i="1" u="sng" dirty="0" err="1" smtClean="0"/>
              <a:t>ayuda</a:t>
            </a:r>
            <a:r>
              <a:rPr lang="en-US" b="1" i="1" u="sng" dirty="0" smtClean="0"/>
              <a:t> </a:t>
            </a:r>
            <a:r>
              <a:rPr lang="en-US" b="1" u="sng" dirty="0" err="1" smtClean="0"/>
              <a:t>adecuada</a:t>
            </a:r>
            <a:r>
              <a:rPr lang="en-US" b="1" u="sng" dirty="0" smtClean="0"/>
              <a:t>. </a:t>
            </a:r>
            <a:r>
              <a:rPr lang="en-US" sz="1200" b="0" i="0" kern="1200" dirty="0" err="1" smtClean="0">
                <a:solidFill>
                  <a:schemeClr val="tx1"/>
                </a:solidFill>
                <a:latin typeface="+mn-lt"/>
                <a:ea typeface="+mn-ea"/>
                <a:cs typeface="+mn-cs"/>
              </a:rPr>
              <a:t>Ayuda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implica</a:t>
            </a:r>
            <a:r>
              <a:rPr lang="en-US" sz="1200" b="0" i="0" kern="1200" dirty="0" smtClean="0">
                <a:solidFill>
                  <a:schemeClr val="tx1"/>
                </a:solidFill>
                <a:latin typeface="+mn-lt"/>
                <a:ea typeface="+mn-ea"/>
                <a:cs typeface="+mn-cs"/>
              </a:rPr>
              <a:t> </a:t>
            </a:r>
            <a:r>
              <a:rPr lang="en-US" sz="1200" b="0" i="0" kern="1200" dirty="0">
                <a:solidFill>
                  <a:schemeClr val="tx1"/>
                </a:solidFill>
                <a:latin typeface="+mn-lt"/>
                <a:ea typeface="+mn-ea"/>
                <a:cs typeface="+mn-cs"/>
              </a:rPr>
              <a:t>dirección hacia algo, </a:t>
            </a:r>
            <a:r>
              <a:rPr lang="en-US" sz="1200" b="0" i="0" kern="1200" dirty="0" err="1">
                <a:solidFill>
                  <a:schemeClr val="tx1"/>
                </a:solidFill>
                <a:latin typeface="+mn-lt"/>
                <a:ea typeface="+mn-ea"/>
                <a:cs typeface="+mn-cs"/>
              </a:rPr>
              <a:t>propósito</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o </a:t>
            </a:r>
            <a:r>
              <a:rPr lang="en-US" sz="1200" b="0" i="0" kern="1200" dirty="0" err="1" smtClean="0">
                <a:solidFill>
                  <a:schemeClr val="tx1"/>
                </a:solidFill>
                <a:latin typeface="+mn-lt"/>
                <a:ea typeface="+mn-ea"/>
                <a:cs typeface="+mn-cs"/>
              </a:rPr>
              <a:t>dirección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comunes</a:t>
            </a:r>
            <a:r>
              <a:rPr lang="en-US" sz="1200" b="0" i="0" kern="1200" dirty="0" smtClean="0">
                <a:solidFill>
                  <a:schemeClr val="tx1"/>
                </a:solidFill>
                <a:latin typeface="+mn-lt"/>
                <a:ea typeface="+mn-ea"/>
                <a:cs typeface="+mn-cs"/>
              </a:rPr>
              <a:t>. La </a:t>
            </a:r>
            <a:r>
              <a:rPr lang="en-US" sz="1200" b="0" i="0" kern="1200" dirty="0" err="1" smtClean="0">
                <a:solidFill>
                  <a:schemeClr val="tx1"/>
                </a:solidFill>
                <a:latin typeface="+mn-lt"/>
                <a:ea typeface="+mn-ea"/>
                <a:cs typeface="+mn-cs"/>
              </a:rPr>
              <a:t>ayuda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sigue</a:t>
            </a:r>
            <a:r>
              <a:rPr lang="en-US" sz="1200" b="0" i="0" kern="1200" dirty="0" smtClean="0">
                <a:solidFill>
                  <a:schemeClr val="tx1"/>
                </a:solidFill>
                <a:latin typeface="+mn-lt"/>
                <a:ea typeface="+mn-ea"/>
                <a:cs typeface="+mn-cs"/>
              </a:rPr>
              <a:t> al </a:t>
            </a:r>
            <a:r>
              <a:rPr lang="en-US" sz="1200" b="0" i="0" kern="1200" dirty="0">
                <a:solidFill>
                  <a:schemeClr val="tx1"/>
                </a:solidFill>
                <a:latin typeface="+mn-lt"/>
                <a:ea typeface="+mn-ea"/>
                <a:cs typeface="+mn-cs"/>
              </a:rPr>
              <a:t>líder 1 Cor 11:9</a:t>
            </a:r>
          </a:p>
          <a:p>
            <a:pPr algn="l" rtl="0"/>
            <a:endParaRPr lang="en-US" sz="1200" b="1" i="0" u="sng" kern="1200" dirty="0" smtClean="0">
              <a:solidFill>
                <a:schemeClr val="tx1"/>
              </a:solidFill>
              <a:latin typeface="+mn-lt"/>
              <a:ea typeface="+mn-ea"/>
              <a:cs typeface="+mn-cs"/>
            </a:endParaRPr>
          </a:p>
          <a:p>
            <a:pPr algn="l" rtl="0"/>
            <a:r>
              <a:rPr lang="en-US" sz="1200" b="1" i="0" u="sng" kern="1200" dirty="0" err="1" smtClean="0">
                <a:solidFill>
                  <a:schemeClr val="tx1"/>
                </a:solidFill>
                <a:latin typeface="+mn-lt"/>
                <a:ea typeface="+mn-ea"/>
                <a:cs typeface="+mn-cs"/>
              </a:rPr>
              <a:t>Adán</a:t>
            </a:r>
            <a:r>
              <a:rPr lang="en-US" sz="1200" b="1" i="0" u="sng" kern="1200" dirty="0" smtClean="0">
                <a:solidFill>
                  <a:schemeClr val="tx1"/>
                </a:solidFill>
                <a:latin typeface="+mn-lt"/>
                <a:ea typeface="+mn-ea"/>
                <a:cs typeface="+mn-cs"/>
              </a:rPr>
              <a:t> </a:t>
            </a:r>
            <a:r>
              <a:rPr lang="en-US" sz="1200" b="1" i="0" u="sng" kern="1200" dirty="0" err="1" smtClean="0">
                <a:solidFill>
                  <a:schemeClr val="tx1"/>
                </a:solidFill>
                <a:latin typeface="+mn-lt"/>
                <a:ea typeface="+mn-ea"/>
                <a:cs typeface="+mn-cs"/>
              </a:rPr>
              <a:t>tuvo</a:t>
            </a:r>
            <a:r>
              <a:rPr lang="en-US" sz="1200" b="1" i="0" u="sng" kern="1200" dirty="0" smtClean="0">
                <a:solidFill>
                  <a:schemeClr val="tx1"/>
                </a:solidFill>
                <a:latin typeface="+mn-lt"/>
                <a:ea typeface="+mn-ea"/>
                <a:cs typeface="+mn-cs"/>
              </a:rPr>
              <a:t> que </a:t>
            </a:r>
            <a:r>
              <a:rPr lang="en-US" sz="1200" b="1" i="0" u="sng" kern="1200" dirty="0" err="1">
                <a:solidFill>
                  <a:schemeClr val="tx1"/>
                </a:solidFill>
                <a:latin typeface="+mn-lt"/>
                <a:ea typeface="+mn-ea"/>
                <a:cs typeface="+mn-cs"/>
              </a:rPr>
              <a:t>rendir</a:t>
            </a:r>
            <a:r>
              <a:rPr lang="en-US" sz="1200" b="1" i="0" u="sng" kern="1200" dirty="0">
                <a:solidFill>
                  <a:schemeClr val="tx1"/>
                </a:solidFill>
                <a:latin typeface="+mn-lt"/>
                <a:ea typeface="+mn-ea"/>
                <a:cs typeface="+mn-cs"/>
              </a:rPr>
              <a:t> </a:t>
            </a:r>
            <a:r>
              <a:rPr lang="en-US" sz="1200" b="1" i="0" u="sng" kern="1200" dirty="0" err="1" smtClean="0">
                <a:solidFill>
                  <a:schemeClr val="tx1"/>
                </a:solidFill>
                <a:latin typeface="+mn-lt"/>
                <a:ea typeface="+mn-ea"/>
                <a:cs typeface="+mn-cs"/>
              </a:rPr>
              <a:t>cuentas</a:t>
            </a:r>
            <a:r>
              <a:rPr lang="en-US" sz="1200" b="1" i="0" u="sng" kern="1200" dirty="0" smtClean="0">
                <a:solidFill>
                  <a:schemeClr val="tx1"/>
                </a:solidFill>
                <a:latin typeface="+mn-lt"/>
                <a:ea typeface="+mn-ea"/>
                <a:cs typeface="+mn-cs"/>
              </a:rPr>
              <a:t> primero</a:t>
            </a:r>
            <a:r>
              <a:rPr lang="en-US" sz="1200" b="1" i="0" u="none"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aunque</a:t>
            </a:r>
            <a:r>
              <a:rPr lang="en-US" sz="1200" b="0" i="0" kern="1200" dirty="0" smtClean="0">
                <a:solidFill>
                  <a:schemeClr val="tx1"/>
                </a:solidFill>
                <a:latin typeface="+mn-lt"/>
                <a:ea typeface="+mn-ea"/>
                <a:cs typeface="+mn-cs"/>
              </a:rPr>
              <a:t> </a:t>
            </a:r>
            <a:r>
              <a:rPr lang="en-US" sz="1200" b="0" i="0" kern="1200" dirty="0">
                <a:solidFill>
                  <a:schemeClr val="tx1"/>
                </a:solidFill>
                <a:latin typeface="+mn-lt"/>
                <a:ea typeface="+mn-ea"/>
                <a:cs typeface="+mn-cs"/>
              </a:rPr>
              <a:t>Eva comió primero – DIFERENCIA DE </a:t>
            </a:r>
            <a:r>
              <a:rPr lang="en-US" sz="1200" b="0" i="0" kern="1200" dirty="0" smtClean="0">
                <a:solidFill>
                  <a:schemeClr val="tx1"/>
                </a:solidFill>
                <a:latin typeface="+mn-lt"/>
                <a:ea typeface="+mn-ea"/>
                <a:cs typeface="+mn-cs"/>
              </a:rPr>
              <a:t>ROL</a:t>
            </a:r>
            <a:endParaRPr lang="en-US" dirty="0"/>
          </a:p>
        </p:txBody>
      </p:sp>
      <p:sp>
        <p:nvSpPr>
          <p:cNvPr id="4" name="Slide Number Placeholder 3"/>
          <p:cNvSpPr>
            <a:spLocks noGrp="1"/>
          </p:cNvSpPr>
          <p:nvPr>
            <p:ph type="sldNum" sz="quarter" idx="10"/>
          </p:nvPr>
        </p:nvSpPr>
        <p:spPr/>
        <p:txBody>
          <a:bodyPr/>
          <a:lstStyle/>
          <a:p>
            <a:pPr algn="l">
              <a:defRPr/>
            </a:pPr>
            <a:fld id="{59FC5C36-9ADE-4A73-8376-5F75AE1E3FA8}" type="slidenum">
              <a:rPr lang="en-US" smtClean="0">
                <a:solidFill>
                  <a:prstClr val="black"/>
                </a:solidFill>
                <a:latin typeface="Calibri"/>
              </a:rPr>
              <a:pPr algn="l">
                <a:defRPr/>
              </a:pPr>
              <a:t>59</a:t>
            </a:fld>
            <a:endParaRPr lang="en-US">
              <a:solidFill>
                <a:prstClr val="black"/>
              </a:solidFill>
              <a:latin typeface="Calibri"/>
            </a:endParaRPr>
          </a:p>
        </p:txBody>
      </p:sp>
    </p:spTree>
    <p:extLst>
      <p:ext uri="{BB962C8B-B14F-4D97-AF65-F5344CB8AC3E}">
        <p14:creationId xmlns:p14="http://schemas.microsoft.com/office/powerpoint/2010/main" val="4104561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r>
              <a:rPr lang="en-US" dirty="0"/>
              <a:t>En el primer hijo del mundo tienes celos y luego </a:t>
            </a:r>
            <a:r>
              <a:rPr lang="en-US" dirty="0" err="1"/>
              <a:t>él</a:t>
            </a:r>
            <a:r>
              <a:rPr lang="en-US" dirty="0"/>
              <a:t> </a:t>
            </a:r>
            <a:r>
              <a:rPr lang="en-US" dirty="0" smtClean="0"/>
              <a:t>se</a:t>
            </a:r>
            <a:r>
              <a:rPr lang="en-US" baseline="0" dirty="0" smtClean="0"/>
              <a:t> </a:t>
            </a:r>
            <a:r>
              <a:rPr lang="en-US" baseline="0" dirty="0" err="1" smtClean="0"/>
              <a:t>aíra</a:t>
            </a:r>
            <a:r>
              <a:rPr lang="en-US" dirty="0" smtClean="0"/>
              <a:t> </a:t>
            </a:r>
            <a:r>
              <a:rPr lang="en-US" baseline="0" dirty="0" smtClean="0"/>
              <a:t>y </a:t>
            </a:r>
            <a:r>
              <a:rPr lang="en-US" baseline="0" dirty="0" err="1"/>
              <a:t>luego</a:t>
            </a:r>
            <a:r>
              <a:rPr lang="en-US" baseline="0" dirty="0"/>
              <a:t> </a:t>
            </a:r>
            <a:r>
              <a:rPr lang="en-US" baseline="0" dirty="0" err="1" smtClean="0"/>
              <a:t>está</a:t>
            </a:r>
            <a:r>
              <a:rPr lang="en-US" baseline="0" dirty="0" smtClean="0"/>
              <a:t> la </a:t>
            </a:r>
            <a:r>
              <a:rPr lang="en-US" baseline="0" dirty="0"/>
              <a:t>violencia y la historia </a:t>
            </a:r>
            <a:r>
              <a:rPr lang="en-US" baseline="0" dirty="0" err="1"/>
              <a:t>es</a:t>
            </a:r>
            <a:r>
              <a:rPr lang="en-US" baseline="0" dirty="0"/>
              <a:t> </a:t>
            </a:r>
            <a:r>
              <a:rPr lang="en-US" baseline="0" dirty="0" smtClean="0"/>
              <a:t>la </a:t>
            </a:r>
            <a:r>
              <a:rPr lang="en-US" baseline="0" dirty="0" err="1" smtClean="0"/>
              <a:t>p</a:t>
            </a:r>
            <a:r>
              <a:rPr lang="en-US" dirty="0" err="1" smtClean="0"/>
              <a:t>roliferación</a:t>
            </a:r>
            <a:r>
              <a:rPr lang="en-US" dirty="0" smtClean="0"/>
              <a:t> </a:t>
            </a:r>
            <a:r>
              <a:rPr lang="en-US" baseline="0" dirty="0" smtClean="0"/>
              <a:t>del </a:t>
            </a:r>
            <a:r>
              <a:rPr lang="en-US" baseline="0" dirty="0"/>
              <a:t>mal y de </a:t>
            </a:r>
            <a:r>
              <a:rPr lang="en-US" baseline="0" dirty="0" err="1"/>
              <a:t>ahí</a:t>
            </a:r>
            <a:r>
              <a:rPr lang="en-US" baseline="0" dirty="0"/>
              <a:t> </a:t>
            </a:r>
            <a:r>
              <a:rPr lang="en-US" baseline="0" dirty="0" err="1" smtClean="0"/>
              <a:t>va</a:t>
            </a:r>
            <a:r>
              <a:rPr lang="en-US" baseline="0" dirty="0" smtClean="0"/>
              <a:t> de mal </a:t>
            </a:r>
            <a:r>
              <a:rPr lang="en-US" baseline="0" dirty="0" err="1" smtClean="0"/>
              <a:t>en</a:t>
            </a:r>
            <a:r>
              <a:rPr lang="en-US" baseline="0" dirty="0" smtClean="0"/>
              <a:t> </a:t>
            </a:r>
            <a:r>
              <a:rPr lang="en-US" baseline="0" dirty="0" err="1" smtClean="0"/>
              <a:t>peor</a:t>
            </a:r>
            <a:r>
              <a:rPr lang="en-US" baseline="0" dirty="0" smtClean="0"/>
              <a:t>.</a:t>
            </a:r>
            <a:endParaRPr lang="en-US" baseline="0" dirty="0"/>
          </a:p>
          <a:p>
            <a:pPr algn="l" rtl="0"/>
            <a:r>
              <a:rPr lang="en-US" baseline="0" dirty="0"/>
              <a:t>Las generaciones de Caín están en el capítulo 4: construyó una ciudad (¿luchando contra la maldición?) y tal vez por orgullo le puso el nombre de su hijo.</a:t>
            </a:r>
          </a:p>
          <a:p>
            <a:pPr algn="l" rtl="0"/>
            <a:r>
              <a:rPr lang="en-US" b="1" u="sng" baseline="0" dirty="0" err="1" smtClean="0"/>
              <a:t>Lamec</a:t>
            </a:r>
            <a:r>
              <a:rPr lang="en-US" b="1" u="none" baseline="0" dirty="0" smtClean="0"/>
              <a:t> </a:t>
            </a:r>
            <a:r>
              <a:rPr lang="en-US" baseline="0" dirty="0" smtClean="0"/>
              <a:t>era </a:t>
            </a:r>
            <a:r>
              <a:rPr lang="en-US" baseline="0" dirty="0" err="1"/>
              <a:t>descendiente</a:t>
            </a:r>
            <a:r>
              <a:rPr lang="en-US" baseline="0" dirty="0"/>
              <a:t> </a:t>
            </a:r>
            <a:r>
              <a:rPr lang="en-US" baseline="0" dirty="0" smtClean="0"/>
              <a:t>de </a:t>
            </a:r>
            <a:r>
              <a:rPr lang="en-US" baseline="0" dirty="0" err="1" smtClean="0"/>
              <a:t>Caín</a:t>
            </a:r>
            <a:r>
              <a:rPr lang="en-US" baseline="0" dirty="0" smtClean="0"/>
              <a:t> y </a:t>
            </a:r>
            <a:r>
              <a:rPr lang="en-US" baseline="0" dirty="0"/>
              <a:t>tuvo varias </a:t>
            </a:r>
            <a:r>
              <a:rPr lang="en-US" baseline="0" dirty="0" err="1"/>
              <a:t>esposas</a:t>
            </a:r>
            <a:r>
              <a:rPr lang="en-US" baseline="0" dirty="0"/>
              <a:t>, ¿por qué? </a:t>
            </a:r>
            <a:r>
              <a:rPr lang="en-US" baseline="0" dirty="0" err="1" smtClean="0"/>
              <a:t>Porque</a:t>
            </a:r>
            <a:r>
              <a:rPr lang="en-US" baseline="0" dirty="0" smtClean="0"/>
              <a:t> </a:t>
            </a:r>
            <a:r>
              <a:rPr lang="en-US" baseline="0" dirty="0" err="1" smtClean="0"/>
              <a:t>así</a:t>
            </a:r>
            <a:r>
              <a:rPr lang="en-US" baseline="0" dirty="0" smtClean="0"/>
              <a:t> </a:t>
            </a:r>
            <a:r>
              <a:rPr lang="en-US" baseline="0" dirty="0" err="1" smtClean="0"/>
              <a:t>deseaba</a:t>
            </a:r>
            <a:r>
              <a:rPr lang="en-US" baseline="0" dirty="0" smtClean="0"/>
              <a:t> </a:t>
            </a:r>
            <a:r>
              <a:rPr lang="en-US" baseline="0" dirty="0"/>
              <a:t>y </a:t>
            </a:r>
            <a:r>
              <a:rPr lang="en-US" baseline="0" dirty="0" err="1" smtClean="0"/>
              <a:t>fue</a:t>
            </a:r>
            <a:r>
              <a:rPr lang="en-US" baseline="0" dirty="0" smtClean="0"/>
              <a:t> </a:t>
            </a:r>
            <a:r>
              <a:rPr lang="en-US" baseline="0" dirty="0" err="1" smtClean="0"/>
              <a:t>capaz</a:t>
            </a:r>
            <a:r>
              <a:rPr lang="en-US" baseline="0" dirty="0" smtClean="0"/>
              <a:t>; </a:t>
            </a:r>
            <a:r>
              <a:rPr lang="en-US" baseline="0" dirty="0" err="1" smtClean="0"/>
              <a:t>mató</a:t>
            </a:r>
            <a:r>
              <a:rPr lang="en-US" baseline="0" dirty="0" smtClean="0"/>
              <a:t> </a:t>
            </a:r>
            <a:r>
              <a:rPr lang="en-US" baseline="0" dirty="0"/>
              <a:t>a alguien por venganza y </a:t>
            </a:r>
            <a:r>
              <a:rPr lang="en-US" baseline="0" dirty="0" err="1" smtClean="0"/>
              <a:t>recurrió</a:t>
            </a:r>
            <a:r>
              <a:rPr lang="en-US" baseline="0" dirty="0" smtClean="0"/>
              <a:t> a </a:t>
            </a:r>
            <a:r>
              <a:rPr lang="en-US" baseline="0" dirty="0" err="1" smtClean="0"/>
              <a:t>Caín</a:t>
            </a:r>
            <a:r>
              <a:rPr lang="en-US" baseline="0" dirty="0" smtClean="0"/>
              <a:t> </a:t>
            </a:r>
            <a:r>
              <a:rPr lang="en-US" baseline="0" dirty="0" err="1" smtClean="0"/>
              <a:t>como</a:t>
            </a:r>
            <a:r>
              <a:rPr lang="en-US" baseline="0" dirty="0" smtClean="0"/>
              <a:t> </a:t>
            </a:r>
            <a:r>
              <a:rPr lang="en-US" baseline="0" dirty="0"/>
              <a:t>su modelo a </a:t>
            </a:r>
            <a:r>
              <a:rPr lang="en-US" baseline="0" dirty="0" err="1" smtClean="0"/>
              <a:t>seguir</a:t>
            </a:r>
            <a:r>
              <a:rPr lang="en-US" baseline="0" dirty="0" smtClean="0"/>
              <a:t>: </a:t>
            </a:r>
            <a:r>
              <a:rPr lang="en-US" b="1" u="sng" baseline="0" dirty="0" smtClean="0"/>
              <a:t>Se </a:t>
            </a:r>
            <a:r>
              <a:rPr lang="en-US" b="1" u="sng" baseline="0" dirty="0" err="1" smtClean="0"/>
              <a:t>contraataca</a:t>
            </a:r>
            <a:r>
              <a:rPr lang="en-US" b="1" u="sng" baseline="0" dirty="0" smtClean="0"/>
              <a:t> para </a:t>
            </a:r>
            <a:r>
              <a:rPr lang="en-US" b="1" u="sng" baseline="0" dirty="0" err="1" smtClean="0"/>
              <a:t>protegerse</a:t>
            </a:r>
            <a:r>
              <a:rPr lang="en-US" b="1" u="sng" baseline="0" dirty="0" smtClean="0"/>
              <a:t> </a:t>
            </a:r>
            <a:r>
              <a:rPr lang="en-US" b="1" u="sng" baseline="0" dirty="0" err="1" smtClean="0"/>
              <a:t>uno</a:t>
            </a:r>
            <a:r>
              <a:rPr lang="en-US" b="1" u="sng" baseline="0" dirty="0" smtClean="0"/>
              <a:t> a </a:t>
            </a:r>
            <a:r>
              <a:rPr lang="en-US" b="1" u="sng" baseline="0" dirty="0" err="1" smtClean="0"/>
              <a:t>sí</a:t>
            </a:r>
            <a:r>
              <a:rPr lang="en-US" b="1" u="sng" baseline="0" dirty="0" smtClean="0"/>
              <a:t> </a:t>
            </a:r>
            <a:r>
              <a:rPr lang="en-US" b="1" u="sng" baseline="0" dirty="0" err="1" smtClean="0"/>
              <a:t>mismo</a:t>
            </a:r>
            <a:r>
              <a:rPr lang="en-US" b="1" u="sng" baseline="0" dirty="0" smtClean="0"/>
              <a:t> y a lo </a:t>
            </a:r>
            <a:r>
              <a:rPr lang="en-US" b="1" u="sng" baseline="0" dirty="0" err="1" smtClean="0"/>
              <a:t>suyo</a:t>
            </a:r>
            <a:r>
              <a:rPr lang="en-US" b="1" u="sng" baseline="0" dirty="0" smtClean="0"/>
              <a:t>, se </a:t>
            </a:r>
            <a:r>
              <a:rPr lang="en-US" b="1" u="sng" baseline="0" dirty="0" err="1" smtClean="0"/>
              <a:t>manda</a:t>
            </a:r>
            <a:r>
              <a:rPr lang="en-US" b="1" u="sng" baseline="0" dirty="0" smtClean="0"/>
              <a:t> </a:t>
            </a:r>
            <a:r>
              <a:rPr lang="en-US" b="1" u="sng" baseline="0" dirty="0" err="1" smtClean="0"/>
              <a:t>una</a:t>
            </a:r>
            <a:r>
              <a:rPr lang="en-US" b="1" u="sng" baseline="0" dirty="0" smtClean="0"/>
              <a:t> </a:t>
            </a:r>
            <a:r>
              <a:rPr lang="en-US" b="1" u="sng" baseline="0" dirty="0" err="1" smtClean="0"/>
              <a:t>advertencia</a:t>
            </a:r>
            <a:r>
              <a:rPr lang="en-US" b="1" u="sng" baseline="0" dirty="0" smtClean="0"/>
              <a:t>, y </a:t>
            </a:r>
            <a:r>
              <a:rPr lang="en-US" b="1" u="sng" baseline="0" dirty="0" err="1" smtClean="0"/>
              <a:t>eso</a:t>
            </a:r>
            <a:r>
              <a:rPr lang="en-US" b="1" u="sng" baseline="0" dirty="0" smtClean="0"/>
              <a:t> </a:t>
            </a:r>
            <a:r>
              <a:rPr lang="en-US" b="1" u="sng" baseline="0" dirty="0" err="1" smtClean="0"/>
              <a:t>lleva</a:t>
            </a:r>
            <a:r>
              <a:rPr lang="en-US" b="1" u="sng" baseline="0" dirty="0" smtClean="0"/>
              <a:t> a </a:t>
            </a:r>
            <a:r>
              <a:rPr lang="en-US" b="1" u="sng" baseline="0" dirty="0"/>
              <a:t>la guerra.</a:t>
            </a:r>
          </a:p>
          <a:p>
            <a:pPr algn="l" rtl="0"/>
            <a:r>
              <a:rPr lang="en-US" baseline="0" dirty="0" smtClean="0"/>
              <a:t>El </a:t>
            </a:r>
            <a:r>
              <a:rPr lang="en-US" b="1" u="sng" baseline="0" dirty="0" err="1" smtClean="0"/>
              <a:t>mundo</a:t>
            </a:r>
            <a:r>
              <a:rPr lang="en-US" b="1" u="sng" baseline="0" dirty="0" smtClean="0"/>
              <a:t> del </a:t>
            </a:r>
            <a:r>
              <a:rPr lang="en-US" b="1" u="sng" baseline="0" dirty="0" err="1" smtClean="0"/>
              <a:t>diluvio</a:t>
            </a:r>
            <a:r>
              <a:rPr lang="en-US" b="0" u="none" baseline="0" dirty="0" smtClean="0"/>
              <a:t> </a:t>
            </a:r>
            <a:r>
              <a:rPr lang="en-US" b="0" u="none" baseline="0" dirty="0" err="1" smtClean="0"/>
              <a:t>c</a:t>
            </a:r>
            <a:r>
              <a:rPr lang="en-US" baseline="0" dirty="0" err="1" smtClean="0"/>
              <a:t>ontinuó</a:t>
            </a:r>
            <a:r>
              <a:rPr lang="en-US" baseline="0" dirty="0" smtClean="0"/>
              <a:t> </a:t>
            </a:r>
            <a:r>
              <a:rPr lang="en-US" baseline="0" dirty="0"/>
              <a:t>así hasta que Dios dijo que era hora de </a:t>
            </a:r>
            <a:r>
              <a:rPr lang="en-US" baseline="0" dirty="0" err="1" smtClean="0"/>
              <a:t>reiniciar</a:t>
            </a:r>
            <a:r>
              <a:rPr lang="en-US" baseline="0" dirty="0" smtClean="0"/>
              <a:t>.</a:t>
            </a:r>
            <a:endParaRPr lang="en-US" baseline="0" dirty="0"/>
          </a:p>
          <a:p>
            <a:pPr algn="l" rtl="0"/>
            <a:r>
              <a:rPr lang="en-US" b="1" u="sng" baseline="0" dirty="0" smtClean="0"/>
              <a:t>Babel</a:t>
            </a:r>
            <a:r>
              <a:rPr lang="en-US" b="1" u="none" baseline="0" dirty="0" smtClean="0"/>
              <a:t> </a:t>
            </a:r>
            <a:r>
              <a:rPr lang="en-US" baseline="0" dirty="0" smtClean="0"/>
              <a:t>- </a:t>
            </a:r>
            <a:r>
              <a:rPr lang="en-US" sz="1200" b="1" i="0" kern="1200" baseline="30000" dirty="0" smtClean="0">
                <a:solidFill>
                  <a:schemeClr val="tx1"/>
                </a:solidFill>
                <a:effectLst/>
                <a:latin typeface="+mn-lt"/>
                <a:ea typeface="+mn-ea"/>
                <a:cs typeface="+mn-cs"/>
              </a:rPr>
              <a:t>4</a:t>
            </a:r>
            <a:r>
              <a:rPr lang="en-U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Luego dijeron: «Vamos, edifiquémonos una ciudad y una torre cuya cúspide llegue hasta los cielos, y hagámonos un nombre famoso, para que no seamos dispersados sobre la superficie de toda la tierra». </a:t>
            </a:r>
            <a:r>
              <a:rPr lang="en-US" baseline="0" dirty="0" smtClean="0"/>
              <a:t> </a:t>
            </a:r>
            <a:endParaRPr lang="en-US" baseline="0" dirty="0"/>
          </a:p>
          <a:p>
            <a:pPr algn="l" rtl="0"/>
            <a:endParaRPr lang="en-US" baseline="0" dirty="0" smtClean="0"/>
          </a:p>
          <a:p>
            <a:pPr algn="l" rtl="0"/>
            <a:r>
              <a:rPr lang="en-US" baseline="0" dirty="0" smtClean="0"/>
              <a:t>¿Se </a:t>
            </a:r>
            <a:r>
              <a:rPr lang="en-US" baseline="0" dirty="0" err="1" smtClean="0"/>
              <a:t>está</a:t>
            </a:r>
            <a:r>
              <a:rPr lang="en-US" baseline="0" dirty="0" smtClean="0"/>
              <a:t> </a:t>
            </a:r>
            <a:r>
              <a:rPr lang="en-US" baseline="0" dirty="0"/>
              <a:t>viendo al hombre ideal en este modelo? Desafortunadamente esto es característico de los hombres mundanos.</a:t>
            </a:r>
          </a:p>
          <a:p>
            <a:pPr algn="l" rtl="0"/>
            <a:r>
              <a:rPr lang="en-US" baseline="0" dirty="0"/>
              <a:t>Y otros hombres del Antiguo Testamento siguieron </a:t>
            </a:r>
            <a:r>
              <a:rPr lang="en-US" baseline="0" dirty="0" err="1"/>
              <a:t>este</a:t>
            </a:r>
            <a:r>
              <a:rPr lang="en-US" baseline="0" dirty="0"/>
              <a:t> </a:t>
            </a:r>
            <a:r>
              <a:rPr lang="en-US" baseline="0" dirty="0" err="1" smtClean="0"/>
              <a:t>patrón</a:t>
            </a:r>
            <a:r>
              <a:rPr lang="en-US" baseline="0" dirty="0" smtClean="0"/>
              <a:t> – </a:t>
            </a:r>
            <a:r>
              <a:rPr lang="en-US" b="1" u="sng" baseline="0" dirty="0" smtClean="0"/>
              <a:t>Los hombres de </a:t>
            </a:r>
            <a:r>
              <a:rPr lang="en-US" b="1" u="sng" baseline="0" dirty="0" err="1" smtClean="0"/>
              <a:t>Sodoma</a:t>
            </a:r>
            <a:r>
              <a:rPr lang="en-US" b="1" u="none" baseline="0" dirty="0" smtClean="0"/>
              <a:t> </a:t>
            </a:r>
            <a:r>
              <a:rPr lang="en-US" b="0" u="none" baseline="0" dirty="0" err="1" smtClean="0"/>
              <a:t>s</a:t>
            </a:r>
            <a:r>
              <a:rPr lang="en-US" baseline="0" dirty="0" err="1" smtClean="0"/>
              <a:t>iguieron</a:t>
            </a:r>
            <a:r>
              <a:rPr lang="en-US" baseline="0" dirty="0" smtClean="0"/>
              <a:t> </a:t>
            </a:r>
            <a:r>
              <a:rPr lang="en-US" baseline="0" dirty="0"/>
              <a:t>su propio deseo, era un deseo natural y eso es lo que hicieron y condujo a la violencia y a quién le importa.</a:t>
            </a:r>
          </a:p>
          <a:p>
            <a:pPr algn="l" rtl="0"/>
            <a:r>
              <a:rPr lang="en-US" b="1" u="sng" baseline="0" dirty="0"/>
              <a:t>Jacob y </a:t>
            </a:r>
            <a:r>
              <a:rPr lang="en-US" b="1" u="sng" baseline="0" dirty="0" err="1" smtClean="0"/>
              <a:t>Esaú</a:t>
            </a:r>
            <a:r>
              <a:rPr lang="en-US" b="0" u="none" baseline="0" dirty="0" smtClean="0"/>
              <a:t> </a:t>
            </a:r>
            <a:r>
              <a:rPr lang="en-US" b="0" u="none" baseline="0" dirty="0" err="1" smtClean="0"/>
              <a:t>peleaban</a:t>
            </a:r>
            <a:r>
              <a:rPr lang="en-US" baseline="0" dirty="0" smtClean="0"/>
              <a:t>, </a:t>
            </a:r>
            <a:r>
              <a:rPr lang="en-US" baseline="0" dirty="0" err="1" smtClean="0"/>
              <a:t>engañándose</a:t>
            </a:r>
            <a:r>
              <a:rPr lang="en-US" baseline="0" dirty="0" smtClean="0"/>
              <a:t> </a:t>
            </a:r>
            <a:r>
              <a:rPr lang="en-US" baseline="0" dirty="0"/>
              <a:t>y </a:t>
            </a:r>
            <a:r>
              <a:rPr lang="en-US" baseline="0" dirty="0" err="1"/>
              <a:t>luchando</a:t>
            </a:r>
            <a:r>
              <a:rPr lang="en-US" baseline="0" dirty="0"/>
              <a:t> </a:t>
            </a:r>
            <a:r>
              <a:rPr lang="en-US" baseline="0" dirty="0" smtClean="0"/>
              <a:t>el </a:t>
            </a:r>
            <a:r>
              <a:rPr lang="en-US" baseline="0" dirty="0" err="1" smtClean="0"/>
              <a:t>uno</a:t>
            </a:r>
            <a:r>
              <a:rPr lang="en-US" baseline="0" dirty="0" smtClean="0"/>
              <a:t> </a:t>
            </a:r>
            <a:r>
              <a:rPr lang="en-US" baseline="0" dirty="0"/>
              <a:t>con </a:t>
            </a:r>
            <a:r>
              <a:rPr lang="en-US" baseline="0" dirty="0" smtClean="0"/>
              <a:t>el </a:t>
            </a:r>
            <a:r>
              <a:rPr lang="en-US" baseline="0" dirty="0" err="1" smtClean="0"/>
              <a:t>otro</a:t>
            </a:r>
            <a:r>
              <a:rPr lang="en-US" baseline="0" dirty="0" smtClean="0"/>
              <a:t>. </a:t>
            </a:r>
            <a:r>
              <a:rPr lang="en-US" b="1" u="sng" baseline="0" dirty="0" err="1" smtClean="0"/>
              <a:t>Simeón</a:t>
            </a:r>
            <a:r>
              <a:rPr lang="en-US" b="1" u="sng" baseline="0" dirty="0" smtClean="0"/>
              <a:t> </a:t>
            </a:r>
            <a:r>
              <a:rPr lang="en-US" b="1" u="sng" baseline="0" dirty="0"/>
              <a:t>y </a:t>
            </a:r>
            <a:r>
              <a:rPr lang="en-US" b="1" u="sng" baseline="0" dirty="0" err="1" smtClean="0"/>
              <a:t>Leví</a:t>
            </a:r>
            <a:r>
              <a:rPr lang="en-US" b="1" u="none" baseline="0" dirty="0" smtClean="0"/>
              <a:t> </a:t>
            </a:r>
            <a:r>
              <a:rPr lang="en-US" baseline="0" dirty="0" smtClean="0"/>
              <a:t>se </a:t>
            </a:r>
            <a:r>
              <a:rPr lang="en-US" baseline="0" dirty="0" err="1" smtClean="0"/>
              <a:t>vengaron</a:t>
            </a:r>
            <a:r>
              <a:rPr lang="en-US" baseline="0" dirty="0" smtClean="0"/>
              <a:t> </a:t>
            </a:r>
            <a:r>
              <a:rPr lang="en-US" baseline="0" dirty="0"/>
              <a:t>de Dina</a:t>
            </a:r>
            <a:r>
              <a:rPr lang="en-US" baseline="0" dirty="0" smtClean="0"/>
              <a:t>, </a:t>
            </a:r>
            <a:r>
              <a:rPr lang="en-US" b="1" u="sng" baseline="0" dirty="0" err="1" smtClean="0"/>
              <a:t>Sansón</a:t>
            </a:r>
            <a:r>
              <a:rPr lang="en-US" b="1" u="none" baseline="0" dirty="0" smtClean="0"/>
              <a:t> </a:t>
            </a:r>
            <a:r>
              <a:rPr lang="en-US" baseline="0" dirty="0" smtClean="0"/>
              <a:t>y </a:t>
            </a:r>
            <a:r>
              <a:rPr lang="en-US" baseline="0" dirty="0" err="1"/>
              <a:t>sus</a:t>
            </a:r>
            <a:r>
              <a:rPr lang="en-US" baseline="0" dirty="0"/>
              <a:t> </a:t>
            </a:r>
            <a:r>
              <a:rPr lang="en-US" baseline="0" dirty="0" err="1" smtClean="0"/>
              <a:t>aventuras</a:t>
            </a:r>
            <a:r>
              <a:rPr lang="en-US" baseline="0" dirty="0" smtClean="0"/>
              <a:t> </a:t>
            </a:r>
            <a:r>
              <a:rPr lang="en-US" baseline="0" dirty="0"/>
              <a:t>con las mujeres que lo </a:t>
            </a:r>
            <a:r>
              <a:rPr lang="en-US" baseline="0" dirty="0" err="1" smtClean="0"/>
              <a:t>hiceron</a:t>
            </a:r>
            <a:r>
              <a:rPr lang="en-US" baseline="0" dirty="0" smtClean="0"/>
              <a:t> </a:t>
            </a:r>
            <a:r>
              <a:rPr lang="en-US" baseline="0" dirty="0" err="1" smtClean="0"/>
              <a:t>caer</a:t>
            </a:r>
            <a:r>
              <a:rPr lang="en-US" baseline="0" dirty="0" smtClean="0"/>
              <a:t> y </a:t>
            </a:r>
            <a:r>
              <a:rPr lang="en-US" b="1" u="sng" baseline="0" dirty="0" err="1" smtClean="0"/>
              <a:t>Saúl</a:t>
            </a:r>
            <a:r>
              <a:rPr lang="en-US" b="1" u="none" baseline="0" dirty="0" smtClean="0"/>
              <a:t> </a:t>
            </a:r>
            <a:r>
              <a:rPr lang="en-US" baseline="0" dirty="0" smtClean="0"/>
              <a:t>y </a:t>
            </a:r>
            <a:r>
              <a:rPr lang="en-US" baseline="0" dirty="0" err="1"/>
              <a:t>sus</a:t>
            </a:r>
            <a:r>
              <a:rPr lang="en-US" baseline="0" dirty="0"/>
              <a:t> </a:t>
            </a:r>
            <a:r>
              <a:rPr lang="en-US" baseline="0" dirty="0" err="1" smtClean="0"/>
              <a:t>celos</a:t>
            </a:r>
            <a:r>
              <a:rPr lang="en-US" baseline="0" dirty="0" smtClean="0"/>
              <a:t>, </a:t>
            </a:r>
            <a:r>
              <a:rPr lang="en-US" baseline="0" dirty="0" err="1" smtClean="0"/>
              <a:t>su</a:t>
            </a:r>
            <a:r>
              <a:rPr lang="en-US" baseline="0" dirty="0" smtClean="0"/>
              <a:t> </a:t>
            </a:r>
            <a:r>
              <a:rPr lang="en-US" baseline="0" dirty="0" err="1" smtClean="0"/>
              <a:t>ira</a:t>
            </a:r>
            <a:r>
              <a:rPr lang="en-US" baseline="0" dirty="0" smtClean="0"/>
              <a:t> </a:t>
            </a:r>
            <a:r>
              <a:rPr lang="en-US" baseline="0" dirty="0"/>
              <a:t>y su lucha durante gran parte de su vida para acabar con David</a:t>
            </a:r>
            <a:r>
              <a:rPr lang="en-US" baseline="0" dirty="0" smtClean="0"/>
              <a:t>, </a:t>
            </a:r>
            <a:r>
              <a:rPr lang="en-US" b="1" u="sng" baseline="0" dirty="0" err="1" smtClean="0"/>
              <a:t>Acab</a:t>
            </a:r>
            <a:r>
              <a:rPr lang="en-US" b="1" u="none" baseline="0" dirty="0" smtClean="0"/>
              <a:t> </a:t>
            </a:r>
            <a:r>
              <a:rPr lang="en-US" baseline="0" dirty="0" smtClean="0"/>
              <a:t>se </a:t>
            </a:r>
            <a:r>
              <a:rPr lang="en-US" baseline="0" dirty="0" err="1" smtClean="0"/>
              <a:t>sometió</a:t>
            </a:r>
            <a:r>
              <a:rPr lang="en-US" baseline="0" dirty="0" smtClean="0"/>
              <a:t> </a:t>
            </a:r>
            <a:r>
              <a:rPr lang="en-US" baseline="0" dirty="0"/>
              <a:t>pasivamente a Jezabel en el asunto de </a:t>
            </a:r>
            <a:r>
              <a:rPr lang="en-US" baseline="0" dirty="0" smtClean="0"/>
              <a:t>la </a:t>
            </a:r>
            <a:r>
              <a:rPr lang="en-US" baseline="0" dirty="0" err="1" smtClean="0"/>
              <a:t>viña</a:t>
            </a:r>
            <a:r>
              <a:rPr lang="en-US" baseline="0" dirty="0" smtClean="0"/>
              <a:t> </a:t>
            </a:r>
            <a:r>
              <a:rPr lang="en-US" baseline="0" dirty="0" err="1" smtClean="0"/>
              <a:t>mientras</a:t>
            </a:r>
            <a:r>
              <a:rPr lang="en-US" baseline="0" dirty="0" smtClean="0"/>
              <a:t> </a:t>
            </a:r>
            <a:r>
              <a:rPr lang="en-US" baseline="0" dirty="0"/>
              <a:t>hacía pucheros en su sofá</a:t>
            </a:r>
            <a:endParaRPr lang="en-US" dirty="0"/>
          </a:p>
        </p:txBody>
      </p:sp>
      <p:sp>
        <p:nvSpPr>
          <p:cNvPr id="4" name="Slide Number Placeholder 3"/>
          <p:cNvSpPr>
            <a:spLocks noGrp="1"/>
          </p:cNvSpPr>
          <p:nvPr>
            <p:ph type="sldNum" sz="quarter" idx="10"/>
          </p:nvPr>
        </p:nvSpPr>
        <p:spPr/>
        <p:txBody>
          <a:bodyPr/>
          <a:lstStyle/>
          <a:p>
            <a:pPr algn="l">
              <a:defRPr/>
            </a:pPr>
            <a:fld id="{59FC5C36-9ADE-4A73-8376-5F75AE1E3FA8}" type="slidenum">
              <a:rPr lang="en-US" smtClean="0">
                <a:solidFill>
                  <a:prstClr val="black"/>
                </a:solidFill>
                <a:latin typeface="Calibri"/>
              </a:rPr>
              <a:pPr algn="l">
                <a:defRPr/>
              </a:pPr>
              <a:t>60</a:t>
            </a:fld>
            <a:endParaRPr lang="en-US">
              <a:solidFill>
                <a:prstClr val="black"/>
              </a:solidFill>
              <a:latin typeface="Calibri"/>
            </a:endParaRPr>
          </a:p>
        </p:txBody>
      </p:sp>
    </p:spTree>
    <p:extLst>
      <p:ext uri="{BB962C8B-B14F-4D97-AF65-F5344CB8AC3E}">
        <p14:creationId xmlns:p14="http://schemas.microsoft.com/office/powerpoint/2010/main" val="1531998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r>
              <a:rPr lang="en-US" b="1" u="sng" dirty="0"/>
              <a:t>Al mismo tiempo, Dios estaba presentando un cuadro de los roles masculinos a lo largo de la historia del Antiguo Testamento.</a:t>
            </a:r>
            <a:r>
              <a:rPr lang="en-US" dirty="0"/>
              <a:t>. Los primeros hombres </a:t>
            </a:r>
            <a:r>
              <a:rPr lang="en-US" dirty="0" err="1" smtClean="0"/>
              <a:t>tenían</a:t>
            </a:r>
            <a:r>
              <a:rPr lang="en-US" baseline="0" dirty="0" smtClean="0"/>
              <a:t> que </a:t>
            </a:r>
            <a:r>
              <a:rPr lang="en-US" baseline="0" dirty="0" err="1" smtClean="0"/>
              <a:t>ser</a:t>
            </a:r>
            <a:r>
              <a:rPr lang="en-US" baseline="0" dirty="0" smtClean="0"/>
              <a:t> </a:t>
            </a:r>
            <a:r>
              <a:rPr lang="en-US" b="1" u="sng" baseline="0" dirty="0" err="1" smtClean="0"/>
              <a:t>cabezas</a:t>
            </a:r>
            <a:r>
              <a:rPr lang="en-US" b="1" u="sng" baseline="0" dirty="0" smtClean="0"/>
              <a:t> </a:t>
            </a:r>
            <a:r>
              <a:rPr lang="en-US" b="1" u="sng" baseline="0" dirty="0"/>
              <a:t>de familia</a:t>
            </a:r>
            <a:r>
              <a:rPr lang="en-US" baseline="0" dirty="0"/>
              <a:t>.</a:t>
            </a:r>
          </a:p>
          <a:p>
            <a:pPr algn="l" rtl="0"/>
            <a:r>
              <a:rPr lang="en-US" baseline="0" dirty="0"/>
              <a:t>Esto es lo que Dios dijo sobre Abraham – Gén 18 </a:t>
            </a:r>
            <a:r>
              <a:rPr lang="en-US" baseline="0" dirty="0" smtClean="0"/>
              <a:t>– </a:t>
            </a:r>
            <a:r>
              <a:rPr lang="en-US" i="1" u="sng" baseline="0" dirty="0" smtClean="0"/>
              <a:t>Abraham </a:t>
            </a:r>
            <a:r>
              <a:rPr lang="en-US" i="1" u="sng" baseline="0" dirty="0"/>
              <a:t>fue seleccionado porque Dios confiaba en que podría transmitir esta enseñanza a sus hijos y que </a:t>
            </a:r>
            <a:r>
              <a:rPr lang="en-US" i="1" u="sng" baseline="0" dirty="0" err="1" smtClean="0"/>
              <a:t>éstos</a:t>
            </a:r>
            <a:r>
              <a:rPr lang="en-US" i="1" u="sng" baseline="0" dirty="0" smtClean="0"/>
              <a:t> </a:t>
            </a:r>
            <a:r>
              <a:rPr lang="en-US" i="1" u="sng" baseline="0" dirty="0" err="1" smtClean="0"/>
              <a:t>permanecerían</a:t>
            </a:r>
            <a:r>
              <a:rPr lang="en-US" i="1" u="sng" baseline="0" dirty="0" smtClean="0"/>
              <a:t> </a:t>
            </a:r>
            <a:r>
              <a:rPr lang="en-US" i="1" u="sng" baseline="0" dirty="0" err="1"/>
              <a:t>fieles</a:t>
            </a:r>
            <a:r>
              <a:rPr lang="en-US" i="1" u="sng" baseline="0" dirty="0" smtClean="0"/>
              <a:t>.</a:t>
            </a:r>
            <a:endParaRPr lang="en-US" baseline="0" dirty="0"/>
          </a:p>
          <a:p>
            <a:pPr algn="l" rtl="0"/>
            <a:r>
              <a:rPr lang="en-US" baseline="0" dirty="0"/>
              <a:t>-Hay una </a:t>
            </a:r>
            <a:r>
              <a:rPr lang="en-US" baseline="0" dirty="0" err="1"/>
              <a:t>implicación</a:t>
            </a:r>
            <a:r>
              <a:rPr lang="en-US" baseline="0" dirty="0"/>
              <a:t> </a:t>
            </a:r>
            <a:r>
              <a:rPr lang="en-US" baseline="0" dirty="0" smtClean="0"/>
              <a:t>al </a:t>
            </a:r>
            <a:r>
              <a:rPr lang="en-US" baseline="0" dirty="0" err="1" smtClean="0"/>
              <a:t>entregar</a:t>
            </a:r>
            <a:r>
              <a:rPr lang="en-US" baseline="0" dirty="0" smtClean="0"/>
              <a:t> </a:t>
            </a:r>
            <a:r>
              <a:rPr lang="en-US" baseline="0" dirty="0"/>
              <a:t>la Ley Antigua de que </a:t>
            </a:r>
            <a:r>
              <a:rPr lang="en-US" baseline="0" dirty="0" err="1" smtClean="0"/>
              <a:t>los</a:t>
            </a:r>
            <a:r>
              <a:rPr lang="en-US" baseline="0" dirty="0" smtClean="0"/>
              <a:t> padres </a:t>
            </a:r>
            <a:r>
              <a:rPr lang="en-US" baseline="0" dirty="0" err="1" smtClean="0"/>
              <a:t>eran</a:t>
            </a:r>
            <a:endParaRPr lang="en-US" baseline="0" dirty="0"/>
          </a:p>
          <a:p>
            <a:pPr algn="l" rtl="0"/>
            <a:r>
              <a:rPr lang="en-US" b="1" u="sng" baseline="0" dirty="0" err="1"/>
              <a:t>líderes</a:t>
            </a:r>
            <a:r>
              <a:rPr lang="en-US" b="1" u="sng" baseline="0" dirty="0"/>
              <a:t> </a:t>
            </a:r>
            <a:r>
              <a:rPr lang="en-US" b="1" u="sng" baseline="0" dirty="0" err="1" smtClean="0"/>
              <a:t>morales</a:t>
            </a:r>
            <a:r>
              <a:rPr lang="en-US" b="1" u="none" baseline="0" dirty="0" smtClean="0"/>
              <a:t> </a:t>
            </a:r>
            <a:r>
              <a:rPr lang="en-US" baseline="0" dirty="0" smtClean="0"/>
              <a:t>y </a:t>
            </a:r>
            <a:r>
              <a:rPr lang="en-US" baseline="0" dirty="0"/>
              <a:t>así como </a:t>
            </a:r>
            <a:r>
              <a:rPr lang="en-US" baseline="0" dirty="0" err="1"/>
              <a:t>Adán</a:t>
            </a:r>
            <a:r>
              <a:rPr lang="en-US" baseline="0" dirty="0"/>
              <a:t> </a:t>
            </a:r>
            <a:r>
              <a:rPr lang="en-US" baseline="0" dirty="0" smtClean="0"/>
              <a:t>era </a:t>
            </a:r>
            <a:r>
              <a:rPr lang="en-US" baseline="0" dirty="0"/>
              <a:t>considerado responsable de lo que </a:t>
            </a:r>
            <a:r>
              <a:rPr lang="en-US" baseline="0" dirty="0" err="1" smtClean="0"/>
              <a:t>ocurriera</a:t>
            </a:r>
            <a:r>
              <a:rPr lang="en-US" baseline="0" dirty="0" smtClean="0"/>
              <a:t> </a:t>
            </a:r>
            <a:r>
              <a:rPr lang="en-US" baseline="0" dirty="0"/>
              <a:t>en el </a:t>
            </a:r>
            <a:r>
              <a:rPr lang="en-US" baseline="0" dirty="0" err="1" smtClean="0"/>
              <a:t>huerto</a:t>
            </a:r>
            <a:r>
              <a:rPr lang="en-US" baseline="0" dirty="0" smtClean="0"/>
              <a:t>, </a:t>
            </a:r>
            <a:r>
              <a:rPr lang="en-US" baseline="0" dirty="0"/>
              <a:t>dice... Deuteronomio 5:9 - los líderes eran responsables de evitar que los niños sufrieran las consecuencias de las iniquidades de los padres.</a:t>
            </a:r>
          </a:p>
          <a:p>
            <a:pPr algn="l" rtl="0"/>
            <a:r>
              <a:rPr lang="en-US" baseline="0" dirty="0"/>
              <a:t>-</a:t>
            </a:r>
            <a:r>
              <a:rPr lang="en-US" b="1" u="sng" baseline="0" dirty="0"/>
              <a:t>Los hombres eran los líderes civiles y </a:t>
            </a:r>
            <a:r>
              <a:rPr lang="en-US" b="1" u="sng" baseline="0" dirty="0" err="1"/>
              <a:t>religiosos</a:t>
            </a:r>
            <a:r>
              <a:rPr lang="en-US" b="1" u="sng" baseline="0" dirty="0" smtClean="0"/>
              <a:t>.</a:t>
            </a:r>
            <a:r>
              <a:rPr lang="en-US" baseline="0" dirty="0" smtClean="0"/>
              <a:t> </a:t>
            </a:r>
            <a:r>
              <a:rPr lang="en-US" baseline="0" dirty="0"/>
              <a:t>Y de manera positiva los hombres eran los guerreros y líderes militares. Hebreos 11 </a:t>
            </a:r>
            <a:r>
              <a:rPr lang="en-US" baseline="0" dirty="0" smtClean="0"/>
              <a:t>“El </a:t>
            </a:r>
            <a:r>
              <a:rPr lang="en-US" baseline="0" dirty="0" err="1" smtClean="0"/>
              <a:t>tiempo</a:t>
            </a:r>
            <a:r>
              <a:rPr lang="en-US" baseline="0" dirty="0" smtClean="0"/>
              <a:t> me </a:t>
            </a:r>
            <a:r>
              <a:rPr lang="en-US" baseline="0" dirty="0" err="1" smtClean="0"/>
              <a:t>faltaría</a:t>
            </a:r>
            <a:r>
              <a:rPr lang="en-US" baseline="0" dirty="0" smtClean="0"/>
              <a:t> para </a:t>
            </a:r>
            <a:r>
              <a:rPr lang="en-US" baseline="0" dirty="0" err="1" smtClean="0"/>
              <a:t>contar</a:t>
            </a:r>
            <a:r>
              <a:rPr lang="en-US" baseline="0" dirty="0" smtClean="0"/>
              <a:t> </a:t>
            </a:r>
            <a:r>
              <a:rPr lang="en-US" baseline="0" dirty="0"/>
              <a:t>de </a:t>
            </a:r>
            <a:r>
              <a:rPr lang="en-US" baseline="0" dirty="0" err="1" smtClean="0"/>
              <a:t>Gedeón</a:t>
            </a:r>
            <a:r>
              <a:rPr lang="en-US" baseline="0" dirty="0" smtClean="0"/>
              <a:t>,… </a:t>
            </a:r>
            <a:r>
              <a:rPr lang="en-US" baseline="0" dirty="0"/>
              <a:t>David… se </a:t>
            </a:r>
            <a:r>
              <a:rPr lang="en-US" baseline="0" dirty="0" err="1"/>
              <a:t>hicieron</a:t>
            </a:r>
            <a:r>
              <a:rPr lang="en-US" baseline="0" dirty="0"/>
              <a:t> </a:t>
            </a:r>
            <a:r>
              <a:rPr lang="en-US" baseline="0" dirty="0" err="1" smtClean="0"/>
              <a:t>poderosos</a:t>
            </a:r>
            <a:r>
              <a:rPr lang="en-US" baseline="0" dirty="0" smtClean="0"/>
              <a:t> </a:t>
            </a:r>
            <a:r>
              <a:rPr lang="en-US" baseline="0" dirty="0" err="1" smtClean="0"/>
              <a:t>en</a:t>
            </a:r>
            <a:r>
              <a:rPr lang="en-US" baseline="0" dirty="0" smtClean="0"/>
              <a:t> la </a:t>
            </a:r>
            <a:r>
              <a:rPr lang="en-US" baseline="0" dirty="0" err="1" smtClean="0"/>
              <a:t>guerra</a:t>
            </a:r>
            <a:r>
              <a:rPr lang="en-US" baseline="0" dirty="0" smtClean="0"/>
              <a:t>, </a:t>
            </a:r>
            <a:r>
              <a:rPr lang="en-US" baseline="0" dirty="0" err="1" smtClean="0"/>
              <a:t>pusieron</a:t>
            </a:r>
            <a:r>
              <a:rPr lang="en-US" baseline="0" dirty="0" smtClean="0"/>
              <a:t> </a:t>
            </a:r>
            <a:r>
              <a:rPr lang="en-US" baseline="0" dirty="0" err="1" smtClean="0"/>
              <a:t>en</a:t>
            </a:r>
            <a:r>
              <a:rPr lang="en-US" baseline="0" dirty="0" smtClean="0"/>
              <a:t> </a:t>
            </a:r>
            <a:r>
              <a:rPr lang="en-US" baseline="0" dirty="0" err="1"/>
              <a:t>fuga</a:t>
            </a:r>
            <a:r>
              <a:rPr lang="en-US" baseline="0" dirty="0" smtClean="0"/>
              <a:t>…” </a:t>
            </a:r>
            <a:r>
              <a:rPr lang="en-US" i="0" u="sng" baseline="0" dirty="0" err="1" smtClean="0"/>
              <a:t>Estos</a:t>
            </a:r>
            <a:r>
              <a:rPr lang="en-US" i="0" u="sng" baseline="0" dirty="0" smtClean="0"/>
              <a:t> </a:t>
            </a:r>
            <a:r>
              <a:rPr lang="en-US" i="0" u="sng" baseline="0" dirty="0"/>
              <a:t>fueron hombres héroes y valientes en la </a:t>
            </a:r>
            <a:r>
              <a:rPr lang="en-US" i="0" u="sng" baseline="0" dirty="0" err="1" smtClean="0"/>
              <a:t>guerra</a:t>
            </a:r>
            <a:r>
              <a:rPr lang="en-US" baseline="0" dirty="0" smtClean="0"/>
              <a:t>. </a:t>
            </a:r>
            <a:r>
              <a:rPr lang="en-US" baseline="0" dirty="0"/>
              <a:t>Este también era el patrón de Dios.</a:t>
            </a:r>
            <a:r>
              <a:rPr lang="en-US" dirty="0"/>
              <a:t> </a:t>
            </a:r>
            <a:r>
              <a:rPr lang="en-US" b="1" u="sng" dirty="0"/>
              <a:t>La guía de Dios </a:t>
            </a:r>
            <a:r>
              <a:rPr lang="en-US" b="1" u="sng" dirty="0" err="1" smtClean="0"/>
              <a:t>implicaba</a:t>
            </a:r>
            <a:r>
              <a:rPr lang="en-US" b="1" u="sng" dirty="0" smtClean="0"/>
              <a:t> </a:t>
            </a:r>
            <a:r>
              <a:rPr lang="en-US" b="1" u="sng" baseline="0" dirty="0" smtClean="0"/>
              <a:t>que </a:t>
            </a:r>
            <a:r>
              <a:rPr lang="en-US" b="1" u="sng" baseline="0" dirty="0"/>
              <a:t>los hombres deberían asumir estos roles, pero ¿cómo ha respondido el hombre a esa responsabilidad?</a:t>
            </a:r>
          </a:p>
          <a:p>
            <a:pPr algn="l" rtl="0"/>
            <a:endParaRPr lang="en-US" baseline="0" dirty="0"/>
          </a:p>
          <a:p>
            <a:pPr algn="l" rtl="0"/>
            <a:r>
              <a:rPr lang="en-US" b="1" i="1" u="sng" baseline="0" dirty="0"/>
              <a:t>¿Qué vemos en la cultura masculina de </a:t>
            </a:r>
            <a:r>
              <a:rPr lang="en-US" b="1" i="1" u="sng" baseline="0" dirty="0" smtClean="0"/>
              <a:t>hoy </a:t>
            </a:r>
            <a:r>
              <a:rPr lang="en-US" b="1" i="1" u="sng" baseline="0" dirty="0" err="1" smtClean="0"/>
              <a:t>en</a:t>
            </a:r>
            <a:r>
              <a:rPr lang="en-US" b="1" i="1" u="sng" baseline="0" dirty="0" smtClean="0"/>
              <a:t> </a:t>
            </a:r>
            <a:r>
              <a:rPr lang="en-US" b="1" i="1" u="sng" baseline="0" dirty="0" err="1" smtClean="0"/>
              <a:t>día</a:t>
            </a:r>
            <a:r>
              <a:rPr lang="en-US" b="1" i="1" u="sng" baseline="0" dirty="0" smtClean="0"/>
              <a:t>?</a:t>
            </a:r>
            <a:endParaRPr lang="en-US" b="1" i="1" u="sng" dirty="0"/>
          </a:p>
        </p:txBody>
      </p:sp>
      <p:sp>
        <p:nvSpPr>
          <p:cNvPr id="4" name="Slide Number Placeholder 3"/>
          <p:cNvSpPr>
            <a:spLocks noGrp="1"/>
          </p:cNvSpPr>
          <p:nvPr>
            <p:ph type="sldNum" sz="quarter" idx="10"/>
          </p:nvPr>
        </p:nvSpPr>
        <p:spPr/>
        <p:txBody>
          <a:bodyPr/>
          <a:lstStyle/>
          <a:p>
            <a:pPr algn="l">
              <a:defRPr/>
            </a:pPr>
            <a:fld id="{F3677BD1-F61E-4A8A-93FD-955EDF7EC03F}" type="slidenum">
              <a:rPr lang="en-US" smtClean="0">
                <a:solidFill>
                  <a:prstClr val="black"/>
                </a:solidFill>
                <a:latin typeface="Calibri"/>
              </a:rPr>
              <a:pPr algn="l">
                <a:defRPr/>
              </a:pPr>
              <a:t>61</a:t>
            </a:fld>
            <a:endParaRPr lang="en-US" dirty="0">
              <a:solidFill>
                <a:prstClr val="black"/>
              </a:solidFill>
              <a:latin typeface="Calibri"/>
            </a:endParaRPr>
          </a:p>
        </p:txBody>
      </p:sp>
    </p:spTree>
    <p:extLst>
      <p:ext uri="{BB962C8B-B14F-4D97-AF65-F5344CB8AC3E}">
        <p14:creationId xmlns:p14="http://schemas.microsoft.com/office/powerpoint/2010/main" val="1965008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r>
              <a:rPr lang="en-US" dirty="0"/>
              <a:t>Vivimos en un mundo </a:t>
            </a:r>
            <a:r>
              <a:rPr lang="en-US" dirty="0" err="1"/>
              <a:t>caído</a:t>
            </a:r>
            <a:r>
              <a:rPr lang="en-US" dirty="0"/>
              <a:t> </a:t>
            </a:r>
            <a:r>
              <a:rPr lang="en-US" dirty="0" smtClean="0"/>
              <a:t>similar </a:t>
            </a:r>
            <a:r>
              <a:rPr lang="en-US" baseline="0" dirty="0" smtClean="0"/>
              <a:t>a </a:t>
            </a:r>
            <a:r>
              <a:rPr lang="en-US" baseline="0" dirty="0"/>
              <a:t>lo que vemos </a:t>
            </a:r>
            <a:r>
              <a:rPr lang="en-US" baseline="0" dirty="0" err="1"/>
              <a:t>en</a:t>
            </a:r>
            <a:r>
              <a:rPr lang="en-US" baseline="0" dirty="0"/>
              <a:t> </a:t>
            </a:r>
            <a:r>
              <a:rPr lang="en-US" baseline="0" dirty="0" err="1" smtClean="0"/>
              <a:t>Gén</a:t>
            </a:r>
            <a:r>
              <a:rPr lang="en-US" baseline="0" dirty="0" smtClean="0"/>
              <a:t> </a:t>
            </a:r>
            <a:r>
              <a:rPr lang="en-US" baseline="0" dirty="0"/>
              <a:t>y más allá y </a:t>
            </a:r>
            <a:r>
              <a:rPr lang="en-US" b="1" u="sng" baseline="0" dirty="0" smtClean="0"/>
              <a:t>el </a:t>
            </a:r>
            <a:r>
              <a:rPr lang="en-US" b="1" u="sng" baseline="0" dirty="0"/>
              <a:t>carácter </a:t>
            </a:r>
            <a:r>
              <a:rPr lang="en-US" b="1" u="sng" baseline="0" dirty="0" err="1"/>
              <a:t>masculino</a:t>
            </a:r>
            <a:r>
              <a:rPr lang="en-US" b="1" u="sng" baseline="0" dirty="0"/>
              <a:t> </a:t>
            </a:r>
            <a:r>
              <a:rPr lang="en-US" b="1" u="sng" baseline="0" dirty="0" err="1" smtClean="0"/>
              <a:t>mundano</a:t>
            </a:r>
            <a:r>
              <a:rPr lang="en-US" b="1" u="sng" baseline="0" dirty="0" smtClean="0"/>
              <a:t> </a:t>
            </a:r>
            <a:r>
              <a:rPr lang="en-US" b="1" u="sng" baseline="0" dirty="0" err="1" smtClean="0"/>
              <a:t>está</a:t>
            </a:r>
            <a:r>
              <a:rPr lang="en-US" b="1" u="sng" baseline="0" dirty="0" smtClean="0"/>
              <a:t> </a:t>
            </a:r>
            <a:r>
              <a:rPr lang="en-US" b="1" u="sng" baseline="0" dirty="0"/>
              <a:t>informado por el hombre natural que no puede entender las cosas espirituales </a:t>
            </a:r>
            <a:r>
              <a:rPr lang="en-US" b="1" u="sng" baseline="0" dirty="0" err="1"/>
              <a:t>porque</a:t>
            </a:r>
            <a:r>
              <a:rPr lang="en-US" b="1" u="sng" baseline="0" dirty="0"/>
              <a:t> </a:t>
            </a:r>
            <a:r>
              <a:rPr lang="en-US" b="1" u="sng" baseline="0" dirty="0" smtClean="0"/>
              <a:t>les son </a:t>
            </a:r>
            <a:r>
              <a:rPr lang="en-US" b="1" u="sng" baseline="0" dirty="0" err="1" smtClean="0"/>
              <a:t>necedad</a:t>
            </a:r>
            <a:r>
              <a:rPr lang="en-US" b="1" u="sng" baseline="0" dirty="0" smtClean="0"/>
              <a:t> </a:t>
            </a:r>
            <a:r>
              <a:rPr lang="en-US" baseline="0" dirty="0" err="1" smtClean="0"/>
              <a:t>porque</a:t>
            </a:r>
            <a:r>
              <a:rPr lang="en-US" baseline="0" dirty="0" smtClean="0"/>
              <a:t> </a:t>
            </a:r>
            <a:r>
              <a:rPr lang="en-US" baseline="0" dirty="0"/>
              <a:t>Santiago 3 dice que hay </a:t>
            </a:r>
            <a:r>
              <a:rPr lang="en-US" baseline="0" dirty="0" err="1"/>
              <a:t>confusión</a:t>
            </a:r>
            <a:r>
              <a:rPr lang="en-US" baseline="0" dirty="0" smtClean="0"/>
              <a:t>. </a:t>
            </a:r>
            <a:r>
              <a:rPr lang="en-US" sz="1200" b="1" i="0" u="sng" kern="1200" baseline="30000" dirty="0" smtClean="0">
                <a:solidFill>
                  <a:schemeClr val="tx1"/>
                </a:solidFill>
                <a:effectLst/>
                <a:latin typeface="+mn-lt"/>
                <a:ea typeface="+mn-ea"/>
                <a:cs typeface="+mn-cs"/>
              </a:rPr>
              <a:t>14</a:t>
            </a:r>
            <a:r>
              <a:rPr lang="en-US" sz="1200" b="0" i="0" u="sng" kern="1200" dirty="0" smtClean="0">
                <a:solidFill>
                  <a:schemeClr val="tx1"/>
                </a:solidFill>
                <a:effectLst/>
                <a:latin typeface="+mn-lt"/>
                <a:ea typeface="+mn-ea"/>
                <a:cs typeface="+mn-cs"/>
              </a:rPr>
              <a:t>Pero </a:t>
            </a:r>
            <a:r>
              <a:rPr lang="es-ES" sz="1200" b="0" i="0" u="sng" kern="1200" dirty="0" smtClean="0">
                <a:solidFill>
                  <a:schemeClr val="tx1"/>
                </a:solidFill>
                <a:effectLst/>
                <a:latin typeface="+mn-lt"/>
                <a:ea typeface="+mn-ea"/>
                <a:cs typeface="+mn-cs"/>
              </a:rPr>
              <a:t>si tienen celos amargos y ambición personal en su corazón, no sean arrogantes y mientan así contra la verdad. 15  Esta sabiduría no es la que viene de lo alto, sino que es terrenal, natural, diabólica. 16  Porque donde hay celos y ambición personal, allí hay confusión y toda cosa mala.</a:t>
            </a:r>
            <a:r>
              <a:rPr lang="es-ES" sz="1200" b="0" i="0" u="none" kern="1200" dirty="0" smtClean="0">
                <a:solidFill>
                  <a:schemeClr val="tx1"/>
                </a:solidFill>
                <a:effectLst/>
                <a:latin typeface="+mn-lt"/>
                <a:ea typeface="+mn-ea"/>
                <a:cs typeface="+mn-cs"/>
              </a:rPr>
              <a:t> I </a:t>
            </a:r>
            <a:r>
              <a:rPr lang="en-US" dirty="0" err="1" smtClean="0"/>
              <a:t>Cor</a:t>
            </a:r>
            <a:r>
              <a:rPr lang="en-US" dirty="0" smtClean="0"/>
              <a:t> </a:t>
            </a:r>
            <a:r>
              <a:rPr lang="en-US" dirty="0"/>
              <a:t>2:</a:t>
            </a:r>
            <a:r>
              <a:rPr lang="en-US" baseline="0" dirty="0"/>
              <a:t>14 </a:t>
            </a:r>
            <a:r>
              <a:rPr lang="en-US" baseline="0" dirty="0" smtClean="0"/>
              <a:t>-</a:t>
            </a:r>
            <a:r>
              <a:rPr lang="es-ES" dirty="0" smtClean="0"/>
              <a:t>Pero el hombre natural no acepta las cosas del Espíritu de Dios, porque para él son necedad</a:t>
            </a:r>
            <a:r>
              <a:rPr lang="en-US" dirty="0" smtClean="0"/>
              <a:t>…</a:t>
            </a:r>
            <a:endParaRPr lang="en-US" dirty="0"/>
          </a:p>
          <a:p>
            <a:pPr algn="l" rtl="0"/>
            <a:endParaRPr lang="en-US" sz="1200" b="0" i="0" u="sng" kern="1200" dirty="0">
              <a:solidFill>
                <a:schemeClr val="tx1"/>
              </a:solidFill>
              <a:effectLst/>
              <a:latin typeface="+mn-lt"/>
              <a:ea typeface="+mn-ea"/>
              <a:cs typeface="+mn-cs"/>
            </a:endParaRPr>
          </a:p>
          <a:p>
            <a:pPr algn="l" rtl="0"/>
            <a:r>
              <a:rPr lang="en-US" u="sng" baseline="0" dirty="0"/>
              <a:t>La gente no </a:t>
            </a:r>
            <a:r>
              <a:rPr lang="en-US" u="sng" baseline="0" dirty="0" err="1"/>
              <a:t>sabe</a:t>
            </a:r>
            <a:r>
              <a:rPr lang="en-US" u="sng" baseline="0" dirty="0"/>
              <a:t> </a:t>
            </a:r>
            <a:r>
              <a:rPr lang="en-US" u="sng" baseline="0" dirty="0" err="1" smtClean="0"/>
              <a:t>cómo</a:t>
            </a:r>
            <a:r>
              <a:rPr lang="en-US" u="sng" baseline="0" dirty="0" smtClean="0"/>
              <a:t> </a:t>
            </a:r>
            <a:r>
              <a:rPr lang="en-US" u="sng" baseline="0" dirty="0" err="1" smtClean="0"/>
              <a:t>vivir</a:t>
            </a:r>
            <a:r>
              <a:rPr lang="en-US" u="sng" baseline="0" dirty="0" smtClean="0"/>
              <a:t> </a:t>
            </a:r>
            <a:r>
              <a:rPr lang="en-US" u="sng" baseline="0" dirty="0"/>
              <a:t>y hay caos.</a:t>
            </a:r>
            <a:endParaRPr lang="en-US" baseline="0" dirty="0"/>
          </a:p>
          <a:p>
            <a:pPr algn="l" rtl="0"/>
            <a:r>
              <a:rPr lang="en-US" baseline="0" dirty="0"/>
              <a:t>Nuestra idea de lo que deberían ser los hombres se </a:t>
            </a:r>
            <a:r>
              <a:rPr lang="en-US" baseline="0" dirty="0" err="1"/>
              <a:t>basa</a:t>
            </a:r>
            <a:r>
              <a:rPr lang="en-US" baseline="0" dirty="0"/>
              <a:t> </a:t>
            </a:r>
            <a:r>
              <a:rPr lang="en-US" baseline="0" dirty="0" err="1" smtClean="0"/>
              <a:t>en</a:t>
            </a:r>
            <a:r>
              <a:rPr lang="en-US" baseline="0" dirty="0" smtClean="0"/>
              <a:t> la </a:t>
            </a:r>
            <a:r>
              <a:rPr lang="en-US" b="1" u="sng" baseline="0" dirty="0" err="1" smtClean="0"/>
              <a:t>evolución</a:t>
            </a:r>
            <a:r>
              <a:rPr lang="en-US" b="1" u="sng" baseline="0" dirty="0" smtClean="0"/>
              <a:t>, </a:t>
            </a:r>
            <a:r>
              <a:rPr lang="en-US" b="1" u="sng" baseline="0" dirty="0"/>
              <a:t>que los más fuertes </a:t>
            </a:r>
            <a:r>
              <a:rPr lang="en-US" b="1" u="sng" baseline="0" dirty="0" err="1"/>
              <a:t>viven</a:t>
            </a:r>
            <a:r>
              <a:rPr lang="en-US" b="1" u="sng" baseline="0" dirty="0"/>
              <a:t> </a:t>
            </a:r>
            <a:r>
              <a:rPr lang="en-US" b="1" u="sng" baseline="0" dirty="0" err="1" smtClean="0"/>
              <a:t>más</a:t>
            </a:r>
            <a:r>
              <a:rPr lang="en-US" b="1" u="sng" baseline="0" dirty="0" smtClean="0"/>
              <a:t> </a:t>
            </a:r>
            <a:r>
              <a:rPr lang="en-US" b="1" u="sng" baseline="0" dirty="0" err="1" smtClean="0"/>
              <a:t>tiempo</a:t>
            </a:r>
            <a:r>
              <a:rPr lang="en-US" baseline="0" dirty="0" smtClean="0"/>
              <a:t>. </a:t>
            </a:r>
            <a:r>
              <a:rPr lang="en-US" baseline="0" dirty="0"/>
              <a:t>La evolución se trata de que los más </a:t>
            </a:r>
            <a:r>
              <a:rPr lang="en-US" baseline="0" dirty="0" err="1"/>
              <a:t>débiles</a:t>
            </a:r>
            <a:r>
              <a:rPr lang="en-US" baseline="0" dirty="0"/>
              <a:t> </a:t>
            </a:r>
            <a:r>
              <a:rPr lang="en-US" baseline="0" dirty="0" err="1" smtClean="0"/>
              <a:t>mueren</a:t>
            </a:r>
            <a:r>
              <a:rPr lang="en-US" baseline="0" dirty="0" smtClean="0"/>
              <a:t> </a:t>
            </a:r>
            <a:r>
              <a:rPr lang="en-US" baseline="0" dirty="0"/>
              <a:t>antes y </a:t>
            </a:r>
            <a:r>
              <a:rPr lang="en-US" baseline="0" dirty="0" err="1" smtClean="0"/>
              <a:t>tú</a:t>
            </a:r>
            <a:r>
              <a:rPr lang="en-US" baseline="0" dirty="0" smtClean="0"/>
              <a:t> </a:t>
            </a:r>
            <a:r>
              <a:rPr lang="en-US" baseline="0" dirty="0" err="1" smtClean="0"/>
              <a:t>serás</a:t>
            </a:r>
            <a:r>
              <a:rPr lang="en-US" baseline="0" dirty="0" smtClean="0"/>
              <a:t> </a:t>
            </a:r>
            <a:r>
              <a:rPr lang="en-US" baseline="0" dirty="0"/>
              <a:t>eliminado del acervo genético. Somos hombres </a:t>
            </a:r>
            <a:r>
              <a:rPr lang="en-US" baseline="0" dirty="0" err="1" smtClean="0"/>
              <a:t>naturales</a:t>
            </a:r>
            <a:r>
              <a:rPr lang="en-US" baseline="0" dirty="0" smtClean="0"/>
              <a:t>, </a:t>
            </a:r>
            <a:r>
              <a:rPr lang="en-US" baseline="0" dirty="0" err="1" smtClean="0"/>
              <a:t>así</a:t>
            </a:r>
            <a:r>
              <a:rPr lang="en-US" baseline="0" dirty="0" smtClean="0"/>
              <a:t> que </a:t>
            </a:r>
            <a:r>
              <a:rPr lang="en-US" baseline="0" dirty="0"/>
              <a:t>vivimos en base a nuestros propios deseos y </a:t>
            </a:r>
            <a:r>
              <a:rPr lang="en-US" baseline="0" dirty="0" err="1" smtClean="0"/>
              <a:t>tratamos</a:t>
            </a:r>
            <a:r>
              <a:rPr lang="en-US" baseline="0" dirty="0" smtClean="0"/>
              <a:t> </a:t>
            </a:r>
            <a:r>
              <a:rPr lang="en-US" baseline="0" dirty="0"/>
              <a:t>de disfrutar la vida tanto como sea posible siguiendo nuestros deseos naturales.</a:t>
            </a:r>
          </a:p>
          <a:p>
            <a:pPr algn="l" rtl="0"/>
            <a:endParaRPr lang="en-US" baseline="0" dirty="0"/>
          </a:p>
          <a:p>
            <a:pPr algn="l" rtl="0"/>
            <a:r>
              <a:rPr lang="en-US" b="1" u="sng" baseline="0" dirty="0"/>
              <a:t>Creo que </a:t>
            </a:r>
            <a:r>
              <a:rPr lang="en-US" b="1" u="sng" baseline="0" dirty="0" err="1" smtClean="0"/>
              <a:t>estas</a:t>
            </a:r>
            <a:r>
              <a:rPr lang="en-US" b="1" u="sng" baseline="0" dirty="0" smtClean="0"/>
              <a:t> son las ideas </a:t>
            </a:r>
            <a:r>
              <a:rPr lang="en-US" b="1" u="sng" baseline="0" dirty="0"/>
              <a:t>propagadas por nuestra </a:t>
            </a:r>
            <a:r>
              <a:rPr lang="en-US" b="1" u="sng" baseline="0" dirty="0" err="1"/>
              <a:t>sociedad</a:t>
            </a:r>
            <a:r>
              <a:rPr lang="en-US" b="1" u="sng" baseline="0" dirty="0" smtClean="0"/>
              <a:t>.</a:t>
            </a:r>
            <a:r>
              <a:rPr lang="en-US" b="1" u="none" baseline="0" dirty="0" smtClean="0"/>
              <a:t> </a:t>
            </a:r>
            <a:r>
              <a:rPr lang="en-US" baseline="0" dirty="0" err="1" smtClean="0"/>
              <a:t>Ésta</a:t>
            </a:r>
            <a:r>
              <a:rPr lang="en-US" baseline="0" dirty="0" smtClean="0"/>
              <a:t> </a:t>
            </a:r>
            <a:r>
              <a:rPr lang="en-US" baseline="0" dirty="0"/>
              <a:t>es una cultura orientada a los derechos. Esta cultura no se trata de otras personas sino de mis derechos. Hay motivaciones egocéntricas. Las mujeres en el ejército no se trata de salvar y proteger a los hombres, sino que son mis derechos y tengo que poder avanzar y tener poder.</a:t>
            </a:r>
          </a:p>
          <a:p>
            <a:pPr algn="l" rtl="0"/>
            <a:r>
              <a:rPr lang="en-US" u="sng" baseline="0" dirty="0"/>
              <a:t>Queremos imponer la igualdad porque, si no lo hacemos, podríamos ser atropellados, por lo que terminamos negando que existan diferencias entre hombres y mujeres, y es un mundo </a:t>
            </a:r>
            <a:r>
              <a:rPr lang="en-US" u="sng" baseline="0" dirty="0" err="1"/>
              <a:t>confuso</a:t>
            </a:r>
            <a:r>
              <a:rPr lang="en-US" u="sng" baseline="0" dirty="0" smtClean="0"/>
              <a:t>.</a:t>
            </a:r>
            <a:endParaRPr lang="en-US" baseline="0" dirty="0"/>
          </a:p>
          <a:p>
            <a:pPr algn="l" rtl="0"/>
            <a:endParaRPr lang="en-US" baseline="0" dirty="0"/>
          </a:p>
        </p:txBody>
      </p:sp>
      <p:sp>
        <p:nvSpPr>
          <p:cNvPr id="4" name="Slide Number Placeholder 3"/>
          <p:cNvSpPr>
            <a:spLocks noGrp="1"/>
          </p:cNvSpPr>
          <p:nvPr>
            <p:ph type="sldNum" sz="quarter" idx="10"/>
          </p:nvPr>
        </p:nvSpPr>
        <p:spPr/>
        <p:txBody>
          <a:bodyPr/>
          <a:lstStyle/>
          <a:p>
            <a:pPr algn="l">
              <a:defRPr/>
            </a:pPr>
            <a:fld id="{F3677BD1-F61E-4A8A-93FD-955EDF7EC03F}" type="slidenum">
              <a:rPr lang="en-US" smtClean="0">
                <a:solidFill>
                  <a:prstClr val="black"/>
                </a:solidFill>
                <a:latin typeface="Calibri"/>
              </a:rPr>
              <a:pPr algn="l">
                <a:defRPr/>
              </a:pPr>
              <a:t>62</a:t>
            </a:fld>
            <a:endParaRPr lang="en-US" dirty="0">
              <a:solidFill>
                <a:prstClr val="black"/>
              </a:solidFill>
              <a:latin typeface="Calibri"/>
            </a:endParaRPr>
          </a:p>
        </p:txBody>
      </p:sp>
    </p:spTree>
    <p:extLst>
      <p:ext uri="{BB962C8B-B14F-4D97-AF65-F5344CB8AC3E}">
        <p14:creationId xmlns:p14="http://schemas.microsoft.com/office/powerpoint/2010/main" val="276470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r>
              <a:rPr lang="en-US" b="1" u="sng" dirty="0"/>
              <a:t>Quiero que veamos el </a:t>
            </a:r>
            <a:r>
              <a:rPr lang="en-US" b="1" u="sng" dirty="0" err="1" smtClean="0"/>
              <a:t>rol</a:t>
            </a:r>
            <a:r>
              <a:rPr lang="en-US" b="1" u="sng" dirty="0" smtClean="0"/>
              <a:t> </a:t>
            </a:r>
            <a:r>
              <a:rPr lang="en-US" b="1" u="sng" dirty="0"/>
              <a:t>y el carácter masculino que Dios quiere con respecto al </a:t>
            </a:r>
            <a:r>
              <a:rPr lang="en-US" b="1" u="sng" dirty="0" err="1"/>
              <a:t>matrimonio</a:t>
            </a:r>
            <a:r>
              <a:rPr lang="en-US" b="1" u="sng" dirty="0" smtClean="0"/>
              <a:t>.</a:t>
            </a:r>
            <a:r>
              <a:rPr lang="en-US" dirty="0" smtClean="0"/>
              <a:t> </a:t>
            </a:r>
            <a:r>
              <a:rPr lang="en-US" dirty="0"/>
              <a:t>Quiero que miremos Efesios 5, donde comenzando en el versículo 22, Pablo escribe sobre la relación entre </a:t>
            </a:r>
            <a:r>
              <a:rPr lang="en-US" dirty="0" smtClean="0"/>
              <a:t>el </a:t>
            </a:r>
            <a:r>
              <a:rPr lang="en-US" dirty="0" err="1" smtClean="0"/>
              <a:t>marido</a:t>
            </a:r>
            <a:r>
              <a:rPr lang="en-US" dirty="0" smtClean="0"/>
              <a:t> </a:t>
            </a:r>
            <a:r>
              <a:rPr lang="en-US" dirty="0"/>
              <a:t>y </a:t>
            </a:r>
            <a:r>
              <a:rPr lang="en-US" dirty="0" smtClean="0"/>
              <a:t>la</a:t>
            </a:r>
            <a:r>
              <a:rPr lang="en-US" baseline="0" dirty="0" smtClean="0"/>
              <a:t> </a:t>
            </a:r>
            <a:r>
              <a:rPr lang="en-US" baseline="0" dirty="0" err="1" smtClean="0"/>
              <a:t>esposa</a:t>
            </a:r>
            <a:r>
              <a:rPr lang="en-US" dirty="0" smtClean="0"/>
              <a:t>.</a:t>
            </a:r>
            <a:endParaRPr lang="en-US" dirty="0"/>
          </a:p>
          <a:p>
            <a:pPr algn="l" rtl="0"/>
            <a:endParaRPr lang="en-US" dirty="0"/>
          </a:p>
          <a:p>
            <a:pPr algn="l" rtl="0"/>
            <a:r>
              <a:rPr lang="en-US" dirty="0"/>
              <a:t>Al final del </a:t>
            </a:r>
            <a:r>
              <a:rPr lang="en-US" dirty="0" err="1"/>
              <a:t>texto</a:t>
            </a:r>
            <a:r>
              <a:rPr lang="en-US" dirty="0"/>
              <a:t> </a:t>
            </a:r>
            <a:r>
              <a:rPr lang="en-US" dirty="0" smtClean="0"/>
              <a:t>que </a:t>
            </a:r>
            <a:r>
              <a:rPr lang="en-US" baseline="0" dirty="0" smtClean="0"/>
              <a:t>se </a:t>
            </a:r>
            <a:r>
              <a:rPr lang="en-US" baseline="0" dirty="0"/>
              <a:t>trata de maridos y </a:t>
            </a:r>
            <a:r>
              <a:rPr lang="en-US" baseline="0" dirty="0" err="1"/>
              <a:t>esposas</a:t>
            </a:r>
            <a:r>
              <a:rPr lang="en-US" baseline="0" dirty="0"/>
              <a:t>, dice… 31-32 esto proviene del relato de Génesis y él dice que esto es un gran </a:t>
            </a:r>
            <a:r>
              <a:rPr lang="en-US" baseline="0" dirty="0" err="1"/>
              <a:t>misterio</a:t>
            </a:r>
            <a:r>
              <a:rPr lang="en-US" baseline="0" dirty="0" smtClean="0"/>
              <a:t>. </a:t>
            </a:r>
            <a:r>
              <a:rPr lang="en-US" b="1" u="sng" baseline="0" dirty="0" smtClean="0"/>
              <a:t>¿</a:t>
            </a:r>
            <a:r>
              <a:rPr lang="en-US" b="1" u="sng" baseline="0" dirty="0"/>
              <a:t>Sabes qué es un </a:t>
            </a:r>
            <a:r>
              <a:rPr lang="en-US" b="1" u="sng" baseline="0" dirty="0" err="1"/>
              <a:t>misterio</a:t>
            </a:r>
            <a:r>
              <a:rPr lang="en-US" b="1" u="sng" baseline="0" dirty="0" smtClean="0"/>
              <a:t>?</a:t>
            </a:r>
            <a:r>
              <a:rPr lang="en-US" b="1" u="none" baseline="0" dirty="0" smtClean="0"/>
              <a:t> </a:t>
            </a:r>
            <a:r>
              <a:rPr lang="en-US" baseline="0" dirty="0" smtClean="0"/>
              <a:t>El </a:t>
            </a:r>
            <a:r>
              <a:rPr lang="en-US" baseline="0" dirty="0" err="1"/>
              <a:t>siguiente</a:t>
            </a:r>
            <a:r>
              <a:rPr lang="en-US" baseline="0" dirty="0"/>
              <a:t> </a:t>
            </a:r>
            <a:r>
              <a:rPr lang="en-US" baseline="0" dirty="0" err="1" smtClean="0"/>
              <a:t>versículo</a:t>
            </a:r>
            <a:r>
              <a:rPr lang="en-US" baseline="0" dirty="0" smtClean="0"/>
              <a:t> </a:t>
            </a:r>
            <a:r>
              <a:rPr lang="en-US" baseline="0" dirty="0"/>
              <a:t>menciona lo que es…..</a:t>
            </a:r>
          </a:p>
          <a:p>
            <a:pPr algn="l" rtl="0"/>
            <a:r>
              <a:rPr lang="en-US" baseline="0" dirty="0"/>
              <a:t> </a:t>
            </a:r>
          </a:p>
          <a:p>
            <a:pPr algn="l" rtl="0"/>
            <a:r>
              <a:rPr lang="en-US" baseline="0" dirty="0"/>
              <a:t>Los misterios son cosas que están ocultas, indicios de lo que está por venir y, una vez explicados, lo entiendes y no es demasiado difícil de ver. Pablo está diciendo que el misterio es conocido, no lo era </a:t>
            </a:r>
            <a:r>
              <a:rPr lang="en-US" baseline="0" dirty="0" err="1"/>
              <a:t>completamente</a:t>
            </a:r>
            <a:r>
              <a:rPr lang="en-US" baseline="0" dirty="0"/>
              <a:t> </a:t>
            </a:r>
            <a:r>
              <a:rPr lang="en-US" baseline="0" dirty="0" smtClean="0"/>
              <a:t>antes, </a:t>
            </a:r>
            <a:r>
              <a:rPr lang="en-US" b="1" i="1" u="sng" baseline="0" dirty="0" err="1" smtClean="0"/>
              <a:t>pero</a:t>
            </a:r>
            <a:r>
              <a:rPr lang="en-US" b="1" i="1" u="sng" baseline="0" dirty="0" smtClean="0"/>
              <a:t> </a:t>
            </a:r>
            <a:r>
              <a:rPr lang="en-US" b="1" i="1" u="sng" baseline="0" dirty="0"/>
              <a:t>en Efesios 5 está diciendo que el hecho de que el hombre se una a la esposa puede haber sido un </a:t>
            </a:r>
            <a:r>
              <a:rPr lang="en-US" b="1" i="1" u="sng" baseline="0" dirty="0" err="1" smtClean="0"/>
              <a:t>misterio</a:t>
            </a:r>
            <a:r>
              <a:rPr lang="en-US" b="1" i="1" u="sng" baseline="0" dirty="0" smtClean="0"/>
              <a:t> </a:t>
            </a:r>
            <a:r>
              <a:rPr lang="en-US" b="1" i="1" u="sng" baseline="0" dirty="0" err="1" smtClean="0"/>
              <a:t>en</a:t>
            </a:r>
            <a:r>
              <a:rPr lang="en-US" b="1" i="1" u="sng" baseline="0" dirty="0" smtClean="0"/>
              <a:t> el </a:t>
            </a:r>
            <a:r>
              <a:rPr lang="en-US" b="1" i="1" u="sng" baseline="0" dirty="0" err="1" smtClean="0"/>
              <a:t>pasado</a:t>
            </a:r>
            <a:r>
              <a:rPr lang="en-US" b="1" i="1" u="sng" baseline="0" dirty="0" smtClean="0"/>
              <a:t>, </a:t>
            </a:r>
            <a:r>
              <a:rPr lang="en-US" b="1" i="1" u="sng" baseline="0" dirty="0"/>
              <a:t>pero ahora se entiende y la explicación es que los maridos deben ser cabezas de familia como Cristo es la cabeza de la </a:t>
            </a:r>
            <a:r>
              <a:rPr lang="en-US" b="1" i="1" u="sng" baseline="0" dirty="0" err="1"/>
              <a:t>iglesia</a:t>
            </a:r>
            <a:r>
              <a:rPr lang="en-US" b="1" i="1" u="sng" baseline="0" dirty="0" smtClean="0"/>
              <a:t>.</a:t>
            </a:r>
            <a:endParaRPr lang="en-US" baseline="0" dirty="0"/>
          </a:p>
          <a:p>
            <a:pPr algn="l" rtl="0"/>
            <a:endParaRPr lang="en-US" baseline="0" dirty="0"/>
          </a:p>
          <a:p>
            <a:pPr algn="l" rtl="0"/>
            <a:r>
              <a:rPr lang="en-US" baseline="0" dirty="0"/>
              <a:t>Cuadro - Cristo y la iglesia no eran conocidos en la creación, pero ahora se aclara plenamente de qué se trataba todo esto, por un lado, la relación entre hombre y mujer era solo una sombra de Cristo y la iglesia y, por otro lado, Cristo y </a:t>
            </a:r>
            <a:r>
              <a:rPr lang="en-US" baseline="0" dirty="0" smtClean="0"/>
              <a:t>la </a:t>
            </a:r>
            <a:r>
              <a:rPr lang="en-US" baseline="0" dirty="0" err="1"/>
              <a:t>iglesia</a:t>
            </a:r>
            <a:r>
              <a:rPr lang="en-US" baseline="0" dirty="0"/>
              <a:t> </a:t>
            </a:r>
            <a:r>
              <a:rPr lang="en-US" baseline="0" dirty="0" err="1" smtClean="0"/>
              <a:t>nos</a:t>
            </a:r>
            <a:r>
              <a:rPr lang="en-US" baseline="0" dirty="0" smtClean="0"/>
              <a:t> </a:t>
            </a:r>
            <a:r>
              <a:rPr lang="en-US" baseline="0" dirty="0" err="1" smtClean="0"/>
              <a:t>informan</a:t>
            </a:r>
            <a:r>
              <a:rPr lang="en-US" baseline="0" dirty="0" smtClean="0"/>
              <a:t> </a:t>
            </a:r>
            <a:r>
              <a:rPr lang="en-US" baseline="0" dirty="0"/>
              <a:t>ahora cuál se supone que es esta relación y aquí hay algunas cosas que dice </a:t>
            </a:r>
            <a:r>
              <a:rPr lang="en-US" baseline="0" dirty="0" err="1" smtClean="0"/>
              <a:t>sobre</a:t>
            </a:r>
            <a:r>
              <a:rPr lang="en-US" baseline="0" dirty="0"/>
              <a:t> </a:t>
            </a:r>
            <a:r>
              <a:rPr lang="en-US" baseline="0" dirty="0" smtClean="0"/>
              <a:t>la </a:t>
            </a:r>
            <a:r>
              <a:rPr lang="en-US" baseline="0" dirty="0" err="1" smtClean="0"/>
              <a:t>posición</a:t>
            </a:r>
            <a:r>
              <a:rPr lang="en-US" baseline="0" dirty="0" smtClean="0"/>
              <a:t> de </a:t>
            </a:r>
            <a:r>
              <a:rPr lang="en-US" baseline="0" dirty="0" err="1" smtClean="0"/>
              <a:t>cabeza</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lgn="l">
              <a:defRPr/>
            </a:pPr>
            <a:fld id="{F3677BD1-F61E-4A8A-93FD-955EDF7EC03F}" type="slidenum">
              <a:rPr lang="en-US" smtClean="0">
                <a:solidFill>
                  <a:prstClr val="black"/>
                </a:solidFill>
                <a:latin typeface="Calibri"/>
              </a:rPr>
              <a:pPr algn="l">
                <a:defRPr/>
              </a:pPr>
              <a:t>63</a:t>
            </a:fld>
            <a:endParaRPr lang="en-US" dirty="0">
              <a:solidFill>
                <a:prstClr val="black"/>
              </a:solidFill>
              <a:latin typeface="Calibri"/>
            </a:endParaRPr>
          </a:p>
        </p:txBody>
      </p:sp>
    </p:spTree>
    <p:extLst>
      <p:ext uri="{BB962C8B-B14F-4D97-AF65-F5344CB8AC3E}">
        <p14:creationId xmlns:p14="http://schemas.microsoft.com/office/powerpoint/2010/main" val="56811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noRot="1" noChangeAspect="1"/>
          </p:cNvSpPr>
          <p:nvPr>
            <p:ph type="sldImg"/>
          </p:nvPr>
        </p:nvSpPr>
        <p:spPr>
          <a:xfrm>
            <a:off x="-468313" y="930275"/>
            <a:ext cx="8251826" cy="4641850"/>
          </a:xfrm>
          <a:prstGeom prst="rect">
            <a:avLst/>
          </a:prstGeom>
        </p:spPr>
      </p:sp>
      <p:sp>
        <p:nvSpPr>
          <p:cNvPr id="306" name="PlaceHolder 2"/>
          <p:cNvSpPr>
            <a:spLocks noGrp="1"/>
          </p:cNvSpPr>
          <p:nvPr>
            <p:ph type="body"/>
          </p:nvPr>
        </p:nvSpPr>
        <p:spPr>
          <a:xfrm>
            <a:off x="974880" y="5879880"/>
            <a:ext cx="5365440" cy="5568840"/>
          </a:xfrm>
          <a:prstGeom prst="rect">
            <a:avLst/>
          </a:prstGeom>
        </p:spPr>
        <p:txBody>
          <a:bodyPr lIns="96840" tIns="48600" rIns="96840" bIns="48600">
            <a:noAutofit/>
          </a:bodyPr>
          <a:lstStyle/>
          <a:p>
            <a:pPr marL="0" marR="0" lvl="0" indent="0" algn="l" defTabSz="914400" rtl="0" eaLnBrk="1" fontAlgn="auto" latinLnBrk="0" hangingPunct="1">
              <a:lnSpc>
                <a:spcPct val="100000"/>
              </a:lnSpc>
              <a:spcBef>
                <a:spcPts val="448"/>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0" strike="noStrike" spc="-1" dirty="0" err="1">
                <a:solidFill>
                  <a:srgbClr val="000000"/>
                </a:solidFill>
                <a:latin typeface="Times New Roman"/>
              </a:rPr>
              <a:t>Eliminado</a:t>
            </a:r>
            <a:r>
              <a:rPr lang="en-US" sz="1200" b="0" strike="noStrike" spc="-1" dirty="0">
                <a:solidFill>
                  <a:srgbClr val="000000"/>
                </a:solidFill>
                <a:latin typeface="Times New Roman"/>
              </a:rPr>
              <a:t>: </a:t>
            </a:r>
            <a:r>
              <a:rPr lang="es-ES" sz="1200" kern="1200" dirty="0" smtClean="0">
                <a:solidFill>
                  <a:schemeClr val="tx1"/>
                </a:solidFill>
                <a:effectLst/>
                <a:latin typeface="+mn-lt"/>
                <a:ea typeface="+mn-ea"/>
                <a:cs typeface="+mn-cs"/>
              </a:rPr>
              <a:t>Describir al menos tres perversiones de las leyes matrimoniales de Dios en el mundo.</a:t>
            </a:r>
            <a:endParaRPr lang="en-US" sz="1200" kern="1200" dirty="0" smtClean="0">
              <a:solidFill>
                <a:schemeClr val="tx1"/>
              </a:solidFill>
              <a:effectLst/>
              <a:latin typeface="+mn-lt"/>
              <a:ea typeface="+mn-ea"/>
              <a:cs typeface="+mn-cs"/>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
        <p:nvSpPr>
          <p:cNvPr id="307"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36E0B69-D8D7-49AE-BEC4-3242530C4E51}" type="slidenum">
              <a:rPr lang="en-US" sz="1300" b="0" strike="noStrike" spc="-1">
                <a:solidFill>
                  <a:srgbClr val="000000"/>
                </a:solidFill>
                <a:latin typeface="Arial"/>
              </a:rPr>
              <a:t>5</a:t>
            </a:fld>
            <a:endParaRPr lang="en-US" sz="1300" b="0" strike="noStrike" spc="-1">
              <a:solidFill>
                <a:srgbClr val="000000"/>
              </a:solidFill>
              <a:latin typeface="Arial"/>
            </a:endParaRPr>
          </a:p>
        </p:txBody>
      </p:sp>
    </p:spTree>
    <p:extLst>
      <p:ext uri="{BB962C8B-B14F-4D97-AF65-F5344CB8AC3E}">
        <p14:creationId xmlns:p14="http://schemas.microsoft.com/office/powerpoint/2010/main" val="3187143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lvl1pPr>
              <a:spcBef>
                <a:spcPct val="30000"/>
              </a:spcBef>
              <a:defRPr sz="1100">
                <a:solidFill>
                  <a:schemeClr val="tx1"/>
                </a:solidFill>
                <a:latin typeface="Times New Roman" panose="02020603050405020304" pitchFamily="18" charset="0"/>
              </a:defRPr>
            </a:lvl1pPr>
            <a:lvl2pPr marL="702756" indent="-270291">
              <a:spcBef>
                <a:spcPct val="30000"/>
              </a:spcBef>
              <a:defRPr sz="1100">
                <a:solidFill>
                  <a:schemeClr val="tx1"/>
                </a:solidFill>
                <a:latin typeface="Times New Roman" panose="02020603050405020304" pitchFamily="18" charset="0"/>
              </a:defRPr>
            </a:lvl2pPr>
            <a:lvl3pPr marL="1081164" indent="-216233">
              <a:spcBef>
                <a:spcPct val="30000"/>
              </a:spcBef>
              <a:defRPr sz="1100">
                <a:solidFill>
                  <a:schemeClr val="tx1"/>
                </a:solidFill>
                <a:latin typeface="Times New Roman" panose="02020603050405020304" pitchFamily="18" charset="0"/>
              </a:defRPr>
            </a:lvl3pPr>
            <a:lvl4pPr marL="1513629" indent="-216233">
              <a:spcBef>
                <a:spcPct val="30000"/>
              </a:spcBef>
              <a:defRPr sz="1100">
                <a:solidFill>
                  <a:schemeClr val="tx1"/>
                </a:solidFill>
                <a:latin typeface="Times New Roman" panose="02020603050405020304" pitchFamily="18" charset="0"/>
              </a:defRPr>
            </a:lvl4pPr>
            <a:lvl5pPr marL="1946095" indent="-216233">
              <a:spcBef>
                <a:spcPct val="30000"/>
              </a:spcBef>
              <a:defRPr sz="1100">
                <a:solidFill>
                  <a:schemeClr val="tx1"/>
                </a:solidFill>
                <a:latin typeface="Times New Roman" panose="02020603050405020304" pitchFamily="18" charset="0"/>
              </a:defRPr>
            </a:lvl5pPr>
            <a:lvl6pPr marL="2378560" indent="-216233" eaLnBrk="0" fontAlgn="base" hangingPunct="0">
              <a:spcBef>
                <a:spcPct val="30000"/>
              </a:spcBef>
              <a:spcAft>
                <a:spcPct val="0"/>
              </a:spcAft>
              <a:defRPr sz="1100">
                <a:solidFill>
                  <a:schemeClr val="tx1"/>
                </a:solidFill>
                <a:latin typeface="Times New Roman" panose="02020603050405020304" pitchFamily="18" charset="0"/>
              </a:defRPr>
            </a:lvl6pPr>
            <a:lvl7pPr marL="2811026" indent="-216233" eaLnBrk="0" fontAlgn="base" hangingPunct="0">
              <a:spcBef>
                <a:spcPct val="30000"/>
              </a:spcBef>
              <a:spcAft>
                <a:spcPct val="0"/>
              </a:spcAft>
              <a:defRPr sz="1100">
                <a:solidFill>
                  <a:schemeClr val="tx1"/>
                </a:solidFill>
                <a:latin typeface="Times New Roman" panose="02020603050405020304" pitchFamily="18" charset="0"/>
              </a:defRPr>
            </a:lvl7pPr>
            <a:lvl8pPr marL="3243491" indent="-216233" eaLnBrk="0" fontAlgn="base" hangingPunct="0">
              <a:spcBef>
                <a:spcPct val="30000"/>
              </a:spcBef>
              <a:spcAft>
                <a:spcPct val="0"/>
              </a:spcAft>
              <a:defRPr sz="1100">
                <a:solidFill>
                  <a:schemeClr val="tx1"/>
                </a:solidFill>
                <a:latin typeface="Times New Roman" panose="02020603050405020304" pitchFamily="18" charset="0"/>
              </a:defRPr>
            </a:lvl8pPr>
            <a:lvl9pPr marL="3675957" indent="-216233" eaLnBrk="0" fontAlgn="base" hangingPunct="0">
              <a:spcBef>
                <a:spcPct val="30000"/>
              </a:spcBef>
              <a:spcAft>
                <a:spcPct val="0"/>
              </a:spcAft>
              <a:defRPr sz="1100">
                <a:solidFill>
                  <a:schemeClr val="tx1"/>
                </a:solidFill>
                <a:latin typeface="Times New Roman" panose="02020603050405020304" pitchFamily="18" charset="0"/>
              </a:defRPr>
            </a:lvl9pPr>
          </a:lstStyle>
          <a:p>
            <a:pPr algn="l">
              <a:spcBef>
                <a:spcPct val="0"/>
              </a:spcBef>
              <a:defRPr/>
            </a:pPr>
            <a:fld id="{D5EBC35F-22A2-4068-B0E6-FF79F52ACF6C}" type="slidenum">
              <a:rPr lang="en-US" altLang="en-US" sz="1200" smtClean="0">
                <a:solidFill>
                  <a:prstClr val="black"/>
                </a:solidFill>
                <a:latin typeface="Arial" panose="020B0604020202020204" pitchFamily="34" charset="0"/>
              </a:rPr>
              <a:pPr algn="l">
                <a:spcBef>
                  <a:spcPct val="0"/>
                </a:spcBef>
                <a:defRPr/>
              </a:pPr>
              <a:t>65</a:t>
            </a:fld>
            <a:endParaRPr lang="en-US" altLang="en-US" sz="1200" dirty="0">
              <a:solidFill>
                <a:prstClr val="black"/>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a:xfrm>
            <a:off x="366713" y="676275"/>
            <a:ext cx="6143625" cy="3455988"/>
          </a:xfrm>
          <a:ln/>
        </p:spPr>
      </p:sp>
      <p:sp>
        <p:nvSpPr>
          <p:cNvPr id="105476" name="Rectangle 3"/>
          <p:cNvSpPr>
            <a:spLocks noGrp="1" noChangeArrowheads="1"/>
          </p:cNvSpPr>
          <p:nvPr>
            <p:ph type="body" idx="1"/>
          </p:nvPr>
        </p:nvSpPr>
        <p:spPr>
          <a:xfrm>
            <a:off x="897435" y="4355798"/>
            <a:ext cx="5079503" cy="4129011"/>
          </a:xfrm>
          <a:noFill/>
        </p:spPr>
        <p:txBody>
          <a:bodyPr/>
          <a:lstStyle/>
          <a:p>
            <a:pPr algn="l" rtl="0" eaLnBrk="1" hangingPunct="1"/>
            <a:r>
              <a:rPr lang="en-US" altLang="en-US" dirty="0"/>
              <a:t>Estos pasajes indican que los roles de los hombres deben </a:t>
            </a:r>
            <a:r>
              <a:rPr lang="en-US" altLang="en-US" dirty="0" err="1"/>
              <a:t>ser</a:t>
            </a:r>
            <a:r>
              <a:rPr lang="en-US" altLang="en-US" dirty="0" smtClean="0"/>
              <a:t>: </a:t>
            </a:r>
            <a:r>
              <a:rPr lang="en-US" altLang="en-US" baseline="0" dirty="0" smtClean="0"/>
              <a:t>maestros </a:t>
            </a:r>
            <a:r>
              <a:rPr lang="en-US" altLang="en-US" baseline="0" dirty="0"/>
              <a:t>y supervisores en la iglesia, padres, líderes de adoración, modelos a seguir y mentores… Pero la enseñanza clave es el carácter requerido, no la imposición (por edicto) </a:t>
            </a:r>
            <a:r>
              <a:rPr lang="en-US" altLang="en-US" baseline="0" dirty="0" smtClean="0"/>
              <a:t>de la </a:t>
            </a:r>
            <a:r>
              <a:rPr lang="en-US" altLang="en-US" baseline="0" dirty="0" err="1" smtClean="0"/>
              <a:t>posición</a:t>
            </a:r>
            <a:r>
              <a:rPr lang="en-US" altLang="en-US" baseline="0" dirty="0" smtClean="0"/>
              <a:t>.</a:t>
            </a:r>
            <a:endParaRPr lang="en-US" altLang="en-US" baseline="0" dirty="0"/>
          </a:p>
          <a:p>
            <a:pPr algn="l" rtl="0" eaLnBrk="1" hangingPunct="1"/>
            <a:endParaRPr lang="en-US" altLang="en-US" baseline="0" dirty="0"/>
          </a:p>
          <a:p>
            <a:pPr algn="l" rtl="0" eaLnBrk="1" hangingPunct="1"/>
            <a:r>
              <a:rPr lang="en-US" altLang="en-US" baseline="0" dirty="0"/>
              <a:t>En la </a:t>
            </a:r>
            <a:r>
              <a:rPr lang="en-US" altLang="en-US" baseline="0" dirty="0" err="1" smtClean="0"/>
              <a:t>historia</a:t>
            </a:r>
            <a:r>
              <a:rPr lang="en-US" altLang="en-US" baseline="0" dirty="0" smtClean="0"/>
              <a:t> </a:t>
            </a:r>
            <a:r>
              <a:rPr lang="en-US" altLang="en-US" baseline="0" dirty="0"/>
              <a:t>de la humanidad (normalmente en guerra), los hombres eran los líderes, guerreros y protectores. Las características totalmente masculinas equiparon a [algunos] hombres para ese deber. ¿Cuál es el propósito de </a:t>
            </a:r>
            <a:r>
              <a:rPr lang="en-US" altLang="en-US" baseline="0" dirty="0" err="1"/>
              <a:t>eso</a:t>
            </a:r>
            <a:r>
              <a:rPr lang="en-US" altLang="en-US" baseline="0" dirty="0"/>
              <a:t> </a:t>
            </a:r>
            <a:r>
              <a:rPr lang="en-US" altLang="en-US" baseline="0" dirty="0" smtClean="0"/>
              <a:t>hoy </a:t>
            </a:r>
            <a:r>
              <a:rPr lang="en-US" altLang="en-US" baseline="0" dirty="0" err="1" smtClean="0"/>
              <a:t>en</a:t>
            </a:r>
            <a:r>
              <a:rPr lang="en-US" altLang="en-US" baseline="0" dirty="0" smtClean="0"/>
              <a:t> d</a:t>
            </a:r>
            <a:r>
              <a:rPr lang="es-ES" altLang="en-US" baseline="0" dirty="0" err="1" smtClean="0"/>
              <a:t>ía</a:t>
            </a:r>
            <a:r>
              <a:rPr lang="en-US" altLang="en-US" baseline="0" dirty="0" smtClean="0"/>
              <a:t>? </a:t>
            </a:r>
            <a:r>
              <a:rPr lang="en-US" altLang="en-US" baseline="0" dirty="0"/>
              <a:t>¿Cómo podemos poner eso en práctica?</a:t>
            </a:r>
          </a:p>
          <a:p>
            <a:pPr algn="l" rtl="0" eaLnBrk="1" hangingPunct="1"/>
            <a:endParaRPr lang="en-US" altLang="en-US" baseline="0" dirty="0"/>
          </a:p>
          <a:p>
            <a:pPr algn="l" rtl="0" eaLnBrk="1" hangingPunct="1"/>
            <a:r>
              <a:rPr lang="en-US" altLang="en-US" b="1" u="sng" baseline="0" dirty="0"/>
              <a:t>¿Dónde está el guerrero y la guerra?</a:t>
            </a:r>
          </a:p>
          <a:p>
            <a:pPr algn="l" rtl="0" eaLnBrk="1" hangingPunct="1"/>
            <a:endParaRPr lang="en-US" altLang="en-US" baseline="0" dirty="0"/>
          </a:p>
          <a:p>
            <a:pPr algn="l" rtl="0"/>
            <a:r>
              <a:rPr lang="en-US" sz="1200" b="0" i="0" kern="1200" dirty="0">
                <a:solidFill>
                  <a:schemeClr val="tx1"/>
                </a:solidFill>
                <a:latin typeface="+mn-lt"/>
                <a:ea typeface="+mn-ea"/>
                <a:cs typeface="+mn-cs"/>
              </a:rPr>
              <a:t>1 </a:t>
            </a:r>
            <a:r>
              <a:rPr lang="en-US" sz="1200" b="0" i="0" kern="1200" dirty="0" err="1">
                <a:solidFill>
                  <a:schemeClr val="tx1"/>
                </a:solidFill>
                <a:latin typeface="+mn-lt"/>
                <a:ea typeface="+mn-ea"/>
                <a:cs typeface="+mn-cs"/>
              </a:rPr>
              <a:t>Timoteo</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2:8</a:t>
            </a:r>
            <a:endParaRPr lang="en-US" dirty="0"/>
          </a:p>
          <a:p>
            <a:pPr algn="l" rtl="0"/>
            <a:r>
              <a:rPr lang="en-US" sz="1200" b="0" i="0" kern="1200" dirty="0">
                <a:solidFill>
                  <a:schemeClr val="tx1"/>
                </a:solidFill>
                <a:latin typeface="+mn-lt"/>
                <a:ea typeface="+mn-ea"/>
                <a:cs typeface="+mn-cs"/>
              </a:rPr>
              <a:t>Tito </a:t>
            </a:r>
            <a:r>
              <a:rPr lang="en-US" sz="1200" b="0" i="0" kern="1200" dirty="0" smtClean="0">
                <a:solidFill>
                  <a:schemeClr val="tx1"/>
                </a:solidFill>
                <a:latin typeface="+mn-lt"/>
                <a:ea typeface="+mn-ea"/>
                <a:cs typeface="+mn-cs"/>
              </a:rPr>
              <a:t>2:2-6</a:t>
            </a:r>
            <a:endParaRPr lang="en-US" sz="1200" b="0" i="0" kern="1200" dirty="0">
              <a:solidFill>
                <a:schemeClr val="tx1"/>
              </a:solidFill>
              <a:latin typeface="+mn-lt"/>
              <a:ea typeface="+mn-ea"/>
              <a:cs typeface="+mn-cs"/>
            </a:endParaRPr>
          </a:p>
          <a:p>
            <a:pPr algn="l" rtl="0"/>
            <a:r>
              <a:rPr lang="en-US" sz="1200" b="0" i="0" kern="1200" dirty="0">
                <a:solidFill>
                  <a:schemeClr val="tx1"/>
                </a:solidFill>
                <a:latin typeface="+mn-lt"/>
                <a:ea typeface="+mn-ea"/>
                <a:cs typeface="+mn-cs"/>
              </a:rPr>
              <a:t>Tito </a:t>
            </a:r>
            <a:r>
              <a:rPr lang="en-US" sz="1200" b="0" i="0" kern="1200" dirty="0" smtClean="0">
                <a:solidFill>
                  <a:schemeClr val="tx1"/>
                </a:solidFill>
                <a:latin typeface="+mn-lt"/>
                <a:ea typeface="+mn-ea"/>
                <a:cs typeface="+mn-cs"/>
              </a:rPr>
              <a:t>2:7-8</a:t>
            </a:r>
          </a:p>
          <a:p>
            <a:pPr algn="l" rtl="0"/>
            <a:r>
              <a:rPr lang="en-US" sz="1200" b="0" i="0" kern="1200" dirty="0" err="1" smtClean="0">
                <a:solidFill>
                  <a:schemeClr val="tx1"/>
                </a:solidFill>
                <a:latin typeface="+mn-lt"/>
                <a:ea typeface="+mn-ea"/>
                <a:cs typeface="+mn-cs"/>
              </a:rPr>
              <a:t>Efesios</a:t>
            </a:r>
            <a:r>
              <a:rPr lang="en-US" sz="1200" b="0" i="0" kern="1200" dirty="0" smtClean="0">
                <a:solidFill>
                  <a:schemeClr val="tx1"/>
                </a:solidFill>
                <a:latin typeface="+mn-lt"/>
                <a:ea typeface="+mn-ea"/>
                <a:cs typeface="+mn-cs"/>
              </a:rPr>
              <a:t> 5:25-33</a:t>
            </a:r>
            <a:endParaRPr lang="en-US" dirty="0"/>
          </a:p>
          <a:p>
            <a:pPr algn="l" rtl="0"/>
            <a:r>
              <a:rPr lang="en-US" sz="1200" b="0" i="0" kern="1200" dirty="0" err="1">
                <a:solidFill>
                  <a:schemeClr val="tx1"/>
                </a:solidFill>
                <a:latin typeface="+mn-lt"/>
                <a:ea typeface="+mn-ea"/>
                <a:cs typeface="+mn-cs"/>
              </a:rPr>
              <a:t>Colosenses</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3:19</a:t>
            </a:r>
          </a:p>
          <a:p>
            <a:pPr algn="l" rtl="0"/>
            <a:r>
              <a:rPr lang="en-US" sz="1200" b="0" i="0" kern="1200" dirty="0" smtClean="0">
                <a:solidFill>
                  <a:schemeClr val="tx1"/>
                </a:solidFill>
                <a:latin typeface="+mn-lt"/>
                <a:ea typeface="+mn-ea"/>
                <a:cs typeface="+mn-cs"/>
              </a:rPr>
              <a:t>1 </a:t>
            </a:r>
            <a:r>
              <a:rPr lang="en-US" sz="1200" b="0" i="0" kern="1200" dirty="0">
                <a:solidFill>
                  <a:schemeClr val="tx1"/>
                </a:solidFill>
                <a:latin typeface="+mn-lt"/>
                <a:ea typeface="+mn-ea"/>
                <a:cs typeface="+mn-cs"/>
              </a:rPr>
              <a:t>Pedro </a:t>
            </a:r>
            <a:r>
              <a:rPr lang="en-US" sz="1200" b="0" i="0" kern="1200" dirty="0" smtClean="0">
                <a:solidFill>
                  <a:schemeClr val="tx1"/>
                </a:solidFill>
                <a:latin typeface="+mn-lt"/>
                <a:ea typeface="+mn-ea"/>
                <a:cs typeface="+mn-cs"/>
              </a:rPr>
              <a:t>3:7</a:t>
            </a:r>
            <a:endParaRPr lang="en-US" sz="1200" b="0" i="0" kern="1200" dirty="0">
              <a:solidFill>
                <a:schemeClr val="tx1"/>
              </a:solidFill>
              <a:latin typeface="+mn-lt"/>
              <a:ea typeface="+mn-ea"/>
              <a:cs typeface="+mn-cs"/>
            </a:endParaRPr>
          </a:p>
          <a:p>
            <a:pPr algn="l" rtl="0"/>
            <a:r>
              <a:rPr lang="en-US" sz="1200" b="0" i="0" kern="1200" dirty="0" err="1">
                <a:solidFill>
                  <a:schemeClr val="tx1"/>
                </a:solidFill>
                <a:latin typeface="+mn-lt"/>
                <a:ea typeface="+mn-ea"/>
                <a:cs typeface="+mn-cs"/>
              </a:rPr>
              <a:t>Colosenses</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3:21</a:t>
            </a:r>
            <a:endParaRPr lang="en-US" sz="1200" b="0" i="0" kern="1200" dirty="0">
              <a:solidFill>
                <a:schemeClr val="tx1"/>
              </a:solidFill>
              <a:latin typeface="+mn-lt"/>
              <a:ea typeface="+mn-ea"/>
              <a:cs typeface="+mn-cs"/>
            </a:endParaRPr>
          </a:p>
          <a:p>
            <a:pPr algn="l" rtl="0"/>
            <a:r>
              <a:rPr lang="en-US" sz="1200" b="0" i="0" kern="1200" dirty="0" err="1">
                <a:solidFill>
                  <a:schemeClr val="tx1"/>
                </a:solidFill>
                <a:latin typeface="+mn-lt"/>
                <a:ea typeface="+mn-ea"/>
                <a:cs typeface="+mn-cs"/>
              </a:rPr>
              <a:t>Efesios</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6:4</a:t>
            </a:r>
            <a:endParaRPr lang="en-US" sz="1200" b="0" i="0" kern="1200" dirty="0">
              <a:solidFill>
                <a:schemeClr val="tx1"/>
              </a:solidFill>
              <a:latin typeface="+mn-lt"/>
              <a:ea typeface="+mn-ea"/>
              <a:cs typeface="+mn-cs"/>
            </a:endParaRPr>
          </a:p>
          <a:p>
            <a:pPr algn="l" rtl="0"/>
            <a:r>
              <a:rPr lang="en-US" sz="1200" b="0" i="0" kern="1200" dirty="0">
                <a:solidFill>
                  <a:schemeClr val="tx1"/>
                </a:solidFill>
                <a:latin typeface="+mn-lt"/>
                <a:ea typeface="+mn-ea"/>
                <a:cs typeface="+mn-cs"/>
              </a:rPr>
              <a:t>1 </a:t>
            </a:r>
            <a:r>
              <a:rPr lang="en-US" sz="1200" b="0" i="0" kern="1200" dirty="0" err="1">
                <a:solidFill>
                  <a:schemeClr val="tx1"/>
                </a:solidFill>
                <a:latin typeface="+mn-lt"/>
                <a:ea typeface="+mn-ea"/>
                <a:cs typeface="+mn-cs"/>
              </a:rPr>
              <a:t>Timoteo</a:t>
            </a:r>
            <a:r>
              <a:rPr lang="en-US" sz="1200" b="0" i="0" kern="1200" dirty="0">
                <a:solidFill>
                  <a:schemeClr val="tx1"/>
                </a:solidFill>
                <a:latin typeface="+mn-lt"/>
                <a:ea typeface="+mn-ea"/>
                <a:cs typeface="+mn-cs"/>
              </a:rPr>
              <a:t> </a:t>
            </a:r>
            <a:r>
              <a:rPr lang="en-US" sz="1200" b="0" i="0" kern="1200" dirty="0" smtClean="0">
                <a:solidFill>
                  <a:schemeClr val="tx1"/>
                </a:solidFill>
                <a:latin typeface="+mn-lt"/>
                <a:ea typeface="+mn-ea"/>
                <a:cs typeface="+mn-cs"/>
              </a:rPr>
              <a:t>3:4-5</a:t>
            </a:r>
            <a:endParaRPr lang="en-US" sz="1200" b="0" i="0" kern="1200" dirty="0">
              <a:solidFill>
                <a:schemeClr val="tx1"/>
              </a:solidFill>
              <a:latin typeface="+mn-lt"/>
              <a:ea typeface="+mn-ea"/>
              <a:cs typeface="+mn-cs"/>
            </a:endParaRPr>
          </a:p>
          <a:p>
            <a:pPr algn="l" rtl="0" eaLnBrk="1" hangingPunct="1"/>
            <a:endParaRPr lang="en-US" altLang="en-US" dirty="0"/>
          </a:p>
        </p:txBody>
      </p:sp>
    </p:spTree>
    <p:extLst>
      <p:ext uri="{BB962C8B-B14F-4D97-AF65-F5344CB8AC3E}">
        <p14:creationId xmlns:p14="http://schemas.microsoft.com/office/powerpoint/2010/main" val="2018718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31"/>
          <p:cNvSpPr>
            <a:spLocks noGrp="1" noChangeArrowheads="1"/>
          </p:cNvSpPr>
          <p:nvPr>
            <p:ph type="sldNum" sz="quarter" idx="5"/>
          </p:nvPr>
        </p:nvSpPr>
        <p:spPr/>
        <p:txBody>
          <a:bodyPr/>
          <a:lstStyle>
            <a:lvl1pPr eaLnBrk="0" hangingPunct="0">
              <a:defRPr sz="2300">
                <a:solidFill>
                  <a:schemeClr val="tx1"/>
                </a:solidFill>
                <a:latin typeface="Arial" pitchFamily="34" charset="0"/>
              </a:defRPr>
            </a:lvl1pPr>
            <a:lvl2pPr marL="696601" indent="-267923" eaLnBrk="0" hangingPunct="0">
              <a:defRPr sz="2300">
                <a:solidFill>
                  <a:schemeClr val="tx1"/>
                </a:solidFill>
                <a:latin typeface="Arial" pitchFamily="34" charset="0"/>
              </a:defRPr>
            </a:lvl2pPr>
            <a:lvl3pPr marL="1071695" indent="-214339" eaLnBrk="0" hangingPunct="0">
              <a:defRPr sz="2300">
                <a:solidFill>
                  <a:schemeClr val="tx1"/>
                </a:solidFill>
                <a:latin typeface="Arial" pitchFamily="34" charset="0"/>
              </a:defRPr>
            </a:lvl3pPr>
            <a:lvl4pPr marL="1500373" indent="-214339" eaLnBrk="0" hangingPunct="0">
              <a:defRPr sz="2300">
                <a:solidFill>
                  <a:schemeClr val="tx1"/>
                </a:solidFill>
                <a:latin typeface="Arial" pitchFamily="34" charset="0"/>
              </a:defRPr>
            </a:lvl4pPr>
            <a:lvl5pPr marL="1929050" indent="-214339" eaLnBrk="0" hangingPunct="0">
              <a:defRPr sz="2300">
                <a:solidFill>
                  <a:schemeClr val="tx1"/>
                </a:solidFill>
                <a:latin typeface="Arial" pitchFamily="34" charset="0"/>
              </a:defRPr>
            </a:lvl5pPr>
            <a:lvl6pPr marL="2357730" indent="-214339" eaLnBrk="0" fontAlgn="base" hangingPunct="0">
              <a:spcBef>
                <a:spcPct val="0"/>
              </a:spcBef>
              <a:spcAft>
                <a:spcPct val="0"/>
              </a:spcAft>
              <a:defRPr sz="2300">
                <a:solidFill>
                  <a:schemeClr val="tx1"/>
                </a:solidFill>
                <a:latin typeface="Arial" pitchFamily="34" charset="0"/>
              </a:defRPr>
            </a:lvl6pPr>
            <a:lvl7pPr marL="2786407" indent="-214339" eaLnBrk="0" fontAlgn="base" hangingPunct="0">
              <a:spcBef>
                <a:spcPct val="0"/>
              </a:spcBef>
              <a:spcAft>
                <a:spcPct val="0"/>
              </a:spcAft>
              <a:defRPr sz="2300">
                <a:solidFill>
                  <a:schemeClr val="tx1"/>
                </a:solidFill>
                <a:latin typeface="Arial" pitchFamily="34" charset="0"/>
              </a:defRPr>
            </a:lvl7pPr>
            <a:lvl8pPr marL="3215085" indent="-214339" eaLnBrk="0" fontAlgn="base" hangingPunct="0">
              <a:spcBef>
                <a:spcPct val="0"/>
              </a:spcBef>
              <a:spcAft>
                <a:spcPct val="0"/>
              </a:spcAft>
              <a:defRPr sz="2300">
                <a:solidFill>
                  <a:schemeClr val="tx1"/>
                </a:solidFill>
                <a:latin typeface="Arial" pitchFamily="34" charset="0"/>
              </a:defRPr>
            </a:lvl8pPr>
            <a:lvl9pPr marL="3643762" indent="-214339" eaLnBrk="0" fontAlgn="base" hangingPunct="0">
              <a:spcBef>
                <a:spcPct val="0"/>
              </a:spcBef>
              <a:spcAft>
                <a:spcPct val="0"/>
              </a:spcAft>
              <a:defRPr sz="2300">
                <a:solidFill>
                  <a:schemeClr val="tx1"/>
                </a:solidFill>
                <a:latin typeface="Arial" pitchFamily="34" charset="0"/>
              </a:defRPr>
            </a:lvl9pPr>
          </a:lstStyle>
          <a:p>
            <a:pPr algn="l" eaLnBrk="1" hangingPunct="1">
              <a:defRPr/>
            </a:pPr>
            <a:fld id="{6B6E0C8A-289E-424A-842B-7D55B4171217}" type="slidenum">
              <a:rPr lang="en-US" sz="1200">
                <a:solidFill>
                  <a:prstClr val="black"/>
                </a:solidFill>
              </a:rPr>
              <a:pPr algn="l" eaLnBrk="1" hangingPunct="1">
                <a:defRPr/>
              </a:pPr>
              <a:t>66</a:t>
            </a:fld>
            <a:endParaRPr lang="en-US" sz="1200" dirty="0">
              <a:solidFill>
                <a:prstClr val="black"/>
              </a:solidFill>
            </a:endParaRPr>
          </a:p>
        </p:txBody>
      </p:sp>
      <p:sp>
        <p:nvSpPr>
          <p:cNvPr id="139267" name="Rectangle 2"/>
          <p:cNvSpPr>
            <a:spLocks noGrp="1" noRot="1" noChangeAspect="1" noChangeArrowheads="1" noTextEdit="1"/>
          </p:cNvSpPr>
          <p:nvPr>
            <p:ph type="sldImg"/>
          </p:nvPr>
        </p:nvSpPr>
        <p:spPr>
          <a:xfrm>
            <a:off x="-468313" y="930275"/>
            <a:ext cx="8251826" cy="4641850"/>
          </a:xfrm>
          <a:ln/>
        </p:spPr>
      </p:sp>
      <p:sp>
        <p:nvSpPr>
          <p:cNvPr id="139268" name="Rectangle 3"/>
          <p:cNvSpPr>
            <a:spLocks noGrp="1" noChangeArrowheads="1"/>
          </p:cNvSpPr>
          <p:nvPr>
            <p:ph type="body" idx="1"/>
          </p:nvPr>
        </p:nvSpPr>
        <p:spPr>
          <a:noFill/>
          <a:ln/>
        </p:spPr>
        <p:txBody>
          <a:bodyPr/>
          <a:lstStyle/>
          <a:p>
            <a:pPr algn="l" rtl="0" eaLnBrk="1" hangingPunct="1"/>
            <a:endParaRPr lang="en-US"/>
          </a:p>
        </p:txBody>
      </p:sp>
    </p:spTree>
    <p:extLst>
      <p:ext uri="{BB962C8B-B14F-4D97-AF65-F5344CB8AC3E}">
        <p14:creationId xmlns:p14="http://schemas.microsoft.com/office/powerpoint/2010/main" val="2296430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defRPr/>
            </a:pPr>
            <a:fld id="{D59BF020-6C71-493B-87AD-8BCEB9D9A068}" type="slidenum">
              <a:rPr lang="en-US" smtClean="0">
                <a:solidFill>
                  <a:prstClr val="black"/>
                </a:solidFill>
                <a:latin typeface="Calibri" panose="020F0502020204030204"/>
              </a:rPr>
              <a:pPr algn="l">
                <a:defRPr/>
              </a:pPr>
              <a:t>67</a:t>
            </a:fld>
            <a:endParaRPr lang="en-US">
              <a:solidFill>
                <a:prstClr val="black"/>
              </a:solidFill>
              <a:latin typeface="Calibri" panose="020F0502020204030204"/>
            </a:endParaRPr>
          </a:p>
        </p:txBody>
      </p:sp>
    </p:spTree>
    <p:extLst>
      <p:ext uri="{BB962C8B-B14F-4D97-AF65-F5344CB8AC3E}">
        <p14:creationId xmlns:p14="http://schemas.microsoft.com/office/powerpoint/2010/main" val="3916375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defRPr/>
            </a:pPr>
            <a:fld id="{D59BF020-6C71-493B-87AD-8BCEB9D9A068}" type="slidenum">
              <a:rPr lang="en-US" smtClean="0">
                <a:solidFill>
                  <a:prstClr val="black"/>
                </a:solidFill>
                <a:latin typeface="Calibri" panose="020F0502020204030204"/>
              </a:rPr>
              <a:pPr algn="l">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3983724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rtl="0"/>
            <a:r>
              <a:rPr lang="en-US" sz="1200" b="1" i="1" kern="1200" dirty="0">
                <a:solidFill>
                  <a:schemeClr val="tx1"/>
                </a:solidFill>
                <a:latin typeface="+mn-lt"/>
                <a:ea typeface="+mn-ea"/>
                <a:cs typeface="+mn-cs"/>
              </a:rPr>
              <a:t>La sumisión es definida por la </a:t>
            </a:r>
            <a:r>
              <a:rPr lang="en-US" sz="1200" b="1" i="1" kern="1200" dirty="0" err="1" smtClean="0">
                <a:solidFill>
                  <a:schemeClr val="tx1"/>
                </a:solidFill>
                <a:latin typeface="+mn-lt"/>
                <a:ea typeface="+mn-ea"/>
                <a:cs typeface="+mn-cs"/>
              </a:rPr>
              <a:t>iglesia</a:t>
            </a:r>
            <a:r>
              <a:rPr lang="en-US" sz="1200" b="1" i="1" kern="1200" dirty="0" smtClean="0">
                <a:solidFill>
                  <a:schemeClr val="tx1"/>
                </a:solidFill>
                <a:latin typeface="+mn-lt"/>
                <a:ea typeface="+mn-ea"/>
                <a:cs typeface="+mn-cs"/>
              </a:rPr>
              <a:t> </a:t>
            </a:r>
            <a:r>
              <a:rPr lang="en-US" sz="1200" b="1" i="1" kern="1200" dirty="0">
                <a:solidFill>
                  <a:schemeClr val="tx1"/>
                </a:solidFill>
                <a:latin typeface="+mn-lt"/>
                <a:ea typeface="+mn-ea"/>
                <a:cs typeface="+mn-cs"/>
              </a:rPr>
              <a:t>(ideal) en sumisión a Cristo (Efesios 5:32)</a:t>
            </a:r>
            <a:endParaRPr lang="en-US" dirty="0"/>
          </a:p>
        </p:txBody>
      </p:sp>
      <p:sp>
        <p:nvSpPr>
          <p:cNvPr id="4" name="Slide Number Placeholder 3"/>
          <p:cNvSpPr>
            <a:spLocks noGrp="1"/>
          </p:cNvSpPr>
          <p:nvPr>
            <p:ph type="sldNum" sz="quarter" idx="10"/>
          </p:nvPr>
        </p:nvSpPr>
        <p:spPr/>
        <p:txBody>
          <a:bodyPr/>
          <a:lstStyle/>
          <a:p>
            <a:pPr algn="l">
              <a:defRPr/>
            </a:pPr>
            <a:fld id="{13252FCC-3940-460A-9140-F90192C3686A}" type="slidenum">
              <a:rPr lang="en-US" smtClean="0">
                <a:solidFill>
                  <a:prstClr val="black"/>
                </a:solidFill>
                <a:latin typeface="Calibri"/>
              </a:rPr>
              <a:pPr algn="l">
                <a:defRPr/>
              </a:pPr>
              <a:t>70</a:t>
            </a:fld>
            <a:endParaRPr lang="en-US">
              <a:solidFill>
                <a:prstClr val="black"/>
              </a:solidFill>
              <a:latin typeface="Calibri"/>
            </a:endParaRPr>
          </a:p>
        </p:txBody>
      </p:sp>
    </p:spTree>
    <p:extLst>
      <p:ext uri="{BB962C8B-B14F-4D97-AF65-F5344CB8AC3E}">
        <p14:creationId xmlns:p14="http://schemas.microsoft.com/office/powerpoint/2010/main" val="3676958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r>
              <a:rPr lang="es-ES" sz="1200" b="0" i="0" kern="1200" dirty="0" smtClean="0">
                <a:solidFill>
                  <a:schemeClr val="tx1"/>
                </a:solidFill>
                <a:latin typeface="+mn-lt"/>
                <a:ea typeface="+mn-ea"/>
                <a:cs typeface="+mn-cs"/>
              </a:rPr>
              <a:t>36 Entonces Jesús llegó* con ellos a un lugar que se llama Getsemaní, y dijo* a Sus discípulos: «Siéntense aquí mientras Yo voy allá y oro».  37  Y tomando con Él a Pedro y a los dos hijos de Zebedeo, comenzó a entristecerse y a angustiarse.  38  Entonces les dijo*: «Mi alma está muy afligida, hasta el punto de la muerte; quédense aquí y velen junto a Mí».  39  Y adelantándose un poco, cayó sobre Su rostro, orando y diciendo: «Padre Mío, si es posible, que pase de Mí esta copa; pero no sea como Yo quiero, sino como Tú quieras».  40  Entonces vino* Jesús a los discípulos y los halló* durmiendo, y dijo* a Pedro: «¿Conque no pudieron velar una hora junto a Mí?  41  Velen y oren para que no entren en tentación; el espíritu está dispuesto, pero la carne es débil».  42  Apartándose de nuevo, oró por segunda vez, diciendo: «Padre Mío, si esta copa no puede pasar sin que Yo la beba, hágase Tu voluntad».  43  Vino otra vez Jesús y los halló durmiendo, porque sus ojos estaban cargados de sueño.  44  Dejándolos de nuevo, se fue y oró por tercera vez, y dijo otra vez las mismas palabras.</a:t>
            </a:r>
            <a:endParaRPr lang="en-US" dirty="0"/>
          </a:p>
        </p:txBody>
      </p:sp>
      <p:sp>
        <p:nvSpPr>
          <p:cNvPr id="4" name="Slide Number Placeholder 3"/>
          <p:cNvSpPr>
            <a:spLocks noGrp="1"/>
          </p:cNvSpPr>
          <p:nvPr>
            <p:ph type="sldNum" sz="quarter" idx="10"/>
          </p:nvPr>
        </p:nvSpPr>
        <p:spPr/>
        <p:txBody>
          <a:bodyPr/>
          <a:lstStyle/>
          <a:p>
            <a:pPr algn="l">
              <a:defRPr/>
            </a:pPr>
            <a:fld id="{D59BF020-6C71-493B-87AD-8BCEB9D9A068}" type="slidenum">
              <a:rPr lang="en-US" smtClean="0">
                <a:solidFill>
                  <a:prstClr val="black"/>
                </a:solidFill>
                <a:latin typeface="Calibri" panose="020F0502020204030204"/>
              </a:rPr>
              <a:pPr algn="l">
                <a:defRPr/>
              </a:pPr>
              <a:t>71</a:t>
            </a:fld>
            <a:endParaRPr lang="en-US">
              <a:solidFill>
                <a:prstClr val="black"/>
              </a:solidFill>
              <a:latin typeface="Calibri" panose="020F0502020204030204"/>
            </a:endParaRPr>
          </a:p>
        </p:txBody>
      </p:sp>
    </p:spTree>
    <p:extLst>
      <p:ext uri="{BB962C8B-B14F-4D97-AF65-F5344CB8AC3E}">
        <p14:creationId xmlns:p14="http://schemas.microsoft.com/office/powerpoint/2010/main" val="3269964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rgbClr val="FFFF00"/>
                </a:solidFill>
              </a:rPr>
              <a:t>Seguir a un líder no </a:t>
            </a:r>
            <a:r>
              <a:rPr lang="en-US" sz="1200" b="1" i="1" u="sng" dirty="0" err="1">
                <a:solidFill>
                  <a:srgbClr val="FFFF00"/>
                </a:solidFill>
              </a:rPr>
              <a:t>es</a:t>
            </a:r>
            <a:r>
              <a:rPr lang="en-US" sz="1200" b="1" i="1" u="sng" dirty="0">
                <a:solidFill>
                  <a:srgbClr val="FFFF00"/>
                </a:solidFill>
              </a:rPr>
              <a:t> </a:t>
            </a:r>
            <a:r>
              <a:rPr lang="en-US" sz="1200" b="1" i="1" u="sng" dirty="0" err="1" smtClean="0">
                <a:solidFill>
                  <a:srgbClr val="FFFF00"/>
                </a:solidFill>
              </a:rPr>
              <a:t>pasivo</a:t>
            </a:r>
            <a:r>
              <a:rPr lang="en-US" sz="1200" b="1" i="1" u="sng" dirty="0" smtClean="0">
                <a:solidFill>
                  <a:srgbClr val="FFFF00"/>
                </a:solidFill>
              </a:rPr>
              <a:t>.</a:t>
            </a:r>
            <a:r>
              <a:rPr lang="en-US" sz="1200" b="1" i="1" u="none" dirty="0" smtClean="0">
                <a:solidFill>
                  <a:srgbClr val="FFFF00"/>
                </a:solidFill>
              </a:rPr>
              <a:t> </a:t>
            </a:r>
            <a:r>
              <a:rPr lang="en-US" sz="1200" dirty="0" smtClean="0"/>
              <a:t>¿</a:t>
            </a:r>
            <a:r>
              <a:rPr lang="en-US" sz="1200" dirty="0"/>
              <a:t>Es el papel de un líder más fácil (y más probablemente exitoso) cuando los que le siguen aportan información y conocimientos sobre la evaluación y la planificación? ¿Cómo puede una esposa contribuir de esta manera? ¿Por qué?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276226" indent="-276226" algn="l" defTabSz="1097280" rtl="0">
              <a:buFont typeface="Wingdings" pitchFamily="2" charset="2"/>
              <a:buChar char="§"/>
              <a:tabLst>
                <a:tab pos="276226" algn="l"/>
              </a:tabLst>
            </a:pPr>
            <a:r>
              <a:rPr lang="en-US" sz="1200" dirty="0">
                <a:solidFill>
                  <a:prstClr val="white"/>
                </a:solidFill>
                <a:latin typeface="+mn-lt"/>
              </a:rPr>
              <a:t>Aportar información</a:t>
            </a:r>
          </a:p>
          <a:p>
            <a:pPr marL="276226" indent="-276226" algn="l" defTabSz="1097280" rtl="0">
              <a:buFont typeface="Wingdings" pitchFamily="2" charset="2"/>
              <a:buChar char="§"/>
              <a:tabLst>
                <a:tab pos="276226" algn="l"/>
              </a:tabLst>
            </a:pPr>
            <a:r>
              <a:rPr lang="en-US" sz="1200" dirty="0" err="1" smtClean="0">
                <a:solidFill>
                  <a:prstClr val="white"/>
                </a:solidFill>
                <a:latin typeface="+mn-lt"/>
              </a:rPr>
              <a:t>Escuchar</a:t>
            </a:r>
            <a:r>
              <a:rPr lang="en-US" sz="1200" dirty="0" smtClean="0">
                <a:solidFill>
                  <a:prstClr val="white"/>
                </a:solidFill>
                <a:latin typeface="+mn-lt"/>
              </a:rPr>
              <a:t> </a:t>
            </a:r>
            <a:r>
              <a:rPr lang="en-US" sz="1200" dirty="0">
                <a:solidFill>
                  <a:prstClr val="white"/>
                </a:solidFill>
                <a:latin typeface="+mn-lt"/>
              </a:rPr>
              <a:t>la dirección explícita</a:t>
            </a:r>
          </a:p>
          <a:p>
            <a:pPr marL="276226" indent="-276226" algn="l" defTabSz="1097280" rtl="0">
              <a:buFont typeface="Wingdings" pitchFamily="2" charset="2"/>
              <a:buChar char="§"/>
              <a:tabLst>
                <a:tab pos="276226" algn="l"/>
              </a:tabLst>
            </a:pPr>
            <a:r>
              <a:rPr lang="en-US" sz="1200" dirty="0" err="1" smtClean="0">
                <a:solidFill>
                  <a:prstClr val="white"/>
                </a:solidFill>
                <a:latin typeface="+mn-lt"/>
              </a:rPr>
              <a:t>Buscar</a:t>
            </a:r>
            <a:r>
              <a:rPr lang="en-US" sz="1200" dirty="0" smtClean="0">
                <a:solidFill>
                  <a:prstClr val="white"/>
                </a:solidFill>
                <a:latin typeface="+mn-lt"/>
              </a:rPr>
              <a:t> </a:t>
            </a:r>
            <a:r>
              <a:rPr lang="en-US" sz="1200" dirty="0">
                <a:solidFill>
                  <a:prstClr val="white"/>
                </a:solidFill>
                <a:latin typeface="+mn-lt"/>
              </a:rPr>
              <a:t>una dirección implícita</a:t>
            </a:r>
          </a:p>
          <a:p>
            <a:pPr marL="276226" indent="-276226" algn="l" defTabSz="1097280" rtl="0">
              <a:buFont typeface="Wingdings" pitchFamily="2" charset="2"/>
              <a:buChar char="§"/>
              <a:tabLst>
                <a:tab pos="276226" algn="l"/>
              </a:tabLst>
            </a:pPr>
            <a:r>
              <a:rPr lang="en-US" sz="1200" dirty="0">
                <a:solidFill>
                  <a:prstClr val="white"/>
                </a:solidFill>
                <a:latin typeface="+mn-lt"/>
              </a:rPr>
              <a:t>Dar el máximo crédito por buenos motivos.</a:t>
            </a:r>
          </a:p>
          <a:p>
            <a:pPr marL="276226" indent="-276226" algn="l" defTabSz="1097280" rtl="0">
              <a:buFont typeface="Wingdings" pitchFamily="2" charset="2"/>
              <a:buChar char="§"/>
              <a:tabLst>
                <a:tab pos="276226" algn="l"/>
              </a:tabLst>
            </a:pPr>
            <a:r>
              <a:rPr lang="en-US" sz="1200" dirty="0">
                <a:solidFill>
                  <a:prstClr val="white"/>
                </a:solidFill>
                <a:latin typeface="+mn-lt"/>
              </a:rPr>
              <a:t>Dar el máximo crédito por los buenos resultados.</a:t>
            </a:r>
          </a:p>
          <a:p>
            <a:pPr marL="276226" indent="-276226" algn="l" defTabSz="1097280" rtl="0">
              <a:buFont typeface="Wingdings" pitchFamily="2" charset="2"/>
              <a:buChar char="§"/>
              <a:tabLst>
                <a:tab pos="276226" algn="l"/>
              </a:tabLst>
            </a:pPr>
            <a:r>
              <a:rPr lang="en-US" sz="1200" dirty="0">
                <a:solidFill>
                  <a:prstClr val="white"/>
                </a:solidFill>
                <a:latin typeface="+mn-lt"/>
              </a:rPr>
              <a:t>Culpar al mínimo por los malos resultados</a:t>
            </a:r>
          </a:p>
          <a:p>
            <a:pPr marL="276226" indent="-276226" algn="l" defTabSz="1097280" rtl="0">
              <a:buFont typeface="Wingdings" pitchFamily="2" charset="2"/>
              <a:buChar char="§"/>
              <a:tabLst>
                <a:tab pos="276226" algn="l"/>
              </a:tabLst>
            </a:pPr>
            <a:r>
              <a:rPr lang="en-US" sz="1200" dirty="0" err="1" smtClean="0">
                <a:solidFill>
                  <a:prstClr val="white"/>
                </a:solidFill>
                <a:latin typeface="+mn-lt"/>
              </a:rPr>
              <a:t>Completar</a:t>
            </a:r>
            <a:r>
              <a:rPr lang="en-US" sz="1200" dirty="0" smtClean="0">
                <a:solidFill>
                  <a:prstClr val="white"/>
                </a:solidFill>
                <a:latin typeface="+mn-lt"/>
              </a:rPr>
              <a:t> </a:t>
            </a:r>
            <a:r>
              <a:rPr lang="en-US" sz="1200" dirty="0">
                <a:solidFill>
                  <a:prstClr val="white"/>
                </a:solidFill>
                <a:latin typeface="+mn-lt"/>
              </a:rPr>
              <a:t>los detalles: </a:t>
            </a:r>
            <a:r>
              <a:rPr lang="en-US" sz="1200" dirty="0" err="1" smtClean="0">
                <a:solidFill>
                  <a:prstClr val="white"/>
                </a:solidFill>
                <a:latin typeface="+mn-lt"/>
              </a:rPr>
              <a:t>proporcionar</a:t>
            </a:r>
            <a:r>
              <a:rPr lang="en-US" sz="1200" dirty="0" smtClean="0">
                <a:solidFill>
                  <a:prstClr val="white"/>
                </a:solidFill>
                <a:latin typeface="+mn-lt"/>
              </a:rPr>
              <a:t> </a:t>
            </a:r>
            <a:r>
              <a:rPr lang="en-US" sz="1200" dirty="0">
                <a:solidFill>
                  <a:prstClr val="white"/>
                </a:solidFill>
                <a:latin typeface="+mn-lt"/>
              </a:rPr>
              <a:t>la energía y la creatividad para ejecutar el plan</a:t>
            </a:r>
          </a:p>
          <a:p>
            <a:pPr marL="276226" indent="-276226" algn="l" defTabSz="1097280" rtl="0">
              <a:buFont typeface="Wingdings" pitchFamily="2" charset="2"/>
              <a:buChar char="§"/>
              <a:tabLst>
                <a:tab pos="276226" algn="l"/>
              </a:tabLst>
            </a:pPr>
            <a:r>
              <a:rPr lang="en-US" sz="1200" dirty="0">
                <a:solidFill>
                  <a:prstClr val="white"/>
                </a:solidFill>
                <a:latin typeface="+mn-lt"/>
              </a:rPr>
              <a:t>Mostrar aprecio y apoyo al liderazgo.</a:t>
            </a:r>
          </a:p>
          <a:p>
            <a:pPr marL="276226" indent="-276226" algn="l" defTabSz="1097280" rtl="0">
              <a:buFont typeface="Wingdings" pitchFamily="2" charset="2"/>
              <a:buChar char="§"/>
              <a:tabLst>
                <a:tab pos="276226" algn="l"/>
              </a:tabLst>
            </a:pPr>
            <a:r>
              <a:rPr lang="en-US" sz="1200" dirty="0">
                <a:solidFill>
                  <a:prstClr val="white"/>
                </a:solidFill>
                <a:latin typeface="+mn-lt"/>
              </a:rPr>
              <a:t>Compartir y generar confianza</a:t>
            </a:r>
          </a:p>
          <a:p>
            <a:pPr marL="276226" indent="-276226" algn="l" defTabSz="1097280" rtl="0">
              <a:buFont typeface="Wingdings" pitchFamily="2" charset="2"/>
              <a:buChar char="§"/>
              <a:tabLst>
                <a:tab pos="276226" algn="l"/>
              </a:tabLst>
            </a:pPr>
            <a:endParaRPr lang="en-US" sz="1200" dirty="0">
              <a:solidFill>
                <a:prstClr val="white"/>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gn="l" rtl="0"/>
            <a:endParaRPr lang="en-US" dirty="0"/>
          </a:p>
        </p:txBody>
      </p:sp>
      <p:sp>
        <p:nvSpPr>
          <p:cNvPr id="4" name="Slide Number Placeholder 3"/>
          <p:cNvSpPr>
            <a:spLocks noGrp="1"/>
          </p:cNvSpPr>
          <p:nvPr>
            <p:ph type="sldNum" sz="quarter" idx="10"/>
          </p:nvPr>
        </p:nvSpPr>
        <p:spPr/>
        <p:txBody>
          <a:bodyPr/>
          <a:lstStyle/>
          <a:p>
            <a:pPr algn="l">
              <a:defRPr/>
            </a:pPr>
            <a:fld id="{D59BF020-6C71-493B-87AD-8BCEB9D9A068}" type="slidenum">
              <a:rPr lang="en-US" smtClean="0">
                <a:solidFill>
                  <a:prstClr val="black"/>
                </a:solidFill>
                <a:latin typeface="Calibri" panose="020F0502020204030204"/>
              </a:rPr>
              <a:pPr algn="l">
                <a:defRPr/>
              </a:pPr>
              <a:t>72</a:t>
            </a:fld>
            <a:endParaRPr lang="en-US">
              <a:solidFill>
                <a:prstClr val="black"/>
              </a:solidFill>
              <a:latin typeface="Calibri" panose="020F0502020204030204"/>
            </a:endParaRPr>
          </a:p>
        </p:txBody>
      </p:sp>
    </p:spTree>
    <p:extLst>
      <p:ext uri="{BB962C8B-B14F-4D97-AF65-F5344CB8AC3E}">
        <p14:creationId xmlns:p14="http://schemas.microsoft.com/office/powerpoint/2010/main" val="1816703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b="1" i="1" kern="1200" dirty="0">
                <a:solidFill>
                  <a:schemeClr val="tx1"/>
                </a:solidFill>
                <a:latin typeface="+mn-lt"/>
                <a:ea typeface="+mn-ea"/>
                <a:cs typeface="+mn-cs"/>
              </a:rPr>
              <a:t>La </a:t>
            </a:r>
            <a:r>
              <a:rPr lang="en-US" sz="1200" b="1" i="1" kern="1200" dirty="0" err="1">
                <a:solidFill>
                  <a:schemeClr val="tx1"/>
                </a:solidFill>
                <a:latin typeface="+mn-lt"/>
                <a:ea typeface="+mn-ea"/>
                <a:cs typeface="+mn-cs"/>
              </a:rPr>
              <a:t>sumisión</a:t>
            </a:r>
            <a:r>
              <a:rPr lang="en-US" sz="1200" b="1" i="1" kern="1200" dirty="0">
                <a:solidFill>
                  <a:schemeClr val="tx1"/>
                </a:solidFill>
                <a:latin typeface="+mn-lt"/>
                <a:ea typeface="+mn-ea"/>
                <a:cs typeface="+mn-cs"/>
              </a:rPr>
              <a:t> </a:t>
            </a:r>
            <a:r>
              <a:rPr lang="en-US" sz="1200" b="1" i="1" kern="1200" dirty="0" smtClean="0">
                <a:solidFill>
                  <a:schemeClr val="tx1"/>
                </a:solidFill>
                <a:latin typeface="+mn-lt"/>
                <a:ea typeface="+mn-ea"/>
                <a:cs typeface="+mn-cs"/>
              </a:rPr>
              <a:t>se define </a:t>
            </a:r>
            <a:r>
              <a:rPr lang="en-US" sz="1200" b="1" i="1" kern="1200" dirty="0">
                <a:solidFill>
                  <a:schemeClr val="tx1"/>
                </a:solidFill>
                <a:latin typeface="+mn-lt"/>
                <a:ea typeface="+mn-ea"/>
                <a:cs typeface="+mn-cs"/>
              </a:rPr>
              <a:t>por la </a:t>
            </a:r>
            <a:r>
              <a:rPr lang="en-US" sz="1200" b="1" i="1" kern="1200" dirty="0" err="1" smtClean="0">
                <a:solidFill>
                  <a:schemeClr val="tx1"/>
                </a:solidFill>
                <a:latin typeface="+mn-lt"/>
                <a:ea typeface="+mn-ea"/>
                <a:cs typeface="+mn-cs"/>
              </a:rPr>
              <a:t>iglesia</a:t>
            </a:r>
            <a:r>
              <a:rPr lang="en-US" sz="1200" b="1" i="1" kern="1200" dirty="0" smtClean="0">
                <a:solidFill>
                  <a:schemeClr val="tx1"/>
                </a:solidFill>
                <a:latin typeface="+mn-lt"/>
                <a:ea typeface="+mn-ea"/>
                <a:cs typeface="+mn-cs"/>
              </a:rPr>
              <a:t> </a:t>
            </a:r>
            <a:r>
              <a:rPr lang="en-US" sz="1200" b="1" i="1" kern="1200" dirty="0">
                <a:solidFill>
                  <a:schemeClr val="tx1"/>
                </a:solidFill>
                <a:latin typeface="+mn-lt"/>
                <a:ea typeface="+mn-ea"/>
                <a:cs typeface="+mn-cs"/>
              </a:rPr>
              <a:t>(ideal) en sumisión a Cristo (Efesios 5:32</a:t>
            </a:r>
            <a:r>
              <a:rPr lang="en-US" sz="1200" b="1" i="1" kern="1200" dirty="0" smtClean="0">
                <a:solidFill>
                  <a:schemeClr val="tx1"/>
                </a:solidFill>
                <a:latin typeface="+mn-lt"/>
                <a:ea typeface="+mn-ea"/>
                <a:cs typeface="+mn-cs"/>
              </a:rPr>
              <a:t>) </a:t>
            </a:r>
            <a:r>
              <a:rPr lang="en-US" sz="1200" b="1" kern="1200" baseline="30000" dirty="0" smtClean="0">
                <a:solidFill>
                  <a:schemeClr val="tx1"/>
                </a:solidFill>
                <a:latin typeface="+mn-lt"/>
                <a:ea typeface="+mn-ea"/>
                <a:cs typeface="+mn-cs"/>
              </a:rPr>
              <a:t>32</a:t>
            </a:r>
            <a:r>
              <a:rPr lang="es-ES" sz="1200" dirty="0" smtClean="0"/>
              <a:t> Grande es este misterio, pero hablo con referencia a Cristo y a la iglesia. 33  En todo caso, cada uno de ustedes ame también a su mujer como a sí mismo, y que la mujer respete a su marido.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¿Cómo se relaciona la </a:t>
            </a:r>
            <a:r>
              <a:rPr lang="en-US" sz="1200" kern="1200" dirty="0" err="1" smtClean="0">
                <a:solidFill>
                  <a:schemeClr val="tx1"/>
                </a:solidFill>
                <a:latin typeface="+mn-lt"/>
                <a:ea typeface="+mn-ea"/>
                <a:cs typeface="+mn-cs"/>
              </a:rPr>
              <a:t>iglesia</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con Cristo con respecto a la identidad, la supervivencia y el propósito? (por ejemplo, Juan 15:1-6).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Las mujeres deben estar dispuestas a aceptar la vulnerabilidad en la relación. Nuestra relación con Cristo es de confianza e incluso si no funciona en cada detalle de nuestra vida, simplemente </a:t>
            </a:r>
            <a:r>
              <a:rPr lang="en-US" sz="1200" kern="1200" dirty="0" err="1">
                <a:solidFill>
                  <a:schemeClr val="tx1"/>
                </a:solidFill>
                <a:latin typeface="+mn-lt"/>
                <a:ea typeface="+mn-ea"/>
                <a:cs typeface="+mn-cs"/>
              </a:rPr>
              <a:t>sigo</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Adelante</a:t>
            </a:r>
            <a:r>
              <a:rPr lang="en-US" sz="1200" kern="1200" baseline="0" dirty="0" smtClean="0">
                <a:solidFill>
                  <a:schemeClr val="tx1"/>
                </a:solidFill>
                <a:latin typeface="+mn-lt"/>
                <a:ea typeface="+mn-ea"/>
                <a:cs typeface="+mn-cs"/>
              </a:rPr>
              <a:t> y </a:t>
            </a:r>
            <a:r>
              <a:rPr lang="en-US" sz="1200" kern="1200" dirty="0" smtClean="0">
                <a:solidFill>
                  <a:schemeClr val="tx1"/>
                </a:solidFill>
                <a:latin typeface="+mn-lt"/>
                <a:ea typeface="+mn-ea"/>
                <a:cs typeface="+mn-cs"/>
              </a:rPr>
              <a:t>le </a:t>
            </a:r>
            <a:r>
              <a:rPr lang="en-US" sz="1200" kern="1200" dirty="0" err="1" smtClean="0">
                <a:solidFill>
                  <a:schemeClr val="tx1"/>
                </a:solidFill>
                <a:latin typeface="+mn-lt"/>
                <a:ea typeface="+mn-ea"/>
                <a:cs typeface="+mn-cs"/>
              </a:rPr>
              <a:t>entrego</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mi vida y renuncio a la independencia. Para que las </a:t>
            </a:r>
            <a:r>
              <a:rPr lang="en-US" sz="1200" kern="1200" dirty="0" err="1">
                <a:solidFill>
                  <a:schemeClr val="tx1"/>
                </a:solidFill>
                <a:latin typeface="+mn-lt"/>
                <a:ea typeface="+mn-ea"/>
                <a:cs typeface="+mn-cs"/>
              </a:rPr>
              <a:t>mujeres</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se </a:t>
            </a:r>
            <a:r>
              <a:rPr lang="en-US" sz="1200" kern="1200" dirty="0" err="1" smtClean="0">
                <a:solidFill>
                  <a:schemeClr val="tx1"/>
                </a:solidFill>
                <a:latin typeface="+mn-lt"/>
                <a:ea typeface="+mn-ea"/>
                <a:cs typeface="+mn-cs"/>
              </a:rPr>
              <a:t>pongan</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sí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mismas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manos de </a:t>
            </a:r>
            <a:r>
              <a:rPr lang="en-US" sz="1200" kern="1200" dirty="0" err="1">
                <a:solidFill>
                  <a:schemeClr val="tx1"/>
                </a:solidFill>
                <a:latin typeface="+mn-lt"/>
                <a:ea typeface="+mn-ea"/>
                <a:cs typeface="+mn-cs"/>
              </a:rPr>
              <a:t>sus</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maridos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económicamente</a:t>
            </a:r>
            <a:r>
              <a:rPr lang="en-US" sz="1200" kern="1200" dirty="0" smtClean="0">
                <a:solidFill>
                  <a:schemeClr val="tx1"/>
                </a:solidFill>
                <a:latin typeface="+mn-lt"/>
                <a:ea typeface="+mn-ea"/>
                <a:cs typeface="+mn-cs"/>
              </a:rPr>
              <a:t> y </a:t>
            </a:r>
            <a:r>
              <a:rPr lang="en-US" sz="1200" kern="1200" dirty="0" err="1" smtClean="0">
                <a:solidFill>
                  <a:schemeClr val="tx1"/>
                </a:solidFill>
                <a:latin typeface="+mn-lt"/>
                <a:ea typeface="+mn-ea"/>
                <a:cs typeface="+mn-cs"/>
              </a:rPr>
              <a:t>dejen</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atrás amigos, vacaciones, mi propia carrera y pasatiempos, ¿</a:t>
            </a:r>
            <a:r>
              <a:rPr lang="en-US" sz="1200" kern="1200" dirty="0" err="1">
                <a:solidFill>
                  <a:schemeClr val="tx1"/>
                </a:solidFill>
                <a:latin typeface="+mn-lt"/>
                <a:ea typeface="+mn-ea"/>
                <a:cs typeface="+mn-cs"/>
              </a:rPr>
              <a:t>estás</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dispuesta</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a hacerlo? ¿</a:t>
            </a:r>
            <a:r>
              <a:rPr lang="en-US" sz="1200" kern="1200" dirty="0" err="1" smtClean="0">
                <a:solidFill>
                  <a:schemeClr val="tx1"/>
                </a:solidFill>
                <a:latin typeface="+mn-lt"/>
                <a:ea typeface="+mn-ea"/>
                <a:cs typeface="+mn-cs"/>
              </a:rPr>
              <a:t>Tienes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propia cuenta bancaria, vacaciones y carrera?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algn="l" rtl="0"/>
            <a:r>
              <a:rPr lang="en-US" sz="1200" kern="1200" baseline="0" dirty="0">
                <a:solidFill>
                  <a:schemeClr val="tx1"/>
                </a:solidFill>
                <a:latin typeface="+mn-lt"/>
                <a:ea typeface="+mn-ea"/>
                <a:cs typeface="+mn-cs"/>
              </a:rPr>
              <a:t>b. Dios ha puesto al marido en la posición de ser la cabeza del matrimonio.</a:t>
            </a:r>
          </a:p>
          <a:p>
            <a:pPr algn="l" rtl="0"/>
            <a:r>
              <a:rPr lang="en-US" sz="1200" kern="1200" baseline="0" dirty="0">
                <a:solidFill>
                  <a:schemeClr val="tx1"/>
                </a:solidFill>
                <a:latin typeface="+mn-lt"/>
                <a:ea typeface="+mn-ea"/>
                <a:cs typeface="+mn-cs"/>
              </a:rPr>
              <a:t>La sumisión de la mujer no puede separarse del tipo de </a:t>
            </a:r>
            <a:r>
              <a:rPr lang="en-US" sz="1200" kern="1200" baseline="0" dirty="0" err="1" smtClean="0">
                <a:solidFill>
                  <a:schemeClr val="tx1"/>
                </a:solidFill>
                <a:latin typeface="+mn-lt"/>
                <a:ea typeface="+mn-ea"/>
                <a:cs typeface="+mn-cs"/>
              </a:rPr>
              <a:t>cabeza</a:t>
            </a:r>
            <a:r>
              <a:rPr lang="en-US" sz="1200" kern="1200" baseline="0" dirty="0" smtClean="0">
                <a:solidFill>
                  <a:schemeClr val="tx1"/>
                </a:solidFill>
                <a:latin typeface="+mn-lt"/>
                <a:ea typeface="+mn-ea"/>
                <a:cs typeface="+mn-cs"/>
              </a:rPr>
              <a:t> que el </a:t>
            </a:r>
            <a:r>
              <a:rPr lang="en-US" sz="1200" kern="1200" baseline="0" dirty="0">
                <a:solidFill>
                  <a:schemeClr val="tx1"/>
                </a:solidFill>
                <a:latin typeface="+mn-lt"/>
                <a:ea typeface="+mn-ea"/>
                <a:cs typeface="+mn-cs"/>
              </a:rPr>
              <a:t>hombre </a:t>
            </a:r>
            <a:r>
              <a:rPr lang="en-US" sz="1200" kern="1200" baseline="0" dirty="0" err="1">
                <a:solidFill>
                  <a:schemeClr val="tx1"/>
                </a:solidFill>
                <a:latin typeface="+mn-lt"/>
                <a:ea typeface="+mn-ea"/>
                <a:cs typeface="+mn-cs"/>
              </a:rPr>
              <a:t>debe</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ser</a:t>
            </a:r>
            <a:r>
              <a:rPr lang="en-US" sz="1200" kern="1200" baseline="0" dirty="0">
                <a:solidFill>
                  <a:schemeClr val="tx1"/>
                </a:solidFill>
                <a:latin typeface="+mn-lt"/>
                <a:ea typeface="+mn-ea"/>
                <a:cs typeface="+mn-cs"/>
              </a:rPr>
              <a:t>: amoroso, cuidadoso, </a:t>
            </a:r>
            <a:r>
              <a:rPr lang="en-US" sz="1200" kern="1200" baseline="0" dirty="0" smtClean="0">
                <a:solidFill>
                  <a:schemeClr val="tx1"/>
                </a:solidFill>
                <a:latin typeface="+mn-lt"/>
                <a:ea typeface="+mn-ea"/>
                <a:cs typeface="+mn-cs"/>
              </a:rPr>
              <a:t>sacrificial, </a:t>
            </a:r>
            <a:r>
              <a:rPr lang="en-US" sz="1200" kern="1200" baseline="0" dirty="0">
                <a:solidFill>
                  <a:schemeClr val="tx1"/>
                </a:solidFill>
                <a:latin typeface="+mn-lt"/>
                <a:ea typeface="+mn-ea"/>
                <a:cs typeface="+mn-cs"/>
              </a:rPr>
              <a:t>para el beneficio del </a:t>
            </a:r>
            <a:r>
              <a:rPr lang="en-US" sz="1200" kern="1200" baseline="0" dirty="0" err="1" smtClean="0">
                <a:solidFill>
                  <a:schemeClr val="tx1"/>
                </a:solidFill>
                <a:latin typeface="+mn-lt"/>
                <a:ea typeface="+mn-ea"/>
                <a:cs typeface="+mn-cs"/>
              </a:rPr>
              <a:t>matrimonio</a:t>
            </a:r>
            <a:r>
              <a:rPr lang="en-US" sz="1200" kern="1200" baseline="0" dirty="0" smtClean="0">
                <a:solidFill>
                  <a:schemeClr val="tx1"/>
                </a:solidFill>
                <a:latin typeface="+mn-lt"/>
                <a:ea typeface="+mn-ea"/>
                <a:cs typeface="+mn-cs"/>
              </a:rPr>
              <a:t> y </a:t>
            </a:r>
            <a:r>
              <a:rPr lang="en-US" sz="1200" kern="1200" baseline="0" dirty="0">
                <a:solidFill>
                  <a:schemeClr val="tx1"/>
                </a:solidFill>
                <a:latin typeface="+mn-lt"/>
                <a:ea typeface="+mn-ea"/>
                <a:cs typeface="+mn-cs"/>
              </a:rPr>
              <a:t>el bienestar espiritual de </a:t>
            </a:r>
            <a:r>
              <a:rPr lang="en-US" sz="1200" kern="1200" baseline="0" dirty="0" err="1"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dos. </a:t>
            </a:r>
            <a:r>
              <a:rPr lang="en-US" sz="1200" kern="1200" baseline="0" dirty="0">
                <a:solidFill>
                  <a:schemeClr val="tx1"/>
                </a:solidFill>
                <a:latin typeface="+mn-lt"/>
                <a:ea typeface="+mn-ea"/>
                <a:cs typeface="+mn-cs"/>
              </a:rPr>
              <a:t>Sin embargo, la esposa debe someterse a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marido</a:t>
            </a:r>
            <a:r>
              <a:rPr lang="en-US" sz="1200" kern="1200" baseline="0" dirty="0">
                <a:solidFill>
                  <a:schemeClr val="tx1"/>
                </a:solidFill>
                <a:latin typeface="+mn-lt"/>
                <a:ea typeface="+mn-ea"/>
                <a:cs typeface="+mn-cs"/>
              </a:rPr>
              <a:t>. Ésa es la enseñanza de Dios. Ningún equipo de ningún tipo </a:t>
            </a:r>
            <a:r>
              <a:rPr lang="en-US" sz="1200" kern="1200" baseline="0" dirty="0" err="1">
                <a:solidFill>
                  <a:schemeClr val="tx1"/>
                </a:solidFill>
                <a:latin typeface="+mn-lt"/>
                <a:ea typeface="+mn-ea"/>
                <a:cs typeface="+mn-cs"/>
              </a:rPr>
              <a:t>funciona</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eficazmente</a:t>
            </a:r>
            <a:r>
              <a:rPr lang="en-US" sz="1200" kern="1200" baseline="0" dirty="0" smtClean="0">
                <a:solidFill>
                  <a:schemeClr val="tx1"/>
                </a:solidFill>
                <a:latin typeface="+mn-lt"/>
                <a:ea typeface="+mn-ea"/>
                <a:cs typeface="+mn-cs"/>
              </a:rPr>
              <a:t> sin </a:t>
            </a:r>
            <a:r>
              <a:rPr lang="en-US" sz="1200" kern="1200" baseline="0" dirty="0">
                <a:solidFill>
                  <a:schemeClr val="tx1"/>
                </a:solidFill>
                <a:latin typeface="+mn-lt"/>
                <a:ea typeface="+mn-ea"/>
                <a:cs typeface="+mn-cs"/>
              </a:rPr>
              <a:t>liderazgo, sin un lugar </a:t>
            </a:r>
            <a:r>
              <a:rPr lang="en-US" sz="1200" kern="1200" baseline="0" dirty="0" err="1">
                <a:solidFill>
                  <a:schemeClr val="tx1"/>
                </a:solidFill>
                <a:latin typeface="+mn-lt"/>
                <a:ea typeface="+mn-ea"/>
                <a:cs typeface="+mn-cs"/>
              </a:rPr>
              <a:t>donde</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para </a:t>
            </a:r>
            <a:r>
              <a:rPr lang="en-US" sz="1200" kern="1200" baseline="0" dirty="0">
                <a:solidFill>
                  <a:schemeClr val="tx1"/>
                </a:solidFill>
                <a:latin typeface="+mn-lt"/>
                <a:ea typeface="+mn-ea"/>
                <a:cs typeface="+mn-cs"/>
              </a:rPr>
              <a:t>la responsabilidad (por así decirlo). </a:t>
            </a:r>
            <a:r>
              <a:rPr lang="en-US" sz="1200" kern="1200" baseline="0" dirty="0" smtClean="0">
                <a:solidFill>
                  <a:schemeClr val="tx1"/>
                </a:solidFill>
                <a:latin typeface="+mn-lt"/>
                <a:ea typeface="+mn-ea"/>
                <a:cs typeface="+mn-cs"/>
              </a:rPr>
              <a:t>Dios ha </a:t>
            </a:r>
            <a:r>
              <a:rPr lang="en-US" sz="1200" kern="1200" baseline="0" dirty="0">
                <a:solidFill>
                  <a:schemeClr val="tx1"/>
                </a:solidFill>
                <a:latin typeface="+mn-lt"/>
                <a:ea typeface="+mn-ea"/>
                <a:cs typeface="+mn-cs"/>
              </a:rPr>
              <a:t>colocado al hombre en el puesto y la esposa reconoce su puesto </a:t>
            </a:r>
            <a:r>
              <a:rPr lang="en-US" sz="1200" kern="1200" baseline="0" dirty="0" err="1">
                <a:solidFill>
                  <a:schemeClr val="tx1"/>
                </a:solidFill>
                <a:latin typeface="+mn-lt"/>
                <a:ea typeface="+mn-ea"/>
                <a:cs typeface="+mn-cs"/>
              </a:rPr>
              <a:t>como</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cabeza</a:t>
            </a:r>
            <a:r>
              <a:rPr lang="en-US" sz="1200" kern="1200" baseline="0" dirty="0" smtClean="0">
                <a:solidFill>
                  <a:schemeClr val="tx1"/>
                </a:solidFill>
                <a:latin typeface="+mn-lt"/>
                <a:ea typeface="+mn-ea"/>
                <a:cs typeface="+mn-cs"/>
              </a:rPr>
              <a:t> del </a:t>
            </a:r>
            <a:r>
              <a:rPr lang="en-US" sz="1200" kern="1200" baseline="0" dirty="0">
                <a:solidFill>
                  <a:schemeClr val="tx1"/>
                </a:solidFill>
                <a:latin typeface="+mn-lt"/>
                <a:ea typeface="+mn-ea"/>
                <a:cs typeface="+mn-cs"/>
              </a:rPr>
              <a:t>hogar.</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c. </a:t>
            </a:r>
            <a:r>
              <a:rPr lang="en-US" sz="1200" kern="1200" baseline="0" dirty="0">
                <a:solidFill>
                  <a:schemeClr val="tx1"/>
                </a:solidFill>
                <a:latin typeface="+mn-lt"/>
                <a:ea typeface="+mn-ea"/>
                <a:cs typeface="+mn-cs"/>
              </a:rPr>
              <a:t>El modelo para la relación en Ef. 5 es Cristo y la iglesia. El hombre </a:t>
            </a:r>
            <a:r>
              <a:rPr lang="en-US" sz="1200" kern="1200" baseline="0" dirty="0" err="1" smtClean="0">
                <a:solidFill>
                  <a:schemeClr val="tx1"/>
                </a:solidFill>
                <a:latin typeface="+mn-lt"/>
                <a:ea typeface="+mn-ea"/>
                <a:cs typeface="+mn-cs"/>
              </a:rPr>
              <a:t>debe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ser</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tan amoroso, afectuoso y sacrificial como lo fue Jesús por la iglesia </a:t>
            </a:r>
            <a:r>
              <a:rPr lang="en-US" sz="1200" kern="1200" baseline="0" dirty="0" err="1">
                <a:solidFill>
                  <a:schemeClr val="tx1"/>
                </a:solidFill>
                <a:latin typeface="+mn-lt"/>
                <a:ea typeface="+mn-ea"/>
                <a:cs typeface="+mn-cs"/>
              </a:rPr>
              <a:t>cuando</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se </a:t>
            </a:r>
            <a:r>
              <a:rPr lang="en-US" sz="1200" kern="1200" baseline="0" dirty="0" err="1" smtClean="0">
                <a:solidFill>
                  <a:schemeClr val="tx1"/>
                </a:solidFill>
                <a:latin typeface="+mn-lt"/>
                <a:ea typeface="+mn-ea"/>
                <a:cs typeface="+mn-cs"/>
              </a:rPr>
              <a:t>dio</a:t>
            </a:r>
            <a:r>
              <a:rPr lang="en-US" sz="1200" kern="1200" baseline="0" dirty="0" smtClean="0">
                <a:solidFill>
                  <a:schemeClr val="tx1"/>
                </a:solidFill>
                <a:latin typeface="+mn-lt"/>
                <a:ea typeface="+mn-ea"/>
                <a:cs typeface="+mn-cs"/>
              </a:rPr>
              <a:t> a </a:t>
            </a:r>
            <a:r>
              <a:rPr lang="en-US" sz="1200" kern="1200" baseline="0" dirty="0" err="1" smtClean="0">
                <a:solidFill>
                  <a:schemeClr val="tx1"/>
                </a:solidFill>
                <a:latin typeface="+mn-lt"/>
                <a:ea typeface="+mn-ea"/>
                <a:cs typeface="+mn-cs"/>
              </a:rPr>
              <a:t>sí</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mismo para </a:t>
            </a:r>
            <a:r>
              <a:rPr lang="en-US" sz="1200" kern="1200" baseline="0" dirty="0" err="1" smtClean="0">
                <a:solidFill>
                  <a:schemeClr val="tx1"/>
                </a:solidFill>
                <a:latin typeface="+mn-lt"/>
                <a:ea typeface="+mn-ea"/>
                <a:cs typeface="+mn-cs"/>
              </a:rPr>
              <a:t>ella</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Y la </a:t>
            </a:r>
            <a:r>
              <a:rPr lang="en-US" sz="1200" kern="1200" baseline="0" dirty="0" err="1">
                <a:solidFill>
                  <a:schemeClr val="tx1"/>
                </a:solidFill>
                <a:latin typeface="+mn-lt"/>
                <a:ea typeface="+mn-ea"/>
                <a:cs typeface="+mn-cs"/>
              </a:rPr>
              <a:t>esposa</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debe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seguirle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como</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la </a:t>
            </a:r>
            <a:r>
              <a:rPr lang="en-US" sz="1200" kern="1200" baseline="0" dirty="0" err="1">
                <a:solidFill>
                  <a:schemeClr val="tx1"/>
                </a:solidFill>
                <a:latin typeface="+mn-lt"/>
                <a:ea typeface="+mn-ea"/>
                <a:cs typeface="+mn-cs"/>
              </a:rPr>
              <a:t>iglesia</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debe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seguir</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a Cristo, por amor y respeto a un marido que </a:t>
            </a:r>
            <a:r>
              <a:rPr lang="en-US" sz="1200" kern="1200" baseline="0" dirty="0" err="1">
                <a:solidFill>
                  <a:schemeClr val="tx1"/>
                </a:solidFill>
                <a:latin typeface="+mn-lt"/>
                <a:ea typeface="+mn-ea"/>
                <a:cs typeface="+mn-cs"/>
              </a:rPr>
              <a:t>quiere</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asemejarse</a:t>
            </a:r>
            <a:r>
              <a:rPr lang="en-US" sz="1200" kern="1200" baseline="0" dirty="0" smtClean="0">
                <a:solidFill>
                  <a:schemeClr val="tx1"/>
                </a:solidFill>
                <a:latin typeface="+mn-lt"/>
                <a:ea typeface="+mn-ea"/>
                <a:cs typeface="+mn-cs"/>
              </a:rPr>
              <a:t> a Cristo lo </a:t>
            </a:r>
            <a:r>
              <a:rPr lang="en-US" sz="1200" kern="1200" baseline="0" dirty="0" err="1" smtClean="0">
                <a:solidFill>
                  <a:schemeClr val="tx1"/>
                </a:solidFill>
                <a:latin typeface="+mn-lt"/>
                <a:ea typeface="+mn-ea"/>
                <a:cs typeface="+mn-cs"/>
              </a:rPr>
              <a:t>más</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posible.</a:t>
            </a:r>
            <a:endParaRPr lang="en-US" dirty="0"/>
          </a:p>
        </p:txBody>
      </p:sp>
      <p:sp>
        <p:nvSpPr>
          <p:cNvPr id="4" name="Slide Number Placeholder 3"/>
          <p:cNvSpPr>
            <a:spLocks noGrp="1"/>
          </p:cNvSpPr>
          <p:nvPr>
            <p:ph type="sldNum" sz="quarter" idx="10"/>
          </p:nvPr>
        </p:nvSpPr>
        <p:spPr/>
        <p:txBody>
          <a:bodyPr/>
          <a:lstStyle/>
          <a:p>
            <a:pPr algn="l">
              <a:defRPr/>
            </a:pPr>
            <a:fld id="{13252FCC-3940-460A-9140-F90192C3686A}" type="slidenum">
              <a:rPr lang="en-US" smtClean="0">
                <a:solidFill>
                  <a:prstClr val="black"/>
                </a:solidFill>
                <a:latin typeface="Calibri"/>
              </a:rPr>
              <a:pPr algn="l">
                <a:defRPr/>
              </a:pPr>
              <a:t>73</a:t>
            </a:fld>
            <a:endParaRPr lang="en-US">
              <a:solidFill>
                <a:prstClr val="black"/>
              </a:solidFill>
              <a:latin typeface="Calibri"/>
            </a:endParaRPr>
          </a:p>
        </p:txBody>
      </p:sp>
    </p:spTree>
    <p:extLst>
      <p:ext uri="{BB962C8B-B14F-4D97-AF65-F5344CB8AC3E}">
        <p14:creationId xmlns:p14="http://schemas.microsoft.com/office/powerpoint/2010/main" val="2491094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El </a:t>
            </a:r>
            <a:r>
              <a:rPr lang="en-US" sz="1200" kern="1200" dirty="0" err="1" smtClean="0">
                <a:solidFill>
                  <a:schemeClr val="tx1"/>
                </a:solidFill>
                <a:latin typeface="+mn-lt"/>
                <a:ea typeface="+mn-ea"/>
                <a:cs typeface="+mn-cs"/>
              </a:rPr>
              <a:t>temor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es</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el </a:t>
            </a:r>
            <a:r>
              <a:rPr lang="en-US" sz="1200" kern="1200" dirty="0" err="1">
                <a:solidFill>
                  <a:schemeClr val="tx1"/>
                </a:solidFill>
                <a:latin typeface="+mn-lt"/>
                <a:ea typeface="+mn-ea"/>
                <a:cs typeface="+mn-cs"/>
              </a:rPr>
              <a:t>temor</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a </a:t>
            </a:r>
            <a:r>
              <a:rPr lang="en-US" sz="1200" kern="1200" dirty="0">
                <a:solidFill>
                  <a:schemeClr val="tx1"/>
                </a:solidFill>
                <a:latin typeface="+mn-lt"/>
                <a:ea typeface="+mn-ea"/>
                <a:cs typeface="+mn-cs"/>
              </a:rPr>
              <a:t>Dios. Otro </a:t>
            </a:r>
            <a:r>
              <a:rPr lang="en-US" sz="1200" kern="1200" dirty="0" err="1">
                <a:solidFill>
                  <a:schemeClr val="tx1"/>
                </a:solidFill>
                <a:latin typeface="+mn-lt"/>
                <a:ea typeface="+mn-ea"/>
                <a:cs typeface="+mn-cs"/>
              </a:rPr>
              <a:t>tema</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es</a:t>
            </a:r>
            <a:r>
              <a:rPr lang="en-US" sz="1200" kern="1200" baseline="0" dirty="0" smtClean="0">
                <a:solidFill>
                  <a:schemeClr val="tx1"/>
                </a:solidFill>
                <a:latin typeface="+mn-lt"/>
                <a:ea typeface="+mn-ea"/>
                <a:cs typeface="+mn-cs"/>
              </a:rPr>
              <a:t> el </a:t>
            </a:r>
            <a:r>
              <a:rPr lang="en-US" sz="1200" kern="1200" baseline="0" dirty="0" err="1" smtClean="0">
                <a:solidFill>
                  <a:schemeClr val="tx1"/>
                </a:solidFill>
                <a:latin typeface="+mn-lt"/>
                <a:ea typeface="+mn-ea"/>
                <a:cs typeface="+mn-cs"/>
              </a:rPr>
              <a:t>crecimiento</a:t>
            </a:r>
            <a:r>
              <a:rPr lang="en-US" sz="1200" kern="1200" baseline="0" dirty="0" smtClean="0">
                <a:solidFill>
                  <a:schemeClr val="tx1"/>
                </a:solidFill>
                <a:latin typeface="+mn-lt"/>
                <a:ea typeface="+mn-ea"/>
                <a:cs typeface="+mn-cs"/>
              </a:rPr>
              <a:t>, el </a:t>
            </a:r>
            <a:r>
              <a:rPr lang="en-US" sz="1200" kern="1200" baseline="0" dirty="0" err="1" smtClean="0">
                <a:solidFill>
                  <a:schemeClr val="tx1"/>
                </a:solidFill>
                <a:latin typeface="+mn-lt"/>
                <a:ea typeface="+mn-ea"/>
                <a:cs typeface="+mn-cs"/>
              </a:rPr>
              <a:t>temor</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el libro se utiliza en referencia a Dios. </a:t>
            </a:r>
            <a:r>
              <a:rPr lang="en-US" sz="1200" kern="1200" dirty="0" err="1">
                <a:solidFill>
                  <a:schemeClr val="tx1"/>
                </a:solidFill>
                <a:latin typeface="+mn-lt"/>
                <a:ea typeface="+mn-ea"/>
                <a:cs typeface="+mn-cs"/>
              </a:rPr>
              <a:t>Él</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continúa</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y </a:t>
            </a:r>
            <a:r>
              <a:rPr lang="en-US" sz="1200" kern="1200" dirty="0" smtClean="0">
                <a:solidFill>
                  <a:schemeClr val="tx1"/>
                </a:solidFill>
                <a:latin typeface="+mn-lt"/>
                <a:ea typeface="+mn-ea"/>
                <a:cs typeface="+mn-cs"/>
              </a:rPr>
              <a:t>dice que </a:t>
            </a:r>
            <a:r>
              <a:rPr lang="en-US" sz="1200" kern="1200" dirty="0">
                <a:solidFill>
                  <a:schemeClr val="tx1"/>
                </a:solidFill>
                <a:latin typeface="+mn-lt"/>
                <a:ea typeface="+mn-ea"/>
                <a:cs typeface="+mn-cs"/>
              </a:rPr>
              <a:t>no tienes miedo – ¿Cuál es su punto? ¿Qué pasa si le entrego mi vida a esta persona que no </a:t>
            </a:r>
            <a:r>
              <a:rPr lang="en-US" sz="1200" kern="1200" dirty="0" err="1">
                <a:solidFill>
                  <a:schemeClr val="tx1"/>
                </a:solidFill>
                <a:latin typeface="+mn-lt"/>
                <a:ea typeface="+mn-ea"/>
                <a:cs typeface="+mn-cs"/>
              </a:rPr>
              <a:t>es</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Cristiana? Hay </a:t>
            </a:r>
            <a:r>
              <a:rPr lang="en-US" sz="1200" kern="1200" dirty="0">
                <a:solidFill>
                  <a:schemeClr val="tx1"/>
                </a:solidFill>
                <a:latin typeface="+mn-lt"/>
                <a:ea typeface="+mn-ea"/>
                <a:cs typeface="+mn-cs"/>
              </a:rPr>
              <a:t>una inseguridad y realmente eres hija de </a:t>
            </a:r>
            <a:r>
              <a:rPr lang="en-US" sz="1200" kern="1200" dirty="0" smtClean="0">
                <a:solidFill>
                  <a:schemeClr val="tx1"/>
                </a:solidFill>
                <a:latin typeface="+mn-lt"/>
                <a:ea typeface="+mn-ea"/>
                <a:cs typeface="+mn-cs"/>
              </a:rPr>
              <a:t>Sara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superas ese </a:t>
            </a:r>
            <a:r>
              <a:rPr lang="en-US" sz="1200" kern="1200" dirty="0" err="1" smtClean="0">
                <a:solidFill>
                  <a:schemeClr val="tx1"/>
                </a:solidFill>
                <a:latin typeface="+mn-lt"/>
                <a:ea typeface="+mn-ea"/>
                <a:cs typeface="+mn-cs"/>
              </a:rPr>
              <a:t>miedo</a:t>
            </a:r>
            <a:r>
              <a:rPr lang="en-US" sz="1200" kern="1200" dirty="0" smtClean="0">
                <a:solidFill>
                  <a:schemeClr val="tx1"/>
                </a:solidFill>
                <a:latin typeface="+mn-lt"/>
                <a:ea typeface="+mn-ea"/>
                <a:cs typeface="+mn-cs"/>
              </a:rPr>
              <a:t>.</a:t>
            </a:r>
            <a:endParaRPr lang="en-US" sz="1200" kern="1200" dirty="0">
              <a:solidFill>
                <a:schemeClr val="tx1"/>
              </a:solidFill>
              <a:latin typeface="+mn-lt"/>
              <a:ea typeface="+mn-ea"/>
              <a:cs typeface="+mn-cs"/>
            </a:endParaRPr>
          </a:p>
          <a:p>
            <a:pPr algn="l" rtl="0"/>
            <a:endParaRPr lang="en-US" sz="1200" kern="1200" dirty="0">
              <a:solidFill>
                <a:schemeClr val="tx1"/>
              </a:solidFill>
              <a:latin typeface="+mn-lt"/>
              <a:ea typeface="+mn-ea"/>
              <a:cs typeface="+mn-cs"/>
            </a:endParaRPr>
          </a:p>
          <a:p>
            <a:pPr algn="l" rtl="0"/>
            <a:r>
              <a:rPr lang="en-US" sz="1200" kern="1200" dirty="0">
                <a:solidFill>
                  <a:schemeClr val="tx1"/>
                </a:solidFill>
                <a:latin typeface="+mn-lt"/>
                <a:ea typeface="+mn-ea"/>
                <a:cs typeface="+mn-cs"/>
              </a:rPr>
              <a:t>Con esto concluye la sección sobre relaciones.</a:t>
            </a:r>
          </a:p>
          <a:p>
            <a:pPr algn="l" rtl="0"/>
            <a:r>
              <a:rPr lang="en-US" sz="1200" kern="1200" dirty="0">
                <a:solidFill>
                  <a:schemeClr val="tx1"/>
                </a:solidFill>
                <a:latin typeface="+mn-lt"/>
                <a:ea typeface="+mn-ea"/>
                <a:cs typeface="+mn-cs"/>
              </a:rPr>
              <a:t> </a:t>
            </a:r>
          </a:p>
          <a:p>
            <a:pPr algn="l" rtl="0"/>
            <a:r>
              <a:rPr lang="en-US" sz="1200" kern="1200" dirty="0" smtClean="0">
                <a:solidFill>
                  <a:schemeClr val="tx1"/>
                </a:solidFill>
                <a:latin typeface="+mn-lt"/>
                <a:ea typeface="+mn-ea"/>
                <a:cs typeface="+mn-cs"/>
              </a:rPr>
              <a:t>3:13 </a:t>
            </a:r>
            <a:r>
              <a:rPr lang="en-US" sz="1200" kern="1200" dirty="0" err="1">
                <a:solidFill>
                  <a:schemeClr val="tx1"/>
                </a:solidFill>
                <a:latin typeface="+mn-lt"/>
                <a:ea typeface="+mn-ea"/>
                <a:cs typeface="+mn-cs"/>
              </a:rPr>
              <a:t>Ahora</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pasa</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al sufrimiento como cristiano, la siguiente sección se centra en el sufrimiento pero se ramifica en el ejemplo de Cristo, la salvación en el bautismo, la pureza y el juicio, pero el centro es el sufrimiento más directamente. Pero él </a:t>
            </a:r>
            <a:r>
              <a:rPr lang="en-US" sz="1200" kern="1200" dirty="0" err="1">
                <a:solidFill>
                  <a:schemeClr val="tx1"/>
                </a:solidFill>
                <a:latin typeface="+mn-lt"/>
                <a:ea typeface="+mn-ea"/>
                <a:cs typeface="+mn-cs"/>
              </a:rPr>
              <a:t>comienza</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en</a:t>
            </a:r>
            <a:r>
              <a:rPr lang="en-US" sz="1200" kern="1200" dirty="0" smtClean="0">
                <a:solidFill>
                  <a:schemeClr val="tx1"/>
                </a:solidFill>
                <a:latin typeface="+mn-lt"/>
                <a:ea typeface="+mn-ea"/>
                <a:cs typeface="+mn-cs"/>
              </a:rPr>
              <a:t> el v 13 </a:t>
            </a:r>
            <a:r>
              <a:rPr lang="en-US" sz="1200" kern="1200" dirty="0">
                <a:solidFill>
                  <a:schemeClr val="tx1"/>
                </a:solidFill>
                <a:latin typeface="+mn-lt"/>
                <a:ea typeface="+mn-ea"/>
                <a:cs typeface="+mn-cs"/>
              </a:rPr>
              <a:t>– hace una pregunta, una interpretación </a:t>
            </a:r>
            <a:r>
              <a:rPr lang="en-US" sz="1200" kern="1200" dirty="0" err="1">
                <a:solidFill>
                  <a:schemeClr val="tx1"/>
                </a:solidFill>
                <a:latin typeface="+mn-lt"/>
                <a:ea typeface="+mn-ea"/>
                <a:cs typeface="+mn-cs"/>
              </a:rPr>
              <a:t>es</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que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retórica</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y sabemos que la respuesta es nadie, </a:t>
            </a:r>
            <a:r>
              <a:rPr lang="en-US" sz="1200" kern="1200" dirty="0" err="1">
                <a:solidFill>
                  <a:schemeClr val="tx1"/>
                </a:solidFill>
                <a:latin typeface="+mn-lt"/>
                <a:ea typeface="+mn-ea"/>
                <a:cs typeface="+mn-cs"/>
              </a:rPr>
              <a:t>luego</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habla</a:t>
            </a:r>
            <a:r>
              <a:rPr lang="en-US" sz="1200" kern="1200" baseline="0" dirty="0" smtClean="0">
                <a:solidFill>
                  <a:schemeClr val="tx1"/>
                </a:solidFill>
                <a:latin typeface="+mn-lt"/>
                <a:ea typeface="+mn-ea"/>
                <a:cs typeface="+mn-cs"/>
              </a:rPr>
              <a:t> de las</a:t>
            </a:r>
            <a:r>
              <a:rPr lang="en-US" sz="1200" kern="1200" dirty="0" smtClean="0">
                <a:solidFill>
                  <a:schemeClr val="tx1"/>
                </a:solidFill>
                <a:latin typeface="+mn-lt"/>
                <a:ea typeface="+mn-ea"/>
                <a:cs typeface="+mn-cs"/>
              </a:rPr>
              <a:t> </a:t>
            </a:r>
            <a:r>
              <a:rPr lang="en-US" sz="1200" kern="1200" dirty="0" err="1">
                <a:solidFill>
                  <a:schemeClr val="tx1"/>
                </a:solidFill>
                <a:latin typeface="+mn-lt"/>
                <a:ea typeface="+mn-ea"/>
                <a:cs typeface="+mn-cs"/>
              </a:rPr>
              <a:t>protecciones</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que </a:t>
            </a:r>
            <a:r>
              <a:rPr lang="en-US" sz="1200" kern="1200" dirty="0" err="1" smtClean="0">
                <a:solidFill>
                  <a:schemeClr val="tx1"/>
                </a:solidFill>
                <a:latin typeface="+mn-lt"/>
                <a:ea typeface="+mn-ea"/>
                <a:cs typeface="+mn-cs"/>
              </a:rPr>
              <a:t>tenemos</a:t>
            </a:r>
            <a:r>
              <a:rPr lang="en-US" sz="1200" kern="1200" dirty="0">
                <a:solidFill>
                  <a:schemeClr val="tx1"/>
                </a:solidFill>
                <a:latin typeface="+mn-lt"/>
                <a:ea typeface="+mn-ea"/>
                <a:cs typeface="+mn-cs"/>
              </a:rPr>
              <a:t>, luego ilustraciones de Jesús, luego los días de Noé.</a:t>
            </a:r>
          </a:p>
          <a:p>
            <a:pPr algn="l" rtl="0"/>
            <a:r>
              <a:rPr lang="en-US" sz="1200" kern="1200" dirty="0">
                <a:solidFill>
                  <a:schemeClr val="tx1"/>
                </a:solidFill>
                <a:latin typeface="+mn-lt"/>
                <a:ea typeface="+mn-ea"/>
                <a:cs typeface="+mn-cs"/>
              </a:rPr>
              <a:t> </a:t>
            </a:r>
          </a:p>
          <a:p>
            <a:pPr algn="l" rtl="0"/>
            <a:r>
              <a:rPr lang="en-US" sz="1200" kern="1200" dirty="0">
                <a:solidFill>
                  <a:schemeClr val="tx1"/>
                </a:solidFill>
                <a:latin typeface="+mn-lt"/>
                <a:ea typeface="+mn-ea"/>
                <a:cs typeface="+mn-cs"/>
              </a:rPr>
              <a:t>¿Quién es el que te hará daño si eres celoso de las buenas obras? Si es retórico, entonces la respuesta </a:t>
            </a:r>
            <a:r>
              <a:rPr lang="en-US" sz="1200" kern="1200" dirty="0" err="1">
                <a:solidFill>
                  <a:schemeClr val="tx1"/>
                </a:solidFill>
                <a:latin typeface="+mn-lt"/>
                <a:ea typeface="+mn-ea"/>
                <a:cs typeface="+mn-cs"/>
              </a:rPr>
              <a:t>es</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nadie</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t>
            </a:r>
            <a:r>
              <a:rPr lang="en-US" sz="1200" kern="1200" dirty="0" err="1" smtClean="0">
                <a:solidFill>
                  <a:schemeClr val="tx1"/>
                </a:solidFill>
                <a:latin typeface="+mn-lt"/>
                <a:ea typeface="+mn-ea"/>
                <a:cs typeface="+mn-cs"/>
              </a:rPr>
              <a:t>odrías</a:t>
            </a:r>
            <a:r>
              <a:rPr lang="en-US" sz="1200" kern="1200" dirty="0" smtClean="0">
                <a:solidFill>
                  <a:schemeClr val="tx1"/>
                </a:solidFill>
                <a:latin typeface="+mn-lt"/>
                <a:ea typeface="+mn-ea"/>
                <a:cs typeface="+mn-cs"/>
              </a:rPr>
              <a:t> </a:t>
            </a:r>
            <a:r>
              <a:rPr lang="en-US" sz="1200" kern="1200" dirty="0" err="1">
                <a:solidFill>
                  <a:schemeClr val="tx1"/>
                </a:solidFill>
                <a:latin typeface="+mn-lt"/>
                <a:ea typeface="+mn-ea"/>
                <a:cs typeface="+mn-cs"/>
              </a:rPr>
              <a:t>leerlo</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como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qué</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clase de persona te </a:t>
            </a:r>
            <a:r>
              <a:rPr lang="en-US" sz="1200" kern="1200" dirty="0" err="1">
                <a:solidFill>
                  <a:schemeClr val="tx1"/>
                </a:solidFill>
                <a:latin typeface="+mn-lt"/>
                <a:ea typeface="+mn-ea"/>
                <a:cs typeface="+mn-cs"/>
              </a:rPr>
              <a:t>hará</a:t>
            </a:r>
            <a:r>
              <a:rPr lang="en-US" sz="1200" kern="1200" dirty="0">
                <a:solidFill>
                  <a:schemeClr val="tx1"/>
                </a:solidFill>
                <a:latin typeface="+mn-lt"/>
                <a:ea typeface="+mn-ea"/>
                <a:cs typeface="+mn-cs"/>
              </a:rPr>
              <a:t> </a:t>
            </a:r>
            <a:r>
              <a:rPr lang="en-US" sz="1200" kern="1200" dirty="0" err="1" smtClean="0">
                <a:solidFill>
                  <a:schemeClr val="tx1"/>
                </a:solidFill>
                <a:latin typeface="+mn-lt"/>
                <a:ea typeface="+mn-ea"/>
                <a:cs typeface="+mn-cs"/>
              </a:rPr>
              <a:t>daño</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H</a:t>
            </a:r>
            <a:r>
              <a:rPr lang="en-US" sz="1200" kern="1200" dirty="0" smtClean="0">
                <a:solidFill>
                  <a:schemeClr val="tx1"/>
                </a:solidFill>
                <a:latin typeface="+mn-lt"/>
                <a:ea typeface="+mn-ea"/>
                <a:cs typeface="+mn-cs"/>
              </a:rPr>
              <a:t>ay </a:t>
            </a:r>
            <a:r>
              <a:rPr lang="en-US" sz="1200" kern="1200" dirty="0">
                <a:solidFill>
                  <a:schemeClr val="tx1"/>
                </a:solidFill>
                <a:latin typeface="+mn-lt"/>
                <a:ea typeface="+mn-ea"/>
                <a:cs typeface="+mn-cs"/>
              </a:rPr>
              <a:t>algunas personas que son así, lo harán. </a:t>
            </a:r>
            <a:r>
              <a:rPr lang="en-US" sz="1200" kern="1200" dirty="0" err="1" smtClean="0">
                <a:solidFill>
                  <a:schemeClr val="tx1"/>
                </a:solidFill>
                <a:latin typeface="+mn-lt"/>
                <a:ea typeface="+mn-ea"/>
                <a:cs typeface="+mn-cs"/>
              </a:rPr>
              <a:t>Hacerte</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daño a pesar de que eres una buena persona, tal vez se refiere a aquellos que realmente pueden hacerte daño (alma). Tiene sentido si estás viviendo bien, entonces al final estás bien, no hay mucho que temer. ¿Qué tipo de protección tienes cuando sufres? Él dice: no tengas miedo del mundo, teme a Dios pero no al mundo.</a:t>
            </a:r>
            <a:endParaRPr lang="en-US" dirty="0"/>
          </a:p>
        </p:txBody>
      </p:sp>
      <p:sp>
        <p:nvSpPr>
          <p:cNvPr id="4" name="Slide Number Placeholder 3"/>
          <p:cNvSpPr>
            <a:spLocks noGrp="1"/>
          </p:cNvSpPr>
          <p:nvPr>
            <p:ph type="sldNum" sz="quarter" idx="10"/>
          </p:nvPr>
        </p:nvSpPr>
        <p:spPr/>
        <p:txBody>
          <a:bodyPr/>
          <a:lstStyle/>
          <a:p>
            <a:pPr algn="l">
              <a:defRPr/>
            </a:pPr>
            <a:fld id="{13252FCC-3940-460A-9140-F90192C3686A}" type="slidenum">
              <a:rPr lang="en-US" smtClean="0">
                <a:solidFill>
                  <a:prstClr val="black"/>
                </a:solidFill>
                <a:latin typeface="Calibri"/>
              </a:rPr>
              <a:pPr algn="l">
                <a:defRPr/>
              </a:pPr>
              <a:t>74</a:t>
            </a:fld>
            <a:endParaRPr lang="en-US">
              <a:solidFill>
                <a:prstClr val="black"/>
              </a:solidFill>
              <a:latin typeface="Calibri"/>
            </a:endParaRPr>
          </a:p>
        </p:txBody>
      </p:sp>
    </p:spTree>
    <p:extLst>
      <p:ext uri="{BB962C8B-B14F-4D97-AF65-F5344CB8AC3E}">
        <p14:creationId xmlns:p14="http://schemas.microsoft.com/office/powerpoint/2010/main" val="1761955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13252FCC-3940-460A-9140-F90192C3686A}" type="slidenum">
              <a:rPr lang="en-US" smtClean="0">
                <a:solidFill>
                  <a:prstClr val="black"/>
                </a:solidFill>
                <a:latin typeface="Calibri"/>
              </a:rPr>
              <a:pPr algn="l">
                <a:defRPr/>
              </a:pPr>
              <a:t>75</a:t>
            </a:fld>
            <a:endParaRPr lang="en-US">
              <a:solidFill>
                <a:prstClr val="black"/>
              </a:solidFill>
              <a:latin typeface="Calibri"/>
            </a:endParaRPr>
          </a:p>
        </p:txBody>
      </p:sp>
    </p:spTree>
    <p:extLst>
      <p:ext uri="{BB962C8B-B14F-4D97-AF65-F5344CB8AC3E}">
        <p14:creationId xmlns:p14="http://schemas.microsoft.com/office/powerpoint/2010/main" val="234172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468313" y="930275"/>
            <a:ext cx="8251826" cy="4641850"/>
          </a:xfrm>
          <a:prstGeom prst="rect">
            <a:avLst/>
          </a:prstGeom>
        </p:spPr>
      </p:sp>
      <p:sp>
        <p:nvSpPr>
          <p:cNvPr id="309" name="PlaceHolder 2"/>
          <p:cNvSpPr>
            <a:spLocks noGrp="1"/>
          </p:cNvSpPr>
          <p:nvPr>
            <p:ph type="body"/>
          </p:nvPr>
        </p:nvSpPr>
        <p:spPr>
          <a:xfrm>
            <a:off x="974880" y="5879880"/>
            <a:ext cx="5365440" cy="5568840"/>
          </a:xfrm>
          <a:prstGeom prst="rect">
            <a:avLst/>
          </a:prstGeom>
        </p:spPr>
        <p:txBody>
          <a:bodyPr lIns="96840" tIns="48600" rIns="96840" bIns="48600">
            <a:noAutofit/>
          </a:bodyPr>
          <a:lstStyle/>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222222"/>
                </a:solidFill>
                <a:latin typeface="pragmatica"/>
              </a:rPr>
              <a:t>Tradicionalmente</a:t>
            </a:r>
            <a:r>
              <a:rPr lang="en-US" sz="1200" b="0" strike="noStrike" spc="-1" dirty="0">
                <a:solidFill>
                  <a:srgbClr val="222222"/>
                </a:solidFill>
                <a:latin typeface="pragmatica"/>
              </a:rPr>
              <a:t> se </a:t>
            </a:r>
            <a:r>
              <a:rPr lang="en-US" sz="1200" b="0" strike="noStrike" spc="-1" dirty="0" err="1">
                <a:solidFill>
                  <a:srgbClr val="222222"/>
                </a:solidFill>
                <a:latin typeface="pragmatica"/>
              </a:rPr>
              <a:t>considera</a:t>
            </a:r>
            <a:r>
              <a:rPr lang="en-US" sz="1200" b="0" strike="noStrike" spc="-1" dirty="0">
                <a:solidFill>
                  <a:srgbClr val="222222"/>
                </a:solidFill>
                <a:latin typeface="pragmatica"/>
              </a:rPr>
              <a:t> a </a:t>
            </a:r>
            <a:r>
              <a:rPr lang="en-US" sz="1200" b="0" strike="noStrike" spc="-1" dirty="0" err="1">
                <a:solidFill>
                  <a:srgbClr val="222222"/>
                </a:solidFill>
                <a:latin typeface="pragmatica"/>
              </a:rPr>
              <a:t>Moisés</a:t>
            </a:r>
            <a:r>
              <a:rPr lang="en-US" sz="1200" b="0" strike="noStrike" spc="-1" dirty="0">
                <a:solidFill>
                  <a:srgbClr val="222222"/>
                </a:solidFill>
                <a:latin typeface="pragmatica"/>
              </a:rPr>
              <a:t> el </a:t>
            </a:r>
            <a:r>
              <a:rPr lang="en-US" sz="1200" b="0" strike="noStrike" spc="-1" dirty="0" err="1">
                <a:solidFill>
                  <a:srgbClr val="222222"/>
                </a:solidFill>
                <a:latin typeface="pragmatica"/>
              </a:rPr>
              <a:t>autor</a:t>
            </a:r>
            <a:r>
              <a:rPr lang="en-US" sz="1200" b="0" strike="noStrike" spc="-1" dirty="0">
                <a:solidFill>
                  <a:srgbClr val="222222"/>
                </a:solidFill>
                <a:latin typeface="pragmatica"/>
              </a:rPr>
              <a:t> del </a:t>
            </a:r>
            <a:r>
              <a:rPr lang="en-US" sz="1200" b="0" strike="noStrike" spc="-1" dirty="0" err="1">
                <a:solidFill>
                  <a:srgbClr val="222222"/>
                </a:solidFill>
                <a:latin typeface="pragmatica"/>
              </a:rPr>
              <a:t>Génesis</a:t>
            </a:r>
            <a:r>
              <a:rPr lang="en-US" sz="1200" b="0" strike="noStrike" spc="-1" dirty="0">
                <a:solidFill>
                  <a:srgbClr val="222222"/>
                </a:solidFill>
                <a:latin typeface="pragmatica"/>
              </a:rPr>
              <a:t>. Pero </a:t>
            </a:r>
            <a:r>
              <a:rPr lang="en-US" sz="1200" b="0" strike="noStrike" spc="-1" dirty="0" err="1">
                <a:solidFill>
                  <a:srgbClr val="222222"/>
                </a:solidFill>
                <a:latin typeface="pragmatica"/>
              </a:rPr>
              <a:t>durante</a:t>
            </a:r>
            <a:r>
              <a:rPr lang="en-US" sz="1200" b="0" strike="noStrike" spc="-1" dirty="0">
                <a:solidFill>
                  <a:srgbClr val="222222"/>
                </a:solidFill>
                <a:latin typeface="pragmatica"/>
              </a:rPr>
              <a:t> </a:t>
            </a:r>
            <a:r>
              <a:rPr lang="en-US" sz="1200" b="0" strike="noStrike" spc="-1" dirty="0" err="1">
                <a:solidFill>
                  <a:srgbClr val="222222"/>
                </a:solidFill>
                <a:latin typeface="pragmatica"/>
              </a:rPr>
              <a:t>más</a:t>
            </a:r>
            <a:r>
              <a:rPr lang="en-US" sz="1200" b="0" strike="noStrike" spc="-1" dirty="0">
                <a:solidFill>
                  <a:srgbClr val="222222"/>
                </a:solidFill>
                <a:latin typeface="pragmatica"/>
              </a:rPr>
              <a:t> de dos </a:t>
            </a:r>
            <a:r>
              <a:rPr lang="en-US" sz="1200" b="0" strike="noStrike" spc="-1" dirty="0" err="1">
                <a:solidFill>
                  <a:srgbClr val="222222"/>
                </a:solidFill>
                <a:latin typeface="pragmatica"/>
              </a:rPr>
              <a:t>siglos</a:t>
            </a:r>
            <a:r>
              <a:rPr lang="en-US" sz="1200" b="0" strike="noStrike" spc="-1" dirty="0">
                <a:solidFill>
                  <a:srgbClr val="222222"/>
                </a:solidFill>
                <a:latin typeface="pragmatica"/>
              </a:rPr>
              <a:t>, </a:t>
            </a:r>
            <a:r>
              <a:rPr lang="en-US" sz="1200" b="0" strike="noStrike" spc="-1" dirty="0" err="1" smtClean="0">
                <a:solidFill>
                  <a:srgbClr val="222222"/>
                </a:solidFill>
                <a:latin typeface="pragmatica"/>
              </a:rPr>
              <a:t>una</a:t>
            </a:r>
            <a:r>
              <a:rPr lang="en-US" sz="1200" b="0" strike="noStrike" spc="-1" dirty="0" smtClean="0">
                <a:solidFill>
                  <a:srgbClr val="222222"/>
                </a:solidFill>
                <a:latin typeface="pragmatica"/>
              </a:rPr>
              <a:t> </a:t>
            </a:r>
            <a:r>
              <a:rPr lang="en-US" sz="1200" b="0" strike="noStrike" spc="-1" dirty="0">
                <a:solidFill>
                  <a:srgbClr val="222222"/>
                </a:solidFill>
                <a:latin typeface="pragmatica"/>
              </a:rPr>
              <a:t>de </a:t>
            </a:r>
            <a:r>
              <a:rPr lang="en-US" sz="1200" b="0" strike="noStrike" spc="-1" dirty="0" smtClean="0">
                <a:solidFill>
                  <a:srgbClr val="222222"/>
                </a:solidFill>
                <a:latin typeface="pragmatica"/>
              </a:rPr>
              <a:t>las </a:t>
            </a:r>
            <a:r>
              <a:rPr lang="en-US" sz="1200" b="0" u="sng" strike="noStrike" spc="-1" dirty="0" err="1" smtClean="0">
                <a:solidFill>
                  <a:srgbClr val="222222"/>
                </a:solidFill>
                <a:uFillTx/>
                <a:latin typeface="pragmatica"/>
              </a:rPr>
              <a:t>preguntas</a:t>
            </a:r>
            <a:r>
              <a:rPr lang="en-US" sz="1200" b="0" u="sng" strike="noStrike" spc="-1" dirty="0" smtClean="0">
                <a:solidFill>
                  <a:srgbClr val="222222"/>
                </a:solidFill>
                <a:uFillTx/>
                <a:latin typeface="pragmatica"/>
              </a:rPr>
              <a:t> </a:t>
            </a:r>
            <a:r>
              <a:rPr lang="en-US" sz="1200" b="0" u="sng" strike="noStrike" spc="-1" dirty="0" err="1" smtClean="0">
                <a:solidFill>
                  <a:srgbClr val="222222"/>
                </a:solidFill>
                <a:uFillTx/>
                <a:latin typeface="pragmatica"/>
              </a:rPr>
              <a:t>más</a:t>
            </a:r>
            <a:r>
              <a:rPr lang="en-US" sz="1200" b="0" u="sng" strike="noStrike" spc="-1" dirty="0" smtClean="0">
                <a:solidFill>
                  <a:srgbClr val="222222"/>
                </a:solidFill>
                <a:uFillTx/>
                <a:latin typeface="pragmatica"/>
              </a:rPr>
              <a:t> </a:t>
            </a:r>
            <a:r>
              <a:rPr lang="en-US" sz="1200" b="0" u="sng" strike="noStrike" spc="-1" dirty="0" err="1">
                <a:solidFill>
                  <a:srgbClr val="222222"/>
                </a:solidFill>
                <a:uFillTx/>
                <a:latin typeface="pragmatica"/>
              </a:rPr>
              <a:t>controvertidas</a:t>
            </a:r>
            <a:r>
              <a:rPr lang="en-US" sz="1200" b="0" u="sng" strike="noStrike" spc="-1" dirty="0">
                <a:solidFill>
                  <a:srgbClr val="222222"/>
                </a:solidFill>
                <a:uFillTx/>
                <a:latin typeface="pragmatica"/>
              </a:rPr>
              <a:t> </a:t>
            </a:r>
            <a:r>
              <a:rPr lang="en-US" sz="1200" b="0" u="sng" strike="noStrike" spc="-1" dirty="0" err="1">
                <a:solidFill>
                  <a:srgbClr val="222222"/>
                </a:solidFill>
                <a:uFillTx/>
                <a:latin typeface="pragmatica"/>
              </a:rPr>
              <a:t>en</a:t>
            </a:r>
            <a:r>
              <a:rPr lang="en-US" sz="1200" b="0" u="sng" strike="noStrike" spc="-1" dirty="0">
                <a:solidFill>
                  <a:srgbClr val="222222"/>
                </a:solidFill>
                <a:uFillTx/>
                <a:latin typeface="pragmatica"/>
              </a:rPr>
              <a:t> la </a:t>
            </a:r>
            <a:r>
              <a:rPr lang="en-US" sz="1200" b="0" u="sng" strike="noStrike" spc="-1" dirty="0" err="1">
                <a:solidFill>
                  <a:srgbClr val="222222"/>
                </a:solidFill>
                <a:uFillTx/>
                <a:latin typeface="pragmatica"/>
              </a:rPr>
              <a:t>erudición</a:t>
            </a:r>
            <a:r>
              <a:rPr lang="en-US" sz="1200" b="0" u="sng" strike="noStrike" spc="-1" dirty="0">
                <a:solidFill>
                  <a:srgbClr val="222222"/>
                </a:solidFill>
                <a:uFillTx/>
                <a:latin typeface="pragmatica"/>
              </a:rPr>
              <a:t> </a:t>
            </a:r>
            <a:r>
              <a:rPr lang="en-US" sz="1200" b="0" u="sng" strike="noStrike" spc="-1" dirty="0" err="1">
                <a:solidFill>
                  <a:srgbClr val="222222"/>
                </a:solidFill>
                <a:uFillTx/>
                <a:latin typeface="pragmatica"/>
              </a:rPr>
              <a:t>bíblica.</a:t>
            </a:r>
            <a:r>
              <a:rPr lang="en-US" sz="1200" b="0" strike="noStrike" spc="-1" dirty="0" err="1">
                <a:solidFill>
                  <a:srgbClr val="222222"/>
                </a:solidFill>
                <a:latin typeface="pragmatica"/>
              </a:rPr>
              <a:t>ha</a:t>
            </a:r>
            <a:r>
              <a:rPr lang="en-US" sz="1200" b="0" strike="noStrike" spc="-1" dirty="0">
                <a:solidFill>
                  <a:srgbClr val="222222"/>
                </a:solidFill>
                <a:latin typeface="pragmatica"/>
              </a:rPr>
              <a:t> </a:t>
            </a:r>
            <a:r>
              <a:rPr lang="en-US" sz="1200" b="0" strike="noStrike" spc="-1" dirty="0" err="1">
                <a:solidFill>
                  <a:srgbClr val="222222"/>
                </a:solidFill>
                <a:latin typeface="pragmatica"/>
              </a:rPr>
              <a:t>sido</a:t>
            </a:r>
            <a:r>
              <a:rPr lang="en-US" sz="1200" b="0" strike="noStrike" spc="-1" dirty="0">
                <a:solidFill>
                  <a:srgbClr val="222222"/>
                </a:solidFill>
                <a:latin typeface="pragmatica"/>
              </a:rPr>
              <a:t> “¿</a:t>
            </a:r>
            <a:r>
              <a:rPr lang="en-US" sz="1200" b="0" strike="noStrike" spc="-1" dirty="0" err="1">
                <a:solidFill>
                  <a:srgbClr val="222222"/>
                </a:solidFill>
                <a:latin typeface="pragmatica"/>
              </a:rPr>
              <a:t>Quién</a:t>
            </a:r>
            <a:r>
              <a:rPr lang="en-US" sz="1200" b="0" strike="noStrike" spc="-1" dirty="0">
                <a:solidFill>
                  <a:srgbClr val="222222"/>
                </a:solidFill>
                <a:latin typeface="pragmatica"/>
              </a:rPr>
              <a:t> </a:t>
            </a:r>
            <a:r>
              <a:rPr lang="en-US" sz="1200" b="0" strike="noStrike" spc="-1" dirty="0" err="1">
                <a:solidFill>
                  <a:srgbClr val="222222"/>
                </a:solidFill>
                <a:latin typeface="pragmatica"/>
              </a:rPr>
              <a:t>escribió</a:t>
            </a:r>
            <a:r>
              <a:rPr lang="en-US" sz="1200" b="0" strike="noStrike" spc="-1" dirty="0">
                <a:solidFill>
                  <a:srgbClr val="222222"/>
                </a:solidFill>
                <a:latin typeface="pragmatica"/>
              </a:rPr>
              <a:t> el </a:t>
            </a:r>
            <a:r>
              <a:rPr lang="en-US" sz="1200" b="0" strike="noStrike" spc="-1" dirty="0" err="1">
                <a:solidFill>
                  <a:srgbClr val="222222"/>
                </a:solidFill>
                <a:latin typeface="pragmatica"/>
              </a:rPr>
              <a:t>l</a:t>
            </a:r>
            <a:r>
              <a:rPr lang="en-US" sz="1200" b="0" strike="noStrike" spc="-1" dirty="0" err="1" smtClean="0">
                <a:solidFill>
                  <a:srgbClr val="222222"/>
                </a:solidFill>
                <a:latin typeface="pragmatica"/>
              </a:rPr>
              <a:t>ibro</a:t>
            </a:r>
            <a:r>
              <a:rPr lang="en-US" sz="1200" b="0" strike="noStrike" spc="-1" dirty="0" smtClean="0">
                <a:solidFill>
                  <a:srgbClr val="222222"/>
                </a:solidFill>
                <a:latin typeface="pragmatica"/>
              </a:rPr>
              <a:t> </a:t>
            </a:r>
            <a:r>
              <a:rPr lang="en-US" sz="1200" b="0" strike="noStrike" spc="-1" dirty="0">
                <a:solidFill>
                  <a:srgbClr val="222222"/>
                </a:solidFill>
                <a:latin typeface="pragmatica"/>
              </a:rPr>
              <a:t>del </a:t>
            </a:r>
            <a:r>
              <a:rPr lang="en-US" sz="1200" b="0" strike="noStrike" spc="-1" dirty="0" err="1">
                <a:solidFill>
                  <a:srgbClr val="222222"/>
                </a:solidFill>
                <a:latin typeface="pragmatica"/>
              </a:rPr>
              <a:t>Génesis</a:t>
            </a:r>
            <a:r>
              <a:rPr lang="en-US" sz="1200" b="0" strike="noStrike" spc="-1" dirty="0">
                <a:solidFill>
                  <a:srgbClr val="222222"/>
                </a:solidFill>
                <a:latin typeface="pragmatica"/>
              </a:rPr>
              <a:t> y </a:t>
            </a:r>
            <a:r>
              <a:rPr lang="en-US" sz="1200" b="0" strike="noStrike" spc="-1" dirty="0" err="1">
                <a:solidFill>
                  <a:srgbClr val="222222"/>
                </a:solidFill>
                <a:latin typeface="pragmatica"/>
              </a:rPr>
              <a:t>cuándo</a:t>
            </a:r>
            <a:r>
              <a:rPr lang="en-US" sz="1200" b="0" strike="noStrike" spc="-1" dirty="0">
                <a:solidFill>
                  <a:srgbClr val="222222"/>
                </a:solidFill>
                <a:latin typeface="pragmatica"/>
              </a:rPr>
              <a:t>?”</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u="sng" strike="noStrike" spc="-1" dirty="0" err="1" smtClean="0">
                <a:solidFill>
                  <a:srgbClr val="222222"/>
                </a:solidFill>
                <a:uFillTx/>
                <a:latin typeface="pragmatica"/>
              </a:rPr>
              <a:t>Génesis</a:t>
            </a:r>
            <a:r>
              <a:rPr lang="en-US" sz="1200" b="0" u="sng" strike="noStrike" spc="-1" dirty="0" smtClean="0">
                <a:solidFill>
                  <a:srgbClr val="222222"/>
                </a:solidFill>
                <a:uFillTx/>
                <a:latin typeface="pragmatica"/>
              </a:rPr>
              <a:t> </a:t>
            </a:r>
            <a:r>
              <a:rPr lang="en-US" sz="1200" b="0" strike="noStrike" spc="-1" dirty="0" err="1" smtClean="0">
                <a:solidFill>
                  <a:srgbClr val="222222"/>
                </a:solidFill>
                <a:latin typeface="pragmatica"/>
              </a:rPr>
              <a:t>es</a:t>
            </a:r>
            <a:r>
              <a:rPr lang="en-US" sz="1200" b="0" strike="noStrike" spc="-1" dirty="0" smtClean="0">
                <a:solidFill>
                  <a:srgbClr val="222222"/>
                </a:solidFill>
                <a:latin typeface="pragmatica"/>
              </a:rPr>
              <a:t> </a:t>
            </a:r>
            <a:r>
              <a:rPr lang="en-US" sz="1200" b="0" strike="noStrike" spc="-1" dirty="0">
                <a:solidFill>
                  <a:srgbClr val="222222"/>
                </a:solidFill>
                <a:latin typeface="pragmatica"/>
              </a:rPr>
              <a:t>el primer </a:t>
            </a:r>
            <a:r>
              <a:rPr lang="en-US" sz="1200" b="0" strike="noStrike" spc="-1" dirty="0" err="1">
                <a:solidFill>
                  <a:srgbClr val="222222"/>
                </a:solidFill>
                <a:latin typeface="pragmatica"/>
              </a:rPr>
              <a:t>libro</a:t>
            </a:r>
            <a:r>
              <a:rPr lang="en-US" sz="1200" b="0" strike="noStrike" spc="-1" dirty="0">
                <a:solidFill>
                  <a:srgbClr val="222222"/>
                </a:solidFill>
                <a:latin typeface="pragmatica"/>
              </a:rPr>
              <a:t> de la </a:t>
            </a:r>
            <a:r>
              <a:rPr lang="en-US" sz="1200" b="0" strike="noStrike" spc="-1" dirty="0" err="1">
                <a:solidFill>
                  <a:srgbClr val="222222"/>
                </a:solidFill>
                <a:latin typeface="pragmatica"/>
              </a:rPr>
              <a:t>Biblia</a:t>
            </a:r>
            <a:r>
              <a:rPr lang="en-US" sz="1200" b="0" strike="noStrike" spc="-1" dirty="0">
                <a:solidFill>
                  <a:srgbClr val="222222"/>
                </a:solidFill>
                <a:latin typeface="pragmatica"/>
              </a:rPr>
              <a:t> y </a:t>
            </a:r>
            <a:r>
              <a:rPr lang="en-US" sz="1200" b="0" strike="noStrike" spc="-1" dirty="0" err="1">
                <a:solidFill>
                  <a:srgbClr val="222222"/>
                </a:solidFill>
                <a:latin typeface="pragmatica"/>
              </a:rPr>
              <a:t>uno</a:t>
            </a:r>
            <a:r>
              <a:rPr lang="en-US" sz="1200" b="0" strike="noStrike" spc="-1" dirty="0">
                <a:solidFill>
                  <a:srgbClr val="222222"/>
                </a:solidFill>
                <a:latin typeface="pragmatica"/>
              </a:rPr>
              <a:t> de </a:t>
            </a:r>
            <a:r>
              <a:rPr lang="en-US" sz="1200" b="0" strike="noStrike" spc="-1" dirty="0" err="1">
                <a:solidFill>
                  <a:srgbClr val="222222"/>
                </a:solidFill>
                <a:latin typeface="pragmatica"/>
              </a:rPr>
              <a:t>los</a:t>
            </a:r>
            <a:r>
              <a:rPr lang="en-US" sz="1200" b="0" strike="noStrike" spc="-1" dirty="0">
                <a:solidFill>
                  <a:srgbClr val="222222"/>
                </a:solidFill>
                <a:latin typeface="pragmatica"/>
              </a:rPr>
              <a:t> </a:t>
            </a:r>
            <a:r>
              <a:rPr lang="en-US" sz="1200" b="0" strike="noStrike" spc="-1" dirty="0" err="1">
                <a:solidFill>
                  <a:srgbClr val="222222"/>
                </a:solidFill>
                <a:latin typeface="pragmatica"/>
              </a:rPr>
              <a:t>cinco</a:t>
            </a:r>
            <a:r>
              <a:rPr lang="en-US" sz="1200" b="0" strike="noStrike" spc="-1" dirty="0">
                <a:solidFill>
                  <a:srgbClr val="222222"/>
                </a:solidFill>
                <a:latin typeface="pragmatica"/>
              </a:rPr>
              <a:t> </a:t>
            </a:r>
            <a:r>
              <a:rPr lang="en-US" sz="1200" b="0" strike="noStrike" spc="-1" dirty="0" err="1">
                <a:solidFill>
                  <a:srgbClr val="222222"/>
                </a:solidFill>
                <a:latin typeface="pragmatica"/>
              </a:rPr>
              <a:t>libros</a:t>
            </a:r>
            <a:r>
              <a:rPr lang="en-US" sz="1200" b="0" strike="noStrike" spc="-1" dirty="0">
                <a:solidFill>
                  <a:srgbClr val="222222"/>
                </a:solidFill>
                <a:latin typeface="pragmatica"/>
              </a:rPr>
              <a:t> </a:t>
            </a:r>
            <a:r>
              <a:rPr lang="en-US" sz="1200" b="0" strike="noStrike" spc="-1" dirty="0" smtClean="0">
                <a:solidFill>
                  <a:srgbClr val="222222"/>
                </a:solidFill>
                <a:latin typeface="pragmatica"/>
              </a:rPr>
              <a:t>del </a:t>
            </a:r>
            <a:r>
              <a:rPr lang="en-US" sz="1200" b="0" i="1" strike="noStrike" spc="-1" dirty="0" err="1" smtClean="0">
                <a:solidFill>
                  <a:srgbClr val="222222"/>
                </a:solidFill>
                <a:latin typeface="pragmatica"/>
              </a:rPr>
              <a:t>Pentateuco</a:t>
            </a:r>
            <a:r>
              <a:rPr lang="en-US" sz="1200" b="0" strike="noStrike" spc="-1" dirty="0">
                <a:solidFill>
                  <a:srgbClr val="222222"/>
                </a:solidFill>
                <a:latin typeface="pragmatica"/>
              </a:rPr>
              <a:t>. </a:t>
            </a:r>
            <a:r>
              <a:rPr lang="en-US" sz="1200" b="0" strike="noStrike" spc="-1" dirty="0" err="1">
                <a:solidFill>
                  <a:srgbClr val="222222"/>
                </a:solidFill>
                <a:latin typeface="pragmatica"/>
              </a:rPr>
              <a:t>Varios</a:t>
            </a:r>
            <a:r>
              <a:rPr lang="en-US" sz="1200" b="0" strike="noStrike" spc="-1" dirty="0">
                <a:solidFill>
                  <a:srgbClr val="222222"/>
                </a:solidFill>
                <a:latin typeface="pragmatica"/>
              </a:rPr>
              <a:t> </a:t>
            </a:r>
            <a:r>
              <a:rPr lang="en-US" sz="1200" b="0" strike="noStrike" spc="-1" dirty="0" err="1">
                <a:solidFill>
                  <a:srgbClr val="222222"/>
                </a:solidFill>
                <a:latin typeface="pragmatica"/>
              </a:rPr>
              <a:t>otros</a:t>
            </a:r>
            <a:r>
              <a:rPr lang="en-US" sz="1200" b="0" strike="noStrike" spc="-1" dirty="0">
                <a:solidFill>
                  <a:srgbClr val="222222"/>
                </a:solidFill>
                <a:latin typeface="pragmatica"/>
              </a:rPr>
              <a:t> </a:t>
            </a:r>
            <a:r>
              <a:rPr lang="en-US" sz="1200" b="0" strike="noStrike" spc="-1" dirty="0" err="1">
                <a:solidFill>
                  <a:srgbClr val="222222"/>
                </a:solidFill>
                <a:latin typeface="pragmatica"/>
              </a:rPr>
              <a:t>libros</a:t>
            </a:r>
            <a:r>
              <a:rPr lang="en-US" sz="1200" b="0" strike="noStrike" spc="-1" dirty="0">
                <a:solidFill>
                  <a:srgbClr val="222222"/>
                </a:solidFill>
                <a:latin typeface="pragmatica"/>
              </a:rPr>
              <a:t> </a:t>
            </a:r>
            <a:r>
              <a:rPr lang="en-US" sz="1200" b="0" strike="noStrike" spc="-1" dirty="0" smtClean="0">
                <a:solidFill>
                  <a:srgbClr val="222222"/>
                </a:solidFill>
                <a:latin typeface="pragmatica"/>
              </a:rPr>
              <a:t>del </a:t>
            </a:r>
            <a:r>
              <a:rPr lang="en-US" sz="1200" b="0" i="1" strike="noStrike" spc="-1" dirty="0" err="1" smtClean="0">
                <a:solidFill>
                  <a:srgbClr val="222222"/>
                </a:solidFill>
                <a:latin typeface="pragmatica"/>
              </a:rPr>
              <a:t>Pentateuco</a:t>
            </a:r>
            <a:r>
              <a:rPr lang="en-US" sz="1200" b="0" i="1" strike="noStrike" spc="-1" dirty="0" smtClean="0">
                <a:solidFill>
                  <a:srgbClr val="222222"/>
                </a:solidFill>
                <a:latin typeface="pragmatica"/>
              </a:rPr>
              <a:t> </a:t>
            </a:r>
            <a:r>
              <a:rPr lang="en-US" sz="1200" b="0" i="0" strike="noStrike" spc="-1" dirty="0" err="1" smtClean="0">
                <a:solidFill>
                  <a:srgbClr val="222222"/>
                </a:solidFill>
                <a:latin typeface="pragmatica"/>
              </a:rPr>
              <a:t>i</a:t>
            </a:r>
            <a:r>
              <a:rPr lang="en-US" sz="1200" b="0" strike="noStrike" spc="-1" dirty="0" err="1" smtClean="0">
                <a:solidFill>
                  <a:srgbClr val="222222"/>
                </a:solidFill>
                <a:latin typeface="pragmatica"/>
              </a:rPr>
              <a:t>ncluyen</a:t>
            </a:r>
            <a:r>
              <a:rPr lang="en-US" sz="1200" b="0" strike="noStrike" spc="-1" baseline="0" dirty="0" smtClean="0">
                <a:solidFill>
                  <a:srgbClr val="222222"/>
                </a:solidFill>
                <a:latin typeface="pragmatica"/>
              </a:rPr>
              <a:t> </a:t>
            </a:r>
            <a:r>
              <a:rPr lang="en-US" sz="1200" b="0" strike="noStrike" spc="-1" dirty="0" err="1" smtClean="0">
                <a:solidFill>
                  <a:srgbClr val="222222"/>
                </a:solidFill>
                <a:latin typeface="pragmatica"/>
              </a:rPr>
              <a:t>pasajes</a:t>
            </a:r>
            <a:r>
              <a:rPr lang="en-US" sz="1200" b="0" strike="noStrike" spc="-1" dirty="0" smtClean="0">
                <a:solidFill>
                  <a:srgbClr val="222222"/>
                </a:solidFill>
                <a:latin typeface="pragmatica"/>
              </a:rPr>
              <a:t> </a:t>
            </a:r>
            <a:r>
              <a:rPr lang="en-US" sz="1200" b="0" strike="noStrike" spc="-1" dirty="0">
                <a:solidFill>
                  <a:srgbClr val="222222"/>
                </a:solidFill>
                <a:latin typeface="pragmatica"/>
              </a:rPr>
              <a:t>que </a:t>
            </a:r>
            <a:r>
              <a:rPr lang="en-US" sz="1200" b="0" strike="noStrike" spc="-1" dirty="0" err="1">
                <a:solidFill>
                  <a:srgbClr val="222222"/>
                </a:solidFill>
                <a:latin typeface="pragmatica"/>
              </a:rPr>
              <a:t>mencionen</a:t>
            </a:r>
            <a:r>
              <a:rPr lang="en-US" sz="1200" b="0" strike="noStrike" spc="-1" dirty="0">
                <a:solidFill>
                  <a:srgbClr val="222222"/>
                </a:solidFill>
                <a:latin typeface="pragmatica"/>
              </a:rPr>
              <a:t> a </a:t>
            </a:r>
            <a:r>
              <a:rPr lang="en-US" sz="1200" b="0" strike="noStrike" spc="-1" dirty="0" err="1">
                <a:solidFill>
                  <a:srgbClr val="222222"/>
                </a:solidFill>
                <a:latin typeface="pragmatica"/>
              </a:rPr>
              <a:t>Moisés</a:t>
            </a:r>
            <a:r>
              <a:rPr lang="en-US" sz="1200" b="0" strike="noStrike" spc="-1" dirty="0">
                <a:solidFill>
                  <a:srgbClr val="222222"/>
                </a:solidFill>
                <a:latin typeface="pragmatica"/>
              </a:rPr>
              <a:t> </a:t>
            </a:r>
            <a:r>
              <a:rPr lang="en-US" sz="1200" b="0" strike="noStrike" spc="-1" dirty="0" err="1">
                <a:solidFill>
                  <a:srgbClr val="222222"/>
                </a:solidFill>
                <a:latin typeface="pragmatica"/>
              </a:rPr>
              <a:t>registrando</a:t>
            </a:r>
            <a:r>
              <a:rPr lang="en-US" sz="1200" b="0" strike="noStrike" spc="-1" dirty="0">
                <a:solidFill>
                  <a:srgbClr val="222222"/>
                </a:solidFill>
                <a:latin typeface="pragmatica"/>
              </a:rPr>
              <a:t> </a:t>
            </a:r>
            <a:r>
              <a:rPr lang="en-US" sz="1200" b="0" strike="noStrike" spc="-1" dirty="0" err="1">
                <a:solidFill>
                  <a:srgbClr val="222222"/>
                </a:solidFill>
                <a:latin typeface="pragmatica"/>
              </a:rPr>
              <a:t>eventos</a:t>
            </a:r>
            <a:r>
              <a:rPr lang="en-US" sz="1200" b="0" strike="noStrike" spc="-1" dirty="0">
                <a:solidFill>
                  <a:srgbClr val="222222"/>
                </a:solidFill>
                <a:latin typeface="pragmatica"/>
              </a:rPr>
              <a:t> y </a:t>
            </a:r>
            <a:r>
              <a:rPr lang="en-US" sz="1200" b="0" strike="noStrike" spc="-1" dirty="0" err="1">
                <a:solidFill>
                  <a:srgbClr val="222222"/>
                </a:solidFill>
                <a:latin typeface="pragmatica"/>
              </a:rPr>
              <a:t>escribiendo</a:t>
            </a:r>
            <a:r>
              <a:rPr lang="en-US" sz="1200" b="0" strike="noStrike" spc="-1" dirty="0">
                <a:solidFill>
                  <a:srgbClr val="222222"/>
                </a:solidFill>
                <a:latin typeface="pragmatica"/>
              </a:rPr>
              <a:t> lo que Dios dice. Los </a:t>
            </a:r>
            <a:r>
              <a:rPr lang="en-US" sz="1200" b="0" strike="noStrike" spc="-1" dirty="0" err="1">
                <a:solidFill>
                  <a:srgbClr val="222222"/>
                </a:solidFill>
                <a:latin typeface="pragmatica"/>
              </a:rPr>
              <a:t>autores</a:t>
            </a:r>
            <a:r>
              <a:rPr lang="en-US" sz="1200" b="0" strike="noStrike" spc="-1" dirty="0">
                <a:solidFill>
                  <a:srgbClr val="222222"/>
                </a:solidFill>
                <a:latin typeface="pragmatica"/>
              </a:rPr>
              <a:t> del Nuevo </a:t>
            </a:r>
            <a:r>
              <a:rPr lang="en-US" sz="1200" b="0" strike="noStrike" spc="-1" dirty="0" err="1">
                <a:solidFill>
                  <a:srgbClr val="222222"/>
                </a:solidFill>
                <a:latin typeface="pragmatica"/>
              </a:rPr>
              <a:t>Testamento</a:t>
            </a:r>
            <a:r>
              <a:rPr lang="en-US" sz="1200" b="0" strike="noStrike" spc="-1" dirty="0">
                <a:solidFill>
                  <a:srgbClr val="222222"/>
                </a:solidFill>
                <a:latin typeface="pragmatica"/>
              </a:rPr>
              <a:t> —e </a:t>
            </a:r>
            <a:r>
              <a:rPr lang="en-US" sz="1200" b="0" strike="noStrike" spc="-1" dirty="0" err="1">
                <a:solidFill>
                  <a:srgbClr val="222222"/>
                </a:solidFill>
                <a:latin typeface="pragmatica"/>
              </a:rPr>
              <a:t>incluso</a:t>
            </a:r>
            <a:r>
              <a:rPr lang="en-US" sz="1200" b="0" strike="noStrike" spc="-1" dirty="0">
                <a:solidFill>
                  <a:srgbClr val="222222"/>
                </a:solidFill>
                <a:latin typeface="pragmatica"/>
              </a:rPr>
              <a:t> el </a:t>
            </a:r>
            <a:r>
              <a:rPr lang="en-US" sz="1200" b="0" strike="noStrike" spc="-1" dirty="0" err="1">
                <a:solidFill>
                  <a:srgbClr val="222222"/>
                </a:solidFill>
                <a:latin typeface="pragmatica"/>
              </a:rPr>
              <a:t>propio</a:t>
            </a:r>
            <a:r>
              <a:rPr lang="en-US" sz="1200" b="0" strike="noStrike" spc="-1" dirty="0">
                <a:solidFill>
                  <a:srgbClr val="222222"/>
                </a:solidFill>
                <a:latin typeface="pragmatica"/>
              </a:rPr>
              <a:t> </a:t>
            </a:r>
            <a:r>
              <a:rPr lang="en-US" sz="1200" b="0" strike="noStrike" spc="-1" dirty="0" err="1">
                <a:solidFill>
                  <a:srgbClr val="222222"/>
                </a:solidFill>
                <a:latin typeface="pragmatica"/>
              </a:rPr>
              <a:t>Jesús</a:t>
            </a:r>
            <a:r>
              <a:rPr lang="en-US" sz="1200" b="0" strike="noStrike" spc="-1" dirty="0">
                <a:solidFill>
                  <a:srgbClr val="222222"/>
                </a:solidFill>
                <a:latin typeface="pragmatica"/>
              </a:rPr>
              <a:t>— </a:t>
            </a:r>
            <a:r>
              <a:rPr lang="en-US" sz="1200" b="0" strike="noStrike" spc="-1" dirty="0" err="1">
                <a:solidFill>
                  <a:srgbClr val="222222"/>
                </a:solidFill>
                <a:latin typeface="pragmatica"/>
              </a:rPr>
              <a:t>parecen</a:t>
            </a:r>
            <a:r>
              <a:rPr lang="en-US" sz="1200" b="0" strike="noStrike" spc="-1" dirty="0">
                <a:solidFill>
                  <a:srgbClr val="222222"/>
                </a:solidFill>
                <a:latin typeface="pragmatica"/>
              </a:rPr>
              <a:t> </a:t>
            </a:r>
            <a:r>
              <a:rPr lang="en-US" sz="1200" b="0" strike="noStrike" spc="-1" dirty="0" err="1">
                <a:solidFill>
                  <a:srgbClr val="222222"/>
                </a:solidFill>
                <a:latin typeface="pragmatica"/>
              </a:rPr>
              <a:t>dar</a:t>
            </a:r>
            <a:r>
              <a:rPr lang="en-US" sz="1200" b="0" strike="noStrike" spc="-1" dirty="0">
                <a:solidFill>
                  <a:srgbClr val="222222"/>
                </a:solidFill>
                <a:latin typeface="pragmatica"/>
              </a:rPr>
              <a:t> </a:t>
            </a:r>
            <a:r>
              <a:rPr lang="en-US" sz="1200" b="0" strike="noStrike" spc="-1" dirty="0" err="1">
                <a:solidFill>
                  <a:srgbClr val="222222"/>
                </a:solidFill>
                <a:latin typeface="pragmatica"/>
              </a:rPr>
              <a:t>crédito</a:t>
            </a:r>
            <a:r>
              <a:rPr lang="en-US" sz="1200" b="0" strike="noStrike" spc="-1" dirty="0">
                <a:solidFill>
                  <a:srgbClr val="222222"/>
                </a:solidFill>
                <a:latin typeface="pragmatica"/>
              </a:rPr>
              <a:t> a </a:t>
            </a:r>
            <a:r>
              <a:rPr lang="en-US" sz="1200" b="0" strike="noStrike" spc="-1" dirty="0" err="1">
                <a:solidFill>
                  <a:srgbClr val="222222"/>
                </a:solidFill>
                <a:latin typeface="pragmatica"/>
              </a:rPr>
              <a:t>Moisés</a:t>
            </a:r>
            <a:r>
              <a:rPr lang="en-US" sz="1200" b="0" strike="noStrike" spc="-1" dirty="0">
                <a:solidFill>
                  <a:srgbClr val="222222"/>
                </a:solidFill>
                <a:latin typeface="pragmatica"/>
              </a:rPr>
              <a:t> </a:t>
            </a:r>
            <a:r>
              <a:rPr lang="en-US" sz="1200" b="0" strike="noStrike" spc="-1" dirty="0" err="1">
                <a:solidFill>
                  <a:srgbClr val="222222"/>
                </a:solidFill>
                <a:latin typeface="pragmatica"/>
              </a:rPr>
              <a:t>como</a:t>
            </a:r>
            <a:r>
              <a:rPr lang="en-US" sz="1200" b="0" strike="noStrike" spc="-1" dirty="0">
                <a:solidFill>
                  <a:srgbClr val="222222"/>
                </a:solidFill>
                <a:latin typeface="pragmatica"/>
              </a:rPr>
              <a:t> el </a:t>
            </a:r>
            <a:r>
              <a:rPr lang="en-US" sz="1200" b="0" strike="noStrike" spc="-1" dirty="0" err="1">
                <a:solidFill>
                  <a:srgbClr val="222222"/>
                </a:solidFill>
                <a:latin typeface="pragmatica"/>
              </a:rPr>
              <a:t>autor</a:t>
            </a:r>
            <a:r>
              <a:rPr lang="en-US" sz="1200" b="0" strike="noStrike" spc="-1" dirty="0">
                <a:solidFill>
                  <a:srgbClr val="222222"/>
                </a:solidFill>
                <a:latin typeface="pragmatica"/>
              </a:rPr>
              <a:t> del </a:t>
            </a:r>
            <a:r>
              <a:rPr lang="en-US" sz="1200" b="0" strike="noStrike" spc="-1" dirty="0" err="1">
                <a:solidFill>
                  <a:srgbClr val="222222"/>
                </a:solidFill>
                <a:latin typeface="pragmatica"/>
              </a:rPr>
              <a:t>Génesis</a:t>
            </a:r>
            <a:r>
              <a:rPr lang="en-US" sz="1200" b="0" strike="noStrike" spc="-1" dirty="0">
                <a:solidFill>
                  <a:srgbClr val="222222"/>
                </a:solidFill>
                <a:latin typeface="pragmatica"/>
              </a:rPr>
              <a:t>.</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222222"/>
                </a:solidFill>
                <a:latin typeface="pragmatica"/>
              </a:rPr>
              <a:t>Entonces</a:t>
            </a:r>
            <a:r>
              <a:rPr lang="en-US" sz="1200" b="0" strike="noStrike" spc="-1" dirty="0">
                <a:solidFill>
                  <a:srgbClr val="222222"/>
                </a:solidFill>
                <a:latin typeface="pragmatica"/>
              </a:rPr>
              <a:t>, ¿</a:t>
            </a:r>
            <a:r>
              <a:rPr lang="en-US" sz="1200" b="0" strike="noStrike" spc="-1" dirty="0" err="1">
                <a:solidFill>
                  <a:srgbClr val="222222"/>
                </a:solidFill>
                <a:latin typeface="pragmatica"/>
              </a:rPr>
              <a:t>por</a:t>
            </a:r>
            <a:r>
              <a:rPr lang="en-US" sz="1200" b="0" strike="noStrike" spc="-1" dirty="0">
                <a:solidFill>
                  <a:srgbClr val="222222"/>
                </a:solidFill>
                <a:latin typeface="pragmatica"/>
              </a:rPr>
              <a:t> </a:t>
            </a:r>
            <a:r>
              <a:rPr lang="en-US" sz="1200" b="0" strike="noStrike" spc="-1" dirty="0" err="1">
                <a:solidFill>
                  <a:srgbClr val="222222"/>
                </a:solidFill>
                <a:latin typeface="pragmatica"/>
              </a:rPr>
              <a:t>qué</a:t>
            </a:r>
            <a:r>
              <a:rPr lang="en-US" sz="1200" b="0" strike="noStrike" spc="-1" dirty="0">
                <a:solidFill>
                  <a:srgbClr val="222222"/>
                </a:solidFill>
                <a:latin typeface="pragmatica"/>
              </a:rPr>
              <a:t> </a:t>
            </a:r>
            <a:r>
              <a:rPr lang="en-US" sz="1200" b="0" strike="noStrike" spc="-1" dirty="0" smtClean="0">
                <a:solidFill>
                  <a:srgbClr val="222222"/>
                </a:solidFill>
                <a:latin typeface="pragmatica"/>
              </a:rPr>
              <a:t>no </a:t>
            </a:r>
            <a:r>
              <a:rPr lang="en-US" sz="1200" b="0" strike="noStrike" spc="-1" dirty="0" err="1">
                <a:solidFill>
                  <a:srgbClr val="222222"/>
                </a:solidFill>
                <a:latin typeface="pragmatica"/>
              </a:rPr>
              <a:t>están</a:t>
            </a:r>
            <a:r>
              <a:rPr lang="en-US" sz="1200" b="0" strike="noStrike" spc="-1" dirty="0">
                <a:solidFill>
                  <a:srgbClr val="222222"/>
                </a:solidFill>
                <a:latin typeface="pragmatica"/>
              </a:rPr>
              <a:t> de </a:t>
            </a:r>
            <a:r>
              <a:rPr lang="en-US" sz="1200" b="0" strike="noStrike" spc="-1" dirty="0" err="1" smtClean="0">
                <a:solidFill>
                  <a:srgbClr val="222222"/>
                </a:solidFill>
                <a:latin typeface="pragmatica"/>
              </a:rPr>
              <a:t>acuerdo</a:t>
            </a:r>
            <a:r>
              <a:rPr lang="en-US" sz="1200" b="0" strike="noStrike" spc="-1" dirty="0" smtClean="0">
                <a:solidFill>
                  <a:srgbClr val="222222"/>
                </a:solidFill>
                <a:latin typeface="pragmatica"/>
              </a:rPr>
              <a:t> </a:t>
            </a:r>
            <a:r>
              <a:rPr lang="en-US" sz="1200" b="0" strike="noStrike" spc="-1" dirty="0" err="1" smtClean="0">
                <a:solidFill>
                  <a:srgbClr val="222222"/>
                </a:solidFill>
                <a:latin typeface="pragmatica"/>
              </a:rPr>
              <a:t>los</a:t>
            </a:r>
            <a:r>
              <a:rPr lang="en-US" sz="1200" b="0" strike="noStrike" spc="-1" dirty="0" smtClean="0">
                <a:solidFill>
                  <a:srgbClr val="222222"/>
                </a:solidFill>
                <a:latin typeface="pragmatica"/>
              </a:rPr>
              <a:t> </a:t>
            </a:r>
            <a:r>
              <a:rPr lang="en-US" sz="1200" b="0" strike="noStrike" spc="-1" dirty="0" err="1" smtClean="0">
                <a:solidFill>
                  <a:srgbClr val="222222"/>
                </a:solidFill>
                <a:latin typeface="pragmatica"/>
              </a:rPr>
              <a:t>estudiosos</a:t>
            </a:r>
            <a:r>
              <a:rPr lang="en-US" sz="1200" b="0" strike="noStrike" spc="-1" dirty="0" smtClean="0">
                <a:solidFill>
                  <a:srgbClr val="222222"/>
                </a:solidFill>
                <a:latin typeface="pragmatica"/>
              </a:rPr>
              <a:t>?</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222222"/>
                </a:solidFill>
                <a:latin typeface="pragmatica"/>
              </a:rPr>
              <a:t>Hay </a:t>
            </a:r>
            <a:r>
              <a:rPr lang="en-US" sz="1200" b="0" strike="noStrike" spc="-1" dirty="0" err="1">
                <a:solidFill>
                  <a:srgbClr val="222222"/>
                </a:solidFill>
                <a:latin typeface="pragmatica"/>
              </a:rPr>
              <a:t>pasajes</a:t>
            </a:r>
            <a:r>
              <a:rPr lang="en-US" sz="1200" b="0" strike="noStrike" spc="-1" dirty="0">
                <a:solidFill>
                  <a:srgbClr val="222222"/>
                </a:solidFill>
                <a:latin typeface="pragmatica"/>
              </a:rPr>
              <a:t> </a:t>
            </a:r>
            <a:r>
              <a:rPr lang="en-US" sz="1200" b="0" strike="noStrike" spc="-1" dirty="0" err="1">
                <a:solidFill>
                  <a:srgbClr val="222222"/>
                </a:solidFill>
                <a:latin typeface="pragmatica"/>
              </a:rPr>
              <a:t>en</a:t>
            </a:r>
            <a:r>
              <a:rPr lang="en-US" sz="1200" b="0" strike="noStrike" spc="-1" dirty="0">
                <a:solidFill>
                  <a:srgbClr val="222222"/>
                </a:solidFill>
                <a:latin typeface="pragmatica"/>
              </a:rPr>
              <a:t> </a:t>
            </a:r>
            <a:r>
              <a:rPr lang="en-US" sz="1200" b="0" strike="noStrike" spc="-1" dirty="0" err="1" smtClean="0">
                <a:solidFill>
                  <a:srgbClr val="222222"/>
                </a:solidFill>
                <a:latin typeface="pragmatica"/>
              </a:rPr>
              <a:t>Génesis</a:t>
            </a:r>
            <a:r>
              <a:rPr lang="en-US" sz="1200" b="0" strike="noStrike" spc="-1" dirty="0" smtClean="0">
                <a:solidFill>
                  <a:srgbClr val="222222"/>
                </a:solidFill>
                <a:latin typeface="pragmatica"/>
              </a:rPr>
              <a:t> </a:t>
            </a:r>
            <a:r>
              <a:rPr lang="en-US" sz="1200" b="0" strike="noStrike" spc="-1" dirty="0">
                <a:solidFill>
                  <a:srgbClr val="222222"/>
                </a:solidFill>
                <a:latin typeface="pragmatica"/>
              </a:rPr>
              <a:t>que </a:t>
            </a:r>
            <a:r>
              <a:rPr lang="en-US" sz="1200" b="0" strike="noStrike" spc="-1" dirty="0" err="1">
                <a:solidFill>
                  <a:srgbClr val="222222"/>
                </a:solidFill>
                <a:latin typeface="pragmatica"/>
              </a:rPr>
              <a:t>Moisés</a:t>
            </a:r>
            <a:r>
              <a:rPr lang="en-US" sz="1200" b="0" strike="noStrike" spc="-1" dirty="0">
                <a:solidFill>
                  <a:srgbClr val="222222"/>
                </a:solidFill>
                <a:latin typeface="pragmatica"/>
              </a:rPr>
              <a:t> no </a:t>
            </a:r>
            <a:r>
              <a:rPr lang="en-US" sz="1200" b="0" strike="noStrike" spc="-1" dirty="0" err="1">
                <a:solidFill>
                  <a:srgbClr val="222222"/>
                </a:solidFill>
                <a:latin typeface="pragmatica"/>
              </a:rPr>
              <a:t>pudo</a:t>
            </a:r>
            <a:r>
              <a:rPr lang="en-US" sz="1200" b="0" strike="noStrike" spc="-1" dirty="0">
                <a:solidFill>
                  <a:srgbClr val="222222"/>
                </a:solidFill>
                <a:latin typeface="pragmatica"/>
              </a:rPr>
              <a:t> </a:t>
            </a:r>
            <a:r>
              <a:rPr lang="en-US" sz="1200" b="0" strike="noStrike" spc="-1" dirty="0" err="1">
                <a:solidFill>
                  <a:srgbClr val="222222"/>
                </a:solidFill>
                <a:latin typeface="pragmatica"/>
              </a:rPr>
              <a:t>haber</a:t>
            </a:r>
            <a:r>
              <a:rPr lang="en-US" sz="1200" b="0" strike="noStrike" spc="-1" dirty="0">
                <a:solidFill>
                  <a:srgbClr val="222222"/>
                </a:solidFill>
                <a:latin typeface="pragmatica"/>
              </a:rPr>
              <a:t> </a:t>
            </a:r>
            <a:r>
              <a:rPr lang="en-US" sz="1200" b="0" strike="noStrike" spc="-1" dirty="0" err="1">
                <a:solidFill>
                  <a:srgbClr val="222222"/>
                </a:solidFill>
                <a:latin typeface="pragmatica"/>
              </a:rPr>
              <a:t>escrito</a:t>
            </a:r>
            <a:r>
              <a:rPr lang="en-US" sz="1200" b="0" strike="noStrike" spc="-1" dirty="0">
                <a:solidFill>
                  <a:srgbClr val="222222"/>
                </a:solidFill>
                <a:latin typeface="pragmatica"/>
              </a:rPr>
              <a:t>, </a:t>
            </a:r>
            <a:r>
              <a:rPr lang="en-US" sz="1200" b="0" strike="noStrike" spc="-1" dirty="0" err="1">
                <a:solidFill>
                  <a:srgbClr val="222222"/>
                </a:solidFill>
                <a:latin typeface="pragmatica"/>
              </a:rPr>
              <a:t>porque</a:t>
            </a:r>
            <a:r>
              <a:rPr lang="en-US" sz="1200" b="0" strike="noStrike" spc="-1" dirty="0">
                <a:solidFill>
                  <a:srgbClr val="222222"/>
                </a:solidFill>
                <a:latin typeface="pragmatica"/>
              </a:rPr>
              <a:t> </a:t>
            </a:r>
            <a:r>
              <a:rPr lang="en-US" sz="1200" b="0" strike="noStrike" spc="-1" dirty="0" err="1">
                <a:solidFill>
                  <a:srgbClr val="222222"/>
                </a:solidFill>
                <a:latin typeface="pragmatica"/>
              </a:rPr>
              <a:t>describen</a:t>
            </a:r>
            <a:r>
              <a:rPr lang="en-US" sz="1200" b="0" strike="noStrike" spc="-1" dirty="0">
                <a:solidFill>
                  <a:srgbClr val="222222"/>
                </a:solidFill>
                <a:latin typeface="pragmatica"/>
              </a:rPr>
              <a:t> </a:t>
            </a:r>
            <a:r>
              <a:rPr lang="en-US" sz="1200" b="0" strike="noStrike" spc="-1" dirty="0" err="1">
                <a:solidFill>
                  <a:srgbClr val="222222"/>
                </a:solidFill>
                <a:latin typeface="pragmatica"/>
              </a:rPr>
              <a:t>acontecimientos</a:t>
            </a:r>
            <a:r>
              <a:rPr lang="en-US" sz="1200" b="0" strike="noStrike" spc="-1" dirty="0">
                <a:solidFill>
                  <a:srgbClr val="222222"/>
                </a:solidFill>
                <a:latin typeface="pragmatica"/>
              </a:rPr>
              <a:t> que </a:t>
            </a:r>
            <a:r>
              <a:rPr lang="en-US" sz="1200" b="0" strike="noStrike" spc="-1" dirty="0" err="1">
                <a:solidFill>
                  <a:srgbClr val="222222"/>
                </a:solidFill>
                <a:latin typeface="pragmatica"/>
              </a:rPr>
              <a:t>sucedieron</a:t>
            </a:r>
            <a:r>
              <a:rPr lang="en-US" sz="1200" b="0" strike="noStrike" spc="-1" dirty="0">
                <a:solidFill>
                  <a:srgbClr val="222222"/>
                </a:solidFill>
                <a:latin typeface="pragmatica"/>
              </a:rPr>
              <a:t> </a:t>
            </a:r>
            <a:r>
              <a:rPr lang="en-US" sz="1200" b="0" strike="noStrike" spc="-1" dirty="0" err="1">
                <a:solidFill>
                  <a:srgbClr val="222222"/>
                </a:solidFill>
                <a:latin typeface="pragmatica"/>
              </a:rPr>
              <a:t>después</a:t>
            </a:r>
            <a:r>
              <a:rPr lang="en-US" sz="1200" b="0" strike="noStrike" spc="-1" dirty="0">
                <a:solidFill>
                  <a:srgbClr val="222222"/>
                </a:solidFill>
                <a:latin typeface="pragmatica"/>
              </a:rPr>
              <a:t> de </a:t>
            </a:r>
            <a:r>
              <a:rPr lang="en-US" sz="1200" b="0" strike="noStrike" spc="-1" dirty="0" err="1">
                <a:solidFill>
                  <a:srgbClr val="222222"/>
                </a:solidFill>
                <a:latin typeface="pragmatica"/>
              </a:rPr>
              <a:t>su</a:t>
            </a:r>
            <a:r>
              <a:rPr lang="en-US" sz="1200" b="0" strike="noStrike" spc="-1" dirty="0">
                <a:solidFill>
                  <a:srgbClr val="222222"/>
                </a:solidFill>
                <a:latin typeface="pragmatica"/>
              </a:rPr>
              <a:t> </a:t>
            </a:r>
            <a:r>
              <a:rPr lang="en-US" sz="1200" b="0" strike="noStrike" spc="-1" dirty="0" err="1">
                <a:solidFill>
                  <a:srgbClr val="222222"/>
                </a:solidFill>
                <a:latin typeface="pragmatica"/>
              </a:rPr>
              <a:t>muerte</a:t>
            </a:r>
            <a:r>
              <a:rPr lang="en-US" sz="1200" b="0" strike="noStrike" spc="-1" dirty="0">
                <a:solidFill>
                  <a:srgbClr val="222222"/>
                </a:solidFill>
                <a:latin typeface="pragmatica"/>
              </a:rPr>
              <a:t>, </a:t>
            </a:r>
            <a:r>
              <a:rPr lang="en-US" sz="1200" b="0" strike="noStrike" spc="-1" dirty="0" err="1">
                <a:solidFill>
                  <a:srgbClr val="222222"/>
                </a:solidFill>
                <a:latin typeface="pragmatica"/>
              </a:rPr>
              <a:t>conocidos</a:t>
            </a:r>
            <a:r>
              <a:rPr lang="en-US" sz="1200" b="0" strike="noStrike" spc="-1" dirty="0">
                <a:solidFill>
                  <a:srgbClr val="222222"/>
                </a:solidFill>
                <a:latin typeface="pragmatica"/>
              </a:rPr>
              <a:t> </a:t>
            </a:r>
            <a:r>
              <a:rPr lang="en-US" sz="1200" b="0" strike="noStrike" spc="-1" dirty="0" err="1">
                <a:solidFill>
                  <a:srgbClr val="222222"/>
                </a:solidFill>
                <a:latin typeface="pragmatica"/>
              </a:rPr>
              <a:t>como</a:t>
            </a:r>
            <a:r>
              <a:rPr lang="en-US" sz="1200" b="0" strike="noStrike" spc="-1" dirty="0">
                <a:solidFill>
                  <a:srgbClr val="222222"/>
                </a:solidFill>
                <a:latin typeface="pragmatica"/>
              </a:rPr>
              <a:t> </a:t>
            </a:r>
            <a:r>
              <a:rPr lang="en-US" sz="1200" b="0" strike="noStrike" spc="-1" dirty="0" err="1">
                <a:solidFill>
                  <a:srgbClr val="222222"/>
                </a:solidFill>
                <a:latin typeface="pragmatica"/>
              </a:rPr>
              <a:t>pasajes</a:t>
            </a:r>
            <a:r>
              <a:rPr lang="en-US" sz="1200" b="0" strike="noStrike" spc="-1" dirty="0">
                <a:solidFill>
                  <a:srgbClr val="222222"/>
                </a:solidFill>
                <a:latin typeface="pragmatica"/>
              </a:rPr>
              <a:t> </a:t>
            </a:r>
            <a:r>
              <a:rPr lang="en-US" sz="1200" b="0" strike="noStrike" spc="-1" dirty="0" err="1">
                <a:solidFill>
                  <a:srgbClr val="222222"/>
                </a:solidFill>
                <a:latin typeface="pragmatica"/>
              </a:rPr>
              <a:t>posmosaicos</a:t>
            </a:r>
            <a:r>
              <a:rPr lang="en-US" sz="1200" b="0" strike="noStrike" spc="-1" dirty="0">
                <a:solidFill>
                  <a:srgbClr val="222222"/>
                </a:solidFill>
                <a:latin typeface="pragmatica"/>
              </a:rPr>
              <a:t>. Y hay </a:t>
            </a:r>
            <a:r>
              <a:rPr lang="en-US" sz="1200" b="0" strike="noStrike" spc="-1" dirty="0" err="1">
                <a:solidFill>
                  <a:srgbClr val="222222"/>
                </a:solidFill>
                <a:latin typeface="pragmatica"/>
              </a:rPr>
              <a:t>otros</a:t>
            </a:r>
            <a:r>
              <a:rPr lang="en-US" sz="1200" b="0" strike="noStrike" spc="-1" dirty="0">
                <a:solidFill>
                  <a:srgbClr val="222222"/>
                </a:solidFill>
                <a:latin typeface="pragmatica"/>
              </a:rPr>
              <a:t> que a </a:t>
            </a:r>
            <a:r>
              <a:rPr lang="en-US" sz="1200" b="0" strike="noStrike" spc="-1" dirty="0" err="1">
                <a:solidFill>
                  <a:srgbClr val="222222"/>
                </a:solidFill>
                <a:latin typeface="pragmatica"/>
              </a:rPr>
              <a:t>Moisés</a:t>
            </a:r>
            <a:r>
              <a:rPr lang="en-US" sz="1200" b="0" strike="noStrike" spc="-1" dirty="0">
                <a:solidFill>
                  <a:srgbClr val="222222"/>
                </a:solidFill>
                <a:latin typeface="pragmatica"/>
              </a:rPr>
              <a:t> </a:t>
            </a:r>
            <a:r>
              <a:rPr lang="en-US" sz="1200" b="0" strike="noStrike" spc="-1" dirty="0" err="1">
                <a:solidFill>
                  <a:srgbClr val="222222"/>
                </a:solidFill>
                <a:latin typeface="pragmatica"/>
              </a:rPr>
              <a:t>simplemente</a:t>
            </a:r>
            <a:r>
              <a:rPr lang="en-US" sz="1200" b="0" strike="noStrike" spc="-1" dirty="0">
                <a:solidFill>
                  <a:srgbClr val="222222"/>
                </a:solidFill>
                <a:latin typeface="pragmatica"/>
              </a:rPr>
              <a:t> le </a:t>
            </a:r>
            <a:r>
              <a:rPr lang="en-US" sz="1200" b="0" strike="noStrike" spc="-1" dirty="0" err="1">
                <a:solidFill>
                  <a:srgbClr val="222222"/>
                </a:solidFill>
                <a:latin typeface="pragmatica"/>
              </a:rPr>
              <a:t>resultaría</a:t>
            </a:r>
            <a:r>
              <a:rPr lang="en-US" sz="1200" b="0" strike="noStrike" spc="-1" dirty="0">
                <a:solidFill>
                  <a:srgbClr val="222222"/>
                </a:solidFill>
                <a:latin typeface="pragmatica"/>
              </a:rPr>
              <a:t> </a:t>
            </a:r>
            <a:r>
              <a:rPr lang="en-US" sz="1200" b="0" strike="noStrike" spc="-1" dirty="0" err="1">
                <a:solidFill>
                  <a:srgbClr val="222222"/>
                </a:solidFill>
                <a:latin typeface="pragmatica"/>
              </a:rPr>
              <a:t>incómodo</a:t>
            </a:r>
            <a:r>
              <a:rPr lang="en-US" sz="1200" b="0" strike="noStrike" spc="-1" dirty="0">
                <a:solidFill>
                  <a:srgbClr val="222222"/>
                </a:solidFill>
                <a:latin typeface="pragmatica"/>
              </a:rPr>
              <a:t> </a:t>
            </a:r>
            <a:r>
              <a:rPr lang="en-US" sz="1200" b="0" strike="noStrike" spc="-1" dirty="0" err="1">
                <a:solidFill>
                  <a:srgbClr val="222222"/>
                </a:solidFill>
                <a:latin typeface="pragmatica"/>
              </a:rPr>
              <a:t>escribir</a:t>
            </a:r>
            <a:r>
              <a:rPr lang="en-US" sz="1200" b="0" strike="noStrike" spc="-1" dirty="0">
                <a:solidFill>
                  <a:srgbClr val="222222"/>
                </a:solidFill>
                <a:latin typeface="pragmatica"/>
              </a:rPr>
              <a:t>, a </a:t>
            </a:r>
            <a:r>
              <a:rPr lang="en-US" sz="1200" b="0" strike="noStrike" spc="-1" dirty="0" err="1">
                <a:solidFill>
                  <a:srgbClr val="222222"/>
                </a:solidFill>
                <a:latin typeface="pragmatica"/>
              </a:rPr>
              <a:t>los</a:t>
            </a:r>
            <a:r>
              <a:rPr lang="en-US" sz="1200" b="0" strike="noStrike" spc="-1" dirty="0">
                <a:solidFill>
                  <a:srgbClr val="222222"/>
                </a:solidFill>
                <a:latin typeface="pragmatica"/>
              </a:rPr>
              <a:t> que se </a:t>
            </a:r>
            <a:r>
              <a:rPr lang="en-US" sz="1200" b="0" strike="noStrike" spc="-1" dirty="0" err="1">
                <a:solidFill>
                  <a:srgbClr val="222222"/>
                </a:solidFill>
                <a:latin typeface="pragmatica"/>
              </a:rPr>
              <a:t>hace</a:t>
            </a:r>
            <a:r>
              <a:rPr lang="en-US" sz="1200" b="0" strike="noStrike" spc="-1" dirty="0">
                <a:solidFill>
                  <a:srgbClr val="222222"/>
                </a:solidFill>
                <a:latin typeface="pragmatica"/>
              </a:rPr>
              <a:t> </a:t>
            </a:r>
            <a:r>
              <a:rPr lang="en-US" sz="1200" b="0" strike="noStrike" spc="-1" dirty="0" err="1">
                <a:solidFill>
                  <a:srgbClr val="222222"/>
                </a:solidFill>
                <a:latin typeface="pragmatica"/>
              </a:rPr>
              <a:t>referencia</a:t>
            </a:r>
            <a:r>
              <a:rPr lang="en-US" sz="1200" b="0" strike="noStrike" spc="-1" dirty="0">
                <a:solidFill>
                  <a:srgbClr val="222222"/>
                </a:solidFill>
                <a:latin typeface="pragmatica"/>
              </a:rPr>
              <a:t> </a:t>
            </a:r>
            <a:r>
              <a:rPr lang="en-US" sz="1200" b="0" strike="noStrike" spc="-1" dirty="0" err="1">
                <a:solidFill>
                  <a:srgbClr val="222222"/>
                </a:solidFill>
                <a:latin typeface="pragmatica"/>
              </a:rPr>
              <a:t>como</a:t>
            </a:r>
            <a:r>
              <a:rPr lang="en-US" sz="1200" b="0" strike="noStrike" spc="-1" dirty="0">
                <a:solidFill>
                  <a:srgbClr val="222222"/>
                </a:solidFill>
                <a:latin typeface="pragmatica"/>
              </a:rPr>
              <a:t> </a:t>
            </a:r>
            <a:r>
              <a:rPr lang="en-US" sz="1200" b="0" strike="noStrike" spc="-1" dirty="0" err="1">
                <a:solidFill>
                  <a:srgbClr val="222222"/>
                </a:solidFill>
                <a:latin typeface="pragmatica"/>
              </a:rPr>
              <a:t>amosaica</a:t>
            </a:r>
            <a:r>
              <a:rPr lang="en-US" sz="1200" b="0" strike="noStrike" spc="-1" dirty="0">
                <a:solidFill>
                  <a:srgbClr val="222222"/>
                </a:solidFill>
                <a:latin typeface="pragmatica"/>
              </a:rPr>
              <a:t> (</a:t>
            </a:r>
            <a:r>
              <a:rPr lang="en-US" sz="1200" b="0" strike="noStrike" spc="-1" dirty="0" err="1">
                <a:solidFill>
                  <a:srgbClr val="222222"/>
                </a:solidFill>
                <a:latin typeface="pragmatica"/>
              </a:rPr>
              <a:t>como</a:t>
            </a:r>
            <a:r>
              <a:rPr lang="en-US" sz="1200" b="0" strike="noStrike" spc="-1" dirty="0">
                <a:solidFill>
                  <a:srgbClr val="222222"/>
                </a:solidFill>
                <a:latin typeface="pragmatica"/>
              </a:rPr>
              <a:t> </a:t>
            </a:r>
            <a:r>
              <a:rPr lang="en-US" sz="1200" b="0" strike="noStrike" spc="-1" dirty="0" err="1">
                <a:solidFill>
                  <a:srgbClr val="222222"/>
                </a:solidFill>
                <a:latin typeface="pragmatica"/>
              </a:rPr>
              <a:t>Números</a:t>
            </a:r>
            <a:r>
              <a:rPr lang="en-US" sz="1200" b="0" strike="noStrike" spc="-1" dirty="0">
                <a:solidFill>
                  <a:srgbClr val="222222"/>
                </a:solidFill>
                <a:latin typeface="pragmatica"/>
              </a:rPr>
              <a:t> 12:4). Si </a:t>
            </a:r>
            <a:r>
              <a:rPr lang="en-US" sz="1200" b="0" strike="noStrike" spc="-1" dirty="0" err="1">
                <a:solidFill>
                  <a:srgbClr val="222222"/>
                </a:solidFill>
                <a:latin typeface="pragmatica"/>
              </a:rPr>
              <a:t>estos</a:t>
            </a:r>
            <a:r>
              <a:rPr lang="en-US" sz="1200" b="0" strike="noStrike" spc="-1" dirty="0">
                <a:solidFill>
                  <a:srgbClr val="222222"/>
                </a:solidFill>
                <a:latin typeface="pragmatica"/>
              </a:rPr>
              <a:t> </a:t>
            </a:r>
            <a:r>
              <a:rPr lang="en-US" sz="1200" b="0" strike="noStrike" spc="-1" dirty="0" err="1">
                <a:solidFill>
                  <a:srgbClr val="222222"/>
                </a:solidFill>
                <a:latin typeface="pragmatica"/>
              </a:rPr>
              <a:t>pasajes</a:t>
            </a:r>
            <a:r>
              <a:rPr lang="en-US" sz="1200" b="0" strike="noStrike" spc="-1" dirty="0">
                <a:solidFill>
                  <a:srgbClr val="222222"/>
                </a:solidFill>
                <a:latin typeface="pragmatica"/>
              </a:rPr>
              <a:t> se </a:t>
            </a:r>
            <a:r>
              <a:rPr lang="en-US" sz="1200" b="0" strike="noStrike" spc="-1" dirty="0" err="1">
                <a:solidFill>
                  <a:srgbClr val="222222"/>
                </a:solidFill>
                <a:latin typeface="pragmatica"/>
              </a:rPr>
              <a:t>agregaron</a:t>
            </a:r>
            <a:r>
              <a:rPr lang="en-US" sz="1200" b="0" strike="noStrike" spc="-1" dirty="0">
                <a:solidFill>
                  <a:srgbClr val="222222"/>
                </a:solidFill>
                <a:latin typeface="pragmatica"/>
              </a:rPr>
              <a:t> </a:t>
            </a:r>
            <a:r>
              <a:rPr lang="en-US" sz="1200" b="0" strike="noStrike" spc="-1" dirty="0" err="1">
                <a:solidFill>
                  <a:srgbClr val="222222"/>
                </a:solidFill>
                <a:latin typeface="pragmatica"/>
              </a:rPr>
              <a:t>más</a:t>
            </a:r>
            <a:r>
              <a:rPr lang="en-US" sz="1200" b="0" strike="noStrike" spc="-1" dirty="0">
                <a:solidFill>
                  <a:srgbClr val="222222"/>
                </a:solidFill>
                <a:latin typeface="pragmatica"/>
              </a:rPr>
              <a:t> </a:t>
            </a:r>
            <a:r>
              <a:rPr lang="en-US" sz="1200" b="0" strike="noStrike" spc="-1" dirty="0" err="1">
                <a:solidFill>
                  <a:srgbClr val="222222"/>
                </a:solidFill>
                <a:latin typeface="pragmatica"/>
              </a:rPr>
              <a:t>tarde</a:t>
            </a:r>
            <a:r>
              <a:rPr lang="en-US" sz="1200" b="0" strike="noStrike" spc="-1" dirty="0">
                <a:solidFill>
                  <a:srgbClr val="222222"/>
                </a:solidFill>
                <a:latin typeface="pragmatica"/>
              </a:rPr>
              <a:t>, ¿</a:t>
            </a:r>
            <a:r>
              <a:rPr lang="en-US" sz="1200" b="0" strike="noStrike" spc="-1" dirty="0" err="1">
                <a:solidFill>
                  <a:srgbClr val="222222"/>
                </a:solidFill>
                <a:latin typeface="pragmatica"/>
              </a:rPr>
              <a:t>cómo</a:t>
            </a:r>
            <a:r>
              <a:rPr lang="en-US" sz="1200" b="0" strike="noStrike" spc="-1" dirty="0">
                <a:solidFill>
                  <a:srgbClr val="222222"/>
                </a:solidFill>
                <a:latin typeface="pragmatica"/>
              </a:rPr>
              <a:t> </a:t>
            </a:r>
            <a:r>
              <a:rPr lang="en-US" sz="1200" b="0" strike="noStrike" spc="-1" dirty="0" err="1">
                <a:solidFill>
                  <a:srgbClr val="222222"/>
                </a:solidFill>
                <a:latin typeface="pragmatica"/>
              </a:rPr>
              <a:t>sabemos</a:t>
            </a:r>
            <a:r>
              <a:rPr lang="en-US" sz="1200" b="0" strike="noStrike" spc="-1" dirty="0">
                <a:solidFill>
                  <a:srgbClr val="222222"/>
                </a:solidFill>
                <a:latin typeface="pragmatica"/>
              </a:rPr>
              <a:t> lo que </a:t>
            </a:r>
            <a:r>
              <a:rPr lang="en-US" sz="1200" b="0" strike="noStrike" spc="-1" dirty="0" err="1">
                <a:solidFill>
                  <a:srgbClr val="222222"/>
                </a:solidFill>
                <a:latin typeface="pragmatica"/>
              </a:rPr>
              <a:t>Moisés</a:t>
            </a:r>
            <a:r>
              <a:rPr lang="en-US" sz="1200" b="0" strike="noStrike" spc="-1" dirty="0">
                <a:solidFill>
                  <a:srgbClr val="222222"/>
                </a:solidFill>
                <a:latin typeface="pragmatica"/>
              </a:rPr>
              <a:t> </a:t>
            </a:r>
            <a:r>
              <a:rPr lang="en-US" sz="1200" b="0" strike="noStrike" spc="-1" dirty="0" err="1">
                <a:solidFill>
                  <a:srgbClr val="222222"/>
                </a:solidFill>
                <a:latin typeface="pragmatica"/>
              </a:rPr>
              <a:t>escribió</a:t>
            </a:r>
            <a:r>
              <a:rPr lang="en-US" sz="1200" b="0" strike="noStrike" spc="-1" dirty="0">
                <a:solidFill>
                  <a:srgbClr val="222222"/>
                </a:solidFill>
                <a:latin typeface="pragmatica"/>
              </a:rPr>
              <a:t> y lo que no </a:t>
            </a:r>
            <a:r>
              <a:rPr lang="en-US" sz="1200" b="0" strike="noStrike" spc="-1" dirty="0" err="1">
                <a:solidFill>
                  <a:srgbClr val="222222"/>
                </a:solidFill>
                <a:latin typeface="pragmatica"/>
              </a:rPr>
              <a:t>escribió</a:t>
            </a:r>
            <a:r>
              <a:rPr lang="en-US" sz="1200" b="0" strike="noStrike" spc="-1" dirty="0">
                <a:solidFill>
                  <a:srgbClr val="222222"/>
                </a:solidFill>
                <a:latin typeface="pragmatica"/>
              </a:rPr>
              <a:t>?</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err="1">
                <a:solidFill>
                  <a:srgbClr val="222222"/>
                </a:solidFill>
                <a:latin typeface="pragmatica"/>
              </a:rPr>
              <a:t>Entonces</a:t>
            </a:r>
            <a:r>
              <a:rPr lang="en-US" sz="1200" b="1" strike="noStrike" spc="-1" dirty="0">
                <a:solidFill>
                  <a:srgbClr val="222222"/>
                </a:solidFill>
                <a:latin typeface="pragmatica"/>
              </a:rPr>
              <a:t> la </a:t>
            </a:r>
            <a:r>
              <a:rPr lang="en-US" sz="1200" b="1" strike="noStrike" spc="-1" dirty="0" err="1">
                <a:solidFill>
                  <a:srgbClr val="222222"/>
                </a:solidFill>
                <a:latin typeface="pragmatica"/>
              </a:rPr>
              <a:t>verdadera</a:t>
            </a:r>
            <a:r>
              <a:rPr lang="en-US" sz="1200" b="1" strike="noStrike" spc="-1" dirty="0">
                <a:solidFill>
                  <a:srgbClr val="222222"/>
                </a:solidFill>
                <a:latin typeface="pragmatica"/>
              </a:rPr>
              <a:t> </a:t>
            </a:r>
            <a:r>
              <a:rPr lang="en-US" sz="1200" b="1" strike="noStrike" spc="-1" dirty="0" err="1">
                <a:solidFill>
                  <a:srgbClr val="222222"/>
                </a:solidFill>
                <a:latin typeface="pragmatica"/>
              </a:rPr>
              <a:t>pregunta</a:t>
            </a:r>
            <a:r>
              <a:rPr lang="en-US" sz="1200" b="1" strike="noStrike" spc="-1" dirty="0">
                <a:solidFill>
                  <a:srgbClr val="222222"/>
                </a:solidFill>
                <a:latin typeface="pragmatica"/>
              </a:rPr>
              <a:t> </a:t>
            </a:r>
            <a:r>
              <a:rPr lang="en-US" sz="1200" b="1" strike="noStrike" spc="-1" dirty="0" err="1">
                <a:solidFill>
                  <a:srgbClr val="222222"/>
                </a:solidFill>
                <a:latin typeface="pragmatica"/>
              </a:rPr>
              <a:t>es</a:t>
            </a:r>
            <a:r>
              <a:rPr lang="en-US" sz="1200" b="1" strike="noStrike" spc="-1" dirty="0">
                <a:solidFill>
                  <a:srgbClr val="222222"/>
                </a:solidFill>
                <a:latin typeface="pragmatica"/>
              </a:rPr>
              <a:t>: ¿</a:t>
            </a:r>
            <a:r>
              <a:rPr lang="en-US" sz="1200" b="1" strike="noStrike" spc="-1" dirty="0" err="1">
                <a:solidFill>
                  <a:srgbClr val="222222"/>
                </a:solidFill>
                <a:latin typeface="pragmatica"/>
              </a:rPr>
              <a:t>Escribió</a:t>
            </a:r>
            <a:r>
              <a:rPr lang="en-US" sz="1200" b="1" strike="noStrike" spc="-1" dirty="0">
                <a:solidFill>
                  <a:srgbClr val="222222"/>
                </a:solidFill>
                <a:latin typeface="pragmatica"/>
              </a:rPr>
              <a:t> </a:t>
            </a:r>
            <a:r>
              <a:rPr lang="en-US" sz="1200" b="1" strike="noStrike" spc="-1" dirty="0" err="1">
                <a:solidFill>
                  <a:srgbClr val="222222"/>
                </a:solidFill>
                <a:latin typeface="pragmatica"/>
              </a:rPr>
              <a:t>Moisés</a:t>
            </a:r>
            <a:r>
              <a:rPr lang="en-US" sz="1200" b="1" strike="noStrike" spc="-1" dirty="0">
                <a:solidFill>
                  <a:srgbClr val="222222"/>
                </a:solidFill>
                <a:latin typeface="pragmatica"/>
              </a:rPr>
              <a:t> </a:t>
            </a:r>
            <a:r>
              <a:rPr lang="en-US" sz="1200" b="1" strike="noStrike" spc="-1" dirty="0" err="1" smtClean="0">
                <a:solidFill>
                  <a:srgbClr val="222222"/>
                </a:solidFill>
                <a:latin typeface="pragmatica"/>
              </a:rPr>
              <a:t>Génesis</a:t>
            </a:r>
            <a:r>
              <a:rPr lang="en-US" sz="1200" b="1" strike="noStrike" spc="-1" dirty="0" smtClean="0">
                <a:solidFill>
                  <a:srgbClr val="222222"/>
                </a:solidFill>
                <a:latin typeface="pragmatica"/>
              </a:rPr>
              <a:t> </a:t>
            </a:r>
            <a:r>
              <a:rPr lang="en-US" sz="1200" b="1" strike="noStrike" spc="-1" dirty="0">
                <a:solidFill>
                  <a:srgbClr val="222222"/>
                </a:solidFill>
                <a:latin typeface="pragmatica"/>
              </a:rPr>
              <a:t>o no?</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222222"/>
                </a:solidFill>
                <a:latin typeface="pragmatica"/>
              </a:rPr>
              <a:t>El </a:t>
            </a:r>
            <a:r>
              <a:rPr lang="en-US" sz="1200" b="0" strike="noStrike" spc="-1" dirty="0" err="1">
                <a:solidFill>
                  <a:srgbClr val="222222"/>
                </a:solidFill>
                <a:latin typeface="pragmatica"/>
              </a:rPr>
              <a:t>renombrado</a:t>
            </a:r>
            <a:r>
              <a:rPr lang="en-US" sz="1200" b="0" strike="noStrike" spc="-1" dirty="0">
                <a:solidFill>
                  <a:srgbClr val="222222"/>
                </a:solidFill>
                <a:latin typeface="pragmatica"/>
              </a:rPr>
              <a:t> </a:t>
            </a:r>
            <a:r>
              <a:rPr lang="en-US" sz="1200" b="0" strike="noStrike" spc="-1" dirty="0" err="1">
                <a:solidFill>
                  <a:srgbClr val="222222"/>
                </a:solidFill>
                <a:latin typeface="pragmatica"/>
              </a:rPr>
              <a:t>estudioso</a:t>
            </a:r>
            <a:r>
              <a:rPr lang="en-US" sz="1200" b="0" strike="noStrike" spc="-1" dirty="0">
                <a:solidFill>
                  <a:srgbClr val="222222"/>
                </a:solidFill>
                <a:latin typeface="pragmatica"/>
              </a:rPr>
              <a:t> del </a:t>
            </a:r>
            <a:r>
              <a:rPr lang="en-US" sz="1200" b="0" strike="noStrike" spc="-1" dirty="0" err="1">
                <a:solidFill>
                  <a:srgbClr val="222222"/>
                </a:solidFill>
                <a:latin typeface="pragmatica"/>
              </a:rPr>
              <a:t>Antiguo</a:t>
            </a:r>
            <a:r>
              <a:rPr lang="en-US" sz="1200" b="0" strike="noStrike" spc="-1" dirty="0">
                <a:solidFill>
                  <a:srgbClr val="222222"/>
                </a:solidFill>
                <a:latin typeface="pragmatica"/>
              </a:rPr>
              <a:t> </a:t>
            </a:r>
            <a:r>
              <a:rPr lang="en-US" sz="1200" b="0" strike="noStrike" spc="-1" dirty="0" err="1">
                <a:solidFill>
                  <a:srgbClr val="222222"/>
                </a:solidFill>
                <a:latin typeface="pragmatica"/>
              </a:rPr>
              <a:t>Testamento</a:t>
            </a:r>
            <a:r>
              <a:rPr lang="en-US" sz="1200" b="0" strike="noStrike" spc="-1" dirty="0">
                <a:solidFill>
                  <a:srgbClr val="222222"/>
                </a:solidFill>
                <a:latin typeface="pragmatica"/>
              </a:rPr>
              <a:t> </a:t>
            </a:r>
            <a:r>
              <a:rPr lang="en-US" sz="1200" b="0" strike="noStrike" spc="-1" dirty="0" err="1">
                <a:solidFill>
                  <a:srgbClr val="222222"/>
                </a:solidFill>
                <a:latin typeface="pragmatica"/>
              </a:rPr>
              <a:t>Tremper</a:t>
            </a:r>
            <a:r>
              <a:rPr lang="en-US" sz="1200" b="0" strike="noStrike" spc="-1" dirty="0">
                <a:solidFill>
                  <a:srgbClr val="222222"/>
                </a:solidFill>
                <a:latin typeface="pragmatica"/>
              </a:rPr>
              <a:t> Longman III </a:t>
            </a:r>
            <a:r>
              <a:rPr lang="en-US" sz="1200" b="0" strike="noStrike" spc="-1" dirty="0" err="1">
                <a:solidFill>
                  <a:srgbClr val="222222"/>
                </a:solidFill>
                <a:latin typeface="pragmatica"/>
              </a:rPr>
              <a:t>aborda</a:t>
            </a:r>
            <a:r>
              <a:rPr lang="en-US" sz="1200" b="0" strike="noStrike" spc="-1" dirty="0">
                <a:solidFill>
                  <a:srgbClr val="222222"/>
                </a:solidFill>
                <a:latin typeface="pragmatica"/>
              </a:rPr>
              <a:t> </a:t>
            </a:r>
            <a:r>
              <a:rPr lang="en-US" sz="1200" b="0" strike="noStrike" spc="-1" dirty="0" err="1">
                <a:solidFill>
                  <a:srgbClr val="222222"/>
                </a:solidFill>
                <a:latin typeface="pragmatica"/>
              </a:rPr>
              <a:t>esta</a:t>
            </a:r>
            <a:r>
              <a:rPr lang="en-US" sz="1200" b="0" strike="noStrike" spc="-1" dirty="0">
                <a:solidFill>
                  <a:srgbClr val="222222"/>
                </a:solidFill>
                <a:latin typeface="pragmatica"/>
              </a:rPr>
              <a:t> </a:t>
            </a:r>
            <a:r>
              <a:rPr lang="en-US" sz="1200" b="0" strike="noStrike" spc="-1" dirty="0" err="1">
                <a:solidFill>
                  <a:srgbClr val="222222"/>
                </a:solidFill>
                <a:latin typeface="pragmatica"/>
              </a:rPr>
              <a:t>cuestión</a:t>
            </a:r>
            <a:r>
              <a:rPr lang="en-US" sz="1200" b="0" strike="noStrike" spc="-1" dirty="0">
                <a:solidFill>
                  <a:srgbClr val="222222"/>
                </a:solidFill>
                <a:latin typeface="pragmatica"/>
              </a:rPr>
              <a:t> </a:t>
            </a:r>
            <a:r>
              <a:rPr lang="en-US" sz="1200" b="0" strike="noStrike" spc="-1" dirty="0" err="1">
                <a:solidFill>
                  <a:srgbClr val="222222"/>
                </a:solidFill>
                <a:latin typeface="pragmatica"/>
              </a:rPr>
              <a:t>en</a:t>
            </a:r>
            <a:r>
              <a:rPr lang="en-US" sz="1200" b="0" strike="noStrike" spc="-1" dirty="0">
                <a:solidFill>
                  <a:srgbClr val="222222"/>
                </a:solidFill>
                <a:latin typeface="pragmatica"/>
              </a:rPr>
              <a:t> </a:t>
            </a:r>
            <a:r>
              <a:rPr lang="en-US" sz="1200" b="0" strike="noStrike" spc="-1" dirty="0" err="1" smtClean="0">
                <a:solidFill>
                  <a:srgbClr val="222222"/>
                </a:solidFill>
                <a:latin typeface="pragmatica"/>
              </a:rPr>
              <a:t>su</a:t>
            </a:r>
            <a:r>
              <a:rPr lang="en-US" sz="1200" b="0" strike="noStrike" spc="-1" dirty="0" smtClean="0">
                <a:solidFill>
                  <a:srgbClr val="222222"/>
                </a:solidFill>
                <a:latin typeface="pragmatica"/>
              </a:rPr>
              <a:t> </a:t>
            </a:r>
            <a:r>
              <a:rPr lang="en-US" sz="1200" b="0" u="sng" strike="noStrike" spc="-1" dirty="0" err="1" smtClean="0">
                <a:solidFill>
                  <a:srgbClr val="222222"/>
                </a:solidFill>
                <a:latin typeface="pragmatica"/>
              </a:rPr>
              <a:t>s</a:t>
            </a:r>
            <a:r>
              <a:rPr lang="en-US" sz="1200" b="0" u="sng" strike="noStrike" spc="-1" dirty="0" err="1" smtClean="0">
                <a:solidFill>
                  <a:srgbClr val="222222"/>
                </a:solidFill>
                <a:uFillTx/>
                <a:latin typeface="pragmatica"/>
              </a:rPr>
              <a:t>erie</a:t>
            </a:r>
            <a:r>
              <a:rPr lang="en-US" sz="1200" b="0" u="sng" strike="noStrike" spc="-1" dirty="0" smtClean="0">
                <a:solidFill>
                  <a:srgbClr val="222222"/>
                </a:solidFill>
                <a:uFillTx/>
                <a:latin typeface="pragmatica"/>
              </a:rPr>
              <a:t> </a:t>
            </a:r>
            <a:r>
              <a:rPr lang="en-US" sz="1200" b="0" u="sng" strike="noStrike" spc="-1" dirty="0">
                <a:solidFill>
                  <a:srgbClr val="222222"/>
                </a:solidFill>
                <a:uFillTx/>
                <a:latin typeface="pragmatica"/>
              </a:rPr>
              <a:t>de </a:t>
            </a:r>
            <a:r>
              <a:rPr lang="en-US" sz="1200" b="0" u="sng" strike="noStrike" spc="-1" dirty="0" err="1">
                <a:solidFill>
                  <a:srgbClr val="222222"/>
                </a:solidFill>
                <a:uFillTx/>
                <a:latin typeface="pragmatica"/>
              </a:rPr>
              <a:t>vídeos</a:t>
            </a:r>
            <a:r>
              <a:rPr lang="en-US" sz="1200" b="0" u="sng" strike="noStrike" spc="-1" dirty="0">
                <a:solidFill>
                  <a:srgbClr val="222222"/>
                </a:solidFill>
                <a:uFillTx/>
                <a:latin typeface="pragmatica"/>
              </a:rPr>
              <a:t> </a:t>
            </a:r>
            <a:r>
              <a:rPr lang="en-US" sz="1200" b="0" u="sng" strike="noStrike" spc="-1" dirty="0" err="1">
                <a:solidFill>
                  <a:srgbClr val="222222"/>
                </a:solidFill>
                <a:uFillTx/>
                <a:latin typeface="pragmatica"/>
              </a:rPr>
              <a:t>sobre</a:t>
            </a:r>
            <a:r>
              <a:rPr lang="en-US" sz="1200" b="0" u="sng" strike="noStrike" spc="-1" dirty="0">
                <a:solidFill>
                  <a:srgbClr val="222222"/>
                </a:solidFill>
                <a:uFillTx/>
                <a:latin typeface="pragmatica"/>
              </a:rPr>
              <a:t> el </a:t>
            </a:r>
            <a:r>
              <a:rPr lang="en-US" sz="1200" b="0" u="sng" strike="noStrike" spc="-1" dirty="0" err="1">
                <a:solidFill>
                  <a:srgbClr val="222222"/>
                </a:solidFill>
                <a:uFillTx/>
                <a:latin typeface="pragmatica"/>
              </a:rPr>
              <a:t>libro</a:t>
            </a:r>
            <a:r>
              <a:rPr lang="en-US" sz="1200" b="0" u="sng" strike="noStrike" spc="-1" dirty="0">
                <a:solidFill>
                  <a:srgbClr val="222222"/>
                </a:solidFill>
                <a:uFillTx/>
                <a:latin typeface="pragmatica"/>
              </a:rPr>
              <a:t> del </a:t>
            </a:r>
            <a:r>
              <a:rPr lang="en-US" sz="1200" b="0" u="sng" strike="noStrike" spc="-1" dirty="0" err="1">
                <a:solidFill>
                  <a:srgbClr val="222222"/>
                </a:solidFill>
                <a:uFillTx/>
                <a:latin typeface="pragmatica"/>
              </a:rPr>
              <a:t>Génesis</a:t>
            </a:r>
            <a:r>
              <a:rPr lang="en-US" sz="1200" b="0" u="sng" strike="noStrike" spc="-1" dirty="0">
                <a:solidFill>
                  <a:srgbClr val="222222"/>
                </a:solidFill>
                <a:uFillTx/>
                <a:latin typeface="pragmatica"/>
              </a:rPr>
              <a:t>.</a:t>
            </a:r>
            <a:r>
              <a:rPr lang="en-US" sz="1200" b="0" strike="noStrike" spc="-1" dirty="0">
                <a:solidFill>
                  <a:srgbClr val="222222"/>
                </a:solidFill>
                <a:latin typeface="pragmatica"/>
              </a:rPr>
              <a:t>. La </a:t>
            </a:r>
            <a:r>
              <a:rPr lang="en-US" sz="1200" b="0" strike="noStrike" spc="-1" dirty="0" err="1">
                <a:solidFill>
                  <a:srgbClr val="222222"/>
                </a:solidFill>
                <a:latin typeface="pragmatica"/>
              </a:rPr>
              <a:t>siguiente</a:t>
            </a:r>
            <a:r>
              <a:rPr lang="en-US" sz="1200" b="0" strike="noStrike" spc="-1" dirty="0">
                <a:solidFill>
                  <a:srgbClr val="222222"/>
                </a:solidFill>
                <a:latin typeface="pragmatica"/>
              </a:rPr>
              <a:t> </a:t>
            </a:r>
            <a:r>
              <a:rPr lang="en-US" sz="1200" b="0" strike="noStrike" spc="-1" dirty="0" err="1">
                <a:solidFill>
                  <a:srgbClr val="222222"/>
                </a:solidFill>
                <a:latin typeface="pragmatica"/>
              </a:rPr>
              <a:t>publicación</a:t>
            </a:r>
            <a:r>
              <a:rPr lang="en-US" sz="1200" b="0" strike="noStrike" spc="-1" dirty="0">
                <a:solidFill>
                  <a:srgbClr val="222222"/>
                </a:solidFill>
                <a:latin typeface="pragmatica"/>
              </a:rPr>
              <a:t> </a:t>
            </a:r>
            <a:r>
              <a:rPr lang="en-US" sz="1200" b="0" strike="noStrike" spc="-1" dirty="0" err="1">
                <a:solidFill>
                  <a:srgbClr val="222222"/>
                </a:solidFill>
                <a:latin typeface="pragmatica"/>
              </a:rPr>
              <a:t>es</a:t>
            </a:r>
            <a:r>
              <a:rPr lang="en-US" sz="1200" b="0" strike="noStrike" spc="-1" dirty="0">
                <a:solidFill>
                  <a:srgbClr val="222222"/>
                </a:solidFill>
                <a:latin typeface="pragmatica"/>
              </a:rPr>
              <a:t> </a:t>
            </a:r>
            <a:r>
              <a:rPr lang="en-US" sz="1200" b="0" strike="noStrike" spc="-1" dirty="0" err="1">
                <a:solidFill>
                  <a:srgbClr val="222222"/>
                </a:solidFill>
                <a:latin typeface="pragmatica"/>
              </a:rPr>
              <a:t>una</a:t>
            </a:r>
            <a:r>
              <a:rPr lang="en-US" sz="1200" b="0" strike="noStrike" spc="-1" dirty="0">
                <a:solidFill>
                  <a:srgbClr val="222222"/>
                </a:solidFill>
                <a:latin typeface="pragmatica"/>
              </a:rPr>
              <a:t> </a:t>
            </a:r>
            <a:r>
              <a:rPr lang="en-US" sz="1200" b="0" strike="noStrike" spc="-1" dirty="0" err="1">
                <a:solidFill>
                  <a:srgbClr val="222222"/>
                </a:solidFill>
                <a:latin typeface="pragmatica"/>
              </a:rPr>
              <a:t>adaptación</a:t>
            </a:r>
            <a:r>
              <a:rPr lang="en-US" sz="1200" b="0" strike="noStrike" spc="-1" dirty="0">
                <a:solidFill>
                  <a:srgbClr val="222222"/>
                </a:solidFill>
                <a:latin typeface="pragmatica"/>
              </a:rPr>
              <a:t> de </a:t>
            </a:r>
            <a:r>
              <a:rPr lang="en-US" sz="1200" b="0" strike="noStrike" spc="-1" dirty="0" err="1">
                <a:solidFill>
                  <a:srgbClr val="222222"/>
                </a:solidFill>
                <a:latin typeface="pragmatica"/>
              </a:rPr>
              <a:t>su</a:t>
            </a:r>
            <a:r>
              <a:rPr lang="en-US" sz="1200" b="0" strike="noStrike" spc="-1" dirty="0">
                <a:solidFill>
                  <a:srgbClr val="222222"/>
                </a:solidFill>
                <a:latin typeface="pragmatica"/>
              </a:rPr>
              <a:t> </a:t>
            </a:r>
            <a:r>
              <a:rPr lang="en-US" sz="1200" b="0" strike="noStrike" spc="-1" dirty="0" err="1">
                <a:solidFill>
                  <a:srgbClr val="222222"/>
                </a:solidFill>
                <a:latin typeface="pragmatica"/>
              </a:rPr>
              <a:t>serie</a:t>
            </a:r>
            <a:r>
              <a:rPr lang="en-US" sz="1200" b="0" strike="noStrike" spc="-1" dirty="0" smtClean="0">
                <a:solidFill>
                  <a:srgbClr val="222222"/>
                </a:solidFill>
                <a:latin typeface="pragmatica"/>
              </a:rPr>
              <a:t>.</a:t>
            </a: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PE" sz="1200" b="0" strike="noStrike" spc="-1" dirty="0" smtClean="0">
              <a:solidFill>
                <a:srgbClr val="222222"/>
              </a:solidFill>
              <a:latin typeface="pragmatica"/>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222222"/>
                </a:solidFill>
                <a:latin typeface="pragmatica"/>
              </a:rPr>
              <a:t>[</a:t>
            </a:r>
            <a:r>
              <a:rPr lang="en-US" sz="1200" b="0" strike="noStrike" spc="-1" dirty="0" err="1" smtClean="0">
                <a:solidFill>
                  <a:srgbClr val="222222"/>
                </a:solidFill>
                <a:latin typeface="pragmatica"/>
              </a:rPr>
              <a:t>sigue</a:t>
            </a:r>
            <a:r>
              <a:rPr lang="en-US" sz="1200" b="0" strike="noStrike" spc="-1" baseline="0" dirty="0" smtClean="0">
                <a:solidFill>
                  <a:srgbClr val="222222"/>
                </a:solidFill>
                <a:latin typeface="pragmatica"/>
              </a:rPr>
              <a:t> un art</a:t>
            </a:r>
            <a:r>
              <a:rPr lang="es-ES" sz="1200" b="0" strike="noStrike" spc="-1" baseline="0" dirty="0" smtClean="0">
                <a:solidFill>
                  <a:srgbClr val="222222"/>
                </a:solidFill>
                <a:latin typeface="pragmatica"/>
              </a:rPr>
              <a:t>í</a:t>
            </a:r>
            <a:r>
              <a:rPr lang="en-US" sz="1200" b="0" strike="noStrike" spc="-1" baseline="0" dirty="0" err="1" smtClean="0">
                <a:solidFill>
                  <a:srgbClr val="222222"/>
                </a:solidFill>
                <a:latin typeface="pragmatica"/>
              </a:rPr>
              <a:t>culo</a:t>
            </a:r>
            <a:r>
              <a:rPr lang="en-US" sz="1200" b="0" strike="noStrike" spc="-1" baseline="0" dirty="0" smtClean="0">
                <a:solidFill>
                  <a:srgbClr val="222222"/>
                </a:solidFill>
                <a:latin typeface="pragmatica"/>
              </a:rPr>
              <a:t> largo, del </a:t>
            </a:r>
            <a:r>
              <a:rPr lang="en-US" sz="1200" b="0" strike="noStrike" spc="-1" baseline="0" dirty="0" err="1" smtClean="0">
                <a:solidFill>
                  <a:srgbClr val="222222"/>
                </a:solidFill>
                <a:latin typeface="pragmatica"/>
              </a:rPr>
              <a:t>cual</a:t>
            </a:r>
            <a:r>
              <a:rPr lang="en-US" sz="1200" b="0" strike="noStrike" spc="-1" baseline="0" dirty="0" smtClean="0">
                <a:solidFill>
                  <a:srgbClr val="222222"/>
                </a:solidFill>
                <a:latin typeface="pragmatica"/>
              </a:rPr>
              <a:t> el </a:t>
            </a:r>
            <a:r>
              <a:rPr lang="en-US" sz="1200" b="0" strike="noStrike" spc="-1" baseline="0" dirty="0" err="1" smtClean="0">
                <a:solidFill>
                  <a:srgbClr val="222222"/>
                </a:solidFill>
                <a:latin typeface="pragmatica"/>
              </a:rPr>
              <a:t>traductor</a:t>
            </a:r>
            <a:r>
              <a:rPr lang="en-US" sz="1200" b="0" strike="noStrike" spc="-1" baseline="0" dirty="0" smtClean="0">
                <a:solidFill>
                  <a:srgbClr val="222222"/>
                </a:solidFill>
                <a:latin typeface="pragmatica"/>
              </a:rPr>
              <a:t> ha </a:t>
            </a:r>
            <a:r>
              <a:rPr lang="en-US" sz="1200" b="0" strike="noStrike" spc="-1" baseline="0" dirty="0" err="1" smtClean="0">
                <a:solidFill>
                  <a:srgbClr val="222222"/>
                </a:solidFill>
                <a:latin typeface="pragmatica"/>
              </a:rPr>
              <a:t>elegido</a:t>
            </a:r>
            <a:r>
              <a:rPr lang="en-US" sz="1200" b="0" strike="noStrike" spc="-1" baseline="0" dirty="0" smtClean="0">
                <a:solidFill>
                  <a:srgbClr val="222222"/>
                </a:solidFill>
                <a:latin typeface="pragmatica"/>
              </a:rPr>
              <a:t> </a:t>
            </a:r>
            <a:r>
              <a:rPr lang="en-US" sz="1200" b="0" strike="noStrike" spc="-1" baseline="0" dirty="0" err="1" smtClean="0">
                <a:solidFill>
                  <a:srgbClr val="222222"/>
                </a:solidFill>
                <a:latin typeface="pragmatica"/>
              </a:rPr>
              <a:t>incluir</a:t>
            </a:r>
            <a:r>
              <a:rPr lang="en-US" sz="1200" b="0" strike="noStrike" spc="-1" baseline="0" dirty="0" smtClean="0">
                <a:solidFill>
                  <a:srgbClr val="222222"/>
                </a:solidFill>
                <a:latin typeface="pragmatica"/>
              </a:rPr>
              <a:t> solo el </a:t>
            </a:r>
            <a:r>
              <a:rPr lang="en-US" sz="1200" b="0" strike="noStrike" spc="-1" baseline="0" dirty="0" err="1" smtClean="0">
                <a:solidFill>
                  <a:srgbClr val="222222"/>
                </a:solidFill>
                <a:latin typeface="pragmatica"/>
              </a:rPr>
              <a:t>resumen</a:t>
            </a:r>
            <a:r>
              <a:rPr lang="en-US" sz="1200" b="0" strike="noStrike" spc="-1" baseline="0" dirty="0" smtClean="0">
                <a:solidFill>
                  <a:srgbClr val="222222"/>
                </a:solidFill>
                <a:latin typeface="pragmatica"/>
              </a:rPr>
              <a:t>, BEE]</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smtClean="0">
              <a:solidFill>
                <a:srgbClr val="666666"/>
              </a:solidFill>
              <a:latin typeface="pragmatica"/>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err="1" smtClean="0">
                <a:solidFill>
                  <a:srgbClr val="0A0A0A"/>
                </a:solidFill>
                <a:latin typeface="Arial"/>
              </a:rPr>
              <a:t>Resumen</a:t>
            </a:r>
            <a:r>
              <a:rPr dirty="0"/>
              <a:t/>
            </a:r>
            <a:br>
              <a:rPr dirty="0"/>
            </a:br>
            <a:r>
              <a:rPr dirty="0"/>
              <a:t/>
            </a:r>
            <a:br>
              <a:rPr dirty="0"/>
            </a:br>
            <a:r>
              <a:rPr lang="en-US" sz="1200" b="0" strike="noStrike" spc="-1" dirty="0" err="1">
                <a:solidFill>
                  <a:srgbClr val="0A0A0A"/>
                </a:solidFill>
                <a:latin typeface="Arial"/>
              </a:rPr>
              <a:t>Concluimos</a:t>
            </a:r>
            <a:r>
              <a:rPr lang="en-US" sz="1200" b="0" strike="noStrike" spc="-1" dirty="0">
                <a:solidFill>
                  <a:srgbClr val="0A0A0A"/>
                </a:solidFill>
                <a:latin typeface="Arial"/>
              </a:rPr>
              <a:t>, </a:t>
            </a:r>
            <a:r>
              <a:rPr lang="en-US" sz="1200" b="0" strike="noStrike" spc="-1" dirty="0" err="1">
                <a:solidFill>
                  <a:srgbClr val="0A0A0A"/>
                </a:solidFill>
                <a:latin typeface="Arial"/>
              </a:rPr>
              <a:t>por</a:t>
            </a:r>
            <a:r>
              <a:rPr lang="en-US" sz="1200" b="0" strike="noStrike" spc="-1" dirty="0">
                <a:solidFill>
                  <a:srgbClr val="0A0A0A"/>
                </a:solidFill>
                <a:latin typeface="Arial"/>
              </a:rPr>
              <a:t> </a:t>
            </a:r>
            <a:r>
              <a:rPr lang="en-US" sz="1200" b="0" strike="noStrike" spc="-1" dirty="0" err="1">
                <a:solidFill>
                  <a:srgbClr val="0A0A0A"/>
                </a:solidFill>
                <a:latin typeface="Arial"/>
              </a:rPr>
              <a:t>tanto</a:t>
            </a:r>
            <a:r>
              <a:rPr lang="en-US" sz="1200" b="0" strike="noStrike" spc="-1" dirty="0">
                <a:solidFill>
                  <a:srgbClr val="0A0A0A"/>
                </a:solidFill>
                <a:latin typeface="Arial"/>
              </a:rPr>
              <a:t>, que </a:t>
            </a:r>
            <a:r>
              <a:rPr lang="en-US" sz="1200" b="0" strike="noStrike" spc="-1" dirty="0" err="1">
                <a:solidFill>
                  <a:srgbClr val="0A0A0A"/>
                </a:solidFill>
                <a:latin typeface="Arial"/>
              </a:rPr>
              <a:t>Moisés</a:t>
            </a:r>
            <a:r>
              <a:rPr lang="en-US" sz="1200" b="0" strike="noStrike" spc="-1" dirty="0">
                <a:solidFill>
                  <a:srgbClr val="0A0A0A"/>
                </a:solidFill>
                <a:latin typeface="Arial"/>
              </a:rPr>
              <a:t> </a:t>
            </a:r>
            <a:r>
              <a:rPr lang="en-US" sz="1200" b="0" strike="noStrike" spc="-1" dirty="0" err="1">
                <a:solidFill>
                  <a:srgbClr val="0A0A0A"/>
                </a:solidFill>
                <a:latin typeface="Arial"/>
              </a:rPr>
              <a:t>escribió</a:t>
            </a:r>
            <a:r>
              <a:rPr lang="en-US" sz="1200" b="0" strike="noStrike" spc="-1" dirty="0">
                <a:solidFill>
                  <a:srgbClr val="0A0A0A"/>
                </a:solidFill>
                <a:latin typeface="Arial"/>
              </a:rPr>
              <a:t> el </a:t>
            </a:r>
            <a:r>
              <a:rPr lang="en-US" sz="1200" b="0" strike="noStrike" spc="-1" dirty="0" err="1" smtClean="0">
                <a:solidFill>
                  <a:srgbClr val="0A0A0A"/>
                </a:solidFill>
                <a:latin typeface="Arial"/>
              </a:rPr>
              <a:t>libro</a:t>
            </a:r>
            <a:r>
              <a:rPr lang="en-US" sz="1200" b="0" strike="noStrike" spc="-1" dirty="0" smtClean="0">
                <a:solidFill>
                  <a:srgbClr val="0A0A0A"/>
                </a:solidFill>
                <a:latin typeface="Arial"/>
              </a:rPr>
              <a:t> </a:t>
            </a:r>
            <a:r>
              <a:rPr lang="en-US" sz="1200" b="0" strike="noStrike" spc="-1" dirty="0">
                <a:solidFill>
                  <a:srgbClr val="0A0A0A"/>
                </a:solidFill>
                <a:latin typeface="Arial"/>
              </a:rPr>
              <a:t>del </a:t>
            </a:r>
            <a:r>
              <a:rPr lang="en-US" sz="1200" b="0" strike="noStrike" spc="-1" dirty="0" err="1">
                <a:solidFill>
                  <a:srgbClr val="0A0A0A"/>
                </a:solidFill>
                <a:latin typeface="Arial"/>
              </a:rPr>
              <a:t>Génesis</a:t>
            </a:r>
            <a:r>
              <a:rPr lang="en-US" sz="1200" b="0" strike="noStrike" spc="-1" dirty="0">
                <a:solidFill>
                  <a:srgbClr val="0A0A0A"/>
                </a:solidFill>
                <a:latin typeface="Arial"/>
              </a:rPr>
              <a:t> </a:t>
            </a:r>
            <a:r>
              <a:rPr lang="en-US" sz="1200" b="0" strike="noStrike" spc="-1" dirty="0" err="1">
                <a:solidFill>
                  <a:srgbClr val="0A0A0A"/>
                </a:solidFill>
                <a:latin typeface="Arial"/>
              </a:rPr>
              <a:t>ya</a:t>
            </a:r>
            <a:r>
              <a:rPr lang="en-US" sz="1200" b="0" strike="noStrike" spc="-1" dirty="0">
                <a:solidFill>
                  <a:srgbClr val="0A0A0A"/>
                </a:solidFill>
                <a:latin typeface="Arial"/>
              </a:rPr>
              <a:t> que </a:t>
            </a:r>
            <a:r>
              <a:rPr lang="en-US" sz="1200" b="0" strike="noStrike" spc="-1" dirty="0" smtClean="0">
                <a:solidFill>
                  <a:srgbClr val="0A0A0A"/>
                </a:solidFill>
                <a:latin typeface="Arial"/>
              </a:rPr>
              <a:t>las </a:t>
            </a:r>
            <a:r>
              <a:rPr lang="en-US" sz="1200" b="0" strike="noStrike" spc="-1" dirty="0" err="1" smtClean="0">
                <a:solidFill>
                  <a:srgbClr val="0A0A0A"/>
                </a:solidFill>
                <a:latin typeface="Arial"/>
              </a:rPr>
              <a:t>Escrituras</a:t>
            </a:r>
            <a:r>
              <a:rPr lang="en-US" sz="1200" b="0" strike="noStrike" spc="-1" dirty="0" smtClean="0">
                <a:solidFill>
                  <a:srgbClr val="0A0A0A"/>
                </a:solidFill>
                <a:latin typeface="Arial"/>
              </a:rPr>
              <a:t> </a:t>
            </a:r>
            <a:r>
              <a:rPr lang="en-US" sz="1200" b="0" strike="noStrike" spc="-1" dirty="0">
                <a:solidFill>
                  <a:srgbClr val="0A0A0A"/>
                </a:solidFill>
                <a:latin typeface="Arial"/>
              </a:rPr>
              <a:t>le </a:t>
            </a:r>
            <a:r>
              <a:rPr lang="en-US" sz="1200" b="0" strike="noStrike" spc="-1" dirty="0" err="1" smtClean="0">
                <a:solidFill>
                  <a:srgbClr val="0A0A0A"/>
                </a:solidFill>
                <a:latin typeface="Arial"/>
              </a:rPr>
              <a:t>atribuyen</a:t>
            </a:r>
            <a:r>
              <a:rPr lang="en-US" sz="1200" b="0" strike="noStrike" spc="-1" dirty="0" smtClean="0">
                <a:solidFill>
                  <a:srgbClr val="0A0A0A"/>
                </a:solidFill>
                <a:latin typeface="Arial"/>
              </a:rPr>
              <a:t> </a:t>
            </a:r>
            <a:r>
              <a:rPr lang="en-US" sz="1200" b="0" strike="noStrike" spc="-1" dirty="0">
                <a:solidFill>
                  <a:srgbClr val="0A0A0A"/>
                </a:solidFill>
                <a:latin typeface="Arial"/>
              </a:rPr>
              <a:t>la </a:t>
            </a:r>
            <a:r>
              <a:rPr lang="en-US" sz="1200" b="0" strike="noStrike" spc="-1" dirty="0" err="1" smtClean="0">
                <a:solidFill>
                  <a:srgbClr val="0A0A0A"/>
                </a:solidFill>
                <a:latin typeface="Arial"/>
              </a:rPr>
              <a:t>autoría</a:t>
            </a:r>
            <a:r>
              <a:rPr lang="en-US" sz="1200" b="0" strike="noStrike" spc="-1" dirty="0" smtClean="0">
                <a:solidFill>
                  <a:srgbClr val="0A0A0A"/>
                </a:solidFill>
                <a:latin typeface="Arial"/>
              </a:rPr>
              <a:t>. </a:t>
            </a:r>
            <a:r>
              <a:rPr lang="en-US" sz="1200" b="0" strike="noStrike" spc="-1" dirty="0">
                <a:solidFill>
                  <a:srgbClr val="0A0A0A"/>
                </a:solidFill>
                <a:latin typeface="Arial"/>
              </a:rPr>
              <a:t>Pero no </a:t>
            </a:r>
            <a:r>
              <a:rPr lang="en-US" sz="1200" b="0" strike="noStrike" spc="-1" dirty="0" err="1">
                <a:solidFill>
                  <a:srgbClr val="0A0A0A"/>
                </a:solidFill>
                <a:latin typeface="Arial"/>
              </a:rPr>
              <a:t>podemos</a:t>
            </a:r>
            <a:r>
              <a:rPr lang="en-US" sz="1200" b="0" strike="noStrike" spc="-1" dirty="0">
                <a:solidFill>
                  <a:srgbClr val="0A0A0A"/>
                </a:solidFill>
                <a:latin typeface="Arial"/>
              </a:rPr>
              <a:t> </a:t>
            </a:r>
            <a:r>
              <a:rPr lang="en-US" sz="1200" b="0" strike="noStrike" spc="-1" dirty="0" err="1">
                <a:solidFill>
                  <a:srgbClr val="0A0A0A"/>
                </a:solidFill>
                <a:latin typeface="Arial"/>
              </a:rPr>
              <a:t>estar</a:t>
            </a:r>
            <a:r>
              <a:rPr lang="en-US" sz="1200" b="0" strike="noStrike" spc="-1" dirty="0">
                <a:solidFill>
                  <a:srgbClr val="0A0A0A"/>
                </a:solidFill>
                <a:latin typeface="Arial"/>
              </a:rPr>
              <a:t> </a:t>
            </a:r>
            <a:r>
              <a:rPr lang="en-US" sz="1200" b="0" strike="noStrike" spc="-1" dirty="0" err="1">
                <a:solidFill>
                  <a:srgbClr val="0A0A0A"/>
                </a:solidFill>
                <a:latin typeface="Arial"/>
              </a:rPr>
              <a:t>seguros</a:t>
            </a:r>
            <a:r>
              <a:rPr lang="en-US" sz="1200" b="0" strike="noStrike" spc="-1" dirty="0">
                <a:solidFill>
                  <a:srgbClr val="0A0A0A"/>
                </a:solidFill>
                <a:latin typeface="Arial"/>
              </a:rPr>
              <a:t> </a:t>
            </a:r>
            <a:r>
              <a:rPr lang="en-US" sz="1200" b="0" strike="noStrike" spc="-1" dirty="0" smtClean="0">
                <a:solidFill>
                  <a:srgbClr val="0A0A0A"/>
                </a:solidFill>
                <a:latin typeface="Arial"/>
              </a:rPr>
              <a:t>del</a:t>
            </a:r>
            <a:r>
              <a:rPr lang="en-US" sz="1200" b="0" strike="noStrike" spc="-1" baseline="0" dirty="0" smtClean="0">
                <a:solidFill>
                  <a:srgbClr val="0A0A0A"/>
                </a:solidFill>
                <a:latin typeface="Arial"/>
              </a:rPr>
              <a:t> </a:t>
            </a:r>
            <a:r>
              <a:rPr lang="en-US" sz="1200" b="0" strike="noStrike" spc="-1" baseline="0" dirty="0" err="1" smtClean="0">
                <a:solidFill>
                  <a:srgbClr val="0A0A0A"/>
                </a:solidFill>
                <a:latin typeface="Arial"/>
              </a:rPr>
              <a:t>tiempo</a:t>
            </a:r>
            <a:r>
              <a:rPr lang="en-US" sz="1200" b="0" strike="noStrike" spc="-1" dirty="0" smtClean="0">
                <a:solidFill>
                  <a:srgbClr val="0A0A0A"/>
                </a:solidFill>
                <a:latin typeface="Arial"/>
              </a:rPr>
              <a:t> </a:t>
            </a:r>
            <a:r>
              <a:rPr lang="en-US" sz="1200" b="0" strike="noStrike" spc="-1" dirty="0" err="1" smtClean="0">
                <a:solidFill>
                  <a:srgbClr val="0A0A0A"/>
                </a:solidFill>
                <a:latin typeface="Arial"/>
              </a:rPr>
              <a:t>exacto</a:t>
            </a:r>
            <a:r>
              <a:rPr lang="en-US" sz="1200" b="0" strike="noStrike" spc="-1" dirty="0" smtClean="0">
                <a:solidFill>
                  <a:srgbClr val="0A0A0A"/>
                </a:solidFill>
                <a:latin typeface="Arial"/>
              </a:rPr>
              <a:t> </a:t>
            </a:r>
            <a:r>
              <a:rPr lang="en-US" sz="1200" b="0" strike="noStrike" spc="-1" dirty="0" err="1">
                <a:solidFill>
                  <a:srgbClr val="0A0A0A"/>
                </a:solidFill>
                <a:latin typeface="Arial"/>
              </a:rPr>
              <a:t>en</a:t>
            </a:r>
            <a:r>
              <a:rPr lang="en-US" sz="1200" b="0" strike="noStrike" spc="-1" dirty="0">
                <a:solidFill>
                  <a:srgbClr val="0A0A0A"/>
                </a:solidFill>
                <a:latin typeface="Arial"/>
              </a:rPr>
              <a:t> que </a:t>
            </a:r>
            <a:r>
              <a:rPr lang="en-US" sz="1200" b="0" strike="noStrike" spc="-1" dirty="0" smtClean="0">
                <a:solidFill>
                  <a:srgbClr val="0A0A0A"/>
                </a:solidFill>
                <a:latin typeface="Arial"/>
              </a:rPr>
              <a:t>lo </a:t>
            </a:r>
            <a:r>
              <a:rPr lang="en-US" sz="1200" b="0" strike="noStrike" spc="-1" dirty="0" err="1" smtClean="0">
                <a:solidFill>
                  <a:srgbClr val="0A0A0A"/>
                </a:solidFill>
                <a:latin typeface="Arial"/>
              </a:rPr>
              <a:t>escribió</a:t>
            </a:r>
            <a:r>
              <a:rPr lang="en-US" sz="1200" b="0" strike="noStrike" spc="-1" dirty="0">
                <a:solidFill>
                  <a:srgbClr val="0A0A0A"/>
                </a:solidFill>
                <a:latin typeface="Arial"/>
              </a:rPr>
              <a:t>. La </a:t>
            </a:r>
            <a:r>
              <a:rPr lang="en-US" sz="1200" b="0" strike="noStrike" spc="-1" dirty="0" err="1">
                <a:solidFill>
                  <a:srgbClr val="0A0A0A"/>
                </a:solidFill>
                <a:latin typeface="Arial"/>
              </a:rPr>
              <a:t>Biblia</a:t>
            </a:r>
            <a:r>
              <a:rPr lang="en-US" sz="1200" b="0" strike="noStrike" spc="-1" dirty="0">
                <a:solidFill>
                  <a:srgbClr val="0A0A0A"/>
                </a:solidFill>
                <a:latin typeface="Arial"/>
              </a:rPr>
              <a:t> </a:t>
            </a:r>
            <a:r>
              <a:rPr lang="en-US" sz="1200" b="0" strike="noStrike" spc="-1" dirty="0" err="1">
                <a:solidFill>
                  <a:srgbClr val="0A0A0A"/>
                </a:solidFill>
                <a:latin typeface="Arial"/>
              </a:rPr>
              <a:t>parece</a:t>
            </a:r>
            <a:r>
              <a:rPr lang="en-US" sz="1200" b="0" strike="noStrike" spc="-1" dirty="0">
                <a:solidFill>
                  <a:srgbClr val="0A0A0A"/>
                </a:solidFill>
                <a:latin typeface="Arial"/>
              </a:rPr>
              <a:t> defender </a:t>
            </a:r>
            <a:r>
              <a:rPr lang="en-US" sz="1200" b="0" strike="noStrike" spc="-1" dirty="0" err="1">
                <a:solidFill>
                  <a:srgbClr val="0A0A0A"/>
                </a:solidFill>
                <a:latin typeface="Arial"/>
              </a:rPr>
              <a:t>una</a:t>
            </a:r>
            <a:r>
              <a:rPr lang="en-US" sz="1200" b="0" strike="noStrike" spc="-1" dirty="0">
                <a:solidFill>
                  <a:srgbClr val="0A0A0A"/>
                </a:solidFill>
                <a:latin typeface="Arial"/>
              </a:rPr>
              <a:t> </a:t>
            </a:r>
            <a:r>
              <a:rPr lang="en-US" sz="1200" b="0" strike="noStrike" spc="-1" dirty="0" err="1">
                <a:solidFill>
                  <a:srgbClr val="0A0A0A"/>
                </a:solidFill>
                <a:latin typeface="Arial"/>
              </a:rPr>
              <a:t>fecha</a:t>
            </a:r>
            <a:r>
              <a:rPr lang="en-US" sz="1200" b="0" strike="noStrike" spc="-1" dirty="0">
                <a:solidFill>
                  <a:srgbClr val="0A0A0A"/>
                </a:solidFill>
                <a:latin typeface="Arial"/>
              </a:rPr>
              <a:t> del </a:t>
            </a:r>
            <a:r>
              <a:rPr lang="en-US" sz="1200" b="0" strike="noStrike" spc="-1" dirty="0" err="1">
                <a:solidFill>
                  <a:srgbClr val="0A0A0A"/>
                </a:solidFill>
                <a:latin typeface="Arial"/>
              </a:rPr>
              <a:t>Éxodo</a:t>
            </a:r>
            <a:r>
              <a:rPr lang="en-US" sz="1200" b="0" strike="noStrike" spc="-1" dirty="0">
                <a:solidFill>
                  <a:srgbClr val="0A0A0A"/>
                </a:solidFill>
                <a:latin typeface="Arial"/>
              </a:rPr>
              <a:t> </a:t>
            </a:r>
            <a:r>
              <a:rPr lang="en-US" sz="1200" b="0" strike="noStrike" spc="-1" dirty="0" err="1">
                <a:solidFill>
                  <a:srgbClr val="0A0A0A"/>
                </a:solidFill>
                <a:latin typeface="Arial"/>
              </a:rPr>
              <a:t>en</a:t>
            </a:r>
            <a:r>
              <a:rPr lang="en-US" sz="1200" b="0" strike="noStrike" spc="-1" dirty="0">
                <a:solidFill>
                  <a:srgbClr val="0A0A0A"/>
                </a:solidFill>
                <a:latin typeface="Arial"/>
              </a:rPr>
              <a:t> 1445 </a:t>
            </a:r>
            <a:r>
              <a:rPr lang="en-US" sz="1200" b="0" strike="noStrike" spc="-1" dirty="0" err="1">
                <a:solidFill>
                  <a:srgbClr val="0A0A0A"/>
                </a:solidFill>
                <a:latin typeface="Arial"/>
              </a:rPr>
              <a:t>a.C</a:t>
            </a:r>
            <a:r>
              <a:rPr lang="en-US" sz="1200" b="0" strike="noStrike" spc="-1" dirty="0">
                <a:solidFill>
                  <a:srgbClr val="0A0A0A"/>
                </a:solidFill>
                <a:latin typeface="Arial"/>
              </a:rPr>
              <a:t>., </a:t>
            </a:r>
            <a:r>
              <a:rPr lang="en-US" sz="1200" b="0" strike="noStrike" spc="-1" dirty="0" err="1">
                <a:solidFill>
                  <a:srgbClr val="0A0A0A"/>
                </a:solidFill>
                <a:latin typeface="Arial"/>
              </a:rPr>
              <a:t>pero</a:t>
            </a:r>
            <a:r>
              <a:rPr lang="en-US" sz="1200" b="0" strike="noStrike" spc="-1" dirty="0">
                <a:solidFill>
                  <a:srgbClr val="0A0A0A"/>
                </a:solidFill>
                <a:latin typeface="Arial"/>
              </a:rPr>
              <a:t> no hay </a:t>
            </a:r>
            <a:r>
              <a:rPr lang="en-US" sz="1200" b="0" strike="noStrike" spc="-1" dirty="0" err="1">
                <a:solidFill>
                  <a:srgbClr val="0A0A0A"/>
                </a:solidFill>
                <a:latin typeface="Arial"/>
              </a:rPr>
              <a:t>manera</a:t>
            </a:r>
            <a:r>
              <a:rPr lang="en-US" sz="1200" b="0" strike="noStrike" spc="-1" dirty="0">
                <a:solidFill>
                  <a:srgbClr val="0A0A0A"/>
                </a:solidFill>
                <a:latin typeface="Arial"/>
              </a:rPr>
              <a:t> de que </a:t>
            </a:r>
            <a:r>
              <a:rPr lang="en-US" sz="1200" b="0" strike="noStrike" spc="-1" dirty="0" err="1">
                <a:solidFill>
                  <a:srgbClr val="0A0A0A"/>
                </a:solidFill>
                <a:latin typeface="Arial"/>
              </a:rPr>
              <a:t>podamos</a:t>
            </a:r>
            <a:r>
              <a:rPr lang="en-US" sz="1200" b="0" strike="noStrike" spc="-1" dirty="0">
                <a:solidFill>
                  <a:srgbClr val="0A0A0A"/>
                </a:solidFill>
                <a:latin typeface="Arial"/>
              </a:rPr>
              <a:t> </a:t>
            </a:r>
            <a:r>
              <a:rPr lang="en-US" sz="1200" b="0" strike="noStrike" spc="-1" dirty="0" err="1">
                <a:solidFill>
                  <a:srgbClr val="0A0A0A"/>
                </a:solidFill>
                <a:latin typeface="Arial"/>
              </a:rPr>
              <a:t>estar</a:t>
            </a:r>
            <a:r>
              <a:rPr lang="en-US" sz="1200" b="0" strike="noStrike" spc="-1" dirty="0">
                <a:solidFill>
                  <a:srgbClr val="0A0A0A"/>
                </a:solidFill>
                <a:latin typeface="Arial"/>
              </a:rPr>
              <a:t> </a:t>
            </a:r>
            <a:r>
              <a:rPr lang="en-US" sz="1200" b="0" strike="noStrike" spc="-1" dirty="0" err="1">
                <a:solidFill>
                  <a:srgbClr val="0A0A0A"/>
                </a:solidFill>
                <a:latin typeface="Arial"/>
              </a:rPr>
              <a:t>seguros</a:t>
            </a:r>
            <a:r>
              <a:rPr lang="en-US" sz="1200" b="0" strike="noStrike" spc="-1" dirty="0">
                <a:solidFill>
                  <a:srgbClr val="0A0A0A"/>
                </a:solidFill>
                <a:latin typeface="Arial"/>
              </a:rPr>
              <a:t> de </a:t>
            </a:r>
            <a:r>
              <a:rPr lang="en-US" sz="1200" b="0" strike="noStrike" spc="-1" dirty="0" err="1">
                <a:solidFill>
                  <a:srgbClr val="0A0A0A"/>
                </a:solidFill>
                <a:latin typeface="Arial"/>
              </a:rPr>
              <a:t>esta</a:t>
            </a:r>
            <a:r>
              <a:rPr lang="en-US" sz="1200" b="0" strike="noStrike" spc="-1" dirty="0">
                <a:solidFill>
                  <a:srgbClr val="0A0A0A"/>
                </a:solidFill>
                <a:latin typeface="Arial"/>
              </a:rPr>
              <a:t> </a:t>
            </a:r>
            <a:r>
              <a:rPr lang="en-US" sz="1200" b="0" strike="noStrike" spc="-1" dirty="0" err="1">
                <a:solidFill>
                  <a:srgbClr val="0A0A0A"/>
                </a:solidFill>
                <a:latin typeface="Arial"/>
              </a:rPr>
              <a:t>cuestión</a:t>
            </a:r>
            <a:r>
              <a:rPr lang="en-US" sz="1200" b="0" strike="noStrike" spc="-1" dirty="0">
                <a:solidFill>
                  <a:srgbClr val="0A0A0A"/>
                </a:solidFill>
                <a:latin typeface="Arial"/>
              </a:rPr>
              <a:t>.</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
        <p:nvSpPr>
          <p:cNvPr id="310"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69524B-FE82-4B49-9F79-2C0194F74CE2}" type="slidenum">
              <a:rPr lang="en-US" sz="1300" b="0" strike="noStrike" spc="-1">
                <a:solidFill>
                  <a:srgbClr val="000000"/>
                </a:solidFill>
                <a:latin typeface="Arial"/>
              </a:rPr>
              <a:t>6</a:t>
            </a:fld>
            <a:endParaRPr lang="en-US" sz="1300" b="0" strike="noStrike" spc="-1">
              <a:solidFill>
                <a:srgbClr val="000000"/>
              </a:solidFill>
              <a:latin typeface="Arial"/>
            </a:endParaRPr>
          </a:p>
        </p:txBody>
      </p:sp>
    </p:spTree>
    <p:extLst>
      <p:ext uri="{BB962C8B-B14F-4D97-AF65-F5344CB8AC3E}">
        <p14:creationId xmlns:p14="http://schemas.microsoft.com/office/powerpoint/2010/main" val="1529189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rtl="0"/>
            <a:r>
              <a:rPr lang="es-ES" sz="1200" b="0" i="0" kern="1200" dirty="0" smtClean="0">
                <a:solidFill>
                  <a:schemeClr val="tx1"/>
                </a:solidFill>
                <a:latin typeface="+mn-lt"/>
                <a:ea typeface="+mn-ea"/>
                <a:cs typeface="+mn-cs"/>
              </a:rPr>
              <a:t>1</a:t>
            </a:r>
            <a:r>
              <a:rPr lang="es-ES" sz="1200" b="0" i="0" kern="1200" baseline="0" dirty="0" smtClean="0">
                <a:solidFill>
                  <a:schemeClr val="tx1"/>
                </a:solidFill>
                <a:latin typeface="+mn-lt"/>
                <a:ea typeface="+mn-ea"/>
                <a:cs typeface="+mn-cs"/>
              </a:rPr>
              <a:t> Tim. 5:9-10</a:t>
            </a:r>
          </a:p>
          <a:p>
            <a:pPr algn="l" rtl="0"/>
            <a:endParaRPr lang="en-US" sz="1200" b="0" i="0" kern="1200" dirty="0">
              <a:solidFill>
                <a:schemeClr val="tx1"/>
              </a:solidFill>
              <a:latin typeface="+mn-lt"/>
              <a:ea typeface="+mn-ea"/>
              <a:cs typeface="+mn-cs"/>
            </a:endParaRPr>
          </a:p>
          <a:p>
            <a:pPr algn="l" rtl="0"/>
            <a:r>
              <a:rPr lang="en-US" sz="1200" kern="1200" baseline="0" dirty="0" err="1" smtClean="0">
                <a:solidFill>
                  <a:schemeClr val="tx1"/>
                </a:solidFill>
                <a:latin typeface="+mn-lt"/>
                <a:ea typeface="+mn-ea"/>
                <a:cs typeface="+mn-cs"/>
              </a:rPr>
              <a:t>Significa</a:t>
            </a:r>
            <a:r>
              <a:rPr lang="en-US" sz="1200" kern="1200" baseline="0" dirty="0" smtClean="0">
                <a:solidFill>
                  <a:schemeClr val="tx1"/>
                </a:solidFill>
                <a:latin typeface="+mn-lt"/>
                <a:ea typeface="+mn-ea"/>
                <a:cs typeface="+mn-cs"/>
              </a:rPr>
              <a:t> que la </a:t>
            </a:r>
            <a:r>
              <a:rPr lang="en-US" sz="1200" kern="1200" baseline="0" dirty="0" err="1" smtClean="0">
                <a:solidFill>
                  <a:schemeClr val="tx1"/>
                </a:solidFill>
                <a:latin typeface="+mn-lt"/>
                <a:ea typeface="+mn-ea"/>
                <a:cs typeface="+mn-cs"/>
              </a:rPr>
              <a:t>vida</a:t>
            </a:r>
            <a:r>
              <a:rPr lang="en-US" sz="1200" kern="1200" baseline="0" dirty="0" smtClean="0">
                <a:solidFill>
                  <a:schemeClr val="tx1"/>
                </a:solidFill>
                <a:latin typeface="+mn-lt"/>
                <a:ea typeface="+mn-ea"/>
                <a:cs typeface="+mn-cs"/>
              </a:rPr>
              <a:t> del </a:t>
            </a:r>
            <a:r>
              <a:rPr lang="en-US" sz="1200" kern="1200" baseline="0" dirty="0" err="1" smtClean="0">
                <a:solidFill>
                  <a:schemeClr val="tx1"/>
                </a:solidFill>
                <a:latin typeface="+mn-lt"/>
                <a:ea typeface="+mn-ea"/>
                <a:cs typeface="+mn-cs"/>
              </a:rPr>
              <a:t>hogar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su punto focal. Su vida gira en torno a </a:t>
            </a:r>
            <a:r>
              <a:rPr lang="en-US" sz="1200" kern="1200" baseline="0" dirty="0" smtClean="0">
                <a:solidFill>
                  <a:schemeClr val="tx1"/>
                </a:solidFill>
                <a:latin typeface="+mn-lt"/>
                <a:ea typeface="+mn-ea"/>
                <a:cs typeface="+mn-cs"/>
              </a:rPr>
              <a:t>casa y </a:t>
            </a:r>
            <a:r>
              <a:rPr lang="en-US" sz="1200" kern="1200" baseline="0" dirty="0">
                <a:solidFill>
                  <a:schemeClr val="tx1"/>
                </a:solidFill>
                <a:latin typeface="+mn-lt"/>
                <a:ea typeface="+mn-ea"/>
                <a:cs typeface="+mn-cs"/>
              </a:rPr>
              <a:t>familia. Su principal responsabilidad </a:t>
            </a:r>
            <a:r>
              <a:rPr lang="en-US" sz="1200" kern="1200" baseline="0" dirty="0" err="1">
                <a:solidFill>
                  <a:schemeClr val="tx1"/>
                </a:solidFill>
                <a:latin typeface="+mn-lt"/>
                <a:ea typeface="+mn-ea"/>
                <a:cs typeface="+mn-cs"/>
              </a:rPr>
              <a:t>es</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cuidar</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la casa" </a:t>
            </a:r>
            <a:r>
              <a:rPr lang="en-US" sz="1200" kern="1200" baseline="0" dirty="0" smtClean="0">
                <a:solidFill>
                  <a:schemeClr val="tx1"/>
                </a:solidFill>
                <a:latin typeface="+mn-lt"/>
                <a:ea typeface="+mn-ea"/>
                <a:cs typeface="+mn-cs"/>
              </a:rPr>
              <a:t>o "</a:t>
            </a:r>
            <a:r>
              <a:rPr lang="en-US" sz="1200" kern="1200" baseline="0" dirty="0" err="1" smtClean="0">
                <a:solidFill>
                  <a:schemeClr val="tx1"/>
                </a:solidFill>
                <a:latin typeface="+mn-lt"/>
                <a:ea typeface="+mn-ea"/>
                <a:cs typeface="+mn-cs"/>
              </a:rPr>
              <a:t>guiar</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la casa". Esa frase es utilizada por Pablo en 1 Tim. 5:14 </a:t>
            </a:r>
            <a:r>
              <a:rPr lang="en-US" sz="1200" kern="1200" baseline="0" dirty="0" err="1" smtClean="0">
                <a:solidFill>
                  <a:schemeClr val="tx1"/>
                </a:solidFill>
                <a:latin typeface="+mn-lt"/>
                <a:ea typeface="+mn-ea"/>
                <a:cs typeface="+mn-cs"/>
              </a:rPr>
              <a:t>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instrucciones</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a ciertas mujeres jóvenes. El hogar y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entorno</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es su cargo y responsabilidad de Dios. </a:t>
            </a:r>
            <a:r>
              <a:rPr lang="en-US" sz="1200" kern="1200" baseline="0" dirty="0" err="1">
                <a:solidFill>
                  <a:schemeClr val="tx1"/>
                </a:solidFill>
                <a:latin typeface="+mn-lt"/>
                <a:ea typeface="+mn-ea"/>
                <a:cs typeface="+mn-cs"/>
              </a:rPr>
              <a:t>Eso</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debe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ser</a:t>
            </a:r>
            <a:r>
              <a:rPr lang="en-US" sz="1200" kern="1200" baseline="0" dirty="0" smtClean="0">
                <a:solidFill>
                  <a:schemeClr val="tx1"/>
                </a:solidFill>
                <a:latin typeface="+mn-lt"/>
                <a:ea typeface="+mn-ea"/>
                <a:cs typeface="+mn-cs"/>
              </a:rPr>
              <a:t> lo </a:t>
            </a:r>
            <a:r>
              <a:rPr lang="en-US" sz="1200" kern="1200" baseline="0" dirty="0">
                <a:solidFill>
                  <a:schemeClr val="tx1"/>
                </a:solidFill>
                <a:latin typeface="+mn-lt"/>
                <a:ea typeface="+mn-ea"/>
                <a:cs typeface="+mn-cs"/>
              </a:rPr>
              <a:t>primero en su vida. Ella eligió establecer un </a:t>
            </a:r>
            <a:r>
              <a:rPr lang="en-US" sz="1200" kern="1200" baseline="0" dirty="0" err="1">
                <a:solidFill>
                  <a:schemeClr val="tx1"/>
                </a:solidFill>
                <a:latin typeface="+mn-lt"/>
                <a:ea typeface="+mn-ea"/>
                <a:cs typeface="+mn-cs"/>
              </a:rPr>
              <a:t>hogar</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y </a:t>
            </a:r>
            <a:r>
              <a:rPr lang="en-US" sz="1200" kern="1200" baseline="0" dirty="0" err="1" smtClean="0">
                <a:solidFill>
                  <a:schemeClr val="tx1"/>
                </a:solidFill>
                <a:latin typeface="+mn-lt"/>
                <a:ea typeface="+mn-ea"/>
                <a:cs typeface="+mn-cs"/>
              </a:rPr>
              <a:t>tener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hijos</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Ahora debe aceptar la </a:t>
            </a:r>
            <a:r>
              <a:rPr lang="en-US" sz="1200" kern="1200" baseline="0" dirty="0" err="1" smtClean="0">
                <a:solidFill>
                  <a:schemeClr val="tx1"/>
                </a:solidFill>
                <a:latin typeface="+mn-lt"/>
                <a:ea typeface="+mn-ea"/>
                <a:cs typeface="+mn-cs"/>
              </a:rPr>
              <a:t>responsabilidad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seria</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encargarse</a:t>
            </a:r>
            <a:r>
              <a:rPr lang="en-US" sz="1200" kern="1200" baseline="0" dirty="0" smtClean="0">
                <a:solidFill>
                  <a:schemeClr val="tx1"/>
                </a:solidFill>
                <a:latin typeface="+mn-lt"/>
                <a:ea typeface="+mn-ea"/>
                <a:cs typeface="+mn-cs"/>
              </a:rPr>
              <a:t> de ese </a:t>
            </a:r>
            <a:r>
              <a:rPr lang="en-US" sz="1200" kern="1200" baseline="0" dirty="0" err="1" smtClean="0">
                <a:solidFill>
                  <a:schemeClr val="tx1"/>
                </a:solidFill>
                <a:latin typeface="+mn-lt"/>
                <a:ea typeface="+mn-ea"/>
                <a:cs typeface="+mn-cs"/>
              </a:rPr>
              <a:t>hogar</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y su entorno.</a:t>
            </a:r>
            <a:endParaRPr lang="en-US" dirty="0"/>
          </a:p>
        </p:txBody>
      </p:sp>
      <p:sp>
        <p:nvSpPr>
          <p:cNvPr id="4" name="Slide Number Placeholder 3"/>
          <p:cNvSpPr>
            <a:spLocks noGrp="1"/>
          </p:cNvSpPr>
          <p:nvPr>
            <p:ph type="sldNum" sz="quarter" idx="10"/>
          </p:nvPr>
        </p:nvSpPr>
        <p:spPr/>
        <p:txBody>
          <a:bodyPr/>
          <a:lstStyle/>
          <a:p>
            <a:pPr algn="l">
              <a:defRPr/>
            </a:pPr>
            <a:fld id="{13252FCC-3940-460A-9140-F90192C3686A}" type="slidenum">
              <a:rPr lang="en-US" smtClean="0">
                <a:solidFill>
                  <a:prstClr val="black"/>
                </a:solidFill>
                <a:latin typeface="Calibri"/>
              </a:rPr>
              <a:pPr algn="l">
                <a:defRPr/>
              </a:pPr>
              <a:t>76</a:t>
            </a:fld>
            <a:endParaRPr lang="en-US">
              <a:solidFill>
                <a:prstClr val="black"/>
              </a:solidFill>
              <a:latin typeface="Calibri"/>
            </a:endParaRPr>
          </a:p>
        </p:txBody>
      </p:sp>
    </p:spTree>
    <p:extLst>
      <p:ext uri="{BB962C8B-B14F-4D97-AF65-F5344CB8AC3E}">
        <p14:creationId xmlns:p14="http://schemas.microsoft.com/office/powerpoint/2010/main" val="1510217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rtl="0"/>
            <a:r>
              <a:rPr lang="en-US" sz="1200" kern="1200" baseline="0" dirty="0">
                <a:solidFill>
                  <a:schemeClr val="tx1"/>
                </a:solidFill>
                <a:latin typeface="+mn-lt"/>
                <a:ea typeface="+mn-ea"/>
                <a:cs typeface="+mn-cs"/>
              </a:rPr>
              <a:t>"</a:t>
            </a:r>
            <a:r>
              <a:rPr lang="en-US" sz="1200" kern="1200" baseline="0" dirty="0" smtClean="0">
                <a:solidFill>
                  <a:schemeClr val="tx1"/>
                </a:solidFill>
                <a:latin typeface="+mn-lt"/>
                <a:ea typeface="+mn-ea"/>
                <a:cs typeface="+mn-cs"/>
              </a:rPr>
              <a:t>Amen a </a:t>
            </a:r>
            <a:r>
              <a:rPr lang="en-US" sz="1200" kern="1200" baseline="0" dirty="0" err="1" smtClean="0">
                <a:solidFill>
                  <a:schemeClr val="tx1"/>
                </a:solidFill>
                <a:latin typeface="+mn-lt"/>
                <a:ea typeface="+mn-ea"/>
                <a:cs typeface="+mn-cs"/>
              </a:rPr>
              <a:t>sus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maridos</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 La palabra traducida "</a:t>
            </a:r>
            <a:r>
              <a:rPr lang="en-US" sz="1200" kern="1200" baseline="0" dirty="0" smtClean="0">
                <a:solidFill>
                  <a:schemeClr val="tx1"/>
                </a:solidFill>
                <a:latin typeface="+mn-lt"/>
                <a:ea typeface="+mn-ea"/>
                <a:cs typeface="+mn-cs"/>
              </a:rPr>
              <a:t>amen" </a:t>
            </a:r>
            <a:r>
              <a:rPr lang="en-US" sz="1200" kern="1200" baseline="0" dirty="0" err="1" smtClean="0">
                <a:solidFill>
                  <a:schemeClr val="tx1"/>
                </a:solidFill>
                <a:latin typeface="+mn-lt"/>
                <a:ea typeface="+mn-ea"/>
                <a:cs typeface="+mn-cs"/>
              </a:rPr>
              <a:t>es</a:t>
            </a:r>
            <a:r>
              <a:rPr lang="en-US" sz="1200"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filandros</a:t>
            </a:r>
            <a:r>
              <a:rPr lang="en-US" sz="1200" i="1" kern="1200" baseline="0" dirty="0" smtClean="0">
                <a:solidFill>
                  <a:schemeClr val="tx1"/>
                </a:solidFill>
                <a:latin typeface="+mn-lt"/>
                <a:ea typeface="+mn-ea"/>
                <a:cs typeface="+mn-cs"/>
              </a:rPr>
              <a:t> que </a:t>
            </a:r>
            <a:r>
              <a:rPr lang="en-US" sz="1200" i="1" kern="1200" baseline="0" dirty="0" err="1">
                <a:solidFill>
                  <a:schemeClr val="tx1"/>
                </a:solidFill>
                <a:latin typeface="+mn-lt"/>
                <a:ea typeface="+mn-ea"/>
                <a:cs typeface="+mn-cs"/>
              </a:rPr>
              <a:t>es</a:t>
            </a:r>
            <a:r>
              <a:rPr lang="en-US" sz="1200" i="1" kern="1200" baseline="0" dirty="0">
                <a:solidFill>
                  <a:schemeClr val="tx1"/>
                </a:solidFill>
                <a:latin typeface="+mn-lt"/>
                <a:ea typeface="+mn-ea"/>
                <a:cs typeface="+mn-cs"/>
              </a:rPr>
              <a:t> </a:t>
            </a:r>
            <a:r>
              <a:rPr lang="en-US" sz="1200" i="1" kern="1200" baseline="0" dirty="0" err="1" smtClean="0">
                <a:solidFill>
                  <a:schemeClr val="tx1"/>
                </a:solidFill>
                <a:latin typeface="+mn-lt"/>
                <a:ea typeface="+mn-ea"/>
                <a:cs typeface="+mn-cs"/>
              </a:rPr>
              <a:t>una</a:t>
            </a:r>
            <a:r>
              <a:rPr lang="en-US" sz="1200" i="1"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exhortación</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a </a:t>
            </a:r>
            <a:r>
              <a:rPr lang="en-US" sz="1200" kern="1200" baseline="0" dirty="0" err="1">
                <a:solidFill>
                  <a:schemeClr val="tx1"/>
                </a:solidFill>
                <a:latin typeface="+mn-lt"/>
                <a:ea typeface="+mn-ea"/>
                <a:cs typeface="+mn-cs"/>
              </a:rPr>
              <a:t>ser</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afectuosa</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Ella debe ser afectuosa y cariñosa con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marido</a:t>
            </a:r>
            <a:r>
              <a:rPr lang="en-US" sz="1200" kern="1200" baseline="0" dirty="0">
                <a:solidFill>
                  <a:schemeClr val="tx1"/>
                </a:solidFill>
                <a:latin typeface="+mn-lt"/>
                <a:ea typeface="+mn-ea"/>
                <a:cs typeface="+mn-cs"/>
              </a:rPr>
              <a:t>. Ella tiene la responsabilidad en el matrimonio de satisfacer sus </a:t>
            </a:r>
            <a:r>
              <a:rPr lang="en-US" sz="1200" kern="1200" baseline="0" dirty="0" err="1">
                <a:solidFill>
                  <a:schemeClr val="tx1"/>
                </a:solidFill>
                <a:latin typeface="+mn-lt"/>
                <a:ea typeface="+mn-ea"/>
                <a:cs typeface="+mn-cs"/>
              </a:rPr>
              <a:t>necesidades</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y </a:t>
            </a:r>
            <a:r>
              <a:rPr lang="en-US" sz="1200" kern="1200" baseline="0" dirty="0" err="1" smtClean="0">
                <a:solidFill>
                  <a:schemeClr val="tx1"/>
                </a:solidFill>
                <a:latin typeface="+mn-lt"/>
                <a:ea typeface="+mn-ea"/>
                <a:cs typeface="+mn-cs"/>
              </a:rPr>
              <a:t>deseos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físicos</a:t>
            </a:r>
            <a:r>
              <a:rPr lang="en-US" sz="1200" kern="1200" baseline="0" dirty="0" smtClean="0">
                <a:solidFill>
                  <a:schemeClr val="tx1"/>
                </a:solidFill>
                <a:latin typeface="+mn-lt"/>
                <a:ea typeface="+mn-ea"/>
                <a:cs typeface="+mn-cs"/>
              </a:rPr>
              <a:t> y </a:t>
            </a:r>
            <a:r>
              <a:rPr lang="en-US" sz="1200" kern="1200" baseline="0" dirty="0">
                <a:solidFill>
                  <a:schemeClr val="tx1"/>
                </a:solidFill>
                <a:latin typeface="+mn-lt"/>
                <a:ea typeface="+mn-ea"/>
                <a:cs typeface="+mn-cs"/>
              </a:rPr>
              <a:t>ella tiene la responsabilidad de mostrar tierno cuidado y apoyo, lo cual </a:t>
            </a:r>
            <a:r>
              <a:rPr lang="en-US" sz="1200" kern="1200" baseline="0" dirty="0" err="1">
                <a:solidFill>
                  <a:schemeClr val="tx1"/>
                </a:solidFill>
                <a:latin typeface="+mn-lt"/>
                <a:ea typeface="+mn-ea"/>
                <a:cs typeface="+mn-cs"/>
              </a:rPr>
              <a:t>es</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una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expresión</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de tal amor.</a:t>
            </a:r>
          </a:p>
          <a:p>
            <a:pPr algn="l" rtl="0"/>
            <a:endParaRPr lang="en-US" sz="1200" kern="1200" baseline="0" dirty="0">
              <a:solidFill>
                <a:schemeClr val="tx1"/>
              </a:solidFill>
              <a:latin typeface="+mn-lt"/>
              <a:ea typeface="+mn-ea"/>
              <a:cs typeface="+mn-cs"/>
            </a:endParaRPr>
          </a:p>
          <a:p>
            <a:pPr algn="l" rtl="0"/>
            <a:r>
              <a:rPr lang="en-US" sz="1200" kern="1200" baseline="0" dirty="0">
                <a:solidFill>
                  <a:schemeClr val="tx1"/>
                </a:solidFill>
                <a:latin typeface="+mn-lt"/>
                <a:ea typeface="+mn-ea"/>
                <a:cs typeface="+mn-cs"/>
              </a:rPr>
              <a:t>Tito 2:3-5</a:t>
            </a:r>
          </a:p>
          <a:p>
            <a:pPr algn="l" rtl="0"/>
            <a:r>
              <a:rPr lang="en-US" sz="1200" kern="1200" baseline="0" dirty="0" err="1" smtClean="0">
                <a:solidFill>
                  <a:schemeClr val="tx1"/>
                </a:solidFill>
                <a:latin typeface="+mn-lt"/>
                <a:ea typeface="+mn-ea"/>
                <a:cs typeface="+mn-cs"/>
              </a:rPr>
              <a:t>Hacendosa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en</a:t>
            </a:r>
            <a:r>
              <a:rPr lang="en-US" sz="1200" kern="1200" baseline="0" dirty="0" smtClean="0">
                <a:solidFill>
                  <a:schemeClr val="tx1"/>
                </a:solidFill>
                <a:latin typeface="+mn-lt"/>
                <a:ea typeface="+mn-ea"/>
                <a:cs typeface="+mn-cs"/>
              </a:rPr>
              <a:t> el </a:t>
            </a:r>
            <a:r>
              <a:rPr lang="en-US" sz="1200" kern="1200" baseline="0" dirty="0" err="1" smtClean="0">
                <a:solidFill>
                  <a:schemeClr val="tx1"/>
                </a:solidFill>
                <a:latin typeface="+mn-lt"/>
                <a:ea typeface="+mn-ea"/>
                <a:cs typeface="+mn-cs"/>
              </a:rPr>
              <a:t>hogar</a:t>
            </a:r>
            <a:r>
              <a:rPr lang="en-US" sz="1200" kern="1200" baseline="0" dirty="0" smtClean="0">
                <a:solidFill>
                  <a:schemeClr val="tx1"/>
                </a:solidFill>
                <a:latin typeface="+mn-lt"/>
                <a:ea typeface="+mn-ea"/>
                <a:cs typeface="+mn-cs"/>
              </a:rPr>
              <a:t> - </a:t>
            </a:r>
            <a:r>
              <a:rPr lang="en-US" sz="1200" kern="1200" baseline="0" dirty="0">
                <a:solidFill>
                  <a:schemeClr val="tx1"/>
                </a:solidFill>
                <a:latin typeface="+mn-lt"/>
                <a:ea typeface="+mn-ea"/>
                <a:cs typeface="+mn-cs"/>
              </a:rPr>
              <a:t>lit., una vigilante en casa o </a:t>
            </a:r>
            <a:r>
              <a:rPr lang="en-US" sz="1200" kern="1200" baseline="0" dirty="0" err="1" smtClean="0">
                <a:solidFill>
                  <a:schemeClr val="tx1"/>
                </a:solidFill>
                <a:latin typeface="+mn-lt"/>
                <a:ea typeface="+mn-ea"/>
                <a:cs typeface="+mn-cs"/>
              </a:rPr>
              <a:t>una</a:t>
            </a:r>
            <a:r>
              <a:rPr lang="en-US" sz="1200" kern="1200" baseline="0" dirty="0" smtClean="0">
                <a:solidFill>
                  <a:schemeClr val="tx1"/>
                </a:solidFill>
                <a:latin typeface="+mn-lt"/>
                <a:ea typeface="+mn-ea"/>
                <a:cs typeface="+mn-cs"/>
              </a:rPr>
              <a:t> que se </a:t>
            </a:r>
            <a:r>
              <a:rPr lang="en-US" sz="1200" kern="1200" baseline="0" dirty="0" err="1" smtClean="0">
                <a:solidFill>
                  <a:schemeClr val="tx1"/>
                </a:solidFill>
                <a:latin typeface="+mn-lt"/>
                <a:ea typeface="+mn-ea"/>
                <a:cs typeface="+mn-cs"/>
              </a:rPr>
              <a:t>queda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en</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casa. Traducido de </a:t>
            </a:r>
            <a:r>
              <a:rPr lang="en-US" sz="1200" kern="1200" baseline="0" dirty="0" err="1">
                <a:solidFill>
                  <a:schemeClr val="tx1"/>
                </a:solidFill>
                <a:latin typeface="+mn-lt"/>
                <a:ea typeface="+mn-ea"/>
                <a:cs typeface="+mn-cs"/>
              </a:rPr>
              <a:t>diversas</a:t>
            </a:r>
            <a:r>
              <a:rPr lang="en-US" sz="1200" kern="1200" baseline="0" dirty="0">
                <a:solidFill>
                  <a:schemeClr val="tx1"/>
                </a:solidFill>
                <a:latin typeface="+mn-lt"/>
                <a:ea typeface="+mn-ea"/>
                <a:cs typeface="+mn-cs"/>
              </a:rPr>
              <a:t> </a:t>
            </a:r>
            <a:r>
              <a:rPr lang="en-US" sz="1200" kern="1200" baseline="0" dirty="0" err="1" smtClean="0">
                <a:solidFill>
                  <a:schemeClr val="tx1"/>
                </a:solidFill>
                <a:latin typeface="+mn-lt"/>
                <a:ea typeface="+mn-ea"/>
                <a:cs typeface="+mn-cs"/>
              </a:rPr>
              <a:t>formas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amas</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de casa, </a:t>
            </a:r>
            <a:r>
              <a:rPr lang="en-US" sz="1200" kern="1200" baseline="0" dirty="0" err="1" smtClean="0">
                <a:solidFill>
                  <a:schemeClr val="tx1"/>
                </a:solidFill>
                <a:latin typeface="+mn-lt"/>
                <a:ea typeface="+mn-ea"/>
                <a:cs typeface="+mn-cs"/>
              </a:rPr>
              <a:t>cuidadoras</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de casa, </a:t>
            </a:r>
            <a:r>
              <a:rPr lang="en-US" sz="1200" kern="1200" baseline="0" dirty="0" err="1" smtClean="0">
                <a:solidFill>
                  <a:schemeClr val="tx1"/>
                </a:solidFill>
                <a:latin typeface="+mn-lt"/>
                <a:ea typeface="+mn-ea"/>
                <a:cs typeface="+mn-cs"/>
              </a:rPr>
              <a:t>trabajadoras</a:t>
            </a:r>
            <a:r>
              <a:rPr lang="en-US" sz="1200" kern="1200" baseline="0" dirty="0" smtClean="0">
                <a:solidFill>
                  <a:schemeClr val="tx1"/>
                </a:solidFill>
                <a:latin typeface="+mn-lt"/>
                <a:ea typeface="+mn-ea"/>
                <a:cs typeface="+mn-cs"/>
              </a:rPr>
              <a:t> </a:t>
            </a:r>
            <a:r>
              <a:rPr lang="en-US" sz="1200" kern="1200" baseline="0" dirty="0" err="1">
                <a:solidFill>
                  <a:schemeClr val="tx1"/>
                </a:solidFill>
                <a:latin typeface="+mn-lt"/>
                <a:ea typeface="+mn-ea"/>
                <a:cs typeface="+mn-cs"/>
              </a:rPr>
              <a:t>en</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casa, </a:t>
            </a:r>
            <a:r>
              <a:rPr lang="en-US" sz="1200" kern="1200" baseline="0" dirty="0">
                <a:solidFill>
                  <a:schemeClr val="tx1"/>
                </a:solidFill>
                <a:latin typeface="+mn-lt"/>
                <a:ea typeface="+mn-ea"/>
                <a:cs typeface="+mn-cs"/>
              </a:rPr>
              <a:t>domésticas. Sé que la última palabra probablemente no les sienta muy bien a algunos.</a:t>
            </a:r>
          </a:p>
          <a:p>
            <a:pPr algn="l" rtl="0"/>
            <a:r>
              <a:rPr lang="en-US" sz="1200" kern="1200" baseline="0" dirty="0">
                <a:solidFill>
                  <a:schemeClr val="tx1"/>
                </a:solidFill>
                <a:latin typeface="+mn-lt"/>
                <a:ea typeface="+mn-ea"/>
                <a:cs typeface="+mn-cs"/>
              </a:rPr>
              <a:t>Pero se utiliza en su significado original de "</a:t>
            </a:r>
            <a:r>
              <a:rPr lang="en-US" sz="1200" kern="1200" baseline="0" dirty="0" smtClean="0">
                <a:solidFill>
                  <a:schemeClr val="tx1"/>
                </a:solidFill>
                <a:latin typeface="+mn-lt"/>
                <a:ea typeface="+mn-ea"/>
                <a:cs typeface="+mn-cs"/>
              </a:rPr>
              <a:t>aficionada </a:t>
            </a:r>
            <a:r>
              <a:rPr lang="en-US" sz="1200" kern="1200" baseline="0" dirty="0">
                <a:solidFill>
                  <a:schemeClr val="tx1"/>
                </a:solidFill>
                <a:latin typeface="+mn-lt"/>
                <a:ea typeface="+mn-ea"/>
                <a:cs typeface="+mn-cs"/>
              </a:rPr>
              <a:t>a la vida hogareña y a los asuntos domésticos".</a:t>
            </a:r>
          </a:p>
          <a:p>
            <a:pPr algn="l" rtl="0"/>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na </a:t>
            </a:r>
            <a:r>
              <a:rPr kumimoji="0" lang="en-US" sz="1200" b="0" i="0" u="none" strike="noStrike" kern="1200" cap="none" spc="0" normalizeH="0" baseline="0" noProof="0" dirty="0">
                <a:ln>
                  <a:noFill/>
                </a:ln>
                <a:solidFill>
                  <a:prstClr val="black"/>
                </a:solidFill>
                <a:effectLst/>
                <a:uLnTx/>
                <a:uFillTx/>
                <a:latin typeface="Calibri"/>
                <a:ea typeface="+mn-ea"/>
                <a:cs typeface="+mn-cs"/>
              </a:rPr>
              <a:t>vigilante en casa, cuidadoras en casa, trabajadoras en casa, ocupadas en casa, "aficionadas a la vida hogareña y a los asuntos domésticos". La vida hogareña es su punto focal. Su responsabilidad principal es "gobernar la casa" o "guiar la casa". El hogar y su entorno es su cargo y responsabilidad de Dios. Será lo primero en su vida. Ella optó por establecer un hogar y tener hijos. Ahora debe aceptar la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responsabilidad</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seria</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a:ln>
                  <a:noFill/>
                </a:ln>
                <a:solidFill>
                  <a:prstClr val="black"/>
                </a:solidFill>
                <a:effectLst/>
                <a:uLnTx/>
                <a:uFillTx/>
                <a:latin typeface="Calibri"/>
                <a:ea typeface="+mn-ea"/>
                <a:cs typeface="+mn-cs"/>
              </a:rPr>
              <a:t>estar a cargo de ese hogar y su entorno.</a:t>
            </a:r>
          </a:p>
          <a:p>
            <a:pPr algn="l" rtl="0"/>
            <a:endParaRPr lang="en-US" dirty="0"/>
          </a:p>
        </p:txBody>
      </p:sp>
      <p:sp>
        <p:nvSpPr>
          <p:cNvPr id="4" name="Slide Number Placeholder 3"/>
          <p:cNvSpPr>
            <a:spLocks noGrp="1"/>
          </p:cNvSpPr>
          <p:nvPr>
            <p:ph type="sldNum" sz="quarter" idx="10"/>
          </p:nvPr>
        </p:nvSpPr>
        <p:spPr/>
        <p:txBody>
          <a:bodyPr/>
          <a:lstStyle/>
          <a:p>
            <a:pPr algn="l">
              <a:defRPr/>
            </a:pPr>
            <a:fld id="{13252FCC-3940-460A-9140-F90192C3686A}" type="slidenum">
              <a:rPr lang="en-US" smtClean="0">
                <a:solidFill>
                  <a:prstClr val="black"/>
                </a:solidFill>
                <a:latin typeface="Calibri"/>
              </a:rPr>
              <a:pPr algn="l">
                <a:defRPr/>
              </a:pPr>
              <a:t>77</a:t>
            </a:fld>
            <a:endParaRPr lang="en-US">
              <a:solidFill>
                <a:prstClr val="black"/>
              </a:solidFill>
              <a:latin typeface="Calibri"/>
            </a:endParaRPr>
          </a:p>
        </p:txBody>
      </p:sp>
    </p:spTree>
    <p:extLst>
      <p:ext uri="{BB962C8B-B14F-4D97-AF65-F5344CB8AC3E}">
        <p14:creationId xmlns:p14="http://schemas.microsoft.com/office/powerpoint/2010/main" val="216451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"Amen a </a:t>
            </a:r>
            <a:r>
              <a:rPr lang="en-US" sz="1200" kern="1200" baseline="0" dirty="0" err="1" smtClean="0">
                <a:solidFill>
                  <a:schemeClr val="tx1"/>
                </a:solidFill>
                <a:latin typeface="+mn-lt"/>
                <a:ea typeface="+mn-ea"/>
                <a:cs typeface="+mn-cs"/>
              </a:rPr>
              <a:t>sus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maridos</a:t>
            </a:r>
            <a:r>
              <a:rPr lang="en-US" sz="1200" kern="1200" baseline="0" dirty="0" smtClean="0">
                <a:solidFill>
                  <a:schemeClr val="tx1"/>
                </a:solidFill>
                <a:latin typeface="+mn-lt"/>
                <a:ea typeface="+mn-ea"/>
                <a:cs typeface="+mn-cs"/>
              </a:rPr>
              <a:t>" - La palabra </a:t>
            </a:r>
            <a:r>
              <a:rPr lang="en-US" sz="1200" kern="1200" baseline="0" dirty="0" err="1" smtClean="0">
                <a:solidFill>
                  <a:schemeClr val="tx1"/>
                </a:solidFill>
                <a:latin typeface="+mn-lt"/>
                <a:ea typeface="+mn-ea"/>
                <a:cs typeface="+mn-cs"/>
              </a:rPr>
              <a:t>traducida</a:t>
            </a:r>
            <a:r>
              <a:rPr lang="en-US" sz="1200" kern="1200" baseline="0" dirty="0" smtClean="0">
                <a:solidFill>
                  <a:schemeClr val="tx1"/>
                </a:solidFill>
                <a:latin typeface="+mn-lt"/>
                <a:ea typeface="+mn-ea"/>
                <a:cs typeface="+mn-cs"/>
              </a:rPr>
              <a:t> "amen" </a:t>
            </a:r>
            <a:r>
              <a:rPr lang="en-US" sz="1200" kern="1200" baseline="0" dirty="0" err="1" smtClean="0">
                <a:solidFill>
                  <a:schemeClr val="tx1"/>
                </a:solidFill>
                <a:latin typeface="+mn-lt"/>
                <a:ea typeface="+mn-ea"/>
                <a:cs typeface="+mn-cs"/>
              </a:rPr>
              <a:t>es</a:t>
            </a:r>
            <a:r>
              <a:rPr lang="en-US" sz="1200"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filandros</a:t>
            </a:r>
            <a:r>
              <a:rPr lang="en-US" sz="1200" i="1" kern="1200" baseline="0" dirty="0" smtClean="0">
                <a:solidFill>
                  <a:schemeClr val="tx1"/>
                </a:solidFill>
                <a:latin typeface="+mn-lt"/>
                <a:ea typeface="+mn-ea"/>
                <a:cs typeface="+mn-cs"/>
              </a:rPr>
              <a:t> que </a:t>
            </a:r>
            <a:r>
              <a:rPr lang="en-US" sz="1200" i="1" kern="1200" baseline="0" dirty="0" err="1" smtClean="0">
                <a:solidFill>
                  <a:schemeClr val="tx1"/>
                </a:solidFill>
                <a:latin typeface="+mn-lt"/>
                <a:ea typeface="+mn-ea"/>
                <a:cs typeface="+mn-cs"/>
              </a:rPr>
              <a:t>es</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una</a:t>
            </a:r>
            <a:r>
              <a:rPr lang="en-US" sz="1200" i="1"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exhortación</a:t>
            </a:r>
            <a:r>
              <a:rPr lang="en-US" sz="1200" kern="1200" baseline="0" dirty="0" smtClean="0">
                <a:solidFill>
                  <a:schemeClr val="tx1"/>
                </a:solidFill>
                <a:latin typeface="+mn-lt"/>
                <a:ea typeface="+mn-ea"/>
                <a:cs typeface="+mn-cs"/>
              </a:rPr>
              <a:t> a </a:t>
            </a:r>
            <a:r>
              <a:rPr lang="en-US" sz="1200" kern="1200" baseline="0" dirty="0" err="1" smtClean="0">
                <a:solidFill>
                  <a:schemeClr val="tx1"/>
                </a:solidFill>
                <a:latin typeface="+mn-lt"/>
                <a:ea typeface="+mn-ea"/>
                <a:cs typeface="+mn-cs"/>
              </a:rPr>
              <a:t>ser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afectuosa</a:t>
            </a:r>
            <a:r>
              <a:rPr lang="en-US" sz="1200" kern="1200" baseline="0" dirty="0" smtClean="0">
                <a:solidFill>
                  <a:schemeClr val="tx1"/>
                </a:solidFill>
                <a:latin typeface="+mn-lt"/>
                <a:ea typeface="+mn-ea"/>
                <a:cs typeface="+mn-cs"/>
              </a:rPr>
              <a:t>. Ella </a:t>
            </a:r>
            <a:r>
              <a:rPr lang="en-US" sz="1200" kern="1200" baseline="0" dirty="0" err="1" smtClean="0">
                <a:solidFill>
                  <a:schemeClr val="tx1"/>
                </a:solidFill>
                <a:latin typeface="+mn-lt"/>
                <a:ea typeface="+mn-ea"/>
                <a:cs typeface="+mn-cs"/>
              </a:rPr>
              <a:t>debe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afectuosa</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cariñosa</a:t>
            </a:r>
            <a:r>
              <a:rPr lang="en-US" sz="1200" kern="1200" baseline="0" dirty="0" smtClean="0">
                <a:solidFill>
                  <a:schemeClr val="tx1"/>
                </a:solidFill>
                <a:latin typeface="+mn-lt"/>
                <a:ea typeface="+mn-ea"/>
                <a:cs typeface="+mn-cs"/>
              </a:rPr>
              <a:t> con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marido</a:t>
            </a:r>
            <a:r>
              <a:rPr lang="en-US" sz="1200" kern="1200" baseline="0" dirty="0" smtClean="0">
                <a:solidFill>
                  <a:schemeClr val="tx1"/>
                </a:solidFill>
                <a:latin typeface="+mn-lt"/>
                <a:ea typeface="+mn-ea"/>
                <a:cs typeface="+mn-cs"/>
              </a:rPr>
              <a:t>. Ella </a:t>
            </a:r>
            <a:r>
              <a:rPr lang="en-US" sz="1200" kern="1200" baseline="0" dirty="0" err="1" smtClean="0">
                <a:solidFill>
                  <a:schemeClr val="tx1"/>
                </a:solidFill>
                <a:latin typeface="+mn-lt"/>
                <a:ea typeface="+mn-ea"/>
                <a:cs typeface="+mn-cs"/>
              </a:rPr>
              <a:t>tiene</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responsabilidad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en</a:t>
            </a:r>
            <a:r>
              <a:rPr lang="en-US" sz="1200" kern="1200" baseline="0" dirty="0" smtClean="0">
                <a:solidFill>
                  <a:schemeClr val="tx1"/>
                </a:solidFill>
                <a:latin typeface="+mn-lt"/>
                <a:ea typeface="+mn-ea"/>
                <a:cs typeface="+mn-cs"/>
              </a:rPr>
              <a:t> el </a:t>
            </a:r>
            <a:r>
              <a:rPr lang="en-US" sz="1200" kern="1200" baseline="0" dirty="0" err="1" smtClean="0">
                <a:solidFill>
                  <a:schemeClr val="tx1"/>
                </a:solidFill>
                <a:latin typeface="+mn-lt"/>
                <a:ea typeface="+mn-ea"/>
                <a:cs typeface="+mn-cs"/>
              </a:rPr>
              <a:t>matrimonio</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satisfacer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necesidades</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deseos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físicos</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ella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tiene</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responsabilidad</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mostrar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tierno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cuidado</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apoyo</a:t>
            </a:r>
            <a:r>
              <a:rPr lang="en-US" sz="1200" kern="1200" baseline="0" dirty="0" smtClean="0">
                <a:solidFill>
                  <a:schemeClr val="tx1"/>
                </a:solidFill>
                <a:latin typeface="+mn-lt"/>
                <a:ea typeface="+mn-ea"/>
                <a:cs typeface="+mn-cs"/>
              </a:rPr>
              <a:t>, lo </a:t>
            </a:r>
            <a:r>
              <a:rPr lang="en-US" sz="1200" kern="1200" baseline="0" dirty="0" err="1" smtClean="0">
                <a:solidFill>
                  <a:schemeClr val="tx1"/>
                </a:solidFill>
                <a:latin typeface="+mn-lt"/>
                <a:ea typeface="+mn-ea"/>
                <a:cs typeface="+mn-cs"/>
              </a:rPr>
              <a:t>cual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expresión</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tal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amor</a:t>
            </a:r>
            <a:r>
              <a:rPr lang="en-US" sz="1200" kern="1200" baseline="0" dirty="0" smtClean="0">
                <a:solidFill>
                  <a:schemeClr val="tx1"/>
                </a:solidFill>
                <a:latin typeface="+mn-lt"/>
                <a:ea typeface="+mn-ea"/>
                <a:cs typeface="+mn-cs"/>
              </a:rPr>
              <a:t>.</a:t>
            </a:r>
          </a:p>
          <a:p>
            <a:pPr algn="l" rtl="0"/>
            <a:endParaRPr lang="en-US" sz="1200" kern="1200" baseline="0" dirty="0" smtClean="0">
              <a:solidFill>
                <a:schemeClr val="tx1"/>
              </a:solidFill>
              <a:latin typeface="+mn-lt"/>
              <a:ea typeface="+mn-ea"/>
              <a:cs typeface="+mn-cs"/>
            </a:endParaRPr>
          </a:p>
          <a:p>
            <a:pPr algn="l" rtl="0"/>
            <a:r>
              <a:rPr lang="en-US" sz="1200" b="0" i="0" kern="1200" dirty="0" err="1" smtClean="0">
                <a:solidFill>
                  <a:schemeClr val="tx1"/>
                </a:solidFill>
                <a:latin typeface="+mn-lt"/>
                <a:ea typeface="+mn-ea"/>
                <a:cs typeface="+mn-cs"/>
              </a:rPr>
              <a:t>Deberes</a:t>
            </a:r>
            <a:r>
              <a:rPr lang="en-US" sz="1200" b="0" i="0" kern="1200" dirty="0" smtClean="0">
                <a:solidFill>
                  <a:schemeClr val="tx1"/>
                </a:solidFill>
                <a:latin typeface="+mn-lt"/>
                <a:ea typeface="+mn-ea"/>
                <a:cs typeface="+mn-cs"/>
              </a:rPr>
              <a:t> </a:t>
            </a:r>
            <a:r>
              <a:rPr lang="en-US" sz="1200" b="0" i="0" kern="1200" dirty="0">
                <a:solidFill>
                  <a:schemeClr val="tx1"/>
                </a:solidFill>
                <a:latin typeface="+mn-lt"/>
                <a:ea typeface="+mn-ea"/>
                <a:cs typeface="+mn-cs"/>
              </a:rPr>
              <a:t>de </a:t>
            </a:r>
            <a:r>
              <a:rPr lang="en-US" sz="1200" b="0" i="0" kern="1200" dirty="0" smtClean="0">
                <a:solidFill>
                  <a:schemeClr val="tx1"/>
                </a:solidFill>
                <a:latin typeface="+mn-lt"/>
                <a:ea typeface="+mn-ea"/>
                <a:cs typeface="+mn-cs"/>
              </a:rPr>
              <a:t>las </a:t>
            </a:r>
            <a:r>
              <a:rPr lang="en-US" sz="1200" b="0" i="0" kern="1200" dirty="0" err="1" smtClean="0">
                <a:solidFill>
                  <a:schemeClr val="tx1"/>
                </a:solidFill>
                <a:latin typeface="+mn-lt"/>
                <a:ea typeface="+mn-ea"/>
                <a:cs typeface="+mn-cs"/>
              </a:rPr>
              <a:t>ancianas</a:t>
            </a:r>
            <a:r>
              <a:rPr lang="en-US" sz="1200" b="0" i="0" kern="1200" dirty="0" smtClean="0">
                <a:solidFill>
                  <a:schemeClr val="tx1"/>
                </a:solidFill>
                <a:latin typeface="+mn-lt"/>
                <a:ea typeface="+mn-ea"/>
                <a:cs typeface="+mn-cs"/>
              </a:rPr>
              <a:t> </a:t>
            </a:r>
            <a:r>
              <a:rPr lang="en-US" sz="1200" b="0" i="0" kern="1200" dirty="0">
                <a:solidFill>
                  <a:schemeClr val="tx1"/>
                </a:solidFill>
                <a:latin typeface="+mn-lt"/>
                <a:ea typeface="+mn-ea"/>
                <a:cs typeface="+mn-cs"/>
              </a:rPr>
              <a:t>y de </a:t>
            </a:r>
            <a:r>
              <a:rPr lang="en-US" sz="1200" b="0" i="0" kern="1200" dirty="0" smtClean="0">
                <a:solidFill>
                  <a:schemeClr val="tx1"/>
                </a:solidFill>
                <a:latin typeface="+mn-lt"/>
                <a:ea typeface="+mn-ea"/>
                <a:cs typeface="+mn-cs"/>
              </a:rPr>
              <a:t>las </a:t>
            </a:r>
            <a:r>
              <a:rPr lang="en-US" sz="1200" b="0" i="0" kern="1200" dirty="0">
                <a:solidFill>
                  <a:schemeClr val="tx1"/>
                </a:solidFill>
                <a:latin typeface="+mn-lt"/>
                <a:ea typeface="+mn-ea"/>
                <a:cs typeface="+mn-cs"/>
              </a:rPr>
              <a:t>jóvenes</a:t>
            </a:r>
          </a:p>
          <a:p>
            <a:pPr algn="l" rtl="0"/>
            <a:r>
              <a:rPr lang="en-US" sz="1200" b="1" i="0" kern="1200" dirty="0" smtClean="0">
                <a:solidFill>
                  <a:schemeClr val="tx1"/>
                </a:solidFill>
                <a:latin typeface="+mn-lt"/>
                <a:ea typeface="+mn-ea"/>
                <a:cs typeface="+mn-cs"/>
              </a:rPr>
              <a:t>Tito 2:1-15</a:t>
            </a:r>
            <a:endParaRPr lang="en-US" sz="1200" b="0" i="0" kern="1200" dirty="0">
              <a:solidFill>
                <a:schemeClr val="tx1"/>
              </a:solidFill>
              <a:latin typeface="+mn-lt"/>
              <a:ea typeface="+mn-ea"/>
              <a:cs typeface="+mn-cs"/>
            </a:endParaRPr>
          </a:p>
          <a:p>
            <a:pPr algn="l" rtl="0"/>
            <a:r>
              <a:rPr lang="en-US" sz="1200" b="1" kern="1200" baseline="0" dirty="0" smtClean="0">
                <a:solidFill>
                  <a:schemeClr val="tx1"/>
                </a:solidFill>
                <a:latin typeface="+mn-lt"/>
                <a:ea typeface="+mn-ea"/>
                <a:cs typeface="+mn-cs"/>
              </a:rPr>
              <a:t>1 Sam. 25:23-25</a:t>
            </a:r>
            <a:endParaRPr lang="en-US" sz="1200" b="1" kern="1200" dirty="0">
              <a:solidFill>
                <a:schemeClr val="tx1"/>
              </a:solidFill>
              <a:latin typeface="+mn-lt"/>
              <a:ea typeface="+mn-ea"/>
              <a:cs typeface="+mn-cs"/>
            </a:endParaRPr>
          </a:p>
          <a:p>
            <a:pPr algn="l" rtl="0"/>
            <a:r>
              <a:rPr lang="en-US" sz="1200" b="1" dirty="0" smtClean="0"/>
              <a:t>2 Sam. 6:16-23</a:t>
            </a:r>
            <a:endParaRPr lang="en-US" sz="1200" b="1" i="0" kern="1200" dirty="0">
              <a:solidFill>
                <a:schemeClr val="tx1"/>
              </a:solidFill>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pPr algn="l">
              <a:defRPr/>
            </a:pPr>
            <a:fld id="{13252FCC-3940-460A-9140-F90192C3686A}" type="slidenum">
              <a:rPr lang="en-US" smtClean="0">
                <a:solidFill>
                  <a:prstClr val="black"/>
                </a:solidFill>
                <a:latin typeface="Calibri"/>
              </a:rPr>
              <a:pPr algn="l">
                <a:defRPr/>
              </a:pPr>
              <a:t>78</a:t>
            </a:fld>
            <a:endParaRPr lang="en-US">
              <a:solidFill>
                <a:prstClr val="black"/>
              </a:solidFill>
              <a:latin typeface="Calibri"/>
            </a:endParaRPr>
          </a:p>
        </p:txBody>
      </p:sp>
    </p:spTree>
    <p:extLst>
      <p:ext uri="{BB962C8B-B14F-4D97-AF65-F5344CB8AC3E}">
        <p14:creationId xmlns:p14="http://schemas.microsoft.com/office/powerpoint/2010/main" val="14819674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r>
              <a:rPr lang="en-US" b="0" i="0" dirty="0" err="1">
                <a:solidFill>
                  <a:srgbClr val="111111"/>
                </a:solidFill>
                <a:effectLst/>
                <a:latin typeface="-apple-system"/>
              </a:rPr>
              <a:t>istas</a:t>
            </a:r>
            <a:r>
              <a:rPr lang="en-US" b="0" i="0" dirty="0">
                <a:solidFill>
                  <a:srgbClr val="111111"/>
                </a:solidFill>
                <a:effectLst/>
                <a:latin typeface="-apple-system"/>
              </a:rPr>
              <a:t>(basado en una investigación del libro del Dr. Harley "His Needs, Her Needs: Building an Affair-Proof Marriage) de las 5 principales necesidades matrimoniales de hombres y mujeres,</a:t>
            </a:r>
            <a:endParaRPr lang="en-US" dirty="0"/>
          </a:p>
        </p:txBody>
      </p:sp>
      <p:sp>
        <p:nvSpPr>
          <p:cNvPr id="4" name="Slide Number Placeholder 3"/>
          <p:cNvSpPr>
            <a:spLocks noGrp="1"/>
          </p:cNvSpPr>
          <p:nvPr>
            <p:ph type="sldNum" sz="quarter" idx="5"/>
          </p:nvPr>
        </p:nvSpPr>
        <p:spPr/>
        <p:txBody>
          <a:bodyPr/>
          <a:lstStyle/>
          <a:p>
            <a:pPr algn="l">
              <a:defRPr/>
            </a:pPr>
            <a:fld id="{D59BF020-6C71-493B-87AD-8BCEB9D9A068}" type="slidenum">
              <a:rPr lang="en-US" smtClean="0">
                <a:solidFill>
                  <a:prstClr val="black"/>
                </a:solidFill>
                <a:latin typeface="Calibri" panose="020F0502020204030204"/>
              </a:rPr>
              <a:pPr algn="l">
                <a:defRPr/>
              </a:pPr>
              <a:t>81</a:t>
            </a:fld>
            <a:endParaRPr lang="en-US">
              <a:solidFill>
                <a:prstClr val="black"/>
              </a:solidFill>
              <a:latin typeface="Calibri" panose="020F0502020204030204"/>
            </a:endParaRPr>
          </a:p>
        </p:txBody>
      </p:sp>
    </p:spTree>
    <p:extLst>
      <p:ext uri="{BB962C8B-B14F-4D97-AF65-F5344CB8AC3E}">
        <p14:creationId xmlns:p14="http://schemas.microsoft.com/office/powerpoint/2010/main" val="501717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xmlns="" id="{4E470573-1117-0809-D563-853633427CB1}"/>
              </a:ext>
            </a:extLst>
          </p:cNvPr>
          <p:cNvSpPr>
            <a:spLocks noGrp="1" noRot="1" noChangeAspect="1" noChangeArrowheads="1" noTextEdit="1"/>
          </p:cNvSpPr>
          <p:nvPr>
            <p:ph type="sldImg"/>
          </p:nvPr>
        </p:nvSpPr>
        <p:spPr bwMode="auto">
          <a:xfrm>
            <a:off x="-468313" y="930275"/>
            <a:ext cx="8251826"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xmlns="" id="{EBFCA9DF-4FF2-9A17-B13D-4A0221993E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endParaRPr lang="en-US" altLang="en-US"/>
          </a:p>
        </p:txBody>
      </p:sp>
      <p:sp>
        <p:nvSpPr>
          <p:cNvPr id="141316" name="Slide Number Placeholder 3">
            <a:extLst>
              <a:ext uri="{FF2B5EF4-FFF2-40B4-BE49-F238E27FC236}">
                <a16:creationId xmlns:a16="http://schemas.microsoft.com/office/drawing/2014/main" xmlns="" id="{E21308D5-3B52-62F9-D622-38C33425F2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Garamond" panose="02020404030301010803" pitchFamily="18" charset="0"/>
              </a:defRPr>
            </a:lvl1pPr>
            <a:lvl2pPr marL="742950" indent="-285750">
              <a:defRPr sz="3600" b="1">
                <a:solidFill>
                  <a:schemeClr val="tx1"/>
                </a:solidFill>
                <a:latin typeface="Garamond" panose="02020404030301010803" pitchFamily="18" charset="0"/>
              </a:defRPr>
            </a:lvl2pPr>
            <a:lvl3pPr marL="1143000" indent="-228600">
              <a:defRPr sz="3600" b="1">
                <a:solidFill>
                  <a:schemeClr val="tx1"/>
                </a:solidFill>
                <a:latin typeface="Garamond" panose="02020404030301010803" pitchFamily="18" charset="0"/>
              </a:defRPr>
            </a:lvl3pPr>
            <a:lvl4pPr marL="1600200" indent="-228600">
              <a:defRPr sz="3600" b="1">
                <a:solidFill>
                  <a:schemeClr val="tx1"/>
                </a:solidFill>
                <a:latin typeface="Garamond" panose="02020404030301010803" pitchFamily="18" charset="0"/>
              </a:defRPr>
            </a:lvl4pPr>
            <a:lvl5pPr marL="2057400" indent="-228600">
              <a:defRPr sz="3600" b="1">
                <a:solidFill>
                  <a:schemeClr val="tx1"/>
                </a:solidFill>
                <a:latin typeface="Garamond" panose="02020404030301010803" pitchFamily="18" charset="0"/>
              </a:defRPr>
            </a:lvl5pPr>
            <a:lvl6pPr marL="2514600" indent="-228600" eaLnBrk="0" fontAlgn="base" hangingPunct="0">
              <a:spcBef>
                <a:spcPct val="0"/>
              </a:spcBef>
              <a:spcAft>
                <a:spcPct val="0"/>
              </a:spcAft>
              <a:defRPr sz="3600" b="1">
                <a:solidFill>
                  <a:schemeClr val="tx1"/>
                </a:solidFill>
                <a:latin typeface="Garamond" panose="02020404030301010803" pitchFamily="18" charset="0"/>
              </a:defRPr>
            </a:lvl6pPr>
            <a:lvl7pPr marL="2971800" indent="-228600" eaLnBrk="0" fontAlgn="base" hangingPunct="0">
              <a:spcBef>
                <a:spcPct val="0"/>
              </a:spcBef>
              <a:spcAft>
                <a:spcPct val="0"/>
              </a:spcAft>
              <a:defRPr sz="3600" b="1">
                <a:solidFill>
                  <a:schemeClr val="tx1"/>
                </a:solidFill>
                <a:latin typeface="Garamond" panose="02020404030301010803" pitchFamily="18" charset="0"/>
              </a:defRPr>
            </a:lvl7pPr>
            <a:lvl8pPr marL="3429000" indent="-228600" eaLnBrk="0" fontAlgn="base" hangingPunct="0">
              <a:spcBef>
                <a:spcPct val="0"/>
              </a:spcBef>
              <a:spcAft>
                <a:spcPct val="0"/>
              </a:spcAft>
              <a:defRPr sz="3600" b="1">
                <a:solidFill>
                  <a:schemeClr val="tx1"/>
                </a:solidFill>
                <a:latin typeface="Garamond" panose="02020404030301010803" pitchFamily="18" charset="0"/>
              </a:defRPr>
            </a:lvl8pPr>
            <a:lvl9pPr marL="3886200" indent="-228600" eaLnBrk="0" fontAlgn="base" hangingPunct="0">
              <a:spcBef>
                <a:spcPct val="0"/>
              </a:spcBef>
              <a:spcAft>
                <a:spcPct val="0"/>
              </a:spcAft>
              <a:defRPr sz="3600" b="1">
                <a:solidFill>
                  <a:schemeClr val="tx1"/>
                </a:solidFill>
                <a:latin typeface="Garamond" panose="02020404030301010803" pitchFamily="18" charset="0"/>
              </a:defRPr>
            </a:lvl9pPr>
          </a:lstStyle>
          <a:p>
            <a:pPr algn="l" eaLnBrk="0" fontAlgn="base" hangingPunct="0">
              <a:spcBef>
                <a:spcPct val="0"/>
              </a:spcBef>
              <a:spcAft>
                <a:spcPct val="0"/>
              </a:spcAft>
              <a:defRPr/>
            </a:pPr>
            <a:fld id="{6AE56D02-4D54-4375-B509-EE276556A980}" type="slidenum">
              <a:rPr lang="en-US" altLang="en-US" sz="1200" smtClean="0">
                <a:solidFill>
                  <a:prstClr val="black"/>
                </a:solidFill>
              </a:rPr>
              <a:pPr algn="l" eaLnBrk="0" fontAlgn="base" hangingPunct="0">
                <a:spcBef>
                  <a:spcPct val="0"/>
                </a:spcBef>
                <a:spcAft>
                  <a:spcPct val="0"/>
                </a:spcAft>
                <a:defRPr/>
              </a:pPr>
              <a:t>84</a:t>
            </a:fld>
            <a:endParaRPr lang="en-US" altLang="en-US" sz="1200">
              <a:solidFill>
                <a:prstClr val="black"/>
              </a:solidFill>
            </a:endParaRPr>
          </a:p>
        </p:txBody>
      </p:sp>
    </p:spTree>
    <p:extLst>
      <p:ext uri="{BB962C8B-B14F-4D97-AF65-F5344CB8AC3E}">
        <p14:creationId xmlns:p14="http://schemas.microsoft.com/office/powerpoint/2010/main" val="3772475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 xmlns:a16="http://schemas.microsoft.com/office/drawing/2014/main" id="{55B3B546-B1EB-3AF6-77FA-23858D9E532F}"/>
              </a:ext>
            </a:extLst>
          </p:cNvPr>
          <p:cNvSpPr>
            <a:spLocks noGrp="1" noRot="1" noChangeAspect="1" noChangeArrowheads="1" noTextEdit="1"/>
          </p:cNvSpPr>
          <p:nvPr>
            <p:ph type="sldImg"/>
          </p:nvPr>
        </p:nvSpPr>
        <p:spPr>
          <a:xfrm>
            <a:off x="-468313" y="930275"/>
            <a:ext cx="8251826" cy="4641850"/>
          </a:xfrm>
          <a:ln/>
        </p:spPr>
      </p:sp>
      <p:sp>
        <p:nvSpPr>
          <p:cNvPr id="27651" name="Notes Placeholder 2">
            <a:extLst>
              <a:ext uri="{FF2B5EF4-FFF2-40B4-BE49-F238E27FC236}">
                <a16:creationId xmlns="" xmlns:a16="http://schemas.microsoft.com/office/drawing/2014/main" id="{2DFA96EB-CABE-8A56-E0D9-6EDDBF95EE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a:p>
        </p:txBody>
      </p:sp>
      <p:sp>
        <p:nvSpPr>
          <p:cNvPr id="27652" name="Slide Number Placeholder 3">
            <a:extLst>
              <a:ext uri="{FF2B5EF4-FFF2-40B4-BE49-F238E27FC236}">
                <a16:creationId xmlns="" xmlns:a16="http://schemas.microsoft.com/office/drawing/2014/main" id="{D005B9C2-DBDD-6C8E-7358-7E2281CF5A2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fontAlgn="base">
              <a:spcBef>
                <a:spcPct val="0"/>
              </a:spcBef>
              <a:spcAft>
                <a:spcPct val="0"/>
              </a:spcAft>
              <a:defRPr/>
            </a:pPr>
            <a:fld id="{E032A96A-7B3A-4067-B45C-EEEAABC3E67B}" type="slidenum">
              <a:rPr lang="en-US" altLang="en-US" sz="1300" smtClean="0">
                <a:solidFill>
                  <a:srgbClr val="000000"/>
                </a:solidFill>
              </a:rPr>
              <a:pPr algn="l" fontAlgn="base">
                <a:spcBef>
                  <a:spcPct val="0"/>
                </a:spcBef>
                <a:spcAft>
                  <a:spcPct val="0"/>
                </a:spcAft>
                <a:defRPr/>
              </a:pPr>
              <a:t>85</a:t>
            </a:fld>
            <a:endParaRPr lang="en-US" altLang="en-US" sz="1300">
              <a:solidFill>
                <a:srgbClr val="000000"/>
              </a:solidFill>
            </a:endParaRPr>
          </a:p>
        </p:txBody>
      </p:sp>
    </p:spTree>
    <p:extLst>
      <p:ext uri="{BB962C8B-B14F-4D97-AF65-F5344CB8AC3E}">
        <p14:creationId xmlns:p14="http://schemas.microsoft.com/office/powerpoint/2010/main" val="1822644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 xmlns:a16="http://schemas.microsoft.com/office/drawing/2014/main" id="{A5FED655-E920-FB5C-FF9D-8FF80EE971FF}"/>
              </a:ext>
            </a:extLst>
          </p:cNvPr>
          <p:cNvSpPr>
            <a:spLocks noGrp="1" noRot="1" noChangeAspect="1" noChangeArrowheads="1" noTextEdit="1"/>
          </p:cNvSpPr>
          <p:nvPr>
            <p:ph type="sldImg"/>
          </p:nvPr>
        </p:nvSpPr>
        <p:spPr>
          <a:xfrm>
            <a:off x="-468313" y="930275"/>
            <a:ext cx="8251826" cy="4641850"/>
          </a:xfrm>
          <a:ln/>
        </p:spPr>
      </p:sp>
      <p:sp>
        <p:nvSpPr>
          <p:cNvPr id="37891" name="Notes Placeholder 2">
            <a:extLst>
              <a:ext uri="{FF2B5EF4-FFF2-40B4-BE49-F238E27FC236}">
                <a16:creationId xmlns="" xmlns:a16="http://schemas.microsoft.com/office/drawing/2014/main" id="{9FCE25A2-BA24-F7C6-4697-C7C00ACE12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a:p>
        </p:txBody>
      </p:sp>
      <p:sp>
        <p:nvSpPr>
          <p:cNvPr id="37892" name="Slide Number Placeholder 3">
            <a:extLst>
              <a:ext uri="{FF2B5EF4-FFF2-40B4-BE49-F238E27FC236}">
                <a16:creationId xmlns="" xmlns:a16="http://schemas.microsoft.com/office/drawing/2014/main" id="{7DA88A14-164C-7A26-6EFD-42BFD03FE42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fontAlgn="base">
              <a:spcBef>
                <a:spcPct val="0"/>
              </a:spcBef>
              <a:spcAft>
                <a:spcPct val="0"/>
              </a:spcAft>
              <a:defRPr/>
            </a:pPr>
            <a:fld id="{3E273496-6FBE-452B-AFE4-AA91116AE940}" type="slidenum">
              <a:rPr lang="en-US" altLang="en-US" sz="1300" smtClean="0">
                <a:solidFill>
                  <a:srgbClr val="000000"/>
                </a:solidFill>
              </a:rPr>
              <a:pPr algn="l" fontAlgn="base">
                <a:spcBef>
                  <a:spcPct val="0"/>
                </a:spcBef>
                <a:spcAft>
                  <a:spcPct val="0"/>
                </a:spcAft>
                <a:defRPr/>
              </a:pPr>
              <a:t>92</a:t>
            </a:fld>
            <a:endParaRPr lang="en-US" altLang="en-US" sz="1300">
              <a:solidFill>
                <a:srgbClr val="000000"/>
              </a:solidFill>
            </a:endParaRPr>
          </a:p>
        </p:txBody>
      </p:sp>
    </p:spTree>
    <p:extLst>
      <p:ext uri="{BB962C8B-B14F-4D97-AF65-F5344CB8AC3E}">
        <p14:creationId xmlns:p14="http://schemas.microsoft.com/office/powerpoint/2010/main" val="15268011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FCF731AC-5A84-55D9-820E-890FF8204CF4}"/>
              </a:ext>
            </a:extLst>
          </p:cNvPr>
          <p:cNvSpPr>
            <a:spLocks noGrp="1" noRot="1" noChangeAspect="1" noChangeArrowheads="1" noTextEdit="1"/>
          </p:cNvSpPr>
          <p:nvPr>
            <p:ph type="sldImg"/>
          </p:nvPr>
        </p:nvSpPr>
        <p:spPr>
          <a:xfrm>
            <a:off x="-468313" y="930275"/>
            <a:ext cx="8251826" cy="4641850"/>
          </a:xfrm>
          <a:ln/>
        </p:spPr>
      </p:sp>
      <p:sp>
        <p:nvSpPr>
          <p:cNvPr id="41987" name="Notes Placeholder 2">
            <a:extLst>
              <a:ext uri="{FF2B5EF4-FFF2-40B4-BE49-F238E27FC236}">
                <a16:creationId xmlns="" xmlns:a16="http://schemas.microsoft.com/office/drawing/2014/main" id="{3CFF57EC-F9B5-FC42-FD1C-CFFB660906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a:t>I Cor 2:14 - Pero el hombre natural no recibe las cosas que son del Espíritu de Dios, porque para él son locura…</a:t>
            </a:r>
          </a:p>
          <a:p>
            <a:pPr algn="l" rtl="0"/>
            <a:r>
              <a:rPr lang="en-US" altLang="en-US"/>
              <a:t>Santiago 3: 14-16 - Pero si tenéis amarga envidia y egoísmo en vuestro corazón, no os jactéis ni mientas contra la verdad.</a:t>
            </a:r>
            <a:r>
              <a:rPr lang="en-US" altLang="en-US" baseline="30000"/>
              <a:t>15</a:t>
            </a:r>
            <a:r>
              <a:rPr lang="en-US" altLang="en-US"/>
              <a:t>Esta sabiduría no desciende de lo alto, sino</a:t>
            </a:r>
            <a:r>
              <a:rPr lang="en-US" altLang="en-US" i="1"/>
              <a:t>es</a:t>
            </a:r>
            <a:r>
              <a:rPr lang="en-US" altLang="en-US"/>
              <a:t>terrenal, sensual, demoníaco.</a:t>
            </a:r>
            <a:r>
              <a:rPr lang="en-US" altLang="en-US" baseline="30000"/>
              <a:t>dieciséis</a:t>
            </a:r>
            <a:r>
              <a:rPr lang="en-US" altLang="en-US"/>
              <a:t>Porque donde la envidia y el egoísmo</a:t>
            </a:r>
            <a:r>
              <a:rPr lang="en-US" altLang="en-US" i="1"/>
              <a:t>existir,</a:t>
            </a:r>
            <a:r>
              <a:rPr lang="en-US" altLang="en-US"/>
              <a:t>confusión y toda cosa mala</a:t>
            </a:r>
            <a:r>
              <a:rPr lang="en-US" altLang="en-US" i="1"/>
              <a:t>son</a:t>
            </a:r>
            <a:r>
              <a:rPr lang="en-US" altLang="en-US"/>
              <a:t>allá.</a:t>
            </a:r>
          </a:p>
        </p:txBody>
      </p:sp>
      <p:sp>
        <p:nvSpPr>
          <p:cNvPr id="41988" name="Slide Number Placeholder 3">
            <a:extLst>
              <a:ext uri="{FF2B5EF4-FFF2-40B4-BE49-F238E27FC236}">
                <a16:creationId xmlns="" xmlns:a16="http://schemas.microsoft.com/office/drawing/2014/main" id="{BBAD1038-D540-7500-4B27-93EFED69AC8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fontAlgn="base">
              <a:spcBef>
                <a:spcPct val="0"/>
              </a:spcBef>
              <a:spcAft>
                <a:spcPct val="0"/>
              </a:spcAft>
              <a:defRPr/>
            </a:pPr>
            <a:fld id="{42647B14-5F71-4D46-A2FE-EB4DD332BF03}" type="slidenum">
              <a:rPr lang="en-US" altLang="en-US" sz="1300" smtClean="0">
                <a:solidFill>
                  <a:srgbClr val="000000"/>
                </a:solidFill>
              </a:rPr>
              <a:pPr algn="l" fontAlgn="base">
                <a:spcBef>
                  <a:spcPct val="0"/>
                </a:spcBef>
                <a:spcAft>
                  <a:spcPct val="0"/>
                </a:spcAft>
                <a:defRPr/>
              </a:pPr>
              <a:t>94</a:t>
            </a:fld>
            <a:endParaRPr lang="en-US" altLang="en-US" sz="1300">
              <a:solidFill>
                <a:srgbClr val="000000"/>
              </a:solidFill>
            </a:endParaRPr>
          </a:p>
        </p:txBody>
      </p:sp>
    </p:spTree>
    <p:extLst>
      <p:ext uri="{BB962C8B-B14F-4D97-AF65-F5344CB8AC3E}">
        <p14:creationId xmlns:p14="http://schemas.microsoft.com/office/powerpoint/2010/main" val="1816388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 xmlns:a16="http://schemas.microsoft.com/office/drawing/2014/main" id="{7092594D-01CF-BF17-16F4-DF05338BF19E}"/>
              </a:ext>
            </a:extLst>
          </p:cNvPr>
          <p:cNvSpPr>
            <a:spLocks noGrp="1" noRot="1" noChangeAspect="1" noChangeArrowheads="1" noTextEdit="1"/>
          </p:cNvSpPr>
          <p:nvPr>
            <p:ph type="sldImg"/>
          </p:nvPr>
        </p:nvSpPr>
        <p:spPr>
          <a:xfrm>
            <a:off x="-468313" y="930275"/>
            <a:ext cx="8251826" cy="4641850"/>
          </a:xfrm>
          <a:ln/>
        </p:spPr>
      </p:sp>
      <p:sp>
        <p:nvSpPr>
          <p:cNvPr id="46083" name="Notes Placeholder 2">
            <a:extLst>
              <a:ext uri="{FF2B5EF4-FFF2-40B4-BE49-F238E27FC236}">
                <a16:creationId xmlns="" xmlns:a16="http://schemas.microsoft.com/office/drawing/2014/main" id="{875EF521-1AB7-95F6-F588-70BE818458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a:p>
        </p:txBody>
      </p:sp>
      <p:sp>
        <p:nvSpPr>
          <p:cNvPr id="46084" name="Slide Number Placeholder 3">
            <a:extLst>
              <a:ext uri="{FF2B5EF4-FFF2-40B4-BE49-F238E27FC236}">
                <a16:creationId xmlns="" xmlns:a16="http://schemas.microsoft.com/office/drawing/2014/main" id="{3DEB4F49-7661-6A72-F7DA-2DBAC6A463D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fontAlgn="base">
              <a:spcBef>
                <a:spcPct val="0"/>
              </a:spcBef>
              <a:spcAft>
                <a:spcPct val="0"/>
              </a:spcAft>
              <a:defRPr/>
            </a:pPr>
            <a:fld id="{BCAC41F0-49CA-452F-84C2-C42A1045C916}" type="slidenum">
              <a:rPr lang="en-US" altLang="en-US" sz="1300" smtClean="0">
                <a:solidFill>
                  <a:srgbClr val="000000"/>
                </a:solidFill>
              </a:rPr>
              <a:pPr algn="l" fontAlgn="base">
                <a:spcBef>
                  <a:spcPct val="0"/>
                </a:spcBef>
                <a:spcAft>
                  <a:spcPct val="0"/>
                </a:spcAft>
                <a:defRPr/>
              </a:pPr>
              <a:t>95</a:t>
            </a:fld>
            <a:endParaRPr lang="en-US" altLang="en-US" sz="1300">
              <a:solidFill>
                <a:srgbClr val="000000"/>
              </a:solidFill>
            </a:endParaRPr>
          </a:p>
        </p:txBody>
      </p:sp>
    </p:spTree>
    <p:extLst>
      <p:ext uri="{BB962C8B-B14F-4D97-AF65-F5344CB8AC3E}">
        <p14:creationId xmlns:p14="http://schemas.microsoft.com/office/powerpoint/2010/main" val="327365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468313" y="930275"/>
            <a:ext cx="8251826" cy="4641850"/>
          </a:xfrm>
          <a:prstGeom prst="rect">
            <a:avLst/>
          </a:prstGeom>
        </p:spPr>
      </p:sp>
      <p:sp>
        <p:nvSpPr>
          <p:cNvPr id="330"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31"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BC85D1-2CA4-4712-A9E3-135380876E5C}"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100</a:t>
            </a:fld>
            <a:endParaRPr lang="en-US" sz="1300" spc="-1">
              <a:solidFill>
                <a:srgbClr val="000000"/>
              </a:solidFill>
            </a:endParaRPr>
          </a:p>
        </p:txBody>
      </p:sp>
    </p:spTree>
    <p:extLst>
      <p:ext uri="{BB962C8B-B14F-4D97-AF65-F5344CB8AC3E}">
        <p14:creationId xmlns:p14="http://schemas.microsoft.com/office/powerpoint/2010/main" val="156693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noRot="1" noChangeAspect="1"/>
          </p:cNvSpPr>
          <p:nvPr>
            <p:ph type="sldImg"/>
          </p:nvPr>
        </p:nvSpPr>
        <p:spPr>
          <a:xfrm>
            <a:off x="-468313" y="930275"/>
            <a:ext cx="8251826" cy="4641850"/>
          </a:xfrm>
          <a:prstGeom prst="rect">
            <a:avLst/>
          </a:prstGeom>
        </p:spPr>
      </p:sp>
      <p:sp>
        <p:nvSpPr>
          <p:cNvPr id="312" name="PlaceHolder 2"/>
          <p:cNvSpPr>
            <a:spLocks noGrp="1"/>
          </p:cNvSpPr>
          <p:nvPr>
            <p:ph type="body"/>
          </p:nvPr>
        </p:nvSpPr>
        <p:spPr>
          <a:xfrm>
            <a:off x="974880" y="5879880"/>
            <a:ext cx="5365440" cy="5568840"/>
          </a:xfrm>
          <a:prstGeom prst="rect">
            <a:avLst/>
          </a:prstGeom>
        </p:spPr>
        <p:txBody>
          <a:bodyPr lIns="96840" tIns="48600" rIns="96840" bIns="48600">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smtClean="0">
                <a:solidFill>
                  <a:srgbClr val="000000"/>
                </a:solidFill>
                <a:latin typeface="Times New Roman"/>
              </a:rPr>
              <a:t>Nuestra</a:t>
            </a:r>
            <a:r>
              <a:rPr lang="en-US" sz="1200" b="0" strike="noStrike" spc="-1" baseline="0" dirty="0" smtClean="0">
                <a:solidFill>
                  <a:srgbClr val="000000"/>
                </a:solidFill>
                <a:latin typeface="Times New Roman"/>
              </a:rPr>
              <a:t> imagen </a:t>
            </a:r>
            <a:r>
              <a:rPr lang="en-US" sz="1200" b="0" strike="noStrike" spc="-1" dirty="0" smtClean="0">
                <a:solidFill>
                  <a:srgbClr val="000000"/>
                </a:solidFill>
                <a:latin typeface="Times New Roman"/>
              </a:rPr>
              <a:t>= </a:t>
            </a:r>
            <a:r>
              <a:rPr lang="en-US" sz="1200" b="0" strike="noStrike" spc="-1" dirty="0" err="1">
                <a:solidFill>
                  <a:srgbClr val="000000"/>
                </a:solidFill>
                <a:latin typeface="Times New Roman"/>
              </a:rPr>
              <a:t>espiritual</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eterna</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libre</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albedrío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capaz</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amor</a:t>
            </a:r>
            <a:r>
              <a:rPr lang="en-US" sz="1200" b="0" strike="noStrike" spc="-1" dirty="0">
                <a:solidFill>
                  <a:srgbClr val="000000"/>
                </a:solidFill>
                <a:latin typeface="Times New Roman"/>
              </a:rPr>
              <a:t> y </a:t>
            </a:r>
            <a:r>
              <a:rPr lang="en-US" sz="1200" b="0" strike="noStrike" spc="-1" dirty="0" err="1">
                <a:solidFill>
                  <a:srgbClr val="000000"/>
                </a:solidFill>
                <a:latin typeface="Times New Roman"/>
              </a:rPr>
              <a:t>relaciones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consciente</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sí</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mismo</a:t>
            </a:r>
            <a:r>
              <a:rPr lang="en-US" sz="1200" b="0" strike="noStrike" spc="-1" dirty="0">
                <a:solidFill>
                  <a:srgbClr val="000000"/>
                </a:solidFill>
                <a:latin typeface="Times New Roman"/>
              </a:rPr>
              <a:t>, un </a:t>
            </a:r>
            <a:r>
              <a:rPr lang="en-US" sz="1200" b="0" strike="noStrike" spc="-1" dirty="0" err="1">
                <a:solidFill>
                  <a:srgbClr val="000000"/>
                </a:solidFill>
                <a:latin typeface="Times New Roman"/>
              </a:rPr>
              <a:t>ser</a:t>
            </a:r>
            <a:r>
              <a:rPr lang="en-US" sz="1200" b="0" strike="noStrike" spc="-1" dirty="0">
                <a:solidFill>
                  <a:srgbClr val="000000"/>
                </a:solidFill>
                <a:latin typeface="Times New Roman"/>
              </a:rPr>
              <a:t> moral.</a:t>
            </a: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a:solidFill>
                  <a:srgbClr val="000000"/>
                </a:solidFill>
                <a:latin typeface="Times New Roman"/>
              </a:rPr>
              <a:t>Los </a:t>
            </a:r>
            <a:r>
              <a:rPr lang="en-US" sz="1200" b="0" strike="noStrike" spc="-1" dirty="0" err="1">
                <a:solidFill>
                  <a:srgbClr val="000000"/>
                </a:solidFill>
                <a:latin typeface="Times New Roman"/>
              </a:rPr>
              <a:t>tres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plantean</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preguntas</a:t>
            </a:r>
            <a:r>
              <a:rPr lang="en-US" sz="1200" b="0" strike="noStrike" spc="-1" dirty="0">
                <a:solidFill>
                  <a:srgbClr val="000000"/>
                </a:solidFill>
                <a:latin typeface="Times New Roman"/>
              </a:rPr>
              <a:t> sin </a:t>
            </a:r>
            <a:r>
              <a:rPr lang="en-US" sz="1200" b="0" strike="noStrike" spc="-1" dirty="0" err="1">
                <a:solidFill>
                  <a:srgbClr val="000000"/>
                </a:solidFill>
                <a:latin typeface="Times New Roman"/>
              </a:rPr>
              <a:t>respuesta</a:t>
            </a:r>
            <a:r>
              <a:rPr lang="en-US" sz="1200" b="0" strike="noStrike" spc="-1" dirty="0">
                <a:solidFill>
                  <a:srgbClr val="000000"/>
                </a:solidFill>
                <a:latin typeface="Times New Roman"/>
              </a:rPr>
              <a:t>:</a:t>
            </a:r>
          </a:p>
          <a:p>
            <a:pPr algn="l" rtl="0">
              <a:spcBef>
                <a:spcPts val="448"/>
              </a:spcBef>
              <a:buClr>
                <a:srgbClr val="000000"/>
              </a:buClr>
              <a:buFont typeface="Times New Roman"/>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000000"/>
                </a:solidFill>
                <a:latin typeface="Times New Roman"/>
              </a:rPr>
              <a:t> ¿</a:t>
            </a:r>
            <a:r>
              <a:rPr lang="en-US" sz="1200" b="0" strike="noStrike" spc="-1" dirty="0">
                <a:solidFill>
                  <a:srgbClr val="000000"/>
                </a:solidFill>
                <a:latin typeface="Times New Roman"/>
              </a:rPr>
              <a:t>Por </a:t>
            </a:r>
            <a:r>
              <a:rPr lang="en-US" sz="1200" b="0" strike="noStrike" spc="-1" dirty="0" err="1">
                <a:solidFill>
                  <a:srgbClr val="000000"/>
                </a:solidFill>
                <a:latin typeface="Times New Roman"/>
              </a:rPr>
              <a:t>qué</a:t>
            </a:r>
            <a:r>
              <a:rPr lang="en-US" sz="1200" b="0" strike="noStrike" spc="-1" dirty="0">
                <a:solidFill>
                  <a:srgbClr val="000000"/>
                </a:solidFill>
                <a:latin typeface="Times New Roman"/>
              </a:rPr>
              <a:t> Dios </a:t>
            </a:r>
            <a:r>
              <a:rPr lang="en-US" sz="1200" b="0" strike="noStrike" spc="-1" dirty="0" err="1">
                <a:solidFill>
                  <a:srgbClr val="000000"/>
                </a:solidFill>
                <a:latin typeface="Times New Roman"/>
              </a:rPr>
              <a:t>creó</a:t>
            </a:r>
            <a:r>
              <a:rPr lang="en-US" sz="1200" b="0" strike="noStrike" spc="-1" dirty="0">
                <a:solidFill>
                  <a:srgbClr val="000000"/>
                </a:solidFill>
                <a:latin typeface="Times New Roman"/>
              </a:rPr>
              <a:t> al hombre?</a:t>
            </a:r>
          </a:p>
          <a:p>
            <a:pPr algn="l" rtl="0">
              <a:spcBef>
                <a:spcPts val="448"/>
              </a:spcBef>
              <a:buClr>
                <a:srgbClr val="000000"/>
              </a:buClr>
              <a:buFont typeface="Times New Roman"/>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000000"/>
                </a:solidFill>
                <a:latin typeface="Times New Roman"/>
              </a:rPr>
              <a:t> Si </a:t>
            </a:r>
            <a:r>
              <a:rPr lang="en-US" sz="1200" b="0" strike="noStrike" spc="-1" dirty="0" err="1" smtClean="0">
                <a:solidFill>
                  <a:srgbClr val="000000"/>
                </a:solidFill>
                <a:latin typeface="Times New Roman"/>
              </a:rPr>
              <a:t>somos</a:t>
            </a:r>
            <a:r>
              <a:rPr lang="en-US" sz="1200" b="0" strike="noStrike" spc="-1" dirty="0" smtClean="0">
                <a:solidFill>
                  <a:srgbClr val="000000"/>
                </a:solidFill>
                <a:latin typeface="Times New Roman"/>
              </a:rPr>
              <a:t> </a:t>
            </a:r>
            <a:r>
              <a:rPr lang="en-US" sz="1200" b="0" strike="noStrike" spc="-1" dirty="0" err="1" smtClean="0">
                <a:solidFill>
                  <a:srgbClr val="000000"/>
                </a:solidFill>
                <a:latin typeface="Times New Roman"/>
              </a:rPr>
              <a:t>hechos</a:t>
            </a:r>
            <a:r>
              <a:rPr lang="en-US" sz="1200" b="0" strike="noStrike" spc="-1" dirty="0" smtClean="0">
                <a:solidFill>
                  <a:srgbClr val="000000"/>
                </a:solidFill>
                <a:latin typeface="Times New Roman"/>
              </a:rPr>
              <a:t> a Su </a:t>
            </a:r>
            <a:r>
              <a:rPr lang="en-US" sz="1200" b="0" strike="noStrike" spc="-1" dirty="0">
                <a:solidFill>
                  <a:srgbClr val="000000"/>
                </a:solidFill>
                <a:latin typeface="Times New Roman"/>
              </a:rPr>
              <a:t>Imagen, ¿</a:t>
            </a:r>
            <a:r>
              <a:rPr lang="en-US" sz="1200" b="0" strike="noStrike" spc="-1" dirty="0" err="1">
                <a:solidFill>
                  <a:srgbClr val="000000"/>
                </a:solidFill>
                <a:latin typeface="Times New Roman"/>
              </a:rPr>
              <a:t>qué</a:t>
            </a:r>
            <a:r>
              <a:rPr lang="en-US" sz="1200" b="0" strike="noStrike" spc="-1" dirty="0">
                <a:solidFill>
                  <a:srgbClr val="000000"/>
                </a:solidFill>
                <a:latin typeface="Times New Roman"/>
              </a:rPr>
              <a:t> ha </a:t>
            </a:r>
            <a:r>
              <a:rPr lang="en-US" sz="1200" b="0" strike="noStrike" spc="-1" dirty="0" err="1">
                <a:solidFill>
                  <a:srgbClr val="000000"/>
                </a:solidFill>
                <a:latin typeface="Times New Roman"/>
              </a:rPr>
              <a:t>pasado</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en</a:t>
            </a:r>
            <a:r>
              <a:rPr lang="en-US" sz="1200" b="0" strike="noStrike" spc="-1" dirty="0">
                <a:solidFill>
                  <a:srgbClr val="000000"/>
                </a:solidFill>
                <a:latin typeface="Times New Roman"/>
              </a:rPr>
              <a:t> el </a:t>
            </a:r>
            <a:r>
              <a:rPr lang="en-US" sz="1200" b="0" strike="noStrike" spc="-1" dirty="0" err="1">
                <a:solidFill>
                  <a:srgbClr val="000000"/>
                </a:solidFill>
                <a:latin typeface="Times New Roman"/>
              </a:rPr>
              <a:t>m</a:t>
            </a:r>
            <a:r>
              <a:rPr lang="en-US" sz="1200" b="0" strike="noStrike" spc="-1" dirty="0" err="1" smtClean="0">
                <a:solidFill>
                  <a:srgbClr val="000000"/>
                </a:solidFill>
                <a:latin typeface="Times New Roman"/>
              </a:rPr>
              <a:t>undo</a:t>
            </a:r>
            <a:r>
              <a:rPr lang="en-US" sz="1200" b="0" strike="noStrike" spc="-1" dirty="0">
                <a:solidFill>
                  <a:srgbClr val="000000"/>
                </a:solidFill>
                <a:latin typeface="Times New Roman"/>
              </a:rPr>
              <a:t>?</a:t>
            </a:r>
          </a:p>
          <a:p>
            <a:pPr algn="l" rtl="0">
              <a:spcBef>
                <a:spcPts val="448"/>
              </a:spcBef>
              <a:buClr>
                <a:srgbClr val="000000"/>
              </a:buClr>
              <a:buFont typeface="Times New Roman"/>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smtClean="0">
                <a:solidFill>
                  <a:srgbClr val="000000"/>
                </a:solidFill>
                <a:latin typeface="Times New Roman"/>
              </a:rPr>
              <a:t> ¿</a:t>
            </a:r>
            <a:r>
              <a:rPr lang="en-US" sz="1200" b="0" strike="noStrike" spc="-1" dirty="0" err="1">
                <a:solidFill>
                  <a:srgbClr val="000000"/>
                </a:solidFill>
                <a:latin typeface="Times New Roman"/>
              </a:rPr>
              <a:t>Cuál</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es</a:t>
            </a:r>
            <a:r>
              <a:rPr lang="en-US" sz="1200" b="0" strike="noStrike" spc="-1" dirty="0">
                <a:solidFill>
                  <a:srgbClr val="000000"/>
                </a:solidFill>
                <a:latin typeface="Times New Roman"/>
              </a:rPr>
              <a:t> el </a:t>
            </a:r>
            <a:r>
              <a:rPr lang="en-US" sz="1200" b="0" strike="noStrike" spc="-1" dirty="0" err="1">
                <a:solidFill>
                  <a:srgbClr val="000000"/>
                </a:solidFill>
                <a:latin typeface="Times New Roman"/>
              </a:rPr>
              <a:t>propósito</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los</a:t>
            </a:r>
            <a:r>
              <a:rPr lang="en-US" sz="1200" b="0" strike="noStrike" spc="-1" dirty="0">
                <a:solidFill>
                  <a:srgbClr val="000000"/>
                </a:solidFill>
                <a:latin typeface="Times New Roman"/>
              </a:rPr>
              <a:t> dos </a:t>
            </a:r>
            <a:r>
              <a:rPr lang="en-US" sz="1200" b="0" strike="noStrike" spc="-1" dirty="0" err="1">
                <a:solidFill>
                  <a:srgbClr val="000000"/>
                </a:solidFill>
                <a:latin typeface="Times New Roman"/>
              </a:rPr>
              <a:t>tipos</a:t>
            </a:r>
            <a:r>
              <a:rPr lang="en-US" sz="1200" b="0" strike="noStrike" spc="-1" dirty="0">
                <a:solidFill>
                  <a:srgbClr val="000000"/>
                </a:solidFill>
                <a:latin typeface="Times New Roman"/>
              </a:rPr>
              <a:t> de </a:t>
            </a:r>
            <a:r>
              <a:rPr lang="en-US" sz="1200" b="0" strike="noStrike" spc="-1" dirty="0" err="1">
                <a:solidFill>
                  <a:srgbClr val="000000"/>
                </a:solidFill>
                <a:latin typeface="Times New Roman"/>
              </a:rPr>
              <a:t>humanos</a:t>
            </a:r>
            <a:r>
              <a:rPr lang="en-US" sz="1200" b="0" strike="noStrike" spc="-1" dirty="0">
                <a:solidFill>
                  <a:srgbClr val="000000"/>
                </a:solidFill>
                <a:latin typeface="Times New Roman"/>
              </a:rPr>
              <a:t>? ¿</a:t>
            </a:r>
            <a:r>
              <a:rPr lang="en-US" sz="1200" b="0" strike="noStrike" spc="-1" dirty="0" err="1">
                <a:solidFill>
                  <a:srgbClr val="000000"/>
                </a:solidFill>
                <a:latin typeface="Times New Roman"/>
              </a:rPr>
              <a:t>Cómo</a:t>
            </a:r>
            <a:r>
              <a:rPr lang="en-US" sz="1200" b="0" strike="noStrike" spc="-1" dirty="0">
                <a:solidFill>
                  <a:srgbClr val="000000"/>
                </a:solidFill>
                <a:latin typeface="Times New Roman"/>
              </a:rPr>
              <a:t> se </a:t>
            </a:r>
            <a:r>
              <a:rPr lang="en-US" sz="1200" b="0" strike="noStrike" spc="-1" dirty="0" err="1">
                <a:solidFill>
                  <a:srgbClr val="000000"/>
                </a:solidFill>
                <a:latin typeface="Times New Roman"/>
              </a:rPr>
              <a:t>relacionan</a:t>
            </a:r>
            <a:r>
              <a:rPr lang="en-US" sz="1200" b="0" strike="noStrike" spc="-1" dirty="0">
                <a:solidFill>
                  <a:srgbClr val="000000"/>
                </a:solidFill>
                <a:latin typeface="Times New Roman"/>
              </a:rPr>
              <a:t> entre </a:t>
            </a:r>
            <a:r>
              <a:rPr lang="en-US" sz="1200" b="0" strike="noStrike" spc="-1" dirty="0" err="1">
                <a:solidFill>
                  <a:srgbClr val="000000"/>
                </a:solidFill>
                <a:latin typeface="Times New Roman"/>
              </a:rPr>
              <a:t>sí</a:t>
            </a:r>
            <a:r>
              <a:rPr lang="en-US" sz="1200" b="0" strike="noStrike" spc="-1" dirty="0">
                <a:solidFill>
                  <a:srgbClr val="000000"/>
                </a:solidFill>
                <a:latin typeface="Times New Roman"/>
              </a:rPr>
              <a:t>?</a:t>
            </a: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
        <p:nvSpPr>
          <p:cNvPr id="313"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B83762F-EDDC-4D80-AEDF-E29DD8CFA077}" type="slidenum">
              <a:rPr lang="en-US" sz="1300" b="0" strike="noStrike" spc="-1">
                <a:solidFill>
                  <a:srgbClr val="000000"/>
                </a:solidFill>
                <a:latin typeface="Arial"/>
              </a:rPr>
              <a:t>7</a:t>
            </a:fld>
            <a:endParaRPr lang="en-US" sz="1300" b="0" strike="noStrike" spc="-1">
              <a:solidFill>
                <a:srgbClr val="000000"/>
              </a:solidFill>
              <a:latin typeface="Arial"/>
            </a:endParaRPr>
          </a:p>
        </p:txBody>
      </p:sp>
    </p:spTree>
    <p:extLst>
      <p:ext uri="{BB962C8B-B14F-4D97-AF65-F5344CB8AC3E}">
        <p14:creationId xmlns:p14="http://schemas.microsoft.com/office/powerpoint/2010/main" val="20286447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noRot="1" noChangeAspect="1"/>
          </p:cNvSpPr>
          <p:nvPr>
            <p:ph type="sldImg"/>
          </p:nvPr>
        </p:nvSpPr>
        <p:spPr>
          <a:xfrm>
            <a:off x="-468313" y="930275"/>
            <a:ext cx="8251826" cy="4641850"/>
          </a:xfrm>
          <a:prstGeom prst="rect">
            <a:avLst/>
          </a:prstGeom>
        </p:spPr>
      </p:sp>
      <p:sp>
        <p:nvSpPr>
          <p:cNvPr id="333"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34"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9C1126E-B932-4C59-A466-9B27106290DA}"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101</a:t>
            </a:fld>
            <a:endParaRPr lang="en-US" sz="1300" spc="-1">
              <a:solidFill>
                <a:srgbClr val="000000"/>
              </a:solidFill>
            </a:endParaRPr>
          </a:p>
        </p:txBody>
      </p:sp>
    </p:spTree>
    <p:extLst>
      <p:ext uri="{BB962C8B-B14F-4D97-AF65-F5344CB8AC3E}">
        <p14:creationId xmlns:p14="http://schemas.microsoft.com/office/powerpoint/2010/main" val="41872888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468313" y="930275"/>
            <a:ext cx="8251826" cy="4641850"/>
          </a:xfrm>
          <a:prstGeom prst="rect">
            <a:avLst/>
          </a:prstGeom>
        </p:spPr>
      </p:sp>
      <p:sp>
        <p:nvSpPr>
          <p:cNvPr id="336" name="PlaceHolder 2"/>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
        <p:nvSpPr>
          <p:cNvPr id="337"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1E8E9A9-BF17-405E-B6E3-69BF51D13051}"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102</a:t>
            </a:fld>
            <a:endParaRPr lang="en-US" sz="1300" spc="-1">
              <a:solidFill>
                <a:srgbClr val="000000"/>
              </a:solidFill>
            </a:endParaRPr>
          </a:p>
        </p:txBody>
      </p:sp>
    </p:spTree>
    <p:extLst>
      <p:ext uri="{BB962C8B-B14F-4D97-AF65-F5344CB8AC3E}">
        <p14:creationId xmlns:p14="http://schemas.microsoft.com/office/powerpoint/2010/main" val="13758114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a:extLst>
              <a:ext uri="{FF2B5EF4-FFF2-40B4-BE49-F238E27FC236}">
                <a16:creationId xmlns="" xmlns:a16="http://schemas.microsoft.com/office/drawing/2014/main" id="{3FF5A60A-51D6-94C7-3285-C141927B72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fontAlgn="base">
              <a:spcBef>
                <a:spcPct val="0"/>
              </a:spcBef>
              <a:spcAft>
                <a:spcPct val="0"/>
              </a:spcAft>
              <a:defRPr/>
            </a:pPr>
            <a:fld id="{3EE308E2-644C-4272-B765-3D9984A348A4}" type="slidenum">
              <a:rPr lang="en-US" altLang="en-US" sz="1300" smtClean="0">
                <a:solidFill>
                  <a:srgbClr val="000000"/>
                </a:solidFill>
                <a:latin typeface="Arial" panose="020B0604020202020204" pitchFamily="34" charset="0"/>
              </a:rPr>
              <a:pPr algn="l" fontAlgn="base">
                <a:spcBef>
                  <a:spcPct val="0"/>
                </a:spcBef>
                <a:spcAft>
                  <a:spcPct val="0"/>
                </a:spcAft>
                <a:defRPr/>
              </a:pPr>
              <a:t>103</a:t>
            </a:fld>
            <a:endParaRPr lang="en-US" altLang="en-US" sz="1300">
              <a:solidFill>
                <a:srgbClr val="000000"/>
              </a:solidFill>
              <a:latin typeface="Arial" panose="020B0604020202020204" pitchFamily="34" charset="0"/>
            </a:endParaRPr>
          </a:p>
        </p:txBody>
      </p:sp>
      <p:sp>
        <p:nvSpPr>
          <p:cNvPr id="59395" name="Rectangle 2">
            <a:extLst>
              <a:ext uri="{FF2B5EF4-FFF2-40B4-BE49-F238E27FC236}">
                <a16:creationId xmlns="" xmlns:a16="http://schemas.microsoft.com/office/drawing/2014/main" id="{24E538F7-3C7B-E503-2816-ACE3F712773E}"/>
              </a:ext>
            </a:extLst>
          </p:cNvPr>
          <p:cNvSpPr>
            <a:spLocks noGrp="1" noRot="1" noChangeAspect="1" noChangeArrowheads="1" noTextEdit="1"/>
          </p:cNvSpPr>
          <p:nvPr>
            <p:ph type="sldImg"/>
          </p:nvPr>
        </p:nvSpPr>
        <p:spPr>
          <a:xfrm>
            <a:off x="-468313" y="930275"/>
            <a:ext cx="8251826" cy="4641850"/>
          </a:xfrm>
          <a:ln/>
        </p:spPr>
      </p:sp>
      <p:sp>
        <p:nvSpPr>
          <p:cNvPr id="59396" name="Rectangle 3">
            <a:extLst>
              <a:ext uri="{FF2B5EF4-FFF2-40B4-BE49-F238E27FC236}">
                <a16:creationId xmlns="" xmlns:a16="http://schemas.microsoft.com/office/drawing/2014/main" id="{25FEB01A-225A-30AB-4BF3-C939AB976F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1" hangingPunct="1"/>
            <a:endParaRPr lang="en-US" altLang="en-US"/>
          </a:p>
        </p:txBody>
      </p:sp>
    </p:spTree>
    <p:extLst>
      <p:ext uri="{BB962C8B-B14F-4D97-AF65-F5344CB8AC3E}">
        <p14:creationId xmlns:p14="http://schemas.microsoft.com/office/powerpoint/2010/main" val="842827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770952-1065-43C0-B9F0-F5AE3474696E}" type="slidenum">
              <a:rPr lang="en-US" sz="1300" spc="-1">
                <a:solidFill>
                  <a:srgbClr val="000000"/>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104</a:t>
            </a:fld>
            <a:endParaRPr lang="en-US" sz="1300" spc="-1">
              <a:solidFill>
                <a:srgbClr val="000000"/>
              </a:solidFill>
            </a:endParaRPr>
          </a:p>
        </p:txBody>
      </p:sp>
      <p:sp>
        <p:nvSpPr>
          <p:cNvPr id="342" name="PlaceHolder 2"/>
          <p:cNvSpPr>
            <a:spLocks noGrp="1" noRot="1" noChangeAspect="1"/>
          </p:cNvSpPr>
          <p:nvPr>
            <p:ph type="sldImg"/>
          </p:nvPr>
        </p:nvSpPr>
        <p:spPr>
          <a:xfrm>
            <a:off x="-468313" y="930275"/>
            <a:ext cx="8251826" cy="4641850"/>
          </a:xfrm>
          <a:prstGeom prst="rect">
            <a:avLst/>
          </a:prstGeom>
        </p:spPr>
      </p:sp>
      <p:sp>
        <p:nvSpPr>
          <p:cNvPr id="343" name="PlaceHolder 3"/>
          <p:cNvSpPr>
            <a:spLocks noGrp="1"/>
          </p:cNvSpPr>
          <p:nvPr>
            <p:ph type="body"/>
          </p:nvPr>
        </p:nvSpPr>
        <p:spPr>
          <a:xfrm>
            <a:off x="974880" y="5879880"/>
            <a:ext cx="5365440" cy="556884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3930871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AE2E5F8B-3BC5-4B6E-97E5-593A4132A30E}" type="slidenum">
              <a:rPr lang="en-US" smtClean="0">
                <a:solidFill>
                  <a:prstClr val="black"/>
                </a:solidFill>
                <a:latin typeface="Calibri" panose="020F0502020204030204"/>
              </a:rPr>
              <a:pPr algn="l"/>
              <a:t>107</a:t>
            </a:fld>
            <a:endParaRPr lang="en-US">
              <a:solidFill>
                <a:prstClr val="black"/>
              </a:solidFill>
              <a:latin typeface="Calibri" panose="020F0502020204030204"/>
            </a:endParaRPr>
          </a:p>
        </p:txBody>
      </p:sp>
    </p:spTree>
    <p:extLst>
      <p:ext uri="{BB962C8B-B14F-4D97-AF65-F5344CB8AC3E}">
        <p14:creationId xmlns:p14="http://schemas.microsoft.com/office/powerpoint/2010/main" val="518566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lvl1pPr>
              <a:spcBef>
                <a:spcPct val="30000"/>
              </a:spcBef>
              <a:defRPr sz="1100">
                <a:solidFill>
                  <a:schemeClr val="tx1"/>
                </a:solidFill>
                <a:latin typeface="Times New Roman" panose="02020603050405020304" pitchFamily="18" charset="0"/>
              </a:defRPr>
            </a:lvl1pPr>
            <a:lvl2pPr marL="702756" indent="-270291">
              <a:spcBef>
                <a:spcPct val="30000"/>
              </a:spcBef>
              <a:defRPr sz="1100">
                <a:solidFill>
                  <a:schemeClr val="tx1"/>
                </a:solidFill>
                <a:latin typeface="Times New Roman" panose="02020603050405020304" pitchFamily="18" charset="0"/>
              </a:defRPr>
            </a:lvl2pPr>
            <a:lvl3pPr marL="1081164" indent="-216233">
              <a:spcBef>
                <a:spcPct val="30000"/>
              </a:spcBef>
              <a:defRPr sz="1100">
                <a:solidFill>
                  <a:schemeClr val="tx1"/>
                </a:solidFill>
                <a:latin typeface="Times New Roman" panose="02020603050405020304" pitchFamily="18" charset="0"/>
              </a:defRPr>
            </a:lvl3pPr>
            <a:lvl4pPr marL="1513629" indent="-216233">
              <a:spcBef>
                <a:spcPct val="30000"/>
              </a:spcBef>
              <a:defRPr sz="1100">
                <a:solidFill>
                  <a:schemeClr val="tx1"/>
                </a:solidFill>
                <a:latin typeface="Times New Roman" panose="02020603050405020304" pitchFamily="18" charset="0"/>
              </a:defRPr>
            </a:lvl4pPr>
            <a:lvl5pPr marL="1946095" indent="-216233">
              <a:spcBef>
                <a:spcPct val="30000"/>
              </a:spcBef>
              <a:defRPr sz="1100">
                <a:solidFill>
                  <a:schemeClr val="tx1"/>
                </a:solidFill>
                <a:latin typeface="Times New Roman" panose="02020603050405020304" pitchFamily="18" charset="0"/>
              </a:defRPr>
            </a:lvl5pPr>
            <a:lvl6pPr marL="2378560" indent="-216233" eaLnBrk="0" fontAlgn="base" hangingPunct="0">
              <a:spcBef>
                <a:spcPct val="30000"/>
              </a:spcBef>
              <a:spcAft>
                <a:spcPct val="0"/>
              </a:spcAft>
              <a:defRPr sz="1100">
                <a:solidFill>
                  <a:schemeClr val="tx1"/>
                </a:solidFill>
                <a:latin typeface="Times New Roman" panose="02020603050405020304" pitchFamily="18" charset="0"/>
              </a:defRPr>
            </a:lvl6pPr>
            <a:lvl7pPr marL="2811026" indent="-216233" eaLnBrk="0" fontAlgn="base" hangingPunct="0">
              <a:spcBef>
                <a:spcPct val="30000"/>
              </a:spcBef>
              <a:spcAft>
                <a:spcPct val="0"/>
              </a:spcAft>
              <a:defRPr sz="1100">
                <a:solidFill>
                  <a:schemeClr val="tx1"/>
                </a:solidFill>
                <a:latin typeface="Times New Roman" panose="02020603050405020304" pitchFamily="18" charset="0"/>
              </a:defRPr>
            </a:lvl7pPr>
            <a:lvl8pPr marL="3243491" indent="-216233" eaLnBrk="0" fontAlgn="base" hangingPunct="0">
              <a:spcBef>
                <a:spcPct val="30000"/>
              </a:spcBef>
              <a:spcAft>
                <a:spcPct val="0"/>
              </a:spcAft>
              <a:defRPr sz="1100">
                <a:solidFill>
                  <a:schemeClr val="tx1"/>
                </a:solidFill>
                <a:latin typeface="Times New Roman" panose="02020603050405020304" pitchFamily="18" charset="0"/>
              </a:defRPr>
            </a:lvl8pPr>
            <a:lvl9pPr marL="3675957" indent="-216233" eaLnBrk="0" fontAlgn="base" hangingPunct="0">
              <a:spcBef>
                <a:spcPct val="30000"/>
              </a:spcBef>
              <a:spcAft>
                <a:spcPct val="0"/>
              </a:spcAft>
              <a:defRPr sz="1100">
                <a:solidFill>
                  <a:schemeClr val="tx1"/>
                </a:solidFill>
                <a:latin typeface="Times New Roman" panose="02020603050405020304" pitchFamily="18" charset="0"/>
              </a:defRPr>
            </a:lvl9pPr>
          </a:lstStyle>
          <a:p>
            <a:pPr algn="l">
              <a:spcBef>
                <a:spcPct val="0"/>
              </a:spcBef>
              <a:defRPr/>
            </a:pPr>
            <a:fld id="{D5EBC35F-22A2-4068-B0E6-FF79F52ACF6C}" type="slidenum">
              <a:rPr lang="en-US" altLang="en-US" sz="1200" smtClean="0">
                <a:solidFill>
                  <a:prstClr val="black"/>
                </a:solidFill>
                <a:latin typeface="Arial" panose="020B0604020202020204" pitchFamily="34" charset="0"/>
              </a:rPr>
              <a:pPr algn="l">
                <a:spcBef>
                  <a:spcPct val="0"/>
                </a:spcBef>
                <a:defRPr/>
              </a:pPr>
              <a:t>122</a:t>
            </a:fld>
            <a:endParaRPr lang="en-US" altLang="en-US" sz="1200" dirty="0">
              <a:solidFill>
                <a:prstClr val="black"/>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a:xfrm>
            <a:off x="366713" y="676275"/>
            <a:ext cx="6143625" cy="3455988"/>
          </a:xfrm>
          <a:ln/>
        </p:spPr>
      </p:sp>
      <p:sp>
        <p:nvSpPr>
          <p:cNvPr id="105476" name="Rectangle 3"/>
          <p:cNvSpPr>
            <a:spLocks noGrp="1" noChangeArrowheads="1"/>
          </p:cNvSpPr>
          <p:nvPr>
            <p:ph type="body" idx="1"/>
          </p:nvPr>
        </p:nvSpPr>
        <p:spPr>
          <a:xfrm>
            <a:off x="897435" y="4355798"/>
            <a:ext cx="5079503" cy="4129011"/>
          </a:xfrm>
          <a:noFill/>
        </p:spPr>
        <p:txBody>
          <a:bodyPr/>
          <a:lstStyle/>
          <a:p>
            <a:pPr algn="l" rtl="0" eaLnBrk="1" hangingPunct="1"/>
            <a:endParaRPr lang="en-US" altLang="en-US" dirty="0"/>
          </a:p>
        </p:txBody>
      </p:sp>
    </p:spTree>
    <p:extLst>
      <p:ext uri="{BB962C8B-B14F-4D97-AF65-F5344CB8AC3E}">
        <p14:creationId xmlns:p14="http://schemas.microsoft.com/office/powerpoint/2010/main" val="2338124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a:extLst>
              <a:ext uri="{FF2B5EF4-FFF2-40B4-BE49-F238E27FC236}">
                <a16:creationId xmlns:a16="http://schemas.microsoft.com/office/drawing/2014/main" xmlns="" id="{9F60FCC5-7439-CCF2-5607-1B6CCDA954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fontAlgn="base">
              <a:spcBef>
                <a:spcPct val="0"/>
              </a:spcBef>
              <a:spcAft>
                <a:spcPct val="0"/>
              </a:spcAft>
              <a:defRPr/>
            </a:pPr>
            <a:fld id="{D42E6C28-6F76-4457-ABD5-FD1EA7C7470F}" type="slidenum">
              <a:rPr lang="en-US" altLang="en-US" sz="1300" smtClean="0">
                <a:solidFill>
                  <a:srgbClr val="000000"/>
                </a:solidFill>
                <a:latin typeface="Arial" panose="020B0604020202020204" pitchFamily="34" charset="0"/>
              </a:rPr>
              <a:pPr algn="l" fontAlgn="base">
                <a:spcBef>
                  <a:spcPct val="0"/>
                </a:spcBef>
                <a:spcAft>
                  <a:spcPct val="0"/>
                </a:spcAft>
                <a:defRPr/>
              </a:pPr>
              <a:t>139</a:t>
            </a:fld>
            <a:endParaRPr lang="en-US" altLang="en-US" sz="1300">
              <a:solidFill>
                <a:srgbClr val="000000"/>
              </a:solidFill>
              <a:latin typeface="Arial" panose="020B0604020202020204" pitchFamily="34" charset="0"/>
            </a:endParaRPr>
          </a:p>
        </p:txBody>
      </p:sp>
      <p:sp>
        <p:nvSpPr>
          <p:cNvPr id="82947" name="Rectangle 2">
            <a:extLst>
              <a:ext uri="{FF2B5EF4-FFF2-40B4-BE49-F238E27FC236}">
                <a16:creationId xmlns:a16="http://schemas.microsoft.com/office/drawing/2014/main" xmlns="" id="{CF0360AC-10FE-B4EE-950E-9CB05EB67F2C}"/>
              </a:ext>
            </a:extLst>
          </p:cNvPr>
          <p:cNvSpPr>
            <a:spLocks noGrp="1" noRot="1" noChangeAspect="1" noChangeArrowheads="1" noTextEdit="1"/>
          </p:cNvSpPr>
          <p:nvPr>
            <p:ph type="sldImg"/>
          </p:nvPr>
        </p:nvSpPr>
        <p:spPr>
          <a:xfrm>
            <a:off x="-468313" y="930275"/>
            <a:ext cx="8251826" cy="4641850"/>
          </a:xfrm>
          <a:ln/>
        </p:spPr>
      </p:sp>
      <p:sp>
        <p:nvSpPr>
          <p:cNvPr id="82948" name="Rectangle 3">
            <a:extLst>
              <a:ext uri="{FF2B5EF4-FFF2-40B4-BE49-F238E27FC236}">
                <a16:creationId xmlns:a16="http://schemas.microsoft.com/office/drawing/2014/main" xmlns="" id="{0DA04EA7-7F46-4A9D-9DB3-F25B861B27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1" hangingPunct="1"/>
            <a:endParaRPr lang="en-US" altLang="en-US"/>
          </a:p>
        </p:txBody>
      </p:sp>
    </p:spTree>
    <p:extLst>
      <p:ext uri="{BB962C8B-B14F-4D97-AF65-F5344CB8AC3E}">
        <p14:creationId xmlns:p14="http://schemas.microsoft.com/office/powerpoint/2010/main" val="16746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a:extLst>
              <a:ext uri="{FF2B5EF4-FFF2-40B4-BE49-F238E27FC236}">
                <a16:creationId xmlns="" xmlns:a16="http://schemas.microsoft.com/office/drawing/2014/main" id="{794EB295-C620-4571-9250-5AAA598651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fontAlgn="base">
              <a:spcBef>
                <a:spcPct val="0"/>
              </a:spcBef>
              <a:spcAft>
                <a:spcPct val="0"/>
              </a:spcAft>
              <a:defRPr/>
            </a:pPr>
            <a:fld id="{650EA1ED-9072-4368-95E1-054F50CEEBA8}" type="slidenum">
              <a:rPr lang="en-US" altLang="en-US" sz="1300" smtClean="0">
                <a:solidFill>
                  <a:srgbClr val="000000"/>
                </a:solidFill>
                <a:latin typeface="Arial" panose="020B0604020202020204" pitchFamily="34" charset="0"/>
              </a:rPr>
              <a:pPr algn="l" fontAlgn="base">
                <a:spcBef>
                  <a:spcPct val="0"/>
                </a:spcBef>
                <a:spcAft>
                  <a:spcPct val="0"/>
                </a:spcAft>
                <a:defRPr/>
              </a:pPr>
              <a:t>148</a:t>
            </a:fld>
            <a:endParaRPr lang="en-US" altLang="en-US" sz="1300">
              <a:solidFill>
                <a:srgbClr val="000000"/>
              </a:solidFill>
              <a:latin typeface="Arial" panose="020B0604020202020204" pitchFamily="34" charset="0"/>
            </a:endParaRPr>
          </a:p>
        </p:txBody>
      </p:sp>
      <p:sp>
        <p:nvSpPr>
          <p:cNvPr id="94211" name="Rectangle 2">
            <a:extLst>
              <a:ext uri="{FF2B5EF4-FFF2-40B4-BE49-F238E27FC236}">
                <a16:creationId xmlns="" xmlns:a16="http://schemas.microsoft.com/office/drawing/2014/main" id="{5D29C133-3DAF-46D2-83DC-98A9D2B0F8A3}"/>
              </a:ext>
            </a:extLst>
          </p:cNvPr>
          <p:cNvSpPr>
            <a:spLocks noGrp="1" noRot="1" noChangeAspect="1" noChangeArrowheads="1" noTextEdit="1"/>
          </p:cNvSpPr>
          <p:nvPr>
            <p:ph type="sldImg"/>
          </p:nvPr>
        </p:nvSpPr>
        <p:spPr>
          <a:xfrm>
            <a:off x="-468313" y="930275"/>
            <a:ext cx="8251826" cy="4641850"/>
          </a:xfrm>
          <a:ln/>
        </p:spPr>
      </p:sp>
      <p:sp>
        <p:nvSpPr>
          <p:cNvPr id="94212" name="Rectangle 3">
            <a:extLst>
              <a:ext uri="{FF2B5EF4-FFF2-40B4-BE49-F238E27FC236}">
                <a16:creationId xmlns="" xmlns:a16="http://schemas.microsoft.com/office/drawing/2014/main" id="{C8B0C479-C42F-4A79-A8F9-9586EE6FCB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1" hangingPunct="1"/>
            <a:endParaRPr lang="en-US" altLang="en-US" dirty="0"/>
          </a:p>
        </p:txBody>
      </p:sp>
    </p:spTree>
    <p:extLst>
      <p:ext uri="{BB962C8B-B14F-4D97-AF65-F5344CB8AC3E}">
        <p14:creationId xmlns:p14="http://schemas.microsoft.com/office/powerpoint/2010/main" val="5041108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lvl1pPr>
              <a:spcBef>
                <a:spcPct val="30000"/>
              </a:spcBef>
              <a:defRPr sz="1100">
                <a:solidFill>
                  <a:schemeClr val="tx1"/>
                </a:solidFill>
                <a:latin typeface="Times New Roman" panose="02020603050405020304" pitchFamily="18" charset="0"/>
              </a:defRPr>
            </a:lvl1pPr>
            <a:lvl2pPr marL="702756" indent="-270291">
              <a:spcBef>
                <a:spcPct val="30000"/>
              </a:spcBef>
              <a:defRPr sz="1100">
                <a:solidFill>
                  <a:schemeClr val="tx1"/>
                </a:solidFill>
                <a:latin typeface="Times New Roman" panose="02020603050405020304" pitchFamily="18" charset="0"/>
              </a:defRPr>
            </a:lvl2pPr>
            <a:lvl3pPr marL="1081164" indent="-216233">
              <a:spcBef>
                <a:spcPct val="30000"/>
              </a:spcBef>
              <a:defRPr sz="1100">
                <a:solidFill>
                  <a:schemeClr val="tx1"/>
                </a:solidFill>
                <a:latin typeface="Times New Roman" panose="02020603050405020304" pitchFamily="18" charset="0"/>
              </a:defRPr>
            </a:lvl3pPr>
            <a:lvl4pPr marL="1513629" indent="-216233">
              <a:spcBef>
                <a:spcPct val="30000"/>
              </a:spcBef>
              <a:defRPr sz="1100">
                <a:solidFill>
                  <a:schemeClr val="tx1"/>
                </a:solidFill>
                <a:latin typeface="Times New Roman" panose="02020603050405020304" pitchFamily="18" charset="0"/>
              </a:defRPr>
            </a:lvl4pPr>
            <a:lvl5pPr marL="1946095" indent="-216233">
              <a:spcBef>
                <a:spcPct val="30000"/>
              </a:spcBef>
              <a:defRPr sz="1100">
                <a:solidFill>
                  <a:schemeClr val="tx1"/>
                </a:solidFill>
                <a:latin typeface="Times New Roman" panose="02020603050405020304" pitchFamily="18" charset="0"/>
              </a:defRPr>
            </a:lvl5pPr>
            <a:lvl6pPr marL="2378560" indent="-216233" eaLnBrk="0" fontAlgn="base" hangingPunct="0">
              <a:spcBef>
                <a:spcPct val="30000"/>
              </a:spcBef>
              <a:spcAft>
                <a:spcPct val="0"/>
              </a:spcAft>
              <a:defRPr sz="1100">
                <a:solidFill>
                  <a:schemeClr val="tx1"/>
                </a:solidFill>
                <a:latin typeface="Times New Roman" panose="02020603050405020304" pitchFamily="18" charset="0"/>
              </a:defRPr>
            </a:lvl6pPr>
            <a:lvl7pPr marL="2811026" indent="-216233" eaLnBrk="0" fontAlgn="base" hangingPunct="0">
              <a:spcBef>
                <a:spcPct val="30000"/>
              </a:spcBef>
              <a:spcAft>
                <a:spcPct val="0"/>
              </a:spcAft>
              <a:defRPr sz="1100">
                <a:solidFill>
                  <a:schemeClr val="tx1"/>
                </a:solidFill>
                <a:latin typeface="Times New Roman" panose="02020603050405020304" pitchFamily="18" charset="0"/>
              </a:defRPr>
            </a:lvl7pPr>
            <a:lvl8pPr marL="3243491" indent="-216233" eaLnBrk="0" fontAlgn="base" hangingPunct="0">
              <a:spcBef>
                <a:spcPct val="30000"/>
              </a:spcBef>
              <a:spcAft>
                <a:spcPct val="0"/>
              </a:spcAft>
              <a:defRPr sz="1100">
                <a:solidFill>
                  <a:schemeClr val="tx1"/>
                </a:solidFill>
                <a:latin typeface="Times New Roman" panose="02020603050405020304" pitchFamily="18" charset="0"/>
              </a:defRPr>
            </a:lvl8pPr>
            <a:lvl9pPr marL="3675957" indent="-216233" eaLnBrk="0" fontAlgn="base" hangingPunct="0">
              <a:spcBef>
                <a:spcPct val="30000"/>
              </a:spcBef>
              <a:spcAft>
                <a:spcPct val="0"/>
              </a:spcAft>
              <a:defRPr sz="1100">
                <a:solidFill>
                  <a:schemeClr val="tx1"/>
                </a:solidFill>
                <a:latin typeface="Times New Roman" panose="02020603050405020304" pitchFamily="18" charset="0"/>
              </a:defRPr>
            </a:lvl9pPr>
          </a:lstStyle>
          <a:p>
            <a:pPr algn="l">
              <a:spcBef>
                <a:spcPct val="0"/>
              </a:spcBef>
              <a:defRPr/>
            </a:pPr>
            <a:fld id="{D5EBC35F-22A2-4068-B0E6-FF79F52ACF6C}" type="slidenum">
              <a:rPr lang="en-US" altLang="en-US" sz="1200" smtClean="0">
                <a:solidFill>
                  <a:prstClr val="black"/>
                </a:solidFill>
                <a:latin typeface="Arial" panose="020B0604020202020204" pitchFamily="34" charset="0"/>
              </a:rPr>
              <a:pPr algn="l">
                <a:spcBef>
                  <a:spcPct val="0"/>
                </a:spcBef>
                <a:defRPr/>
              </a:pPr>
              <a:t>150</a:t>
            </a:fld>
            <a:endParaRPr lang="en-US" altLang="en-US" sz="1200" dirty="0">
              <a:solidFill>
                <a:prstClr val="black"/>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a:xfrm>
            <a:off x="366713" y="676275"/>
            <a:ext cx="6143625" cy="3455988"/>
          </a:xfrm>
          <a:ln/>
        </p:spPr>
      </p:sp>
      <p:sp>
        <p:nvSpPr>
          <p:cNvPr id="105476" name="Rectangle 3"/>
          <p:cNvSpPr>
            <a:spLocks noGrp="1" noChangeArrowheads="1"/>
          </p:cNvSpPr>
          <p:nvPr>
            <p:ph type="body" idx="1"/>
          </p:nvPr>
        </p:nvSpPr>
        <p:spPr>
          <a:xfrm>
            <a:off x="897435" y="4355798"/>
            <a:ext cx="5079503" cy="4129011"/>
          </a:xfrm>
          <a:noFill/>
        </p:spPr>
        <p:txBody>
          <a:bodyPr/>
          <a:lstStyle/>
          <a:p>
            <a:pPr algn="l" rtl="0" eaLnBrk="1" hangingPunct="1"/>
            <a:endParaRPr lang="en-US" altLang="en-US" dirty="0"/>
          </a:p>
        </p:txBody>
      </p:sp>
    </p:spTree>
    <p:extLst>
      <p:ext uri="{BB962C8B-B14F-4D97-AF65-F5344CB8AC3E}">
        <p14:creationId xmlns:p14="http://schemas.microsoft.com/office/powerpoint/2010/main" val="38316875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xmlns="" id="{F9FD3D91-33C9-366F-9020-B1EECFAE8603}"/>
              </a:ext>
            </a:extLst>
          </p:cNvPr>
          <p:cNvSpPr>
            <a:spLocks noGrp="1" noRot="1" noChangeAspect="1" noTextEdit="1"/>
          </p:cNvSpPr>
          <p:nvPr>
            <p:ph type="sldImg"/>
          </p:nvPr>
        </p:nvSpPr>
        <p:spPr>
          <a:xfrm>
            <a:off x="-468313" y="930275"/>
            <a:ext cx="8251826" cy="4641850"/>
          </a:xfrm>
          <a:ln/>
        </p:spPr>
      </p:sp>
      <p:sp>
        <p:nvSpPr>
          <p:cNvPr id="137219" name="Notes Placeholder 2">
            <a:extLst>
              <a:ext uri="{FF2B5EF4-FFF2-40B4-BE49-F238E27FC236}">
                <a16:creationId xmlns:a16="http://schemas.microsoft.com/office/drawing/2014/main" xmlns="" id="{AE9BDBA9-27DC-5A30-AEAB-4ED5716FFD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p>
        </p:txBody>
      </p:sp>
      <p:sp>
        <p:nvSpPr>
          <p:cNvPr id="65540" name="Slide Number Placeholder 3">
            <a:extLst>
              <a:ext uri="{FF2B5EF4-FFF2-40B4-BE49-F238E27FC236}">
                <a16:creationId xmlns:a16="http://schemas.microsoft.com/office/drawing/2014/main" xmlns="" id="{C00181C0-D770-23D5-AB9C-86A70F09DF50}"/>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defRPr/>
            </a:pPr>
            <a:fld id="{0557C90E-1D8F-42CE-A5C4-F60BD712D61A}" type="slidenum">
              <a:rPr lang="en-US" altLang="en-US" sz="1300" b="0" smtClean="0">
                <a:solidFill>
                  <a:srgbClr val="000000"/>
                </a:solidFill>
                <a:latin typeface="Times New Roman" panose="02020603050405020304" pitchFamily="18" charset="0"/>
              </a:rPr>
              <a:pPr algn="l" eaLnBrk="1" fontAlgn="base" hangingPunct="1">
                <a:spcBef>
                  <a:spcPct val="0"/>
                </a:spcBef>
                <a:spcAft>
                  <a:spcPct val="0"/>
                </a:spcAft>
                <a:defRPr/>
              </a:pPr>
              <a:t>151</a:t>
            </a:fld>
            <a:endParaRPr lang="en-US" altLang="en-US" sz="13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7836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F4AD8D-CF66-4DC2-9E87-20CFA39C67BE}" type="slidenum">
              <a:rPr lang="en-US" sz="1300" b="0" strike="noStrike" spc="-1" smtClean="0">
                <a:solidFill>
                  <a:srgbClr val="000000"/>
                </a:solidFill>
                <a:latin typeface="Arial"/>
              </a:rPr>
              <a:t>8</a:t>
            </a:fld>
            <a:endParaRPr lang="en-US" sz="1300" b="0" strike="noStrike" spc="-1">
              <a:solidFill>
                <a:srgbClr val="000000"/>
              </a:solidFill>
              <a:latin typeface="Arial"/>
            </a:endParaRPr>
          </a:p>
        </p:txBody>
      </p:sp>
    </p:spTree>
    <p:extLst>
      <p:ext uri="{BB962C8B-B14F-4D97-AF65-F5344CB8AC3E}">
        <p14:creationId xmlns:p14="http://schemas.microsoft.com/office/powerpoint/2010/main" val="26160952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152</a:t>
            </a:fld>
            <a:endParaRPr lang="en-US">
              <a:solidFill>
                <a:prstClr val="black"/>
              </a:solidFill>
              <a:latin typeface="Calibri" panose="020F0502020204030204"/>
            </a:endParaRPr>
          </a:p>
        </p:txBody>
      </p:sp>
    </p:spTree>
    <p:extLst>
      <p:ext uri="{BB962C8B-B14F-4D97-AF65-F5344CB8AC3E}">
        <p14:creationId xmlns:p14="http://schemas.microsoft.com/office/powerpoint/2010/main" val="28173871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153</a:t>
            </a:fld>
            <a:endParaRPr lang="en-US">
              <a:solidFill>
                <a:prstClr val="black"/>
              </a:solidFill>
              <a:latin typeface="Calibri" panose="020F0502020204030204"/>
            </a:endParaRPr>
          </a:p>
        </p:txBody>
      </p:sp>
    </p:spTree>
    <p:extLst>
      <p:ext uri="{BB962C8B-B14F-4D97-AF65-F5344CB8AC3E}">
        <p14:creationId xmlns:p14="http://schemas.microsoft.com/office/powerpoint/2010/main" val="22124458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4487EB10-1D15-428F-BCA0-985E1CBF0FD1}" type="slidenum">
              <a:rPr lang="en-US" smtClean="0">
                <a:solidFill>
                  <a:prstClr val="black"/>
                </a:solidFill>
                <a:latin typeface="Calibri" panose="020F0502020204030204"/>
              </a:rPr>
              <a:pPr algn="l"/>
              <a:t>154</a:t>
            </a:fld>
            <a:endParaRPr lang="en-US">
              <a:solidFill>
                <a:prstClr val="black"/>
              </a:solidFill>
              <a:latin typeface="Calibri" panose="020F0502020204030204"/>
            </a:endParaRPr>
          </a:p>
        </p:txBody>
      </p:sp>
    </p:spTree>
    <p:extLst>
      <p:ext uri="{BB962C8B-B14F-4D97-AF65-F5344CB8AC3E}">
        <p14:creationId xmlns:p14="http://schemas.microsoft.com/office/powerpoint/2010/main" val="24652411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155</a:t>
            </a:fld>
            <a:endParaRPr lang="en-US">
              <a:solidFill>
                <a:prstClr val="black"/>
              </a:solidFill>
              <a:latin typeface="Calibri" panose="020F0502020204030204"/>
            </a:endParaRPr>
          </a:p>
        </p:txBody>
      </p:sp>
    </p:spTree>
    <p:extLst>
      <p:ext uri="{BB962C8B-B14F-4D97-AF65-F5344CB8AC3E}">
        <p14:creationId xmlns:p14="http://schemas.microsoft.com/office/powerpoint/2010/main" val="658013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157</a:t>
            </a:fld>
            <a:endParaRPr lang="en-US">
              <a:solidFill>
                <a:prstClr val="black"/>
              </a:solidFill>
              <a:latin typeface="Calibri" panose="020F0502020204030204"/>
            </a:endParaRPr>
          </a:p>
        </p:txBody>
      </p:sp>
    </p:spTree>
    <p:extLst>
      <p:ext uri="{BB962C8B-B14F-4D97-AF65-F5344CB8AC3E}">
        <p14:creationId xmlns:p14="http://schemas.microsoft.com/office/powerpoint/2010/main" val="3358755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158</a:t>
            </a:fld>
            <a:endParaRPr lang="en-US">
              <a:solidFill>
                <a:prstClr val="black"/>
              </a:solidFill>
              <a:latin typeface="Calibri" panose="020F0502020204030204"/>
            </a:endParaRPr>
          </a:p>
        </p:txBody>
      </p:sp>
    </p:spTree>
    <p:extLst>
      <p:ext uri="{BB962C8B-B14F-4D97-AF65-F5344CB8AC3E}">
        <p14:creationId xmlns:p14="http://schemas.microsoft.com/office/powerpoint/2010/main" val="20537819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159</a:t>
            </a:fld>
            <a:endParaRPr lang="en-US">
              <a:solidFill>
                <a:prstClr val="black"/>
              </a:solidFill>
              <a:latin typeface="Calibri" panose="020F0502020204030204"/>
            </a:endParaRPr>
          </a:p>
        </p:txBody>
      </p:sp>
    </p:spTree>
    <p:extLst>
      <p:ext uri="{BB962C8B-B14F-4D97-AF65-F5344CB8AC3E}">
        <p14:creationId xmlns:p14="http://schemas.microsoft.com/office/powerpoint/2010/main" val="24980994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160</a:t>
            </a:fld>
            <a:endParaRPr lang="en-US">
              <a:solidFill>
                <a:prstClr val="black"/>
              </a:solidFill>
              <a:latin typeface="Calibri" panose="020F0502020204030204"/>
            </a:endParaRPr>
          </a:p>
        </p:txBody>
      </p:sp>
    </p:spTree>
    <p:extLst>
      <p:ext uri="{BB962C8B-B14F-4D97-AF65-F5344CB8AC3E}">
        <p14:creationId xmlns:p14="http://schemas.microsoft.com/office/powerpoint/2010/main" val="37763441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161</a:t>
            </a:fld>
            <a:endParaRPr lang="en-US">
              <a:solidFill>
                <a:prstClr val="black"/>
              </a:solidFill>
              <a:latin typeface="Calibri" panose="020F0502020204030204"/>
            </a:endParaRPr>
          </a:p>
        </p:txBody>
      </p:sp>
    </p:spTree>
    <p:extLst>
      <p:ext uri="{BB962C8B-B14F-4D97-AF65-F5344CB8AC3E}">
        <p14:creationId xmlns:p14="http://schemas.microsoft.com/office/powerpoint/2010/main" val="16228017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162</a:t>
            </a:fld>
            <a:endParaRPr lang="en-US">
              <a:solidFill>
                <a:prstClr val="black"/>
              </a:solidFill>
              <a:latin typeface="Calibri" panose="020F0502020204030204"/>
            </a:endParaRPr>
          </a:p>
        </p:txBody>
      </p:sp>
    </p:spTree>
    <p:extLst>
      <p:ext uri="{BB962C8B-B14F-4D97-AF65-F5344CB8AC3E}">
        <p14:creationId xmlns:p14="http://schemas.microsoft.com/office/powerpoint/2010/main" val="114877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noRot="1" noChangeAspect="1"/>
          </p:cNvSpPr>
          <p:nvPr>
            <p:ph type="sldImg"/>
          </p:nvPr>
        </p:nvSpPr>
        <p:spPr>
          <a:xfrm>
            <a:off x="-468313" y="930275"/>
            <a:ext cx="8251826" cy="4641850"/>
          </a:xfrm>
          <a:prstGeom prst="rect">
            <a:avLst/>
          </a:prstGeom>
        </p:spPr>
      </p:sp>
      <p:sp>
        <p:nvSpPr>
          <p:cNvPr id="315" name="PlaceHolder 2"/>
          <p:cNvSpPr>
            <a:spLocks noGrp="1"/>
          </p:cNvSpPr>
          <p:nvPr>
            <p:ph type="body"/>
          </p:nvPr>
        </p:nvSpPr>
        <p:spPr>
          <a:xfrm>
            <a:off x="974880" y="5879880"/>
            <a:ext cx="5365440" cy="5568840"/>
          </a:xfrm>
          <a:prstGeom prst="rect">
            <a:avLst/>
          </a:prstGeom>
        </p:spPr>
        <p:txBody>
          <a:bodyPr lIns="96840" tIns="48600" rIns="96840" bIns="48600">
            <a:noAutofit/>
          </a:bodyPr>
          <a:lstStyle/>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a:solidFill>
                  <a:srgbClr val="000000"/>
                </a:solidFill>
                <a:latin typeface="Arial"/>
              </a:rPr>
              <a:t>Una carne = </a:t>
            </a:r>
            <a:r>
              <a:rPr lang="en-US" sz="2800" b="0" strike="noStrike" spc="-1" dirty="0" err="1">
                <a:solidFill>
                  <a:srgbClr val="000000"/>
                </a:solidFill>
                <a:latin typeface="Arial"/>
              </a:rPr>
              <a:t>compañerismo</a:t>
            </a:r>
            <a:r>
              <a:rPr lang="en-US" sz="2800" b="0" strike="noStrike" spc="-1" dirty="0">
                <a:solidFill>
                  <a:srgbClr val="000000"/>
                </a:solidFill>
                <a:latin typeface="Arial"/>
              </a:rPr>
              <a:t>, </a:t>
            </a:r>
            <a:r>
              <a:rPr lang="en-US" sz="2800" b="0" strike="noStrike" spc="-1" dirty="0" err="1">
                <a:solidFill>
                  <a:srgbClr val="000000"/>
                </a:solidFill>
                <a:latin typeface="Arial"/>
              </a:rPr>
              <a:t>propósito</a:t>
            </a:r>
            <a:r>
              <a:rPr lang="en-US" sz="2800" b="0" strike="noStrike" spc="-1" dirty="0">
                <a:solidFill>
                  <a:srgbClr val="000000"/>
                </a:solidFill>
                <a:latin typeface="Arial"/>
              </a:rPr>
              <a:t>,</a:t>
            </a:r>
            <a:endParaRPr lang="en-US" sz="2800" b="0" strike="noStrike" spc="-1" dirty="0">
              <a:solidFill>
                <a:srgbClr val="000000"/>
              </a:solidFill>
              <a:latin typeface="Times New Roman"/>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a:solidFill>
                  <a:srgbClr val="000000"/>
                </a:solidFill>
                <a:latin typeface="Arial"/>
              </a:rPr>
              <a:t>Ambos a imagen de Dios (</a:t>
            </a:r>
            <a:r>
              <a:rPr lang="en-US" sz="2800" b="0" strike="noStrike" spc="-1" dirty="0" err="1">
                <a:solidFill>
                  <a:srgbClr val="000000"/>
                </a:solidFill>
                <a:latin typeface="Arial"/>
              </a:rPr>
              <a:t>Génesis</a:t>
            </a:r>
            <a:r>
              <a:rPr lang="en-US" sz="2800" b="0" strike="noStrike" spc="-1" dirty="0">
                <a:solidFill>
                  <a:srgbClr val="000000"/>
                </a:solidFill>
                <a:latin typeface="Arial"/>
              </a:rPr>
              <a:t> 1:26,27) </a:t>
            </a:r>
            <a:r>
              <a:rPr lang="en-US" sz="2800" b="0" strike="noStrike" spc="-1" dirty="0" smtClean="0">
                <a:solidFill>
                  <a:srgbClr val="000000"/>
                </a:solidFill>
                <a:latin typeface="Times New Roman"/>
              </a:rPr>
              <a:t>= </a:t>
            </a:r>
            <a:r>
              <a:rPr lang="en-US" sz="2800" b="0" strike="noStrike" spc="-1" dirty="0" err="1">
                <a:solidFill>
                  <a:srgbClr val="000000"/>
                </a:solidFill>
                <a:latin typeface="Times New Roman"/>
              </a:rPr>
              <a:t>espiritual</a:t>
            </a:r>
            <a:r>
              <a:rPr lang="en-US" sz="2800" b="0" strike="noStrike" spc="-1" dirty="0">
                <a:solidFill>
                  <a:srgbClr val="000000"/>
                </a:solidFill>
                <a:latin typeface="Times New Roman"/>
              </a:rPr>
              <a:t>, </a:t>
            </a:r>
            <a:r>
              <a:rPr lang="en-US" sz="2800" b="0" strike="noStrike" spc="-1" dirty="0" err="1">
                <a:solidFill>
                  <a:srgbClr val="000000"/>
                </a:solidFill>
                <a:latin typeface="Times New Roman"/>
              </a:rPr>
              <a:t>eterno</a:t>
            </a:r>
            <a:r>
              <a:rPr lang="en-US" sz="2800" b="0" strike="noStrike" spc="-1" dirty="0">
                <a:solidFill>
                  <a:srgbClr val="000000"/>
                </a:solidFill>
                <a:latin typeface="Times New Roman"/>
              </a:rPr>
              <a:t>, </a:t>
            </a:r>
            <a:r>
              <a:rPr lang="en-US" sz="2800" b="0" strike="noStrike" spc="-1" dirty="0" err="1">
                <a:solidFill>
                  <a:srgbClr val="000000"/>
                </a:solidFill>
                <a:latin typeface="Times New Roman"/>
              </a:rPr>
              <a:t>libre</a:t>
            </a:r>
            <a:r>
              <a:rPr lang="en-US" sz="2800" b="0" strike="noStrike" spc="-1" dirty="0">
                <a:solidFill>
                  <a:srgbClr val="000000"/>
                </a:solidFill>
                <a:latin typeface="Times New Roman"/>
              </a:rPr>
              <a:t> </a:t>
            </a:r>
            <a:r>
              <a:rPr lang="en-US" sz="2800" b="0" strike="noStrike" spc="-1" dirty="0" err="1">
                <a:solidFill>
                  <a:srgbClr val="000000"/>
                </a:solidFill>
                <a:latin typeface="Times New Roman"/>
              </a:rPr>
              <a:t>albedrío</a:t>
            </a:r>
            <a:r>
              <a:rPr lang="en-US" sz="2800" b="0" strike="noStrike" spc="-1" dirty="0">
                <a:solidFill>
                  <a:srgbClr val="000000"/>
                </a:solidFill>
                <a:latin typeface="Times New Roman"/>
              </a:rPr>
              <a:t>, </a:t>
            </a:r>
            <a:r>
              <a:rPr lang="en-US" sz="2800" b="0" strike="noStrike" spc="-1" dirty="0" err="1">
                <a:solidFill>
                  <a:srgbClr val="000000"/>
                </a:solidFill>
                <a:latin typeface="Times New Roman"/>
              </a:rPr>
              <a:t>capaz</a:t>
            </a:r>
            <a:r>
              <a:rPr lang="en-US" sz="2800" b="0" strike="noStrike" spc="-1" dirty="0">
                <a:solidFill>
                  <a:srgbClr val="000000"/>
                </a:solidFill>
                <a:latin typeface="Times New Roman"/>
              </a:rPr>
              <a:t> de </a:t>
            </a:r>
            <a:r>
              <a:rPr lang="en-US" sz="2800" b="0" strike="noStrike" spc="-1" dirty="0" err="1">
                <a:solidFill>
                  <a:srgbClr val="000000"/>
                </a:solidFill>
                <a:latin typeface="Times New Roman"/>
              </a:rPr>
              <a:t>amor</a:t>
            </a:r>
            <a:r>
              <a:rPr lang="en-US" sz="2800" b="0" strike="noStrike" spc="-1" dirty="0">
                <a:solidFill>
                  <a:srgbClr val="000000"/>
                </a:solidFill>
                <a:latin typeface="Times New Roman"/>
              </a:rPr>
              <a:t> y </a:t>
            </a:r>
            <a:r>
              <a:rPr lang="en-US" sz="2800" b="0" strike="noStrike" spc="-1" dirty="0" err="1">
                <a:solidFill>
                  <a:srgbClr val="000000"/>
                </a:solidFill>
                <a:latin typeface="Times New Roman"/>
              </a:rPr>
              <a:t>relaciones</a:t>
            </a:r>
            <a:r>
              <a:rPr lang="en-US" sz="2800" b="0" strike="noStrike" spc="-1" dirty="0">
                <a:solidFill>
                  <a:srgbClr val="000000"/>
                </a:solidFill>
                <a:latin typeface="Times New Roman"/>
              </a:rPr>
              <a:t>, </a:t>
            </a:r>
            <a:r>
              <a:rPr lang="en-US" sz="2800" b="0" strike="noStrike" spc="-1" dirty="0" err="1">
                <a:solidFill>
                  <a:srgbClr val="000000"/>
                </a:solidFill>
                <a:latin typeface="Times New Roman"/>
              </a:rPr>
              <a:t>consciente</a:t>
            </a:r>
            <a:r>
              <a:rPr lang="en-US" sz="2800" b="0" strike="noStrike" spc="-1" dirty="0">
                <a:solidFill>
                  <a:srgbClr val="000000"/>
                </a:solidFill>
                <a:latin typeface="Times New Roman"/>
              </a:rPr>
              <a:t> de </a:t>
            </a:r>
            <a:r>
              <a:rPr lang="en-US" sz="2800" b="0" strike="noStrike" spc="-1" dirty="0" err="1">
                <a:solidFill>
                  <a:srgbClr val="000000"/>
                </a:solidFill>
                <a:latin typeface="Times New Roman"/>
              </a:rPr>
              <a:t>sí</a:t>
            </a:r>
            <a:r>
              <a:rPr lang="en-US" sz="2800" b="0" strike="noStrike" spc="-1" dirty="0">
                <a:solidFill>
                  <a:srgbClr val="000000"/>
                </a:solidFill>
                <a:latin typeface="Times New Roman"/>
              </a:rPr>
              <a:t> </a:t>
            </a:r>
            <a:r>
              <a:rPr lang="en-US" sz="2800" b="0" strike="noStrike" spc="-1" dirty="0" err="1">
                <a:solidFill>
                  <a:srgbClr val="000000"/>
                </a:solidFill>
                <a:latin typeface="Times New Roman"/>
              </a:rPr>
              <a:t>mismo</a:t>
            </a:r>
            <a:r>
              <a:rPr lang="en-US" sz="2800" b="0" strike="noStrike" spc="-1" dirty="0">
                <a:solidFill>
                  <a:srgbClr val="000000"/>
                </a:solidFill>
                <a:latin typeface="Times New Roman"/>
              </a:rPr>
              <a:t>, un </a:t>
            </a:r>
            <a:r>
              <a:rPr lang="en-US" sz="2800" b="0" strike="noStrike" spc="-1" dirty="0" err="1">
                <a:solidFill>
                  <a:srgbClr val="000000"/>
                </a:solidFill>
                <a:latin typeface="Times New Roman"/>
              </a:rPr>
              <a:t>ser</a:t>
            </a:r>
            <a:r>
              <a:rPr lang="en-US" sz="2800" b="0" strike="noStrike" spc="-1" dirty="0">
                <a:solidFill>
                  <a:srgbClr val="000000"/>
                </a:solidFill>
                <a:latin typeface="Times New Roman"/>
              </a:rPr>
              <a:t> moral</a:t>
            </a: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err="1">
                <a:solidFill>
                  <a:srgbClr val="000000"/>
                </a:solidFill>
                <a:latin typeface="Arial"/>
              </a:rPr>
              <a:t>Mujer</a:t>
            </a:r>
            <a:r>
              <a:rPr lang="en-US" sz="2800" b="0" strike="noStrike" spc="-1" dirty="0">
                <a:solidFill>
                  <a:srgbClr val="000000"/>
                </a:solidFill>
                <a:latin typeface="Arial"/>
              </a:rPr>
              <a:t> </a:t>
            </a:r>
            <a:r>
              <a:rPr lang="en-US" sz="2800" b="0" strike="noStrike" spc="-1" dirty="0" err="1">
                <a:solidFill>
                  <a:srgbClr val="000000"/>
                </a:solidFill>
                <a:latin typeface="Arial"/>
              </a:rPr>
              <a:t>creada</a:t>
            </a:r>
            <a:r>
              <a:rPr lang="en-US" sz="2800" b="0" strike="noStrike" spc="-1" dirty="0">
                <a:solidFill>
                  <a:srgbClr val="000000"/>
                </a:solidFill>
                <a:latin typeface="Arial"/>
              </a:rPr>
              <a:t> del hombre (</a:t>
            </a:r>
            <a:r>
              <a:rPr lang="en-US" sz="2800" b="0" strike="noStrike" spc="-1" dirty="0" err="1">
                <a:solidFill>
                  <a:srgbClr val="000000"/>
                </a:solidFill>
                <a:latin typeface="Arial"/>
              </a:rPr>
              <a:t>mismo</a:t>
            </a:r>
            <a:r>
              <a:rPr lang="en-US" sz="2800" b="0" strike="noStrike" spc="-1" dirty="0">
                <a:solidFill>
                  <a:srgbClr val="000000"/>
                </a:solidFill>
                <a:latin typeface="Arial"/>
              </a:rPr>
              <a:t> material - </a:t>
            </a:r>
            <a:r>
              <a:rPr lang="en-US" sz="2800" b="0" strike="noStrike" spc="-1" dirty="0" err="1">
                <a:solidFill>
                  <a:srgbClr val="000000"/>
                </a:solidFill>
                <a:latin typeface="Arial"/>
              </a:rPr>
              <a:t>Génesis</a:t>
            </a:r>
            <a:r>
              <a:rPr lang="en-US" sz="2800" b="0" strike="noStrike" spc="-1" dirty="0">
                <a:solidFill>
                  <a:srgbClr val="000000"/>
                </a:solidFill>
                <a:latin typeface="Arial"/>
              </a:rPr>
              <a:t> 2:23)</a:t>
            </a:r>
            <a:endParaRPr lang="en-US" sz="2800" b="0" strike="noStrike" spc="-1" dirty="0">
              <a:solidFill>
                <a:srgbClr val="000000"/>
              </a:solidFill>
              <a:latin typeface="Times New Roman"/>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err="1">
                <a:solidFill>
                  <a:srgbClr val="000000"/>
                </a:solidFill>
                <a:latin typeface="Arial"/>
              </a:rPr>
              <a:t>Mujer</a:t>
            </a:r>
            <a:r>
              <a:rPr lang="en-US" sz="2800" b="0" strike="noStrike" spc="-1" dirty="0">
                <a:solidFill>
                  <a:srgbClr val="000000"/>
                </a:solidFill>
                <a:latin typeface="Arial"/>
              </a:rPr>
              <a:t> </a:t>
            </a:r>
            <a:r>
              <a:rPr lang="en-US" sz="2800" b="0" strike="noStrike" spc="-1" dirty="0" err="1">
                <a:solidFill>
                  <a:srgbClr val="000000"/>
                </a:solidFill>
                <a:latin typeface="Arial"/>
              </a:rPr>
              <a:t>creada</a:t>
            </a:r>
            <a:r>
              <a:rPr lang="en-US" sz="2800" b="0" strike="noStrike" spc="-1" dirty="0">
                <a:solidFill>
                  <a:srgbClr val="000000"/>
                </a:solidFill>
                <a:latin typeface="Arial"/>
              </a:rPr>
              <a:t> para el hombre (</a:t>
            </a:r>
            <a:r>
              <a:rPr lang="en-US" sz="2800" b="0" strike="noStrike" spc="-1" dirty="0" err="1">
                <a:solidFill>
                  <a:srgbClr val="000000"/>
                </a:solidFill>
                <a:latin typeface="Arial"/>
              </a:rPr>
              <a:t>como</a:t>
            </a:r>
            <a:r>
              <a:rPr lang="en-US" sz="2800" b="0" strike="noStrike" spc="-1" dirty="0">
                <a:solidFill>
                  <a:srgbClr val="000000"/>
                </a:solidFill>
                <a:latin typeface="Arial"/>
              </a:rPr>
              <a:t> “</a:t>
            </a:r>
            <a:r>
              <a:rPr lang="en-US" sz="2800" b="0" strike="noStrike" spc="-1" dirty="0" err="1">
                <a:solidFill>
                  <a:srgbClr val="000000"/>
                </a:solidFill>
                <a:latin typeface="Arial"/>
              </a:rPr>
              <a:t>ayuda</a:t>
            </a:r>
            <a:r>
              <a:rPr lang="en-US" sz="2800" b="0" strike="noStrike" spc="-1" dirty="0">
                <a:solidFill>
                  <a:srgbClr val="000000"/>
                </a:solidFill>
                <a:latin typeface="Arial"/>
              </a:rPr>
              <a:t>” – </a:t>
            </a:r>
            <a:r>
              <a:rPr lang="en-US" sz="2800" b="0" strike="noStrike" spc="-1" dirty="0" err="1">
                <a:solidFill>
                  <a:srgbClr val="000000"/>
                </a:solidFill>
                <a:latin typeface="Arial"/>
              </a:rPr>
              <a:t>Génesis</a:t>
            </a:r>
            <a:r>
              <a:rPr lang="en-US" sz="2800" b="0" strike="noStrike" spc="-1" dirty="0">
                <a:solidFill>
                  <a:srgbClr val="000000"/>
                </a:solidFill>
                <a:latin typeface="Arial"/>
              </a:rPr>
              <a:t> 2:18)</a:t>
            </a:r>
            <a:endParaRPr lang="en-US" sz="2800" b="0" strike="noStrike" spc="-1" dirty="0">
              <a:solidFill>
                <a:srgbClr val="000000"/>
              </a:solidFill>
              <a:latin typeface="Times New Roman"/>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dirty="0" err="1">
                <a:solidFill>
                  <a:srgbClr val="000000"/>
                </a:solidFill>
                <a:latin typeface="Arial"/>
              </a:rPr>
              <a:t>Necesidades</a:t>
            </a:r>
            <a:r>
              <a:rPr lang="en-US" sz="2800" b="1" strike="noStrike" spc="-1" dirty="0">
                <a:solidFill>
                  <a:srgbClr val="000000"/>
                </a:solidFill>
                <a:latin typeface="Arial"/>
              </a:rPr>
              <a:t> </a:t>
            </a:r>
            <a:r>
              <a:rPr lang="en-US" sz="2800" b="1" strike="noStrike" spc="-1" dirty="0" err="1">
                <a:solidFill>
                  <a:srgbClr val="000000"/>
                </a:solidFill>
                <a:latin typeface="Arial"/>
              </a:rPr>
              <a:t>únicas</a:t>
            </a:r>
            <a:r>
              <a:rPr lang="en-US" sz="2800" b="1" strike="noStrike" spc="-1" dirty="0">
                <a:solidFill>
                  <a:srgbClr val="000000"/>
                </a:solidFill>
                <a:latin typeface="Arial"/>
              </a:rPr>
              <a:t> de </a:t>
            </a:r>
            <a:r>
              <a:rPr lang="en-US" sz="2800" b="1" strike="noStrike" spc="-1" dirty="0" err="1">
                <a:solidFill>
                  <a:srgbClr val="000000"/>
                </a:solidFill>
                <a:latin typeface="Arial"/>
              </a:rPr>
              <a:t>cada</a:t>
            </a:r>
            <a:r>
              <a:rPr lang="en-US" sz="2800" b="1" strike="noStrike" spc="-1" dirty="0">
                <a:solidFill>
                  <a:srgbClr val="000000"/>
                </a:solidFill>
                <a:latin typeface="Arial"/>
              </a:rPr>
              <a:t> </a:t>
            </a:r>
            <a:r>
              <a:rPr lang="en-US" sz="2800" b="1" strike="noStrike" spc="-1" dirty="0" err="1">
                <a:solidFill>
                  <a:srgbClr val="000000"/>
                </a:solidFill>
                <a:latin typeface="Arial"/>
              </a:rPr>
              <a:t>uno</a:t>
            </a:r>
            <a:r>
              <a:rPr lang="en-US" sz="2800" b="1" strike="noStrike" spc="-1" dirty="0">
                <a:solidFill>
                  <a:srgbClr val="000000"/>
                </a:solidFill>
                <a:latin typeface="Arial"/>
              </a:rPr>
              <a:t> </a:t>
            </a:r>
            <a:r>
              <a:rPr lang="en-US" sz="2800" b="1" strike="noStrike" spc="-1" dirty="0" err="1">
                <a:solidFill>
                  <a:srgbClr val="000000"/>
                </a:solidFill>
                <a:latin typeface="Arial"/>
              </a:rPr>
              <a:t>perfectamente</a:t>
            </a:r>
            <a:r>
              <a:rPr lang="en-US" sz="2800" b="1" strike="noStrike" spc="-1" dirty="0">
                <a:solidFill>
                  <a:srgbClr val="000000"/>
                </a:solidFill>
                <a:latin typeface="Arial"/>
              </a:rPr>
              <a:t> </a:t>
            </a:r>
            <a:r>
              <a:rPr lang="en-US" sz="2800" b="1" strike="noStrike" spc="-1" dirty="0" err="1" smtClean="0">
                <a:solidFill>
                  <a:srgbClr val="000000"/>
                </a:solidFill>
                <a:latin typeface="Arial"/>
              </a:rPr>
              <a:t>satisfechas</a:t>
            </a:r>
            <a:r>
              <a:rPr lang="en-US" sz="2800" b="1" strike="noStrike" spc="-1" dirty="0" smtClean="0">
                <a:solidFill>
                  <a:srgbClr val="000000"/>
                </a:solidFill>
                <a:latin typeface="Arial"/>
              </a:rPr>
              <a:t> </a:t>
            </a:r>
            <a:r>
              <a:rPr lang="en-US" sz="2800" b="1" strike="noStrike" spc="-1" dirty="0">
                <a:solidFill>
                  <a:srgbClr val="000000"/>
                </a:solidFill>
                <a:latin typeface="Arial"/>
              </a:rPr>
              <a:t>(“</a:t>
            </a:r>
            <a:r>
              <a:rPr lang="en-US" sz="2800" b="1" strike="noStrike" spc="-1" dirty="0" err="1" smtClean="0">
                <a:solidFill>
                  <a:srgbClr val="000000"/>
                </a:solidFill>
                <a:latin typeface="Arial"/>
              </a:rPr>
              <a:t>ayuda</a:t>
            </a:r>
            <a:r>
              <a:rPr lang="en-US" sz="2800" b="1" strike="noStrike" spc="-1" dirty="0" smtClean="0">
                <a:solidFill>
                  <a:srgbClr val="000000"/>
                </a:solidFill>
                <a:latin typeface="Arial"/>
              </a:rPr>
              <a:t> </a:t>
            </a:r>
            <a:r>
              <a:rPr lang="en-US" sz="2800" b="1" strike="noStrike" spc="-1" dirty="0" err="1" smtClean="0">
                <a:solidFill>
                  <a:srgbClr val="000000"/>
                </a:solidFill>
                <a:latin typeface="Arial"/>
              </a:rPr>
              <a:t>adecuada</a:t>
            </a:r>
            <a:r>
              <a:rPr lang="en-US" sz="2800" b="1" strike="noStrike" spc="-1" dirty="0" smtClean="0">
                <a:solidFill>
                  <a:srgbClr val="000000"/>
                </a:solidFill>
                <a:latin typeface="Arial"/>
              </a:rPr>
              <a:t>”)</a:t>
            </a:r>
            <a:endParaRPr lang="en-US" sz="2800" b="0" strike="noStrike" spc="-1" dirty="0">
              <a:solidFill>
                <a:srgbClr val="000000"/>
              </a:solidFill>
              <a:latin typeface="Times New Roman"/>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dirty="0" err="1">
                <a:solidFill>
                  <a:srgbClr val="000000"/>
                </a:solidFill>
                <a:latin typeface="Arial"/>
              </a:rPr>
              <a:t>Unidad</a:t>
            </a:r>
            <a:r>
              <a:rPr lang="en-US" sz="2800" b="1" strike="noStrike" spc="-1" dirty="0">
                <a:solidFill>
                  <a:srgbClr val="000000"/>
                </a:solidFill>
                <a:latin typeface="Arial"/>
              </a:rPr>
              <a:t> </a:t>
            </a:r>
            <a:r>
              <a:rPr lang="en-US" sz="2800" b="1" strike="noStrike" spc="-1" dirty="0" smtClean="0">
                <a:solidFill>
                  <a:srgbClr val="000000"/>
                </a:solidFill>
                <a:latin typeface="Arial"/>
              </a:rPr>
              <a:t>multi-persona (“</a:t>
            </a:r>
            <a:r>
              <a:rPr lang="en-US" sz="2800" b="1" strike="noStrike" spc="-1" dirty="0" err="1" smtClean="0">
                <a:solidFill>
                  <a:srgbClr val="000000"/>
                </a:solidFill>
                <a:latin typeface="Arial"/>
              </a:rPr>
              <a:t>serán</a:t>
            </a:r>
            <a:r>
              <a:rPr lang="en-US" sz="2800" b="1" strike="noStrike" spc="-1" dirty="0" smtClean="0">
                <a:solidFill>
                  <a:srgbClr val="000000"/>
                </a:solidFill>
                <a:latin typeface="Arial"/>
              </a:rPr>
              <a:t> </a:t>
            </a:r>
            <a:r>
              <a:rPr lang="en-US" sz="2800" b="1" strike="noStrike" spc="-1" dirty="0" err="1">
                <a:solidFill>
                  <a:srgbClr val="000000"/>
                </a:solidFill>
                <a:latin typeface="Arial"/>
              </a:rPr>
              <a:t>una</a:t>
            </a:r>
            <a:r>
              <a:rPr lang="en-US" sz="2800" b="1" strike="noStrike" spc="-1" dirty="0">
                <a:solidFill>
                  <a:srgbClr val="000000"/>
                </a:solidFill>
                <a:latin typeface="Arial"/>
              </a:rPr>
              <a:t> sola carne”)</a:t>
            </a:r>
            <a:endParaRPr lang="en-US" sz="2800" b="0" strike="noStrike" spc="-1" dirty="0">
              <a:solidFill>
                <a:srgbClr val="000000"/>
              </a:solidFill>
              <a:latin typeface="Times New Roman"/>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dirty="0" err="1" smtClean="0">
                <a:solidFill>
                  <a:srgbClr val="000000"/>
                </a:solidFill>
                <a:latin typeface="Arial"/>
              </a:rPr>
              <a:t>Juntamente</a:t>
            </a:r>
            <a:r>
              <a:rPr lang="en-US" sz="2800" b="0" strike="noStrike" spc="-1" baseline="0" dirty="0" smtClean="0">
                <a:solidFill>
                  <a:srgbClr val="000000"/>
                </a:solidFill>
                <a:latin typeface="Arial"/>
              </a:rPr>
              <a:t> </a:t>
            </a:r>
            <a:r>
              <a:rPr lang="en-US" sz="2800" b="0" strike="noStrike" spc="-1" baseline="0" dirty="0" err="1" smtClean="0">
                <a:solidFill>
                  <a:srgbClr val="000000"/>
                </a:solidFill>
                <a:latin typeface="Arial"/>
              </a:rPr>
              <a:t>r</a:t>
            </a:r>
            <a:r>
              <a:rPr lang="en-US" sz="2800" b="0" strike="noStrike" spc="-1" dirty="0" err="1" smtClean="0">
                <a:solidFill>
                  <a:srgbClr val="000000"/>
                </a:solidFill>
                <a:latin typeface="Arial"/>
              </a:rPr>
              <a:t>esponsables</a:t>
            </a:r>
            <a:r>
              <a:rPr lang="en-US" sz="2800" b="0" strike="noStrike" spc="-1" dirty="0" smtClean="0">
                <a:solidFill>
                  <a:srgbClr val="000000"/>
                </a:solidFill>
                <a:latin typeface="Arial"/>
              </a:rPr>
              <a:t> </a:t>
            </a:r>
            <a:r>
              <a:rPr lang="en-US" sz="2800" b="0" strike="noStrike" spc="-1" dirty="0">
                <a:solidFill>
                  <a:srgbClr val="000000"/>
                </a:solidFill>
                <a:latin typeface="Arial"/>
              </a:rPr>
              <a:t>de:</a:t>
            </a:r>
            <a:endParaRPr lang="en-US" sz="2800" b="0" strike="noStrike" spc="-1" dirty="0">
              <a:solidFill>
                <a:srgbClr val="000000"/>
              </a:solidFill>
              <a:latin typeface="Times New Roman"/>
            </a:endParaRPr>
          </a:p>
          <a:p>
            <a:pPr marL="457200" lvl="1"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b="0" strike="noStrike" spc="-1" dirty="0" smtClean="0">
                <a:solidFill>
                  <a:srgbClr val="000000"/>
                </a:solidFill>
                <a:latin typeface="Arial"/>
              </a:rPr>
              <a:t>Cuidar</a:t>
            </a:r>
            <a:r>
              <a:rPr lang="es-ES" sz="1200" b="0" strike="noStrike" spc="-1" baseline="0" dirty="0" smtClean="0">
                <a:solidFill>
                  <a:srgbClr val="000000"/>
                </a:solidFill>
                <a:latin typeface="Arial"/>
              </a:rPr>
              <a:t> el huerto</a:t>
            </a:r>
            <a:endParaRPr lang="en-US" sz="1200" b="0" strike="noStrike" spc="-1" dirty="0">
              <a:solidFill>
                <a:srgbClr val="000000"/>
              </a:solidFill>
              <a:latin typeface="Times New Roman"/>
            </a:endParaRPr>
          </a:p>
          <a:p>
            <a:pPr marL="457200" lvl="1"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dirty="0" err="1">
                <a:solidFill>
                  <a:srgbClr val="000000"/>
                </a:solidFill>
                <a:latin typeface="Arial"/>
              </a:rPr>
              <a:t>Llenar</a:t>
            </a:r>
            <a:r>
              <a:rPr lang="en-US" sz="1200" b="0" strike="noStrike" spc="-1" dirty="0">
                <a:solidFill>
                  <a:srgbClr val="000000"/>
                </a:solidFill>
                <a:latin typeface="Arial"/>
              </a:rPr>
              <a:t> la </a:t>
            </a:r>
            <a:r>
              <a:rPr lang="en-US" sz="1200" b="0" strike="noStrike" spc="-1" dirty="0" err="1" smtClean="0">
                <a:solidFill>
                  <a:srgbClr val="000000"/>
                </a:solidFill>
                <a:latin typeface="Arial"/>
              </a:rPr>
              <a:t>tierra</a:t>
            </a:r>
            <a:r>
              <a:rPr lang="en-US" sz="1200" b="0" strike="noStrike" spc="-1" dirty="0" smtClean="0">
                <a:solidFill>
                  <a:srgbClr val="000000"/>
                </a:solidFill>
                <a:latin typeface="Arial"/>
              </a:rPr>
              <a:t> </a:t>
            </a:r>
            <a:r>
              <a:rPr lang="en-US" sz="1200" b="0" strike="noStrike" spc="-1" dirty="0">
                <a:solidFill>
                  <a:srgbClr val="000000"/>
                </a:solidFill>
                <a:latin typeface="Arial"/>
              </a:rPr>
              <a:t>de </a:t>
            </a:r>
            <a:r>
              <a:rPr lang="en-US" sz="1200" b="0" strike="noStrike" spc="-1" dirty="0" err="1">
                <a:solidFill>
                  <a:srgbClr val="000000"/>
                </a:solidFill>
                <a:latin typeface="Arial"/>
              </a:rPr>
              <a:t>humanos</a:t>
            </a:r>
            <a:endParaRPr lang="en-US" sz="1200" b="0" strike="noStrike" spc="-1" dirty="0">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trike="noStrike" spc="-1" dirty="0">
                <a:solidFill>
                  <a:srgbClr val="000000"/>
                </a:solidFill>
                <a:latin typeface="Calibri"/>
              </a:rPr>
              <a:t>Una carne</a:t>
            </a:r>
            <a:r>
              <a:rPr lang="en-US" sz="1200" b="0" strike="noStrike" spc="-1" dirty="0">
                <a:solidFill>
                  <a:srgbClr val="000000"/>
                </a:solidFill>
                <a:latin typeface="Calibri"/>
              </a:rPr>
              <a:t>—Los dos </a:t>
            </a:r>
            <a:r>
              <a:rPr lang="en-US" sz="1200" b="0" strike="noStrike" spc="-1" dirty="0" err="1">
                <a:solidFill>
                  <a:srgbClr val="000000"/>
                </a:solidFill>
                <a:latin typeface="Calibri"/>
              </a:rPr>
              <a:t>serán</a:t>
            </a:r>
            <a:r>
              <a:rPr lang="en-US" sz="1200" b="0" strike="noStrike" spc="-1" dirty="0">
                <a:solidFill>
                  <a:srgbClr val="000000"/>
                </a:solidFill>
                <a:latin typeface="Calibri"/>
              </a:rPr>
              <a:t> </a:t>
            </a:r>
            <a:r>
              <a:rPr lang="en-US" sz="1200" b="0" strike="noStrike" spc="-1" dirty="0" err="1">
                <a:solidFill>
                  <a:srgbClr val="000000"/>
                </a:solidFill>
                <a:latin typeface="Calibri"/>
              </a:rPr>
              <a:t>una</a:t>
            </a:r>
            <a:r>
              <a:rPr lang="en-US" sz="1200" b="0" strike="noStrike" spc="-1" dirty="0">
                <a:solidFill>
                  <a:srgbClr val="000000"/>
                </a:solidFill>
                <a:latin typeface="Calibri"/>
              </a:rPr>
              <a:t> sola carne- </a:t>
            </a:r>
            <a:r>
              <a:rPr lang="en-US" sz="1200" b="0" strike="noStrike" spc="-1" dirty="0" err="1">
                <a:solidFill>
                  <a:srgbClr val="000000"/>
                </a:solidFill>
                <a:latin typeface="Calibri"/>
              </a:rPr>
              <a:t>relacionado</a:t>
            </a:r>
            <a:r>
              <a:rPr lang="en-US" sz="1200" b="0" strike="noStrike" spc="-1" dirty="0">
                <a:solidFill>
                  <a:srgbClr val="000000"/>
                </a:solidFill>
                <a:latin typeface="Calibri"/>
              </a:rPr>
              <a:t> con la forma especial </a:t>
            </a:r>
            <a:r>
              <a:rPr lang="en-US" sz="1200" b="0" strike="noStrike" spc="-1" dirty="0" err="1">
                <a:solidFill>
                  <a:srgbClr val="000000"/>
                </a:solidFill>
                <a:latin typeface="Calibri"/>
              </a:rPr>
              <a:t>en</a:t>
            </a:r>
            <a:r>
              <a:rPr lang="en-US" sz="1200" b="0" strike="noStrike" spc="-1" dirty="0">
                <a:solidFill>
                  <a:srgbClr val="000000"/>
                </a:solidFill>
                <a:latin typeface="Calibri"/>
              </a:rPr>
              <a:t> que </a:t>
            </a:r>
            <a:r>
              <a:rPr lang="en-US" sz="1200" b="0" strike="noStrike" spc="-1" dirty="0" err="1">
                <a:solidFill>
                  <a:srgbClr val="000000"/>
                </a:solidFill>
                <a:latin typeface="Calibri"/>
              </a:rPr>
              <a:t>fue</a:t>
            </a:r>
            <a:r>
              <a:rPr lang="en-US" sz="1200" b="0" strike="noStrike" spc="-1" dirty="0">
                <a:solidFill>
                  <a:srgbClr val="000000"/>
                </a:solidFill>
                <a:latin typeface="Calibri"/>
              </a:rPr>
              <a:t> </a:t>
            </a:r>
            <a:r>
              <a:rPr lang="en-US" sz="1200" b="0" strike="noStrike" spc="-1" dirty="0" err="1">
                <a:solidFill>
                  <a:srgbClr val="000000"/>
                </a:solidFill>
                <a:latin typeface="Calibri"/>
              </a:rPr>
              <a:t>creada</a:t>
            </a:r>
            <a:r>
              <a:rPr lang="en-US" sz="1200" b="0" strike="noStrike" spc="-1" dirty="0">
                <a:solidFill>
                  <a:srgbClr val="000000"/>
                </a:solidFill>
                <a:latin typeface="Calibri"/>
              </a:rPr>
              <a:t> la </a:t>
            </a:r>
            <a:r>
              <a:rPr lang="en-US" sz="1200" b="0" strike="noStrike" spc="-1" dirty="0" err="1" smtClean="0">
                <a:solidFill>
                  <a:srgbClr val="000000"/>
                </a:solidFill>
                <a:latin typeface="Calibri"/>
              </a:rPr>
              <a:t>mujer</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Cuál</a:t>
            </a:r>
            <a:r>
              <a:rPr lang="en-US" sz="1200" b="0" strike="noStrike" spc="-1" dirty="0" smtClean="0">
                <a:solidFill>
                  <a:srgbClr val="000000"/>
                </a:solidFill>
                <a:latin typeface="Calibri"/>
              </a:rPr>
              <a:t> </a:t>
            </a:r>
            <a:r>
              <a:rPr lang="en-US" sz="1200" b="0" strike="noStrike" spc="-1" dirty="0" err="1">
                <a:solidFill>
                  <a:srgbClr val="000000"/>
                </a:solidFill>
                <a:latin typeface="Calibri"/>
              </a:rPr>
              <a:t>es</a:t>
            </a:r>
            <a:r>
              <a:rPr lang="en-US" sz="1200" b="0" strike="noStrike" spc="-1" dirty="0">
                <a:solidFill>
                  <a:srgbClr val="000000"/>
                </a:solidFill>
                <a:latin typeface="Calibri"/>
              </a:rPr>
              <a:t> </a:t>
            </a:r>
            <a:r>
              <a:rPr lang="en-US" sz="1200" b="0" strike="noStrike" spc="-1" dirty="0" smtClean="0">
                <a:solidFill>
                  <a:srgbClr val="000000"/>
                </a:solidFill>
                <a:latin typeface="Calibri"/>
              </a:rPr>
              <a:t>la idea? Se </a:t>
            </a:r>
            <a:r>
              <a:rPr lang="en-US" sz="1200" b="0" strike="noStrike" spc="-1" dirty="0" err="1">
                <a:solidFill>
                  <a:srgbClr val="000000"/>
                </a:solidFill>
                <a:latin typeface="Calibri"/>
              </a:rPr>
              <a:t>harán</a:t>
            </a:r>
            <a:r>
              <a:rPr lang="en-US" sz="1200" b="0" strike="noStrike" spc="-1" dirty="0">
                <a:solidFill>
                  <a:srgbClr val="000000"/>
                </a:solidFill>
                <a:latin typeface="Calibri"/>
              </a:rPr>
              <a:t> </a:t>
            </a:r>
            <a:r>
              <a:rPr lang="en-US" sz="1200" b="0" strike="noStrike" spc="-1" dirty="0" err="1">
                <a:solidFill>
                  <a:srgbClr val="000000"/>
                </a:solidFill>
                <a:latin typeface="Calibri"/>
              </a:rPr>
              <a:t>uno</a:t>
            </a:r>
            <a:r>
              <a:rPr lang="en-US" sz="1200" b="0" strike="noStrike" spc="-1" dirty="0">
                <a:solidFill>
                  <a:srgbClr val="000000"/>
                </a:solidFill>
                <a:latin typeface="Calibri"/>
              </a:rPr>
              <a:t>, el hombre </a:t>
            </a:r>
            <a:r>
              <a:rPr lang="en-US" sz="1200" b="0" strike="noStrike" spc="-1" dirty="0" err="1">
                <a:solidFill>
                  <a:srgbClr val="000000"/>
                </a:solidFill>
                <a:latin typeface="Calibri"/>
              </a:rPr>
              <a:t>dejará</a:t>
            </a:r>
            <a:r>
              <a:rPr lang="en-US" sz="1200" b="0" strike="noStrike" spc="-1" dirty="0">
                <a:solidFill>
                  <a:srgbClr val="000000"/>
                </a:solidFill>
                <a:latin typeface="Calibri"/>
              </a:rPr>
              <a:t> </a:t>
            </a:r>
            <a:r>
              <a:rPr lang="en-US" sz="1200" b="0" strike="noStrike" spc="-1" dirty="0" smtClean="0">
                <a:solidFill>
                  <a:srgbClr val="000000"/>
                </a:solidFill>
                <a:latin typeface="Calibri"/>
              </a:rPr>
              <a:t>padre </a:t>
            </a:r>
            <a:r>
              <a:rPr lang="en-US" sz="1200" b="0" strike="noStrike" spc="-1" dirty="0">
                <a:solidFill>
                  <a:srgbClr val="000000"/>
                </a:solidFill>
                <a:latin typeface="Calibri"/>
              </a:rPr>
              <a:t>y </a:t>
            </a:r>
            <a:r>
              <a:rPr lang="en-US" sz="1200" b="0" strike="noStrike" spc="-1" dirty="0" err="1">
                <a:solidFill>
                  <a:srgbClr val="000000"/>
                </a:solidFill>
                <a:latin typeface="Calibri"/>
              </a:rPr>
              <a:t>madre</a:t>
            </a:r>
            <a:r>
              <a:rPr lang="en-US" sz="1200" b="0" strike="noStrike" spc="-1" dirty="0">
                <a:solidFill>
                  <a:srgbClr val="000000"/>
                </a:solidFill>
                <a:latin typeface="Calibri"/>
              </a:rPr>
              <a:t> y </a:t>
            </a:r>
            <a:r>
              <a:rPr lang="en-US" sz="1200" b="0" strike="noStrike" spc="-1" dirty="0" err="1" smtClean="0">
                <a:solidFill>
                  <a:srgbClr val="000000"/>
                </a:solidFill>
                <a:latin typeface="Calibri"/>
              </a:rPr>
              <a:t>llegarán</a:t>
            </a:r>
            <a:r>
              <a:rPr lang="en-US" sz="1200" b="0" strike="noStrike" spc="-1" baseline="0" dirty="0" smtClean="0">
                <a:solidFill>
                  <a:srgbClr val="000000"/>
                </a:solidFill>
                <a:latin typeface="Calibri"/>
              </a:rPr>
              <a:t> a </a:t>
            </a:r>
            <a:r>
              <a:rPr lang="en-US" sz="1200" b="0" strike="noStrike" spc="-1" baseline="0" dirty="0" err="1" smtClean="0">
                <a:solidFill>
                  <a:srgbClr val="000000"/>
                </a:solidFill>
                <a:latin typeface="Calibri"/>
              </a:rPr>
              <a:t>ser</a:t>
            </a:r>
            <a:r>
              <a:rPr lang="en-US" sz="1200" b="0" strike="noStrike" spc="-1" dirty="0" smtClean="0">
                <a:solidFill>
                  <a:srgbClr val="000000"/>
                </a:solidFill>
                <a:latin typeface="Calibri"/>
              </a:rPr>
              <a:t> </a:t>
            </a:r>
            <a:r>
              <a:rPr lang="en-US" sz="1200" b="0" strike="noStrike" spc="-1" dirty="0" err="1">
                <a:solidFill>
                  <a:srgbClr val="000000"/>
                </a:solidFill>
                <a:latin typeface="Calibri"/>
              </a:rPr>
              <a:t>uno</a:t>
            </a:r>
            <a:r>
              <a:rPr lang="en-US" sz="1200" b="0" strike="noStrike" spc="-1" dirty="0">
                <a:solidFill>
                  <a:srgbClr val="000000"/>
                </a:solidFill>
                <a:latin typeface="Calibri"/>
              </a:rPr>
              <a:t>. </a:t>
            </a:r>
            <a:r>
              <a:rPr lang="en-US" sz="1200" b="0" strike="noStrike" spc="-1" dirty="0" err="1">
                <a:solidFill>
                  <a:srgbClr val="000000"/>
                </a:solidFill>
                <a:latin typeface="Calibri"/>
              </a:rPr>
              <a:t>Varias</a:t>
            </a:r>
            <a:r>
              <a:rPr lang="en-US" sz="1200" b="0" strike="noStrike" spc="-1" dirty="0">
                <a:solidFill>
                  <a:srgbClr val="000000"/>
                </a:solidFill>
                <a:latin typeface="Calibri"/>
              </a:rPr>
              <a:t> </a:t>
            </a:r>
            <a:r>
              <a:rPr lang="en-US" sz="1200" b="0" strike="noStrike" spc="-1" dirty="0" err="1">
                <a:solidFill>
                  <a:srgbClr val="000000"/>
                </a:solidFill>
                <a:latin typeface="Calibri"/>
              </a:rPr>
              <a:t>referencias</a:t>
            </a:r>
            <a:r>
              <a:rPr lang="en-US" sz="1200" b="0" strike="noStrike" spc="-1" dirty="0">
                <a:solidFill>
                  <a:srgbClr val="000000"/>
                </a:solidFill>
                <a:latin typeface="Calibri"/>
              </a:rPr>
              <a:t> a </a:t>
            </a:r>
            <a:r>
              <a:rPr lang="en-US" sz="1200" b="0" strike="noStrike" spc="-1" dirty="0" err="1">
                <a:solidFill>
                  <a:srgbClr val="000000"/>
                </a:solidFill>
                <a:latin typeface="Calibri"/>
              </a:rPr>
              <a:t>una</a:t>
            </a:r>
            <a:r>
              <a:rPr lang="en-US" sz="1200" b="0" strike="noStrike" spc="-1" dirty="0">
                <a:solidFill>
                  <a:srgbClr val="000000"/>
                </a:solidFill>
                <a:latin typeface="Calibri"/>
              </a:rPr>
              <a:t> sola </a:t>
            </a:r>
            <a:r>
              <a:rPr lang="en-US" sz="1200" b="0" strike="noStrike" spc="-1" dirty="0" smtClean="0">
                <a:solidFill>
                  <a:srgbClr val="000000"/>
                </a:solidFill>
                <a:latin typeface="Calibri"/>
              </a:rPr>
              <a:t>carne</a:t>
            </a:r>
            <a:r>
              <a:rPr lang="en-US" sz="1200" b="0" strike="noStrike" spc="-1" baseline="0" dirty="0" smtClean="0">
                <a:solidFill>
                  <a:srgbClr val="000000"/>
                </a:solidFill>
                <a:latin typeface="Calibri"/>
              </a:rPr>
              <a:t> (</a:t>
            </a:r>
            <a:r>
              <a:rPr lang="en-US" sz="1200" b="0" strike="noStrike" spc="-1" dirty="0" err="1" smtClean="0">
                <a:solidFill>
                  <a:srgbClr val="000000"/>
                </a:solidFill>
                <a:latin typeface="Calibri"/>
              </a:rPr>
              <a:t>Génesis</a:t>
            </a:r>
            <a:r>
              <a:rPr lang="en-US" sz="1200" b="0" strike="noStrike" spc="-1" dirty="0" smtClean="0">
                <a:solidFill>
                  <a:srgbClr val="000000"/>
                </a:solidFill>
                <a:latin typeface="Calibri"/>
              </a:rPr>
              <a:t> 2:24)---</a:t>
            </a:r>
            <a:r>
              <a:rPr lang="en-US" sz="1200" b="0" strike="noStrike" spc="-1" dirty="0">
                <a:solidFill>
                  <a:srgbClr val="000000"/>
                </a:solidFill>
                <a:latin typeface="Calibri"/>
              </a:rPr>
              <a:t>3 </a:t>
            </a:r>
            <a:r>
              <a:rPr lang="en-US" sz="1200" b="0" strike="noStrike" spc="-1" dirty="0" err="1">
                <a:solidFill>
                  <a:srgbClr val="000000"/>
                </a:solidFill>
                <a:latin typeface="Calibri"/>
              </a:rPr>
              <a:t>veces</a:t>
            </a:r>
            <a:r>
              <a:rPr lang="en-US" sz="1200" b="0" strike="noStrike" spc="-1" dirty="0">
                <a:solidFill>
                  <a:srgbClr val="000000"/>
                </a:solidFill>
                <a:latin typeface="Calibri"/>
              </a:rPr>
              <a:t> </a:t>
            </a:r>
            <a:r>
              <a:rPr lang="en-US" sz="1200" b="0" strike="noStrike" spc="-1" dirty="0" err="1">
                <a:solidFill>
                  <a:srgbClr val="000000"/>
                </a:solidFill>
                <a:latin typeface="Calibri"/>
              </a:rPr>
              <a:t>en</a:t>
            </a:r>
            <a:r>
              <a:rPr lang="en-US" sz="1200" b="0" strike="noStrike" spc="-1" dirty="0">
                <a:solidFill>
                  <a:srgbClr val="000000"/>
                </a:solidFill>
                <a:latin typeface="Calibri"/>
              </a:rPr>
              <a:t> el Nuevo </a:t>
            </a:r>
            <a:r>
              <a:rPr lang="en-US" sz="1200" b="0" strike="noStrike" spc="-1" dirty="0" err="1">
                <a:solidFill>
                  <a:srgbClr val="000000"/>
                </a:solidFill>
                <a:latin typeface="Calibri"/>
              </a:rPr>
              <a:t>Testamento</a:t>
            </a:r>
            <a:r>
              <a:rPr lang="en-US" sz="1200" b="0" strike="noStrike" spc="-1" dirty="0">
                <a:solidFill>
                  <a:srgbClr val="000000"/>
                </a:solidFill>
                <a:latin typeface="Calibri"/>
              </a:rPr>
              <a:t> </a:t>
            </a:r>
            <a:r>
              <a:rPr lang="en-US" sz="1200" b="0" strike="noStrike" spc="-1" dirty="0" smtClean="0">
                <a:solidFill>
                  <a:srgbClr val="000000"/>
                </a:solidFill>
                <a:latin typeface="Calibri"/>
              </a:rPr>
              <a:t>se</a:t>
            </a:r>
            <a:r>
              <a:rPr lang="en-US" sz="1200" b="0" strike="noStrike" spc="-1" baseline="0" dirty="0" smtClean="0">
                <a:solidFill>
                  <a:srgbClr val="000000"/>
                </a:solidFill>
                <a:latin typeface="Calibri"/>
              </a:rPr>
              <a:t> </a:t>
            </a:r>
            <a:r>
              <a:rPr lang="en-US" sz="1200" b="0" strike="noStrike" spc="-1" baseline="0" dirty="0" err="1" smtClean="0">
                <a:solidFill>
                  <a:srgbClr val="000000"/>
                </a:solidFill>
                <a:latin typeface="Calibri"/>
              </a:rPr>
              <a:t>encuentra</a:t>
            </a:r>
            <a:r>
              <a:rPr lang="en-US" sz="1200" b="0" strike="noStrike" spc="-1" dirty="0" smtClean="0">
                <a:solidFill>
                  <a:srgbClr val="000000"/>
                </a:solidFill>
                <a:latin typeface="Calibri"/>
              </a:rPr>
              <a:t> </a:t>
            </a:r>
            <a:r>
              <a:rPr lang="en-US" sz="1200" b="0" strike="noStrike" spc="-1" dirty="0" err="1">
                <a:solidFill>
                  <a:srgbClr val="000000"/>
                </a:solidFill>
                <a:latin typeface="Calibri"/>
              </a:rPr>
              <a:t>esa</a:t>
            </a:r>
            <a:r>
              <a:rPr lang="en-US" sz="1200" b="0" strike="noStrike" spc="-1" dirty="0">
                <a:solidFill>
                  <a:srgbClr val="000000"/>
                </a:solidFill>
                <a:latin typeface="Calibri"/>
              </a:rPr>
              <a:t> </a:t>
            </a:r>
            <a:r>
              <a:rPr lang="en-US" sz="1200" b="0" strike="noStrike" spc="-1" dirty="0" err="1">
                <a:solidFill>
                  <a:srgbClr val="000000"/>
                </a:solidFill>
                <a:latin typeface="Calibri"/>
              </a:rPr>
              <a:t>frase</a:t>
            </a:r>
            <a:r>
              <a:rPr lang="en-US" sz="1200" b="0" strike="noStrike" spc="-1" dirty="0">
                <a:solidFill>
                  <a:srgbClr val="000000"/>
                </a:solidFill>
                <a:latin typeface="Calibri"/>
              </a:rPr>
              <a:t>, </a:t>
            </a:r>
            <a:r>
              <a:rPr lang="en-US" sz="1200" b="0" strike="noStrike" spc="-1" dirty="0" err="1">
                <a:solidFill>
                  <a:srgbClr val="000000"/>
                </a:solidFill>
                <a:latin typeface="Calibri"/>
              </a:rPr>
              <a:t>todas</a:t>
            </a:r>
            <a:r>
              <a:rPr lang="en-US" sz="1200" b="0" strike="noStrike" spc="-1" dirty="0">
                <a:solidFill>
                  <a:srgbClr val="000000"/>
                </a:solidFill>
                <a:latin typeface="Calibri"/>
              </a:rPr>
              <a:t> con </a:t>
            </a:r>
            <a:r>
              <a:rPr lang="en-US" sz="1200" b="0" strike="noStrike" spc="-1" dirty="0" err="1">
                <a:solidFill>
                  <a:srgbClr val="000000"/>
                </a:solidFill>
                <a:latin typeface="Calibri"/>
              </a:rPr>
              <a:t>diferentes</a:t>
            </a:r>
            <a:r>
              <a:rPr lang="en-US" sz="1200" b="0" strike="noStrike" spc="-1" dirty="0">
                <a:solidFill>
                  <a:srgbClr val="000000"/>
                </a:solidFill>
                <a:latin typeface="Calibri"/>
              </a:rPr>
              <a:t> </a:t>
            </a:r>
            <a:r>
              <a:rPr lang="en-US" sz="1200" b="0" strike="noStrike" spc="-1" dirty="0" err="1">
                <a:solidFill>
                  <a:srgbClr val="000000"/>
                </a:solidFill>
                <a:latin typeface="Calibri"/>
              </a:rPr>
              <a:t>significados</a:t>
            </a:r>
            <a:r>
              <a:rPr lang="en-US" sz="1200" b="0" strike="noStrike" spc="-1" dirty="0">
                <a:solidFill>
                  <a:srgbClr val="000000"/>
                </a:solidFill>
                <a:latin typeface="Calibri"/>
              </a:rPr>
              <a:t>- </a:t>
            </a:r>
            <a:r>
              <a:rPr lang="en-US" sz="1200" b="0" strike="noStrike" spc="-1" dirty="0" err="1">
                <a:solidFill>
                  <a:srgbClr val="000000"/>
                </a:solidFill>
                <a:latin typeface="Calibri"/>
              </a:rPr>
              <a:t>Efesios</a:t>
            </a:r>
            <a:r>
              <a:rPr lang="en-US" sz="1200" b="0" strike="noStrike" spc="-1" dirty="0">
                <a:solidFill>
                  <a:srgbClr val="000000"/>
                </a:solidFill>
                <a:latin typeface="Calibri"/>
              </a:rPr>
              <a:t> 5:28-33 Por </a:t>
            </a:r>
            <a:r>
              <a:rPr lang="en-US" sz="1200" b="0" strike="noStrike" spc="-1" dirty="0" err="1">
                <a:solidFill>
                  <a:srgbClr val="000000"/>
                </a:solidFill>
                <a:latin typeface="Calibri"/>
              </a:rPr>
              <a:t>esta</a:t>
            </a:r>
            <a:r>
              <a:rPr lang="en-US" sz="1200" b="0" strike="noStrike" spc="-1" dirty="0">
                <a:solidFill>
                  <a:srgbClr val="000000"/>
                </a:solidFill>
                <a:latin typeface="Calibri"/>
              </a:rPr>
              <a:t> </a:t>
            </a:r>
            <a:r>
              <a:rPr lang="en-US" sz="1200" b="0" strike="noStrike" spc="-1" dirty="0" err="1">
                <a:solidFill>
                  <a:srgbClr val="000000"/>
                </a:solidFill>
                <a:latin typeface="Calibri"/>
              </a:rPr>
              <a:t>razón</a:t>
            </a:r>
            <a:r>
              <a:rPr lang="en-US" sz="1200" b="0" strike="noStrike" spc="-1" dirty="0">
                <a:solidFill>
                  <a:srgbClr val="000000"/>
                </a:solidFill>
                <a:latin typeface="Calibri"/>
              </a:rPr>
              <a:t> un hombre... ¿</a:t>
            </a:r>
            <a:r>
              <a:rPr lang="en-US" sz="1200" b="0" strike="noStrike" spc="-1" dirty="0" err="1">
                <a:solidFill>
                  <a:srgbClr val="000000"/>
                </a:solidFill>
                <a:latin typeface="Calibri"/>
              </a:rPr>
              <a:t>Cuál</a:t>
            </a:r>
            <a:r>
              <a:rPr lang="en-US" sz="1200" b="0" strike="noStrike" spc="-1" dirty="0">
                <a:solidFill>
                  <a:srgbClr val="000000"/>
                </a:solidFill>
                <a:latin typeface="Calibri"/>
              </a:rPr>
              <a:t> </a:t>
            </a:r>
            <a:r>
              <a:rPr lang="en-US" sz="1200" b="0" strike="noStrike" spc="-1" dirty="0" err="1">
                <a:solidFill>
                  <a:srgbClr val="000000"/>
                </a:solidFill>
                <a:latin typeface="Calibri"/>
              </a:rPr>
              <a:t>es</a:t>
            </a:r>
            <a:r>
              <a:rPr lang="en-US" sz="1200" b="0" strike="noStrike" spc="-1" dirty="0">
                <a:solidFill>
                  <a:srgbClr val="000000"/>
                </a:solidFill>
                <a:latin typeface="Calibri"/>
              </a:rPr>
              <a:t> el </a:t>
            </a:r>
            <a:r>
              <a:rPr lang="en-US" sz="1200" b="0" strike="noStrike" spc="-1" dirty="0" err="1">
                <a:solidFill>
                  <a:srgbClr val="000000"/>
                </a:solidFill>
                <a:latin typeface="Calibri"/>
              </a:rPr>
              <a:t>contexto</a:t>
            </a:r>
            <a:r>
              <a:rPr lang="en-US" sz="1200" b="0" strike="noStrike" spc="-1" dirty="0">
                <a:solidFill>
                  <a:srgbClr val="000000"/>
                </a:solidFill>
                <a:latin typeface="Calibri"/>
              </a:rPr>
              <a:t>? </a:t>
            </a:r>
            <a:r>
              <a:rPr lang="en-US" sz="1200" b="0" strike="noStrike" spc="-1" dirty="0" err="1">
                <a:solidFill>
                  <a:srgbClr val="000000"/>
                </a:solidFill>
                <a:latin typeface="Calibri"/>
              </a:rPr>
              <a:t>Está</a:t>
            </a:r>
            <a:r>
              <a:rPr lang="en-US" sz="1200" b="0" strike="noStrike" spc="-1" dirty="0">
                <a:solidFill>
                  <a:srgbClr val="000000"/>
                </a:solidFill>
                <a:latin typeface="Calibri"/>
              </a:rPr>
              <a:t> </a:t>
            </a:r>
            <a:r>
              <a:rPr lang="en-US" sz="1200" b="0" strike="noStrike" spc="-1" dirty="0" err="1">
                <a:solidFill>
                  <a:srgbClr val="000000"/>
                </a:solidFill>
                <a:latin typeface="Calibri"/>
              </a:rPr>
              <a:t>hablando</a:t>
            </a:r>
            <a:r>
              <a:rPr lang="en-US" sz="1200" b="0" strike="noStrike" spc="-1" dirty="0">
                <a:solidFill>
                  <a:srgbClr val="000000"/>
                </a:solidFill>
                <a:latin typeface="Calibri"/>
              </a:rPr>
              <a:t> de Cristo </a:t>
            </a:r>
            <a:r>
              <a:rPr lang="en-US" sz="1200" b="0" strike="noStrike" spc="-1" dirty="0" smtClean="0">
                <a:solidFill>
                  <a:srgbClr val="000000"/>
                </a:solidFill>
                <a:latin typeface="Calibri"/>
              </a:rPr>
              <a:t>y</a:t>
            </a:r>
            <a:r>
              <a:rPr lang="en-US" sz="1200" b="0" strike="noStrike" spc="-1" baseline="0" dirty="0" smtClean="0">
                <a:solidFill>
                  <a:srgbClr val="000000"/>
                </a:solidFill>
                <a:latin typeface="Calibri"/>
              </a:rPr>
              <a:t> la</a:t>
            </a:r>
            <a:r>
              <a:rPr lang="en-US" sz="1200" b="0" strike="noStrike" spc="-1" dirty="0" smtClean="0">
                <a:solidFill>
                  <a:srgbClr val="000000"/>
                </a:solidFill>
                <a:latin typeface="Calibri"/>
              </a:rPr>
              <a:t> </a:t>
            </a:r>
            <a:r>
              <a:rPr lang="en-US" sz="1200" b="0" strike="noStrike" spc="-1" dirty="0" err="1">
                <a:solidFill>
                  <a:srgbClr val="000000"/>
                </a:solidFill>
                <a:latin typeface="Calibri"/>
              </a:rPr>
              <a:t>iglesia</a:t>
            </a:r>
            <a:r>
              <a:rPr lang="en-US" sz="1200" b="0" strike="noStrike" spc="-1" dirty="0">
                <a:solidFill>
                  <a:srgbClr val="000000"/>
                </a:solidFill>
                <a:latin typeface="Calibri"/>
              </a:rPr>
              <a:t> </a:t>
            </a:r>
            <a:r>
              <a:rPr lang="en-US" sz="1200" b="0" strike="noStrike" spc="-1" dirty="0" err="1">
                <a:solidFill>
                  <a:srgbClr val="000000"/>
                </a:solidFill>
                <a:latin typeface="Calibri"/>
              </a:rPr>
              <a:t>pero</a:t>
            </a:r>
            <a:r>
              <a:rPr lang="en-US" sz="1200" b="0" strike="noStrike" spc="-1" dirty="0">
                <a:solidFill>
                  <a:srgbClr val="000000"/>
                </a:solidFill>
                <a:latin typeface="Calibri"/>
              </a:rPr>
              <a:t> con </a:t>
            </a:r>
            <a:r>
              <a:rPr lang="en-US" sz="1200" b="0" strike="noStrike" spc="-1" dirty="0" err="1">
                <a:solidFill>
                  <a:srgbClr val="000000"/>
                </a:solidFill>
                <a:latin typeface="Calibri"/>
              </a:rPr>
              <a:t>respecto</a:t>
            </a:r>
            <a:r>
              <a:rPr lang="en-US" sz="1200" b="0" strike="noStrike" spc="-1" dirty="0">
                <a:solidFill>
                  <a:srgbClr val="000000"/>
                </a:solidFill>
                <a:latin typeface="Calibri"/>
              </a:rPr>
              <a:t> al </a:t>
            </a:r>
            <a:r>
              <a:rPr lang="en-US" sz="1200" b="0" strike="noStrike" spc="-1" dirty="0" err="1">
                <a:solidFill>
                  <a:srgbClr val="000000"/>
                </a:solidFill>
                <a:latin typeface="Calibri"/>
              </a:rPr>
              <a:t>arreglo</a:t>
            </a:r>
            <a:r>
              <a:rPr lang="en-US" sz="1200" b="0" strike="noStrike" spc="-1" dirty="0">
                <a:solidFill>
                  <a:srgbClr val="000000"/>
                </a:solidFill>
                <a:latin typeface="Calibri"/>
              </a:rPr>
              <a:t> </a:t>
            </a:r>
            <a:r>
              <a:rPr lang="en-US" sz="1200" b="0" strike="noStrike" spc="-1" dirty="0" smtClean="0">
                <a:solidFill>
                  <a:srgbClr val="000000"/>
                </a:solidFill>
                <a:latin typeface="Calibri"/>
              </a:rPr>
              <a:t>familiar. ¿</a:t>
            </a:r>
            <a:r>
              <a:rPr lang="en-US" sz="1200" b="0" strike="noStrike" spc="-1" dirty="0" err="1" smtClean="0">
                <a:solidFill>
                  <a:srgbClr val="000000"/>
                </a:solidFill>
                <a:latin typeface="Calibri"/>
              </a:rPr>
              <a:t>Cuál</a:t>
            </a:r>
            <a:r>
              <a:rPr lang="en-US" sz="1200" b="0" strike="noStrike" spc="-1" dirty="0" smtClean="0">
                <a:solidFill>
                  <a:srgbClr val="000000"/>
                </a:solidFill>
                <a:latin typeface="Calibri"/>
              </a:rPr>
              <a:t> </a:t>
            </a:r>
            <a:r>
              <a:rPr lang="en-US" sz="1200" b="0" strike="noStrike" spc="-1" dirty="0" err="1">
                <a:solidFill>
                  <a:srgbClr val="000000"/>
                </a:solidFill>
                <a:latin typeface="Calibri"/>
              </a:rPr>
              <a:t>es</a:t>
            </a:r>
            <a:r>
              <a:rPr lang="en-US" sz="1200" b="0" strike="noStrike" spc="-1" dirty="0">
                <a:solidFill>
                  <a:srgbClr val="000000"/>
                </a:solidFill>
                <a:latin typeface="Calibri"/>
              </a:rPr>
              <a:t> la </a:t>
            </a:r>
            <a:r>
              <a:rPr lang="en-US" sz="1200" b="0" strike="noStrike" spc="-1" dirty="0" err="1" smtClean="0">
                <a:solidFill>
                  <a:srgbClr val="000000"/>
                </a:solidFill>
                <a:latin typeface="Calibri"/>
              </a:rPr>
              <a:t>enseñanza</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Cuál</a:t>
            </a:r>
            <a:r>
              <a:rPr lang="en-US" sz="1200" b="0" strike="noStrike" spc="-1" dirty="0" smtClean="0">
                <a:solidFill>
                  <a:srgbClr val="000000"/>
                </a:solidFill>
                <a:latin typeface="Calibri"/>
              </a:rPr>
              <a:t> </a:t>
            </a:r>
            <a:r>
              <a:rPr lang="en-US" sz="1200" b="0" strike="noStrike" spc="-1" dirty="0" err="1">
                <a:solidFill>
                  <a:srgbClr val="000000"/>
                </a:solidFill>
                <a:latin typeface="Calibri"/>
              </a:rPr>
              <a:t>es</a:t>
            </a:r>
            <a:r>
              <a:rPr lang="en-US" sz="1200" b="0" strike="noStrike" spc="-1" dirty="0">
                <a:solidFill>
                  <a:srgbClr val="000000"/>
                </a:solidFill>
                <a:latin typeface="Calibri"/>
              </a:rPr>
              <a:t> la </a:t>
            </a:r>
            <a:r>
              <a:rPr lang="en-US" sz="1200" b="0" strike="noStrike" spc="-1" dirty="0" err="1">
                <a:solidFill>
                  <a:srgbClr val="000000"/>
                </a:solidFill>
                <a:latin typeface="Calibri"/>
              </a:rPr>
              <a:t>importancia</a:t>
            </a:r>
            <a:r>
              <a:rPr lang="en-US" sz="1200" b="0" strike="noStrike" spc="-1" dirty="0">
                <a:solidFill>
                  <a:srgbClr val="000000"/>
                </a:solidFill>
                <a:latin typeface="Calibri"/>
              </a:rPr>
              <a:t> de </a:t>
            </a:r>
            <a:r>
              <a:rPr lang="en-US" sz="1200" b="0" strike="noStrike" spc="-1" dirty="0" err="1">
                <a:solidFill>
                  <a:srgbClr val="000000"/>
                </a:solidFill>
                <a:latin typeface="Calibri"/>
              </a:rPr>
              <a:t>una</a:t>
            </a:r>
            <a:r>
              <a:rPr lang="en-US" sz="1200" b="0" strike="noStrike" spc="-1" dirty="0">
                <a:solidFill>
                  <a:srgbClr val="000000"/>
                </a:solidFill>
                <a:latin typeface="Calibri"/>
              </a:rPr>
              <a:t> sola </a:t>
            </a:r>
            <a:r>
              <a:rPr lang="en-US" sz="1200" b="0" strike="noStrike" spc="-1" dirty="0" smtClean="0">
                <a:solidFill>
                  <a:srgbClr val="000000"/>
                </a:solidFill>
                <a:latin typeface="Calibri"/>
              </a:rPr>
              <a:t>carne?-</a:t>
            </a:r>
            <a:r>
              <a:rPr lang="en-US" sz="1200" b="0" strike="noStrike" spc="-1" dirty="0" err="1">
                <a:solidFill>
                  <a:srgbClr val="000000"/>
                </a:solidFill>
                <a:latin typeface="Calibri"/>
              </a:rPr>
              <a:t>si</a:t>
            </a:r>
            <a:r>
              <a:rPr lang="en-US" sz="1200" b="0" strike="noStrike" spc="-1" dirty="0">
                <a:solidFill>
                  <a:srgbClr val="000000"/>
                </a:solidFill>
                <a:latin typeface="Calibri"/>
              </a:rPr>
              <a:t> </a:t>
            </a:r>
            <a:r>
              <a:rPr lang="en-US" sz="1200" b="0" strike="noStrike" spc="-1" dirty="0" err="1">
                <a:solidFill>
                  <a:srgbClr val="000000"/>
                </a:solidFill>
                <a:latin typeface="Calibri"/>
              </a:rPr>
              <a:t>realmente</a:t>
            </a:r>
            <a:r>
              <a:rPr lang="en-US" sz="1200" b="0" strike="noStrike" spc="-1" dirty="0">
                <a:solidFill>
                  <a:srgbClr val="000000"/>
                </a:solidFill>
                <a:latin typeface="Calibri"/>
              </a:rPr>
              <a:t> </a:t>
            </a:r>
            <a:r>
              <a:rPr lang="en-US" sz="1200" b="0" strike="noStrike" spc="-1" dirty="0" err="1">
                <a:solidFill>
                  <a:srgbClr val="000000"/>
                </a:solidFill>
                <a:latin typeface="Calibri"/>
              </a:rPr>
              <a:t>piensas</a:t>
            </a:r>
            <a:r>
              <a:rPr lang="en-US" sz="1200" b="0" strike="noStrike" spc="-1" dirty="0">
                <a:solidFill>
                  <a:srgbClr val="000000"/>
                </a:solidFill>
                <a:latin typeface="Calibri"/>
              </a:rPr>
              <a:t> </a:t>
            </a:r>
            <a:r>
              <a:rPr lang="en-US" sz="1200" b="0" strike="noStrike" spc="-1" dirty="0" err="1">
                <a:solidFill>
                  <a:srgbClr val="000000"/>
                </a:solidFill>
                <a:latin typeface="Calibri"/>
              </a:rPr>
              <a:t>en</a:t>
            </a:r>
            <a:r>
              <a:rPr lang="en-US" sz="1200" b="0" strike="noStrike" spc="-1" dirty="0">
                <a:solidFill>
                  <a:srgbClr val="000000"/>
                </a:solidFill>
                <a:latin typeface="Calibri"/>
              </a:rPr>
              <a:t> </a:t>
            </a:r>
            <a:r>
              <a:rPr lang="en-US" sz="1200" b="0" strike="noStrike" spc="-1" dirty="0" err="1">
                <a:solidFill>
                  <a:srgbClr val="000000"/>
                </a:solidFill>
                <a:latin typeface="Calibri"/>
              </a:rPr>
              <a:t>tu</a:t>
            </a:r>
            <a:r>
              <a:rPr lang="en-US" sz="1200" b="0" strike="noStrike" spc="-1" dirty="0">
                <a:solidFill>
                  <a:srgbClr val="000000"/>
                </a:solidFill>
                <a:latin typeface="Calibri"/>
              </a:rPr>
              <a:t> </a:t>
            </a:r>
            <a:r>
              <a:rPr lang="en-US" sz="1200" b="0" strike="noStrike" spc="-1" dirty="0" err="1">
                <a:solidFill>
                  <a:srgbClr val="000000"/>
                </a:solidFill>
                <a:latin typeface="Calibri"/>
              </a:rPr>
              <a:t>esposa</a:t>
            </a:r>
            <a:r>
              <a:rPr lang="en-US" sz="1200" b="0" strike="noStrike" spc="-1" dirty="0">
                <a:solidFill>
                  <a:srgbClr val="000000"/>
                </a:solidFill>
                <a:latin typeface="Calibri"/>
              </a:rPr>
              <a:t> </a:t>
            </a:r>
            <a:r>
              <a:rPr lang="en-US" sz="1200" b="0" strike="noStrike" spc="-1" dirty="0" err="1">
                <a:solidFill>
                  <a:srgbClr val="000000"/>
                </a:solidFill>
                <a:latin typeface="Calibri"/>
              </a:rPr>
              <a:t>como</a:t>
            </a:r>
            <a:r>
              <a:rPr lang="en-US" sz="1200" b="0" strike="noStrike" spc="-1" dirty="0">
                <a:solidFill>
                  <a:srgbClr val="000000"/>
                </a:solidFill>
                <a:latin typeface="Calibri"/>
              </a:rPr>
              <a:t> parte de </a:t>
            </a:r>
            <a:r>
              <a:rPr lang="en-US" sz="1200" b="0" strike="noStrike" spc="-1" dirty="0" err="1">
                <a:solidFill>
                  <a:srgbClr val="000000"/>
                </a:solidFill>
                <a:latin typeface="Calibri"/>
              </a:rPr>
              <a:t>tu</a:t>
            </a:r>
            <a:r>
              <a:rPr lang="en-US" sz="1200" b="0" strike="noStrike" spc="-1" dirty="0">
                <a:solidFill>
                  <a:srgbClr val="000000"/>
                </a:solidFill>
                <a:latin typeface="Calibri"/>
              </a:rPr>
              <a:t> </a:t>
            </a:r>
            <a:r>
              <a:rPr lang="en-US" sz="1200" b="0" strike="noStrike" spc="-1" dirty="0" err="1">
                <a:solidFill>
                  <a:srgbClr val="000000"/>
                </a:solidFill>
                <a:latin typeface="Calibri"/>
              </a:rPr>
              <a:t>propio</a:t>
            </a:r>
            <a:r>
              <a:rPr lang="en-US" sz="1200" b="0" strike="noStrike" spc="-1" dirty="0">
                <a:solidFill>
                  <a:srgbClr val="000000"/>
                </a:solidFill>
                <a:latin typeface="Calibri"/>
              </a:rPr>
              <a:t> </a:t>
            </a:r>
            <a:r>
              <a:rPr lang="en-US" sz="1200" b="0" strike="noStrike" spc="-1" dirty="0" err="1">
                <a:solidFill>
                  <a:srgbClr val="000000"/>
                </a:solidFill>
                <a:latin typeface="Calibri"/>
              </a:rPr>
              <a:t>cuerpo</a:t>
            </a:r>
            <a:r>
              <a:rPr lang="en-US" sz="1200" b="0" strike="noStrike" spc="-1" dirty="0">
                <a:solidFill>
                  <a:srgbClr val="000000"/>
                </a:solidFill>
                <a:latin typeface="Calibri"/>
              </a:rPr>
              <a:t>, ¿</a:t>
            </a:r>
            <a:r>
              <a:rPr lang="en-US" sz="1200" b="0" strike="noStrike" spc="-1" dirty="0" err="1">
                <a:solidFill>
                  <a:srgbClr val="000000"/>
                </a:solidFill>
                <a:latin typeface="Calibri"/>
              </a:rPr>
              <a:t>cómo</a:t>
            </a:r>
            <a:r>
              <a:rPr lang="en-US" sz="1200" b="0" strike="noStrike" spc="-1" dirty="0">
                <a:solidFill>
                  <a:srgbClr val="000000"/>
                </a:solidFill>
                <a:latin typeface="Calibri"/>
              </a:rPr>
              <a:t> </a:t>
            </a:r>
            <a:r>
              <a:rPr lang="en-US" sz="1200" b="0" strike="noStrike" spc="-1" dirty="0" err="1">
                <a:solidFill>
                  <a:srgbClr val="000000"/>
                </a:solidFill>
                <a:latin typeface="Calibri"/>
              </a:rPr>
              <a:t>tratas</a:t>
            </a:r>
            <a:r>
              <a:rPr lang="en-US" sz="1200" b="0" strike="noStrike" spc="-1" dirty="0">
                <a:solidFill>
                  <a:srgbClr val="000000"/>
                </a:solidFill>
                <a:latin typeface="Calibri"/>
              </a:rPr>
              <a:t> </a:t>
            </a:r>
            <a:r>
              <a:rPr lang="en-US" sz="1200" b="0" strike="noStrike" spc="-1" dirty="0" err="1">
                <a:solidFill>
                  <a:srgbClr val="000000"/>
                </a:solidFill>
                <a:latin typeface="Calibri"/>
              </a:rPr>
              <a:t>tu</a:t>
            </a:r>
            <a:r>
              <a:rPr lang="en-US" sz="1200" b="0" strike="noStrike" spc="-1" dirty="0">
                <a:solidFill>
                  <a:srgbClr val="000000"/>
                </a:solidFill>
                <a:latin typeface="Calibri"/>
              </a:rPr>
              <a:t> </a:t>
            </a:r>
            <a:r>
              <a:rPr lang="en-US" sz="1200" b="0" strike="noStrike" spc="-1" dirty="0" err="1">
                <a:solidFill>
                  <a:srgbClr val="000000"/>
                </a:solidFill>
                <a:latin typeface="Calibri"/>
              </a:rPr>
              <a:t>propio</a:t>
            </a:r>
            <a:r>
              <a:rPr lang="en-US" sz="1200" b="0" strike="noStrike" spc="-1" dirty="0">
                <a:solidFill>
                  <a:srgbClr val="000000"/>
                </a:solidFill>
                <a:latin typeface="Calibri"/>
              </a:rPr>
              <a:t> </a:t>
            </a:r>
            <a:r>
              <a:rPr lang="en-US" sz="1200" b="0" strike="noStrike" spc="-1" dirty="0" err="1">
                <a:solidFill>
                  <a:srgbClr val="000000"/>
                </a:solidFill>
                <a:latin typeface="Calibri"/>
              </a:rPr>
              <a:t>cuerpo</a:t>
            </a:r>
            <a:r>
              <a:rPr lang="en-US" sz="1200" b="0" strike="noStrike" spc="-1" dirty="0">
                <a:solidFill>
                  <a:srgbClr val="000000"/>
                </a:solidFill>
                <a:latin typeface="Calibri"/>
              </a:rPr>
              <a:t>? ¿No </a:t>
            </a:r>
            <a:r>
              <a:rPr lang="en-US" sz="1200" b="0" strike="noStrike" spc="-1" dirty="0" err="1">
                <a:solidFill>
                  <a:srgbClr val="000000"/>
                </a:solidFill>
                <a:latin typeface="Calibri"/>
              </a:rPr>
              <a:t>es</a:t>
            </a:r>
            <a:r>
              <a:rPr lang="en-US" sz="1200" b="0" strike="noStrike" spc="-1" dirty="0">
                <a:solidFill>
                  <a:srgbClr val="000000"/>
                </a:solidFill>
                <a:latin typeface="Calibri"/>
              </a:rPr>
              <a:t> ese el </a:t>
            </a:r>
            <a:r>
              <a:rPr lang="en-US" sz="1200" b="0" strike="noStrike" spc="-1" dirty="0" err="1" smtClean="0">
                <a:solidFill>
                  <a:srgbClr val="000000"/>
                </a:solidFill>
                <a:latin typeface="Calibri"/>
              </a:rPr>
              <a:t>punto</a:t>
            </a:r>
            <a:r>
              <a:rPr lang="en-US" sz="1200" b="0" strike="noStrike" spc="-1" dirty="0" smtClean="0">
                <a:solidFill>
                  <a:srgbClr val="000000"/>
                </a:solidFill>
                <a:latin typeface="Calibri"/>
              </a:rPr>
              <a:t>? Que </a:t>
            </a:r>
            <a:r>
              <a:rPr lang="en-US" sz="1200" b="0" strike="noStrike" spc="-1" dirty="0" err="1">
                <a:solidFill>
                  <a:srgbClr val="000000"/>
                </a:solidFill>
                <a:latin typeface="Calibri"/>
              </a:rPr>
              <a:t>ningún</a:t>
            </a:r>
            <a:r>
              <a:rPr lang="en-US" sz="1200" b="0" strike="noStrike" spc="-1" dirty="0">
                <a:solidFill>
                  <a:srgbClr val="000000"/>
                </a:solidFill>
                <a:latin typeface="Calibri"/>
              </a:rPr>
              <a:t> hombre </a:t>
            </a:r>
            <a:r>
              <a:rPr lang="en-US" sz="1200" b="0" strike="noStrike" spc="-1" dirty="0" err="1">
                <a:solidFill>
                  <a:srgbClr val="000000"/>
                </a:solidFill>
                <a:latin typeface="Calibri"/>
              </a:rPr>
              <a:t>odia</a:t>
            </a:r>
            <a:r>
              <a:rPr lang="en-US" sz="1200" b="0" strike="noStrike" spc="-1" dirty="0">
                <a:solidFill>
                  <a:srgbClr val="000000"/>
                </a:solidFill>
                <a:latin typeface="Calibri"/>
              </a:rPr>
              <a:t> </a:t>
            </a:r>
            <a:r>
              <a:rPr lang="en-US" sz="1200" b="0" strike="noStrike" spc="-1" dirty="0" err="1">
                <a:solidFill>
                  <a:srgbClr val="000000"/>
                </a:solidFill>
                <a:latin typeface="Calibri"/>
              </a:rPr>
              <a:t>su</a:t>
            </a:r>
            <a:r>
              <a:rPr lang="en-US" sz="1200" b="0" strike="noStrike" spc="-1" dirty="0">
                <a:solidFill>
                  <a:srgbClr val="000000"/>
                </a:solidFill>
                <a:latin typeface="Calibri"/>
              </a:rPr>
              <a:t> </a:t>
            </a:r>
            <a:r>
              <a:rPr lang="en-US" sz="1200" b="0" strike="noStrike" spc="-1" dirty="0" err="1">
                <a:solidFill>
                  <a:srgbClr val="000000"/>
                </a:solidFill>
                <a:latin typeface="Calibri"/>
              </a:rPr>
              <a:t>propia</a:t>
            </a:r>
            <a:r>
              <a:rPr lang="en-US" sz="1200" b="0" strike="noStrike" spc="-1" dirty="0">
                <a:solidFill>
                  <a:srgbClr val="000000"/>
                </a:solidFill>
                <a:latin typeface="Calibri"/>
              </a:rPr>
              <a:t> carne, </a:t>
            </a:r>
            <a:r>
              <a:rPr lang="en-US" sz="1200" b="0" strike="noStrike" spc="-1" dirty="0" err="1">
                <a:solidFill>
                  <a:srgbClr val="000000"/>
                </a:solidFill>
                <a:latin typeface="Calibri"/>
              </a:rPr>
              <a:t>si</a:t>
            </a:r>
            <a:r>
              <a:rPr lang="en-US" sz="1200" b="0" strike="noStrike" spc="-1" dirty="0">
                <a:solidFill>
                  <a:srgbClr val="000000"/>
                </a:solidFill>
                <a:latin typeface="Calibri"/>
              </a:rPr>
              <a:t> </a:t>
            </a:r>
            <a:r>
              <a:rPr lang="en-US" sz="1200" b="0" strike="noStrike" spc="-1" dirty="0" err="1">
                <a:solidFill>
                  <a:srgbClr val="000000"/>
                </a:solidFill>
                <a:latin typeface="Calibri"/>
              </a:rPr>
              <a:t>realmente</a:t>
            </a:r>
            <a:r>
              <a:rPr lang="en-US" sz="1200" b="0" strike="noStrike" spc="-1" dirty="0">
                <a:solidFill>
                  <a:srgbClr val="000000"/>
                </a:solidFill>
                <a:latin typeface="Calibri"/>
              </a:rPr>
              <a:t> </a:t>
            </a:r>
            <a:r>
              <a:rPr lang="en-US" sz="1200" b="0" strike="noStrike" spc="-1" dirty="0" err="1">
                <a:solidFill>
                  <a:srgbClr val="000000"/>
                </a:solidFill>
                <a:latin typeface="Calibri"/>
              </a:rPr>
              <a:t>somos</a:t>
            </a:r>
            <a:r>
              <a:rPr lang="en-US" sz="1200" b="0" strike="noStrike" spc="-1" dirty="0">
                <a:solidFill>
                  <a:srgbClr val="000000"/>
                </a:solidFill>
                <a:latin typeface="Calibri"/>
              </a:rPr>
              <a:t> </a:t>
            </a:r>
            <a:r>
              <a:rPr lang="en-US" sz="1200" b="0" strike="noStrike" spc="-1" dirty="0" err="1">
                <a:solidFill>
                  <a:srgbClr val="000000"/>
                </a:solidFill>
                <a:latin typeface="Calibri"/>
              </a:rPr>
              <a:t>uno</a:t>
            </a:r>
            <a:r>
              <a:rPr lang="en-US" sz="1200" b="0" strike="noStrike" spc="-1" dirty="0">
                <a:solidFill>
                  <a:srgbClr val="000000"/>
                </a:solidFill>
                <a:latin typeface="Calibri"/>
              </a:rPr>
              <a:t> </a:t>
            </a:r>
            <a:r>
              <a:rPr lang="en-US" sz="1200" b="0" strike="noStrike" spc="-1" dirty="0" err="1" smtClean="0">
                <a:solidFill>
                  <a:srgbClr val="000000"/>
                </a:solidFill>
                <a:latin typeface="Calibri"/>
              </a:rPr>
              <a:t>entonces</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qué</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sigue</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en</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consecuencia</a:t>
            </a:r>
            <a:r>
              <a:rPr lang="en-US" sz="1200" b="0" strike="noStrike" spc="-1" dirty="0" smtClean="0">
                <a:solidFill>
                  <a:srgbClr val="000000"/>
                </a:solidFill>
                <a:latin typeface="Calibri"/>
              </a:rPr>
              <a:t>? Hay </a:t>
            </a:r>
            <a:r>
              <a:rPr lang="en-US" sz="1200" b="0" strike="noStrike" spc="-1" dirty="0">
                <a:solidFill>
                  <a:srgbClr val="000000"/>
                </a:solidFill>
                <a:latin typeface="Calibri"/>
              </a:rPr>
              <a:t>un </a:t>
            </a:r>
            <a:r>
              <a:rPr lang="en-US" sz="1200" b="0" strike="noStrike" spc="-1" dirty="0" err="1">
                <a:solidFill>
                  <a:srgbClr val="000000"/>
                </a:solidFill>
                <a:latin typeface="Calibri"/>
              </a:rPr>
              <a:t>amor</a:t>
            </a:r>
            <a:r>
              <a:rPr lang="en-US" sz="1200" b="0" strike="noStrike" spc="-1" dirty="0">
                <a:solidFill>
                  <a:srgbClr val="000000"/>
                </a:solidFill>
                <a:latin typeface="Calibri"/>
              </a:rPr>
              <a:t> y </a:t>
            </a:r>
            <a:r>
              <a:rPr lang="en-US" sz="1200" b="0" strike="noStrike" spc="-1" dirty="0" err="1">
                <a:solidFill>
                  <a:srgbClr val="000000"/>
                </a:solidFill>
                <a:latin typeface="Calibri"/>
              </a:rPr>
              <a:t>cuidado</a:t>
            </a:r>
            <a:r>
              <a:rPr lang="en-US" sz="1200" b="0" strike="noStrike" spc="-1" dirty="0">
                <a:solidFill>
                  <a:srgbClr val="000000"/>
                </a:solidFill>
                <a:latin typeface="Calibri"/>
              </a:rPr>
              <a:t> sacrificial </a:t>
            </a:r>
            <a:r>
              <a:rPr lang="en-US" sz="1200" b="0" strike="noStrike" spc="-1" dirty="0" err="1">
                <a:solidFill>
                  <a:srgbClr val="000000"/>
                </a:solidFill>
                <a:latin typeface="Calibri"/>
              </a:rPr>
              <a:t>porque</a:t>
            </a:r>
            <a:r>
              <a:rPr lang="en-US" sz="1200" b="0" strike="noStrike" spc="-1" dirty="0">
                <a:solidFill>
                  <a:srgbClr val="000000"/>
                </a:solidFill>
                <a:latin typeface="Calibri"/>
              </a:rPr>
              <a:t> </a:t>
            </a:r>
            <a:r>
              <a:rPr lang="en-US" sz="1200" b="0" strike="noStrike" spc="-1" dirty="0" err="1">
                <a:solidFill>
                  <a:srgbClr val="000000"/>
                </a:solidFill>
                <a:latin typeface="Calibri"/>
              </a:rPr>
              <a:t>trato</a:t>
            </a:r>
            <a:r>
              <a:rPr lang="en-US" sz="1200" b="0" strike="noStrike" spc="-1" dirty="0">
                <a:solidFill>
                  <a:srgbClr val="000000"/>
                </a:solidFill>
                <a:latin typeface="Calibri"/>
              </a:rPr>
              <a:t> a la </a:t>
            </a:r>
            <a:r>
              <a:rPr lang="en-US" sz="1200" b="0" strike="noStrike" spc="-1" dirty="0" err="1">
                <a:solidFill>
                  <a:srgbClr val="000000"/>
                </a:solidFill>
                <a:latin typeface="Calibri"/>
              </a:rPr>
              <a:t>mujer</a:t>
            </a:r>
            <a:r>
              <a:rPr lang="en-US" sz="1200" b="0" strike="noStrike" spc="-1" dirty="0">
                <a:solidFill>
                  <a:srgbClr val="000000"/>
                </a:solidFill>
                <a:latin typeface="Calibri"/>
              </a:rPr>
              <a:t> </a:t>
            </a:r>
            <a:r>
              <a:rPr lang="en-US" sz="1200" b="0" strike="noStrike" spc="-1" dirty="0" err="1">
                <a:solidFill>
                  <a:srgbClr val="000000"/>
                </a:solidFill>
                <a:latin typeface="Calibri"/>
              </a:rPr>
              <a:t>como</a:t>
            </a:r>
            <a:r>
              <a:rPr lang="en-US" sz="1200" b="0" strike="noStrike" spc="-1" dirty="0">
                <a:solidFill>
                  <a:srgbClr val="000000"/>
                </a:solidFill>
                <a:latin typeface="Calibri"/>
              </a:rPr>
              <a:t> </a:t>
            </a:r>
            <a:r>
              <a:rPr lang="en-US" sz="1200" b="0" strike="noStrike" spc="-1" dirty="0" err="1">
                <a:solidFill>
                  <a:srgbClr val="000000"/>
                </a:solidFill>
                <a:latin typeface="Calibri"/>
              </a:rPr>
              <a:t>una</a:t>
            </a:r>
            <a:r>
              <a:rPr lang="en-US" sz="1200" b="0" strike="noStrike" spc="-1" dirty="0">
                <a:solidFill>
                  <a:srgbClr val="000000"/>
                </a:solidFill>
                <a:latin typeface="Calibri"/>
              </a:rPr>
              <a:t> </a:t>
            </a:r>
            <a:r>
              <a:rPr lang="en-US" sz="1200" b="0" strike="noStrike" spc="-1" dirty="0" err="1">
                <a:solidFill>
                  <a:srgbClr val="000000"/>
                </a:solidFill>
                <a:latin typeface="Calibri"/>
              </a:rPr>
              <a:t>extensión</a:t>
            </a:r>
            <a:r>
              <a:rPr lang="en-US" sz="1200" b="0" strike="noStrike" spc="-1" dirty="0">
                <a:solidFill>
                  <a:srgbClr val="000000"/>
                </a:solidFill>
                <a:latin typeface="Calibri"/>
              </a:rPr>
              <a:t> de </a:t>
            </a:r>
            <a:r>
              <a:rPr lang="en-US" sz="1200" b="0" strike="noStrike" spc="-1" dirty="0" err="1">
                <a:solidFill>
                  <a:srgbClr val="000000"/>
                </a:solidFill>
                <a:latin typeface="Calibri"/>
              </a:rPr>
              <a:t>mí</a:t>
            </a:r>
            <a:r>
              <a:rPr lang="en-US" sz="1200" b="0" strike="noStrike" spc="-1" dirty="0">
                <a:solidFill>
                  <a:srgbClr val="000000"/>
                </a:solidFill>
                <a:latin typeface="Calibri"/>
              </a:rPr>
              <a:t> </a:t>
            </a:r>
            <a:r>
              <a:rPr lang="en-US" sz="1200" b="0" strike="noStrike" spc="-1" dirty="0" err="1">
                <a:solidFill>
                  <a:srgbClr val="000000"/>
                </a:solidFill>
                <a:latin typeface="Calibri"/>
              </a:rPr>
              <a:t>mismo</a:t>
            </a:r>
            <a:r>
              <a:rPr lang="en-US" sz="1200" b="0" strike="noStrike" spc="-1" dirty="0">
                <a:solidFill>
                  <a:srgbClr val="000000"/>
                </a:solidFill>
                <a:latin typeface="Calibri"/>
              </a:rPr>
              <a:t>, </a:t>
            </a:r>
            <a:r>
              <a:rPr lang="en-US" sz="1200" b="0" strike="noStrike" spc="-1" dirty="0" err="1">
                <a:solidFill>
                  <a:srgbClr val="000000"/>
                </a:solidFill>
                <a:latin typeface="Calibri"/>
              </a:rPr>
              <a:t>te</a:t>
            </a:r>
            <a:r>
              <a:rPr lang="en-US" sz="1200" b="0" strike="noStrike" spc="-1" dirty="0">
                <a:solidFill>
                  <a:srgbClr val="000000"/>
                </a:solidFill>
                <a:latin typeface="Calibri"/>
              </a:rPr>
              <a:t> </a:t>
            </a:r>
            <a:r>
              <a:rPr lang="en-US" sz="1200" b="0" strike="noStrike" spc="-1" dirty="0" err="1">
                <a:solidFill>
                  <a:srgbClr val="000000"/>
                </a:solidFill>
                <a:latin typeface="Calibri"/>
              </a:rPr>
              <a:t>cuidas</a:t>
            </a:r>
            <a:r>
              <a:rPr lang="en-US" sz="1200" b="0" strike="noStrike" spc="-1" dirty="0">
                <a:solidFill>
                  <a:srgbClr val="000000"/>
                </a:solidFill>
                <a:latin typeface="Calibri"/>
              </a:rPr>
              <a:t> no </a:t>
            </a:r>
            <a:r>
              <a:rPr lang="en-US" sz="1200" b="0" strike="noStrike" spc="-1" dirty="0" err="1" smtClean="0">
                <a:solidFill>
                  <a:srgbClr val="000000"/>
                </a:solidFill>
                <a:latin typeface="Calibri"/>
              </a:rPr>
              <a:t>hacerte</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daño</a:t>
            </a:r>
            <a:r>
              <a:rPr lang="en-US" sz="1200" b="0" strike="noStrike" spc="-1" dirty="0" smtClean="0">
                <a:solidFill>
                  <a:srgbClr val="000000"/>
                </a:solidFill>
                <a:latin typeface="Calibri"/>
              </a:rPr>
              <a:t> a </a:t>
            </a:r>
            <a:r>
              <a:rPr lang="en-US" sz="1200" b="0" strike="noStrike" spc="-1" dirty="0" err="1" smtClean="0">
                <a:solidFill>
                  <a:srgbClr val="000000"/>
                </a:solidFill>
                <a:latin typeface="Calibri"/>
              </a:rPr>
              <a:t>ti</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mismo</a:t>
            </a:r>
            <a:r>
              <a:rPr lang="en-US" sz="1200" b="0" strike="noStrike" spc="-1" dirty="0" smtClean="0">
                <a:solidFill>
                  <a:srgbClr val="000000"/>
                </a:solidFill>
                <a:latin typeface="Calibri"/>
              </a:rPr>
              <a:t>. </a:t>
            </a:r>
            <a:r>
              <a:rPr lang="en-US" sz="1200" b="0" strike="noStrike" spc="-1" dirty="0">
                <a:solidFill>
                  <a:srgbClr val="000000"/>
                </a:solidFill>
                <a:latin typeface="Calibri"/>
              </a:rPr>
              <a:t>Mateo </a:t>
            </a:r>
            <a:r>
              <a:rPr lang="en-US" sz="1200" b="0" strike="noStrike" spc="-1" dirty="0" smtClean="0">
                <a:solidFill>
                  <a:srgbClr val="000000"/>
                </a:solidFill>
                <a:latin typeface="Calibri"/>
              </a:rPr>
              <a:t>19:4-6 </a:t>
            </a:r>
            <a:r>
              <a:rPr lang="en-US" sz="1200" b="0" strike="noStrike" spc="-1" dirty="0" err="1">
                <a:solidFill>
                  <a:srgbClr val="000000"/>
                </a:solidFill>
                <a:latin typeface="Calibri"/>
              </a:rPr>
              <a:t>usa</a:t>
            </a:r>
            <a:r>
              <a:rPr lang="en-US" sz="1200" b="0" strike="noStrike" spc="-1" dirty="0">
                <a:solidFill>
                  <a:srgbClr val="000000"/>
                </a:solidFill>
                <a:latin typeface="Calibri"/>
              </a:rPr>
              <a:t> la </a:t>
            </a:r>
            <a:r>
              <a:rPr lang="en-US" sz="1200" b="0" strike="noStrike" spc="-1" dirty="0" err="1">
                <a:solidFill>
                  <a:srgbClr val="000000"/>
                </a:solidFill>
                <a:latin typeface="Calibri"/>
              </a:rPr>
              <a:t>misma</a:t>
            </a:r>
            <a:r>
              <a:rPr lang="en-US" sz="1200" b="0" strike="noStrike" spc="-1" dirty="0">
                <a:solidFill>
                  <a:srgbClr val="000000"/>
                </a:solidFill>
                <a:latin typeface="Calibri"/>
              </a:rPr>
              <a:t> </a:t>
            </a:r>
            <a:r>
              <a:rPr lang="en-US" sz="1200" b="0" strike="noStrike" spc="-1" dirty="0" err="1">
                <a:solidFill>
                  <a:srgbClr val="000000"/>
                </a:solidFill>
                <a:latin typeface="Calibri"/>
              </a:rPr>
              <a:t>frase</a:t>
            </a:r>
            <a:r>
              <a:rPr lang="en-US" sz="1200" b="0" strike="noStrike" spc="-1" dirty="0">
                <a:solidFill>
                  <a:srgbClr val="000000"/>
                </a:solidFill>
                <a:latin typeface="Calibri"/>
              </a:rPr>
              <a:t> para </a:t>
            </a:r>
            <a:r>
              <a:rPr lang="en-US" sz="1200" b="0" strike="noStrike" spc="-1" dirty="0" err="1">
                <a:solidFill>
                  <a:srgbClr val="000000"/>
                </a:solidFill>
                <a:latin typeface="Calibri"/>
              </a:rPr>
              <a:t>enfatizar</a:t>
            </a:r>
            <a:r>
              <a:rPr lang="en-US" sz="1200" b="0" strike="noStrike" spc="-1" dirty="0">
                <a:solidFill>
                  <a:srgbClr val="000000"/>
                </a:solidFill>
                <a:latin typeface="Calibri"/>
              </a:rPr>
              <a:t> la </a:t>
            </a:r>
            <a:r>
              <a:rPr lang="en-US" sz="1200" b="0" strike="noStrike" spc="-1" dirty="0" err="1">
                <a:solidFill>
                  <a:srgbClr val="000000"/>
                </a:solidFill>
                <a:latin typeface="Calibri"/>
              </a:rPr>
              <a:t>permanencia</a:t>
            </a:r>
            <a:r>
              <a:rPr lang="en-US" sz="1200" b="0" strike="noStrike" spc="-1" dirty="0">
                <a:solidFill>
                  <a:srgbClr val="000000"/>
                </a:solidFill>
                <a:latin typeface="Calibri"/>
              </a:rPr>
              <a:t> de la </a:t>
            </a:r>
            <a:r>
              <a:rPr lang="en-US" sz="1200" b="0" strike="noStrike" spc="-1" dirty="0" err="1">
                <a:solidFill>
                  <a:srgbClr val="000000"/>
                </a:solidFill>
                <a:latin typeface="Calibri"/>
              </a:rPr>
              <a:t>relación</a:t>
            </a:r>
            <a:r>
              <a:rPr lang="en-US" sz="1200" b="0" strike="noStrike" spc="-1" dirty="0">
                <a:solidFill>
                  <a:srgbClr val="000000"/>
                </a:solidFill>
                <a:latin typeface="Calibri"/>
              </a:rPr>
              <a:t>, </a:t>
            </a:r>
            <a:r>
              <a:rPr lang="en-US" sz="1200" b="0" strike="noStrike" spc="-1" dirty="0" err="1" smtClean="0">
                <a:solidFill>
                  <a:srgbClr val="000000"/>
                </a:solidFill>
                <a:latin typeface="Calibri"/>
              </a:rPr>
              <a:t>ningún</a:t>
            </a:r>
            <a:r>
              <a:rPr lang="en-US" sz="1200" b="0" strike="noStrike" spc="-1" baseline="0" dirty="0" smtClean="0">
                <a:solidFill>
                  <a:srgbClr val="000000"/>
                </a:solidFill>
                <a:latin typeface="Calibri"/>
              </a:rPr>
              <a:t> hombre lo </a:t>
            </a:r>
            <a:r>
              <a:rPr lang="en-US" sz="1200" b="0" strike="noStrike" spc="-1" baseline="0" dirty="0" err="1" smtClean="0">
                <a:solidFill>
                  <a:srgbClr val="000000"/>
                </a:solidFill>
                <a:latin typeface="Calibri"/>
              </a:rPr>
              <a:t>separe</a:t>
            </a:r>
            <a:r>
              <a:rPr lang="en-US" sz="1200" b="0" strike="noStrike" spc="-1" dirty="0" smtClean="0">
                <a:solidFill>
                  <a:srgbClr val="000000"/>
                </a:solidFill>
                <a:latin typeface="Calibri"/>
              </a:rPr>
              <a:t>. </a:t>
            </a:r>
            <a:r>
              <a:rPr lang="en-US" sz="1200" b="0" strike="noStrike" spc="-1" dirty="0">
                <a:solidFill>
                  <a:srgbClr val="000000"/>
                </a:solidFill>
                <a:latin typeface="Calibri"/>
              </a:rPr>
              <a:t>I Cor. 6:15-17 Pablo </a:t>
            </a:r>
            <a:r>
              <a:rPr lang="en-US" sz="1200" b="0" strike="noStrike" spc="-1" dirty="0" err="1">
                <a:solidFill>
                  <a:srgbClr val="000000"/>
                </a:solidFill>
                <a:latin typeface="Calibri"/>
              </a:rPr>
              <a:t>señala</a:t>
            </a:r>
            <a:r>
              <a:rPr lang="en-US" sz="1200" b="0" strike="noStrike" spc="-1" dirty="0">
                <a:solidFill>
                  <a:srgbClr val="000000"/>
                </a:solidFill>
                <a:latin typeface="Calibri"/>
              </a:rPr>
              <a:t> que </a:t>
            </a:r>
            <a:r>
              <a:rPr lang="en-US" sz="1200" b="0" strike="noStrike" spc="-1" dirty="0" err="1">
                <a:solidFill>
                  <a:srgbClr val="000000"/>
                </a:solidFill>
                <a:latin typeface="Calibri"/>
              </a:rPr>
              <a:t>los</a:t>
            </a:r>
            <a:r>
              <a:rPr lang="en-US" sz="1200" b="0" strike="noStrike" spc="-1" dirty="0">
                <a:solidFill>
                  <a:srgbClr val="000000"/>
                </a:solidFill>
                <a:latin typeface="Calibri"/>
              </a:rPr>
              <a:t> </a:t>
            </a:r>
            <a:r>
              <a:rPr lang="en-US" sz="1200" b="0" strike="noStrike" spc="-1" dirty="0" err="1">
                <a:solidFill>
                  <a:srgbClr val="000000"/>
                </a:solidFill>
                <a:latin typeface="Calibri"/>
              </a:rPr>
              <a:t>efesios</a:t>
            </a:r>
            <a:r>
              <a:rPr lang="en-US" sz="1200" b="0" strike="noStrike" spc="-1" dirty="0">
                <a:solidFill>
                  <a:srgbClr val="000000"/>
                </a:solidFill>
                <a:latin typeface="Calibri"/>
              </a:rPr>
              <a:t> no </a:t>
            </a:r>
            <a:r>
              <a:rPr lang="en-US" sz="1200" b="0" strike="noStrike" spc="-1" dirty="0" err="1">
                <a:solidFill>
                  <a:srgbClr val="000000"/>
                </a:solidFill>
                <a:latin typeface="Calibri"/>
              </a:rPr>
              <a:t>deben</a:t>
            </a:r>
            <a:r>
              <a:rPr lang="en-US" sz="1200" b="0" strike="noStrike" spc="-1" dirty="0">
                <a:solidFill>
                  <a:srgbClr val="000000"/>
                </a:solidFill>
                <a:latin typeface="Calibri"/>
              </a:rPr>
              <a:t> </a:t>
            </a:r>
            <a:r>
              <a:rPr lang="en-US" sz="1200" b="0" strike="noStrike" spc="-1" dirty="0" err="1">
                <a:solidFill>
                  <a:srgbClr val="000000"/>
                </a:solidFill>
                <a:latin typeface="Calibri"/>
              </a:rPr>
              <a:t>unirse</a:t>
            </a:r>
            <a:r>
              <a:rPr lang="en-US" sz="1200" b="0" strike="noStrike" spc="-1" dirty="0">
                <a:solidFill>
                  <a:srgbClr val="000000"/>
                </a:solidFill>
                <a:latin typeface="Calibri"/>
              </a:rPr>
              <a:t> a </a:t>
            </a:r>
            <a:r>
              <a:rPr lang="en-US" sz="1200" b="0" strike="noStrike" spc="-1" dirty="0" err="1">
                <a:solidFill>
                  <a:srgbClr val="000000"/>
                </a:solidFill>
                <a:latin typeface="Calibri"/>
              </a:rPr>
              <a:t>una</a:t>
            </a:r>
            <a:r>
              <a:rPr lang="en-US" sz="1200" b="0" strike="noStrike" spc="-1" dirty="0">
                <a:solidFill>
                  <a:srgbClr val="000000"/>
                </a:solidFill>
                <a:latin typeface="Calibri"/>
              </a:rPr>
              <a:t> </a:t>
            </a:r>
            <a:r>
              <a:rPr lang="en-US" sz="1200" b="0" strike="noStrike" spc="-1" dirty="0" err="1">
                <a:solidFill>
                  <a:srgbClr val="000000"/>
                </a:solidFill>
                <a:latin typeface="Calibri"/>
              </a:rPr>
              <a:t>ramera</a:t>
            </a:r>
            <a:r>
              <a:rPr lang="en-US" sz="1200" b="0" strike="noStrike" spc="-1" dirty="0">
                <a:solidFill>
                  <a:srgbClr val="000000"/>
                </a:solidFill>
                <a:latin typeface="Calibri"/>
              </a:rPr>
              <a:t>. ¿</a:t>
            </a:r>
            <a:r>
              <a:rPr lang="en-US" sz="1200" b="0" strike="noStrike" spc="-1" dirty="0" err="1">
                <a:solidFill>
                  <a:srgbClr val="000000"/>
                </a:solidFill>
                <a:latin typeface="Calibri"/>
              </a:rPr>
              <a:t>Qué</a:t>
            </a:r>
            <a:r>
              <a:rPr lang="en-US" sz="1200" b="0" strike="noStrike" spc="-1" dirty="0">
                <a:solidFill>
                  <a:srgbClr val="000000"/>
                </a:solidFill>
                <a:latin typeface="Calibri"/>
              </a:rPr>
              <a:t> </a:t>
            </a:r>
            <a:r>
              <a:rPr lang="en-US" sz="1200" b="0" strike="noStrike" spc="-1" dirty="0" err="1">
                <a:solidFill>
                  <a:srgbClr val="000000"/>
                </a:solidFill>
                <a:latin typeface="Calibri"/>
              </a:rPr>
              <a:t>está</a:t>
            </a:r>
            <a:r>
              <a:rPr lang="en-US" sz="1200" b="0" strike="noStrike" spc="-1" dirty="0">
                <a:solidFill>
                  <a:srgbClr val="000000"/>
                </a:solidFill>
                <a:latin typeface="Calibri"/>
              </a:rPr>
              <a:t> </a:t>
            </a:r>
            <a:r>
              <a:rPr lang="en-US" sz="1200" b="0" strike="noStrike" spc="-1" dirty="0" err="1" smtClean="0">
                <a:solidFill>
                  <a:srgbClr val="000000"/>
                </a:solidFill>
                <a:latin typeface="Calibri"/>
              </a:rPr>
              <a:t>diciendo</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Qué</a:t>
            </a:r>
            <a:r>
              <a:rPr lang="en-US" sz="1200" b="0" strike="noStrike" spc="-1" dirty="0" smtClean="0">
                <a:solidFill>
                  <a:srgbClr val="000000"/>
                </a:solidFill>
                <a:latin typeface="Calibri"/>
              </a:rPr>
              <a:t> </a:t>
            </a:r>
            <a:r>
              <a:rPr lang="en-US" sz="1200" b="0" strike="noStrike" spc="-1" dirty="0">
                <a:solidFill>
                  <a:srgbClr val="000000"/>
                </a:solidFill>
                <a:latin typeface="Calibri"/>
              </a:rPr>
              <a:t>has </a:t>
            </a:r>
            <a:r>
              <a:rPr lang="en-US" sz="1200" b="0" strike="noStrike" spc="-1" dirty="0" err="1">
                <a:solidFill>
                  <a:srgbClr val="000000"/>
                </a:solidFill>
                <a:latin typeface="Calibri"/>
              </a:rPr>
              <a:t>hecho</a:t>
            </a:r>
            <a:r>
              <a:rPr lang="en-US" sz="1200" b="0" strike="noStrike" spc="-1" dirty="0">
                <a:solidFill>
                  <a:srgbClr val="000000"/>
                </a:solidFill>
                <a:latin typeface="Calibri"/>
              </a:rPr>
              <a:t> </a:t>
            </a:r>
            <a:r>
              <a:rPr lang="en-US" sz="1200" b="0" strike="noStrike" spc="-1" dirty="0" err="1">
                <a:solidFill>
                  <a:srgbClr val="000000"/>
                </a:solidFill>
                <a:latin typeface="Calibri"/>
              </a:rPr>
              <a:t>cuando</a:t>
            </a:r>
            <a:r>
              <a:rPr lang="en-US" sz="1200" b="0" strike="noStrike" spc="-1" dirty="0">
                <a:solidFill>
                  <a:srgbClr val="000000"/>
                </a:solidFill>
                <a:latin typeface="Calibri"/>
              </a:rPr>
              <a:t> </a:t>
            </a:r>
            <a:r>
              <a:rPr lang="en-US" sz="1200" b="0" strike="noStrike" spc="-1" dirty="0" err="1">
                <a:solidFill>
                  <a:srgbClr val="000000"/>
                </a:solidFill>
                <a:latin typeface="Calibri"/>
              </a:rPr>
              <a:t>te</a:t>
            </a:r>
            <a:r>
              <a:rPr lang="en-US" sz="1200" b="0" strike="noStrike" spc="-1" dirty="0">
                <a:solidFill>
                  <a:srgbClr val="000000"/>
                </a:solidFill>
                <a:latin typeface="Calibri"/>
              </a:rPr>
              <a:t> has </a:t>
            </a:r>
            <a:r>
              <a:rPr lang="en-US" sz="1200" b="0" strike="noStrike" spc="-1" dirty="0" err="1">
                <a:solidFill>
                  <a:srgbClr val="000000"/>
                </a:solidFill>
                <a:latin typeface="Calibri"/>
              </a:rPr>
              <a:t>unido</a:t>
            </a:r>
            <a:r>
              <a:rPr lang="en-US" sz="1200" b="0" strike="noStrike" spc="-1" dirty="0">
                <a:solidFill>
                  <a:srgbClr val="000000"/>
                </a:solidFill>
                <a:latin typeface="Calibri"/>
              </a:rPr>
              <a:t> a </a:t>
            </a:r>
            <a:r>
              <a:rPr lang="en-US" sz="1200" b="0" strike="noStrike" spc="-1" dirty="0" err="1">
                <a:solidFill>
                  <a:srgbClr val="000000"/>
                </a:solidFill>
                <a:latin typeface="Calibri"/>
              </a:rPr>
              <a:t>una</a:t>
            </a:r>
            <a:r>
              <a:rPr lang="en-US" sz="1200" b="0" strike="noStrike" spc="-1" dirty="0">
                <a:solidFill>
                  <a:srgbClr val="000000"/>
                </a:solidFill>
                <a:latin typeface="Calibri"/>
              </a:rPr>
              <a:t> </a:t>
            </a:r>
            <a:r>
              <a:rPr lang="en-US" sz="1200" b="0" strike="noStrike" spc="-1" dirty="0" err="1" smtClean="0">
                <a:solidFill>
                  <a:srgbClr val="000000"/>
                </a:solidFill>
                <a:latin typeface="Calibri"/>
              </a:rPr>
              <a:t>ramera</a:t>
            </a:r>
            <a:r>
              <a:rPr lang="en-US" sz="1200" b="0" strike="noStrike" spc="-1" dirty="0" smtClean="0">
                <a:solidFill>
                  <a:srgbClr val="000000"/>
                </a:solidFill>
                <a:latin typeface="Calibri"/>
              </a:rPr>
              <a:t>?</a:t>
            </a:r>
            <a:r>
              <a:rPr lang="en-US" sz="1200" b="0" strike="noStrike" spc="-1" baseline="0" dirty="0" smtClean="0">
                <a:solidFill>
                  <a:srgbClr val="000000"/>
                </a:solidFill>
                <a:latin typeface="Calibri"/>
              </a:rPr>
              <a:t> </a:t>
            </a:r>
            <a:r>
              <a:rPr lang="en-US" sz="1200" b="0" strike="noStrike" spc="-1" baseline="0" dirty="0" err="1" smtClean="0">
                <a:solidFill>
                  <a:srgbClr val="000000"/>
                </a:solidFill>
                <a:latin typeface="Calibri"/>
              </a:rPr>
              <a:t>T</a:t>
            </a:r>
            <a:r>
              <a:rPr lang="en-US" sz="1200" b="0" strike="noStrike" spc="-1" dirty="0" err="1" smtClean="0">
                <a:solidFill>
                  <a:srgbClr val="000000"/>
                </a:solidFill>
                <a:latin typeface="Calibri"/>
              </a:rPr>
              <a:t>e</a:t>
            </a:r>
            <a:r>
              <a:rPr lang="en-US" sz="1200" b="0" strike="noStrike" spc="-1" dirty="0" smtClean="0">
                <a:solidFill>
                  <a:srgbClr val="000000"/>
                </a:solidFill>
                <a:latin typeface="Calibri"/>
              </a:rPr>
              <a:t> </a:t>
            </a:r>
            <a:r>
              <a:rPr lang="en-US" sz="1200" b="0" strike="noStrike" spc="-1" dirty="0">
                <a:solidFill>
                  <a:srgbClr val="000000"/>
                </a:solidFill>
                <a:latin typeface="Calibri"/>
              </a:rPr>
              <a:t>has </a:t>
            </a:r>
            <a:r>
              <a:rPr lang="en-US" sz="1200" b="0" strike="noStrike" spc="-1" dirty="0" err="1">
                <a:solidFill>
                  <a:srgbClr val="000000"/>
                </a:solidFill>
                <a:latin typeface="Calibri"/>
              </a:rPr>
              <a:t>hecho</a:t>
            </a:r>
            <a:r>
              <a:rPr lang="en-US" sz="1200" b="0" strike="noStrike" spc="-1" dirty="0">
                <a:solidFill>
                  <a:srgbClr val="000000"/>
                </a:solidFill>
                <a:latin typeface="Calibri"/>
              </a:rPr>
              <a:t> </a:t>
            </a:r>
            <a:r>
              <a:rPr lang="en-US" sz="1200" b="0" strike="noStrike" spc="-1" dirty="0" err="1">
                <a:solidFill>
                  <a:srgbClr val="000000"/>
                </a:solidFill>
                <a:latin typeface="Calibri"/>
              </a:rPr>
              <a:t>una</a:t>
            </a:r>
            <a:r>
              <a:rPr lang="en-US" sz="1200" b="0" strike="noStrike" spc="-1" dirty="0">
                <a:solidFill>
                  <a:srgbClr val="000000"/>
                </a:solidFill>
                <a:latin typeface="Calibri"/>
              </a:rPr>
              <a:t> sola carne con </a:t>
            </a:r>
            <a:r>
              <a:rPr lang="en-US" sz="1200" b="0" strike="noStrike" spc="-1" dirty="0" err="1" smtClean="0">
                <a:solidFill>
                  <a:srgbClr val="000000"/>
                </a:solidFill>
                <a:latin typeface="Calibri"/>
              </a:rPr>
              <a:t>ella</a:t>
            </a:r>
            <a:r>
              <a:rPr lang="en-US" sz="1200" b="0" strike="noStrike" spc="-1" dirty="0" smtClean="0">
                <a:solidFill>
                  <a:srgbClr val="000000"/>
                </a:solidFill>
                <a:latin typeface="Calibri"/>
              </a:rPr>
              <a:t>.</a:t>
            </a:r>
            <a:r>
              <a:rPr lang="en-US" sz="1200" b="0" strike="noStrike" spc="-1" baseline="0" dirty="0" smtClean="0">
                <a:solidFill>
                  <a:srgbClr val="000000"/>
                </a:solidFill>
                <a:latin typeface="Calibri"/>
              </a:rPr>
              <a:t> ¿P</a:t>
            </a:r>
            <a:r>
              <a:rPr lang="en-US" sz="1200" b="0" strike="noStrike" spc="-1" dirty="0" smtClean="0">
                <a:solidFill>
                  <a:srgbClr val="000000"/>
                </a:solidFill>
                <a:latin typeface="Calibri"/>
              </a:rPr>
              <a:t>ero </a:t>
            </a:r>
            <a:r>
              <a:rPr lang="en-US" sz="1200" b="0" strike="noStrike" spc="-1" dirty="0" err="1">
                <a:solidFill>
                  <a:srgbClr val="000000"/>
                </a:solidFill>
                <a:latin typeface="Calibri"/>
              </a:rPr>
              <a:t>qué</a:t>
            </a:r>
            <a:r>
              <a:rPr lang="en-US" sz="1200" b="0" strike="noStrike" spc="-1" dirty="0">
                <a:solidFill>
                  <a:srgbClr val="000000"/>
                </a:solidFill>
                <a:latin typeface="Calibri"/>
              </a:rPr>
              <a:t> </a:t>
            </a:r>
            <a:r>
              <a:rPr lang="en-US" sz="1200" b="0" strike="noStrike" spc="-1" dirty="0" err="1">
                <a:solidFill>
                  <a:srgbClr val="000000"/>
                </a:solidFill>
                <a:latin typeface="Calibri"/>
              </a:rPr>
              <a:t>implica</a:t>
            </a:r>
            <a:r>
              <a:rPr lang="en-US" sz="1200" b="0" strike="noStrike" spc="-1" dirty="0">
                <a:solidFill>
                  <a:srgbClr val="000000"/>
                </a:solidFill>
                <a:latin typeface="Calibri"/>
              </a:rPr>
              <a:t> </a:t>
            </a:r>
            <a:r>
              <a:rPr lang="en-US" sz="1200" b="0" strike="noStrike" spc="-1" dirty="0" err="1" smtClean="0">
                <a:solidFill>
                  <a:srgbClr val="000000"/>
                </a:solidFill>
                <a:latin typeface="Calibri"/>
              </a:rPr>
              <a:t>eso</a:t>
            </a:r>
            <a:r>
              <a:rPr lang="en-US" sz="1200" b="0" strike="noStrike" spc="-1" dirty="0" smtClean="0">
                <a:solidFill>
                  <a:srgbClr val="000000"/>
                </a:solidFill>
                <a:latin typeface="Calibri"/>
              </a:rPr>
              <a:t>?</a:t>
            </a:r>
            <a:r>
              <a:rPr lang="en-US" sz="1200" b="0" strike="noStrike" spc="-1" baseline="0" dirty="0" smtClean="0">
                <a:solidFill>
                  <a:srgbClr val="000000"/>
                </a:solidFill>
                <a:latin typeface="Calibri"/>
              </a:rPr>
              <a:t> </a:t>
            </a:r>
            <a:r>
              <a:rPr lang="en-US" sz="1200" b="0" strike="noStrike" spc="-1" baseline="0" dirty="0" err="1" smtClean="0">
                <a:solidFill>
                  <a:srgbClr val="000000"/>
                </a:solidFill>
                <a:latin typeface="Calibri"/>
              </a:rPr>
              <a:t>Te</a:t>
            </a:r>
            <a:r>
              <a:rPr lang="en-US" sz="1200" b="0" strike="noStrike" spc="-1" dirty="0" smtClean="0">
                <a:solidFill>
                  <a:srgbClr val="000000"/>
                </a:solidFill>
                <a:latin typeface="Calibri"/>
              </a:rPr>
              <a:t> has </a:t>
            </a:r>
            <a:r>
              <a:rPr lang="en-US" sz="1200" b="0" strike="noStrike" spc="-1" dirty="0" err="1" smtClean="0">
                <a:solidFill>
                  <a:srgbClr val="000000"/>
                </a:solidFill>
                <a:latin typeface="Calibri"/>
              </a:rPr>
              <a:t>contaminado</a:t>
            </a:r>
            <a:r>
              <a:rPr lang="en-US" sz="1200" b="0" strike="noStrike" spc="-1" dirty="0" smtClean="0">
                <a:solidFill>
                  <a:srgbClr val="000000"/>
                </a:solidFill>
                <a:latin typeface="Calibri"/>
              </a:rPr>
              <a:t>, </a:t>
            </a:r>
            <a:r>
              <a:rPr lang="en-US" sz="1200" b="0" strike="noStrike" spc="-1" dirty="0">
                <a:solidFill>
                  <a:srgbClr val="000000"/>
                </a:solidFill>
                <a:latin typeface="Calibri"/>
              </a:rPr>
              <a:t>has </a:t>
            </a:r>
            <a:r>
              <a:rPr lang="en-US" sz="1200" b="0" strike="noStrike" spc="-1" dirty="0" err="1">
                <a:solidFill>
                  <a:srgbClr val="000000"/>
                </a:solidFill>
                <a:latin typeface="Calibri"/>
              </a:rPr>
              <a:t>hecho</a:t>
            </a:r>
            <a:r>
              <a:rPr lang="en-US" sz="1200" b="0" strike="noStrike" spc="-1" dirty="0">
                <a:solidFill>
                  <a:srgbClr val="000000"/>
                </a:solidFill>
                <a:latin typeface="Calibri"/>
              </a:rPr>
              <a:t> un </a:t>
            </a:r>
            <a:r>
              <a:rPr lang="en-US" sz="1200" b="0" strike="noStrike" spc="-1" dirty="0" err="1">
                <a:solidFill>
                  <a:srgbClr val="000000"/>
                </a:solidFill>
                <a:latin typeface="Calibri"/>
              </a:rPr>
              <a:t>acuerdo</a:t>
            </a:r>
            <a:r>
              <a:rPr lang="en-US" sz="1200" b="0" strike="noStrike" spc="-1" dirty="0">
                <a:solidFill>
                  <a:srgbClr val="000000"/>
                </a:solidFill>
                <a:latin typeface="Calibri"/>
              </a:rPr>
              <a:t> con ese </a:t>
            </a:r>
            <a:r>
              <a:rPr lang="en-US" sz="1200" b="0" strike="noStrike" spc="-1" dirty="0" err="1">
                <a:solidFill>
                  <a:srgbClr val="000000"/>
                </a:solidFill>
                <a:latin typeface="Calibri"/>
              </a:rPr>
              <a:t>pecado</a:t>
            </a:r>
            <a:r>
              <a:rPr lang="en-US" sz="1200" b="0" strike="noStrike" spc="-1" dirty="0">
                <a:solidFill>
                  <a:srgbClr val="000000"/>
                </a:solidFill>
                <a:latin typeface="Calibri"/>
              </a:rPr>
              <a:t>, </a:t>
            </a:r>
            <a:r>
              <a:rPr lang="en-US" sz="1200" b="0" strike="noStrike" spc="-1" dirty="0" err="1">
                <a:solidFill>
                  <a:srgbClr val="000000"/>
                </a:solidFill>
                <a:latin typeface="Calibri"/>
              </a:rPr>
              <a:t>eres</a:t>
            </a:r>
            <a:r>
              <a:rPr lang="en-US" sz="1200" b="0" strike="noStrike" spc="-1" dirty="0">
                <a:solidFill>
                  <a:srgbClr val="000000"/>
                </a:solidFill>
                <a:latin typeface="Calibri"/>
              </a:rPr>
              <a:t> </a:t>
            </a:r>
            <a:r>
              <a:rPr lang="en-US" sz="1200" b="0" strike="noStrike" spc="-1" dirty="0" err="1">
                <a:solidFill>
                  <a:srgbClr val="000000"/>
                </a:solidFill>
                <a:latin typeface="Calibri"/>
              </a:rPr>
              <a:t>hecho</a:t>
            </a:r>
            <a:r>
              <a:rPr lang="en-US" sz="1200" b="0" strike="noStrike" spc="-1" dirty="0">
                <a:solidFill>
                  <a:srgbClr val="000000"/>
                </a:solidFill>
                <a:latin typeface="Calibri"/>
              </a:rPr>
              <a:t> </a:t>
            </a:r>
            <a:r>
              <a:rPr lang="en-US" sz="1200" b="0" strike="noStrike" spc="-1" dirty="0" err="1">
                <a:solidFill>
                  <a:srgbClr val="000000"/>
                </a:solidFill>
                <a:latin typeface="Calibri"/>
              </a:rPr>
              <a:t>uno</a:t>
            </a:r>
            <a:r>
              <a:rPr lang="en-US" sz="1200" b="0" strike="noStrike" spc="-1" dirty="0">
                <a:solidFill>
                  <a:srgbClr val="000000"/>
                </a:solidFill>
                <a:latin typeface="Calibri"/>
              </a:rPr>
              <a:t> </a:t>
            </a:r>
            <a:r>
              <a:rPr lang="en-US" sz="1200" b="0" strike="noStrike" spc="-1" dirty="0" err="1">
                <a:solidFill>
                  <a:srgbClr val="000000"/>
                </a:solidFill>
                <a:latin typeface="Calibri"/>
              </a:rPr>
              <a:t>en</a:t>
            </a:r>
            <a:r>
              <a:rPr lang="en-US" sz="1200" b="0" strike="noStrike" spc="-1" dirty="0">
                <a:solidFill>
                  <a:srgbClr val="000000"/>
                </a:solidFill>
                <a:latin typeface="Calibri"/>
              </a:rPr>
              <a:t> </a:t>
            </a:r>
            <a:r>
              <a:rPr lang="en-US" sz="1200" b="0" strike="noStrike" spc="-1" dirty="0" err="1" smtClean="0">
                <a:solidFill>
                  <a:srgbClr val="000000"/>
                </a:solidFill>
                <a:latin typeface="Calibri"/>
              </a:rPr>
              <a:t>propósito</a:t>
            </a:r>
            <a:r>
              <a:rPr lang="en-US" sz="1200" b="0" strike="noStrike" spc="-1" dirty="0" smtClean="0">
                <a:solidFill>
                  <a:srgbClr val="000000"/>
                </a:solidFill>
                <a:latin typeface="Calibri"/>
              </a:rPr>
              <a:t>, </a:t>
            </a:r>
            <a:r>
              <a:rPr lang="en-US" sz="1200" b="0" strike="noStrike" spc="-1" dirty="0" err="1">
                <a:solidFill>
                  <a:srgbClr val="000000"/>
                </a:solidFill>
                <a:latin typeface="Calibri"/>
              </a:rPr>
              <a:t>eres</a:t>
            </a:r>
            <a:r>
              <a:rPr lang="en-US" sz="1200" b="0" strike="noStrike" spc="-1" dirty="0">
                <a:solidFill>
                  <a:srgbClr val="000000"/>
                </a:solidFill>
                <a:latin typeface="Calibri"/>
              </a:rPr>
              <a:t> un </a:t>
            </a:r>
            <a:r>
              <a:rPr lang="en-US" sz="1200" b="0" strike="noStrike" spc="-1" dirty="0" err="1">
                <a:solidFill>
                  <a:srgbClr val="000000"/>
                </a:solidFill>
                <a:latin typeface="Calibri"/>
              </a:rPr>
              <a:t>fornicario</a:t>
            </a:r>
            <a:r>
              <a:rPr lang="en-US" sz="1200" b="0" strike="noStrike" spc="-1" dirty="0">
                <a:solidFill>
                  <a:srgbClr val="000000"/>
                </a:solidFill>
                <a:latin typeface="Calibri"/>
              </a:rPr>
              <a:t>, has </a:t>
            </a:r>
            <a:r>
              <a:rPr lang="en-US" sz="1200" b="0" strike="noStrike" spc="-1" dirty="0" err="1">
                <a:solidFill>
                  <a:srgbClr val="000000"/>
                </a:solidFill>
                <a:latin typeface="Calibri"/>
              </a:rPr>
              <a:t>hecho</a:t>
            </a:r>
            <a:r>
              <a:rPr lang="en-US" sz="1200" b="0" strike="noStrike" spc="-1" dirty="0">
                <a:solidFill>
                  <a:srgbClr val="000000"/>
                </a:solidFill>
                <a:latin typeface="Calibri"/>
              </a:rPr>
              <a:t> un </a:t>
            </a:r>
            <a:r>
              <a:rPr lang="en-US" sz="1200" b="0" strike="noStrike" spc="-1" dirty="0" err="1">
                <a:solidFill>
                  <a:srgbClr val="000000"/>
                </a:solidFill>
                <a:latin typeface="Calibri"/>
              </a:rPr>
              <a:t>acuerdo</a:t>
            </a:r>
            <a:r>
              <a:rPr lang="en-US" sz="1200" b="0" strike="noStrike" spc="-1" dirty="0">
                <a:solidFill>
                  <a:srgbClr val="000000"/>
                </a:solidFill>
                <a:latin typeface="Calibri"/>
              </a:rPr>
              <a:t> con </a:t>
            </a:r>
            <a:r>
              <a:rPr lang="en-US" sz="1200" b="0" strike="noStrike" spc="-1" dirty="0" err="1">
                <a:solidFill>
                  <a:srgbClr val="000000"/>
                </a:solidFill>
                <a:latin typeface="Calibri"/>
              </a:rPr>
              <a:t>esa</a:t>
            </a:r>
            <a:r>
              <a:rPr lang="en-US" sz="1200" b="0" strike="noStrike" spc="-1" dirty="0">
                <a:solidFill>
                  <a:srgbClr val="000000"/>
                </a:solidFill>
                <a:latin typeface="Calibri"/>
              </a:rPr>
              <a:t> forma de </a:t>
            </a:r>
            <a:r>
              <a:rPr lang="en-US" sz="1200" b="0" strike="noStrike" spc="-1" dirty="0" err="1">
                <a:solidFill>
                  <a:srgbClr val="000000"/>
                </a:solidFill>
                <a:latin typeface="Calibri"/>
              </a:rPr>
              <a:t>vivir</a:t>
            </a:r>
            <a:r>
              <a:rPr lang="en-US" sz="1200" b="0" strike="noStrike" spc="-1" dirty="0">
                <a:solidFill>
                  <a:srgbClr val="000000"/>
                </a:solidFill>
                <a:latin typeface="Calibri"/>
              </a:rPr>
              <a:t> y ese </a:t>
            </a:r>
            <a:r>
              <a:rPr lang="en-US" sz="1200" b="0" strike="noStrike" spc="-1" dirty="0" err="1">
                <a:solidFill>
                  <a:srgbClr val="000000"/>
                </a:solidFill>
                <a:latin typeface="Calibri"/>
              </a:rPr>
              <a:t>acto</a:t>
            </a:r>
            <a:r>
              <a:rPr lang="en-US" sz="1200" b="0" strike="noStrike" spc="-1" dirty="0">
                <a:solidFill>
                  <a:srgbClr val="000000"/>
                </a:solidFill>
                <a:latin typeface="Calibri"/>
              </a:rPr>
              <a:t>, </a:t>
            </a:r>
            <a:r>
              <a:rPr lang="en-US" sz="1200" b="0" strike="noStrike" spc="-1" dirty="0" err="1">
                <a:solidFill>
                  <a:srgbClr val="000000"/>
                </a:solidFill>
                <a:latin typeface="Calibri"/>
              </a:rPr>
              <a:t>pero</a:t>
            </a:r>
            <a:r>
              <a:rPr lang="en-US" sz="1200" b="0" strike="noStrike" spc="-1" dirty="0">
                <a:solidFill>
                  <a:srgbClr val="000000"/>
                </a:solidFill>
                <a:latin typeface="Calibri"/>
              </a:rPr>
              <a:t> </a:t>
            </a:r>
            <a:r>
              <a:rPr lang="en-US" sz="1200" b="0" strike="noStrike" spc="-1" dirty="0" err="1">
                <a:solidFill>
                  <a:srgbClr val="000000"/>
                </a:solidFill>
                <a:latin typeface="Calibri"/>
              </a:rPr>
              <a:t>si</a:t>
            </a:r>
            <a:r>
              <a:rPr lang="en-US" sz="1200" b="0" strike="noStrike" spc="-1" dirty="0">
                <a:solidFill>
                  <a:srgbClr val="000000"/>
                </a:solidFill>
                <a:latin typeface="Calibri"/>
              </a:rPr>
              <a:t> </a:t>
            </a:r>
            <a:r>
              <a:rPr lang="en-US" sz="1200" b="0" strike="noStrike" spc="-1" dirty="0" err="1">
                <a:solidFill>
                  <a:srgbClr val="000000"/>
                </a:solidFill>
                <a:latin typeface="Calibri"/>
              </a:rPr>
              <a:t>fuera</a:t>
            </a:r>
            <a:r>
              <a:rPr lang="en-US" sz="1200" b="0" strike="noStrike" spc="-1" dirty="0">
                <a:solidFill>
                  <a:srgbClr val="000000"/>
                </a:solidFill>
                <a:latin typeface="Calibri"/>
              </a:rPr>
              <a:t> </a:t>
            </a:r>
            <a:r>
              <a:rPr lang="en-US" sz="1200" b="0" strike="noStrike" spc="-1" dirty="0" err="1">
                <a:solidFill>
                  <a:srgbClr val="000000"/>
                </a:solidFill>
                <a:latin typeface="Calibri"/>
              </a:rPr>
              <a:t>una</a:t>
            </a:r>
            <a:r>
              <a:rPr lang="en-US" sz="1200" b="0" strike="noStrike" spc="-1" dirty="0">
                <a:solidFill>
                  <a:srgbClr val="000000"/>
                </a:solidFill>
                <a:latin typeface="Calibri"/>
              </a:rPr>
              <a:t> sola carne </a:t>
            </a:r>
            <a:r>
              <a:rPr lang="en-US" sz="1200" b="0" strike="noStrike" spc="-1" dirty="0" err="1" smtClean="0">
                <a:solidFill>
                  <a:srgbClr val="000000"/>
                </a:solidFill>
                <a:latin typeface="Calibri"/>
              </a:rPr>
              <a:t>correctamente</a:t>
            </a:r>
            <a:r>
              <a:rPr lang="en-US" sz="1200" b="0" strike="noStrike" spc="-1" dirty="0" smtClean="0">
                <a:solidFill>
                  <a:srgbClr val="000000"/>
                </a:solidFill>
                <a:latin typeface="Calibri"/>
              </a:rPr>
              <a:t> </a:t>
            </a:r>
            <a:r>
              <a:rPr lang="en-US" sz="1200" b="0" strike="noStrike" spc="-1" dirty="0" err="1">
                <a:solidFill>
                  <a:srgbClr val="000000"/>
                </a:solidFill>
                <a:latin typeface="Calibri"/>
              </a:rPr>
              <a:t>sería</a:t>
            </a:r>
            <a:r>
              <a:rPr lang="en-US" sz="1200" b="0" strike="noStrike" spc="-1" dirty="0">
                <a:solidFill>
                  <a:srgbClr val="000000"/>
                </a:solidFill>
                <a:latin typeface="Calibri"/>
              </a:rPr>
              <a:t> un </a:t>
            </a:r>
            <a:r>
              <a:rPr lang="en-US" sz="1200" b="0" strike="noStrike" spc="-1" dirty="0" err="1">
                <a:solidFill>
                  <a:srgbClr val="000000"/>
                </a:solidFill>
                <a:latin typeface="Calibri"/>
              </a:rPr>
              <a:t>acuerdo</a:t>
            </a:r>
            <a:r>
              <a:rPr lang="en-US" sz="1200" b="0" strike="noStrike" spc="-1" dirty="0">
                <a:solidFill>
                  <a:srgbClr val="000000"/>
                </a:solidFill>
                <a:latin typeface="Calibri"/>
              </a:rPr>
              <a:t> para un </a:t>
            </a:r>
            <a:r>
              <a:rPr lang="en-US" sz="1200" b="0" strike="noStrike" spc="-1" dirty="0" err="1" smtClean="0">
                <a:solidFill>
                  <a:srgbClr val="000000"/>
                </a:solidFill>
                <a:latin typeface="Calibri"/>
              </a:rPr>
              <a:t>buena</a:t>
            </a:r>
            <a:r>
              <a:rPr lang="en-US" sz="1200" b="0" strike="noStrike" spc="-1" dirty="0" smtClean="0">
                <a:solidFill>
                  <a:srgbClr val="000000"/>
                </a:solidFill>
                <a:latin typeface="Calibri"/>
              </a:rPr>
              <a:t> </a:t>
            </a:r>
            <a:r>
              <a:rPr lang="en-US" sz="1200" b="0" strike="noStrike" spc="-1" dirty="0" err="1" smtClean="0">
                <a:solidFill>
                  <a:srgbClr val="000000"/>
                </a:solidFill>
                <a:latin typeface="Calibri"/>
              </a:rPr>
              <a:t>cosa</a:t>
            </a:r>
            <a:r>
              <a:rPr lang="en-US" sz="1200" b="0" strike="noStrike" spc="-1" dirty="0" smtClean="0">
                <a:solidFill>
                  <a:srgbClr val="000000"/>
                </a:solidFill>
                <a:latin typeface="Calibri"/>
              </a:rPr>
              <a:t>.</a:t>
            </a:r>
            <a:r>
              <a:rPr lang="en-US" sz="1200" b="1" strike="noStrike" spc="-1" dirty="0" smtClean="0">
                <a:solidFill>
                  <a:srgbClr val="000000"/>
                </a:solidFill>
                <a:latin typeface="Calibri"/>
              </a:rPr>
              <a:t> </a:t>
            </a:r>
            <a:r>
              <a:rPr lang="en-US" sz="1200" b="1" strike="noStrike" spc="-1" dirty="0">
                <a:solidFill>
                  <a:srgbClr val="000000"/>
                </a:solidFill>
                <a:latin typeface="Calibri"/>
              </a:rPr>
              <a:t>Las </a:t>
            </a:r>
            <a:r>
              <a:rPr lang="en-US" sz="1200" b="1" strike="noStrike" spc="-1" dirty="0" err="1">
                <a:solidFill>
                  <a:srgbClr val="000000"/>
                </a:solidFill>
                <a:latin typeface="Calibri"/>
              </a:rPr>
              <a:t>tres</a:t>
            </a:r>
            <a:r>
              <a:rPr lang="en-US" sz="1200" b="1" strike="noStrike" spc="-1" dirty="0">
                <a:solidFill>
                  <a:srgbClr val="000000"/>
                </a:solidFill>
                <a:latin typeface="Calibri"/>
              </a:rPr>
              <a:t> ideas: </a:t>
            </a:r>
            <a:r>
              <a:rPr lang="en-US" sz="1200" b="1" strike="noStrike" spc="-1" dirty="0" err="1" smtClean="0">
                <a:solidFill>
                  <a:srgbClr val="000000"/>
                </a:solidFill>
                <a:latin typeface="Calibri"/>
              </a:rPr>
              <a:t>amor</a:t>
            </a:r>
            <a:r>
              <a:rPr lang="en-US" sz="1200" b="1" strike="noStrike" spc="-1" dirty="0" smtClean="0">
                <a:solidFill>
                  <a:srgbClr val="000000"/>
                </a:solidFill>
                <a:latin typeface="Calibri"/>
              </a:rPr>
              <a:t> </a:t>
            </a:r>
            <a:r>
              <a:rPr lang="en-US" sz="1200" b="1" strike="noStrike" spc="-1" dirty="0">
                <a:solidFill>
                  <a:srgbClr val="000000"/>
                </a:solidFill>
                <a:latin typeface="Calibri"/>
              </a:rPr>
              <a:t>y </a:t>
            </a:r>
            <a:r>
              <a:rPr lang="en-US" sz="1200" b="1" strike="noStrike" spc="-1" dirty="0" err="1" smtClean="0">
                <a:solidFill>
                  <a:srgbClr val="000000"/>
                </a:solidFill>
                <a:latin typeface="Calibri"/>
              </a:rPr>
              <a:t>sacrificio</a:t>
            </a:r>
            <a:r>
              <a:rPr lang="en-US" sz="1200" b="1" strike="noStrike" spc="-1" dirty="0">
                <a:solidFill>
                  <a:srgbClr val="000000"/>
                </a:solidFill>
                <a:latin typeface="Calibri"/>
              </a:rPr>
              <a:t>, </a:t>
            </a:r>
            <a:r>
              <a:rPr lang="en-US" sz="1200" b="1" strike="noStrike" spc="-1" dirty="0" err="1" smtClean="0">
                <a:solidFill>
                  <a:srgbClr val="000000"/>
                </a:solidFill>
                <a:latin typeface="Calibri"/>
              </a:rPr>
              <a:t>permanencia</a:t>
            </a:r>
            <a:r>
              <a:rPr lang="en-US" sz="1200" b="1" strike="noStrike" spc="-1" dirty="0" smtClean="0">
                <a:solidFill>
                  <a:srgbClr val="000000"/>
                </a:solidFill>
                <a:latin typeface="Calibri"/>
              </a:rPr>
              <a:t> </a:t>
            </a:r>
            <a:r>
              <a:rPr lang="en-US" sz="1200" b="1" strike="noStrike" spc="-1" dirty="0">
                <a:solidFill>
                  <a:srgbClr val="000000"/>
                </a:solidFill>
                <a:latin typeface="Calibri"/>
              </a:rPr>
              <a:t>y </a:t>
            </a:r>
            <a:r>
              <a:rPr lang="en-US" sz="1200" b="1" strike="noStrike" spc="-1" dirty="0" err="1" smtClean="0">
                <a:solidFill>
                  <a:srgbClr val="000000"/>
                </a:solidFill>
                <a:latin typeface="Calibri"/>
              </a:rPr>
              <a:t>acuerdo</a:t>
            </a:r>
            <a:r>
              <a:rPr lang="en-US" sz="1200" b="1" strike="noStrike" spc="-1" dirty="0" smtClean="0">
                <a:solidFill>
                  <a:srgbClr val="000000"/>
                </a:solidFill>
                <a:latin typeface="Calibri"/>
              </a:rPr>
              <a:t> </a:t>
            </a:r>
            <a:r>
              <a:rPr lang="en-US" sz="1200" b="1" strike="noStrike" spc="-1" dirty="0" err="1">
                <a:solidFill>
                  <a:srgbClr val="000000"/>
                </a:solidFill>
                <a:latin typeface="Calibri"/>
              </a:rPr>
              <a:t>en</a:t>
            </a:r>
            <a:r>
              <a:rPr lang="en-US" sz="1200" b="1" strike="noStrike" spc="-1" dirty="0">
                <a:solidFill>
                  <a:srgbClr val="000000"/>
                </a:solidFill>
                <a:latin typeface="Calibri"/>
              </a:rPr>
              <a:t> </a:t>
            </a:r>
            <a:r>
              <a:rPr lang="en-US" sz="1200" b="1" strike="noStrike" spc="-1" dirty="0" err="1" smtClean="0">
                <a:solidFill>
                  <a:srgbClr val="000000"/>
                </a:solidFill>
                <a:latin typeface="Calibri"/>
              </a:rPr>
              <a:t>propósito</a:t>
            </a:r>
            <a:r>
              <a:rPr lang="en-US" sz="1200" b="1" strike="noStrike" spc="-1" dirty="0" smtClean="0">
                <a:solidFill>
                  <a:srgbClr val="000000"/>
                </a:solidFill>
                <a:latin typeface="Calibri"/>
              </a:rPr>
              <a:t> </a:t>
            </a:r>
            <a:r>
              <a:rPr lang="en-US" sz="1200" b="1" strike="noStrike" spc="-1" dirty="0">
                <a:solidFill>
                  <a:srgbClr val="000000"/>
                </a:solidFill>
                <a:latin typeface="Calibri"/>
              </a:rPr>
              <a:t>y </a:t>
            </a:r>
            <a:r>
              <a:rPr lang="en-US" sz="1200" b="1" strike="noStrike" spc="-1" dirty="0" err="1">
                <a:solidFill>
                  <a:srgbClr val="000000"/>
                </a:solidFill>
                <a:latin typeface="Calibri"/>
              </a:rPr>
              <a:t>e</a:t>
            </a:r>
            <a:r>
              <a:rPr lang="en-US" sz="1200" b="1" strike="noStrike" spc="-1" dirty="0" err="1" smtClean="0">
                <a:solidFill>
                  <a:srgbClr val="000000"/>
                </a:solidFill>
                <a:latin typeface="Calibri"/>
              </a:rPr>
              <a:t>spíritu</a:t>
            </a:r>
            <a:r>
              <a:rPr lang="en-US" sz="1200" b="1" strike="noStrike" spc="-1" dirty="0">
                <a:solidFill>
                  <a:srgbClr val="000000"/>
                </a:solidFill>
                <a:latin typeface="Calibri"/>
              </a:rPr>
              <a:t>.</a:t>
            </a:r>
            <a:endParaRPr lang="en-US" sz="1200" b="0" strike="noStrike" spc="-1" dirty="0">
              <a:solidFill>
                <a:srgbClr val="000000"/>
              </a:solidFill>
              <a:latin typeface="Times New Roman"/>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dirty="0">
              <a:solidFill>
                <a:srgbClr val="000000"/>
              </a:solidFill>
              <a:latin typeface="Times New Roman"/>
            </a:endParaRPr>
          </a:p>
        </p:txBody>
      </p:sp>
      <p:sp>
        <p:nvSpPr>
          <p:cNvPr id="316" name="CustomShape 3"/>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2D6393F-1B8F-46E3-8C86-506D6FDE9C91}" type="slidenum">
              <a:rPr lang="en-US" sz="1300" b="0" strike="noStrike" spc="-1">
                <a:solidFill>
                  <a:srgbClr val="000000"/>
                </a:solidFill>
                <a:latin typeface="Arial"/>
              </a:rPr>
              <a:t>10</a:t>
            </a:fld>
            <a:endParaRPr lang="en-US" sz="1300" b="0" strike="noStrike" spc="-1">
              <a:solidFill>
                <a:srgbClr val="000000"/>
              </a:solidFill>
              <a:latin typeface="Arial"/>
            </a:endParaRPr>
          </a:p>
        </p:txBody>
      </p:sp>
    </p:spTree>
    <p:extLst>
      <p:ext uri="{BB962C8B-B14F-4D97-AF65-F5344CB8AC3E}">
        <p14:creationId xmlns:p14="http://schemas.microsoft.com/office/powerpoint/2010/main" val="176672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buFont typeface="+mj-lt"/>
              <a:buAutoNum type="arabicPeriod"/>
            </a:pPr>
            <a:endParaRPr lang="en-US" b="0" i="0" dirty="0">
              <a:solidFill>
                <a:srgbClr val="1D2228"/>
              </a:solidFill>
              <a:effectLst/>
              <a:latin typeface="Helvetica Neue"/>
            </a:endParaRP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a:defRPr/>
            </a:pPr>
            <a:fld id="{4487EB10-1D15-428F-BCA0-985E1CBF0FD1}" type="slidenum">
              <a:rPr lang="en-US" smtClean="0">
                <a:solidFill>
                  <a:prstClr val="black"/>
                </a:solidFill>
                <a:latin typeface="Calibri" panose="020F0502020204030204"/>
              </a:rPr>
              <a:pPr algn="l">
                <a:defRPr/>
              </a:pPr>
              <a:t>163</a:t>
            </a:fld>
            <a:endParaRPr lang="en-US">
              <a:solidFill>
                <a:prstClr val="black"/>
              </a:solidFill>
              <a:latin typeface="Calibri" panose="020F0502020204030204"/>
            </a:endParaRPr>
          </a:p>
        </p:txBody>
      </p:sp>
    </p:spTree>
    <p:extLst>
      <p:ext uri="{BB962C8B-B14F-4D97-AF65-F5344CB8AC3E}">
        <p14:creationId xmlns:p14="http://schemas.microsoft.com/office/powerpoint/2010/main" val="32394095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4487EB10-1D15-428F-BCA0-985E1CBF0FD1}" type="slidenum">
              <a:rPr lang="en-US" smtClean="0">
                <a:solidFill>
                  <a:prstClr val="black"/>
                </a:solidFill>
                <a:latin typeface="Calibri" panose="020F0502020204030204"/>
              </a:rPr>
              <a:pPr algn="l"/>
              <a:t>165</a:t>
            </a:fld>
            <a:endParaRPr lang="en-US">
              <a:solidFill>
                <a:prstClr val="black"/>
              </a:solidFill>
              <a:latin typeface="Calibri" panose="020F0502020204030204"/>
            </a:endParaRPr>
          </a:p>
        </p:txBody>
      </p:sp>
    </p:spTree>
    <p:extLst>
      <p:ext uri="{BB962C8B-B14F-4D97-AF65-F5344CB8AC3E}">
        <p14:creationId xmlns:p14="http://schemas.microsoft.com/office/powerpoint/2010/main" val="30619550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166</a:t>
            </a:fld>
            <a:endParaRPr lang="en-US">
              <a:solidFill>
                <a:prstClr val="black"/>
              </a:solidFill>
              <a:latin typeface="Calibri" panose="020F0502020204030204"/>
            </a:endParaRPr>
          </a:p>
        </p:txBody>
      </p:sp>
    </p:spTree>
    <p:extLst>
      <p:ext uri="{BB962C8B-B14F-4D97-AF65-F5344CB8AC3E}">
        <p14:creationId xmlns:p14="http://schemas.microsoft.com/office/powerpoint/2010/main" val="39529166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r>
              <a:rPr lang="en-US" dirty="0"/>
              <a:t>Y si</a:t>
            </a:r>
            <a:r>
              <a:rPr lang="en-US" baseline="0" dirty="0"/>
              <a:t>Sigo siendo lastimado por estas cosas - tolerar es soportar cosas que no son agradables</a:t>
            </a:r>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168</a:t>
            </a:fld>
            <a:endParaRPr lang="en-US">
              <a:solidFill>
                <a:prstClr val="black"/>
              </a:solidFill>
              <a:latin typeface="Calibri" panose="020F0502020204030204"/>
            </a:endParaRPr>
          </a:p>
        </p:txBody>
      </p:sp>
    </p:spTree>
    <p:extLst>
      <p:ext uri="{BB962C8B-B14F-4D97-AF65-F5344CB8AC3E}">
        <p14:creationId xmlns:p14="http://schemas.microsoft.com/office/powerpoint/2010/main" val="10294213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169</a:t>
            </a:fld>
            <a:endParaRPr lang="en-US">
              <a:solidFill>
                <a:prstClr val="black"/>
              </a:solidFill>
              <a:latin typeface="Calibri" panose="020F0502020204030204"/>
            </a:endParaRPr>
          </a:p>
        </p:txBody>
      </p:sp>
    </p:spTree>
    <p:extLst>
      <p:ext uri="{BB962C8B-B14F-4D97-AF65-F5344CB8AC3E}">
        <p14:creationId xmlns:p14="http://schemas.microsoft.com/office/powerpoint/2010/main" val="19153997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170</a:t>
            </a:fld>
            <a:endParaRPr lang="en-US">
              <a:solidFill>
                <a:prstClr val="black"/>
              </a:solidFill>
              <a:latin typeface="Calibri" panose="020F0502020204030204"/>
            </a:endParaRPr>
          </a:p>
        </p:txBody>
      </p:sp>
    </p:spTree>
    <p:extLst>
      <p:ext uri="{BB962C8B-B14F-4D97-AF65-F5344CB8AC3E}">
        <p14:creationId xmlns:p14="http://schemas.microsoft.com/office/powerpoint/2010/main" val="23271038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173</a:t>
            </a:fld>
            <a:endParaRPr lang="en-US">
              <a:solidFill>
                <a:prstClr val="black"/>
              </a:solidFill>
              <a:latin typeface="Calibri" panose="020F0502020204030204"/>
            </a:endParaRPr>
          </a:p>
        </p:txBody>
      </p:sp>
    </p:spTree>
    <p:extLst>
      <p:ext uri="{BB962C8B-B14F-4D97-AF65-F5344CB8AC3E}">
        <p14:creationId xmlns:p14="http://schemas.microsoft.com/office/powerpoint/2010/main" val="8989294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pPr algn="l">
              <a:defRPr/>
            </a:pPr>
            <a:fld id="{5E9A985C-379C-448C-B8B4-D45A5AD5E875}" type="slidenum">
              <a:rPr lang="en-US" smtClean="0">
                <a:solidFill>
                  <a:prstClr val="black"/>
                </a:solidFill>
                <a:latin typeface="Calibri" panose="020F0502020204030204"/>
              </a:rPr>
              <a:pPr algn="l">
                <a:defRPr/>
              </a:pPr>
              <a:t>174</a:t>
            </a:fld>
            <a:endParaRPr lang="en-US">
              <a:solidFill>
                <a:prstClr val="black"/>
              </a:solidFill>
              <a:latin typeface="Calibri" panose="020F0502020204030204"/>
            </a:endParaRPr>
          </a:p>
        </p:txBody>
      </p:sp>
    </p:spTree>
    <p:extLst>
      <p:ext uri="{BB962C8B-B14F-4D97-AF65-F5344CB8AC3E}">
        <p14:creationId xmlns:p14="http://schemas.microsoft.com/office/powerpoint/2010/main" val="7665807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468313" y="930275"/>
            <a:ext cx="8251826" cy="4641850"/>
          </a:xfrm>
          <a:ln/>
        </p:spPr>
      </p:sp>
      <p:sp>
        <p:nvSpPr>
          <p:cNvPr id="138243" name="Notes Placeholder 2"/>
          <p:cNvSpPr>
            <a:spLocks noGrp="1"/>
          </p:cNvSpPr>
          <p:nvPr>
            <p:ph type="body" idx="1"/>
          </p:nvPr>
        </p:nvSpPr>
        <p:spPr>
          <a:noFill/>
          <a:ln/>
        </p:spPr>
        <p:txBody>
          <a:bodyPr/>
          <a:lstStyle/>
          <a:p>
            <a:pPr algn="l" rtl="0"/>
            <a:endParaRPr lang="en-US"/>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charset="0"/>
              </a:defRPr>
            </a:lvl1pPr>
            <a:lvl2pPr marL="780378" indent="-300146" eaLnBrk="0" hangingPunct="0">
              <a:defRPr sz="2500" b="1">
                <a:solidFill>
                  <a:schemeClr val="tx1"/>
                </a:solidFill>
                <a:latin typeface="Arial" charset="0"/>
              </a:defRPr>
            </a:lvl2pPr>
            <a:lvl3pPr marL="1200582" indent="-240116" eaLnBrk="0" hangingPunct="0">
              <a:defRPr sz="2500" b="1">
                <a:solidFill>
                  <a:schemeClr val="tx1"/>
                </a:solidFill>
                <a:latin typeface="Arial" charset="0"/>
              </a:defRPr>
            </a:lvl3pPr>
            <a:lvl4pPr marL="1680815" indent="-240116" eaLnBrk="0" hangingPunct="0">
              <a:defRPr sz="2500" b="1">
                <a:solidFill>
                  <a:schemeClr val="tx1"/>
                </a:solidFill>
                <a:latin typeface="Arial" charset="0"/>
              </a:defRPr>
            </a:lvl4pPr>
            <a:lvl5pPr marL="2161048" indent="-240116" eaLnBrk="0" hangingPunct="0">
              <a:defRPr sz="2500" b="1">
                <a:solidFill>
                  <a:schemeClr val="tx1"/>
                </a:solidFill>
                <a:latin typeface="Arial" charset="0"/>
              </a:defRPr>
            </a:lvl5pPr>
            <a:lvl6pPr marL="2641281" indent="-240116" eaLnBrk="0" fontAlgn="base" hangingPunct="0">
              <a:spcBef>
                <a:spcPct val="0"/>
              </a:spcBef>
              <a:spcAft>
                <a:spcPct val="0"/>
              </a:spcAft>
              <a:defRPr sz="2500" b="1">
                <a:solidFill>
                  <a:schemeClr val="tx1"/>
                </a:solidFill>
                <a:latin typeface="Arial" charset="0"/>
              </a:defRPr>
            </a:lvl6pPr>
            <a:lvl7pPr marL="3121514" indent="-240116" eaLnBrk="0" fontAlgn="base" hangingPunct="0">
              <a:spcBef>
                <a:spcPct val="0"/>
              </a:spcBef>
              <a:spcAft>
                <a:spcPct val="0"/>
              </a:spcAft>
              <a:defRPr sz="2500" b="1">
                <a:solidFill>
                  <a:schemeClr val="tx1"/>
                </a:solidFill>
                <a:latin typeface="Arial" charset="0"/>
              </a:defRPr>
            </a:lvl7pPr>
            <a:lvl8pPr marL="3601747" indent="-240116" eaLnBrk="0" fontAlgn="base" hangingPunct="0">
              <a:spcBef>
                <a:spcPct val="0"/>
              </a:spcBef>
              <a:spcAft>
                <a:spcPct val="0"/>
              </a:spcAft>
              <a:defRPr sz="2500" b="1">
                <a:solidFill>
                  <a:schemeClr val="tx1"/>
                </a:solidFill>
                <a:latin typeface="Arial" charset="0"/>
              </a:defRPr>
            </a:lvl8pPr>
            <a:lvl9pPr marL="4081980" indent="-240116" eaLnBrk="0" fontAlgn="base" hangingPunct="0">
              <a:spcBef>
                <a:spcPct val="0"/>
              </a:spcBef>
              <a:spcAft>
                <a:spcPct val="0"/>
              </a:spcAft>
              <a:defRPr sz="2500" b="1">
                <a:solidFill>
                  <a:schemeClr val="tx1"/>
                </a:solidFill>
                <a:latin typeface="Arial" charset="0"/>
              </a:defRPr>
            </a:lvl9pPr>
          </a:lstStyle>
          <a:p>
            <a:pPr algn="l" eaLnBrk="1" fontAlgn="base" hangingPunct="1">
              <a:spcBef>
                <a:spcPct val="0"/>
              </a:spcBef>
              <a:spcAft>
                <a:spcPct val="0"/>
              </a:spcAft>
              <a:defRPr/>
            </a:pPr>
            <a:fld id="{0AE4C090-B5B9-49CF-88D1-D0FC6B9134BB}" type="slidenum">
              <a:rPr lang="en-US" sz="1300" b="0">
                <a:solidFill>
                  <a:srgbClr val="000000"/>
                </a:solidFill>
                <a:latin typeface="Times New Roman" pitchFamily="18" charset="0"/>
              </a:rPr>
              <a:pPr algn="l" eaLnBrk="1" fontAlgn="base" hangingPunct="1">
                <a:spcBef>
                  <a:spcPct val="0"/>
                </a:spcBef>
                <a:spcAft>
                  <a:spcPct val="0"/>
                </a:spcAft>
                <a:defRPr/>
              </a:pPr>
              <a:t>187</a:t>
            </a:fld>
            <a:endParaRPr lang="en-US" sz="1300" b="0">
              <a:solidFill>
                <a:srgbClr val="000000"/>
              </a:solidFill>
              <a:latin typeface="Times New Roman" pitchFamily="18" charset="0"/>
            </a:endParaRPr>
          </a:p>
        </p:txBody>
      </p:sp>
    </p:spTree>
    <p:extLst>
      <p:ext uri="{BB962C8B-B14F-4D97-AF65-F5344CB8AC3E}">
        <p14:creationId xmlns:p14="http://schemas.microsoft.com/office/powerpoint/2010/main" val="9519364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4487EB10-1D15-428F-BCA0-985E1CBF0FD1}" type="slidenum">
              <a:rPr lang="en-US" smtClean="0">
                <a:solidFill>
                  <a:prstClr val="black"/>
                </a:solidFill>
                <a:latin typeface="Calibri" panose="020F0502020204030204"/>
              </a:rPr>
              <a:pPr algn="l"/>
              <a:t>192</a:t>
            </a:fld>
            <a:endParaRPr lang="en-US">
              <a:solidFill>
                <a:prstClr val="black"/>
              </a:solidFill>
              <a:latin typeface="Calibri" panose="020F0502020204030204"/>
            </a:endParaRPr>
          </a:p>
        </p:txBody>
      </p:sp>
    </p:spTree>
    <p:extLst>
      <p:ext uri="{BB962C8B-B14F-4D97-AF65-F5344CB8AC3E}">
        <p14:creationId xmlns:p14="http://schemas.microsoft.com/office/powerpoint/2010/main" val="231858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4146480" y="11760120"/>
            <a:ext cx="3168720" cy="62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6840" tIns="48600" rIns="96840" bIns="48600" anchor="b">
            <a:no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9325AD8-BC51-4405-AF40-873A21FEC6D8}" type="slidenum">
              <a:rPr lang="en-US" sz="1300" b="0" strike="noStrike" spc="-1">
                <a:solidFill>
                  <a:srgbClr val="000000"/>
                </a:solidFill>
                <a:latin typeface="Arial"/>
              </a:rPr>
              <a:t>11</a:t>
            </a:fld>
            <a:endParaRPr lang="en-US" sz="1300" b="0" strike="noStrike" spc="-1">
              <a:solidFill>
                <a:srgbClr val="000000"/>
              </a:solidFill>
              <a:latin typeface="Arial"/>
            </a:endParaRPr>
          </a:p>
        </p:txBody>
      </p:sp>
      <p:sp>
        <p:nvSpPr>
          <p:cNvPr id="318" name="PlaceHolder 2"/>
          <p:cNvSpPr>
            <a:spLocks noGrp="1" noRot="1" noChangeAspect="1"/>
          </p:cNvSpPr>
          <p:nvPr>
            <p:ph type="sldImg"/>
          </p:nvPr>
        </p:nvSpPr>
        <p:spPr>
          <a:xfrm>
            <a:off x="-477838" y="912813"/>
            <a:ext cx="8291513" cy="4664075"/>
          </a:xfrm>
          <a:prstGeom prst="rect">
            <a:avLst/>
          </a:prstGeom>
        </p:spPr>
      </p:sp>
      <p:sp>
        <p:nvSpPr>
          <p:cNvPr id="319" name="PlaceHolder 3"/>
          <p:cNvSpPr>
            <a:spLocks noGrp="1"/>
          </p:cNvSpPr>
          <p:nvPr>
            <p:ph type="body"/>
          </p:nvPr>
        </p:nvSpPr>
        <p:spPr>
          <a:xfrm>
            <a:off x="957240" y="5879880"/>
            <a:ext cx="5418000" cy="557532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6993156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defRPr/>
            </a:pPr>
            <a:fld id="{4487EB10-1D15-428F-BCA0-985E1CBF0FD1}" type="slidenum">
              <a:rPr lang="en-US" smtClean="0">
                <a:solidFill>
                  <a:prstClr val="black"/>
                </a:solidFill>
                <a:latin typeface="Calibri" panose="020F0502020204030204"/>
              </a:rPr>
              <a:pPr algn="l">
                <a:defRPr/>
              </a:pPr>
              <a:t>193</a:t>
            </a:fld>
            <a:endParaRPr lang="en-US">
              <a:solidFill>
                <a:prstClr val="black"/>
              </a:solidFill>
              <a:latin typeface="Calibri" panose="020F0502020204030204"/>
            </a:endParaRPr>
          </a:p>
        </p:txBody>
      </p:sp>
    </p:spTree>
    <p:extLst>
      <p:ext uri="{BB962C8B-B14F-4D97-AF65-F5344CB8AC3E}">
        <p14:creationId xmlns:p14="http://schemas.microsoft.com/office/powerpoint/2010/main" val="36914337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marL="0" marR="0" algn="ct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algn="l">
              <a:defRPr/>
            </a:pPr>
            <a:fld id="{4487EB10-1D15-428F-BCA0-985E1CBF0FD1}" type="slidenum">
              <a:rPr lang="en-US" smtClean="0">
                <a:solidFill>
                  <a:prstClr val="black"/>
                </a:solidFill>
                <a:latin typeface="Calibri" panose="020F0502020204030204"/>
              </a:rPr>
              <a:pPr algn="l">
                <a:defRPr/>
              </a:pPr>
              <a:t>194</a:t>
            </a:fld>
            <a:endParaRPr lang="en-US">
              <a:solidFill>
                <a:prstClr val="black"/>
              </a:solidFill>
              <a:latin typeface="Calibri" panose="020F0502020204030204"/>
            </a:endParaRPr>
          </a:p>
        </p:txBody>
      </p:sp>
    </p:spTree>
    <p:extLst>
      <p:ext uri="{BB962C8B-B14F-4D97-AF65-F5344CB8AC3E}">
        <p14:creationId xmlns:p14="http://schemas.microsoft.com/office/powerpoint/2010/main" val="7089933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87EB10-1D15-428F-BCA0-985E1CBF0FD1}" type="slidenum">
              <a:rPr lang="en-US" smtClean="0">
                <a:solidFill>
                  <a:prstClr val="black"/>
                </a:solidFill>
                <a:latin typeface="Calibri" panose="020F0502020204030204"/>
              </a:rPr>
              <a:pPr>
                <a:defRPr/>
              </a:pPr>
              <a:t>195</a:t>
            </a:fld>
            <a:endParaRPr lang="en-US">
              <a:solidFill>
                <a:prstClr val="black"/>
              </a:solidFill>
              <a:latin typeface="Calibri" panose="020F0502020204030204"/>
            </a:endParaRPr>
          </a:p>
        </p:txBody>
      </p:sp>
    </p:spTree>
    <p:extLst>
      <p:ext uri="{BB962C8B-B14F-4D97-AF65-F5344CB8AC3E}">
        <p14:creationId xmlns:p14="http://schemas.microsoft.com/office/powerpoint/2010/main" val="39078534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2D6A68B6-ED00-B637-5C43-A9DC2B990DC4}"/>
              </a:ext>
            </a:extLst>
          </p:cNvPr>
          <p:cNvSpPr>
            <a:spLocks noGrp="1" noRot="1" noChangeAspect="1" noChangeArrowheads="1" noTextEdit="1"/>
          </p:cNvSpPr>
          <p:nvPr>
            <p:ph type="sldImg"/>
          </p:nvPr>
        </p:nvSpPr>
        <p:spPr>
          <a:xfrm>
            <a:off x="-468313" y="930275"/>
            <a:ext cx="8251826" cy="4641850"/>
          </a:xfrm>
          <a:ln/>
        </p:spPr>
      </p:sp>
      <p:sp>
        <p:nvSpPr>
          <p:cNvPr id="6147" name="Notes Placeholder 2">
            <a:extLst>
              <a:ext uri="{FF2B5EF4-FFF2-40B4-BE49-F238E27FC236}">
                <a16:creationId xmlns="" xmlns:a16="http://schemas.microsoft.com/office/drawing/2014/main" id="{D25DE488-5DC5-38F6-51C5-7107BA0BC3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dirty="0"/>
          </a:p>
        </p:txBody>
      </p:sp>
      <p:sp>
        <p:nvSpPr>
          <p:cNvPr id="6148" name="Slide Number Placeholder 3">
            <a:extLst>
              <a:ext uri="{FF2B5EF4-FFF2-40B4-BE49-F238E27FC236}">
                <a16:creationId xmlns="" xmlns:a16="http://schemas.microsoft.com/office/drawing/2014/main" id="{338E9EED-467A-9AF2-4145-797126DD0A5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609600" indent="-234950">
              <a:defRPr sz="2400">
                <a:solidFill>
                  <a:schemeClr val="tx1"/>
                </a:solidFill>
                <a:latin typeface="Arial" panose="020B0604020202020204" pitchFamily="34" charset="0"/>
              </a:defRPr>
            </a:lvl2pPr>
            <a:lvl3pPr marL="939800" indent="-187325">
              <a:defRPr sz="2400">
                <a:solidFill>
                  <a:schemeClr val="tx1"/>
                </a:solidFill>
                <a:latin typeface="Arial" panose="020B0604020202020204" pitchFamily="34" charset="0"/>
              </a:defRPr>
            </a:lvl3pPr>
            <a:lvl4pPr marL="1316038" indent="-187325">
              <a:defRPr sz="2400">
                <a:solidFill>
                  <a:schemeClr val="tx1"/>
                </a:solidFill>
                <a:latin typeface="Arial" panose="020B0604020202020204" pitchFamily="34" charset="0"/>
              </a:defRPr>
            </a:lvl4pPr>
            <a:lvl5pPr marL="1690688" indent="-187325">
              <a:defRPr sz="2400">
                <a:solidFill>
                  <a:schemeClr val="tx1"/>
                </a:solidFill>
                <a:latin typeface="Arial" panose="020B0604020202020204" pitchFamily="34" charset="0"/>
              </a:defRPr>
            </a:lvl5pPr>
            <a:lvl6pPr marL="2147888" indent="-187325" eaLnBrk="0" fontAlgn="base" hangingPunct="0">
              <a:spcBef>
                <a:spcPct val="0"/>
              </a:spcBef>
              <a:spcAft>
                <a:spcPct val="0"/>
              </a:spcAft>
              <a:defRPr sz="2400">
                <a:solidFill>
                  <a:schemeClr val="tx1"/>
                </a:solidFill>
                <a:latin typeface="Arial" panose="020B0604020202020204" pitchFamily="34" charset="0"/>
              </a:defRPr>
            </a:lvl6pPr>
            <a:lvl7pPr marL="2605088" indent="-187325" eaLnBrk="0" fontAlgn="base" hangingPunct="0">
              <a:spcBef>
                <a:spcPct val="0"/>
              </a:spcBef>
              <a:spcAft>
                <a:spcPct val="0"/>
              </a:spcAft>
              <a:defRPr sz="2400">
                <a:solidFill>
                  <a:schemeClr val="tx1"/>
                </a:solidFill>
                <a:latin typeface="Arial" panose="020B0604020202020204" pitchFamily="34" charset="0"/>
              </a:defRPr>
            </a:lvl7pPr>
            <a:lvl8pPr marL="3062288" indent="-187325" eaLnBrk="0" fontAlgn="base" hangingPunct="0">
              <a:spcBef>
                <a:spcPct val="0"/>
              </a:spcBef>
              <a:spcAft>
                <a:spcPct val="0"/>
              </a:spcAft>
              <a:defRPr sz="2400">
                <a:solidFill>
                  <a:schemeClr val="tx1"/>
                </a:solidFill>
                <a:latin typeface="Arial" panose="020B0604020202020204" pitchFamily="34" charset="0"/>
              </a:defRPr>
            </a:lvl8pPr>
            <a:lvl9pPr marL="3519488" indent="-187325" eaLnBrk="0" fontAlgn="base" hangingPunct="0">
              <a:spcBef>
                <a:spcPct val="0"/>
              </a:spcBef>
              <a:spcAft>
                <a:spcPct val="0"/>
              </a:spcAft>
              <a:defRPr sz="2400">
                <a:solidFill>
                  <a:schemeClr val="tx1"/>
                </a:solidFill>
                <a:latin typeface="Arial" panose="020B0604020202020204" pitchFamily="34" charset="0"/>
              </a:defRPr>
            </a:lvl9pPr>
          </a:lstStyle>
          <a:p>
            <a:pPr algn="l" fontAlgn="base">
              <a:spcBef>
                <a:spcPct val="0"/>
              </a:spcBef>
              <a:spcAft>
                <a:spcPct val="0"/>
              </a:spcAft>
              <a:defRPr/>
            </a:pPr>
            <a:fld id="{724C710C-15E1-4A6F-A40B-84CE721C16EA}" type="slidenum">
              <a:rPr lang="en-US" altLang="en-US" sz="1100" smtClean="0">
                <a:solidFill>
                  <a:srgbClr val="000000"/>
                </a:solidFill>
              </a:rPr>
              <a:pPr algn="l" fontAlgn="base">
                <a:spcBef>
                  <a:spcPct val="0"/>
                </a:spcBef>
                <a:spcAft>
                  <a:spcPct val="0"/>
                </a:spcAft>
                <a:defRPr/>
              </a:pPr>
              <a:t>196</a:t>
            </a:fld>
            <a:endParaRPr lang="en-US" altLang="en-US" sz="1100">
              <a:solidFill>
                <a:srgbClr val="000000"/>
              </a:solidFill>
            </a:endParaRPr>
          </a:p>
        </p:txBody>
      </p:sp>
    </p:spTree>
    <p:extLst>
      <p:ext uri="{BB962C8B-B14F-4D97-AF65-F5344CB8AC3E}">
        <p14:creationId xmlns:p14="http://schemas.microsoft.com/office/powerpoint/2010/main" val="19082477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 xmlns:a16="http://schemas.microsoft.com/office/drawing/2014/main" id="{6154E33D-90D8-728B-9118-C6C64E5DD347}"/>
              </a:ext>
            </a:extLst>
          </p:cNvPr>
          <p:cNvSpPr>
            <a:spLocks noGrp="1" noRot="1" noChangeAspect="1" noChangeArrowheads="1" noTextEdit="1"/>
          </p:cNvSpPr>
          <p:nvPr>
            <p:ph type="sldImg"/>
          </p:nvPr>
        </p:nvSpPr>
        <p:spPr bwMode="auto">
          <a:xfrm>
            <a:off x="-468313" y="930275"/>
            <a:ext cx="8251826"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 xmlns:a16="http://schemas.microsoft.com/office/drawing/2014/main" id="{9E7FF14F-478D-EF07-F221-2E7BDC7FB4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endParaRPr lang="en-US" altLang="en-US"/>
          </a:p>
        </p:txBody>
      </p:sp>
      <p:sp>
        <p:nvSpPr>
          <p:cNvPr id="30724" name="Slide Number Placeholder 3">
            <a:extLst>
              <a:ext uri="{FF2B5EF4-FFF2-40B4-BE49-F238E27FC236}">
                <a16:creationId xmlns="" xmlns:a16="http://schemas.microsoft.com/office/drawing/2014/main" id="{B921B5EF-2E88-0109-6163-BA4163049C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Garamond" panose="02020404030301010803" pitchFamily="18" charset="0"/>
              </a:defRPr>
            </a:lvl1pPr>
            <a:lvl2pPr marL="762000" indent="-292100">
              <a:defRPr sz="3600" b="1">
                <a:solidFill>
                  <a:schemeClr val="tx1"/>
                </a:solidFill>
                <a:latin typeface="Garamond" panose="02020404030301010803" pitchFamily="18" charset="0"/>
              </a:defRPr>
            </a:lvl2pPr>
            <a:lvl3pPr marL="1173163" indent="-233363">
              <a:defRPr sz="3600" b="1">
                <a:solidFill>
                  <a:schemeClr val="tx1"/>
                </a:solidFill>
                <a:latin typeface="Garamond" panose="02020404030301010803" pitchFamily="18" charset="0"/>
              </a:defRPr>
            </a:lvl3pPr>
            <a:lvl4pPr marL="1643063" indent="-233363">
              <a:defRPr sz="3600" b="1">
                <a:solidFill>
                  <a:schemeClr val="tx1"/>
                </a:solidFill>
                <a:latin typeface="Garamond" panose="02020404030301010803" pitchFamily="18" charset="0"/>
              </a:defRPr>
            </a:lvl4pPr>
            <a:lvl5pPr marL="2112963" indent="-233363">
              <a:defRPr sz="3600" b="1">
                <a:solidFill>
                  <a:schemeClr val="tx1"/>
                </a:solidFill>
                <a:latin typeface="Garamond" panose="02020404030301010803" pitchFamily="18" charset="0"/>
              </a:defRPr>
            </a:lvl5pPr>
            <a:lvl6pPr marL="2570163" indent="-233363" eaLnBrk="0" fontAlgn="base" hangingPunct="0">
              <a:spcBef>
                <a:spcPct val="0"/>
              </a:spcBef>
              <a:spcAft>
                <a:spcPct val="0"/>
              </a:spcAft>
              <a:defRPr sz="3600" b="1">
                <a:solidFill>
                  <a:schemeClr val="tx1"/>
                </a:solidFill>
                <a:latin typeface="Garamond" panose="02020404030301010803" pitchFamily="18" charset="0"/>
              </a:defRPr>
            </a:lvl6pPr>
            <a:lvl7pPr marL="3027363" indent="-233363" eaLnBrk="0" fontAlgn="base" hangingPunct="0">
              <a:spcBef>
                <a:spcPct val="0"/>
              </a:spcBef>
              <a:spcAft>
                <a:spcPct val="0"/>
              </a:spcAft>
              <a:defRPr sz="3600" b="1">
                <a:solidFill>
                  <a:schemeClr val="tx1"/>
                </a:solidFill>
                <a:latin typeface="Garamond" panose="02020404030301010803" pitchFamily="18" charset="0"/>
              </a:defRPr>
            </a:lvl7pPr>
            <a:lvl8pPr marL="3484563" indent="-233363" eaLnBrk="0" fontAlgn="base" hangingPunct="0">
              <a:spcBef>
                <a:spcPct val="0"/>
              </a:spcBef>
              <a:spcAft>
                <a:spcPct val="0"/>
              </a:spcAft>
              <a:defRPr sz="3600" b="1">
                <a:solidFill>
                  <a:schemeClr val="tx1"/>
                </a:solidFill>
                <a:latin typeface="Garamond" panose="02020404030301010803" pitchFamily="18" charset="0"/>
              </a:defRPr>
            </a:lvl8pPr>
            <a:lvl9pPr marL="3941763" indent="-233363" eaLnBrk="0" fontAlgn="base" hangingPunct="0">
              <a:spcBef>
                <a:spcPct val="0"/>
              </a:spcBef>
              <a:spcAft>
                <a:spcPct val="0"/>
              </a:spcAft>
              <a:defRPr sz="3600" b="1">
                <a:solidFill>
                  <a:schemeClr val="tx1"/>
                </a:solidFill>
                <a:latin typeface="Garamond" panose="02020404030301010803" pitchFamily="18" charset="0"/>
              </a:defRPr>
            </a:lvl9pPr>
          </a:lstStyle>
          <a:p>
            <a:pPr algn="l" eaLnBrk="0" fontAlgn="base" hangingPunct="0">
              <a:spcBef>
                <a:spcPct val="0"/>
              </a:spcBef>
              <a:spcAft>
                <a:spcPct val="0"/>
              </a:spcAft>
              <a:defRPr/>
            </a:pPr>
            <a:fld id="{526E1361-2973-48AC-B923-32939DA68750}" type="slidenum">
              <a:rPr lang="en-US" altLang="en-US" sz="1200" smtClean="0">
                <a:solidFill>
                  <a:prstClr val="black"/>
                </a:solidFill>
              </a:rPr>
              <a:pPr algn="l" eaLnBrk="0" fontAlgn="base" hangingPunct="0">
                <a:spcBef>
                  <a:spcPct val="0"/>
                </a:spcBef>
                <a:spcAft>
                  <a:spcPct val="0"/>
                </a:spcAft>
                <a:defRPr/>
              </a:pPr>
              <a:t>197</a:t>
            </a:fld>
            <a:endParaRPr lang="en-US" altLang="en-US" sz="1200">
              <a:solidFill>
                <a:prstClr val="black"/>
              </a:solidFill>
            </a:endParaRPr>
          </a:p>
        </p:txBody>
      </p:sp>
    </p:spTree>
    <p:extLst>
      <p:ext uri="{BB962C8B-B14F-4D97-AF65-F5344CB8AC3E}">
        <p14:creationId xmlns:p14="http://schemas.microsoft.com/office/powerpoint/2010/main" val="35052464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 xmlns:a16="http://schemas.microsoft.com/office/drawing/2014/main" id="{CF2D0132-8711-08CA-4E41-5F19E1D2F662}"/>
              </a:ext>
            </a:extLst>
          </p:cNvPr>
          <p:cNvSpPr>
            <a:spLocks noGrp="1" noRot="1" noChangeAspect="1" noChangeArrowheads="1" noTextEdit="1"/>
          </p:cNvSpPr>
          <p:nvPr>
            <p:ph type="sldImg"/>
          </p:nvPr>
        </p:nvSpPr>
        <p:spPr bwMode="auto">
          <a:xfrm>
            <a:off x="-468313" y="930275"/>
            <a:ext cx="8251826"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 xmlns:a16="http://schemas.microsoft.com/office/drawing/2014/main" id="{200A4615-AF9C-3EC0-842B-0038C577FF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endParaRPr lang="en-US" altLang="en-US" dirty="0"/>
          </a:p>
        </p:txBody>
      </p:sp>
      <p:sp>
        <p:nvSpPr>
          <p:cNvPr id="39940" name="Slide Number Placeholder 3">
            <a:extLst>
              <a:ext uri="{FF2B5EF4-FFF2-40B4-BE49-F238E27FC236}">
                <a16:creationId xmlns="" xmlns:a16="http://schemas.microsoft.com/office/drawing/2014/main" id="{A0751A6B-DC7F-D8D6-CA16-E1B8C6F279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Garamond" panose="02020404030301010803" pitchFamily="18" charset="0"/>
              </a:defRPr>
            </a:lvl1pPr>
            <a:lvl2pPr marL="742950" indent="-285750">
              <a:defRPr sz="3600" b="1">
                <a:solidFill>
                  <a:schemeClr val="tx1"/>
                </a:solidFill>
                <a:latin typeface="Garamond" panose="02020404030301010803" pitchFamily="18" charset="0"/>
              </a:defRPr>
            </a:lvl2pPr>
            <a:lvl3pPr marL="1143000" indent="-228600">
              <a:defRPr sz="3600" b="1">
                <a:solidFill>
                  <a:schemeClr val="tx1"/>
                </a:solidFill>
                <a:latin typeface="Garamond" panose="02020404030301010803" pitchFamily="18" charset="0"/>
              </a:defRPr>
            </a:lvl3pPr>
            <a:lvl4pPr marL="1600200" indent="-228600">
              <a:defRPr sz="3600" b="1">
                <a:solidFill>
                  <a:schemeClr val="tx1"/>
                </a:solidFill>
                <a:latin typeface="Garamond" panose="02020404030301010803" pitchFamily="18" charset="0"/>
              </a:defRPr>
            </a:lvl4pPr>
            <a:lvl5pPr marL="2057400" indent="-228600">
              <a:defRPr sz="3600" b="1">
                <a:solidFill>
                  <a:schemeClr val="tx1"/>
                </a:solidFill>
                <a:latin typeface="Garamond" panose="02020404030301010803" pitchFamily="18" charset="0"/>
              </a:defRPr>
            </a:lvl5pPr>
            <a:lvl6pPr marL="2514600" indent="-228600" eaLnBrk="0" fontAlgn="base" hangingPunct="0">
              <a:spcBef>
                <a:spcPct val="0"/>
              </a:spcBef>
              <a:spcAft>
                <a:spcPct val="0"/>
              </a:spcAft>
              <a:defRPr sz="3600" b="1">
                <a:solidFill>
                  <a:schemeClr val="tx1"/>
                </a:solidFill>
                <a:latin typeface="Garamond" panose="02020404030301010803" pitchFamily="18" charset="0"/>
              </a:defRPr>
            </a:lvl6pPr>
            <a:lvl7pPr marL="2971800" indent="-228600" eaLnBrk="0" fontAlgn="base" hangingPunct="0">
              <a:spcBef>
                <a:spcPct val="0"/>
              </a:spcBef>
              <a:spcAft>
                <a:spcPct val="0"/>
              </a:spcAft>
              <a:defRPr sz="3600" b="1">
                <a:solidFill>
                  <a:schemeClr val="tx1"/>
                </a:solidFill>
                <a:latin typeface="Garamond" panose="02020404030301010803" pitchFamily="18" charset="0"/>
              </a:defRPr>
            </a:lvl7pPr>
            <a:lvl8pPr marL="3429000" indent="-228600" eaLnBrk="0" fontAlgn="base" hangingPunct="0">
              <a:spcBef>
                <a:spcPct val="0"/>
              </a:spcBef>
              <a:spcAft>
                <a:spcPct val="0"/>
              </a:spcAft>
              <a:defRPr sz="3600" b="1">
                <a:solidFill>
                  <a:schemeClr val="tx1"/>
                </a:solidFill>
                <a:latin typeface="Garamond" panose="02020404030301010803" pitchFamily="18" charset="0"/>
              </a:defRPr>
            </a:lvl8pPr>
            <a:lvl9pPr marL="3886200" indent="-228600" eaLnBrk="0" fontAlgn="base" hangingPunct="0">
              <a:spcBef>
                <a:spcPct val="0"/>
              </a:spcBef>
              <a:spcAft>
                <a:spcPct val="0"/>
              </a:spcAft>
              <a:defRPr sz="3600" b="1">
                <a:solidFill>
                  <a:schemeClr val="tx1"/>
                </a:solidFill>
                <a:latin typeface="Garamond" panose="02020404030301010803" pitchFamily="18" charset="0"/>
              </a:defRPr>
            </a:lvl9pPr>
          </a:lstStyle>
          <a:p>
            <a:pPr algn="l" eaLnBrk="0" fontAlgn="base" hangingPunct="0">
              <a:spcBef>
                <a:spcPct val="0"/>
              </a:spcBef>
              <a:spcAft>
                <a:spcPct val="0"/>
              </a:spcAft>
              <a:defRPr/>
            </a:pPr>
            <a:fld id="{97121653-D21E-4792-A40D-9673A311AB95}" type="slidenum">
              <a:rPr lang="en-US" altLang="en-US" sz="1200" smtClean="0">
                <a:solidFill>
                  <a:prstClr val="black"/>
                </a:solidFill>
              </a:rPr>
              <a:pPr algn="l" eaLnBrk="0" fontAlgn="base" hangingPunct="0">
                <a:spcBef>
                  <a:spcPct val="0"/>
                </a:spcBef>
                <a:spcAft>
                  <a:spcPct val="0"/>
                </a:spcAft>
                <a:defRPr/>
              </a:pPr>
              <a:t>199</a:t>
            </a:fld>
            <a:endParaRPr lang="en-US" altLang="en-US" sz="1200">
              <a:solidFill>
                <a:prstClr val="black"/>
              </a:solidFill>
            </a:endParaRPr>
          </a:p>
        </p:txBody>
      </p:sp>
    </p:spTree>
    <p:extLst>
      <p:ext uri="{BB962C8B-B14F-4D97-AF65-F5344CB8AC3E}">
        <p14:creationId xmlns:p14="http://schemas.microsoft.com/office/powerpoint/2010/main" val="36802129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59978E51-5B0B-23C3-6404-4191C4A598A7}"/>
              </a:ext>
            </a:extLst>
          </p:cNvPr>
          <p:cNvSpPr>
            <a:spLocks noGrp="1" noRot="1" noChangeAspect="1" noChangeArrowheads="1" noTextEdit="1"/>
          </p:cNvSpPr>
          <p:nvPr>
            <p:ph type="sldImg"/>
          </p:nvPr>
        </p:nvSpPr>
        <p:spPr bwMode="auto">
          <a:xfrm>
            <a:off x="-468313" y="930275"/>
            <a:ext cx="8251826" cy="464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 xmlns:a16="http://schemas.microsoft.com/office/drawing/2014/main" id="{612F8879-9950-C1D9-232C-12145156EE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endParaRPr lang="en-US" altLang="en-US" dirty="0"/>
          </a:p>
        </p:txBody>
      </p:sp>
      <p:sp>
        <p:nvSpPr>
          <p:cNvPr id="41988" name="Slide Number Placeholder 3">
            <a:extLst>
              <a:ext uri="{FF2B5EF4-FFF2-40B4-BE49-F238E27FC236}">
                <a16:creationId xmlns="" xmlns:a16="http://schemas.microsoft.com/office/drawing/2014/main" id="{7DAA7B24-3B14-0920-B5F2-8A3AB1181C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Garamond" panose="02020404030301010803" pitchFamily="18" charset="0"/>
              </a:defRPr>
            </a:lvl1pPr>
            <a:lvl2pPr marL="762000" indent="-292100">
              <a:defRPr sz="3600" b="1">
                <a:solidFill>
                  <a:schemeClr val="tx1"/>
                </a:solidFill>
                <a:latin typeface="Garamond" panose="02020404030301010803" pitchFamily="18" charset="0"/>
              </a:defRPr>
            </a:lvl2pPr>
            <a:lvl3pPr marL="1173163" indent="-233363">
              <a:defRPr sz="3600" b="1">
                <a:solidFill>
                  <a:schemeClr val="tx1"/>
                </a:solidFill>
                <a:latin typeface="Garamond" panose="02020404030301010803" pitchFamily="18" charset="0"/>
              </a:defRPr>
            </a:lvl3pPr>
            <a:lvl4pPr marL="1643063" indent="-233363">
              <a:defRPr sz="3600" b="1">
                <a:solidFill>
                  <a:schemeClr val="tx1"/>
                </a:solidFill>
                <a:latin typeface="Garamond" panose="02020404030301010803" pitchFamily="18" charset="0"/>
              </a:defRPr>
            </a:lvl4pPr>
            <a:lvl5pPr marL="2112963" indent="-233363">
              <a:defRPr sz="3600" b="1">
                <a:solidFill>
                  <a:schemeClr val="tx1"/>
                </a:solidFill>
                <a:latin typeface="Garamond" panose="02020404030301010803" pitchFamily="18" charset="0"/>
              </a:defRPr>
            </a:lvl5pPr>
            <a:lvl6pPr marL="2570163" indent="-233363" eaLnBrk="0" fontAlgn="base" hangingPunct="0">
              <a:spcBef>
                <a:spcPct val="0"/>
              </a:spcBef>
              <a:spcAft>
                <a:spcPct val="0"/>
              </a:spcAft>
              <a:defRPr sz="3600" b="1">
                <a:solidFill>
                  <a:schemeClr val="tx1"/>
                </a:solidFill>
                <a:latin typeface="Garamond" panose="02020404030301010803" pitchFamily="18" charset="0"/>
              </a:defRPr>
            </a:lvl6pPr>
            <a:lvl7pPr marL="3027363" indent="-233363" eaLnBrk="0" fontAlgn="base" hangingPunct="0">
              <a:spcBef>
                <a:spcPct val="0"/>
              </a:spcBef>
              <a:spcAft>
                <a:spcPct val="0"/>
              </a:spcAft>
              <a:defRPr sz="3600" b="1">
                <a:solidFill>
                  <a:schemeClr val="tx1"/>
                </a:solidFill>
                <a:latin typeface="Garamond" panose="02020404030301010803" pitchFamily="18" charset="0"/>
              </a:defRPr>
            </a:lvl7pPr>
            <a:lvl8pPr marL="3484563" indent="-233363" eaLnBrk="0" fontAlgn="base" hangingPunct="0">
              <a:spcBef>
                <a:spcPct val="0"/>
              </a:spcBef>
              <a:spcAft>
                <a:spcPct val="0"/>
              </a:spcAft>
              <a:defRPr sz="3600" b="1">
                <a:solidFill>
                  <a:schemeClr val="tx1"/>
                </a:solidFill>
                <a:latin typeface="Garamond" panose="02020404030301010803" pitchFamily="18" charset="0"/>
              </a:defRPr>
            </a:lvl8pPr>
            <a:lvl9pPr marL="3941763" indent="-233363" eaLnBrk="0" fontAlgn="base" hangingPunct="0">
              <a:spcBef>
                <a:spcPct val="0"/>
              </a:spcBef>
              <a:spcAft>
                <a:spcPct val="0"/>
              </a:spcAft>
              <a:defRPr sz="3600" b="1">
                <a:solidFill>
                  <a:schemeClr val="tx1"/>
                </a:solidFill>
                <a:latin typeface="Garamond" panose="02020404030301010803" pitchFamily="18" charset="0"/>
              </a:defRPr>
            </a:lvl9pPr>
          </a:lstStyle>
          <a:p>
            <a:pPr algn="l" eaLnBrk="0" fontAlgn="base" hangingPunct="0">
              <a:spcBef>
                <a:spcPct val="0"/>
              </a:spcBef>
              <a:spcAft>
                <a:spcPct val="0"/>
              </a:spcAft>
              <a:defRPr/>
            </a:pPr>
            <a:fld id="{3B76B745-0B5F-4C0C-BD48-CC25DB2F7945}" type="slidenum">
              <a:rPr lang="en-US" altLang="en-US" sz="1200" smtClean="0">
                <a:solidFill>
                  <a:prstClr val="black"/>
                </a:solidFill>
              </a:rPr>
              <a:pPr algn="l" eaLnBrk="0" fontAlgn="base" hangingPunct="0">
                <a:spcBef>
                  <a:spcPct val="0"/>
                </a:spcBef>
                <a:spcAft>
                  <a:spcPct val="0"/>
                </a:spcAft>
                <a:defRPr/>
              </a:pPr>
              <a:t>200</a:t>
            </a:fld>
            <a:endParaRPr lang="en-US" altLang="en-US" sz="1200">
              <a:solidFill>
                <a:prstClr val="black"/>
              </a:solidFill>
            </a:endParaRPr>
          </a:p>
        </p:txBody>
      </p:sp>
    </p:spTree>
    <p:extLst>
      <p:ext uri="{BB962C8B-B14F-4D97-AF65-F5344CB8AC3E}">
        <p14:creationId xmlns:p14="http://schemas.microsoft.com/office/powerpoint/2010/main" val="5748043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468313" y="930275"/>
            <a:ext cx="8251826" cy="4641850"/>
          </a:xfrm>
          <a:ln/>
        </p:spPr>
      </p:sp>
      <p:sp>
        <p:nvSpPr>
          <p:cNvPr id="132099" name="Notes Placeholder 2"/>
          <p:cNvSpPr>
            <a:spLocks noGrp="1"/>
          </p:cNvSpPr>
          <p:nvPr>
            <p:ph type="body" idx="1"/>
          </p:nvPr>
        </p:nvSpPr>
        <p:spPr>
          <a:noFill/>
          <a:ln/>
        </p:spPr>
        <p:txBody>
          <a:bodyPr/>
          <a:lstStyle/>
          <a:p>
            <a:pPr algn="l" rtl="0"/>
            <a:endParaRPr lang="en-US" dirty="0"/>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38160" indent="-283908" eaLnBrk="0" hangingPunct="0">
              <a:defRPr sz="2400" b="1">
                <a:solidFill>
                  <a:schemeClr val="tx1"/>
                </a:solidFill>
                <a:latin typeface="Arial" charset="0"/>
              </a:defRPr>
            </a:lvl2pPr>
            <a:lvl3pPr marL="1135631" indent="-227126" eaLnBrk="0" hangingPunct="0">
              <a:defRPr sz="2400" b="1">
                <a:solidFill>
                  <a:schemeClr val="tx1"/>
                </a:solidFill>
                <a:latin typeface="Arial" charset="0"/>
              </a:defRPr>
            </a:lvl3pPr>
            <a:lvl4pPr marL="1589883" indent="-227126" eaLnBrk="0" hangingPunct="0">
              <a:defRPr sz="2400" b="1">
                <a:solidFill>
                  <a:schemeClr val="tx1"/>
                </a:solidFill>
                <a:latin typeface="Arial" charset="0"/>
              </a:defRPr>
            </a:lvl4pPr>
            <a:lvl5pPr marL="2044135" indent="-227126" eaLnBrk="0" hangingPunct="0">
              <a:defRPr sz="2400" b="1">
                <a:solidFill>
                  <a:schemeClr val="tx1"/>
                </a:solidFill>
                <a:latin typeface="Arial" charset="0"/>
              </a:defRPr>
            </a:lvl5pPr>
            <a:lvl6pPr marL="2498388" indent="-227126" eaLnBrk="0" fontAlgn="base" hangingPunct="0">
              <a:spcBef>
                <a:spcPct val="0"/>
              </a:spcBef>
              <a:spcAft>
                <a:spcPct val="0"/>
              </a:spcAft>
              <a:defRPr sz="2400" b="1">
                <a:solidFill>
                  <a:schemeClr val="tx1"/>
                </a:solidFill>
                <a:latin typeface="Arial" charset="0"/>
              </a:defRPr>
            </a:lvl6pPr>
            <a:lvl7pPr marL="2952640" indent="-227126" eaLnBrk="0" fontAlgn="base" hangingPunct="0">
              <a:spcBef>
                <a:spcPct val="0"/>
              </a:spcBef>
              <a:spcAft>
                <a:spcPct val="0"/>
              </a:spcAft>
              <a:defRPr sz="2400" b="1">
                <a:solidFill>
                  <a:schemeClr val="tx1"/>
                </a:solidFill>
                <a:latin typeface="Arial" charset="0"/>
              </a:defRPr>
            </a:lvl7pPr>
            <a:lvl8pPr marL="3406892" indent="-227126" eaLnBrk="0" fontAlgn="base" hangingPunct="0">
              <a:spcBef>
                <a:spcPct val="0"/>
              </a:spcBef>
              <a:spcAft>
                <a:spcPct val="0"/>
              </a:spcAft>
              <a:defRPr sz="2400" b="1">
                <a:solidFill>
                  <a:schemeClr val="tx1"/>
                </a:solidFill>
                <a:latin typeface="Arial" charset="0"/>
              </a:defRPr>
            </a:lvl8pPr>
            <a:lvl9pPr marL="3861145" indent="-227126" eaLnBrk="0" fontAlgn="base" hangingPunct="0">
              <a:spcBef>
                <a:spcPct val="0"/>
              </a:spcBef>
              <a:spcAft>
                <a:spcPct val="0"/>
              </a:spcAft>
              <a:defRPr sz="2400" b="1">
                <a:solidFill>
                  <a:schemeClr val="tx1"/>
                </a:solidFill>
                <a:latin typeface="Arial" charset="0"/>
              </a:defRPr>
            </a:lvl9pPr>
          </a:lstStyle>
          <a:p>
            <a:pPr algn="l" eaLnBrk="1" hangingPunct="1">
              <a:defRPr/>
            </a:pPr>
            <a:fld id="{806FD2EE-9CA5-4083-9AD4-0DEBD95C4924}" type="slidenum">
              <a:rPr lang="en-US" sz="1200" b="0">
                <a:solidFill>
                  <a:prstClr val="black"/>
                </a:solidFill>
                <a:latin typeface="Times New Roman" pitchFamily="18" charset="0"/>
              </a:rPr>
              <a:pPr algn="l" eaLnBrk="1" hangingPunct="1">
                <a:defRPr/>
              </a:pPr>
              <a:t>205</a:t>
            </a:fld>
            <a:endParaRPr lang="en-US" sz="1200" b="0" dirty="0">
              <a:solidFill>
                <a:prstClr val="black"/>
              </a:solidFill>
              <a:latin typeface="Times New Roman" pitchFamily="18" charset="0"/>
            </a:endParaRPr>
          </a:p>
        </p:txBody>
      </p:sp>
    </p:spTree>
    <p:extLst>
      <p:ext uri="{BB962C8B-B14F-4D97-AF65-F5344CB8AC3E}">
        <p14:creationId xmlns:p14="http://schemas.microsoft.com/office/powerpoint/2010/main" val="27146072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F436A380-3311-46E4-982C-AE96E2C812C0}" type="slidenum">
              <a:rPr lang="en-US" smtClean="0">
                <a:solidFill>
                  <a:prstClr val="black"/>
                </a:solidFill>
                <a:latin typeface="Calibri" panose="020F0502020204030204"/>
              </a:rPr>
              <a:pPr algn="l"/>
              <a:t>207</a:t>
            </a:fld>
            <a:endParaRPr lang="en-US">
              <a:solidFill>
                <a:prstClr val="black"/>
              </a:solidFill>
              <a:latin typeface="Calibri" panose="020F0502020204030204"/>
            </a:endParaRPr>
          </a:p>
        </p:txBody>
      </p:sp>
    </p:spTree>
    <p:extLst>
      <p:ext uri="{BB962C8B-B14F-4D97-AF65-F5344CB8AC3E}">
        <p14:creationId xmlns:p14="http://schemas.microsoft.com/office/powerpoint/2010/main" val="14944097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930275"/>
            <a:ext cx="8251826" cy="464185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a:fld id="{F436A380-3311-46E4-982C-AE96E2C812C0}" type="slidenum">
              <a:rPr lang="en-US" smtClean="0">
                <a:solidFill>
                  <a:prstClr val="black"/>
                </a:solidFill>
                <a:latin typeface="Calibri" panose="020F0502020204030204"/>
              </a:rPr>
              <a:pPr algn="l"/>
              <a:t>209</a:t>
            </a:fld>
            <a:endParaRPr lang="en-US">
              <a:solidFill>
                <a:prstClr val="black"/>
              </a:solidFill>
              <a:latin typeface="Calibri" panose="020F0502020204030204"/>
            </a:endParaRPr>
          </a:p>
        </p:txBody>
      </p:sp>
    </p:spTree>
    <p:extLst>
      <p:ext uri="{BB962C8B-B14F-4D97-AF65-F5344CB8AC3E}">
        <p14:creationId xmlns:p14="http://schemas.microsoft.com/office/powerpoint/2010/main" val="375969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28" name="PlaceHolder 2"/>
          <p:cNvSpPr>
            <a:spLocks noGrp="1"/>
          </p:cNvSpPr>
          <p:nvPr>
            <p:ph type="body"/>
          </p:nvPr>
        </p:nvSpPr>
        <p:spPr>
          <a:xfrm>
            <a:off x="406080" y="83808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9" name="PlaceHolder 3"/>
          <p:cNvSpPr>
            <a:spLocks noGrp="1"/>
          </p:cNvSpPr>
          <p:nvPr>
            <p:ph type="body"/>
          </p:nvPr>
        </p:nvSpPr>
        <p:spPr>
          <a:xfrm>
            <a:off x="406080" y="354456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E982B-99F3-4375-88B1-C3126C008EC7}"/>
              </a:ext>
            </a:extLst>
          </p:cNvPr>
          <p:cNvSpPr>
            <a:spLocks noGrp="1"/>
          </p:cNvSpPr>
          <p:nvPr>
            <p:ph type="title"/>
          </p:nvPr>
        </p:nvSpPr>
        <p:spPr>
          <a:xfrm>
            <a:off x="840428" y="457200"/>
            <a:ext cx="393327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5B236B2-F02C-4C3D-B23D-23F3D87FB6E2}"/>
              </a:ext>
            </a:extLst>
          </p:cNvPr>
          <p:cNvSpPr>
            <a:spLocks noGrp="1"/>
          </p:cNvSpPr>
          <p:nvPr>
            <p:ph type="pic" idx="1"/>
          </p:nvPr>
        </p:nvSpPr>
        <p:spPr>
          <a:xfrm>
            <a:off x="5184392" y="987427"/>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2FBA2EE-E12D-4BE5-91EC-BD69D4F80E37}"/>
              </a:ext>
            </a:extLst>
          </p:cNvPr>
          <p:cNvSpPr>
            <a:spLocks noGrp="1"/>
          </p:cNvSpPr>
          <p:nvPr>
            <p:ph type="body" sz="half" idx="2"/>
          </p:nvPr>
        </p:nvSpPr>
        <p:spPr>
          <a:xfrm>
            <a:off x="840428" y="2057400"/>
            <a:ext cx="39332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07B30E3-2BDC-4FC1-BBE1-63BE0BB07B42}"/>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a:extLst>
              <a:ext uri="{FF2B5EF4-FFF2-40B4-BE49-F238E27FC236}">
                <a16:creationId xmlns:a16="http://schemas.microsoft.com/office/drawing/2014/main" xmlns="" id="{3962FB05-D5C9-4179-83F1-DBDCC501F5E4}"/>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a:extLst>
              <a:ext uri="{FF2B5EF4-FFF2-40B4-BE49-F238E27FC236}">
                <a16:creationId xmlns:a16="http://schemas.microsoft.com/office/drawing/2014/main" xmlns="" id="{4E680914-C246-42D3-AD8E-7901753DBCD7}"/>
              </a:ext>
            </a:extLst>
          </p:cNvPr>
          <p:cNvSpPr>
            <a:spLocks noGrp="1"/>
          </p:cNvSpPr>
          <p:nvPr>
            <p:ph type="sldNum" sz="quarter" idx="12"/>
          </p:nvPr>
        </p:nvSpPr>
        <p:spPr/>
        <p:txBody>
          <a:bodyPr/>
          <a:lstStyle>
            <a:lvl1pPr>
              <a:defRPr/>
            </a:lvl1pPr>
          </a:lstStyle>
          <a:p>
            <a:fld id="{DCD5105A-AAAF-43BE-884C-E3F5BA28C8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32345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1E68B-74AF-4A66-8A89-6E4DF51FF9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41AA824-F8C0-4D81-A0AA-F03B234289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39E491-FE65-4BF2-8CE4-7635AF3F574A}"/>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a:extLst>
              <a:ext uri="{FF2B5EF4-FFF2-40B4-BE49-F238E27FC236}">
                <a16:creationId xmlns:a16="http://schemas.microsoft.com/office/drawing/2014/main" xmlns="" id="{EADB10EF-9F1A-4AE2-8439-AE0EA1BD4770}"/>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a:extLst>
              <a:ext uri="{FF2B5EF4-FFF2-40B4-BE49-F238E27FC236}">
                <a16:creationId xmlns:a16="http://schemas.microsoft.com/office/drawing/2014/main" xmlns="" id="{A32B71B1-C414-4304-A80F-D6BC56E437B9}"/>
              </a:ext>
            </a:extLst>
          </p:cNvPr>
          <p:cNvSpPr>
            <a:spLocks noGrp="1"/>
          </p:cNvSpPr>
          <p:nvPr>
            <p:ph type="sldNum" sz="quarter" idx="12"/>
          </p:nvPr>
        </p:nvSpPr>
        <p:spPr/>
        <p:txBody>
          <a:bodyPr/>
          <a:lstStyle>
            <a:lvl1pPr>
              <a:defRPr/>
            </a:lvl1pPr>
          </a:lstStyle>
          <a:p>
            <a:fld id="{57690717-9F27-481D-AF94-F5EBBC8B0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75749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1392736-1C22-4B30-B964-B64CBCC133C7}"/>
              </a:ext>
            </a:extLst>
          </p:cNvPr>
          <p:cNvSpPr>
            <a:spLocks noGrp="1"/>
          </p:cNvSpPr>
          <p:nvPr>
            <p:ph type="title" orient="vert"/>
          </p:nvPr>
        </p:nvSpPr>
        <p:spPr>
          <a:xfrm>
            <a:off x="8764141" y="152400"/>
            <a:ext cx="2718154" cy="5181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D7A5A99-E1F4-46F9-87CD-B22E4BC85516}"/>
              </a:ext>
            </a:extLst>
          </p:cNvPr>
          <p:cNvSpPr>
            <a:spLocks noGrp="1"/>
          </p:cNvSpPr>
          <p:nvPr>
            <p:ph type="body" orient="vert" idx="1"/>
          </p:nvPr>
        </p:nvSpPr>
        <p:spPr>
          <a:xfrm>
            <a:off x="609679" y="152400"/>
            <a:ext cx="7951236" cy="5181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E203C1-3BFD-4033-BF59-7616FD6A10B4}"/>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a:extLst>
              <a:ext uri="{FF2B5EF4-FFF2-40B4-BE49-F238E27FC236}">
                <a16:creationId xmlns:a16="http://schemas.microsoft.com/office/drawing/2014/main" xmlns="" id="{4262C53C-AE9C-4D4C-831B-2ADA8621DB20}"/>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a:extLst>
              <a:ext uri="{FF2B5EF4-FFF2-40B4-BE49-F238E27FC236}">
                <a16:creationId xmlns:a16="http://schemas.microsoft.com/office/drawing/2014/main" xmlns="" id="{10665470-C039-4A35-B072-AF29348AEDEE}"/>
              </a:ext>
            </a:extLst>
          </p:cNvPr>
          <p:cNvSpPr>
            <a:spLocks noGrp="1"/>
          </p:cNvSpPr>
          <p:nvPr>
            <p:ph type="sldNum" sz="quarter" idx="12"/>
          </p:nvPr>
        </p:nvSpPr>
        <p:spPr/>
        <p:txBody>
          <a:bodyPr/>
          <a:lstStyle>
            <a:lvl1pPr>
              <a:defRPr/>
            </a:lvl1pPr>
          </a:lstStyle>
          <a:p>
            <a:fld id="{C870BC4D-B914-475C-9FE7-19A5D75146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05089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7F355-5741-49B8-AC2B-9B4B36FF73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00818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03170B-2889-475A-8203-6FAD2ABC89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58878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50822-0131-46A8-B26D-BF389AB10F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30559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3A967-599C-495D-A776-B06DD8DA52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6657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9EAD59-A2DC-44A3-9EB1-86D0B24913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52200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22C0DF-682D-46DA-A9B6-9093D41B9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94579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59150-0693-44C0-A7F7-4E8E9E66A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110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31"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2"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3"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4" name="PlaceHolder 5"/>
          <p:cNvSpPr>
            <a:spLocks noGrp="1"/>
          </p:cNvSpPr>
          <p:nvPr>
            <p:ph type="body"/>
          </p:nvPr>
        </p:nvSpPr>
        <p:spPr>
          <a:xfrm>
            <a:off x="628884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0302-4821-4CBC-955C-05D9D93098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3993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D8825A-A978-4866-88D2-615D05EEC8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37469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37FD4-3904-4188-887F-9139792B40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68637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623A4-2883-4C08-8364-B9E955855D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13539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8"/>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6" name="Rectangle 6"/>
          <p:cNvSpPr>
            <a:spLocks noGrp="1" noChangeArrowheads="1"/>
          </p:cNvSpPr>
          <p:nvPr>
            <p:ph type="sldNum" sz="quarter" idx="12"/>
          </p:nvPr>
        </p:nvSpPr>
        <p:spPr>
          <a:ln/>
        </p:spPr>
        <p:txBody>
          <a:bodyPr/>
          <a:lstStyle>
            <a:lvl1pPr>
              <a:defRPr/>
            </a:lvl1pPr>
          </a:lstStyle>
          <a:p>
            <a:pPr>
              <a:defRPr/>
            </a:pPr>
            <a:fld id="{CFBBAE8A-CC30-451D-B553-F489C66C58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840578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6" name="Rectangle 6"/>
          <p:cNvSpPr>
            <a:spLocks noGrp="1" noChangeArrowheads="1"/>
          </p:cNvSpPr>
          <p:nvPr>
            <p:ph type="sldNum" sz="quarter" idx="12"/>
          </p:nvPr>
        </p:nvSpPr>
        <p:spPr>
          <a:ln/>
        </p:spPr>
        <p:txBody>
          <a:bodyPr/>
          <a:lstStyle>
            <a:lvl1pPr>
              <a:defRPr/>
            </a:lvl1pPr>
          </a:lstStyle>
          <a:p>
            <a:pPr>
              <a:defRPr/>
            </a:pPr>
            <a:fld id="{B32583A3-78CF-430D-ACE0-B6084885F4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740678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1"/>
            <a:ext cx="1036455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6" name="Rectangle 6"/>
          <p:cNvSpPr>
            <a:spLocks noGrp="1" noChangeArrowheads="1"/>
          </p:cNvSpPr>
          <p:nvPr>
            <p:ph type="sldNum" sz="quarter" idx="12"/>
          </p:nvPr>
        </p:nvSpPr>
        <p:spPr>
          <a:ln/>
        </p:spPr>
        <p:txBody>
          <a:bodyPr/>
          <a:lstStyle>
            <a:lvl1pPr>
              <a:defRPr/>
            </a:lvl1pPr>
          </a:lstStyle>
          <a:p>
            <a:pPr>
              <a:defRPr/>
            </a:pPr>
            <a:fld id="{956BC558-EA1E-483F-BCE3-C104FF36A2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242906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7" name="Rectangle 6"/>
          <p:cNvSpPr>
            <a:spLocks noGrp="1" noChangeArrowheads="1"/>
          </p:cNvSpPr>
          <p:nvPr>
            <p:ph type="sldNum" sz="quarter" idx="12"/>
          </p:nvPr>
        </p:nvSpPr>
        <p:spPr>
          <a:ln/>
        </p:spPr>
        <p:txBody>
          <a:bodyPr/>
          <a:lstStyle>
            <a:lvl1pPr>
              <a:defRPr/>
            </a:lvl1pPr>
          </a:lstStyle>
          <a:p>
            <a:pPr>
              <a:defRPr/>
            </a:pPr>
            <a:fld id="{476667D7-A287-4ED5-8FD5-0B14B06EE8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339391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4"/>
            <a:ext cx="5387619"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6" y="1535114"/>
            <a:ext cx="5389735"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4176" y="2174875"/>
            <a:ext cx="5389735"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9" name="Rectangle 6"/>
          <p:cNvSpPr>
            <a:spLocks noGrp="1" noChangeArrowheads="1"/>
          </p:cNvSpPr>
          <p:nvPr>
            <p:ph type="sldNum" sz="quarter" idx="12"/>
          </p:nvPr>
        </p:nvSpPr>
        <p:spPr>
          <a:ln/>
        </p:spPr>
        <p:txBody>
          <a:bodyPr/>
          <a:lstStyle>
            <a:lvl1pPr>
              <a:defRPr/>
            </a:lvl1pPr>
          </a:lstStyle>
          <a:p>
            <a:pPr>
              <a:defRPr/>
            </a:pPr>
            <a:fld id="{5CA2B1FD-1F9F-40A9-B717-BD8FFA4687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805632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5" name="Rectangle 6"/>
          <p:cNvSpPr>
            <a:spLocks noGrp="1" noChangeArrowheads="1"/>
          </p:cNvSpPr>
          <p:nvPr>
            <p:ph type="sldNum" sz="quarter" idx="12"/>
          </p:nvPr>
        </p:nvSpPr>
        <p:spPr>
          <a:ln/>
        </p:spPr>
        <p:txBody>
          <a:bodyPr/>
          <a:lstStyle>
            <a:lvl1pPr>
              <a:defRPr/>
            </a:lvl1pPr>
          </a:lstStyle>
          <a:p>
            <a:pPr>
              <a:defRPr/>
            </a:pPr>
            <a:fld id="{BF4E84AE-C0E8-4B68-83C1-EAD0DDE9F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57033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36" name="PlaceHolder 2"/>
          <p:cNvSpPr>
            <a:spLocks noGrp="1"/>
          </p:cNvSpPr>
          <p:nvPr>
            <p:ph type="body"/>
          </p:nvPr>
        </p:nvSpPr>
        <p:spPr>
          <a:xfrm>
            <a:off x="40608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7" name="PlaceHolder 3"/>
          <p:cNvSpPr>
            <a:spLocks noGrp="1"/>
          </p:cNvSpPr>
          <p:nvPr>
            <p:ph type="body"/>
          </p:nvPr>
        </p:nvSpPr>
        <p:spPr>
          <a:xfrm>
            <a:off x="428760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8" name="PlaceHolder 4"/>
          <p:cNvSpPr>
            <a:spLocks noGrp="1"/>
          </p:cNvSpPr>
          <p:nvPr>
            <p:ph type="body"/>
          </p:nvPr>
        </p:nvSpPr>
        <p:spPr>
          <a:xfrm>
            <a:off x="816948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9" name="PlaceHolder 5"/>
          <p:cNvSpPr>
            <a:spLocks noGrp="1"/>
          </p:cNvSpPr>
          <p:nvPr>
            <p:ph type="body"/>
          </p:nvPr>
        </p:nvSpPr>
        <p:spPr>
          <a:xfrm>
            <a:off x="40608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40" name="PlaceHolder 6"/>
          <p:cNvSpPr>
            <a:spLocks noGrp="1"/>
          </p:cNvSpPr>
          <p:nvPr>
            <p:ph type="body"/>
          </p:nvPr>
        </p:nvSpPr>
        <p:spPr>
          <a:xfrm>
            <a:off x="428760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41" name="PlaceHolder 7"/>
          <p:cNvSpPr>
            <a:spLocks noGrp="1"/>
          </p:cNvSpPr>
          <p:nvPr>
            <p:ph type="body"/>
          </p:nvPr>
        </p:nvSpPr>
        <p:spPr>
          <a:xfrm>
            <a:off x="816948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4" name="Rectangle 6"/>
          <p:cNvSpPr>
            <a:spLocks noGrp="1" noChangeArrowheads="1"/>
          </p:cNvSpPr>
          <p:nvPr>
            <p:ph type="sldNum" sz="quarter" idx="12"/>
          </p:nvPr>
        </p:nvSpPr>
        <p:spPr>
          <a:ln/>
        </p:spPr>
        <p:txBody>
          <a:bodyPr/>
          <a:lstStyle>
            <a:lvl1pPr>
              <a:defRPr/>
            </a:lvl1pPr>
          </a:lstStyle>
          <a:p>
            <a:pPr>
              <a:defRPr/>
            </a:pPr>
            <a:fld id="{E953660E-7748-4EF3-8CE2-F160743A52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013136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2" y="273051"/>
            <a:ext cx="4011606"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7354" y="273051"/>
            <a:ext cx="6816555"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2" y="1435102"/>
            <a:ext cx="4011606"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7" name="Rectangle 6"/>
          <p:cNvSpPr>
            <a:spLocks noGrp="1" noChangeArrowheads="1"/>
          </p:cNvSpPr>
          <p:nvPr>
            <p:ph type="sldNum" sz="quarter" idx="12"/>
          </p:nvPr>
        </p:nvSpPr>
        <p:spPr>
          <a:ln/>
        </p:spPr>
        <p:txBody>
          <a:bodyPr/>
          <a:lstStyle>
            <a:lvl1pPr>
              <a:defRPr/>
            </a:lvl1pPr>
          </a:lstStyle>
          <a:p>
            <a:pPr>
              <a:defRPr/>
            </a:pPr>
            <a:fld id="{1209704F-77DB-4C90-BAEA-4F94F1EADA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414064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7" name="Rectangle 6"/>
          <p:cNvSpPr>
            <a:spLocks noGrp="1" noChangeArrowheads="1"/>
          </p:cNvSpPr>
          <p:nvPr>
            <p:ph type="sldNum" sz="quarter" idx="12"/>
          </p:nvPr>
        </p:nvSpPr>
        <p:spPr>
          <a:ln/>
        </p:spPr>
        <p:txBody>
          <a:bodyPr/>
          <a:lstStyle>
            <a:lvl1pPr>
              <a:defRPr/>
            </a:lvl1pPr>
          </a:lstStyle>
          <a:p>
            <a:pPr>
              <a:defRPr/>
            </a:pPr>
            <a:fld id="{8BC27BB7-F189-4FB6-A794-C37E2E0787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92267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6" name="Rectangle 6"/>
          <p:cNvSpPr>
            <a:spLocks noGrp="1" noChangeArrowheads="1"/>
          </p:cNvSpPr>
          <p:nvPr>
            <p:ph type="sldNum" sz="quarter" idx="12"/>
          </p:nvPr>
        </p:nvSpPr>
        <p:spPr>
          <a:ln/>
        </p:spPr>
        <p:txBody>
          <a:bodyPr/>
          <a:lstStyle>
            <a:lvl1pPr>
              <a:defRPr/>
            </a:lvl1pPr>
          </a:lstStyle>
          <a:p>
            <a:pPr>
              <a:defRPr/>
            </a:pPr>
            <a:fld id="{89019162-71AD-4964-A5AE-5E9FFD41EE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471071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5191" y="0"/>
            <a:ext cx="3048397"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196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Sept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Bible Teaching on the Family</a:t>
            </a:r>
          </a:p>
        </p:txBody>
      </p:sp>
      <p:sp>
        <p:nvSpPr>
          <p:cNvPr id="6" name="Rectangle 6"/>
          <p:cNvSpPr>
            <a:spLocks noGrp="1" noChangeArrowheads="1"/>
          </p:cNvSpPr>
          <p:nvPr>
            <p:ph type="sldNum" sz="quarter" idx="12"/>
          </p:nvPr>
        </p:nvSpPr>
        <p:spPr>
          <a:ln/>
        </p:spPr>
        <p:txBody>
          <a:bodyPr/>
          <a:lstStyle>
            <a:lvl1pPr>
              <a:defRPr/>
            </a:lvl1pPr>
          </a:lstStyle>
          <a:p>
            <a:pPr>
              <a:defRPr/>
            </a:pPr>
            <a:fld id="{5BF513E6-BBF4-47C2-A13A-7D55615E0F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532977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33"/>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312716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19875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3"/>
            <a:ext cx="1036455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53465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80" y="1600201"/>
            <a:ext cx="5385501"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1600201"/>
            <a:ext cx="5385501"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26952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6"/>
            <a:ext cx="5387619"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5" y="1535116"/>
            <a:ext cx="5389735"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4185" y="2174875"/>
            <a:ext cx="5389735"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3303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E2B9A0-4731-470C-9FFB-9862BFB3B6D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141166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3236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5919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3" y="273052"/>
            <a:ext cx="4011606"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7354" y="273051"/>
            <a:ext cx="6816555"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93" y="1435104"/>
            <a:ext cx="4011606"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48257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48073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26102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274645"/>
            <a:ext cx="274355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80" y="274645"/>
            <a:ext cx="802744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334486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A96DEA8-2B33-BBF1-5C53-DC039B47AF4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D5A006B7-4A87-6F39-5490-8233DF8F1C1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77CDC1F4-AFD2-8F4A-8DC7-666F563AF60C}"/>
              </a:ext>
            </a:extLst>
          </p:cNvPr>
          <p:cNvSpPr>
            <a:spLocks noGrp="1" noChangeArrowheads="1"/>
          </p:cNvSpPr>
          <p:nvPr>
            <p:ph type="sldNum" sz="quarter" idx="12"/>
          </p:nvPr>
        </p:nvSpPr>
        <p:spPr>
          <a:ln/>
        </p:spPr>
        <p:txBody>
          <a:bodyPr/>
          <a:lstStyle>
            <a:lvl1pPr>
              <a:defRPr/>
            </a:lvl1pPr>
          </a:lstStyle>
          <a:p>
            <a:pPr>
              <a:defRPr/>
            </a:pPr>
            <a:fld id="{C15603FE-1C9B-4E3C-8380-A80429EF1AC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224205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59865A2-43B1-3554-7E3D-F03B6018E10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75155C9-BA6E-F03B-B537-4F17832A666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34D3285D-0FA2-BFEF-A7C0-8705855D8D06}"/>
              </a:ext>
            </a:extLst>
          </p:cNvPr>
          <p:cNvSpPr>
            <a:spLocks noGrp="1" noChangeArrowheads="1"/>
          </p:cNvSpPr>
          <p:nvPr>
            <p:ph type="sldNum" sz="quarter" idx="12"/>
          </p:nvPr>
        </p:nvSpPr>
        <p:spPr>
          <a:ln/>
        </p:spPr>
        <p:txBody>
          <a:bodyPr/>
          <a:lstStyle>
            <a:lvl1pPr>
              <a:defRPr/>
            </a:lvl1pPr>
          </a:lstStyle>
          <a:p>
            <a:pPr>
              <a:defRPr/>
            </a:pPr>
            <a:fld id="{0459E7F9-0046-4110-AB18-DB396AC7D1C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81558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834BDD2-E581-E6CE-4FD6-78A085566DE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80687BD-1CAB-218B-328C-4462078C13C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96021D21-7DD2-AE02-08DB-BCA16A78BCEF}"/>
              </a:ext>
            </a:extLst>
          </p:cNvPr>
          <p:cNvSpPr>
            <a:spLocks noGrp="1" noChangeArrowheads="1"/>
          </p:cNvSpPr>
          <p:nvPr>
            <p:ph type="sldNum" sz="quarter" idx="12"/>
          </p:nvPr>
        </p:nvSpPr>
        <p:spPr>
          <a:ln/>
        </p:spPr>
        <p:txBody>
          <a:bodyPr/>
          <a:lstStyle>
            <a:lvl1pPr>
              <a:defRPr/>
            </a:lvl1pPr>
          </a:lstStyle>
          <a:p>
            <a:pPr>
              <a:defRPr/>
            </a:pPr>
            <a:fld id="{38557520-FC01-4620-AD72-EC6B0469B69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986479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B7B22DA-67F1-5E13-09D4-D31E161F38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F76C90A1-1B0F-4495-EBBA-6FD593B3B55D}"/>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14F259A5-6C35-C449-3C1F-D17C010810C6}"/>
              </a:ext>
            </a:extLst>
          </p:cNvPr>
          <p:cNvSpPr>
            <a:spLocks noGrp="1" noChangeArrowheads="1"/>
          </p:cNvSpPr>
          <p:nvPr>
            <p:ph type="sldNum" sz="quarter" idx="12"/>
          </p:nvPr>
        </p:nvSpPr>
        <p:spPr>
          <a:ln/>
        </p:spPr>
        <p:txBody>
          <a:bodyPr/>
          <a:lstStyle>
            <a:lvl1pPr>
              <a:defRPr/>
            </a:lvl1pPr>
          </a:lstStyle>
          <a:p>
            <a:pPr>
              <a:defRPr/>
            </a:pPr>
            <a:fld id="{8AFFD273-6068-412C-B8CB-02B14363B57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5910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A8DB5D-34D1-4D90-B5BF-851E4A7B30E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750727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EEBA35D-6DAE-AFB8-CC21-9FAA16B5CF7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F045439E-D867-ED28-E83E-CEACC3E1BAA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D150E1CA-1FED-3013-0201-1E609320E109}"/>
              </a:ext>
            </a:extLst>
          </p:cNvPr>
          <p:cNvSpPr>
            <a:spLocks noGrp="1" noChangeArrowheads="1"/>
          </p:cNvSpPr>
          <p:nvPr>
            <p:ph type="sldNum" sz="quarter" idx="12"/>
          </p:nvPr>
        </p:nvSpPr>
        <p:spPr>
          <a:ln/>
        </p:spPr>
        <p:txBody>
          <a:bodyPr/>
          <a:lstStyle>
            <a:lvl1pPr>
              <a:defRPr/>
            </a:lvl1pPr>
          </a:lstStyle>
          <a:p>
            <a:pPr>
              <a:defRPr/>
            </a:pPr>
            <a:fld id="{BCB45FB8-D117-4624-91B0-5E93CECB1F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614032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E5C1304-95F2-4433-0B6A-730C7489F11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4CD87FAB-2AC7-D45B-87D8-6E9CC405369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91D8DE58-3E77-EF3B-4726-FCE1821EAFD5}"/>
              </a:ext>
            </a:extLst>
          </p:cNvPr>
          <p:cNvSpPr>
            <a:spLocks noGrp="1" noChangeArrowheads="1"/>
          </p:cNvSpPr>
          <p:nvPr>
            <p:ph type="sldNum" sz="quarter" idx="12"/>
          </p:nvPr>
        </p:nvSpPr>
        <p:spPr>
          <a:ln/>
        </p:spPr>
        <p:txBody>
          <a:bodyPr/>
          <a:lstStyle>
            <a:lvl1pPr>
              <a:defRPr/>
            </a:lvl1pPr>
          </a:lstStyle>
          <a:p>
            <a:pPr>
              <a:defRPr/>
            </a:pPr>
            <a:fld id="{E1037BE7-DC4F-4F8C-9A2D-3DE81921758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392669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7E82C13-5AFC-3896-0E6D-8EF9BBEE700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C4DB49DE-8DC2-9006-44CA-EC8BAF99D07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CC061C9F-FAB2-46E3-A8F3-CEBF5DC4E5B5}"/>
              </a:ext>
            </a:extLst>
          </p:cNvPr>
          <p:cNvSpPr>
            <a:spLocks noGrp="1" noChangeArrowheads="1"/>
          </p:cNvSpPr>
          <p:nvPr>
            <p:ph type="sldNum" sz="quarter" idx="12"/>
          </p:nvPr>
        </p:nvSpPr>
        <p:spPr>
          <a:ln/>
        </p:spPr>
        <p:txBody>
          <a:bodyPr/>
          <a:lstStyle>
            <a:lvl1pPr>
              <a:defRPr/>
            </a:lvl1pPr>
          </a:lstStyle>
          <a:p>
            <a:pPr>
              <a:defRPr/>
            </a:pPr>
            <a:fld id="{E213C0B2-777C-45E4-86A6-76303AECD2D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646156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FBAA508-0087-39B5-F514-78764BEBD5E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52A2BC82-35A1-FC3D-D7E9-1036BF9856E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B8CC26EA-654D-4F3C-0CC1-54B5832CC37B}"/>
              </a:ext>
            </a:extLst>
          </p:cNvPr>
          <p:cNvSpPr>
            <a:spLocks noGrp="1" noChangeArrowheads="1"/>
          </p:cNvSpPr>
          <p:nvPr>
            <p:ph type="sldNum" sz="quarter" idx="12"/>
          </p:nvPr>
        </p:nvSpPr>
        <p:spPr>
          <a:ln/>
        </p:spPr>
        <p:txBody>
          <a:bodyPr/>
          <a:lstStyle>
            <a:lvl1pPr>
              <a:defRPr/>
            </a:lvl1pPr>
          </a:lstStyle>
          <a:p>
            <a:pPr>
              <a:defRPr/>
            </a:pPr>
            <a:fld id="{7760F751-11E5-40EC-8560-B8887CDA9C2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883943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7003731-5278-30BE-5375-4E81858BE88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4A733909-1AEF-1E2D-CF21-C73DD850FDB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A7C6B46E-7EE1-B031-3E52-87C8968AB1CD}"/>
              </a:ext>
            </a:extLst>
          </p:cNvPr>
          <p:cNvSpPr>
            <a:spLocks noGrp="1" noChangeArrowheads="1"/>
          </p:cNvSpPr>
          <p:nvPr>
            <p:ph type="sldNum" sz="quarter" idx="12"/>
          </p:nvPr>
        </p:nvSpPr>
        <p:spPr>
          <a:ln/>
        </p:spPr>
        <p:txBody>
          <a:bodyPr/>
          <a:lstStyle>
            <a:lvl1pPr>
              <a:defRPr/>
            </a:lvl1pPr>
          </a:lstStyle>
          <a:p>
            <a:pPr>
              <a:defRPr/>
            </a:pPr>
            <a:fld id="{AD9177FF-B434-4B5E-9772-346C9072478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548075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60842F7-F109-8C77-F54D-9C74FA1C177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A96790B-26B0-5037-0E3C-AEAF90100C6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7E38E644-E2CA-6673-B0CC-CFE999C8638E}"/>
              </a:ext>
            </a:extLst>
          </p:cNvPr>
          <p:cNvSpPr>
            <a:spLocks noGrp="1" noChangeArrowheads="1"/>
          </p:cNvSpPr>
          <p:nvPr>
            <p:ph type="sldNum" sz="quarter" idx="12"/>
          </p:nvPr>
        </p:nvSpPr>
        <p:spPr>
          <a:ln/>
        </p:spPr>
        <p:txBody>
          <a:bodyPr/>
          <a:lstStyle>
            <a:lvl1pPr>
              <a:defRPr/>
            </a:lvl1pPr>
          </a:lstStyle>
          <a:p>
            <a:pPr>
              <a:defRPr/>
            </a:pPr>
            <a:fld id="{6F2E65F4-E6DE-4095-BF70-F7DEFA5337E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236156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F9A1BBA-3FCE-6440-181F-4D3CC1102AD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A8A071B3-7BBE-266A-426E-630CB6EDA68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55EE19CF-F7BB-9855-C733-A3E4CD173AF5}"/>
              </a:ext>
            </a:extLst>
          </p:cNvPr>
          <p:cNvSpPr>
            <a:spLocks noGrp="1" noChangeArrowheads="1"/>
          </p:cNvSpPr>
          <p:nvPr>
            <p:ph type="sldNum" sz="quarter" idx="12"/>
          </p:nvPr>
        </p:nvSpPr>
        <p:spPr>
          <a:ln/>
        </p:spPr>
        <p:txBody>
          <a:bodyPr/>
          <a:lstStyle>
            <a:lvl1pPr>
              <a:defRPr/>
            </a:lvl1pPr>
          </a:lstStyle>
          <a:p>
            <a:pPr>
              <a:defRPr/>
            </a:pPr>
            <a:fld id="{FB68477C-028A-4C1D-BE6C-8FE7C33197B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484921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17222BE2-F804-1BB5-DE15-B33AE51307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8E65C33C-D688-DEFD-F62C-E24BC6C3EB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80FF9A9A-2B47-ED43-EC61-0BF9B9E0FEF7}"/>
              </a:ext>
            </a:extLst>
          </p:cNvPr>
          <p:cNvSpPr>
            <a:spLocks noGrp="1" noChangeArrowheads="1"/>
          </p:cNvSpPr>
          <p:nvPr>
            <p:ph type="sldNum" sz="quarter" idx="12"/>
          </p:nvPr>
        </p:nvSpPr>
        <p:spPr>
          <a:ln/>
        </p:spPr>
        <p:txBody>
          <a:bodyPr/>
          <a:lstStyle>
            <a:lvl1pPr>
              <a:defRPr/>
            </a:lvl1pPr>
          </a:lstStyle>
          <a:p>
            <a:fld id="{DA320DA6-4E91-426D-8C25-AD9BCC0A4B9E}" type="slidenum">
              <a:rPr lang="en-US" altLang="en-US"/>
              <a:pPr/>
              <a:t>‹#›</a:t>
            </a:fld>
            <a:endParaRPr lang="en-US" altLang="en-US"/>
          </a:p>
        </p:txBody>
      </p:sp>
    </p:spTree>
    <p:extLst>
      <p:ext uri="{BB962C8B-B14F-4D97-AF65-F5344CB8AC3E}">
        <p14:creationId xmlns:p14="http://schemas.microsoft.com/office/powerpoint/2010/main" val="10209116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DAF4B6A-4A1C-971F-3AA8-75A698DF99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ED5102F1-FC34-5560-2110-B9C7BEF94E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6F3C0D40-90B9-6E01-9FA1-8C6DF3D1B0EE}"/>
              </a:ext>
            </a:extLst>
          </p:cNvPr>
          <p:cNvSpPr>
            <a:spLocks noGrp="1" noChangeArrowheads="1"/>
          </p:cNvSpPr>
          <p:nvPr>
            <p:ph type="sldNum" sz="quarter" idx="12"/>
          </p:nvPr>
        </p:nvSpPr>
        <p:spPr>
          <a:ln/>
        </p:spPr>
        <p:txBody>
          <a:bodyPr/>
          <a:lstStyle>
            <a:lvl1pPr>
              <a:defRPr/>
            </a:lvl1pPr>
          </a:lstStyle>
          <a:p>
            <a:fld id="{0D53D99D-CFF7-4F92-9436-434558581CCB}" type="slidenum">
              <a:rPr lang="en-US" altLang="en-US"/>
              <a:pPr/>
              <a:t>‹#›</a:t>
            </a:fld>
            <a:endParaRPr lang="en-US" altLang="en-US"/>
          </a:p>
        </p:txBody>
      </p:sp>
    </p:spTree>
    <p:extLst>
      <p:ext uri="{BB962C8B-B14F-4D97-AF65-F5344CB8AC3E}">
        <p14:creationId xmlns:p14="http://schemas.microsoft.com/office/powerpoint/2010/main" val="11122839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B817363-1C4F-A6EC-8285-9EF0FE08AC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33CA8E4E-C196-3611-A74B-1307F4FFB7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CB3014F0-9386-DE07-6E5D-9D8737F352B4}"/>
              </a:ext>
            </a:extLst>
          </p:cNvPr>
          <p:cNvSpPr>
            <a:spLocks noGrp="1" noChangeArrowheads="1"/>
          </p:cNvSpPr>
          <p:nvPr>
            <p:ph type="sldNum" sz="quarter" idx="12"/>
          </p:nvPr>
        </p:nvSpPr>
        <p:spPr>
          <a:ln/>
        </p:spPr>
        <p:txBody>
          <a:bodyPr/>
          <a:lstStyle>
            <a:lvl1pPr>
              <a:defRPr/>
            </a:lvl1pPr>
          </a:lstStyle>
          <a:p>
            <a:fld id="{B358CF8C-5E97-45F6-A3FD-29694772E665}" type="slidenum">
              <a:rPr lang="en-US" altLang="en-US"/>
              <a:pPr/>
              <a:t>‹#›</a:t>
            </a:fld>
            <a:endParaRPr lang="en-US" altLang="en-US"/>
          </a:p>
        </p:txBody>
      </p:sp>
    </p:spTree>
    <p:extLst>
      <p:ext uri="{BB962C8B-B14F-4D97-AF65-F5344CB8AC3E}">
        <p14:creationId xmlns:p14="http://schemas.microsoft.com/office/powerpoint/2010/main" val="1365020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F391E5B-5835-44C7-B4E2-57C0811436A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782455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519" y="1981200"/>
            <a:ext cx="5080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1981200"/>
            <a:ext cx="5080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90BC11E-C37C-38A7-9AB1-0108E34654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DACFED8F-0704-1A40-302F-E715E3CDC8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77CD852E-580D-8BC1-818A-006E9C212062}"/>
              </a:ext>
            </a:extLst>
          </p:cNvPr>
          <p:cNvSpPr>
            <a:spLocks noGrp="1" noChangeArrowheads="1"/>
          </p:cNvSpPr>
          <p:nvPr>
            <p:ph type="sldNum" sz="quarter" idx="12"/>
          </p:nvPr>
        </p:nvSpPr>
        <p:spPr>
          <a:ln/>
        </p:spPr>
        <p:txBody>
          <a:bodyPr/>
          <a:lstStyle>
            <a:lvl1pPr>
              <a:defRPr/>
            </a:lvl1pPr>
          </a:lstStyle>
          <a:p>
            <a:fld id="{81ACAC36-DEE8-4F7C-AA62-E054E567D10C}" type="slidenum">
              <a:rPr lang="en-US" altLang="en-US"/>
              <a:pPr/>
              <a:t>‹#›</a:t>
            </a:fld>
            <a:endParaRPr lang="en-US" altLang="en-US"/>
          </a:p>
        </p:txBody>
      </p:sp>
    </p:spTree>
    <p:extLst>
      <p:ext uri="{BB962C8B-B14F-4D97-AF65-F5344CB8AC3E}">
        <p14:creationId xmlns:p14="http://schemas.microsoft.com/office/powerpoint/2010/main" val="14983422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39A09AC-DD43-8516-EC6B-6E17FBEE0F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2598F82E-22D8-ED9D-FE2A-EAE2A89B09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0D4223F3-1B4B-9E0A-254A-BF549B140626}"/>
              </a:ext>
            </a:extLst>
          </p:cNvPr>
          <p:cNvSpPr>
            <a:spLocks noGrp="1" noChangeArrowheads="1"/>
          </p:cNvSpPr>
          <p:nvPr>
            <p:ph type="sldNum" sz="quarter" idx="12"/>
          </p:nvPr>
        </p:nvSpPr>
        <p:spPr>
          <a:ln/>
        </p:spPr>
        <p:txBody>
          <a:bodyPr/>
          <a:lstStyle>
            <a:lvl1pPr>
              <a:defRPr/>
            </a:lvl1pPr>
          </a:lstStyle>
          <a:p>
            <a:fld id="{EF122F8F-92CB-4355-A4E4-112B2181E144}" type="slidenum">
              <a:rPr lang="en-US" altLang="en-US"/>
              <a:pPr/>
              <a:t>‹#›</a:t>
            </a:fld>
            <a:endParaRPr lang="en-US" altLang="en-US"/>
          </a:p>
        </p:txBody>
      </p:sp>
    </p:spTree>
    <p:extLst>
      <p:ext uri="{BB962C8B-B14F-4D97-AF65-F5344CB8AC3E}">
        <p14:creationId xmlns:p14="http://schemas.microsoft.com/office/powerpoint/2010/main" val="19021495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050696A-18F1-D582-4658-81569634BC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225A216B-CF37-E35B-8065-B1EAD3FF65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FA6BD9B8-2CCB-F46B-445F-83C5204E7941}"/>
              </a:ext>
            </a:extLst>
          </p:cNvPr>
          <p:cNvSpPr>
            <a:spLocks noGrp="1" noChangeArrowheads="1"/>
          </p:cNvSpPr>
          <p:nvPr>
            <p:ph type="sldNum" sz="quarter" idx="12"/>
          </p:nvPr>
        </p:nvSpPr>
        <p:spPr>
          <a:ln/>
        </p:spPr>
        <p:txBody>
          <a:bodyPr/>
          <a:lstStyle>
            <a:lvl1pPr>
              <a:defRPr/>
            </a:lvl1pPr>
          </a:lstStyle>
          <a:p>
            <a:fld id="{F73A803C-67E5-4155-8FF7-DFE54063A723}" type="slidenum">
              <a:rPr lang="en-US" altLang="en-US"/>
              <a:pPr/>
              <a:t>‹#›</a:t>
            </a:fld>
            <a:endParaRPr lang="en-US" altLang="en-US"/>
          </a:p>
        </p:txBody>
      </p:sp>
    </p:spTree>
    <p:extLst>
      <p:ext uri="{BB962C8B-B14F-4D97-AF65-F5344CB8AC3E}">
        <p14:creationId xmlns:p14="http://schemas.microsoft.com/office/powerpoint/2010/main" val="29550927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309680E-B65C-38F4-4DEF-9B9CBA3BA6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24429B27-719F-9462-A856-62C78DA43F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ADE22812-9406-1813-ED8A-CE8F969CF28F}"/>
              </a:ext>
            </a:extLst>
          </p:cNvPr>
          <p:cNvSpPr>
            <a:spLocks noGrp="1" noChangeArrowheads="1"/>
          </p:cNvSpPr>
          <p:nvPr>
            <p:ph type="sldNum" sz="quarter" idx="12"/>
          </p:nvPr>
        </p:nvSpPr>
        <p:spPr>
          <a:ln/>
        </p:spPr>
        <p:txBody>
          <a:bodyPr/>
          <a:lstStyle>
            <a:lvl1pPr>
              <a:defRPr/>
            </a:lvl1pPr>
          </a:lstStyle>
          <a:p>
            <a:fld id="{A82B994B-6C08-404D-AF37-CFEE9427B3C9}" type="slidenum">
              <a:rPr lang="en-US" altLang="en-US"/>
              <a:pPr/>
              <a:t>‹#›</a:t>
            </a:fld>
            <a:endParaRPr lang="en-US" altLang="en-US"/>
          </a:p>
        </p:txBody>
      </p:sp>
    </p:spTree>
    <p:extLst>
      <p:ext uri="{BB962C8B-B14F-4D97-AF65-F5344CB8AC3E}">
        <p14:creationId xmlns:p14="http://schemas.microsoft.com/office/powerpoint/2010/main" val="5374796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3FDABD2-51EF-922B-D1CE-D4C1170DFD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1E6B59C2-A773-4020-CAD8-FEA194D5DD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F097E337-4B52-4E2E-3088-038E0CFD602F}"/>
              </a:ext>
            </a:extLst>
          </p:cNvPr>
          <p:cNvSpPr>
            <a:spLocks noGrp="1" noChangeArrowheads="1"/>
          </p:cNvSpPr>
          <p:nvPr>
            <p:ph type="sldNum" sz="quarter" idx="12"/>
          </p:nvPr>
        </p:nvSpPr>
        <p:spPr>
          <a:ln/>
        </p:spPr>
        <p:txBody>
          <a:bodyPr/>
          <a:lstStyle>
            <a:lvl1pPr>
              <a:defRPr/>
            </a:lvl1pPr>
          </a:lstStyle>
          <a:p>
            <a:fld id="{46585FAE-685F-4301-94CF-E4CC7F607E2C}" type="slidenum">
              <a:rPr lang="en-US" altLang="en-US"/>
              <a:pPr/>
              <a:t>‹#›</a:t>
            </a:fld>
            <a:endParaRPr lang="en-US" altLang="en-US"/>
          </a:p>
        </p:txBody>
      </p:sp>
    </p:spTree>
    <p:extLst>
      <p:ext uri="{BB962C8B-B14F-4D97-AF65-F5344CB8AC3E}">
        <p14:creationId xmlns:p14="http://schemas.microsoft.com/office/powerpoint/2010/main" val="25863960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2E9EBC3-6870-5108-EB3A-853DAA5AF5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CAF2F4AA-454C-09B6-7281-AB5F3E829F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B0B0D96C-832C-1F84-295A-7A5659CA6AEC}"/>
              </a:ext>
            </a:extLst>
          </p:cNvPr>
          <p:cNvSpPr>
            <a:spLocks noGrp="1" noChangeArrowheads="1"/>
          </p:cNvSpPr>
          <p:nvPr>
            <p:ph type="sldNum" sz="quarter" idx="12"/>
          </p:nvPr>
        </p:nvSpPr>
        <p:spPr>
          <a:ln/>
        </p:spPr>
        <p:txBody>
          <a:bodyPr/>
          <a:lstStyle>
            <a:lvl1pPr>
              <a:defRPr/>
            </a:lvl1pPr>
          </a:lstStyle>
          <a:p>
            <a:fld id="{927670AC-199C-49CD-B1A9-F8734014B045}" type="slidenum">
              <a:rPr lang="en-US" altLang="en-US"/>
              <a:pPr/>
              <a:t>‹#›</a:t>
            </a:fld>
            <a:endParaRPr lang="en-US" altLang="en-US"/>
          </a:p>
        </p:txBody>
      </p:sp>
    </p:spTree>
    <p:extLst>
      <p:ext uri="{BB962C8B-B14F-4D97-AF65-F5344CB8AC3E}">
        <p14:creationId xmlns:p14="http://schemas.microsoft.com/office/powerpoint/2010/main" val="19351717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752A265-E4A7-86E4-EB38-022A5D64B8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8AC98FCE-8074-3D01-F218-9AD099D949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1A1348BE-1DC1-989B-A868-40EAFBFA51EE}"/>
              </a:ext>
            </a:extLst>
          </p:cNvPr>
          <p:cNvSpPr>
            <a:spLocks noGrp="1" noChangeArrowheads="1"/>
          </p:cNvSpPr>
          <p:nvPr>
            <p:ph type="sldNum" sz="quarter" idx="12"/>
          </p:nvPr>
        </p:nvSpPr>
        <p:spPr>
          <a:ln/>
        </p:spPr>
        <p:txBody>
          <a:bodyPr/>
          <a:lstStyle>
            <a:lvl1pPr>
              <a:defRPr/>
            </a:lvl1pPr>
          </a:lstStyle>
          <a:p>
            <a:fld id="{56F852FA-9BFF-4218-A2B8-9112873031E8}" type="slidenum">
              <a:rPr lang="en-US" altLang="en-US"/>
              <a:pPr/>
              <a:t>‹#›</a:t>
            </a:fld>
            <a:endParaRPr lang="en-US" altLang="en-US"/>
          </a:p>
        </p:txBody>
      </p:sp>
    </p:spTree>
    <p:extLst>
      <p:ext uri="{BB962C8B-B14F-4D97-AF65-F5344CB8AC3E}">
        <p14:creationId xmlns:p14="http://schemas.microsoft.com/office/powerpoint/2010/main" val="24041005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932" y="609600"/>
            <a:ext cx="259113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519" y="609600"/>
            <a:ext cx="7570186"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D40F800-0E9E-A7A0-50A2-D08F830192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7956E858-9FA6-E7EB-68FE-72C4B8ECE5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DAD33447-D288-42A1-CE36-A260DF3F8923}"/>
              </a:ext>
            </a:extLst>
          </p:cNvPr>
          <p:cNvSpPr>
            <a:spLocks noGrp="1" noChangeArrowheads="1"/>
          </p:cNvSpPr>
          <p:nvPr>
            <p:ph type="sldNum" sz="quarter" idx="12"/>
          </p:nvPr>
        </p:nvSpPr>
        <p:spPr>
          <a:ln/>
        </p:spPr>
        <p:txBody>
          <a:bodyPr/>
          <a:lstStyle>
            <a:lvl1pPr>
              <a:defRPr/>
            </a:lvl1pPr>
          </a:lstStyle>
          <a:p>
            <a:fld id="{930FEE0B-A5D1-4AE0-82C3-676DF6D20361}" type="slidenum">
              <a:rPr lang="en-US" altLang="en-US"/>
              <a:pPr/>
              <a:t>‹#›</a:t>
            </a:fld>
            <a:endParaRPr lang="en-US" altLang="en-US"/>
          </a:p>
        </p:txBody>
      </p:sp>
    </p:spTree>
    <p:extLst>
      <p:ext uri="{BB962C8B-B14F-4D97-AF65-F5344CB8AC3E}">
        <p14:creationId xmlns:p14="http://schemas.microsoft.com/office/powerpoint/2010/main" val="15392596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63CD487A-44F9-F1DF-2FE1-47F23553BF5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08A33CE6-4BF3-4B45-92D9-310D6F267A8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072EA23-049F-3295-01AC-28404D88BAA4}"/>
              </a:ext>
            </a:extLst>
          </p:cNvPr>
          <p:cNvSpPr>
            <a:spLocks noGrp="1" noChangeArrowheads="1"/>
          </p:cNvSpPr>
          <p:nvPr>
            <p:ph type="sldNum" sz="quarter" idx="12"/>
          </p:nvPr>
        </p:nvSpPr>
        <p:spPr>
          <a:ln/>
        </p:spPr>
        <p:txBody>
          <a:bodyPr/>
          <a:lstStyle>
            <a:lvl1pPr>
              <a:defRPr/>
            </a:lvl1pPr>
          </a:lstStyle>
          <a:p>
            <a:pPr>
              <a:defRPr/>
            </a:pPr>
            <a:fld id="{9729422B-40F9-4353-A23C-DBA6333CA0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720226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0A7E277-4EF7-B7A0-F9D0-8787133D970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DE640488-50F0-C264-1D87-F815A7640CF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9C00C559-556B-61E9-5718-A820E135790F}"/>
              </a:ext>
            </a:extLst>
          </p:cNvPr>
          <p:cNvSpPr>
            <a:spLocks noGrp="1" noChangeArrowheads="1"/>
          </p:cNvSpPr>
          <p:nvPr>
            <p:ph type="sldNum" sz="quarter" idx="12"/>
          </p:nvPr>
        </p:nvSpPr>
        <p:spPr>
          <a:ln/>
        </p:spPr>
        <p:txBody>
          <a:bodyPr/>
          <a:lstStyle>
            <a:lvl1pPr>
              <a:defRPr/>
            </a:lvl1pPr>
          </a:lstStyle>
          <a:p>
            <a:pPr>
              <a:defRPr/>
            </a:pPr>
            <a:fld id="{6F8AF3F7-747E-47FF-A35E-1C746B896D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5515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38B5A39-7F72-405F-A682-4FF244B16B1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309932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AA04960F-A2BA-0A95-6FF4-26E19CB88D4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1E7F8C93-942F-615B-7600-E47F4373F26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0E413E1-B09B-0CAD-8272-3826C1843AA2}"/>
              </a:ext>
            </a:extLst>
          </p:cNvPr>
          <p:cNvSpPr>
            <a:spLocks noGrp="1" noChangeArrowheads="1"/>
          </p:cNvSpPr>
          <p:nvPr>
            <p:ph type="sldNum" sz="quarter" idx="12"/>
          </p:nvPr>
        </p:nvSpPr>
        <p:spPr>
          <a:ln/>
        </p:spPr>
        <p:txBody>
          <a:bodyPr/>
          <a:lstStyle>
            <a:lvl1pPr>
              <a:defRPr/>
            </a:lvl1pPr>
          </a:lstStyle>
          <a:p>
            <a:pPr>
              <a:defRPr/>
            </a:pPr>
            <a:fld id="{720723A1-DAC7-4599-9CC7-E4167728A9F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1473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FFE4EC04-2293-4387-12E3-7B9E41660DD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E25A1592-58C9-9D4A-F9F5-22F5B52AC7D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2ECEFA66-917B-2DF0-F9AA-E62F01983DA8}"/>
              </a:ext>
            </a:extLst>
          </p:cNvPr>
          <p:cNvSpPr>
            <a:spLocks noGrp="1" noChangeArrowheads="1"/>
          </p:cNvSpPr>
          <p:nvPr>
            <p:ph type="sldNum" sz="quarter" idx="12"/>
          </p:nvPr>
        </p:nvSpPr>
        <p:spPr>
          <a:ln/>
        </p:spPr>
        <p:txBody>
          <a:bodyPr/>
          <a:lstStyle>
            <a:lvl1pPr>
              <a:defRPr/>
            </a:lvl1pPr>
          </a:lstStyle>
          <a:p>
            <a:pPr>
              <a:defRPr/>
            </a:pPr>
            <a:fld id="{DF28B72B-9BCB-4AB2-A360-E5FD573F4F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398118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BE950AF5-36FF-9A91-B236-A95A6BC2860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3799366C-A110-DCCE-D2F9-2B0D299573D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CA6A0478-98F6-292B-BCF4-7FC0232B8857}"/>
              </a:ext>
            </a:extLst>
          </p:cNvPr>
          <p:cNvSpPr>
            <a:spLocks noGrp="1" noChangeArrowheads="1"/>
          </p:cNvSpPr>
          <p:nvPr>
            <p:ph type="sldNum" sz="quarter" idx="12"/>
          </p:nvPr>
        </p:nvSpPr>
        <p:spPr>
          <a:ln/>
        </p:spPr>
        <p:txBody>
          <a:bodyPr/>
          <a:lstStyle>
            <a:lvl1pPr>
              <a:defRPr/>
            </a:lvl1pPr>
          </a:lstStyle>
          <a:p>
            <a:pPr>
              <a:defRPr/>
            </a:pPr>
            <a:fld id="{0126A949-BA37-44FA-AAC3-3C383923883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531044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3F64A227-B36B-51C1-A1B1-895C80E3326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4FC6A51F-701F-0599-9556-B82CC54EE47D}"/>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A8299A36-5B1F-1BD4-4328-3951A1D8B7A2}"/>
              </a:ext>
            </a:extLst>
          </p:cNvPr>
          <p:cNvSpPr>
            <a:spLocks noGrp="1" noChangeArrowheads="1"/>
          </p:cNvSpPr>
          <p:nvPr>
            <p:ph type="sldNum" sz="quarter" idx="12"/>
          </p:nvPr>
        </p:nvSpPr>
        <p:spPr>
          <a:ln/>
        </p:spPr>
        <p:txBody>
          <a:bodyPr/>
          <a:lstStyle>
            <a:lvl1pPr>
              <a:defRPr/>
            </a:lvl1pPr>
          </a:lstStyle>
          <a:p>
            <a:pPr>
              <a:defRPr/>
            </a:pPr>
            <a:fld id="{F5F90535-AB0A-494B-ACEC-79D3DB39606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558584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B3A4DFF-8336-B123-FBE0-4BEACE042B5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255D2EFF-8F3F-FEA0-8CA8-BDC8CAE7201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01F9EC51-0E7F-ECD9-7F1C-F3E2D78CF1B2}"/>
              </a:ext>
            </a:extLst>
          </p:cNvPr>
          <p:cNvSpPr>
            <a:spLocks noGrp="1" noChangeArrowheads="1"/>
          </p:cNvSpPr>
          <p:nvPr>
            <p:ph type="sldNum" sz="quarter" idx="12"/>
          </p:nvPr>
        </p:nvSpPr>
        <p:spPr>
          <a:ln/>
        </p:spPr>
        <p:txBody>
          <a:bodyPr/>
          <a:lstStyle>
            <a:lvl1pPr>
              <a:defRPr/>
            </a:lvl1pPr>
          </a:lstStyle>
          <a:p>
            <a:pPr>
              <a:defRPr/>
            </a:pPr>
            <a:fld id="{34F4D0E8-90AB-4B61-AC80-D2699E49C87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702819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0DA4ED1F-6B8F-F6E1-D141-09FBAD46B91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BE3248DA-908E-B329-CB6E-A2E37854166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6AF81E1F-41EE-DD71-ECCE-C09F386427B7}"/>
              </a:ext>
            </a:extLst>
          </p:cNvPr>
          <p:cNvSpPr>
            <a:spLocks noGrp="1" noChangeArrowheads="1"/>
          </p:cNvSpPr>
          <p:nvPr>
            <p:ph type="sldNum" sz="quarter" idx="12"/>
          </p:nvPr>
        </p:nvSpPr>
        <p:spPr>
          <a:ln/>
        </p:spPr>
        <p:txBody>
          <a:bodyPr/>
          <a:lstStyle>
            <a:lvl1pPr>
              <a:defRPr/>
            </a:lvl1pPr>
          </a:lstStyle>
          <a:p>
            <a:pPr>
              <a:defRPr/>
            </a:pPr>
            <a:fld id="{EBD9B3B7-3283-4270-95FA-7D04B929D22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081060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E3359353-D6B5-6346-E26E-AAB9ECCBB08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8F04385A-84E4-2333-1282-7BF6BC2D7EE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7A24ED9C-6219-F2CB-BF31-7684BF2F7C5E}"/>
              </a:ext>
            </a:extLst>
          </p:cNvPr>
          <p:cNvSpPr>
            <a:spLocks noGrp="1" noChangeArrowheads="1"/>
          </p:cNvSpPr>
          <p:nvPr>
            <p:ph type="sldNum" sz="quarter" idx="12"/>
          </p:nvPr>
        </p:nvSpPr>
        <p:spPr>
          <a:ln/>
        </p:spPr>
        <p:txBody>
          <a:bodyPr/>
          <a:lstStyle>
            <a:lvl1pPr>
              <a:defRPr/>
            </a:lvl1pPr>
          </a:lstStyle>
          <a:p>
            <a:pPr>
              <a:defRPr/>
            </a:pPr>
            <a:fld id="{E27FCAC8-B533-4BAC-A766-F923DA12D0A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394446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294C1EFE-78DC-3C04-4470-4A100FBAC9F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F4DC69D0-2057-64AD-62FC-99DA89238FA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60078726-7256-C982-D69B-DF3CB98251C0}"/>
              </a:ext>
            </a:extLst>
          </p:cNvPr>
          <p:cNvSpPr>
            <a:spLocks noGrp="1" noChangeArrowheads="1"/>
          </p:cNvSpPr>
          <p:nvPr>
            <p:ph type="sldNum" sz="quarter" idx="12"/>
          </p:nvPr>
        </p:nvSpPr>
        <p:spPr>
          <a:ln/>
        </p:spPr>
        <p:txBody>
          <a:bodyPr/>
          <a:lstStyle>
            <a:lvl1pPr>
              <a:defRPr/>
            </a:lvl1pPr>
          </a:lstStyle>
          <a:p>
            <a:pPr>
              <a:defRPr/>
            </a:pPr>
            <a:fld id="{C5A44E4E-2DFC-4D15-98BA-CE360FD4C02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446052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63210E9B-989F-1D8E-7FB5-2DF185B3B8C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4C1C6D9C-09D9-CF50-FFD6-AB458CDE8EC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B5578763-0B19-DC02-6BB7-D50E5D433668}"/>
              </a:ext>
            </a:extLst>
          </p:cNvPr>
          <p:cNvSpPr>
            <a:spLocks noGrp="1" noChangeArrowheads="1"/>
          </p:cNvSpPr>
          <p:nvPr>
            <p:ph type="sldNum" sz="quarter" idx="12"/>
          </p:nvPr>
        </p:nvSpPr>
        <p:spPr>
          <a:ln/>
        </p:spPr>
        <p:txBody>
          <a:bodyPr/>
          <a:lstStyle>
            <a:lvl1pPr>
              <a:defRPr/>
            </a:lvl1pPr>
          </a:lstStyle>
          <a:p>
            <a:pPr>
              <a:defRPr/>
            </a:pPr>
            <a:fld id="{ECB53151-D7B8-4AF1-9136-01E23FCF125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657702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07661-82B3-A322-1464-6E0C3D8A5247}"/>
              </a:ext>
            </a:extLst>
          </p:cNvPr>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F31CB5E-BFC4-DCED-EED0-9B990D2374BD}"/>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942DBA-CF76-9AA9-BB8E-3729175E648D}"/>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186AC4B-DD8D-B9F1-0FB9-DD653D057D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D726D91-D49C-A7FB-95D2-451572E253A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70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5F476AC-E4AB-4602-80F3-8D13EBDED45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404574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EC365-FEB0-A9F6-A161-10F2B281B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D1BC2C-8B47-50BD-CBCA-9E8DB814E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6C657E-1975-C93E-4DD9-B0F215E0C2A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DCCBC99-229E-781C-A006-DDE5230CF12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A33D563-6348-5604-551B-1B79AA5600DC}"/>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904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71497-17A3-9D68-510C-A5B6FE68E225}"/>
              </a:ext>
            </a:extLst>
          </p:cNvPr>
          <p:cNvSpPr>
            <a:spLocks noGrp="1"/>
          </p:cNvSpPr>
          <p:nvPr>
            <p:ph type="title"/>
          </p:nvPr>
        </p:nvSpPr>
        <p:spPr>
          <a:xfrm>
            <a:off x="831958" y="1709739"/>
            <a:ext cx="1051697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7CE462-F40F-10AC-7EDE-2CCD96B14D1A}"/>
              </a:ext>
            </a:extLst>
          </p:cNvPr>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7650FA-EC07-A4AC-1816-1FE67AC07A14}"/>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E3C7550-1380-B543-FAEC-497099F0F4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E32D1D6-61F8-594C-E8B9-366447CF8442}"/>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8691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2447F-9F81-DEB6-198F-9A6CF2D68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D132F79-4E4B-7FA2-DC9E-92731816DE09}"/>
              </a:ext>
            </a:extLst>
          </p:cNvPr>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F635769-BC9D-3236-F1C6-BF3F8AC19AFC}"/>
              </a:ext>
            </a:extLst>
          </p:cNvPr>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4DFB2C9-8D9A-A06D-90D0-DD2E55868253}"/>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268E73F-1F14-11ED-3AF0-102A9FA942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256494B-5C21-CAC7-1FD2-6CA69427EA9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278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CB958-1523-C78F-80C1-C6E2ADF8FA5A}"/>
              </a:ext>
            </a:extLst>
          </p:cNvPr>
          <p:cNvSpPr>
            <a:spLocks noGrp="1"/>
          </p:cNvSpPr>
          <p:nvPr>
            <p:ph type="title"/>
          </p:nvPr>
        </p:nvSpPr>
        <p:spPr>
          <a:xfrm>
            <a:off x="839897" y="365126"/>
            <a:ext cx="1051697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D7D8F9-6FF6-AB3D-9B3A-C18DC73E3FDA}"/>
              </a:ext>
            </a:extLst>
          </p:cNvPr>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5726B4-2636-697D-BC49-9878ACA1A57A}"/>
              </a:ext>
            </a:extLst>
          </p:cNvPr>
          <p:cNvSpPr>
            <a:spLocks noGrp="1"/>
          </p:cNvSpPr>
          <p:nvPr>
            <p:ph sz="half" idx="2"/>
          </p:nvPr>
        </p:nvSpPr>
        <p:spPr>
          <a:xfrm>
            <a:off x="839898" y="2505075"/>
            <a:ext cx="51584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8BA659-A9B7-B0D0-993A-2B1BC9426C2A}"/>
              </a:ext>
            </a:extLst>
          </p:cNvPr>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D20227-E501-5FA7-9222-9965E6C6A649}"/>
              </a:ext>
            </a:extLst>
          </p:cNvPr>
          <p:cNvSpPr>
            <a:spLocks noGrp="1"/>
          </p:cNvSpPr>
          <p:nvPr>
            <p:ph sz="quarter" idx="4"/>
          </p:nvPr>
        </p:nvSpPr>
        <p:spPr>
          <a:xfrm>
            <a:off x="6173004" y="2505075"/>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6075E69-9B65-CBDD-B736-400686B7B11A}"/>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FF9CCCD-1295-7A29-C56A-B401F67FA12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1F3A71DE-F59A-50EC-6B9A-612A37ED356E}"/>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306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8EB3E-51C3-BF60-DAF0-064F1D7F2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AC3A99D-A2EE-3135-B29F-F66DD484BBD5}"/>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626C4B1F-22C8-973F-8673-BF5E1A535E4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E5F59BA8-77C0-2EB5-52D5-439C394C8258}"/>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2924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06205F-D843-835E-73D9-51BCC01E6B57}"/>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D94AC06-6D25-98DF-8336-369918026E0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C5139AC-7C59-9E2C-AF8B-874D8C1B4CB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4982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9F59E-4594-D1C1-C978-1D2B29203642}"/>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ACB65B9-C54C-BE7F-80A8-DDE4DB4DC4D4}"/>
              </a:ext>
            </a:extLst>
          </p:cNvPr>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EE4E9B-C585-0D73-27FF-5083B6E1F810}"/>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3FF11C-35CB-6E54-3A4D-558B038D0FC2}"/>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EC27410-815C-BB3B-049E-2B43A3A8FD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0E3CDBD-BE31-4DE4-FE62-28ED99EB2EC5}"/>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652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80BC7-9F80-B9A5-0380-762DE77CB584}"/>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0577A67-F931-74F2-A81D-1890E3FE85C4}"/>
              </a:ext>
            </a:extLst>
          </p:cNvPr>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675A90F-27EC-B384-53A1-C92C1DA57111}"/>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959FE2C-BC03-C143-67FD-FE594870582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296EC37-BBA5-18A7-4230-8FF1D7AAE0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F323919-7162-546C-5265-9EF093F40D13}"/>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7693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42DEB-921A-218B-BF66-4AA99E6BC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670D7D2-7B40-60A2-DD4D-156245096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02C460-3834-1874-03DC-6C91208B6EBF}"/>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120F284-52AB-4C6B-6AA6-9FD7B852E7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7AD33D4-1DF4-17F4-DF3E-ED632567F933}"/>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644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BEADCB-CFF7-94C2-07C8-E450E5AF3743}"/>
              </a:ext>
            </a:extLst>
          </p:cNvPr>
          <p:cNvSpPr>
            <a:spLocks noGrp="1"/>
          </p:cNvSpPr>
          <p:nvPr>
            <p:ph type="title" orient="vert"/>
          </p:nvPr>
        </p:nvSpPr>
        <p:spPr>
          <a:xfrm>
            <a:off x="8726037" y="365125"/>
            <a:ext cx="262924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743CA9-436C-E7D8-5798-470942C33CA9}"/>
              </a:ext>
            </a:extLst>
          </p:cNvPr>
          <p:cNvSpPr>
            <a:spLocks noGrp="1"/>
          </p:cNvSpPr>
          <p:nvPr>
            <p:ph type="body" orient="vert" idx="1"/>
          </p:nvPr>
        </p:nvSpPr>
        <p:spPr>
          <a:xfrm>
            <a:off x="838309"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5EDF38-75D9-5585-4F31-B4388D3370D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F2E160C-2D3F-2656-0473-81050DAE1D1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A52B2E-6D76-E97F-8299-4D9C43EB3591}"/>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68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2F1F036-2E92-4C4C-AD1A-B6FD453914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110236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7F355-5741-49B8-AC2B-9B4B36FF73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91345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03170B-2889-475A-8203-6FAD2ABC89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0235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50822-0131-46A8-B26D-BF389AB10F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3717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3A967-599C-495D-A776-B06DD8DA52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98330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9EAD59-A2DC-44A3-9EB1-86D0B24913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00392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22C0DF-682D-46DA-A9B6-9093D41B9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39419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59150-0693-44C0-A7F7-4E8E9E66A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1347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0302-4821-4CBC-955C-05D9D93098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49634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D8825A-A978-4866-88D2-615D05EEC8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21926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37FD4-3904-4188-887F-9139792B40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950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418A877-2A51-4CA3-9799-10ED01B5155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98165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623A4-2883-4C08-8364-B9E955855D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29355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07661-82B3-A322-1464-6E0C3D8A5247}"/>
              </a:ext>
            </a:extLst>
          </p:cNvPr>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F31CB5E-BFC4-DCED-EED0-9B990D2374BD}"/>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942DBA-CF76-9AA9-BB8E-3729175E648D}"/>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186AC4B-DD8D-B9F1-0FB9-DD653D057D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D726D91-D49C-A7FB-95D2-451572E253A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3199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EC365-FEB0-A9F6-A161-10F2B281B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D1BC2C-8B47-50BD-CBCA-9E8DB814E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6C657E-1975-C93E-4DD9-B0F215E0C2A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DCCBC99-229E-781C-A006-DDE5230CF12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A33D563-6348-5604-551B-1B79AA5600DC}"/>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9091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71497-17A3-9D68-510C-A5B6FE68E225}"/>
              </a:ext>
            </a:extLst>
          </p:cNvPr>
          <p:cNvSpPr>
            <a:spLocks noGrp="1"/>
          </p:cNvSpPr>
          <p:nvPr>
            <p:ph type="title"/>
          </p:nvPr>
        </p:nvSpPr>
        <p:spPr>
          <a:xfrm>
            <a:off x="831958" y="1709739"/>
            <a:ext cx="1051697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7CE462-F40F-10AC-7EDE-2CCD96B14D1A}"/>
              </a:ext>
            </a:extLst>
          </p:cNvPr>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7650FA-EC07-A4AC-1816-1FE67AC07A14}"/>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E3C7550-1380-B543-FAEC-497099F0F4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E32D1D6-61F8-594C-E8B9-366447CF8442}"/>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741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2447F-9F81-DEB6-198F-9A6CF2D68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D132F79-4E4B-7FA2-DC9E-92731816DE09}"/>
              </a:ext>
            </a:extLst>
          </p:cNvPr>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F635769-BC9D-3236-F1C6-BF3F8AC19AFC}"/>
              </a:ext>
            </a:extLst>
          </p:cNvPr>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4DFB2C9-8D9A-A06D-90D0-DD2E55868253}"/>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268E73F-1F14-11ED-3AF0-102A9FA942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256494B-5C21-CAC7-1FD2-6CA69427EA9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6666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CB958-1523-C78F-80C1-C6E2ADF8FA5A}"/>
              </a:ext>
            </a:extLst>
          </p:cNvPr>
          <p:cNvSpPr>
            <a:spLocks noGrp="1"/>
          </p:cNvSpPr>
          <p:nvPr>
            <p:ph type="title"/>
          </p:nvPr>
        </p:nvSpPr>
        <p:spPr>
          <a:xfrm>
            <a:off x="839897" y="365126"/>
            <a:ext cx="1051697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D7D8F9-6FF6-AB3D-9B3A-C18DC73E3FDA}"/>
              </a:ext>
            </a:extLst>
          </p:cNvPr>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5726B4-2636-697D-BC49-9878ACA1A57A}"/>
              </a:ext>
            </a:extLst>
          </p:cNvPr>
          <p:cNvSpPr>
            <a:spLocks noGrp="1"/>
          </p:cNvSpPr>
          <p:nvPr>
            <p:ph sz="half" idx="2"/>
          </p:nvPr>
        </p:nvSpPr>
        <p:spPr>
          <a:xfrm>
            <a:off x="839898" y="2505075"/>
            <a:ext cx="51584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8BA659-A9B7-B0D0-993A-2B1BC9426C2A}"/>
              </a:ext>
            </a:extLst>
          </p:cNvPr>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D20227-E501-5FA7-9222-9965E6C6A649}"/>
              </a:ext>
            </a:extLst>
          </p:cNvPr>
          <p:cNvSpPr>
            <a:spLocks noGrp="1"/>
          </p:cNvSpPr>
          <p:nvPr>
            <p:ph sz="quarter" idx="4"/>
          </p:nvPr>
        </p:nvSpPr>
        <p:spPr>
          <a:xfrm>
            <a:off x="6173004" y="2505075"/>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6075E69-9B65-CBDD-B736-400686B7B11A}"/>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FF9CCCD-1295-7A29-C56A-B401F67FA12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1F3A71DE-F59A-50EC-6B9A-612A37ED356E}"/>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8350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8EB3E-51C3-BF60-DAF0-064F1D7F2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AC3A99D-A2EE-3135-B29F-F66DD484BBD5}"/>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626C4B1F-22C8-973F-8673-BF5E1A535E4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E5F59BA8-77C0-2EB5-52D5-439C394C8258}"/>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1987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06205F-D843-835E-73D9-51BCC01E6B57}"/>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D94AC06-6D25-98DF-8336-369918026E0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C5139AC-7C59-9E2C-AF8B-874D8C1B4CB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9440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9F59E-4594-D1C1-C978-1D2B29203642}"/>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ACB65B9-C54C-BE7F-80A8-DDE4DB4DC4D4}"/>
              </a:ext>
            </a:extLst>
          </p:cNvPr>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EE4E9B-C585-0D73-27FF-5083B6E1F810}"/>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3FF11C-35CB-6E54-3A4D-558B038D0FC2}"/>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EC27410-815C-BB3B-049E-2B43A3A8FD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0E3CDBD-BE31-4DE4-FE62-28ED99EB2EC5}"/>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9898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80BC7-9F80-B9A5-0380-762DE77CB584}"/>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0577A67-F931-74F2-A81D-1890E3FE85C4}"/>
              </a:ext>
            </a:extLst>
          </p:cNvPr>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675A90F-27EC-B384-53A1-C92C1DA57111}"/>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959FE2C-BC03-C143-67FD-FE594870582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296EC37-BBA5-18A7-4230-8FF1D7AAE0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F323919-7162-546C-5265-9EF093F40D13}"/>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6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7" name="PlaceHolder 2"/>
          <p:cNvSpPr>
            <a:spLocks noGrp="1"/>
          </p:cNvSpPr>
          <p:nvPr>
            <p:ph type="subTitle"/>
          </p:nvPr>
        </p:nvSpPr>
        <p:spPr>
          <a:xfrm>
            <a:off x="406080" y="838080"/>
            <a:ext cx="11480760" cy="518184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a:solidFill>
                <a:srgbClr val="FFFFFF"/>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A70925-A08A-4768-8444-5B75283ABFB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80446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42DEB-921A-218B-BF66-4AA99E6BC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670D7D2-7B40-60A2-DD4D-156245096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02C460-3834-1874-03DC-6C91208B6EBF}"/>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120F284-52AB-4C6B-6AA6-9FD7B852E7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7AD33D4-1DF4-17F4-DF3E-ED632567F933}"/>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2399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BEADCB-CFF7-94C2-07C8-E450E5AF3743}"/>
              </a:ext>
            </a:extLst>
          </p:cNvPr>
          <p:cNvSpPr>
            <a:spLocks noGrp="1"/>
          </p:cNvSpPr>
          <p:nvPr>
            <p:ph type="title" orient="vert"/>
          </p:nvPr>
        </p:nvSpPr>
        <p:spPr>
          <a:xfrm>
            <a:off x="8726037" y="365125"/>
            <a:ext cx="262924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743CA9-436C-E7D8-5798-470942C33CA9}"/>
              </a:ext>
            </a:extLst>
          </p:cNvPr>
          <p:cNvSpPr>
            <a:spLocks noGrp="1"/>
          </p:cNvSpPr>
          <p:nvPr>
            <p:ph type="body" orient="vert" idx="1"/>
          </p:nvPr>
        </p:nvSpPr>
        <p:spPr>
          <a:xfrm>
            <a:off x="838309"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5EDF38-75D9-5585-4F31-B4388D3370D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F2E160C-2D3F-2656-0473-81050DAE1D1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A52B2E-6D76-E97F-8299-4D9C43EB3591}"/>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3514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07661-82B3-A322-1464-6E0C3D8A5247}"/>
              </a:ext>
            </a:extLst>
          </p:cNvPr>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F31CB5E-BFC4-DCED-EED0-9B990D2374BD}"/>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942DBA-CF76-9AA9-BB8E-3729175E648D}"/>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186AC4B-DD8D-B9F1-0FB9-DD653D057D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D726D91-D49C-A7FB-95D2-451572E253A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8504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EC365-FEB0-A9F6-A161-10F2B281B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D1BC2C-8B47-50BD-CBCA-9E8DB814E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6C657E-1975-C93E-4DD9-B0F215E0C2A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DCCBC99-229E-781C-A006-DDE5230CF12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A33D563-6348-5604-551B-1B79AA5600DC}"/>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52071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71497-17A3-9D68-510C-A5B6FE68E225}"/>
              </a:ext>
            </a:extLst>
          </p:cNvPr>
          <p:cNvSpPr>
            <a:spLocks noGrp="1"/>
          </p:cNvSpPr>
          <p:nvPr>
            <p:ph type="title"/>
          </p:nvPr>
        </p:nvSpPr>
        <p:spPr>
          <a:xfrm>
            <a:off x="831958" y="1709739"/>
            <a:ext cx="1051697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7CE462-F40F-10AC-7EDE-2CCD96B14D1A}"/>
              </a:ext>
            </a:extLst>
          </p:cNvPr>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7650FA-EC07-A4AC-1816-1FE67AC07A14}"/>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E3C7550-1380-B543-FAEC-497099F0F4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E32D1D6-61F8-594C-E8B9-366447CF8442}"/>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9549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2447F-9F81-DEB6-198F-9A6CF2D68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D132F79-4E4B-7FA2-DC9E-92731816DE09}"/>
              </a:ext>
            </a:extLst>
          </p:cNvPr>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F635769-BC9D-3236-F1C6-BF3F8AC19AFC}"/>
              </a:ext>
            </a:extLst>
          </p:cNvPr>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4DFB2C9-8D9A-A06D-90D0-DD2E55868253}"/>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268E73F-1F14-11ED-3AF0-102A9FA942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256494B-5C21-CAC7-1FD2-6CA69427EA9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114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CB958-1523-C78F-80C1-C6E2ADF8FA5A}"/>
              </a:ext>
            </a:extLst>
          </p:cNvPr>
          <p:cNvSpPr>
            <a:spLocks noGrp="1"/>
          </p:cNvSpPr>
          <p:nvPr>
            <p:ph type="title"/>
          </p:nvPr>
        </p:nvSpPr>
        <p:spPr>
          <a:xfrm>
            <a:off x="839897" y="365126"/>
            <a:ext cx="1051697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D7D8F9-6FF6-AB3D-9B3A-C18DC73E3FDA}"/>
              </a:ext>
            </a:extLst>
          </p:cNvPr>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5726B4-2636-697D-BC49-9878ACA1A57A}"/>
              </a:ext>
            </a:extLst>
          </p:cNvPr>
          <p:cNvSpPr>
            <a:spLocks noGrp="1"/>
          </p:cNvSpPr>
          <p:nvPr>
            <p:ph sz="half" idx="2"/>
          </p:nvPr>
        </p:nvSpPr>
        <p:spPr>
          <a:xfrm>
            <a:off x="839898" y="2505075"/>
            <a:ext cx="51584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8BA659-A9B7-B0D0-993A-2B1BC9426C2A}"/>
              </a:ext>
            </a:extLst>
          </p:cNvPr>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D20227-E501-5FA7-9222-9965E6C6A649}"/>
              </a:ext>
            </a:extLst>
          </p:cNvPr>
          <p:cNvSpPr>
            <a:spLocks noGrp="1"/>
          </p:cNvSpPr>
          <p:nvPr>
            <p:ph sz="quarter" idx="4"/>
          </p:nvPr>
        </p:nvSpPr>
        <p:spPr>
          <a:xfrm>
            <a:off x="6173004" y="2505075"/>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6075E69-9B65-CBDD-B736-400686B7B11A}"/>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FF9CCCD-1295-7A29-C56A-B401F67FA12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1F3A71DE-F59A-50EC-6B9A-612A37ED356E}"/>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0078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8EB3E-51C3-BF60-DAF0-064F1D7F2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AC3A99D-A2EE-3135-B29F-F66DD484BBD5}"/>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626C4B1F-22C8-973F-8673-BF5E1A535E4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E5F59BA8-77C0-2EB5-52D5-439C394C8258}"/>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2543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06205F-D843-835E-73D9-51BCC01E6B57}"/>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D94AC06-6D25-98DF-8336-369918026E0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C5139AC-7C59-9E2C-AF8B-874D8C1B4CB9}"/>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910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9F59E-4594-D1C1-C978-1D2B29203642}"/>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ACB65B9-C54C-BE7F-80A8-DDE4DB4DC4D4}"/>
              </a:ext>
            </a:extLst>
          </p:cNvPr>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EE4E9B-C585-0D73-27FF-5083B6E1F810}"/>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3FF11C-35CB-6E54-3A4D-558B038D0FC2}"/>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EC27410-815C-BB3B-049E-2B43A3A8FD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0E3CDBD-BE31-4DE4-FE62-28ED99EB2EC5}"/>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41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9E88A9-D80B-4833-82D8-369ED9AD97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172912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80BC7-9F80-B9A5-0380-762DE77CB584}"/>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0577A67-F931-74F2-A81D-1890E3FE85C4}"/>
              </a:ext>
            </a:extLst>
          </p:cNvPr>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675A90F-27EC-B384-53A1-C92C1DA57111}"/>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959FE2C-BC03-C143-67FD-FE594870582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296EC37-BBA5-18A7-4230-8FF1D7AAE0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F323919-7162-546C-5265-9EF093F40D13}"/>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7117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42DEB-921A-218B-BF66-4AA99E6BC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670D7D2-7B40-60A2-DD4D-156245096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02C460-3834-1874-03DC-6C91208B6EBF}"/>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120F284-52AB-4C6B-6AA6-9FD7B852E7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7AD33D4-1DF4-17F4-DF3E-ED632567F933}"/>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289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BEADCB-CFF7-94C2-07C8-E450E5AF3743}"/>
              </a:ext>
            </a:extLst>
          </p:cNvPr>
          <p:cNvSpPr>
            <a:spLocks noGrp="1"/>
          </p:cNvSpPr>
          <p:nvPr>
            <p:ph type="title" orient="vert"/>
          </p:nvPr>
        </p:nvSpPr>
        <p:spPr>
          <a:xfrm>
            <a:off x="8726037" y="365125"/>
            <a:ext cx="262924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743CA9-436C-E7D8-5798-470942C33CA9}"/>
              </a:ext>
            </a:extLst>
          </p:cNvPr>
          <p:cNvSpPr>
            <a:spLocks noGrp="1"/>
          </p:cNvSpPr>
          <p:nvPr>
            <p:ph type="body" orient="vert" idx="1"/>
          </p:nvPr>
        </p:nvSpPr>
        <p:spPr>
          <a:xfrm>
            <a:off x="838309"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5EDF38-75D9-5585-4F31-B4388D3370D9}"/>
              </a:ext>
            </a:extLst>
          </p:cNvPr>
          <p:cNvSpPr>
            <a:spLocks noGrp="1"/>
          </p:cNvSpPr>
          <p:nvPr>
            <p:ph type="dt" sz="half" idx="10"/>
          </p:nvPr>
        </p:nvSpPr>
        <p:spPr/>
        <p:txBody>
          <a:body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F2E160C-2D3F-2656-0473-81050DAE1D1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A52B2E-6D76-E97F-8299-4D9C43EB3591}"/>
              </a:ext>
            </a:extLst>
          </p:cNvPr>
          <p:cNvSpPr>
            <a:spLocks noGrp="1"/>
          </p:cNvSpPr>
          <p:nvPr>
            <p:ph type="sldNum" sz="quarter" idx="12"/>
          </p:nvPr>
        </p:nvSpPr>
        <p:spPr/>
        <p:txBody>
          <a:body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0255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3110550D-5DC3-3808-254A-57B9FA580AD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2CF7A904-7916-2D0B-134A-46A60B93328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3813C221-A131-D068-F350-86A2A0EC3ED1}"/>
              </a:ext>
            </a:extLst>
          </p:cNvPr>
          <p:cNvSpPr>
            <a:spLocks noGrp="1" noChangeArrowheads="1"/>
          </p:cNvSpPr>
          <p:nvPr>
            <p:ph type="sldNum" sz="quarter" idx="12"/>
          </p:nvPr>
        </p:nvSpPr>
        <p:spPr>
          <a:ln/>
        </p:spPr>
        <p:txBody>
          <a:bodyPr/>
          <a:lstStyle>
            <a:lvl1pPr>
              <a:defRPr/>
            </a:lvl1pPr>
          </a:lstStyle>
          <a:p>
            <a:pPr>
              <a:defRPr/>
            </a:pPr>
            <a:fld id="{24404312-0A60-48FA-8381-3ECC123D412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443754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703CE8C-84FB-FBC2-3AC2-D1283B6F785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DD908C3-AAD5-9255-B14C-E1B07DF1720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98B4416-862C-E29A-1A94-5B71D8DFBB90}"/>
              </a:ext>
            </a:extLst>
          </p:cNvPr>
          <p:cNvSpPr>
            <a:spLocks noGrp="1" noChangeArrowheads="1"/>
          </p:cNvSpPr>
          <p:nvPr>
            <p:ph type="sldNum" sz="quarter" idx="12"/>
          </p:nvPr>
        </p:nvSpPr>
        <p:spPr>
          <a:ln/>
        </p:spPr>
        <p:txBody>
          <a:bodyPr/>
          <a:lstStyle>
            <a:lvl1pPr>
              <a:defRPr/>
            </a:lvl1pPr>
          </a:lstStyle>
          <a:p>
            <a:pPr>
              <a:defRPr/>
            </a:pPr>
            <a:fld id="{23449D7A-EC03-49E4-89E5-2B2EA230785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219981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B2CF9D26-4E8E-1BFD-A8A6-59A2605A656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CE6F15C-C01C-8A94-361F-498470C0AA8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C3BB9A2-9F38-6063-6C9A-8D97B8626869}"/>
              </a:ext>
            </a:extLst>
          </p:cNvPr>
          <p:cNvSpPr>
            <a:spLocks noGrp="1" noChangeArrowheads="1"/>
          </p:cNvSpPr>
          <p:nvPr>
            <p:ph type="sldNum" sz="quarter" idx="12"/>
          </p:nvPr>
        </p:nvSpPr>
        <p:spPr>
          <a:ln/>
        </p:spPr>
        <p:txBody>
          <a:bodyPr/>
          <a:lstStyle>
            <a:lvl1pPr>
              <a:defRPr/>
            </a:lvl1pPr>
          </a:lstStyle>
          <a:p>
            <a:pPr>
              <a:defRPr/>
            </a:pPr>
            <a:fld id="{8365B1AC-350F-4242-A976-82F8F32CBF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999272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0B691067-413B-A371-39C4-CC9FDACA844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0302B3E9-59FE-DF2A-C2CF-A416D2299D2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1E5A74DF-8CCE-13AF-1818-B3089C5858E3}"/>
              </a:ext>
            </a:extLst>
          </p:cNvPr>
          <p:cNvSpPr>
            <a:spLocks noGrp="1" noChangeArrowheads="1"/>
          </p:cNvSpPr>
          <p:nvPr>
            <p:ph type="sldNum" sz="quarter" idx="12"/>
          </p:nvPr>
        </p:nvSpPr>
        <p:spPr>
          <a:ln/>
        </p:spPr>
        <p:txBody>
          <a:bodyPr/>
          <a:lstStyle>
            <a:lvl1pPr>
              <a:defRPr/>
            </a:lvl1pPr>
          </a:lstStyle>
          <a:p>
            <a:pPr>
              <a:defRPr/>
            </a:pPr>
            <a:fld id="{740AA95B-BD4E-44E8-B2A2-0856B9DA24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6264845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5AA727A-A3A0-06AB-775E-DBC41AFDDD2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AA4A2A8F-09D9-0DC1-54B2-2F3BD8A1A55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3EBFCF87-71C2-ED3C-A609-8F877CCA8E33}"/>
              </a:ext>
            </a:extLst>
          </p:cNvPr>
          <p:cNvSpPr>
            <a:spLocks noGrp="1" noChangeArrowheads="1"/>
          </p:cNvSpPr>
          <p:nvPr>
            <p:ph type="sldNum" sz="quarter" idx="12"/>
          </p:nvPr>
        </p:nvSpPr>
        <p:spPr>
          <a:ln/>
        </p:spPr>
        <p:txBody>
          <a:bodyPr/>
          <a:lstStyle>
            <a:lvl1pPr>
              <a:defRPr/>
            </a:lvl1pPr>
          </a:lstStyle>
          <a:p>
            <a:pPr>
              <a:defRPr/>
            </a:pPr>
            <a:fld id="{0CCC983A-19CF-4C7A-AB22-9EFE281890A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963284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A6B5E4EF-1BE9-7C33-3E68-F892A9A131D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DA36EAFA-9CBF-54A8-CBE7-EDA7BC4CD85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A6772139-6811-68F4-D9FE-FD51527C63D9}"/>
              </a:ext>
            </a:extLst>
          </p:cNvPr>
          <p:cNvSpPr>
            <a:spLocks noGrp="1" noChangeArrowheads="1"/>
          </p:cNvSpPr>
          <p:nvPr>
            <p:ph type="sldNum" sz="quarter" idx="12"/>
          </p:nvPr>
        </p:nvSpPr>
        <p:spPr>
          <a:ln/>
        </p:spPr>
        <p:txBody>
          <a:bodyPr/>
          <a:lstStyle>
            <a:lvl1pPr>
              <a:defRPr/>
            </a:lvl1pPr>
          </a:lstStyle>
          <a:p>
            <a:pPr>
              <a:defRPr/>
            </a:pPr>
            <a:fld id="{22DA9DAE-B85C-415E-8848-5640A0A8AB8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932593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6B6DF6B-172B-B70F-A943-A35B8EF214F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87EF8671-097F-137D-125D-A88BE9753F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EFE72C09-3327-400C-271A-9C42F03A5765}"/>
              </a:ext>
            </a:extLst>
          </p:cNvPr>
          <p:cNvSpPr>
            <a:spLocks noGrp="1" noChangeArrowheads="1"/>
          </p:cNvSpPr>
          <p:nvPr>
            <p:ph type="sldNum" sz="quarter" idx="12"/>
          </p:nvPr>
        </p:nvSpPr>
        <p:spPr>
          <a:ln/>
        </p:spPr>
        <p:txBody>
          <a:bodyPr/>
          <a:lstStyle>
            <a:lvl1pPr>
              <a:defRPr/>
            </a:lvl1pPr>
          </a:lstStyle>
          <a:p>
            <a:pPr>
              <a:defRPr/>
            </a:pPr>
            <a:fld id="{303093D5-52BC-4DD6-ACD0-AE1660D2489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43576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EF050A-A8B9-4137-AA0D-0F7BA109BED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365742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62C72A1-C855-8E21-0E06-7759C3E4DD0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6B8B3C60-7446-EFFD-E79E-0F98B57E668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8ECFA8F9-CD62-2D5D-3456-A5F911628B3F}"/>
              </a:ext>
            </a:extLst>
          </p:cNvPr>
          <p:cNvSpPr>
            <a:spLocks noGrp="1" noChangeArrowheads="1"/>
          </p:cNvSpPr>
          <p:nvPr>
            <p:ph type="sldNum" sz="quarter" idx="12"/>
          </p:nvPr>
        </p:nvSpPr>
        <p:spPr>
          <a:ln/>
        </p:spPr>
        <p:txBody>
          <a:bodyPr/>
          <a:lstStyle>
            <a:lvl1pPr>
              <a:defRPr/>
            </a:lvl1pPr>
          </a:lstStyle>
          <a:p>
            <a:pPr>
              <a:defRPr/>
            </a:pPr>
            <a:fld id="{54FAB148-DAC0-4DBF-98E5-CCCED8A3613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665962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AA28DCA-A090-2563-69A2-D2A3E0B703E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81DF93E7-256D-0A72-89EF-1127BA7CB60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82440781-6291-29B9-C9ED-50C4C76881E9}"/>
              </a:ext>
            </a:extLst>
          </p:cNvPr>
          <p:cNvSpPr>
            <a:spLocks noGrp="1" noChangeArrowheads="1"/>
          </p:cNvSpPr>
          <p:nvPr>
            <p:ph type="sldNum" sz="quarter" idx="12"/>
          </p:nvPr>
        </p:nvSpPr>
        <p:spPr>
          <a:ln/>
        </p:spPr>
        <p:txBody>
          <a:bodyPr/>
          <a:lstStyle>
            <a:lvl1pPr>
              <a:defRPr/>
            </a:lvl1pPr>
          </a:lstStyle>
          <a:p>
            <a:pPr>
              <a:defRPr/>
            </a:pPr>
            <a:fld id="{3894E1E4-BE62-48C8-B84F-A8A8975DA03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4609614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BFFB1F5-0C82-FACE-7DF5-548798DAE2A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EDB76A09-E77B-1628-48EC-8538F5440E5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5650388-E80D-A7E1-4501-8B3270D13FC0}"/>
              </a:ext>
            </a:extLst>
          </p:cNvPr>
          <p:cNvSpPr>
            <a:spLocks noGrp="1" noChangeArrowheads="1"/>
          </p:cNvSpPr>
          <p:nvPr>
            <p:ph type="sldNum" sz="quarter" idx="12"/>
          </p:nvPr>
        </p:nvSpPr>
        <p:spPr>
          <a:ln/>
        </p:spPr>
        <p:txBody>
          <a:bodyPr/>
          <a:lstStyle>
            <a:lvl1pPr>
              <a:defRPr/>
            </a:lvl1pPr>
          </a:lstStyle>
          <a:p>
            <a:pPr>
              <a:defRPr/>
            </a:pPr>
            <a:fld id="{CA9A00FA-02DF-4265-B78D-D9D6465721F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825872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0C40295-60DD-6A37-2F76-628E3BA8812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1123BB55-1618-34A0-F016-57700BDFFE0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BE8EC6E9-AC58-2450-06D3-9B7C94257008}"/>
              </a:ext>
            </a:extLst>
          </p:cNvPr>
          <p:cNvSpPr>
            <a:spLocks noGrp="1" noChangeArrowheads="1"/>
          </p:cNvSpPr>
          <p:nvPr>
            <p:ph type="sldNum" sz="quarter" idx="12"/>
          </p:nvPr>
        </p:nvSpPr>
        <p:spPr>
          <a:ln/>
        </p:spPr>
        <p:txBody>
          <a:bodyPr/>
          <a:lstStyle>
            <a:lvl1pPr>
              <a:defRPr/>
            </a:lvl1pPr>
          </a:lstStyle>
          <a:p>
            <a:pPr>
              <a:defRPr/>
            </a:pPr>
            <a:fld id="{8CE5202B-64AA-4380-90FE-4600CEEA50E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187309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0FCA9F89-D108-571E-F660-589C7D76657B}"/>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1B08B08A-62E7-2C0F-6592-32BF9AA5EC0D}"/>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812D00F1-E3CC-09AC-6133-C91DE9BF2981}"/>
              </a:ext>
            </a:extLst>
          </p:cNvPr>
          <p:cNvSpPr>
            <a:spLocks noGrp="1" noChangeArrowheads="1"/>
          </p:cNvSpPr>
          <p:nvPr>
            <p:ph type="sldNum" sz="quarter" idx="12"/>
          </p:nvPr>
        </p:nvSpPr>
        <p:spPr>
          <a:ln/>
        </p:spPr>
        <p:txBody>
          <a:bodyPr/>
          <a:lstStyle>
            <a:lvl1pPr>
              <a:defRPr/>
            </a:lvl1pPr>
          </a:lstStyle>
          <a:p>
            <a:fld id="{C894C055-EDFA-46AA-AF0F-326FF9887F6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63359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234D6023-6D57-C30F-0F67-C2E5E22A4DFC}"/>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EE2D43BE-6399-721A-3EB7-BD32E9EDA5F4}"/>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45F39F75-1530-F242-DF01-E658A64F3669}"/>
              </a:ext>
            </a:extLst>
          </p:cNvPr>
          <p:cNvSpPr>
            <a:spLocks noGrp="1" noChangeArrowheads="1"/>
          </p:cNvSpPr>
          <p:nvPr>
            <p:ph type="sldNum" sz="quarter" idx="12"/>
          </p:nvPr>
        </p:nvSpPr>
        <p:spPr>
          <a:ln/>
        </p:spPr>
        <p:txBody>
          <a:bodyPr/>
          <a:lstStyle>
            <a:lvl1pPr>
              <a:defRPr/>
            </a:lvl1pPr>
          </a:lstStyle>
          <a:p>
            <a:fld id="{1D6E2781-0506-457F-93FB-BA0480EAE6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98782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2C21996B-F1F0-D06C-9A9C-FAE70A157FA0}"/>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2DE86C89-EA73-B430-084B-6C49BD14A213}"/>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78433EEF-AA3A-8EA6-D2CB-B51FB697EF7B}"/>
              </a:ext>
            </a:extLst>
          </p:cNvPr>
          <p:cNvSpPr>
            <a:spLocks noGrp="1" noChangeArrowheads="1"/>
          </p:cNvSpPr>
          <p:nvPr>
            <p:ph type="sldNum" sz="quarter" idx="12"/>
          </p:nvPr>
        </p:nvSpPr>
        <p:spPr>
          <a:ln/>
        </p:spPr>
        <p:txBody>
          <a:bodyPr/>
          <a:lstStyle>
            <a:lvl1pPr>
              <a:defRPr/>
            </a:lvl1pPr>
          </a:lstStyle>
          <a:p>
            <a:fld id="{F3CE996B-E7F3-4174-8F65-1D7F759544A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797234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08FB8ADA-79B4-92FA-0B77-9A5E1E4369CB}"/>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AF9CA37D-6F8E-04C6-16AA-0B52976DCAAF}"/>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B1D5190B-2C4D-58D6-740C-6A5F9F96F351}"/>
              </a:ext>
            </a:extLst>
          </p:cNvPr>
          <p:cNvSpPr>
            <a:spLocks noGrp="1" noChangeArrowheads="1"/>
          </p:cNvSpPr>
          <p:nvPr>
            <p:ph type="sldNum" sz="quarter" idx="12"/>
          </p:nvPr>
        </p:nvSpPr>
        <p:spPr>
          <a:ln/>
        </p:spPr>
        <p:txBody>
          <a:bodyPr/>
          <a:lstStyle>
            <a:lvl1pPr>
              <a:defRPr/>
            </a:lvl1pPr>
          </a:lstStyle>
          <a:p>
            <a:fld id="{37583D08-C4C9-4842-9206-66DBA364D8D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5466211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2B97AF3-2447-0304-CEDB-E66A7F279829}"/>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a:extLst>
              <a:ext uri="{FF2B5EF4-FFF2-40B4-BE49-F238E27FC236}">
                <a16:creationId xmlns:a16="http://schemas.microsoft.com/office/drawing/2014/main" xmlns="" id="{1640231A-41AB-34EB-A302-768FD1B77821}"/>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a:extLst>
              <a:ext uri="{FF2B5EF4-FFF2-40B4-BE49-F238E27FC236}">
                <a16:creationId xmlns:a16="http://schemas.microsoft.com/office/drawing/2014/main" xmlns="" id="{462700B0-F865-440D-9D6A-0C1BFD0359F1}"/>
              </a:ext>
            </a:extLst>
          </p:cNvPr>
          <p:cNvSpPr>
            <a:spLocks noGrp="1" noChangeArrowheads="1"/>
          </p:cNvSpPr>
          <p:nvPr>
            <p:ph type="sldNum" sz="quarter" idx="12"/>
          </p:nvPr>
        </p:nvSpPr>
        <p:spPr>
          <a:ln/>
        </p:spPr>
        <p:txBody>
          <a:bodyPr/>
          <a:lstStyle>
            <a:lvl1pPr>
              <a:defRPr/>
            </a:lvl1pPr>
          </a:lstStyle>
          <a:p>
            <a:fld id="{BC55C982-1BAB-48EB-9060-78FA99DE964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802657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7D7EB090-7FDB-A09A-9B9D-C2B0B5CC45DB}"/>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a:extLst>
              <a:ext uri="{FF2B5EF4-FFF2-40B4-BE49-F238E27FC236}">
                <a16:creationId xmlns:a16="http://schemas.microsoft.com/office/drawing/2014/main" xmlns="" id="{8971A2C1-3458-8808-AB87-245A9F0D4BE0}"/>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a:extLst>
              <a:ext uri="{FF2B5EF4-FFF2-40B4-BE49-F238E27FC236}">
                <a16:creationId xmlns:a16="http://schemas.microsoft.com/office/drawing/2014/main" xmlns="" id="{65635DDF-78D4-51E2-2733-B1308FA50EE5}"/>
              </a:ext>
            </a:extLst>
          </p:cNvPr>
          <p:cNvSpPr>
            <a:spLocks noGrp="1" noChangeArrowheads="1"/>
          </p:cNvSpPr>
          <p:nvPr>
            <p:ph type="sldNum" sz="quarter" idx="12"/>
          </p:nvPr>
        </p:nvSpPr>
        <p:spPr>
          <a:ln/>
        </p:spPr>
        <p:txBody>
          <a:bodyPr/>
          <a:lstStyle>
            <a:lvl1pPr>
              <a:defRPr/>
            </a:lvl1pPr>
          </a:lstStyle>
          <a:p>
            <a:fld id="{B19894E5-95A4-4413-83B3-D93EC24AEE9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3421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A2BBFA-BFFC-4131-8E82-31C0BFE4FF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183460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4876673-DE86-02C9-2880-23B7F887066C}"/>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a:extLst>
              <a:ext uri="{FF2B5EF4-FFF2-40B4-BE49-F238E27FC236}">
                <a16:creationId xmlns:a16="http://schemas.microsoft.com/office/drawing/2014/main" xmlns="" id="{4A10BAD1-8532-5B39-6F5E-BE4884181A26}"/>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a:extLst>
              <a:ext uri="{FF2B5EF4-FFF2-40B4-BE49-F238E27FC236}">
                <a16:creationId xmlns:a16="http://schemas.microsoft.com/office/drawing/2014/main" xmlns="" id="{36380615-E93B-E484-6D99-4C3F0D8E63A5}"/>
              </a:ext>
            </a:extLst>
          </p:cNvPr>
          <p:cNvSpPr>
            <a:spLocks noGrp="1" noChangeArrowheads="1"/>
          </p:cNvSpPr>
          <p:nvPr>
            <p:ph type="sldNum" sz="quarter" idx="12"/>
          </p:nvPr>
        </p:nvSpPr>
        <p:spPr>
          <a:ln/>
        </p:spPr>
        <p:txBody>
          <a:bodyPr/>
          <a:lstStyle>
            <a:lvl1pPr>
              <a:defRPr/>
            </a:lvl1pPr>
          </a:lstStyle>
          <a:p>
            <a:fld id="{DFFA1C8A-3328-4E51-8776-5C3615211D9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6993168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B99C7AA-EC78-7EC4-10EE-AB47186EED2E}"/>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EE2E5127-AAEB-CD17-EA46-BF0092787B4B}"/>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F02AE19A-5DA2-24A9-91C5-B6B4FE74A076}"/>
              </a:ext>
            </a:extLst>
          </p:cNvPr>
          <p:cNvSpPr>
            <a:spLocks noGrp="1" noChangeArrowheads="1"/>
          </p:cNvSpPr>
          <p:nvPr>
            <p:ph type="sldNum" sz="quarter" idx="12"/>
          </p:nvPr>
        </p:nvSpPr>
        <p:spPr>
          <a:ln/>
        </p:spPr>
        <p:txBody>
          <a:bodyPr/>
          <a:lstStyle>
            <a:lvl1pPr>
              <a:defRPr/>
            </a:lvl1pPr>
          </a:lstStyle>
          <a:p>
            <a:fld id="{FC1BC808-B459-4976-AED3-0636A06E50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040145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159F75B-8284-67D1-9884-7779989215C8}"/>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C1B2979A-7957-2A2B-6548-A2E115BCF8AC}"/>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D4DE8695-355B-4AAC-8780-A1173AF87ADD}"/>
              </a:ext>
            </a:extLst>
          </p:cNvPr>
          <p:cNvSpPr>
            <a:spLocks noGrp="1" noChangeArrowheads="1"/>
          </p:cNvSpPr>
          <p:nvPr>
            <p:ph type="sldNum" sz="quarter" idx="12"/>
          </p:nvPr>
        </p:nvSpPr>
        <p:spPr>
          <a:ln/>
        </p:spPr>
        <p:txBody>
          <a:bodyPr/>
          <a:lstStyle>
            <a:lvl1pPr>
              <a:defRPr/>
            </a:lvl1pPr>
          </a:lstStyle>
          <a:p>
            <a:fld id="{ED8CC380-8FD8-469D-8159-EF76DD8BE89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275298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A245F3B-5CB0-2177-5932-03F7DD59B3E3}"/>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5E5F2ECE-F049-BF6F-6EC4-E234017FC1DE}"/>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D60CB9CC-802E-A591-CC48-646501CBDCCB}"/>
              </a:ext>
            </a:extLst>
          </p:cNvPr>
          <p:cNvSpPr>
            <a:spLocks noGrp="1" noChangeArrowheads="1"/>
          </p:cNvSpPr>
          <p:nvPr>
            <p:ph type="sldNum" sz="quarter" idx="12"/>
          </p:nvPr>
        </p:nvSpPr>
        <p:spPr>
          <a:ln/>
        </p:spPr>
        <p:txBody>
          <a:bodyPr/>
          <a:lstStyle>
            <a:lvl1pPr>
              <a:defRPr/>
            </a:lvl1pPr>
          </a:lstStyle>
          <a:p>
            <a:fld id="{52BDCB06-15FC-4660-8972-4ADA4E1BA56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3169517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F2154A8-B706-C928-6105-98D9FB51DEE1}"/>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315B066E-1E96-F5D1-1C52-72E86B12E583}"/>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EB242A2E-9165-99D3-E63D-AACC3E8D3A7F}"/>
              </a:ext>
            </a:extLst>
          </p:cNvPr>
          <p:cNvSpPr>
            <a:spLocks noGrp="1" noChangeArrowheads="1"/>
          </p:cNvSpPr>
          <p:nvPr>
            <p:ph type="sldNum" sz="quarter" idx="12"/>
          </p:nvPr>
        </p:nvSpPr>
        <p:spPr>
          <a:ln/>
        </p:spPr>
        <p:txBody>
          <a:bodyPr/>
          <a:lstStyle>
            <a:lvl1pPr>
              <a:defRPr/>
            </a:lvl1pPr>
          </a:lstStyle>
          <a:p>
            <a:fld id="{15330458-3733-4DC6-83DA-1A8ED48D41E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869984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7F355-5741-49B8-AC2B-9B4B36FF73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32501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03170B-2889-475A-8203-6FAD2ABC89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79605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50822-0131-46A8-B26D-BF389AB10F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41332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3A967-599C-495D-A776-B06DD8DA52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8878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9EAD59-A2DC-44A3-9EB1-86D0B24913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152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E2B9A0-4731-470C-9FFB-9862BFB3B6D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7411395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22C0DF-682D-46DA-A9B6-9093D41B9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273143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59150-0693-44C0-A7F7-4E8E9E66A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642812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0302-4821-4CBC-955C-05D9D93098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583639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D8825A-A978-4866-88D2-615D05EEC8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518105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37FD4-3904-4188-887F-9139792B40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061879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623A4-2883-4C08-8364-B9E955855D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15317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8"/>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9295BE2-3939-48E8-8CD0-A2E95A0D7AE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9299ECF-3D51-42A7-8BD5-C770154890A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5650511F-FD54-455C-86F9-1B6F9FC6CD86}"/>
              </a:ext>
            </a:extLst>
          </p:cNvPr>
          <p:cNvSpPr>
            <a:spLocks noGrp="1" noChangeArrowheads="1"/>
          </p:cNvSpPr>
          <p:nvPr>
            <p:ph type="sldNum" sz="quarter" idx="12"/>
          </p:nvPr>
        </p:nvSpPr>
        <p:spPr>
          <a:ln/>
        </p:spPr>
        <p:txBody>
          <a:bodyPr/>
          <a:lstStyle>
            <a:lvl1pPr>
              <a:defRPr/>
            </a:lvl1pPr>
          </a:lstStyle>
          <a:p>
            <a:pPr>
              <a:defRPr/>
            </a:pPr>
            <a:fld id="{0ACEF66D-A611-499E-94AD-6A711463CBB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182248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C3CE1CD-8380-40FD-A68B-C586E818C97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C1427637-C301-4D53-A397-AD8D2272FDD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37A7776-6334-497F-B1DB-4B2DB32825BD}"/>
              </a:ext>
            </a:extLst>
          </p:cNvPr>
          <p:cNvSpPr>
            <a:spLocks noGrp="1" noChangeArrowheads="1"/>
          </p:cNvSpPr>
          <p:nvPr>
            <p:ph type="sldNum" sz="quarter" idx="12"/>
          </p:nvPr>
        </p:nvSpPr>
        <p:spPr>
          <a:ln/>
        </p:spPr>
        <p:txBody>
          <a:bodyPr/>
          <a:lstStyle>
            <a:lvl1pPr>
              <a:defRPr/>
            </a:lvl1pPr>
          </a:lstStyle>
          <a:p>
            <a:pPr>
              <a:defRPr/>
            </a:pPr>
            <a:fld id="{5F1C72A5-CE75-4FCF-902B-43B2A741AE2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7058508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Rectangle 4">
            <a:extLst>
              <a:ext uri="{FF2B5EF4-FFF2-40B4-BE49-F238E27FC236}">
                <a16:creationId xmlns:a16="http://schemas.microsoft.com/office/drawing/2014/main" xmlns="" id="{E54794C5-1E4B-4BC9-B773-DDB3B92A7B8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A338E21E-B7D5-48E9-B816-7A2B742ECBE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55FA7E1-0C1A-4129-9037-1717CC19314D}"/>
              </a:ext>
            </a:extLst>
          </p:cNvPr>
          <p:cNvSpPr>
            <a:spLocks noGrp="1" noChangeArrowheads="1"/>
          </p:cNvSpPr>
          <p:nvPr>
            <p:ph type="sldNum" sz="quarter" idx="12"/>
          </p:nvPr>
        </p:nvSpPr>
        <p:spPr>
          <a:ln/>
        </p:spPr>
        <p:txBody>
          <a:bodyPr/>
          <a:lstStyle>
            <a:lvl1pPr>
              <a:defRPr/>
            </a:lvl1pPr>
          </a:lstStyle>
          <a:p>
            <a:pPr>
              <a:defRPr/>
            </a:pPr>
            <a:fld id="{15244095-BA61-447C-A727-EED3C2005E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743711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4D2E237-B889-4B53-BE03-5AA3E24DF6A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158D7302-99F0-47CF-8D2A-9BF5949114C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FC74AD86-5E18-4EDD-99EF-89B82F4D45F2}"/>
              </a:ext>
            </a:extLst>
          </p:cNvPr>
          <p:cNvSpPr>
            <a:spLocks noGrp="1" noChangeArrowheads="1"/>
          </p:cNvSpPr>
          <p:nvPr>
            <p:ph type="sldNum" sz="quarter" idx="12"/>
          </p:nvPr>
        </p:nvSpPr>
        <p:spPr>
          <a:ln/>
        </p:spPr>
        <p:txBody>
          <a:bodyPr/>
          <a:lstStyle>
            <a:lvl1pPr>
              <a:defRPr/>
            </a:lvl1pPr>
          </a:lstStyle>
          <a:p>
            <a:pPr>
              <a:defRPr/>
            </a:pPr>
            <a:fld id="{3012704A-9F45-4F20-B08A-2422D3807BC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17504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A8DB5D-34D1-4D90-B5BF-851E4A7B30E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300259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4"/>
            <a:ext cx="5387619"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6" y="1535114"/>
            <a:ext cx="538973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4176" y="2174875"/>
            <a:ext cx="538973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412CB324-BC06-4A20-B921-B3ECF27B064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F366EF7E-C3CC-4D4D-A5D6-6EAFBD24983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8F9A6141-45FD-4205-B960-A54A0EB585B2}"/>
              </a:ext>
            </a:extLst>
          </p:cNvPr>
          <p:cNvSpPr>
            <a:spLocks noGrp="1" noChangeArrowheads="1"/>
          </p:cNvSpPr>
          <p:nvPr>
            <p:ph type="sldNum" sz="quarter" idx="12"/>
          </p:nvPr>
        </p:nvSpPr>
        <p:spPr>
          <a:ln/>
        </p:spPr>
        <p:txBody>
          <a:bodyPr/>
          <a:lstStyle>
            <a:lvl1pPr>
              <a:defRPr/>
            </a:lvl1pPr>
          </a:lstStyle>
          <a:p>
            <a:pPr>
              <a:defRPr/>
            </a:pPr>
            <a:fld id="{DC12E3DF-547E-4916-847C-AF46F0BEB55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4363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C800464-C8A6-4CD3-B8A7-E466296BCA7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F12DEC29-534E-47EC-8DE5-D9B1911EE28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32C54804-B28C-44AF-A0E9-744ECF86749E}"/>
              </a:ext>
            </a:extLst>
          </p:cNvPr>
          <p:cNvSpPr>
            <a:spLocks noGrp="1" noChangeArrowheads="1"/>
          </p:cNvSpPr>
          <p:nvPr>
            <p:ph type="sldNum" sz="quarter" idx="12"/>
          </p:nvPr>
        </p:nvSpPr>
        <p:spPr>
          <a:ln/>
        </p:spPr>
        <p:txBody>
          <a:bodyPr/>
          <a:lstStyle>
            <a:lvl1pPr>
              <a:defRPr/>
            </a:lvl1pPr>
          </a:lstStyle>
          <a:p>
            <a:pPr>
              <a:defRPr/>
            </a:pPr>
            <a:fld id="{C7147E02-134D-474A-827D-FD0E49B776A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891746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1AE52E3-5932-417F-B4FE-F960576A9B5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4E1AA6A8-4C10-403F-8A81-E918265935A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AAD5A270-237D-4026-9948-B120922ED068}"/>
              </a:ext>
            </a:extLst>
          </p:cNvPr>
          <p:cNvSpPr>
            <a:spLocks noGrp="1" noChangeArrowheads="1"/>
          </p:cNvSpPr>
          <p:nvPr>
            <p:ph type="sldNum" sz="quarter" idx="12"/>
          </p:nvPr>
        </p:nvSpPr>
        <p:spPr>
          <a:ln/>
        </p:spPr>
        <p:txBody>
          <a:bodyPr/>
          <a:lstStyle>
            <a:lvl1pPr>
              <a:defRPr/>
            </a:lvl1pPr>
          </a:lstStyle>
          <a:p>
            <a:pPr>
              <a:defRPr/>
            </a:pPr>
            <a:fld id="{3DDF8443-E094-4943-BB6C-46A442D926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197219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2" y="273051"/>
            <a:ext cx="401160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7354" y="273053"/>
            <a:ext cx="6816555"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2" y="1435103"/>
            <a:ext cx="401160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xmlns="" id="{BF967F8E-0C8F-4BD1-AE47-574DC7B98B2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AB4A02C-581B-4BE0-8D26-61E36F1A386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C485B3F7-73E7-4E0A-B96E-7F93E758730A}"/>
              </a:ext>
            </a:extLst>
          </p:cNvPr>
          <p:cNvSpPr>
            <a:spLocks noGrp="1" noChangeArrowheads="1"/>
          </p:cNvSpPr>
          <p:nvPr>
            <p:ph type="sldNum" sz="quarter" idx="12"/>
          </p:nvPr>
        </p:nvSpPr>
        <p:spPr>
          <a:ln/>
        </p:spPr>
        <p:txBody>
          <a:bodyPr/>
          <a:lstStyle>
            <a:lvl1pPr>
              <a:defRPr/>
            </a:lvl1pPr>
          </a:lstStyle>
          <a:p>
            <a:pPr>
              <a:defRPr/>
            </a:pPr>
            <a:fld id="{60F75863-732B-4FC6-A7CD-44B092D859A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7345196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xmlns="" id="{8DA56760-33B7-483C-A650-6DB34DCFB61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681F5C2D-7ABA-4FA1-A990-A4D89406B0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9D22564-96E7-4344-9026-130FA8A54523}"/>
              </a:ext>
            </a:extLst>
          </p:cNvPr>
          <p:cNvSpPr>
            <a:spLocks noGrp="1" noChangeArrowheads="1"/>
          </p:cNvSpPr>
          <p:nvPr>
            <p:ph type="sldNum" sz="quarter" idx="12"/>
          </p:nvPr>
        </p:nvSpPr>
        <p:spPr>
          <a:ln/>
        </p:spPr>
        <p:txBody>
          <a:bodyPr/>
          <a:lstStyle>
            <a:lvl1pPr>
              <a:defRPr/>
            </a:lvl1pPr>
          </a:lstStyle>
          <a:p>
            <a:pPr>
              <a:defRPr/>
            </a:pPr>
            <a:fld id="{2583A0FA-F305-4FD7-9610-E4F432B848B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508258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5A4692A-C99A-412C-9E90-3D64FE06C07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FDE98A0B-1D94-4A8C-8F28-28F723FD56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E3E5A16-41E5-41D2-9DF2-18CE8FF59997}"/>
              </a:ext>
            </a:extLst>
          </p:cNvPr>
          <p:cNvSpPr>
            <a:spLocks noGrp="1" noChangeArrowheads="1"/>
          </p:cNvSpPr>
          <p:nvPr>
            <p:ph type="sldNum" sz="quarter" idx="12"/>
          </p:nvPr>
        </p:nvSpPr>
        <p:spPr>
          <a:ln/>
        </p:spPr>
        <p:txBody>
          <a:bodyPr/>
          <a:lstStyle>
            <a:lvl1pPr>
              <a:defRPr/>
            </a:lvl1pPr>
          </a:lstStyle>
          <a:p>
            <a:pPr>
              <a:defRPr/>
            </a:pPr>
            <a:fld id="{956AC00B-583B-46F9-8CD4-09FAE6B2C52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591034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D00AF7E-0D26-4417-A5A5-E8C0E675A6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4460D596-563A-40BD-8188-4EA5F3A0927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C0A2B609-70FC-4431-BD52-81CCE3D5D08D}"/>
              </a:ext>
            </a:extLst>
          </p:cNvPr>
          <p:cNvSpPr>
            <a:spLocks noGrp="1" noChangeArrowheads="1"/>
          </p:cNvSpPr>
          <p:nvPr>
            <p:ph type="sldNum" sz="quarter" idx="12"/>
          </p:nvPr>
        </p:nvSpPr>
        <p:spPr>
          <a:ln/>
        </p:spPr>
        <p:txBody>
          <a:bodyPr/>
          <a:lstStyle>
            <a:lvl1pPr>
              <a:defRPr/>
            </a:lvl1pPr>
          </a:lstStyle>
          <a:p>
            <a:pPr>
              <a:defRPr/>
            </a:pPr>
            <a:fld id="{D2CC7677-AF48-4F16-8932-E0B64A000A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295277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7F355-5741-49B8-AC2B-9B4B36FF73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77115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03170B-2889-475A-8203-6FAD2ABC89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40537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50822-0131-46A8-B26D-BF389AB10F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7055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F391E5B-5835-44C7-B4E2-57C0811436A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739769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3A967-599C-495D-A776-B06DD8DA52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096332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9EAD59-A2DC-44A3-9EB1-86D0B24913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653013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22C0DF-682D-46DA-A9B6-9093D41B9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6723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59150-0693-44C0-A7F7-4E8E9E66A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56853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0302-4821-4CBC-955C-05D9D93098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441951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D8825A-A978-4866-88D2-615D05EEC8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35572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37FD4-3904-4188-887F-9139792B40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15191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623A4-2883-4C08-8364-B9E955855D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935355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7F355-5741-49B8-AC2B-9B4B36FF73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82031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03170B-2889-475A-8203-6FAD2ABC89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27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38B5A39-7F72-405F-A682-4FF244B16B1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08048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50822-0131-46A8-B26D-BF389AB10F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9865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3A967-599C-495D-A776-B06DD8DA52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872671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9EAD59-A2DC-44A3-9EB1-86D0B24913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537788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22C0DF-682D-46DA-A9B6-9093D41B9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188226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59150-0693-44C0-A7F7-4E8E9E66A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650896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0302-4821-4CBC-955C-05D9D93098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0765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D8825A-A978-4866-88D2-615D05EEC8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978837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37FD4-3904-4188-887F-9139792B40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622402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623A4-2883-4C08-8364-B9E955855D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597452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290A03A3-9BC2-C2C3-8343-4B2C13AFD4A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FC6072A6-244D-8A3A-CD41-0B06B1623B5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CEFFC97-EB31-6615-5182-BB338CBF04F1}"/>
              </a:ext>
            </a:extLst>
          </p:cNvPr>
          <p:cNvSpPr>
            <a:spLocks noGrp="1" noChangeArrowheads="1"/>
          </p:cNvSpPr>
          <p:nvPr>
            <p:ph type="sldNum" sz="quarter" idx="12"/>
          </p:nvPr>
        </p:nvSpPr>
        <p:spPr>
          <a:ln/>
        </p:spPr>
        <p:txBody>
          <a:bodyPr/>
          <a:lstStyle>
            <a:lvl1pPr>
              <a:defRPr/>
            </a:lvl1pPr>
          </a:lstStyle>
          <a:p>
            <a:pPr>
              <a:defRPr/>
            </a:pPr>
            <a:fld id="{791BAF3A-083B-462D-9AD7-CD77BE4D9AC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92749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5F476AC-E4AB-4602-80F3-8D13EBDED45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09038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99150F1-6070-04E0-881E-42229CBE40C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7454F6A2-7085-26F0-0145-486384CAE4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DD52E35C-7125-5F47-A6F5-6A2E2E16EFE1}"/>
              </a:ext>
            </a:extLst>
          </p:cNvPr>
          <p:cNvSpPr>
            <a:spLocks noGrp="1" noChangeArrowheads="1"/>
          </p:cNvSpPr>
          <p:nvPr>
            <p:ph type="sldNum" sz="quarter" idx="12"/>
          </p:nvPr>
        </p:nvSpPr>
        <p:spPr>
          <a:ln/>
        </p:spPr>
        <p:txBody>
          <a:bodyPr/>
          <a:lstStyle>
            <a:lvl1pPr>
              <a:defRPr/>
            </a:lvl1pPr>
          </a:lstStyle>
          <a:p>
            <a:pPr>
              <a:defRPr/>
            </a:pPr>
            <a:fld id="{2DD84B19-2563-4434-A89C-4C99A6060B2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4957381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67170EEA-9FB2-9ED4-7330-E529E066775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5A8CE311-E095-3BBE-067A-71ABDEDE1D3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A23B533F-37DC-38F8-5B93-8EF82394ADE1}"/>
              </a:ext>
            </a:extLst>
          </p:cNvPr>
          <p:cNvSpPr>
            <a:spLocks noGrp="1" noChangeArrowheads="1"/>
          </p:cNvSpPr>
          <p:nvPr>
            <p:ph type="sldNum" sz="quarter" idx="12"/>
          </p:nvPr>
        </p:nvSpPr>
        <p:spPr>
          <a:ln/>
        </p:spPr>
        <p:txBody>
          <a:bodyPr/>
          <a:lstStyle>
            <a:lvl1pPr>
              <a:defRPr/>
            </a:lvl1pPr>
          </a:lstStyle>
          <a:p>
            <a:pPr>
              <a:defRPr/>
            </a:pPr>
            <a:fld id="{C3F15C96-1736-4275-B068-0134561B620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7428889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B73B1511-A222-99A8-B72D-E9C16769E1C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D095EE25-FAE4-E18B-99C5-BED150C372E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E73B1922-A8AD-3A94-6868-C83907058945}"/>
              </a:ext>
            </a:extLst>
          </p:cNvPr>
          <p:cNvSpPr>
            <a:spLocks noGrp="1" noChangeArrowheads="1"/>
          </p:cNvSpPr>
          <p:nvPr>
            <p:ph type="sldNum" sz="quarter" idx="12"/>
          </p:nvPr>
        </p:nvSpPr>
        <p:spPr>
          <a:ln/>
        </p:spPr>
        <p:txBody>
          <a:bodyPr/>
          <a:lstStyle>
            <a:lvl1pPr>
              <a:defRPr/>
            </a:lvl1pPr>
          </a:lstStyle>
          <a:p>
            <a:pPr>
              <a:defRPr/>
            </a:pPr>
            <a:fld id="{803675D2-BCE2-4F74-A159-E870A192207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2044343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7E1E9AE5-C7F2-6EC3-7B74-5FED01568B6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E12C4928-D4C0-E735-6135-2FB58E6E766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0D46D7F8-E480-6F7A-7D64-FD13FF5ECCFB}"/>
              </a:ext>
            </a:extLst>
          </p:cNvPr>
          <p:cNvSpPr>
            <a:spLocks noGrp="1" noChangeArrowheads="1"/>
          </p:cNvSpPr>
          <p:nvPr>
            <p:ph type="sldNum" sz="quarter" idx="12"/>
          </p:nvPr>
        </p:nvSpPr>
        <p:spPr>
          <a:ln/>
        </p:spPr>
        <p:txBody>
          <a:bodyPr/>
          <a:lstStyle>
            <a:lvl1pPr>
              <a:defRPr/>
            </a:lvl1pPr>
          </a:lstStyle>
          <a:p>
            <a:pPr>
              <a:defRPr/>
            </a:pPr>
            <a:fld id="{C3B5FE88-0E06-44B7-B52F-011EAAA41C6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49598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0800F2AE-6EE5-8F84-D325-F6F14FF5480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0BCD90F5-A726-0638-CC84-93B7701FCF8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C7B41C7C-549F-9715-49DB-936F585C89BB}"/>
              </a:ext>
            </a:extLst>
          </p:cNvPr>
          <p:cNvSpPr>
            <a:spLocks noGrp="1" noChangeArrowheads="1"/>
          </p:cNvSpPr>
          <p:nvPr>
            <p:ph type="sldNum" sz="quarter" idx="12"/>
          </p:nvPr>
        </p:nvSpPr>
        <p:spPr>
          <a:ln/>
        </p:spPr>
        <p:txBody>
          <a:bodyPr/>
          <a:lstStyle>
            <a:lvl1pPr>
              <a:defRPr/>
            </a:lvl1pPr>
          </a:lstStyle>
          <a:p>
            <a:pPr>
              <a:defRPr/>
            </a:pPr>
            <a:fld id="{7E28BDB3-AC8C-4E2B-A67B-93F05B31CBD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5889336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B151494-BEE1-F24D-8A08-075990C73CB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8043C1C5-A0A1-9B80-0081-A6E4D447043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1D03DF38-6F70-9200-C846-6363B150FF0D}"/>
              </a:ext>
            </a:extLst>
          </p:cNvPr>
          <p:cNvSpPr>
            <a:spLocks noGrp="1" noChangeArrowheads="1"/>
          </p:cNvSpPr>
          <p:nvPr>
            <p:ph type="sldNum" sz="quarter" idx="12"/>
          </p:nvPr>
        </p:nvSpPr>
        <p:spPr>
          <a:ln/>
        </p:spPr>
        <p:txBody>
          <a:bodyPr/>
          <a:lstStyle>
            <a:lvl1pPr>
              <a:defRPr/>
            </a:lvl1pPr>
          </a:lstStyle>
          <a:p>
            <a:pPr>
              <a:defRPr/>
            </a:pPr>
            <a:fld id="{F34E325A-7286-44DD-B159-76469DAEC0E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735370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2FDE7433-79EE-28E5-5453-CCD9E70C9C6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52F19227-AB44-01E4-252D-8C5A07A5CC6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34E9B3DC-107C-9895-4179-AA0667B5EAD0}"/>
              </a:ext>
            </a:extLst>
          </p:cNvPr>
          <p:cNvSpPr>
            <a:spLocks noGrp="1" noChangeArrowheads="1"/>
          </p:cNvSpPr>
          <p:nvPr>
            <p:ph type="sldNum" sz="quarter" idx="12"/>
          </p:nvPr>
        </p:nvSpPr>
        <p:spPr>
          <a:ln/>
        </p:spPr>
        <p:txBody>
          <a:bodyPr/>
          <a:lstStyle>
            <a:lvl1pPr>
              <a:defRPr/>
            </a:lvl1pPr>
          </a:lstStyle>
          <a:p>
            <a:pPr>
              <a:defRPr/>
            </a:pPr>
            <a:fld id="{09E3FF78-A26C-4E7C-BDCF-AD1218D1A53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9677309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4AB6DCAB-6796-55BD-FBCD-0E9CBF83034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36B7680C-ABED-404F-5944-45B47EF8BFA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33D50EF0-9033-48AF-F9AB-B625E6DBE350}"/>
              </a:ext>
            </a:extLst>
          </p:cNvPr>
          <p:cNvSpPr>
            <a:spLocks noGrp="1" noChangeArrowheads="1"/>
          </p:cNvSpPr>
          <p:nvPr>
            <p:ph type="sldNum" sz="quarter" idx="12"/>
          </p:nvPr>
        </p:nvSpPr>
        <p:spPr>
          <a:ln/>
        </p:spPr>
        <p:txBody>
          <a:bodyPr/>
          <a:lstStyle>
            <a:lvl1pPr>
              <a:defRPr/>
            </a:lvl1pPr>
          </a:lstStyle>
          <a:p>
            <a:pPr>
              <a:defRPr/>
            </a:pPr>
            <a:fld id="{8A648DB2-1A64-4E21-B994-0122A97071C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2622176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7CE26C1-9B30-F542-5CE5-13F8B431E20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635CBEF3-E8B8-492E-3BD1-C23035CD4A9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9EAE07C6-951C-C053-7341-9758D1C73FDE}"/>
              </a:ext>
            </a:extLst>
          </p:cNvPr>
          <p:cNvSpPr>
            <a:spLocks noGrp="1" noChangeArrowheads="1"/>
          </p:cNvSpPr>
          <p:nvPr>
            <p:ph type="sldNum" sz="quarter" idx="12"/>
          </p:nvPr>
        </p:nvSpPr>
        <p:spPr>
          <a:ln/>
        </p:spPr>
        <p:txBody>
          <a:bodyPr/>
          <a:lstStyle>
            <a:lvl1pPr>
              <a:defRPr/>
            </a:lvl1pPr>
          </a:lstStyle>
          <a:p>
            <a:pPr>
              <a:defRPr/>
            </a:pPr>
            <a:fld id="{41DA1630-DDCA-4773-8663-D5C105D6FA2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7676105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7CC8B2C-714A-A8CF-756E-952D00DD5AD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C87AD5F9-C61A-AB6D-9727-71DA474F823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88BEC8D6-6198-68DC-1F77-300AD463BFA5}"/>
              </a:ext>
            </a:extLst>
          </p:cNvPr>
          <p:cNvSpPr>
            <a:spLocks noGrp="1" noChangeArrowheads="1"/>
          </p:cNvSpPr>
          <p:nvPr>
            <p:ph type="sldNum" sz="quarter" idx="12"/>
          </p:nvPr>
        </p:nvSpPr>
        <p:spPr>
          <a:ln/>
        </p:spPr>
        <p:txBody>
          <a:bodyPr/>
          <a:lstStyle>
            <a:lvl1pPr>
              <a:defRPr/>
            </a:lvl1pPr>
          </a:lstStyle>
          <a:p>
            <a:pPr>
              <a:defRPr/>
            </a:pPr>
            <a:fld id="{A1B82087-BA81-4501-8D69-3995676DD3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11584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2F1F036-2E92-4C4C-AD1A-B6FD453914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2488086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8160F94F-6D7C-2129-2846-8246D127E1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C9CD1A91-090E-5F43-A945-6DE8ACCD4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FCB68F35-8548-C4CF-B3AC-C7811292121E}"/>
              </a:ext>
            </a:extLst>
          </p:cNvPr>
          <p:cNvSpPr>
            <a:spLocks noGrp="1" noChangeArrowheads="1"/>
          </p:cNvSpPr>
          <p:nvPr>
            <p:ph type="sldNum" sz="quarter" idx="12"/>
          </p:nvPr>
        </p:nvSpPr>
        <p:spPr>
          <a:ln/>
        </p:spPr>
        <p:txBody>
          <a:bodyPr/>
          <a:lstStyle>
            <a:lvl1pPr>
              <a:defRPr/>
            </a:lvl1pPr>
          </a:lstStyle>
          <a:p>
            <a:fld id="{3E92B852-9563-43C5-BC48-967678556AB9}" type="slidenum">
              <a:rPr lang="en-US" altLang="en-US"/>
              <a:pPr/>
              <a:t>‹#›</a:t>
            </a:fld>
            <a:endParaRPr lang="en-US" altLang="en-US"/>
          </a:p>
        </p:txBody>
      </p:sp>
    </p:spTree>
    <p:extLst>
      <p:ext uri="{BB962C8B-B14F-4D97-AF65-F5344CB8AC3E}">
        <p14:creationId xmlns:p14="http://schemas.microsoft.com/office/powerpoint/2010/main" val="31276950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 xmlns:a16="http://schemas.microsoft.com/office/drawing/2014/main" id="{E31AE338-FD81-3BEF-230B-94AAC6D2DC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79AB40D-209C-D63A-9796-DFBBFB4A79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5F0B136-37C6-C482-2AB2-581D125D0DF5}"/>
              </a:ext>
            </a:extLst>
          </p:cNvPr>
          <p:cNvSpPr>
            <a:spLocks noGrp="1" noChangeArrowheads="1"/>
          </p:cNvSpPr>
          <p:nvPr>
            <p:ph type="sldNum" sz="quarter" idx="12"/>
          </p:nvPr>
        </p:nvSpPr>
        <p:spPr>
          <a:ln/>
        </p:spPr>
        <p:txBody>
          <a:bodyPr/>
          <a:lstStyle>
            <a:lvl1pPr>
              <a:defRPr/>
            </a:lvl1pPr>
          </a:lstStyle>
          <a:p>
            <a:fld id="{BA563C15-6D4A-4B1F-99E3-D56D0F8EA328}" type="slidenum">
              <a:rPr lang="en-US" altLang="en-US"/>
              <a:pPr/>
              <a:t>‹#›</a:t>
            </a:fld>
            <a:endParaRPr lang="en-US" altLang="en-US"/>
          </a:p>
        </p:txBody>
      </p:sp>
    </p:spTree>
    <p:extLst>
      <p:ext uri="{BB962C8B-B14F-4D97-AF65-F5344CB8AC3E}">
        <p14:creationId xmlns:p14="http://schemas.microsoft.com/office/powerpoint/2010/main" val="393054000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EA33C74A-70D6-3A45-7B29-B33E4C3DF5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92869B0D-068A-3D56-8A4C-8263F44CA8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5287B147-A22C-1A37-49AF-ACFCE7C025A7}"/>
              </a:ext>
            </a:extLst>
          </p:cNvPr>
          <p:cNvSpPr>
            <a:spLocks noGrp="1" noChangeArrowheads="1"/>
          </p:cNvSpPr>
          <p:nvPr>
            <p:ph type="sldNum" sz="quarter" idx="12"/>
          </p:nvPr>
        </p:nvSpPr>
        <p:spPr>
          <a:ln/>
        </p:spPr>
        <p:txBody>
          <a:bodyPr/>
          <a:lstStyle>
            <a:lvl1pPr>
              <a:defRPr/>
            </a:lvl1pPr>
          </a:lstStyle>
          <a:p>
            <a:fld id="{84F05A05-6024-475E-82D7-51281B3A9FFC}" type="slidenum">
              <a:rPr lang="en-US" altLang="en-US"/>
              <a:pPr/>
              <a:t>‹#›</a:t>
            </a:fld>
            <a:endParaRPr lang="en-US" altLang="en-US"/>
          </a:p>
        </p:txBody>
      </p:sp>
    </p:spTree>
    <p:extLst>
      <p:ext uri="{BB962C8B-B14F-4D97-AF65-F5344CB8AC3E}">
        <p14:creationId xmlns:p14="http://schemas.microsoft.com/office/powerpoint/2010/main" val="22146816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F46A2FCA-DC91-DB50-FDCC-EA5BC43910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024C4475-F76F-88F8-0F96-4B367134FD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E6DD27A9-9177-AB12-7EE3-5F0516452BE2}"/>
              </a:ext>
            </a:extLst>
          </p:cNvPr>
          <p:cNvSpPr>
            <a:spLocks noGrp="1" noChangeArrowheads="1"/>
          </p:cNvSpPr>
          <p:nvPr>
            <p:ph type="sldNum" sz="quarter" idx="12"/>
          </p:nvPr>
        </p:nvSpPr>
        <p:spPr>
          <a:ln/>
        </p:spPr>
        <p:txBody>
          <a:bodyPr/>
          <a:lstStyle>
            <a:lvl1pPr>
              <a:defRPr/>
            </a:lvl1pPr>
          </a:lstStyle>
          <a:p>
            <a:fld id="{5159C7A5-E3D2-41A8-BDA5-BDB2E872CE31}" type="slidenum">
              <a:rPr lang="en-US" altLang="en-US"/>
              <a:pPr/>
              <a:t>‹#›</a:t>
            </a:fld>
            <a:endParaRPr lang="en-US" altLang="en-US"/>
          </a:p>
        </p:txBody>
      </p:sp>
    </p:spTree>
    <p:extLst>
      <p:ext uri="{BB962C8B-B14F-4D97-AF65-F5344CB8AC3E}">
        <p14:creationId xmlns:p14="http://schemas.microsoft.com/office/powerpoint/2010/main" val="13394450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0BC18446-0F1E-CB39-B03C-97E669F80B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6DA52227-CCAB-FBE7-0753-DC15B1AF5A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4887B929-C768-48F5-B02C-0B98ED19BBAF}"/>
              </a:ext>
            </a:extLst>
          </p:cNvPr>
          <p:cNvSpPr>
            <a:spLocks noGrp="1" noChangeArrowheads="1"/>
          </p:cNvSpPr>
          <p:nvPr>
            <p:ph type="sldNum" sz="quarter" idx="12"/>
          </p:nvPr>
        </p:nvSpPr>
        <p:spPr>
          <a:ln/>
        </p:spPr>
        <p:txBody>
          <a:bodyPr/>
          <a:lstStyle>
            <a:lvl1pPr>
              <a:defRPr/>
            </a:lvl1pPr>
          </a:lstStyle>
          <a:p>
            <a:fld id="{E88ACBEC-0B4C-4E6F-A558-8A5C0B47D912}" type="slidenum">
              <a:rPr lang="en-US" altLang="en-US"/>
              <a:pPr/>
              <a:t>‹#›</a:t>
            </a:fld>
            <a:endParaRPr lang="en-US" altLang="en-US"/>
          </a:p>
        </p:txBody>
      </p:sp>
    </p:spTree>
    <p:extLst>
      <p:ext uri="{BB962C8B-B14F-4D97-AF65-F5344CB8AC3E}">
        <p14:creationId xmlns:p14="http://schemas.microsoft.com/office/powerpoint/2010/main" val="179201890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96A29B8F-A159-99B6-4C47-04C1F91F8E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E27F6F8B-1574-6385-3DA8-805943345F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4E4BA706-A405-BDA3-1EC5-9D809E674F60}"/>
              </a:ext>
            </a:extLst>
          </p:cNvPr>
          <p:cNvSpPr>
            <a:spLocks noGrp="1" noChangeArrowheads="1"/>
          </p:cNvSpPr>
          <p:nvPr>
            <p:ph type="sldNum" sz="quarter" idx="12"/>
          </p:nvPr>
        </p:nvSpPr>
        <p:spPr>
          <a:ln/>
        </p:spPr>
        <p:txBody>
          <a:bodyPr/>
          <a:lstStyle>
            <a:lvl1pPr>
              <a:defRPr/>
            </a:lvl1pPr>
          </a:lstStyle>
          <a:p>
            <a:fld id="{1EF545FD-CB2F-4635-8628-7D30F4AD9D47}" type="slidenum">
              <a:rPr lang="en-US" altLang="en-US"/>
              <a:pPr/>
              <a:t>‹#›</a:t>
            </a:fld>
            <a:endParaRPr lang="en-US" altLang="en-US"/>
          </a:p>
        </p:txBody>
      </p:sp>
    </p:spTree>
    <p:extLst>
      <p:ext uri="{BB962C8B-B14F-4D97-AF65-F5344CB8AC3E}">
        <p14:creationId xmlns:p14="http://schemas.microsoft.com/office/powerpoint/2010/main" val="350000009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81845BD-D087-5117-55F6-7A937B4D60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819C889F-5171-4A42-C7F9-3BE3F915BE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12A7BF95-2BF3-262F-1C05-05393055B3D7}"/>
              </a:ext>
            </a:extLst>
          </p:cNvPr>
          <p:cNvSpPr>
            <a:spLocks noGrp="1" noChangeArrowheads="1"/>
          </p:cNvSpPr>
          <p:nvPr>
            <p:ph type="sldNum" sz="quarter" idx="12"/>
          </p:nvPr>
        </p:nvSpPr>
        <p:spPr>
          <a:ln/>
        </p:spPr>
        <p:txBody>
          <a:bodyPr/>
          <a:lstStyle>
            <a:lvl1pPr>
              <a:defRPr/>
            </a:lvl1pPr>
          </a:lstStyle>
          <a:p>
            <a:fld id="{F8D68181-EE5E-4AD1-B8EB-5F10A2114C7E}" type="slidenum">
              <a:rPr lang="en-US" altLang="en-US"/>
              <a:pPr/>
              <a:t>‹#›</a:t>
            </a:fld>
            <a:endParaRPr lang="en-US" altLang="en-US"/>
          </a:p>
        </p:txBody>
      </p:sp>
    </p:spTree>
    <p:extLst>
      <p:ext uri="{BB962C8B-B14F-4D97-AF65-F5344CB8AC3E}">
        <p14:creationId xmlns:p14="http://schemas.microsoft.com/office/powerpoint/2010/main" val="377465418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871DBAB-FC51-5758-0BA0-983C653C04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07B69835-0103-1A27-3531-0D79BD77B0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42F90965-B10C-04AB-709E-5C94B5669DC2}"/>
              </a:ext>
            </a:extLst>
          </p:cNvPr>
          <p:cNvSpPr>
            <a:spLocks noGrp="1" noChangeArrowheads="1"/>
          </p:cNvSpPr>
          <p:nvPr>
            <p:ph type="sldNum" sz="quarter" idx="12"/>
          </p:nvPr>
        </p:nvSpPr>
        <p:spPr>
          <a:ln/>
        </p:spPr>
        <p:txBody>
          <a:bodyPr/>
          <a:lstStyle>
            <a:lvl1pPr>
              <a:defRPr/>
            </a:lvl1pPr>
          </a:lstStyle>
          <a:p>
            <a:fld id="{D571A8ED-1380-48AE-8762-26353A9BAF92}" type="slidenum">
              <a:rPr lang="en-US" altLang="en-US"/>
              <a:pPr/>
              <a:t>‹#›</a:t>
            </a:fld>
            <a:endParaRPr lang="en-US" altLang="en-US"/>
          </a:p>
        </p:txBody>
      </p:sp>
    </p:spTree>
    <p:extLst>
      <p:ext uri="{BB962C8B-B14F-4D97-AF65-F5344CB8AC3E}">
        <p14:creationId xmlns:p14="http://schemas.microsoft.com/office/powerpoint/2010/main" val="8192060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603EB7F6-F6C9-703D-2BE5-D6EE816E08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CD366C3A-7D90-C434-C888-6E74774A17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11B2F9BE-2027-E18D-87E0-501C5C0E150C}"/>
              </a:ext>
            </a:extLst>
          </p:cNvPr>
          <p:cNvSpPr>
            <a:spLocks noGrp="1" noChangeArrowheads="1"/>
          </p:cNvSpPr>
          <p:nvPr>
            <p:ph type="sldNum" sz="quarter" idx="12"/>
          </p:nvPr>
        </p:nvSpPr>
        <p:spPr>
          <a:ln/>
        </p:spPr>
        <p:txBody>
          <a:bodyPr/>
          <a:lstStyle>
            <a:lvl1pPr>
              <a:defRPr/>
            </a:lvl1pPr>
          </a:lstStyle>
          <a:p>
            <a:fld id="{B8848BD3-873F-443E-9ABE-2C59F2890F00}" type="slidenum">
              <a:rPr lang="en-US" altLang="en-US"/>
              <a:pPr/>
              <a:t>‹#›</a:t>
            </a:fld>
            <a:endParaRPr lang="en-US" altLang="en-US"/>
          </a:p>
        </p:txBody>
      </p:sp>
    </p:spTree>
    <p:extLst>
      <p:ext uri="{BB962C8B-B14F-4D97-AF65-F5344CB8AC3E}">
        <p14:creationId xmlns:p14="http://schemas.microsoft.com/office/powerpoint/2010/main" val="207308293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C959386-82AD-410D-DC66-AE6FDF8296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C1912723-3612-3BF9-36BD-E77A28FF97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094D58E4-16DB-58E1-0D7F-5C7D61E0D6D7}"/>
              </a:ext>
            </a:extLst>
          </p:cNvPr>
          <p:cNvSpPr>
            <a:spLocks noGrp="1" noChangeArrowheads="1"/>
          </p:cNvSpPr>
          <p:nvPr>
            <p:ph type="sldNum" sz="quarter" idx="12"/>
          </p:nvPr>
        </p:nvSpPr>
        <p:spPr>
          <a:ln/>
        </p:spPr>
        <p:txBody>
          <a:bodyPr/>
          <a:lstStyle>
            <a:lvl1pPr>
              <a:defRPr/>
            </a:lvl1pPr>
          </a:lstStyle>
          <a:p>
            <a:fld id="{8D6E7920-C689-405A-8AD2-F1B51EC96C8C}" type="slidenum">
              <a:rPr lang="en-US" altLang="en-US"/>
              <a:pPr/>
              <a:t>‹#›</a:t>
            </a:fld>
            <a:endParaRPr lang="en-US" altLang="en-US"/>
          </a:p>
        </p:txBody>
      </p:sp>
    </p:spTree>
    <p:extLst>
      <p:ext uri="{BB962C8B-B14F-4D97-AF65-F5344CB8AC3E}">
        <p14:creationId xmlns:p14="http://schemas.microsoft.com/office/powerpoint/2010/main" val="398656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9" name="PlaceHolder 2"/>
          <p:cNvSpPr>
            <a:spLocks noGrp="1"/>
          </p:cNvSpPr>
          <p:nvPr>
            <p:ph type="body"/>
          </p:nvPr>
        </p:nvSpPr>
        <p:spPr>
          <a:xfrm>
            <a:off x="406080" y="838080"/>
            <a:ext cx="1148076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418A877-2A51-4CA3-9799-10ED01B5155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1248228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D58C8E3-EC69-C7A2-688B-C5E7716EAA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B9646D3-82E5-4665-7358-5C91396B3E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4C91D21-F641-4B30-4682-C19EF1EF25A6}"/>
              </a:ext>
            </a:extLst>
          </p:cNvPr>
          <p:cNvSpPr>
            <a:spLocks noGrp="1" noChangeArrowheads="1"/>
          </p:cNvSpPr>
          <p:nvPr>
            <p:ph type="sldNum" sz="quarter" idx="12"/>
          </p:nvPr>
        </p:nvSpPr>
        <p:spPr>
          <a:ln/>
        </p:spPr>
        <p:txBody>
          <a:bodyPr/>
          <a:lstStyle>
            <a:lvl1pPr>
              <a:defRPr/>
            </a:lvl1pPr>
          </a:lstStyle>
          <a:p>
            <a:fld id="{3E23C9DA-3FEF-4913-8410-27D29BDCC48D}" type="slidenum">
              <a:rPr lang="en-US" altLang="en-US"/>
              <a:pPr/>
              <a:t>‹#›</a:t>
            </a:fld>
            <a:endParaRPr lang="en-US" altLang="en-US"/>
          </a:p>
        </p:txBody>
      </p:sp>
    </p:spTree>
    <p:extLst>
      <p:ext uri="{BB962C8B-B14F-4D97-AF65-F5344CB8AC3E}">
        <p14:creationId xmlns:p14="http://schemas.microsoft.com/office/powerpoint/2010/main" val="80013385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B702CBC6-DD77-C975-8C77-FF249AF22E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91802839-D06F-FB4A-B762-B62AE85903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87248CD8-D27A-7BC7-2389-B603CB64458E}"/>
              </a:ext>
            </a:extLst>
          </p:cNvPr>
          <p:cNvSpPr>
            <a:spLocks noGrp="1" noChangeArrowheads="1"/>
          </p:cNvSpPr>
          <p:nvPr>
            <p:ph type="sldNum" sz="quarter" idx="12"/>
          </p:nvPr>
        </p:nvSpPr>
        <p:spPr>
          <a:ln/>
        </p:spPr>
        <p:txBody>
          <a:bodyPr/>
          <a:lstStyle>
            <a:lvl1pPr>
              <a:defRPr/>
            </a:lvl1pPr>
          </a:lstStyle>
          <a:p>
            <a:fld id="{2A35C109-694B-44C3-B143-8406A57BA56B}" type="slidenum">
              <a:rPr lang="en-US" altLang="en-US"/>
              <a:pPr/>
              <a:t>‹#›</a:t>
            </a:fld>
            <a:endParaRPr lang="en-US" altLang="en-US"/>
          </a:p>
        </p:txBody>
      </p:sp>
    </p:spTree>
    <p:extLst>
      <p:ext uri="{BB962C8B-B14F-4D97-AF65-F5344CB8AC3E}">
        <p14:creationId xmlns:p14="http://schemas.microsoft.com/office/powerpoint/2010/main" val="310124791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D722415-DD41-254E-F9E0-FB0B2D786A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2F838F98-F973-F91A-BCB0-2C487D913A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EF70890B-E6E9-6C84-85EC-9A0BA1BAD2EC}"/>
              </a:ext>
            </a:extLst>
          </p:cNvPr>
          <p:cNvSpPr>
            <a:spLocks noGrp="1" noChangeArrowheads="1"/>
          </p:cNvSpPr>
          <p:nvPr>
            <p:ph type="sldNum" sz="quarter" idx="12"/>
          </p:nvPr>
        </p:nvSpPr>
        <p:spPr>
          <a:ln/>
        </p:spPr>
        <p:txBody>
          <a:bodyPr/>
          <a:lstStyle>
            <a:lvl1pPr>
              <a:defRPr/>
            </a:lvl1pPr>
          </a:lstStyle>
          <a:p>
            <a:fld id="{64360D07-1D45-44D8-9D61-F03E0B152718}" type="slidenum">
              <a:rPr lang="en-US" altLang="en-US"/>
              <a:pPr/>
              <a:t>‹#›</a:t>
            </a:fld>
            <a:endParaRPr lang="en-US" altLang="en-US"/>
          </a:p>
        </p:txBody>
      </p:sp>
    </p:spTree>
    <p:extLst>
      <p:ext uri="{BB962C8B-B14F-4D97-AF65-F5344CB8AC3E}">
        <p14:creationId xmlns:p14="http://schemas.microsoft.com/office/powerpoint/2010/main" val="302021218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4FA0DD90-6F2B-B75B-44A9-DDBECCA0E7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38AD7007-CE6D-808C-0021-4AB2B44CA9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E186C365-B17D-2847-2862-967F455052F1}"/>
              </a:ext>
            </a:extLst>
          </p:cNvPr>
          <p:cNvSpPr>
            <a:spLocks noGrp="1" noChangeArrowheads="1"/>
          </p:cNvSpPr>
          <p:nvPr>
            <p:ph type="sldNum" sz="quarter" idx="12"/>
          </p:nvPr>
        </p:nvSpPr>
        <p:spPr>
          <a:ln/>
        </p:spPr>
        <p:txBody>
          <a:bodyPr/>
          <a:lstStyle>
            <a:lvl1pPr>
              <a:defRPr/>
            </a:lvl1pPr>
          </a:lstStyle>
          <a:p>
            <a:fld id="{E491F224-6030-43EC-8FB5-EB3A4852EBD4}" type="slidenum">
              <a:rPr lang="en-US" altLang="en-US"/>
              <a:pPr/>
              <a:t>‹#›</a:t>
            </a:fld>
            <a:endParaRPr lang="en-US" altLang="en-US"/>
          </a:p>
        </p:txBody>
      </p:sp>
    </p:spTree>
    <p:extLst>
      <p:ext uri="{BB962C8B-B14F-4D97-AF65-F5344CB8AC3E}">
        <p14:creationId xmlns:p14="http://schemas.microsoft.com/office/powerpoint/2010/main" val="311649197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519" y="1981200"/>
            <a:ext cx="5080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1981200"/>
            <a:ext cx="5080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DCF7C1F1-0099-C5EB-0755-EE6C29C5B4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6907F901-DC0D-FFAA-C213-AC2FDB715B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44EF33AD-7D55-287B-106D-C97D94CF14C7}"/>
              </a:ext>
            </a:extLst>
          </p:cNvPr>
          <p:cNvSpPr>
            <a:spLocks noGrp="1" noChangeArrowheads="1"/>
          </p:cNvSpPr>
          <p:nvPr>
            <p:ph type="sldNum" sz="quarter" idx="12"/>
          </p:nvPr>
        </p:nvSpPr>
        <p:spPr>
          <a:ln/>
        </p:spPr>
        <p:txBody>
          <a:bodyPr/>
          <a:lstStyle>
            <a:lvl1pPr>
              <a:defRPr/>
            </a:lvl1pPr>
          </a:lstStyle>
          <a:p>
            <a:fld id="{9C3E8EBB-89A4-496A-B5D2-8BA6D41FFEA6}" type="slidenum">
              <a:rPr lang="en-US" altLang="en-US"/>
              <a:pPr/>
              <a:t>‹#›</a:t>
            </a:fld>
            <a:endParaRPr lang="en-US" altLang="en-US"/>
          </a:p>
        </p:txBody>
      </p:sp>
    </p:spTree>
    <p:extLst>
      <p:ext uri="{BB962C8B-B14F-4D97-AF65-F5344CB8AC3E}">
        <p14:creationId xmlns:p14="http://schemas.microsoft.com/office/powerpoint/2010/main" val="394407017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8EA5268B-5508-2EAD-238A-93BA1A397E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 xmlns:a16="http://schemas.microsoft.com/office/drawing/2014/main" id="{FEC2ED75-C46A-9A9D-E81B-E6F8BAB82E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 xmlns:a16="http://schemas.microsoft.com/office/drawing/2014/main" id="{56FA8B18-CA2D-98F7-9438-FD5D096DA3F8}"/>
              </a:ext>
            </a:extLst>
          </p:cNvPr>
          <p:cNvSpPr>
            <a:spLocks noGrp="1" noChangeArrowheads="1"/>
          </p:cNvSpPr>
          <p:nvPr>
            <p:ph type="sldNum" sz="quarter" idx="12"/>
          </p:nvPr>
        </p:nvSpPr>
        <p:spPr>
          <a:ln/>
        </p:spPr>
        <p:txBody>
          <a:bodyPr/>
          <a:lstStyle>
            <a:lvl1pPr>
              <a:defRPr/>
            </a:lvl1pPr>
          </a:lstStyle>
          <a:p>
            <a:fld id="{AEBE240F-3375-452E-B6E5-420871B9CFB2}" type="slidenum">
              <a:rPr lang="en-US" altLang="en-US"/>
              <a:pPr/>
              <a:t>‹#›</a:t>
            </a:fld>
            <a:endParaRPr lang="en-US" altLang="en-US"/>
          </a:p>
        </p:txBody>
      </p:sp>
    </p:spTree>
    <p:extLst>
      <p:ext uri="{BB962C8B-B14F-4D97-AF65-F5344CB8AC3E}">
        <p14:creationId xmlns:p14="http://schemas.microsoft.com/office/powerpoint/2010/main" val="321339897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3431AC33-73E2-3973-3476-C3D4FB990C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 xmlns:a16="http://schemas.microsoft.com/office/drawing/2014/main" id="{2F789E91-25E5-1876-4BB8-8E2BBDCEC4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 xmlns:a16="http://schemas.microsoft.com/office/drawing/2014/main" id="{236A305A-B368-AEC0-B41F-06B3D43F14E6}"/>
              </a:ext>
            </a:extLst>
          </p:cNvPr>
          <p:cNvSpPr>
            <a:spLocks noGrp="1" noChangeArrowheads="1"/>
          </p:cNvSpPr>
          <p:nvPr>
            <p:ph type="sldNum" sz="quarter" idx="12"/>
          </p:nvPr>
        </p:nvSpPr>
        <p:spPr>
          <a:ln/>
        </p:spPr>
        <p:txBody>
          <a:bodyPr/>
          <a:lstStyle>
            <a:lvl1pPr>
              <a:defRPr/>
            </a:lvl1pPr>
          </a:lstStyle>
          <a:p>
            <a:fld id="{1AF45A9F-2064-447D-AB82-9A713682AB8B}" type="slidenum">
              <a:rPr lang="en-US" altLang="en-US"/>
              <a:pPr/>
              <a:t>‹#›</a:t>
            </a:fld>
            <a:endParaRPr lang="en-US" altLang="en-US"/>
          </a:p>
        </p:txBody>
      </p:sp>
    </p:spTree>
    <p:extLst>
      <p:ext uri="{BB962C8B-B14F-4D97-AF65-F5344CB8AC3E}">
        <p14:creationId xmlns:p14="http://schemas.microsoft.com/office/powerpoint/2010/main" val="109198259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D3530FF-642D-C363-9308-324393E363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 xmlns:a16="http://schemas.microsoft.com/office/drawing/2014/main" id="{A37CF365-08A7-E238-8D2B-C5CD6F4EE0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 xmlns:a16="http://schemas.microsoft.com/office/drawing/2014/main" id="{CD0F0A0C-D6E9-AF6A-641A-E1F09D03595B}"/>
              </a:ext>
            </a:extLst>
          </p:cNvPr>
          <p:cNvSpPr>
            <a:spLocks noGrp="1" noChangeArrowheads="1"/>
          </p:cNvSpPr>
          <p:nvPr>
            <p:ph type="sldNum" sz="quarter" idx="12"/>
          </p:nvPr>
        </p:nvSpPr>
        <p:spPr>
          <a:ln/>
        </p:spPr>
        <p:txBody>
          <a:bodyPr/>
          <a:lstStyle>
            <a:lvl1pPr>
              <a:defRPr/>
            </a:lvl1pPr>
          </a:lstStyle>
          <a:p>
            <a:fld id="{960973DA-A002-4B19-A7D1-50BCA29126F9}" type="slidenum">
              <a:rPr lang="en-US" altLang="en-US"/>
              <a:pPr/>
              <a:t>‹#›</a:t>
            </a:fld>
            <a:endParaRPr lang="en-US" altLang="en-US"/>
          </a:p>
        </p:txBody>
      </p:sp>
    </p:spTree>
    <p:extLst>
      <p:ext uri="{BB962C8B-B14F-4D97-AF65-F5344CB8AC3E}">
        <p14:creationId xmlns:p14="http://schemas.microsoft.com/office/powerpoint/2010/main" val="295514276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C228EF79-8E00-D0E5-82E8-68EAF85733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DBAA9DE2-4200-36F4-841A-4C4B0A7AF1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DFEC25C5-4F62-80E9-5447-04C29E3ED899}"/>
              </a:ext>
            </a:extLst>
          </p:cNvPr>
          <p:cNvSpPr>
            <a:spLocks noGrp="1" noChangeArrowheads="1"/>
          </p:cNvSpPr>
          <p:nvPr>
            <p:ph type="sldNum" sz="quarter" idx="12"/>
          </p:nvPr>
        </p:nvSpPr>
        <p:spPr>
          <a:ln/>
        </p:spPr>
        <p:txBody>
          <a:bodyPr/>
          <a:lstStyle>
            <a:lvl1pPr>
              <a:defRPr/>
            </a:lvl1pPr>
          </a:lstStyle>
          <a:p>
            <a:fld id="{BE8535E4-E7C0-4F88-9D17-370562C719D9}" type="slidenum">
              <a:rPr lang="en-US" altLang="en-US"/>
              <a:pPr/>
              <a:t>‹#›</a:t>
            </a:fld>
            <a:endParaRPr lang="en-US" altLang="en-US"/>
          </a:p>
        </p:txBody>
      </p:sp>
    </p:spTree>
    <p:extLst>
      <p:ext uri="{BB962C8B-B14F-4D97-AF65-F5344CB8AC3E}">
        <p14:creationId xmlns:p14="http://schemas.microsoft.com/office/powerpoint/2010/main" val="25734782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8513EDF6-F8FA-F830-23F0-0F4AA4E170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69723703-B80E-EC8E-1D7A-8710119B19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FBDEB86F-35B6-4826-8C8A-2180A639F829}"/>
              </a:ext>
            </a:extLst>
          </p:cNvPr>
          <p:cNvSpPr>
            <a:spLocks noGrp="1" noChangeArrowheads="1"/>
          </p:cNvSpPr>
          <p:nvPr>
            <p:ph type="sldNum" sz="quarter" idx="12"/>
          </p:nvPr>
        </p:nvSpPr>
        <p:spPr>
          <a:ln/>
        </p:spPr>
        <p:txBody>
          <a:bodyPr/>
          <a:lstStyle>
            <a:lvl1pPr>
              <a:defRPr/>
            </a:lvl1pPr>
          </a:lstStyle>
          <a:p>
            <a:fld id="{537039CF-7BB4-4CAF-A339-4A4220E60C21}" type="slidenum">
              <a:rPr lang="en-US" altLang="en-US"/>
              <a:pPr/>
              <a:t>‹#›</a:t>
            </a:fld>
            <a:endParaRPr lang="en-US" altLang="en-US"/>
          </a:p>
        </p:txBody>
      </p:sp>
    </p:spTree>
    <p:extLst>
      <p:ext uri="{BB962C8B-B14F-4D97-AF65-F5344CB8AC3E}">
        <p14:creationId xmlns:p14="http://schemas.microsoft.com/office/powerpoint/2010/main" val="319225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A70925-A08A-4768-8444-5B75283ABFB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8964646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AC8B2E9-204F-CC7F-7F23-62277FD457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3C354615-F232-FF62-77CE-E3217706AE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D9769F41-861F-F06C-A47D-3C05D5BDA37D}"/>
              </a:ext>
            </a:extLst>
          </p:cNvPr>
          <p:cNvSpPr>
            <a:spLocks noGrp="1" noChangeArrowheads="1"/>
          </p:cNvSpPr>
          <p:nvPr>
            <p:ph type="sldNum" sz="quarter" idx="12"/>
          </p:nvPr>
        </p:nvSpPr>
        <p:spPr>
          <a:ln/>
        </p:spPr>
        <p:txBody>
          <a:bodyPr/>
          <a:lstStyle>
            <a:lvl1pPr>
              <a:defRPr/>
            </a:lvl1pPr>
          </a:lstStyle>
          <a:p>
            <a:fld id="{486EF8C9-B673-4F96-BC85-5AE48638FBB4}" type="slidenum">
              <a:rPr lang="en-US" altLang="en-US"/>
              <a:pPr/>
              <a:t>‹#›</a:t>
            </a:fld>
            <a:endParaRPr lang="en-US" altLang="en-US"/>
          </a:p>
        </p:txBody>
      </p:sp>
    </p:spTree>
    <p:extLst>
      <p:ext uri="{BB962C8B-B14F-4D97-AF65-F5344CB8AC3E}">
        <p14:creationId xmlns:p14="http://schemas.microsoft.com/office/powerpoint/2010/main" val="258489651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932" y="609600"/>
            <a:ext cx="259113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519" y="609600"/>
            <a:ext cx="7570186"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1412B97-594E-B370-59F1-DD716CFA25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31699FDB-96A2-FD50-FB29-92BF4B2B98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E3F306C2-B6DD-AF78-8CDE-2A0171231179}"/>
              </a:ext>
            </a:extLst>
          </p:cNvPr>
          <p:cNvSpPr>
            <a:spLocks noGrp="1" noChangeArrowheads="1"/>
          </p:cNvSpPr>
          <p:nvPr>
            <p:ph type="sldNum" sz="quarter" idx="12"/>
          </p:nvPr>
        </p:nvSpPr>
        <p:spPr>
          <a:ln/>
        </p:spPr>
        <p:txBody>
          <a:bodyPr/>
          <a:lstStyle>
            <a:lvl1pPr>
              <a:defRPr/>
            </a:lvl1pPr>
          </a:lstStyle>
          <a:p>
            <a:fld id="{656AD402-846A-4CD7-BE1D-BF92F5C45303}" type="slidenum">
              <a:rPr lang="en-US" altLang="en-US"/>
              <a:pPr/>
              <a:t>‹#›</a:t>
            </a:fld>
            <a:endParaRPr lang="en-US" altLang="en-US"/>
          </a:p>
        </p:txBody>
      </p:sp>
    </p:spTree>
    <p:extLst>
      <p:ext uri="{BB962C8B-B14F-4D97-AF65-F5344CB8AC3E}">
        <p14:creationId xmlns:p14="http://schemas.microsoft.com/office/powerpoint/2010/main" val="2053731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 xmlns:a16="http://schemas.microsoft.com/office/drawing/2014/main" id="{B9A2028F-20B1-7C4B-B56F-B2736ED85F87}"/>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a:ext uri="{FF2B5EF4-FFF2-40B4-BE49-F238E27FC236}">
                <a16:creationId xmlns="" xmlns:a16="http://schemas.microsoft.com/office/drawing/2014/main" id="{10D58B80-948A-FB2F-E7C0-7972845DB807}"/>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a:ext uri="{FF2B5EF4-FFF2-40B4-BE49-F238E27FC236}">
                <a16:creationId xmlns="" xmlns:a16="http://schemas.microsoft.com/office/drawing/2014/main" id="{200672FB-9A06-5E9A-55C7-81711C7E6B56}"/>
              </a:ext>
            </a:extLst>
          </p:cNvPr>
          <p:cNvSpPr>
            <a:spLocks noGrp="1" noChangeArrowheads="1"/>
          </p:cNvSpPr>
          <p:nvPr>
            <p:ph type="sldNum" sz="quarter" idx="12"/>
          </p:nvPr>
        </p:nvSpPr>
        <p:spPr>
          <a:ln/>
        </p:spPr>
        <p:txBody>
          <a:bodyPr/>
          <a:lstStyle>
            <a:lvl1pPr>
              <a:defRPr/>
            </a:lvl1pPr>
          </a:lstStyle>
          <a:p>
            <a:fld id="{065E31AA-CACF-472A-B7B6-CABD480E7A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473961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B1889678-03BF-41DC-7099-1B805F854E7C}"/>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a:ext uri="{FF2B5EF4-FFF2-40B4-BE49-F238E27FC236}">
                <a16:creationId xmlns="" xmlns:a16="http://schemas.microsoft.com/office/drawing/2014/main" id="{F7018E7D-1177-95F2-E15A-BE6D28B1BD19}"/>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a:ext uri="{FF2B5EF4-FFF2-40B4-BE49-F238E27FC236}">
                <a16:creationId xmlns="" xmlns:a16="http://schemas.microsoft.com/office/drawing/2014/main" id="{88E927E0-B12F-BC4C-35E4-2B7555137CF0}"/>
              </a:ext>
            </a:extLst>
          </p:cNvPr>
          <p:cNvSpPr>
            <a:spLocks noGrp="1" noChangeArrowheads="1"/>
          </p:cNvSpPr>
          <p:nvPr>
            <p:ph type="sldNum" sz="quarter" idx="12"/>
          </p:nvPr>
        </p:nvSpPr>
        <p:spPr>
          <a:ln/>
        </p:spPr>
        <p:txBody>
          <a:bodyPr/>
          <a:lstStyle>
            <a:lvl1pPr>
              <a:defRPr/>
            </a:lvl1pPr>
          </a:lstStyle>
          <a:p>
            <a:fld id="{1D6E0756-519D-4CDD-A06E-742F924A99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9325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9" y="1709740"/>
            <a:ext cx="1051697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959" y="4589465"/>
            <a:ext cx="1051697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 xmlns:a16="http://schemas.microsoft.com/office/drawing/2014/main" id="{0BB9F0DB-E15A-4CFD-0A6D-A61152CA54F5}"/>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a:ext uri="{FF2B5EF4-FFF2-40B4-BE49-F238E27FC236}">
                <a16:creationId xmlns="" xmlns:a16="http://schemas.microsoft.com/office/drawing/2014/main" id="{F478FC04-C6AE-0230-E0D2-CA6ECDE9BB17}"/>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a:ext uri="{FF2B5EF4-FFF2-40B4-BE49-F238E27FC236}">
                <a16:creationId xmlns="" xmlns:a16="http://schemas.microsoft.com/office/drawing/2014/main" id="{E2425AE5-CB60-1284-8C60-87980B9F8636}"/>
              </a:ext>
            </a:extLst>
          </p:cNvPr>
          <p:cNvSpPr>
            <a:spLocks noGrp="1" noChangeArrowheads="1"/>
          </p:cNvSpPr>
          <p:nvPr>
            <p:ph type="sldNum" sz="quarter" idx="12"/>
          </p:nvPr>
        </p:nvSpPr>
        <p:spPr>
          <a:ln/>
        </p:spPr>
        <p:txBody>
          <a:bodyPr/>
          <a:lstStyle>
            <a:lvl1pPr>
              <a:defRPr/>
            </a:lvl1pPr>
          </a:lstStyle>
          <a:p>
            <a:fld id="{012F8DE0-71DE-4885-BB08-B2A002B5A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4771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D6D454A4-1220-89CB-E077-CC00D6E65D23}"/>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a:extLst>
              <a:ext uri="{FF2B5EF4-FFF2-40B4-BE49-F238E27FC236}">
                <a16:creationId xmlns="" xmlns:a16="http://schemas.microsoft.com/office/drawing/2014/main" id="{E07B9758-ADC1-A450-A6F8-A127CE2C81FF}"/>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a:extLst>
              <a:ext uri="{FF2B5EF4-FFF2-40B4-BE49-F238E27FC236}">
                <a16:creationId xmlns="" xmlns:a16="http://schemas.microsoft.com/office/drawing/2014/main" id="{EF8F06D8-8A19-493D-D541-924462CB8288}"/>
              </a:ext>
            </a:extLst>
          </p:cNvPr>
          <p:cNvSpPr>
            <a:spLocks noGrp="1" noChangeArrowheads="1"/>
          </p:cNvSpPr>
          <p:nvPr>
            <p:ph type="sldNum" sz="quarter" idx="12"/>
          </p:nvPr>
        </p:nvSpPr>
        <p:spPr>
          <a:ln/>
        </p:spPr>
        <p:txBody>
          <a:bodyPr/>
          <a:lstStyle>
            <a:lvl1pPr>
              <a:defRPr/>
            </a:lvl1pPr>
          </a:lstStyle>
          <a:p>
            <a:fld id="{81E5837E-A6E8-4D42-8E1C-8817592973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90332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426" y="365127"/>
            <a:ext cx="10516970" cy="1325563"/>
          </a:xfrm>
        </p:spPr>
        <p:txBody>
          <a:bodyPr/>
          <a:lstStyle/>
          <a:p>
            <a:r>
              <a:rPr lang="en-US"/>
              <a:t>Click to edit Master title style</a:t>
            </a:r>
          </a:p>
        </p:txBody>
      </p:sp>
      <p:sp>
        <p:nvSpPr>
          <p:cNvPr id="3" name="Text Placeholder 2"/>
          <p:cNvSpPr>
            <a:spLocks noGrp="1"/>
          </p:cNvSpPr>
          <p:nvPr>
            <p:ph type="body" idx="1"/>
          </p:nvPr>
        </p:nvSpPr>
        <p:spPr>
          <a:xfrm>
            <a:off x="840427" y="1681163"/>
            <a:ext cx="51589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427" y="2505075"/>
            <a:ext cx="51589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3005" y="1681163"/>
            <a:ext cx="51843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3005" y="2505075"/>
            <a:ext cx="518439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51E1CBD3-6F22-52A9-42C0-C4D858AEC3D1}"/>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a:extLst>
              <a:ext uri="{FF2B5EF4-FFF2-40B4-BE49-F238E27FC236}">
                <a16:creationId xmlns="" xmlns:a16="http://schemas.microsoft.com/office/drawing/2014/main" id="{C61F3264-3A94-3DBA-AF5A-14D291644A17}"/>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a:extLst>
              <a:ext uri="{FF2B5EF4-FFF2-40B4-BE49-F238E27FC236}">
                <a16:creationId xmlns="" xmlns:a16="http://schemas.microsoft.com/office/drawing/2014/main" id="{14509B05-D8E5-B605-1F6D-DF6B226980D4}"/>
              </a:ext>
            </a:extLst>
          </p:cNvPr>
          <p:cNvSpPr>
            <a:spLocks noGrp="1" noChangeArrowheads="1"/>
          </p:cNvSpPr>
          <p:nvPr>
            <p:ph type="sldNum" sz="quarter" idx="12"/>
          </p:nvPr>
        </p:nvSpPr>
        <p:spPr>
          <a:ln/>
        </p:spPr>
        <p:txBody>
          <a:bodyPr/>
          <a:lstStyle>
            <a:lvl1pPr>
              <a:defRPr/>
            </a:lvl1pPr>
          </a:lstStyle>
          <a:p>
            <a:fld id="{D64EFC06-59C6-4146-B2AD-38665C8347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563241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040630B8-C7C0-1634-BF94-4204E5A56117}"/>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a:extLst>
              <a:ext uri="{FF2B5EF4-FFF2-40B4-BE49-F238E27FC236}">
                <a16:creationId xmlns="" xmlns:a16="http://schemas.microsoft.com/office/drawing/2014/main" id="{D088EDC3-05B6-7601-CDFD-A0D499F0BFAD}"/>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a:extLst>
              <a:ext uri="{FF2B5EF4-FFF2-40B4-BE49-F238E27FC236}">
                <a16:creationId xmlns="" xmlns:a16="http://schemas.microsoft.com/office/drawing/2014/main" id="{A7BAAF07-E9C6-2490-6E73-2064CC8D0067}"/>
              </a:ext>
            </a:extLst>
          </p:cNvPr>
          <p:cNvSpPr>
            <a:spLocks noGrp="1" noChangeArrowheads="1"/>
          </p:cNvSpPr>
          <p:nvPr>
            <p:ph type="sldNum" sz="quarter" idx="12"/>
          </p:nvPr>
        </p:nvSpPr>
        <p:spPr>
          <a:ln/>
        </p:spPr>
        <p:txBody>
          <a:bodyPr/>
          <a:lstStyle>
            <a:lvl1pPr>
              <a:defRPr/>
            </a:lvl1pPr>
          </a:lstStyle>
          <a:p>
            <a:fld id="{A0B5DDFB-1D80-4731-9135-B5F8EB35C2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425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3FCA1947-AB95-6300-BC80-E1AE0B45921B}"/>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a:extLst>
              <a:ext uri="{FF2B5EF4-FFF2-40B4-BE49-F238E27FC236}">
                <a16:creationId xmlns="" xmlns:a16="http://schemas.microsoft.com/office/drawing/2014/main" id="{70E58B83-D800-10A4-D4DB-1309DF4715E4}"/>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a:extLst>
              <a:ext uri="{FF2B5EF4-FFF2-40B4-BE49-F238E27FC236}">
                <a16:creationId xmlns="" xmlns:a16="http://schemas.microsoft.com/office/drawing/2014/main" id="{1995B4AC-9774-46BA-A806-FE15DF9AACFB}"/>
              </a:ext>
            </a:extLst>
          </p:cNvPr>
          <p:cNvSpPr>
            <a:spLocks noGrp="1" noChangeArrowheads="1"/>
          </p:cNvSpPr>
          <p:nvPr>
            <p:ph type="sldNum" sz="quarter" idx="12"/>
          </p:nvPr>
        </p:nvSpPr>
        <p:spPr>
          <a:ln/>
        </p:spPr>
        <p:txBody>
          <a:bodyPr/>
          <a:lstStyle>
            <a:lvl1pPr>
              <a:defRPr/>
            </a:lvl1pPr>
          </a:lstStyle>
          <a:p>
            <a:fld id="{7C3165FA-B59C-44AC-B7F5-40F5B23455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207951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428" y="457200"/>
            <a:ext cx="393327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4392" y="987427"/>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428" y="2057400"/>
            <a:ext cx="39332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7C1C63EF-E027-2706-C494-405FC19EF883}"/>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a:extLst>
              <a:ext uri="{FF2B5EF4-FFF2-40B4-BE49-F238E27FC236}">
                <a16:creationId xmlns="" xmlns:a16="http://schemas.microsoft.com/office/drawing/2014/main" id="{A3AE7D29-7277-11F2-E19C-F938FC7510C1}"/>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a:extLst>
              <a:ext uri="{FF2B5EF4-FFF2-40B4-BE49-F238E27FC236}">
                <a16:creationId xmlns="" xmlns:a16="http://schemas.microsoft.com/office/drawing/2014/main" id="{E004826E-68D1-E87F-7799-838EAF42989F}"/>
              </a:ext>
            </a:extLst>
          </p:cNvPr>
          <p:cNvSpPr>
            <a:spLocks noGrp="1" noChangeArrowheads="1"/>
          </p:cNvSpPr>
          <p:nvPr>
            <p:ph type="sldNum" sz="quarter" idx="12"/>
          </p:nvPr>
        </p:nvSpPr>
        <p:spPr>
          <a:ln/>
        </p:spPr>
        <p:txBody>
          <a:bodyPr/>
          <a:lstStyle>
            <a:lvl1pPr>
              <a:defRPr/>
            </a:lvl1pPr>
          </a:lstStyle>
          <a:p>
            <a:fld id="{763CD73A-406F-4E6F-ADF2-5EAC0A5614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7857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9E88A9-D80B-4833-82D8-369ED9AD97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932366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428" y="457200"/>
            <a:ext cx="3933279"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4392" y="987427"/>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428" y="2057400"/>
            <a:ext cx="39332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A10A37B1-0BEC-A0D7-5512-E27D874D0C56}"/>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a:extLst>
              <a:ext uri="{FF2B5EF4-FFF2-40B4-BE49-F238E27FC236}">
                <a16:creationId xmlns="" xmlns:a16="http://schemas.microsoft.com/office/drawing/2014/main" id="{8819E1E1-F6EF-0A6D-E646-F517BC08BF94}"/>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a:extLst>
              <a:ext uri="{FF2B5EF4-FFF2-40B4-BE49-F238E27FC236}">
                <a16:creationId xmlns="" xmlns:a16="http://schemas.microsoft.com/office/drawing/2014/main" id="{ED387ED8-61E0-1DD3-AFC9-5754B01F724E}"/>
              </a:ext>
            </a:extLst>
          </p:cNvPr>
          <p:cNvSpPr>
            <a:spLocks noGrp="1" noChangeArrowheads="1"/>
          </p:cNvSpPr>
          <p:nvPr>
            <p:ph type="sldNum" sz="quarter" idx="12"/>
          </p:nvPr>
        </p:nvSpPr>
        <p:spPr>
          <a:ln/>
        </p:spPr>
        <p:txBody>
          <a:bodyPr/>
          <a:lstStyle>
            <a:lvl1pPr>
              <a:defRPr/>
            </a:lvl1pPr>
          </a:lstStyle>
          <a:p>
            <a:fld id="{C62CD289-2955-4DCB-B8E3-F28C92A2B6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774080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6FAFA8B4-2010-D3F3-E5CB-81E9C90725CE}"/>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a:ext uri="{FF2B5EF4-FFF2-40B4-BE49-F238E27FC236}">
                <a16:creationId xmlns="" xmlns:a16="http://schemas.microsoft.com/office/drawing/2014/main" id="{7CAB2262-E12A-360E-BA8D-F231CBB4C482}"/>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a:ext uri="{FF2B5EF4-FFF2-40B4-BE49-F238E27FC236}">
                <a16:creationId xmlns="" xmlns:a16="http://schemas.microsoft.com/office/drawing/2014/main" id="{3CF506CB-2575-DEB5-CCEB-A03EEC507A64}"/>
              </a:ext>
            </a:extLst>
          </p:cNvPr>
          <p:cNvSpPr>
            <a:spLocks noGrp="1" noChangeArrowheads="1"/>
          </p:cNvSpPr>
          <p:nvPr>
            <p:ph type="sldNum" sz="quarter" idx="12"/>
          </p:nvPr>
        </p:nvSpPr>
        <p:spPr>
          <a:ln/>
        </p:spPr>
        <p:txBody>
          <a:bodyPr/>
          <a:lstStyle>
            <a:lvl1pPr>
              <a:defRPr/>
            </a:lvl1pPr>
          </a:lstStyle>
          <a:p>
            <a:fld id="{FDC2B41D-0BA1-4ED0-B6E3-18312C2B38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917399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43BD1191-9954-FA90-4D5F-394180F83660}"/>
              </a:ext>
            </a:extLst>
          </p:cNvPr>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a:extLst>
              <a:ext uri="{FF2B5EF4-FFF2-40B4-BE49-F238E27FC236}">
                <a16:creationId xmlns="" xmlns:a16="http://schemas.microsoft.com/office/drawing/2014/main" id="{930668D0-CB8E-5122-3AA0-64345C90EA2E}"/>
              </a:ext>
            </a:extLst>
          </p:cNvPr>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a:extLst>
              <a:ext uri="{FF2B5EF4-FFF2-40B4-BE49-F238E27FC236}">
                <a16:creationId xmlns="" xmlns:a16="http://schemas.microsoft.com/office/drawing/2014/main" id="{431B92BA-2422-E278-0300-D8A2227C3CC5}"/>
              </a:ext>
            </a:extLst>
          </p:cNvPr>
          <p:cNvSpPr>
            <a:spLocks noGrp="1" noChangeArrowheads="1"/>
          </p:cNvSpPr>
          <p:nvPr>
            <p:ph type="sldNum" sz="quarter" idx="12"/>
          </p:nvPr>
        </p:nvSpPr>
        <p:spPr>
          <a:ln/>
        </p:spPr>
        <p:txBody>
          <a:bodyPr/>
          <a:lstStyle>
            <a:lvl1pPr>
              <a:defRPr/>
            </a:lvl1pPr>
          </a:lstStyle>
          <a:p>
            <a:fld id="{3B12D817-6CD7-45FB-A220-18B683B184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553856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7F355-5741-49B8-AC2B-9B4B36FF73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111959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03170B-2889-475A-8203-6FAD2ABC89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279449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50822-0131-46A8-B26D-BF389AB10F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49018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3A967-599C-495D-A776-B06DD8DA52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9364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9EAD59-A2DC-44A3-9EB1-86D0B24913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65091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22C0DF-682D-46DA-A9B6-9093D41B9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035849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59150-0693-44C0-A7F7-4E8E9E66A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0976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EF050A-A8B9-4137-AA0D-0F7BA109BED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3350399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0302-4821-4CBC-955C-05D9D93098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009470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D8825A-A978-4866-88D2-615D05EEC8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211039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337FD4-3904-4188-887F-9139792B40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865233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623A4-2883-4C08-8364-B9E955855D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6527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98783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90" name="PlaceHolder 2"/>
          <p:cNvSpPr>
            <a:spLocks noGrp="1"/>
          </p:cNvSpPr>
          <p:nvPr>
            <p:ph type="subTitle"/>
          </p:nvPr>
        </p:nvSpPr>
        <p:spPr>
          <a:xfrm>
            <a:off x="406080" y="838080"/>
            <a:ext cx="11480760" cy="518184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a:solidFill>
                <a:srgbClr val="FFFFFF"/>
              </a:solidFill>
              <a:latin typeface="Calibri"/>
            </a:endParaRPr>
          </a:p>
        </p:txBody>
      </p:sp>
    </p:spTree>
    <p:extLst>
      <p:ext uri="{BB962C8B-B14F-4D97-AF65-F5344CB8AC3E}">
        <p14:creationId xmlns:p14="http://schemas.microsoft.com/office/powerpoint/2010/main" val="232296684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92" name="PlaceHolder 2"/>
          <p:cNvSpPr>
            <a:spLocks noGrp="1"/>
          </p:cNvSpPr>
          <p:nvPr>
            <p:ph type="body"/>
          </p:nvPr>
        </p:nvSpPr>
        <p:spPr>
          <a:xfrm>
            <a:off x="406080" y="838080"/>
            <a:ext cx="1148076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126036963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94"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95" name="PlaceHolder 3"/>
          <p:cNvSpPr>
            <a:spLocks noGrp="1"/>
          </p:cNvSpPr>
          <p:nvPr>
            <p:ph type="body"/>
          </p:nvPr>
        </p:nvSpPr>
        <p:spPr>
          <a:xfrm>
            <a:off x="628884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3630648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Tree>
    <p:extLst>
      <p:ext uri="{BB962C8B-B14F-4D97-AF65-F5344CB8AC3E}">
        <p14:creationId xmlns:p14="http://schemas.microsoft.com/office/powerpoint/2010/main" val="251374761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914040" y="-360"/>
            <a:ext cx="10363320" cy="28263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a:solidFill>
                <a:srgbClr val="FFFFFF"/>
              </a:solidFill>
              <a:latin typeface="Calibri"/>
            </a:endParaRPr>
          </a:p>
        </p:txBody>
      </p:sp>
    </p:spTree>
    <p:extLst>
      <p:ext uri="{BB962C8B-B14F-4D97-AF65-F5344CB8AC3E}">
        <p14:creationId xmlns:p14="http://schemas.microsoft.com/office/powerpoint/2010/main" val="1260357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A2BBFA-BFFC-4131-8E82-31C0BFE4FF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355277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99"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00" name="PlaceHolder 3"/>
          <p:cNvSpPr>
            <a:spLocks noGrp="1"/>
          </p:cNvSpPr>
          <p:nvPr>
            <p:ph type="body"/>
          </p:nvPr>
        </p:nvSpPr>
        <p:spPr>
          <a:xfrm>
            <a:off x="628884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01"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421412855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03"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04"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05" name="PlaceHolder 4"/>
          <p:cNvSpPr>
            <a:spLocks noGrp="1"/>
          </p:cNvSpPr>
          <p:nvPr>
            <p:ph type="body"/>
          </p:nvPr>
        </p:nvSpPr>
        <p:spPr>
          <a:xfrm>
            <a:off x="628884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168014117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07"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08"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09" name="PlaceHolder 4"/>
          <p:cNvSpPr>
            <a:spLocks noGrp="1"/>
          </p:cNvSpPr>
          <p:nvPr>
            <p:ph type="body"/>
          </p:nvPr>
        </p:nvSpPr>
        <p:spPr>
          <a:xfrm>
            <a:off x="406080" y="354456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175648366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11" name="PlaceHolder 2"/>
          <p:cNvSpPr>
            <a:spLocks noGrp="1"/>
          </p:cNvSpPr>
          <p:nvPr>
            <p:ph type="body"/>
          </p:nvPr>
        </p:nvSpPr>
        <p:spPr>
          <a:xfrm>
            <a:off x="406080" y="83808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12" name="PlaceHolder 3"/>
          <p:cNvSpPr>
            <a:spLocks noGrp="1"/>
          </p:cNvSpPr>
          <p:nvPr>
            <p:ph type="body"/>
          </p:nvPr>
        </p:nvSpPr>
        <p:spPr>
          <a:xfrm>
            <a:off x="406080" y="354456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24550273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14"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15"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16"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17" name="PlaceHolder 5"/>
          <p:cNvSpPr>
            <a:spLocks noGrp="1"/>
          </p:cNvSpPr>
          <p:nvPr>
            <p:ph type="body"/>
          </p:nvPr>
        </p:nvSpPr>
        <p:spPr>
          <a:xfrm>
            <a:off x="628884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4810307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19" name="PlaceHolder 2"/>
          <p:cNvSpPr>
            <a:spLocks noGrp="1"/>
          </p:cNvSpPr>
          <p:nvPr>
            <p:ph type="body"/>
          </p:nvPr>
        </p:nvSpPr>
        <p:spPr>
          <a:xfrm>
            <a:off x="40608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20" name="PlaceHolder 3"/>
          <p:cNvSpPr>
            <a:spLocks noGrp="1"/>
          </p:cNvSpPr>
          <p:nvPr>
            <p:ph type="body"/>
          </p:nvPr>
        </p:nvSpPr>
        <p:spPr>
          <a:xfrm>
            <a:off x="428760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21" name="PlaceHolder 4"/>
          <p:cNvSpPr>
            <a:spLocks noGrp="1"/>
          </p:cNvSpPr>
          <p:nvPr>
            <p:ph type="body"/>
          </p:nvPr>
        </p:nvSpPr>
        <p:spPr>
          <a:xfrm>
            <a:off x="816948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22" name="PlaceHolder 5"/>
          <p:cNvSpPr>
            <a:spLocks noGrp="1"/>
          </p:cNvSpPr>
          <p:nvPr>
            <p:ph type="body"/>
          </p:nvPr>
        </p:nvSpPr>
        <p:spPr>
          <a:xfrm>
            <a:off x="40608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23" name="PlaceHolder 6"/>
          <p:cNvSpPr>
            <a:spLocks noGrp="1"/>
          </p:cNvSpPr>
          <p:nvPr>
            <p:ph type="body"/>
          </p:nvPr>
        </p:nvSpPr>
        <p:spPr>
          <a:xfrm>
            <a:off x="428760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24" name="PlaceHolder 7"/>
          <p:cNvSpPr>
            <a:spLocks noGrp="1"/>
          </p:cNvSpPr>
          <p:nvPr>
            <p:ph type="body"/>
          </p:nvPr>
        </p:nvSpPr>
        <p:spPr>
          <a:xfrm>
            <a:off x="816948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291781654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1475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7" name="PlaceHolder 2"/>
          <p:cNvSpPr>
            <a:spLocks noGrp="1"/>
          </p:cNvSpPr>
          <p:nvPr>
            <p:ph type="subTitle"/>
          </p:nvPr>
        </p:nvSpPr>
        <p:spPr>
          <a:xfrm>
            <a:off x="406080" y="838080"/>
            <a:ext cx="11480760" cy="518184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a:solidFill>
                <a:srgbClr val="FFFFFF"/>
              </a:solidFill>
              <a:latin typeface="Calibri"/>
            </a:endParaRPr>
          </a:p>
        </p:txBody>
      </p:sp>
    </p:spTree>
    <p:extLst>
      <p:ext uri="{BB962C8B-B14F-4D97-AF65-F5344CB8AC3E}">
        <p14:creationId xmlns:p14="http://schemas.microsoft.com/office/powerpoint/2010/main" val="56821677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9" name="PlaceHolder 2"/>
          <p:cNvSpPr>
            <a:spLocks noGrp="1"/>
          </p:cNvSpPr>
          <p:nvPr>
            <p:ph type="body"/>
          </p:nvPr>
        </p:nvSpPr>
        <p:spPr>
          <a:xfrm>
            <a:off x="406080" y="838080"/>
            <a:ext cx="1148076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14356825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1"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2" name="PlaceHolder 3"/>
          <p:cNvSpPr>
            <a:spLocks noGrp="1"/>
          </p:cNvSpPr>
          <p:nvPr>
            <p:ph type="body"/>
          </p:nvPr>
        </p:nvSpPr>
        <p:spPr>
          <a:xfrm>
            <a:off x="628884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652434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A22C54-73A3-46A9-9681-4B2392B7E9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942730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Tree>
    <p:extLst>
      <p:ext uri="{BB962C8B-B14F-4D97-AF65-F5344CB8AC3E}">
        <p14:creationId xmlns:p14="http://schemas.microsoft.com/office/powerpoint/2010/main" val="257700005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040" y="-360"/>
            <a:ext cx="10363320" cy="28263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a:solidFill>
                <a:srgbClr val="FFFFFF"/>
              </a:solidFill>
              <a:latin typeface="Calibri"/>
            </a:endParaRPr>
          </a:p>
        </p:txBody>
      </p:sp>
    </p:spTree>
    <p:extLst>
      <p:ext uri="{BB962C8B-B14F-4D97-AF65-F5344CB8AC3E}">
        <p14:creationId xmlns:p14="http://schemas.microsoft.com/office/powerpoint/2010/main" val="335038649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6"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7" name="PlaceHolder 3"/>
          <p:cNvSpPr>
            <a:spLocks noGrp="1"/>
          </p:cNvSpPr>
          <p:nvPr>
            <p:ph type="body"/>
          </p:nvPr>
        </p:nvSpPr>
        <p:spPr>
          <a:xfrm>
            <a:off x="628884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8"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96856807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20"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1"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2" name="PlaceHolder 4"/>
          <p:cNvSpPr>
            <a:spLocks noGrp="1"/>
          </p:cNvSpPr>
          <p:nvPr>
            <p:ph type="body"/>
          </p:nvPr>
        </p:nvSpPr>
        <p:spPr>
          <a:xfrm>
            <a:off x="628884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210578640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24"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5"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6" name="PlaceHolder 4"/>
          <p:cNvSpPr>
            <a:spLocks noGrp="1"/>
          </p:cNvSpPr>
          <p:nvPr>
            <p:ph type="body"/>
          </p:nvPr>
        </p:nvSpPr>
        <p:spPr>
          <a:xfrm>
            <a:off x="406080" y="354456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295397992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28" name="PlaceHolder 2"/>
          <p:cNvSpPr>
            <a:spLocks noGrp="1"/>
          </p:cNvSpPr>
          <p:nvPr>
            <p:ph type="body"/>
          </p:nvPr>
        </p:nvSpPr>
        <p:spPr>
          <a:xfrm>
            <a:off x="406080" y="83808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9" name="PlaceHolder 3"/>
          <p:cNvSpPr>
            <a:spLocks noGrp="1"/>
          </p:cNvSpPr>
          <p:nvPr>
            <p:ph type="body"/>
          </p:nvPr>
        </p:nvSpPr>
        <p:spPr>
          <a:xfrm>
            <a:off x="406080" y="354456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265389423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31"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2"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3"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4" name="PlaceHolder 5"/>
          <p:cNvSpPr>
            <a:spLocks noGrp="1"/>
          </p:cNvSpPr>
          <p:nvPr>
            <p:ph type="body"/>
          </p:nvPr>
        </p:nvSpPr>
        <p:spPr>
          <a:xfrm>
            <a:off x="628884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91201453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36" name="PlaceHolder 2"/>
          <p:cNvSpPr>
            <a:spLocks noGrp="1"/>
          </p:cNvSpPr>
          <p:nvPr>
            <p:ph type="body"/>
          </p:nvPr>
        </p:nvSpPr>
        <p:spPr>
          <a:xfrm>
            <a:off x="40608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7" name="PlaceHolder 3"/>
          <p:cNvSpPr>
            <a:spLocks noGrp="1"/>
          </p:cNvSpPr>
          <p:nvPr>
            <p:ph type="body"/>
          </p:nvPr>
        </p:nvSpPr>
        <p:spPr>
          <a:xfrm>
            <a:off x="428760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8" name="PlaceHolder 4"/>
          <p:cNvSpPr>
            <a:spLocks noGrp="1"/>
          </p:cNvSpPr>
          <p:nvPr>
            <p:ph type="body"/>
          </p:nvPr>
        </p:nvSpPr>
        <p:spPr>
          <a:xfrm>
            <a:off x="8169480" y="83808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39" name="PlaceHolder 5"/>
          <p:cNvSpPr>
            <a:spLocks noGrp="1"/>
          </p:cNvSpPr>
          <p:nvPr>
            <p:ph type="body"/>
          </p:nvPr>
        </p:nvSpPr>
        <p:spPr>
          <a:xfrm>
            <a:off x="40608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40" name="PlaceHolder 6"/>
          <p:cNvSpPr>
            <a:spLocks noGrp="1"/>
          </p:cNvSpPr>
          <p:nvPr>
            <p:ph type="body"/>
          </p:nvPr>
        </p:nvSpPr>
        <p:spPr>
          <a:xfrm>
            <a:off x="428760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41" name="PlaceHolder 7"/>
          <p:cNvSpPr>
            <a:spLocks noGrp="1"/>
          </p:cNvSpPr>
          <p:nvPr>
            <p:ph type="body"/>
          </p:nvPr>
        </p:nvSpPr>
        <p:spPr>
          <a:xfrm>
            <a:off x="8169480" y="3544560"/>
            <a:ext cx="369648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extLst>
      <p:ext uri="{BB962C8B-B14F-4D97-AF65-F5344CB8AC3E}">
        <p14:creationId xmlns:p14="http://schemas.microsoft.com/office/powerpoint/2010/main" val="28614747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C37689CF-6F6C-7675-BB45-EC45A3CEFDB8}"/>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D711B46F-64EB-9678-07F8-2F9B9182300D}"/>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F76A7392-CAF7-382A-E64F-68259AFBCD6E}"/>
              </a:ext>
            </a:extLst>
          </p:cNvPr>
          <p:cNvSpPr>
            <a:spLocks noGrp="1" noChangeArrowheads="1"/>
          </p:cNvSpPr>
          <p:nvPr>
            <p:ph type="sldNum" sz="quarter" idx="12"/>
          </p:nvPr>
        </p:nvSpPr>
        <p:spPr>
          <a:ln/>
        </p:spPr>
        <p:txBody>
          <a:bodyPr/>
          <a:lstStyle>
            <a:lvl1pPr>
              <a:defRPr/>
            </a:lvl1pPr>
          </a:lstStyle>
          <a:p>
            <a:fld id="{30258980-8824-4535-BF76-405CDEC4064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487863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A5B3CE8A-21D0-2DF8-5289-62C0340EF529}"/>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B105EFA6-DB35-44BC-C535-CB9269440723}"/>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1B07F49F-9DE2-7F02-4455-42A11F8D97D8}"/>
              </a:ext>
            </a:extLst>
          </p:cNvPr>
          <p:cNvSpPr>
            <a:spLocks noGrp="1" noChangeArrowheads="1"/>
          </p:cNvSpPr>
          <p:nvPr>
            <p:ph type="sldNum" sz="quarter" idx="12"/>
          </p:nvPr>
        </p:nvSpPr>
        <p:spPr>
          <a:ln/>
        </p:spPr>
        <p:txBody>
          <a:bodyPr/>
          <a:lstStyle>
            <a:lvl1pPr>
              <a:defRPr/>
            </a:lvl1pPr>
          </a:lstStyle>
          <a:p>
            <a:fld id="{63D33943-0C98-4B21-BF89-65439AAD34D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17366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519" y="76200"/>
            <a:ext cx="10364550" cy="609600"/>
          </a:xfrm>
        </p:spPr>
        <p:txBody>
          <a:bodyPr/>
          <a:lstStyle>
            <a:lvl1pPr>
              <a:defRPr sz="5280"/>
            </a:lvl1pPr>
          </a:lstStyle>
          <a:p>
            <a:r>
              <a:rPr lang="en-US" dirty="0"/>
              <a:t>Click to edit Master title style</a:t>
            </a:r>
          </a:p>
        </p:txBody>
      </p:sp>
      <p:sp>
        <p:nvSpPr>
          <p:cNvPr id="3" name="Content Placeholder 2"/>
          <p:cNvSpPr>
            <a:spLocks noGrp="1"/>
          </p:cNvSpPr>
          <p:nvPr>
            <p:ph idx="1"/>
          </p:nvPr>
        </p:nvSpPr>
        <p:spPr>
          <a:xfrm>
            <a:off x="406453" y="899160"/>
            <a:ext cx="11482295"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A389DF-B1F5-4991-89B8-72C57CDB73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290224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4910D743-DD0A-99DD-0E74-ACDF38808752}"/>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36ABD51E-2EE2-296F-77AF-6F6A53CE30BC}"/>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AEA9D22F-7CA2-EB13-72A6-87D5A83F2271}"/>
              </a:ext>
            </a:extLst>
          </p:cNvPr>
          <p:cNvSpPr>
            <a:spLocks noGrp="1" noChangeArrowheads="1"/>
          </p:cNvSpPr>
          <p:nvPr>
            <p:ph type="sldNum" sz="quarter" idx="12"/>
          </p:nvPr>
        </p:nvSpPr>
        <p:spPr>
          <a:ln/>
        </p:spPr>
        <p:txBody>
          <a:bodyPr/>
          <a:lstStyle>
            <a:lvl1pPr>
              <a:defRPr/>
            </a:lvl1pPr>
          </a:lstStyle>
          <a:p>
            <a:fld id="{B8E78891-CD2D-4B16-A517-4321996060E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552840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E8261C9F-714F-32C9-FAD6-184F376CB0F3}"/>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290476E9-87A8-EBF3-2654-F5D8BFE3ED97}"/>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B204B525-8B1C-7D6F-462E-0789C8087E02}"/>
              </a:ext>
            </a:extLst>
          </p:cNvPr>
          <p:cNvSpPr>
            <a:spLocks noGrp="1" noChangeArrowheads="1"/>
          </p:cNvSpPr>
          <p:nvPr>
            <p:ph type="sldNum" sz="quarter" idx="12"/>
          </p:nvPr>
        </p:nvSpPr>
        <p:spPr>
          <a:ln/>
        </p:spPr>
        <p:txBody>
          <a:bodyPr/>
          <a:lstStyle>
            <a:lvl1pPr>
              <a:defRPr/>
            </a:lvl1pPr>
          </a:lstStyle>
          <a:p>
            <a:fld id="{DE353C46-14E4-4687-A9A0-BEC3224169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5840263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0AC04DE-E0BA-42D8-29AB-8A99D55BC17C}"/>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a:extLst>
              <a:ext uri="{FF2B5EF4-FFF2-40B4-BE49-F238E27FC236}">
                <a16:creationId xmlns:a16="http://schemas.microsoft.com/office/drawing/2014/main" xmlns="" id="{7A2C1665-1BDD-03AD-1379-2E7985E3BC6D}"/>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a:extLst>
              <a:ext uri="{FF2B5EF4-FFF2-40B4-BE49-F238E27FC236}">
                <a16:creationId xmlns:a16="http://schemas.microsoft.com/office/drawing/2014/main" xmlns="" id="{5F8E7EBB-BDC3-E8D4-3251-36EDEA219343}"/>
              </a:ext>
            </a:extLst>
          </p:cNvPr>
          <p:cNvSpPr>
            <a:spLocks noGrp="1" noChangeArrowheads="1"/>
          </p:cNvSpPr>
          <p:nvPr>
            <p:ph type="sldNum" sz="quarter" idx="12"/>
          </p:nvPr>
        </p:nvSpPr>
        <p:spPr>
          <a:ln/>
        </p:spPr>
        <p:txBody>
          <a:bodyPr/>
          <a:lstStyle>
            <a:lvl1pPr>
              <a:defRPr/>
            </a:lvl1pPr>
          </a:lstStyle>
          <a:p>
            <a:fld id="{FE972D5C-E68C-4B95-B81D-CA26F911D44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3142512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325B9828-D15E-499C-53D4-2137562876FE}"/>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a:extLst>
              <a:ext uri="{FF2B5EF4-FFF2-40B4-BE49-F238E27FC236}">
                <a16:creationId xmlns:a16="http://schemas.microsoft.com/office/drawing/2014/main" xmlns="" id="{5594DB55-B0BF-D18A-2C54-EBF734F534D1}"/>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a:extLst>
              <a:ext uri="{FF2B5EF4-FFF2-40B4-BE49-F238E27FC236}">
                <a16:creationId xmlns:a16="http://schemas.microsoft.com/office/drawing/2014/main" xmlns="" id="{2BF87FE2-7335-DA3D-E7BB-E21FD5EC30C8}"/>
              </a:ext>
            </a:extLst>
          </p:cNvPr>
          <p:cNvSpPr>
            <a:spLocks noGrp="1" noChangeArrowheads="1"/>
          </p:cNvSpPr>
          <p:nvPr>
            <p:ph type="sldNum" sz="quarter" idx="12"/>
          </p:nvPr>
        </p:nvSpPr>
        <p:spPr>
          <a:ln/>
        </p:spPr>
        <p:txBody>
          <a:bodyPr/>
          <a:lstStyle>
            <a:lvl1pPr>
              <a:defRPr/>
            </a:lvl1pPr>
          </a:lstStyle>
          <a:p>
            <a:fld id="{CC53603F-B817-4423-BDB1-E5FC8970646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3950502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080F396-558B-C70A-7F11-BCD0C4A1BFAA}"/>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a:extLst>
              <a:ext uri="{FF2B5EF4-FFF2-40B4-BE49-F238E27FC236}">
                <a16:creationId xmlns:a16="http://schemas.microsoft.com/office/drawing/2014/main" xmlns="" id="{B603722A-1A63-AD5F-4D47-C420BDA2EF1D}"/>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a:extLst>
              <a:ext uri="{FF2B5EF4-FFF2-40B4-BE49-F238E27FC236}">
                <a16:creationId xmlns:a16="http://schemas.microsoft.com/office/drawing/2014/main" xmlns="" id="{1580AE00-C0D1-F205-138A-273BA7083CD9}"/>
              </a:ext>
            </a:extLst>
          </p:cNvPr>
          <p:cNvSpPr>
            <a:spLocks noGrp="1" noChangeArrowheads="1"/>
          </p:cNvSpPr>
          <p:nvPr>
            <p:ph type="sldNum" sz="quarter" idx="12"/>
          </p:nvPr>
        </p:nvSpPr>
        <p:spPr>
          <a:ln/>
        </p:spPr>
        <p:txBody>
          <a:bodyPr/>
          <a:lstStyle>
            <a:lvl1pPr>
              <a:defRPr/>
            </a:lvl1pPr>
          </a:lstStyle>
          <a:p>
            <a:fld id="{B041C6AE-45BC-483A-B1EF-88E3D40A5F4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0537358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4FEAF149-713D-39E7-7990-1D4D0CF650E1}"/>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0070975F-36DF-90C1-451F-D04242C7DBA9}"/>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F6241633-BB87-68A3-5FD9-9DCA4487B281}"/>
              </a:ext>
            </a:extLst>
          </p:cNvPr>
          <p:cNvSpPr>
            <a:spLocks noGrp="1" noChangeArrowheads="1"/>
          </p:cNvSpPr>
          <p:nvPr>
            <p:ph type="sldNum" sz="quarter" idx="12"/>
          </p:nvPr>
        </p:nvSpPr>
        <p:spPr>
          <a:ln/>
        </p:spPr>
        <p:txBody>
          <a:bodyPr/>
          <a:lstStyle>
            <a:lvl1pPr>
              <a:defRPr/>
            </a:lvl1pPr>
          </a:lstStyle>
          <a:p>
            <a:fld id="{21F25338-8F2A-4814-9E32-D4729712AAB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4119402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B96A7AC-ACA8-0C36-252F-24F376B3CC93}"/>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C409A499-E5F7-390E-5313-35930FEDE2C8}"/>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2A849445-3F1F-075A-0C01-17357E575A41}"/>
              </a:ext>
            </a:extLst>
          </p:cNvPr>
          <p:cNvSpPr>
            <a:spLocks noGrp="1" noChangeArrowheads="1"/>
          </p:cNvSpPr>
          <p:nvPr>
            <p:ph type="sldNum" sz="quarter" idx="12"/>
          </p:nvPr>
        </p:nvSpPr>
        <p:spPr>
          <a:ln/>
        </p:spPr>
        <p:txBody>
          <a:bodyPr/>
          <a:lstStyle>
            <a:lvl1pPr>
              <a:defRPr/>
            </a:lvl1pPr>
          </a:lstStyle>
          <a:p>
            <a:fld id="{52B3917D-8E08-4EB2-985B-1346D49AB98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7457261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52EEAC3-0D7D-CEB2-A3B8-C3135F3B14FA}"/>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2D4822BD-9479-8C7D-0AD0-4E41748F67BA}"/>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5E3A5036-81B7-49FC-CCE7-13CB68642CDA}"/>
              </a:ext>
            </a:extLst>
          </p:cNvPr>
          <p:cNvSpPr>
            <a:spLocks noGrp="1" noChangeArrowheads="1"/>
          </p:cNvSpPr>
          <p:nvPr>
            <p:ph type="sldNum" sz="quarter" idx="12"/>
          </p:nvPr>
        </p:nvSpPr>
        <p:spPr>
          <a:ln/>
        </p:spPr>
        <p:txBody>
          <a:bodyPr/>
          <a:lstStyle>
            <a:lvl1pPr>
              <a:defRPr/>
            </a:lvl1pPr>
          </a:lstStyle>
          <a:p>
            <a:fld id="{FAF98E73-9ACA-47DF-BCB3-055175FDF4E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9485501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6941A67-EBE2-3629-0DB8-FC8C8B9B78DB}"/>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DE08C4E9-D9EC-ABC7-E7C8-575032A3949F}"/>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37D4BDC2-8EE8-C23E-973D-45B7DBF8D33C}"/>
              </a:ext>
            </a:extLst>
          </p:cNvPr>
          <p:cNvSpPr>
            <a:spLocks noGrp="1" noChangeArrowheads="1"/>
          </p:cNvSpPr>
          <p:nvPr>
            <p:ph type="sldNum" sz="quarter" idx="12"/>
          </p:nvPr>
        </p:nvSpPr>
        <p:spPr>
          <a:ln/>
        </p:spPr>
        <p:txBody>
          <a:bodyPr/>
          <a:lstStyle>
            <a:lvl1pPr>
              <a:defRPr/>
            </a:lvl1pPr>
          </a:lstStyle>
          <a:p>
            <a:fld id="{F8DB070C-0BEC-49EB-A740-8D5AA62120C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7795550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E0D25125-B669-02DA-7841-AD11993A9A17}"/>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DD56FE0B-BB49-CD43-8BF4-56F9D83F03D2}"/>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C555CD9B-9315-8598-8378-7B0C0E6BE274}"/>
              </a:ext>
            </a:extLst>
          </p:cNvPr>
          <p:cNvSpPr>
            <a:spLocks noGrp="1" noChangeArrowheads="1"/>
          </p:cNvSpPr>
          <p:nvPr>
            <p:ph type="sldNum" sz="quarter" idx="12"/>
          </p:nvPr>
        </p:nvSpPr>
        <p:spPr>
          <a:ln/>
        </p:spPr>
        <p:txBody>
          <a:bodyPr/>
          <a:lstStyle>
            <a:lvl1pPr>
              <a:defRPr/>
            </a:lvl1pPr>
          </a:lstStyle>
          <a:p>
            <a:fld id="{A220594A-130C-41DC-B798-ABA6544C1A6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42354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1"/>
            <a:ext cx="1036455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7E66E8-EC9A-4C81-A4F1-A7D9E5A272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317853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8CD36389-7AA1-F5CD-0F26-9CDAFEBC6FEB}"/>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375DE211-E0CE-FE40-2518-3148225CCF5C}"/>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F4C177C4-BA44-1939-06BB-BB6144EFC961}"/>
              </a:ext>
            </a:extLst>
          </p:cNvPr>
          <p:cNvSpPr>
            <a:spLocks noGrp="1" noChangeArrowheads="1"/>
          </p:cNvSpPr>
          <p:nvPr>
            <p:ph type="sldNum" sz="quarter" idx="12"/>
          </p:nvPr>
        </p:nvSpPr>
        <p:spPr>
          <a:ln/>
        </p:spPr>
        <p:txBody>
          <a:bodyPr/>
          <a:lstStyle>
            <a:lvl1pPr>
              <a:defRPr/>
            </a:lvl1pPr>
          </a:lstStyle>
          <a:p>
            <a:fld id="{727BD0DE-B135-457A-8189-600755CA35F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4735195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E4FB660-6D5E-3EC0-BE11-7F82B3893A19}"/>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384838C7-EFE8-DEAF-841D-4443B6E8534B}"/>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ACFFD15C-DC8D-F6C5-2CA3-EE5D38336E26}"/>
              </a:ext>
            </a:extLst>
          </p:cNvPr>
          <p:cNvSpPr>
            <a:spLocks noGrp="1" noChangeArrowheads="1"/>
          </p:cNvSpPr>
          <p:nvPr>
            <p:ph type="sldNum" sz="quarter" idx="12"/>
          </p:nvPr>
        </p:nvSpPr>
        <p:spPr>
          <a:ln/>
        </p:spPr>
        <p:txBody>
          <a:bodyPr/>
          <a:lstStyle>
            <a:lvl1pPr>
              <a:defRPr/>
            </a:lvl1pPr>
          </a:lstStyle>
          <a:p>
            <a:fld id="{EA7F418E-5389-4DAF-A262-9725085EBCC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4998536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415A91D-896E-42BD-E991-FF448B969D49}"/>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AC605B84-D86C-A721-266E-1C57038B8883}"/>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0F8F0ED6-CCDA-5FC3-00DD-913CE8122D5F}"/>
              </a:ext>
            </a:extLst>
          </p:cNvPr>
          <p:cNvSpPr>
            <a:spLocks noGrp="1" noChangeArrowheads="1"/>
          </p:cNvSpPr>
          <p:nvPr>
            <p:ph type="sldNum" sz="quarter" idx="12"/>
          </p:nvPr>
        </p:nvSpPr>
        <p:spPr>
          <a:ln/>
        </p:spPr>
        <p:txBody>
          <a:bodyPr/>
          <a:lstStyle>
            <a:lvl1pPr>
              <a:defRPr/>
            </a:lvl1pPr>
          </a:lstStyle>
          <a:p>
            <a:fld id="{BFA7D27B-350D-4EFA-A639-59B213F324B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3025620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9551B9C2-D42B-B67D-1B26-CEF88D403399}"/>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a:extLst>
              <a:ext uri="{FF2B5EF4-FFF2-40B4-BE49-F238E27FC236}">
                <a16:creationId xmlns:a16="http://schemas.microsoft.com/office/drawing/2014/main" xmlns="" id="{B875A4F9-23E4-2591-C00F-8EC44D298A1E}"/>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a:extLst>
              <a:ext uri="{FF2B5EF4-FFF2-40B4-BE49-F238E27FC236}">
                <a16:creationId xmlns:a16="http://schemas.microsoft.com/office/drawing/2014/main" xmlns="" id="{398E2112-8EF8-042B-2ACD-907A059C4ED4}"/>
              </a:ext>
            </a:extLst>
          </p:cNvPr>
          <p:cNvSpPr>
            <a:spLocks noGrp="1" noChangeArrowheads="1"/>
          </p:cNvSpPr>
          <p:nvPr>
            <p:ph type="sldNum" sz="quarter" idx="12"/>
          </p:nvPr>
        </p:nvSpPr>
        <p:spPr>
          <a:ln/>
        </p:spPr>
        <p:txBody>
          <a:bodyPr/>
          <a:lstStyle>
            <a:lvl1pPr>
              <a:defRPr/>
            </a:lvl1pPr>
          </a:lstStyle>
          <a:p>
            <a:fld id="{AB74282C-CC72-45FC-9597-32CCFF62CD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840860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B9E93B88-5627-9520-F36E-CD06B9055AB1}"/>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a:extLst>
              <a:ext uri="{FF2B5EF4-FFF2-40B4-BE49-F238E27FC236}">
                <a16:creationId xmlns:a16="http://schemas.microsoft.com/office/drawing/2014/main" xmlns="" id="{71FEAB92-67E0-B81E-CC8B-52F7BCA77B84}"/>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a:extLst>
              <a:ext uri="{FF2B5EF4-FFF2-40B4-BE49-F238E27FC236}">
                <a16:creationId xmlns:a16="http://schemas.microsoft.com/office/drawing/2014/main" xmlns="" id="{B7FE643C-71D3-103D-81FC-144AF67D46F2}"/>
              </a:ext>
            </a:extLst>
          </p:cNvPr>
          <p:cNvSpPr>
            <a:spLocks noGrp="1" noChangeArrowheads="1"/>
          </p:cNvSpPr>
          <p:nvPr>
            <p:ph type="sldNum" sz="quarter" idx="12"/>
          </p:nvPr>
        </p:nvSpPr>
        <p:spPr>
          <a:ln/>
        </p:spPr>
        <p:txBody>
          <a:bodyPr/>
          <a:lstStyle>
            <a:lvl1pPr>
              <a:defRPr/>
            </a:lvl1pPr>
          </a:lstStyle>
          <a:p>
            <a:fld id="{5203F594-1406-4A3D-A3D1-16104DE3207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8045326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735BE1A-9950-AED9-A9CB-4C0F4A8E4749}"/>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a:extLst>
              <a:ext uri="{FF2B5EF4-FFF2-40B4-BE49-F238E27FC236}">
                <a16:creationId xmlns:a16="http://schemas.microsoft.com/office/drawing/2014/main" xmlns="" id="{3223F92B-BD38-F6F7-001E-04EC250B2222}"/>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a:extLst>
              <a:ext uri="{FF2B5EF4-FFF2-40B4-BE49-F238E27FC236}">
                <a16:creationId xmlns:a16="http://schemas.microsoft.com/office/drawing/2014/main" xmlns="" id="{E52150C9-D9F5-2322-5F29-FD182EAE4486}"/>
              </a:ext>
            </a:extLst>
          </p:cNvPr>
          <p:cNvSpPr>
            <a:spLocks noGrp="1" noChangeArrowheads="1"/>
          </p:cNvSpPr>
          <p:nvPr>
            <p:ph type="sldNum" sz="quarter" idx="12"/>
          </p:nvPr>
        </p:nvSpPr>
        <p:spPr>
          <a:ln/>
        </p:spPr>
        <p:txBody>
          <a:bodyPr/>
          <a:lstStyle>
            <a:lvl1pPr>
              <a:defRPr/>
            </a:lvl1pPr>
          </a:lstStyle>
          <a:p>
            <a:fld id="{35F9134D-A15A-40CB-A4DD-3F376DA413D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390314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4E986F3-5074-DE46-BFF7-33F34F505163}"/>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84D2D0EF-BC44-0AD7-2796-F83E16455E12}"/>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0A459195-6190-2FB7-A673-D406C34F8F10}"/>
              </a:ext>
            </a:extLst>
          </p:cNvPr>
          <p:cNvSpPr>
            <a:spLocks noGrp="1" noChangeArrowheads="1"/>
          </p:cNvSpPr>
          <p:nvPr>
            <p:ph type="sldNum" sz="quarter" idx="12"/>
          </p:nvPr>
        </p:nvSpPr>
        <p:spPr>
          <a:ln/>
        </p:spPr>
        <p:txBody>
          <a:bodyPr/>
          <a:lstStyle>
            <a:lvl1pPr>
              <a:defRPr/>
            </a:lvl1pPr>
          </a:lstStyle>
          <a:p>
            <a:fld id="{DCA0C2FF-1143-44C4-B09C-D00F740A39E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0618067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B58EC36-9527-6EC4-5152-B292EFD10B19}"/>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a:extLst>
              <a:ext uri="{FF2B5EF4-FFF2-40B4-BE49-F238E27FC236}">
                <a16:creationId xmlns:a16="http://schemas.microsoft.com/office/drawing/2014/main" xmlns="" id="{BF9C13B0-F98A-75A6-1C6B-EE1A9FC8EA49}"/>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a:extLst>
              <a:ext uri="{FF2B5EF4-FFF2-40B4-BE49-F238E27FC236}">
                <a16:creationId xmlns:a16="http://schemas.microsoft.com/office/drawing/2014/main" xmlns="" id="{51A3CEC4-A251-9F48-0A8E-48B3669D9FB1}"/>
              </a:ext>
            </a:extLst>
          </p:cNvPr>
          <p:cNvSpPr>
            <a:spLocks noGrp="1" noChangeArrowheads="1"/>
          </p:cNvSpPr>
          <p:nvPr>
            <p:ph type="sldNum" sz="quarter" idx="12"/>
          </p:nvPr>
        </p:nvSpPr>
        <p:spPr>
          <a:ln/>
        </p:spPr>
        <p:txBody>
          <a:bodyPr/>
          <a:lstStyle>
            <a:lvl1pPr>
              <a:defRPr/>
            </a:lvl1pPr>
          </a:lstStyle>
          <a:p>
            <a:fld id="{FB433678-E678-49D0-A076-24EECC6B68A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076245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F25AB16-9EF4-EE0B-9DC3-3F672BB3B6E8}"/>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5DAF4187-9B65-0A20-02F1-ABDE868197E5}"/>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D87F9B8F-3EA8-2C1F-FE3D-9B471E3E8E87}"/>
              </a:ext>
            </a:extLst>
          </p:cNvPr>
          <p:cNvSpPr>
            <a:spLocks noGrp="1" noChangeArrowheads="1"/>
          </p:cNvSpPr>
          <p:nvPr>
            <p:ph type="sldNum" sz="quarter" idx="12"/>
          </p:nvPr>
        </p:nvSpPr>
        <p:spPr>
          <a:ln/>
        </p:spPr>
        <p:txBody>
          <a:bodyPr/>
          <a:lstStyle>
            <a:lvl1pPr>
              <a:defRPr/>
            </a:lvl1pPr>
          </a:lstStyle>
          <a:p>
            <a:fld id="{6BD2FBE4-27D9-47D3-9123-4E6A7C1D355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9348160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6625BE0-DEB4-3700-F37F-1B72939A9F16}"/>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a:extLst>
              <a:ext uri="{FF2B5EF4-FFF2-40B4-BE49-F238E27FC236}">
                <a16:creationId xmlns:a16="http://schemas.microsoft.com/office/drawing/2014/main" xmlns="" id="{DD1F149D-AE11-6B64-BA05-CDB0D6BC2F34}"/>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a:extLst>
              <a:ext uri="{FF2B5EF4-FFF2-40B4-BE49-F238E27FC236}">
                <a16:creationId xmlns:a16="http://schemas.microsoft.com/office/drawing/2014/main" xmlns="" id="{A4E81CEF-84FD-55F4-E07C-53CF4AA618BE}"/>
              </a:ext>
            </a:extLst>
          </p:cNvPr>
          <p:cNvSpPr>
            <a:spLocks noGrp="1" noChangeArrowheads="1"/>
          </p:cNvSpPr>
          <p:nvPr>
            <p:ph type="sldNum" sz="quarter" idx="12"/>
          </p:nvPr>
        </p:nvSpPr>
        <p:spPr>
          <a:ln/>
        </p:spPr>
        <p:txBody>
          <a:bodyPr/>
          <a:lstStyle>
            <a:lvl1pPr>
              <a:defRPr/>
            </a:lvl1pPr>
          </a:lstStyle>
          <a:p>
            <a:fld id="{F9066882-6E4E-4184-9425-132149F20CF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03326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3360">
                <a:solidFill>
                  <a:schemeClr val="bg1"/>
                </a:solidFill>
              </a:defRPr>
            </a:lvl1pPr>
            <a:lvl2pPr>
              <a:defRPr sz="2880">
                <a:solidFill>
                  <a:schemeClr val="bg1"/>
                </a:solidFill>
              </a:defRPr>
            </a:lvl2pPr>
            <a:lvl3pPr>
              <a:defRPr sz="2400">
                <a:solidFill>
                  <a:schemeClr val="bg1"/>
                </a:solidFill>
              </a:defRPr>
            </a:lvl3pPr>
            <a:lvl4pPr>
              <a:defRPr sz="2160">
                <a:solidFill>
                  <a:schemeClr val="bg1"/>
                </a:solidFill>
              </a:defRPr>
            </a:lvl4pPr>
            <a:lvl5pPr>
              <a:defRPr sz="2160">
                <a:solidFill>
                  <a:schemeClr val="bg1"/>
                </a:solidFil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9214" y="838200"/>
            <a:ext cx="5639534" cy="5181600"/>
          </a:xfrm>
        </p:spPr>
        <p:txBody>
          <a:bodyPr/>
          <a:lstStyle>
            <a:lvl1pPr>
              <a:defRPr sz="3360">
                <a:solidFill>
                  <a:schemeClr val="bg1"/>
                </a:solidFill>
              </a:defRPr>
            </a:lvl1pPr>
            <a:lvl2pPr>
              <a:defRPr sz="2880">
                <a:solidFill>
                  <a:schemeClr val="bg1"/>
                </a:solidFill>
              </a:defRPr>
            </a:lvl2pPr>
            <a:lvl3pPr>
              <a:defRPr sz="2400">
                <a:solidFill>
                  <a:schemeClr val="bg1"/>
                </a:solidFill>
              </a:defRPr>
            </a:lvl3pPr>
            <a:lvl4pPr>
              <a:defRPr sz="2160">
                <a:solidFill>
                  <a:schemeClr val="bg1"/>
                </a:solidFill>
              </a:defRPr>
            </a:lvl4pPr>
            <a:lvl5pPr>
              <a:defRPr sz="2160">
                <a:solidFill>
                  <a:schemeClr val="bg1"/>
                </a:solidFill>
              </a:defRPr>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273BF-ED1D-4F21-8D62-A72031FF00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710046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E0D25125-B669-02DA-7841-AD11993A9A17}"/>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a:extLst>
              <a:ext uri="{FF2B5EF4-FFF2-40B4-BE49-F238E27FC236}">
                <a16:creationId xmlns="" xmlns:a16="http://schemas.microsoft.com/office/drawing/2014/main" id="{DD56FE0B-BB49-CD43-8BF4-56F9D83F03D2}"/>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a:extLst>
              <a:ext uri="{FF2B5EF4-FFF2-40B4-BE49-F238E27FC236}">
                <a16:creationId xmlns="" xmlns:a16="http://schemas.microsoft.com/office/drawing/2014/main" id="{C555CD9B-9315-8598-8378-7B0C0E6BE274}"/>
              </a:ext>
            </a:extLst>
          </p:cNvPr>
          <p:cNvSpPr>
            <a:spLocks noGrp="1" noChangeArrowheads="1"/>
          </p:cNvSpPr>
          <p:nvPr>
            <p:ph type="sldNum" sz="quarter" idx="12"/>
          </p:nvPr>
        </p:nvSpPr>
        <p:spPr>
          <a:ln/>
        </p:spPr>
        <p:txBody>
          <a:bodyPr/>
          <a:lstStyle>
            <a:lvl1pPr>
              <a:defRPr/>
            </a:lvl1pPr>
          </a:lstStyle>
          <a:p>
            <a:fld id="{A220594A-130C-41DC-B798-ABA6544C1A6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08267065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 xmlns:a16="http://schemas.microsoft.com/office/drawing/2014/main" id="{8CD36389-7AA1-F5CD-0F26-9CDAFEBC6FEB}"/>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a:extLst>
              <a:ext uri="{FF2B5EF4-FFF2-40B4-BE49-F238E27FC236}">
                <a16:creationId xmlns="" xmlns:a16="http://schemas.microsoft.com/office/drawing/2014/main" id="{375DE211-E0CE-FE40-2518-3148225CCF5C}"/>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a:extLst>
              <a:ext uri="{FF2B5EF4-FFF2-40B4-BE49-F238E27FC236}">
                <a16:creationId xmlns="" xmlns:a16="http://schemas.microsoft.com/office/drawing/2014/main" id="{F4C177C4-BA44-1939-06BB-BB6144EFC961}"/>
              </a:ext>
            </a:extLst>
          </p:cNvPr>
          <p:cNvSpPr>
            <a:spLocks noGrp="1" noChangeArrowheads="1"/>
          </p:cNvSpPr>
          <p:nvPr>
            <p:ph type="sldNum" sz="quarter" idx="12"/>
          </p:nvPr>
        </p:nvSpPr>
        <p:spPr>
          <a:ln/>
        </p:spPr>
        <p:txBody>
          <a:bodyPr/>
          <a:lstStyle>
            <a:lvl1pPr>
              <a:defRPr/>
            </a:lvl1pPr>
          </a:lstStyle>
          <a:p>
            <a:fld id="{727BD0DE-B135-457A-8189-600755CA35F1}"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66791510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5E4FB660-6D5E-3EC0-BE11-7F82B3893A19}"/>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a:extLst>
              <a:ext uri="{FF2B5EF4-FFF2-40B4-BE49-F238E27FC236}">
                <a16:creationId xmlns="" xmlns:a16="http://schemas.microsoft.com/office/drawing/2014/main" id="{384838C7-EFE8-DEAF-841D-4443B6E8534B}"/>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a:extLst>
              <a:ext uri="{FF2B5EF4-FFF2-40B4-BE49-F238E27FC236}">
                <a16:creationId xmlns="" xmlns:a16="http://schemas.microsoft.com/office/drawing/2014/main" id="{ACFFD15C-DC8D-F6C5-2CA3-EE5D38336E26}"/>
              </a:ext>
            </a:extLst>
          </p:cNvPr>
          <p:cNvSpPr>
            <a:spLocks noGrp="1" noChangeArrowheads="1"/>
          </p:cNvSpPr>
          <p:nvPr>
            <p:ph type="sldNum" sz="quarter" idx="12"/>
          </p:nvPr>
        </p:nvSpPr>
        <p:spPr>
          <a:ln/>
        </p:spPr>
        <p:txBody>
          <a:bodyPr/>
          <a:lstStyle>
            <a:lvl1pPr>
              <a:defRPr/>
            </a:lvl1pPr>
          </a:lstStyle>
          <a:p>
            <a:fld id="{EA7F418E-5389-4DAF-A262-9725085EBCC1}"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25990290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40"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7601" y="9144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D415A91D-896E-42BD-E991-FF448B969D49}"/>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a:extLst>
              <a:ext uri="{FF2B5EF4-FFF2-40B4-BE49-F238E27FC236}">
                <a16:creationId xmlns="" xmlns:a16="http://schemas.microsoft.com/office/drawing/2014/main" id="{AC605B84-D86C-A721-266E-1C57038B8883}"/>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a:extLst>
              <a:ext uri="{FF2B5EF4-FFF2-40B4-BE49-F238E27FC236}">
                <a16:creationId xmlns="" xmlns:a16="http://schemas.microsoft.com/office/drawing/2014/main" id="{0F8F0ED6-CCDA-5FC3-00DD-913CE8122D5F}"/>
              </a:ext>
            </a:extLst>
          </p:cNvPr>
          <p:cNvSpPr>
            <a:spLocks noGrp="1" noChangeArrowheads="1"/>
          </p:cNvSpPr>
          <p:nvPr>
            <p:ph type="sldNum" sz="quarter" idx="12"/>
          </p:nvPr>
        </p:nvSpPr>
        <p:spPr>
          <a:ln/>
        </p:spPr>
        <p:txBody>
          <a:bodyPr/>
          <a:lstStyle>
            <a:lvl1pPr>
              <a:defRPr/>
            </a:lvl1pPr>
          </a:lstStyle>
          <a:p>
            <a:fld id="{BFA7D27B-350D-4EFA-A639-59B213F324B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34377320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9551B9C2-D42B-B67D-1B26-CEF88D403399}"/>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a:extLst>
              <a:ext uri="{FF2B5EF4-FFF2-40B4-BE49-F238E27FC236}">
                <a16:creationId xmlns="" xmlns:a16="http://schemas.microsoft.com/office/drawing/2014/main" id="{B875A4F9-23E4-2591-C00F-8EC44D298A1E}"/>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a:extLst>
              <a:ext uri="{FF2B5EF4-FFF2-40B4-BE49-F238E27FC236}">
                <a16:creationId xmlns="" xmlns:a16="http://schemas.microsoft.com/office/drawing/2014/main" id="{398E2112-8EF8-042B-2ACD-907A059C4ED4}"/>
              </a:ext>
            </a:extLst>
          </p:cNvPr>
          <p:cNvSpPr>
            <a:spLocks noGrp="1" noChangeArrowheads="1"/>
          </p:cNvSpPr>
          <p:nvPr>
            <p:ph type="sldNum" sz="quarter" idx="12"/>
          </p:nvPr>
        </p:nvSpPr>
        <p:spPr>
          <a:ln/>
        </p:spPr>
        <p:txBody>
          <a:bodyPr/>
          <a:lstStyle>
            <a:lvl1pPr>
              <a:defRPr/>
            </a:lvl1pPr>
          </a:lstStyle>
          <a:p>
            <a:fld id="{AB74282C-CC72-45FC-9597-32CCFF62CD8B}"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61942230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B9E93B88-5627-9520-F36E-CD06B9055AB1}"/>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a:extLst>
              <a:ext uri="{FF2B5EF4-FFF2-40B4-BE49-F238E27FC236}">
                <a16:creationId xmlns="" xmlns:a16="http://schemas.microsoft.com/office/drawing/2014/main" id="{71FEAB92-67E0-B81E-CC8B-52F7BCA77B84}"/>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a:extLst>
              <a:ext uri="{FF2B5EF4-FFF2-40B4-BE49-F238E27FC236}">
                <a16:creationId xmlns="" xmlns:a16="http://schemas.microsoft.com/office/drawing/2014/main" id="{B7FE643C-71D3-103D-81FC-144AF67D46F2}"/>
              </a:ext>
            </a:extLst>
          </p:cNvPr>
          <p:cNvSpPr>
            <a:spLocks noGrp="1" noChangeArrowheads="1"/>
          </p:cNvSpPr>
          <p:nvPr>
            <p:ph type="sldNum" sz="quarter" idx="12"/>
          </p:nvPr>
        </p:nvSpPr>
        <p:spPr>
          <a:ln/>
        </p:spPr>
        <p:txBody>
          <a:bodyPr/>
          <a:lstStyle>
            <a:lvl1pPr>
              <a:defRPr/>
            </a:lvl1pPr>
          </a:lstStyle>
          <a:p>
            <a:fld id="{5203F594-1406-4A3D-A3D1-16104DE3207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83462836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735BE1A-9950-AED9-A9CB-4C0F4A8E4749}"/>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a:extLst>
              <a:ext uri="{FF2B5EF4-FFF2-40B4-BE49-F238E27FC236}">
                <a16:creationId xmlns="" xmlns:a16="http://schemas.microsoft.com/office/drawing/2014/main" id="{3223F92B-BD38-F6F7-001E-04EC250B2222}"/>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a:extLst>
              <a:ext uri="{FF2B5EF4-FFF2-40B4-BE49-F238E27FC236}">
                <a16:creationId xmlns="" xmlns:a16="http://schemas.microsoft.com/office/drawing/2014/main" id="{E52150C9-D9F5-2322-5F29-FD182EAE4486}"/>
              </a:ext>
            </a:extLst>
          </p:cNvPr>
          <p:cNvSpPr>
            <a:spLocks noGrp="1" noChangeArrowheads="1"/>
          </p:cNvSpPr>
          <p:nvPr>
            <p:ph type="sldNum" sz="quarter" idx="12"/>
          </p:nvPr>
        </p:nvSpPr>
        <p:spPr>
          <a:ln/>
        </p:spPr>
        <p:txBody>
          <a:bodyPr/>
          <a:lstStyle>
            <a:lvl1pPr>
              <a:defRPr/>
            </a:lvl1pPr>
          </a:lstStyle>
          <a:p>
            <a:fld id="{35F9134D-A15A-40CB-A4DD-3F376DA413DF}"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9041245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F4E986F3-5074-DE46-BFF7-33F34F505163}"/>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a:extLst>
              <a:ext uri="{FF2B5EF4-FFF2-40B4-BE49-F238E27FC236}">
                <a16:creationId xmlns="" xmlns:a16="http://schemas.microsoft.com/office/drawing/2014/main" id="{84D2D0EF-BC44-0AD7-2796-F83E16455E12}"/>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a:extLst>
              <a:ext uri="{FF2B5EF4-FFF2-40B4-BE49-F238E27FC236}">
                <a16:creationId xmlns="" xmlns:a16="http://schemas.microsoft.com/office/drawing/2014/main" id="{0A459195-6190-2FB7-A673-D406C34F8F10}"/>
              </a:ext>
            </a:extLst>
          </p:cNvPr>
          <p:cNvSpPr>
            <a:spLocks noGrp="1" noChangeArrowheads="1"/>
          </p:cNvSpPr>
          <p:nvPr>
            <p:ph type="sldNum" sz="quarter" idx="12"/>
          </p:nvPr>
        </p:nvSpPr>
        <p:spPr>
          <a:ln/>
        </p:spPr>
        <p:txBody>
          <a:bodyPr/>
          <a:lstStyle>
            <a:lvl1pPr>
              <a:defRPr/>
            </a:lvl1pPr>
          </a:lstStyle>
          <a:p>
            <a:fld id="{DCA0C2FF-1143-44C4-B09C-D00F740A39E3}"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2895498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B58EC36-9527-6EC4-5152-B292EFD10B19}"/>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a:extLst>
              <a:ext uri="{FF2B5EF4-FFF2-40B4-BE49-F238E27FC236}">
                <a16:creationId xmlns="" xmlns:a16="http://schemas.microsoft.com/office/drawing/2014/main" id="{BF9C13B0-F98A-75A6-1C6B-EE1A9FC8EA49}"/>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a:extLst>
              <a:ext uri="{FF2B5EF4-FFF2-40B4-BE49-F238E27FC236}">
                <a16:creationId xmlns="" xmlns:a16="http://schemas.microsoft.com/office/drawing/2014/main" id="{51A3CEC4-A251-9F48-0A8E-48B3669D9FB1}"/>
              </a:ext>
            </a:extLst>
          </p:cNvPr>
          <p:cNvSpPr>
            <a:spLocks noGrp="1" noChangeArrowheads="1"/>
          </p:cNvSpPr>
          <p:nvPr>
            <p:ph type="sldNum" sz="quarter" idx="12"/>
          </p:nvPr>
        </p:nvSpPr>
        <p:spPr>
          <a:ln/>
        </p:spPr>
        <p:txBody>
          <a:bodyPr/>
          <a:lstStyle>
            <a:lvl1pPr>
              <a:defRPr/>
            </a:lvl1pPr>
          </a:lstStyle>
          <a:p>
            <a:fld id="{FB433678-E678-49D0-A076-24EECC6B68A4}"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75276249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FF25AB16-9EF4-EE0B-9DC3-3F672BB3B6E8}"/>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a:extLst>
              <a:ext uri="{FF2B5EF4-FFF2-40B4-BE49-F238E27FC236}">
                <a16:creationId xmlns="" xmlns:a16="http://schemas.microsoft.com/office/drawing/2014/main" id="{5DAF4187-9B65-0A20-02F1-ABDE868197E5}"/>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a:extLst>
              <a:ext uri="{FF2B5EF4-FFF2-40B4-BE49-F238E27FC236}">
                <a16:creationId xmlns="" xmlns:a16="http://schemas.microsoft.com/office/drawing/2014/main" id="{D87F9B8F-3EA8-2C1F-FE3D-9B471E3E8E87}"/>
              </a:ext>
            </a:extLst>
          </p:cNvPr>
          <p:cNvSpPr>
            <a:spLocks noGrp="1" noChangeArrowheads="1"/>
          </p:cNvSpPr>
          <p:nvPr>
            <p:ph type="sldNum" sz="quarter" idx="12"/>
          </p:nvPr>
        </p:nvSpPr>
        <p:spPr>
          <a:ln/>
        </p:spPr>
        <p:txBody>
          <a:bodyPr/>
          <a:lstStyle>
            <a:lvl1pPr>
              <a:defRPr/>
            </a:lvl1pPr>
          </a:lstStyle>
          <a:p>
            <a:fld id="{6BD2FBE4-27D9-47D3-9123-4E6A7C1D3559}"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426089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79" y="1535114"/>
            <a:ext cx="5387619"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79" y="2174875"/>
            <a:ext cx="5387619"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4"/>
            <a:ext cx="5389735"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2C1C0B-9345-4355-826E-E62B859D51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35208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6561" y="0"/>
            <a:ext cx="2870574"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40" y="0"/>
            <a:ext cx="840849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6625BE0-DEB4-3700-F37F-1B72939A9F16}"/>
              </a:ext>
            </a:extLst>
          </p:cNvPr>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a:extLst>
              <a:ext uri="{FF2B5EF4-FFF2-40B4-BE49-F238E27FC236}">
                <a16:creationId xmlns="" xmlns:a16="http://schemas.microsoft.com/office/drawing/2014/main" id="{DD1F149D-AE11-6B64-BA05-CDB0D6BC2F34}"/>
              </a:ext>
            </a:extLst>
          </p:cNvPr>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a:extLst>
              <a:ext uri="{FF2B5EF4-FFF2-40B4-BE49-F238E27FC236}">
                <a16:creationId xmlns="" xmlns:a16="http://schemas.microsoft.com/office/drawing/2014/main" id="{A4E81CEF-84FD-55F4-E07C-53CF4AA618BE}"/>
              </a:ext>
            </a:extLst>
          </p:cNvPr>
          <p:cNvSpPr>
            <a:spLocks noGrp="1" noChangeArrowheads="1"/>
          </p:cNvSpPr>
          <p:nvPr>
            <p:ph type="sldNum" sz="quarter" idx="12"/>
          </p:nvPr>
        </p:nvSpPr>
        <p:spPr>
          <a:ln/>
        </p:spPr>
        <p:txBody>
          <a:bodyPr/>
          <a:lstStyle>
            <a:lvl1pPr>
              <a:defRPr/>
            </a:lvl1pPr>
          </a:lstStyle>
          <a:p>
            <a:fld id="{F9066882-6E4E-4184-9425-132149F20CFD}"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53322000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189919BC-4BD1-5820-6749-8FB2F5F4470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83507C91-81B0-FA09-615F-75F7B0E1BFD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E4733DE-51EE-73E2-D393-1DD30ECD1A95}"/>
              </a:ext>
            </a:extLst>
          </p:cNvPr>
          <p:cNvSpPr>
            <a:spLocks noGrp="1" noChangeArrowheads="1"/>
          </p:cNvSpPr>
          <p:nvPr>
            <p:ph type="sldNum" sz="quarter" idx="12"/>
          </p:nvPr>
        </p:nvSpPr>
        <p:spPr>
          <a:ln/>
        </p:spPr>
        <p:txBody>
          <a:bodyPr/>
          <a:lstStyle>
            <a:lvl1pPr>
              <a:defRPr/>
            </a:lvl1pPr>
          </a:lstStyle>
          <a:p>
            <a:pPr>
              <a:defRPr/>
            </a:pPr>
            <a:fld id="{5896893F-E54E-4BD7-9851-D9718B50D48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7199305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8416C9B-977E-A661-8CF0-A42464C1052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8E19513F-1265-102F-2E51-793DB9187B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D30FE22C-6C9D-9445-BD45-363DCAB5DB95}"/>
              </a:ext>
            </a:extLst>
          </p:cNvPr>
          <p:cNvSpPr>
            <a:spLocks noGrp="1" noChangeArrowheads="1"/>
          </p:cNvSpPr>
          <p:nvPr>
            <p:ph type="sldNum" sz="quarter" idx="12"/>
          </p:nvPr>
        </p:nvSpPr>
        <p:spPr>
          <a:ln/>
        </p:spPr>
        <p:txBody>
          <a:bodyPr/>
          <a:lstStyle>
            <a:lvl1pPr>
              <a:defRPr/>
            </a:lvl1pPr>
          </a:lstStyle>
          <a:p>
            <a:pPr>
              <a:defRPr/>
            </a:pPr>
            <a:fld id="{317936C9-6B7A-46E5-AF21-77815CEDA18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7045765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4A4C6DB0-95F0-1B50-72F9-8CFAEE48C2D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BB347760-79EE-500C-B9E0-82DA88A8FD6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9960F90-C1D4-275A-94BA-09CF9DD8E66A}"/>
              </a:ext>
            </a:extLst>
          </p:cNvPr>
          <p:cNvSpPr>
            <a:spLocks noGrp="1" noChangeArrowheads="1"/>
          </p:cNvSpPr>
          <p:nvPr>
            <p:ph type="sldNum" sz="quarter" idx="12"/>
          </p:nvPr>
        </p:nvSpPr>
        <p:spPr>
          <a:ln/>
        </p:spPr>
        <p:txBody>
          <a:bodyPr/>
          <a:lstStyle>
            <a:lvl1pPr>
              <a:defRPr/>
            </a:lvl1pPr>
          </a:lstStyle>
          <a:p>
            <a:pPr>
              <a:defRPr/>
            </a:pPr>
            <a:fld id="{12747BF8-417C-4D83-9B6A-B1BF432468D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928219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C76CBA07-E650-91D7-0C83-ED3DFFEA326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FC2EF450-E12B-ADBF-6D43-1D94EE238F6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21DE2D0E-8AA7-D0D4-EC09-FCE18E6998CE}"/>
              </a:ext>
            </a:extLst>
          </p:cNvPr>
          <p:cNvSpPr>
            <a:spLocks noGrp="1" noChangeArrowheads="1"/>
          </p:cNvSpPr>
          <p:nvPr>
            <p:ph type="sldNum" sz="quarter" idx="12"/>
          </p:nvPr>
        </p:nvSpPr>
        <p:spPr>
          <a:ln/>
        </p:spPr>
        <p:txBody>
          <a:bodyPr/>
          <a:lstStyle>
            <a:lvl1pPr>
              <a:defRPr/>
            </a:lvl1pPr>
          </a:lstStyle>
          <a:p>
            <a:pPr>
              <a:defRPr/>
            </a:pPr>
            <a:fld id="{64FB23E2-C8EB-4F59-80CD-60C591BDD3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818071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80" y="1535113"/>
            <a:ext cx="5387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80" y="2174875"/>
            <a:ext cx="5387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3"/>
            <a:ext cx="53897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A889F6DA-7941-3E64-995F-980BAA04E41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0A579AAC-84E3-CD2F-038E-9E0779F3BC3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F89CFE76-DD2D-D626-F0A8-81690664751B}"/>
              </a:ext>
            </a:extLst>
          </p:cNvPr>
          <p:cNvSpPr>
            <a:spLocks noGrp="1" noChangeArrowheads="1"/>
          </p:cNvSpPr>
          <p:nvPr>
            <p:ph type="sldNum" sz="quarter" idx="12"/>
          </p:nvPr>
        </p:nvSpPr>
        <p:spPr>
          <a:ln/>
        </p:spPr>
        <p:txBody>
          <a:bodyPr/>
          <a:lstStyle>
            <a:lvl1pPr>
              <a:defRPr/>
            </a:lvl1pPr>
          </a:lstStyle>
          <a:p>
            <a:pPr>
              <a:defRPr/>
            </a:pPr>
            <a:fld id="{B5E00AA9-E9FD-46E1-B603-5B7F85E2067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2996170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AEE60158-8B4C-3A6E-FDA3-9B6979276F4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7ECBACD4-A90E-3E35-A17A-D4ED2B69C39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C6009F08-7341-4B12-467D-27AA41C806C8}"/>
              </a:ext>
            </a:extLst>
          </p:cNvPr>
          <p:cNvSpPr>
            <a:spLocks noGrp="1" noChangeArrowheads="1"/>
          </p:cNvSpPr>
          <p:nvPr>
            <p:ph type="sldNum" sz="quarter" idx="12"/>
          </p:nvPr>
        </p:nvSpPr>
        <p:spPr>
          <a:ln/>
        </p:spPr>
        <p:txBody>
          <a:bodyPr/>
          <a:lstStyle>
            <a:lvl1pPr>
              <a:defRPr/>
            </a:lvl1pPr>
          </a:lstStyle>
          <a:p>
            <a:pPr>
              <a:defRPr/>
            </a:pPr>
            <a:fld id="{04A3508C-66E5-43A2-842B-12E5DB9226C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5937144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15189D7C-A787-D25B-32A5-2C192D38F56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6CA18046-18E3-C589-A4EE-228FE4DE6C2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E4117F25-9DC2-D0CD-97BE-F7D3C7A799C5}"/>
              </a:ext>
            </a:extLst>
          </p:cNvPr>
          <p:cNvSpPr>
            <a:spLocks noGrp="1" noChangeArrowheads="1"/>
          </p:cNvSpPr>
          <p:nvPr>
            <p:ph type="sldNum" sz="quarter" idx="12"/>
          </p:nvPr>
        </p:nvSpPr>
        <p:spPr>
          <a:ln/>
        </p:spPr>
        <p:txBody>
          <a:bodyPr/>
          <a:lstStyle>
            <a:lvl1pPr>
              <a:defRPr/>
            </a:lvl1pPr>
          </a:lstStyle>
          <a:p>
            <a:pPr>
              <a:defRPr/>
            </a:pPr>
            <a:fld id="{42B47DC8-FCAF-41D3-A6F8-4B4CDD74041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7844300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273050"/>
            <a:ext cx="40116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54" y="273052"/>
            <a:ext cx="68165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435102"/>
            <a:ext cx="40116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62CAC42D-7692-C491-A650-19360DEA912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ABC1DF06-67A7-9A8E-3191-31AA8CB0987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34CC7D3B-384E-7ED5-1B3D-1D9DF0A8F452}"/>
              </a:ext>
            </a:extLst>
          </p:cNvPr>
          <p:cNvSpPr>
            <a:spLocks noGrp="1" noChangeArrowheads="1"/>
          </p:cNvSpPr>
          <p:nvPr>
            <p:ph type="sldNum" sz="quarter" idx="12"/>
          </p:nvPr>
        </p:nvSpPr>
        <p:spPr>
          <a:ln/>
        </p:spPr>
        <p:txBody>
          <a:bodyPr/>
          <a:lstStyle>
            <a:lvl1pPr>
              <a:defRPr/>
            </a:lvl1pPr>
          </a:lstStyle>
          <a:p>
            <a:pPr>
              <a:defRPr/>
            </a:pPr>
            <a:fld id="{248E2E0E-5D1D-4BA5-B0EB-7556E4D40C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1654986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7CCF16C6-F602-F0E6-8429-F99A68F0199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1BA62FF9-771E-92E3-53BA-F0AFAAC9116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1ABC5AC9-C4F1-BA7B-912F-1121E5095ED2}"/>
              </a:ext>
            </a:extLst>
          </p:cNvPr>
          <p:cNvSpPr>
            <a:spLocks noGrp="1" noChangeArrowheads="1"/>
          </p:cNvSpPr>
          <p:nvPr>
            <p:ph type="sldNum" sz="quarter" idx="12"/>
          </p:nvPr>
        </p:nvSpPr>
        <p:spPr>
          <a:ln/>
        </p:spPr>
        <p:txBody>
          <a:bodyPr/>
          <a:lstStyle>
            <a:lvl1pPr>
              <a:defRPr/>
            </a:lvl1pPr>
          </a:lstStyle>
          <a:p>
            <a:pPr>
              <a:defRPr/>
            </a:pPr>
            <a:fld id="{5027601E-8DFF-4A9A-B2AB-1AA42C66AE0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9397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1"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2" name="PlaceHolder 3"/>
          <p:cNvSpPr>
            <a:spLocks noGrp="1"/>
          </p:cNvSpPr>
          <p:nvPr>
            <p:ph type="body"/>
          </p:nvPr>
        </p:nvSpPr>
        <p:spPr>
          <a:xfrm>
            <a:off x="628884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F9D5E7F-5B88-49A2-B514-B1E99E37D8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912357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4201753-835D-BB40-ABA7-11BA9DFCC2B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96EA57B8-2CA6-5A6E-3BA5-8056EAE0E0C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8BB743D6-AABB-D56D-6743-6010A9C1F5AB}"/>
              </a:ext>
            </a:extLst>
          </p:cNvPr>
          <p:cNvSpPr>
            <a:spLocks noGrp="1" noChangeArrowheads="1"/>
          </p:cNvSpPr>
          <p:nvPr>
            <p:ph type="sldNum" sz="quarter" idx="12"/>
          </p:nvPr>
        </p:nvSpPr>
        <p:spPr>
          <a:ln/>
        </p:spPr>
        <p:txBody>
          <a:bodyPr/>
          <a:lstStyle>
            <a:lvl1pPr>
              <a:defRPr/>
            </a:lvl1pPr>
          </a:lstStyle>
          <a:p>
            <a:pPr>
              <a:defRPr/>
            </a:pPr>
            <a:fld id="{1A71F4EB-905A-4EA6-B132-B8F80976B56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9704615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6F7B2CBD-E467-0654-6CC1-5C6F4FACAA1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DC3EEF00-BFFD-649C-E1BC-B56A7AC7A86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EBDFD94-58EA-809A-0405-6E66A9604E12}"/>
              </a:ext>
            </a:extLst>
          </p:cNvPr>
          <p:cNvSpPr>
            <a:spLocks noGrp="1" noChangeArrowheads="1"/>
          </p:cNvSpPr>
          <p:nvPr>
            <p:ph type="sldNum" sz="quarter" idx="12"/>
          </p:nvPr>
        </p:nvSpPr>
        <p:spPr>
          <a:ln/>
        </p:spPr>
        <p:txBody>
          <a:bodyPr/>
          <a:lstStyle>
            <a:lvl1pPr>
              <a:defRPr/>
            </a:lvl1pPr>
          </a:lstStyle>
          <a:p>
            <a:pPr>
              <a:defRPr/>
            </a:pPr>
            <a:fld id="{C5C08341-A0BF-4CB3-8511-EF6122E5AA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39521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8BB770-531F-49C4-83F7-842E0B8C67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2254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2" y="273051"/>
            <a:ext cx="4011606"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7354" y="273050"/>
            <a:ext cx="6816554"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2" y="1435101"/>
            <a:ext cx="4011606"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6E8664-7A74-4C3A-8C93-8E2EDCADBA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6037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31087F-6DDF-4D0E-8711-10D5440661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370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BAC15-BA32-4120-B239-1BCD0E786B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9845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478603-6850-46E9-AFC8-79F4A98EAC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2917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60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7" name="PlaceHolder 2"/>
          <p:cNvSpPr>
            <a:spLocks noGrp="1"/>
          </p:cNvSpPr>
          <p:nvPr>
            <p:ph type="subTitle"/>
          </p:nvPr>
        </p:nvSpPr>
        <p:spPr>
          <a:xfrm>
            <a:off x="406080" y="838080"/>
            <a:ext cx="11480761" cy="5181840"/>
          </a:xfrm>
          <a:prstGeom prst="rect">
            <a:avLst/>
          </a:prstGeom>
        </p:spPr>
        <p:txBody>
          <a:bodyPr lIns="0" tIns="0" rIns="0" bIns="0" anchor="ctr">
            <a:noAutofit/>
          </a:bodyPr>
          <a:lstStyle>
            <a:lvl1pPr algn="ctr">
              <a:spcBef>
                <a:spcPts val="959"/>
              </a:spcBef>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80" b="1" strike="noStrike" spc="-1">
              <a:solidFill>
                <a:srgbClr val="FFFFFF"/>
              </a:solidFill>
              <a:latin typeface="Calibri"/>
            </a:endParaRPr>
          </a:p>
        </p:txBody>
      </p:sp>
    </p:spTree>
    <p:extLst>
      <p:ext uri="{BB962C8B-B14F-4D97-AF65-F5344CB8AC3E}">
        <p14:creationId xmlns:p14="http://schemas.microsoft.com/office/powerpoint/2010/main" val="2092192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9" name="PlaceHolder 2"/>
          <p:cNvSpPr>
            <a:spLocks noGrp="1"/>
          </p:cNvSpPr>
          <p:nvPr>
            <p:ph type="body"/>
          </p:nvPr>
        </p:nvSpPr>
        <p:spPr>
          <a:xfrm>
            <a:off x="406080" y="838080"/>
            <a:ext cx="11480761"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4266752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11"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12" name="PlaceHolder 3"/>
          <p:cNvSpPr>
            <a:spLocks noGrp="1"/>
          </p:cNvSpPr>
          <p:nvPr>
            <p:ph type="body"/>
          </p:nvPr>
        </p:nvSpPr>
        <p:spPr>
          <a:xfrm>
            <a:off x="6288841"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32900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Tree>
    <p:extLst>
      <p:ext uri="{BB962C8B-B14F-4D97-AF65-F5344CB8AC3E}">
        <p14:creationId xmlns:p14="http://schemas.microsoft.com/office/powerpoint/2010/main" val="1388795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041" y="-360"/>
            <a:ext cx="10363320" cy="2826360"/>
          </a:xfrm>
          <a:prstGeom prst="rect">
            <a:avLst/>
          </a:prstGeom>
        </p:spPr>
        <p:txBody>
          <a:bodyPr lIns="0" tIns="0" rIns="0" bIns="0" anchor="ctr">
            <a:noAutofit/>
          </a:bodyPr>
          <a:lstStyle>
            <a:lvl1pPr algn="ctr">
              <a:spcBef>
                <a:spcPts val="959"/>
              </a:spcBef>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80" b="1" strike="noStrike" spc="-1">
              <a:solidFill>
                <a:srgbClr val="FFFFFF"/>
              </a:solidFill>
              <a:latin typeface="Calibri"/>
            </a:endParaRPr>
          </a:p>
        </p:txBody>
      </p:sp>
    </p:spTree>
    <p:extLst>
      <p:ext uri="{BB962C8B-B14F-4D97-AF65-F5344CB8AC3E}">
        <p14:creationId xmlns:p14="http://schemas.microsoft.com/office/powerpoint/2010/main" val="39333966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16"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17" name="PlaceHolder 3"/>
          <p:cNvSpPr>
            <a:spLocks noGrp="1"/>
          </p:cNvSpPr>
          <p:nvPr>
            <p:ph type="body"/>
          </p:nvPr>
        </p:nvSpPr>
        <p:spPr>
          <a:xfrm>
            <a:off x="6288841"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18"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454896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20"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1" name="PlaceHolder 3"/>
          <p:cNvSpPr>
            <a:spLocks noGrp="1"/>
          </p:cNvSpPr>
          <p:nvPr>
            <p:ph type="body"/>
          </p:nvPr>
        </p:nvSpPr>
        <p:spPr>
          <a:xfrm>
            <a:off x="6288841"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2" name="PlaceHolder 4"/>
          <p:cNvSpPr>
            <a:spLocks noGrp="1"/>
          </p:cNvSpPr>
          <p:nvPr>
            <p:ph type="body"/>
          </p:nvPr>
        </p:nvSpPr>
        <p:spPr>
          <a:xfrm>
            <a:off x="6288841"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1376950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24"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5" name="PlaceHolder 3"/>
          <p:cNvSpPr>
            <a:spLocks noGrp="1"/>
          </p:cNvSpPr>
          <p:nvPr>
            <p:ph type="body"/>
          </p:nvPr>
        </p:nvSpPr>
        <p:spPr>
          <a:xfrm>
            <a:off x="6288841"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6" name="PlaceHolder 4"/>
          <p:cNvSpPr>
            <a:spLocks noGrp="1"/>
          </p:cNvSpPr>
          <p:nvPr>
            <p:ph type="body"/>
          </p:nvPr>
        </p:nvSpPr>
        <p:spPr>
          <a:xfrm>
            <a:off x="406080" y="3544560"/>
            <a:ext cx="11480761"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1616174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28" name="PlaceHolder 2"/>
          <p:cNvSpPr>
            <a:spLocks noGrp="1"/>
          </p:cNvSpPr>
          <p:nvPr>
            <p:ph type="body"/>
          </p:nvPr>
        </p:nvSpPr>
        <p:spPr>
          <a:xfrm>
            <a:off x="406080" y="838080"/>
            <a:ext cx="11480761"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9" name="PlaceHolder 3"/>
          <p:cNvSpPr>
            <a:spLocks noGrp="1"/>
          </p:cNvSpPr>
          <p:nvPr>
            <p:ph type="body"/>
          </p:nvPr>
        </p:nvSpPr>
        <p:spPr>
          <a:xfrm>
            <a:off x="406080" y="3544560"/>
            <a:ext cx="11480761"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838010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31"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2" name="PlaceHolder 3"/>
          <p:cNvSpPr>
            <a:spLocks noGrp="1"/>
          </p:cNvSpPr>
          <p:nvPr>
            <p:ph type="body"/>
          </p:nvPr>
        </p:nvSpPr>
        <p:spPr>
          <a:xfrm>
            <a:off x="6288841"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3"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4" name="PlaceHolder 5"/>
          <p:cNvSpPr>
            <a:spLocks noGrp="1"/>
          </p:cNvSpPr>
          <p:nvPr>
            <p:ph type="body"/>
          </p:nvPr>
        </p:nvSpPr>
        <p:spPr>
          <a:xfrm>
            <a:off x="6288841"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3295028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36" name="PlaceHolder 2"/>
          <p:cNvSpPr>
            <a:spLocks noGrp="1"/>
          </p:cNvSpPr>
          <p:nvPr>
            <p:ph type="body"/>
          </p:nvPr>
        </p:nvSpPr>
        <p:spPr>
          <a:xfrm>
            <a:off x="406080" y="83808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7" name="PlaceHolder 3"/>
          <p:cNvSpPr>
            <a:spLocks noGrp="1"/>
          </p:cNvSpPr>
          <p:nvPr>
            <p:ph type="body"/>
          </p:nvPr>
        </p:nvSpPr>
        <p:spPr>
          <a:xfrm>
            <a:off x="4287600" y="83808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8" name="PlaceHolder 4"/>
          <p:cNvSpPr>
            <a:spLocks noGrp="1"/>
          </p:cNvSpPr>
          <p:nvPr>
            <p:ph type="body"/>
          </p:nvPr>
        </p:nvSpPr>
        <p:spPr>
          <a:xfrm>
            <a:off x="8169481" y="83808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9" name="PlaceHolder 5"/>
          <p:cNvSpPr>
            <a:spLocks noGrp="1"/>
          </p:cNvSpPr>
          <p:nvPr>
            <p:ph type="body"/>
          </p:nvPr>
        </p:nvSpPr>
        <p:spPr>
          <a:xfrm>
            <a:off x="406080" y="354456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40" name="PlaceHolder 6"/>
          <p:cNvSpPr>
            <a:spLocks noGrp="1"/>
          </p:cNvSpPr>
          <p:nvPr>
            <p:ph type="body"/>
          </p:nvPr>
        </p:nvSpPr>
        <p:spPr>
          <a:xfrm>
            <a:off x="4287600" y="354456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41" name="PlaceHolder 7"/>
          <p:cNvSpPr>
            <a:spLocks noGrp="1"/>
          </p:cNvSpPr>
          <p:nvPr>
            <p:ph type="body"/>
          </p:nvPr>
        </p:nvSpPr>
        <p:spPr>
          <a:xfrm>
            <a:off x="8169481" y="354456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359206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solidFill>
                  <a:prstClr val="white">
                    <a:tint val="75000"/>
                  </a:prstClr>
                </a:solidFill>
              </a:rPr>
              <a:pPr/>
              <a:t>12/18/2023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42443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solidFill>
                  <a:prstClr val="white">
                    <a:tint val="75000"/>
                  </a:prstClr>
                </a:solidFill>
              </a:rPr>
              <a:pPr/>
              <a:t>12/18/2023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1206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040" y="-360"/>
            <a:ext cx="10363320" cy="28263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a:solidFill>
                <a:srgbClr val="FFFFFF"/>
              </a:solidFill>
              <a:latin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9" y="1709739"/>
            <a:ext cx="1051697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959" y="4589464"/>
            <a:ext cx="1051697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solidFill>
                  <a:prstClr val="white">
                    <a:tint val="75000"/>
                  </a:prstClr>
                </a:solidFill>
              </a:rPr>
              <a:pPr/>
              <a:t>12/18/2023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00772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solidFill>
                  <a:prstClr val="white">
                    <a:tint val="75000"/>
                  </a:prstClr>
                </a:solidFill>
              </a:rPr>
              <a:pPr/>
              <a:t>12/18/2023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10600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5"/>
            <a:ext cx="1051697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899" y="1681163"/>
            <a:ext cx="515845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839899" y="2505076"/>
            <a:ext cx="51584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3005" y="1681163"/>
            <a:ext cx="5183863"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73005" y="2505076"/>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solidFill>
                  <a:prstClr val="white">
                    <a:tint val="75000"/>
                  </a:prstClr>
                </a:solidFill>
              </a:rPr>
              <a:pPr/>
              <a:t>12/18/2023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1077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solidFill>
                  <a:prstClr val="white">
                    <a:tint val="75000"/>
                  </a:prstClr>
                </a:solidFill>
              </a:rPr>
              <a:pPr/>
              <a:t>12/18/2023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80244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solidFill>
                  <a:prstClr val="white">
                    <a:tint val="75000"/>
                  </a:prstClr>
                </a:solidFill>
              </a:rPr>
              <a:pPr/>
              <a:t>12/18/2023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49530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7" y="457200"/>
            <a:ext cx="3932750"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5183863" y="987426"/>
            <a:ext cx="6173004"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897" y="2057400"/>
            <a:ext cx="3932750"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solidFill>
                  <a:prstClr val="white">
                    <a:tint val="75000"/>
                  </a:prstClr>
                </a:solidFill>
              </a:rPr>
              <a:pPr/>
              <a:t>12/18/2023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89609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7" y="457200"/>
            <a:ext cx="3932750"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839897" y="2057400"/>
            <a:ext cx="3932750"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solidFill>
                  <a:prstClr val="white">
                    <a:tint val="75000"/>
                  </a:prstClr>
                </a:solidFill>
              </a:rPr>
              <a:pPr/>
              <a:t>12/18/2023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01554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solidFill>
                  <a:prstClr val="white">
                    <a:tint val="75000"/>
                  </a:prstClr>
                </a:solidFill>
              </a:rPr>
              <a:pPr/>
              <a:t>12/18/2023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009720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310"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solidFill>
                  <a:prstClr val="white">
                    <a:tint val="75000"/>
                  </a:prstClr>
                </a:solidFill>
              </a:rPr>
              <a:pPr/>
              <a:t>12/18/2023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61571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23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16"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7" name="PlaceHolder 3"/>
          <p:cNvSpPr>
            <a:spLocks noGrp="1"/>
          </p:cNvSpPr>
          <p:nvPr>
            <p:ph type="body"/>
          </p:nvPr>
        </p:nvSpPr>
        <p:spPr>
          <a:xfrm>
            <a:off x="628884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18"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7" name="PlaceHolder 2"/>
          <p:cNvSpPr>
            <a:spLocks noGrp="1"/>
          </p:cNvSpPr>
          <p:nvPr>
            <p:ph type="subTitle"/>
          </p:nvPr>
        </p:nvSpPr>
        <p:spPr>
          <a:xfrm>
            <a:off x="406080" y="838080"/>
            <a:ext cx="11480761" cy="5181840"/>
          </a:xfrm>
          <a:prstGeom prst="rect">
            <a:avLst/>
          </a:prstGeom>
        </p:spPr>
        <p:txBody>
          <a:bodyPr lIns="0" tIns="0" rIns="0" bIns="0" anchor="ctr">
            <a:noAutofit/>
          </a:bodyPr>
          <a:lstStyle>
            <a:lvl1pPr algn="ctr">
              <a:spcBef>
                <a:spcPts val="959"/>
              </a:spcBef>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80" b="1" strike="noStrike" spc="-1">
              <a:solidFill>
                <a:srgbClr val="FFFFFF"/>
              </a:solidFill>
              <a:latin typeface="Calibri"/>
            </a:endParaRPr>
          </a:p>
        </p:txBody>
      </p:sp>
    </p:spTree>
    <p:extLst>
      <p:ext uri="{BB962C8B-B14F-4D97-AF65-F5344CB8AC3E}">
        <p14:creationId xmlns:p14="http://schemas.microsoft.com/office/powerpoint/2010/main" val="1858143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9" name="PlaceHolder 2"/>
          <p:cNvSpPr>
            <a:spLocks noGrp="1"/>
          </p:cNvSpPr>
          <p:nvPr>
            <p:ph type="body"/>
          </p:nvPr>
        </p:nvSpPr>
        <p:spPr>
          <a:xfrm>
            <a:off x="406080" y="838080"/>
            <a:ext cx="11480761"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432023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11"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12" name="PlaceHolder 3"/>
          <p:cNvSpPr>
            <a:spLocks noGrp="1"/>
          </p:cNvSpPr>
          <p:nvPr>
            <p:ph type="body"/>
          </p:nvPr>
        </p:nvSpPr>
        <p:spPr>
          <a:xfrm>
            <a:off x="6288841"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35557548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Tree>
    <p:extLst>
      <p:ext uri="{BB962C8B-B14F-4D97-AF65-F5344CB8AC3E}">
        <p14:creationId xmlns:p14="http://schemas.microsoft.com/office/powerpoint/2010/main" val="2912971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041" y="-360"/>
            <a:ext cx="10363320" cy="2826360"/>
          </a:xfrm>
          <a:prstGeom prst="rect">
            <a:avLst/>
          </a:prstGeom>
        </p:spPr>
        <p:txBody>
          <a:bodyPr lIns="0" tIns="0" rIns="0" bIns="0" anchor="ctr">
            <a:noAutofit/>
          </a:bodyPr>
          <a:lstStyle>
            <a:lvl1pPr algn="ctr">
              <a:spcBef>
                <a:spcPts val="959"/>
              </a:spcBef>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80" b="1" strike="noStrike" spc="-1">
              <a:solidFill>
                <a:srgbClr val="FFFFFF"/>
              </a:solidFill>
              <a:latin typeface="Calibri"/>
            </a:endParaRPr>
          </a:p>
        </p:txBody>
      </p:sp>
    </p:spTree>
    <p:extLst>
      <p:ext uri="{BB962C8B-B14F-4D97-AF65-F5344CB8AC3E}">
        <p14:creationId xmlns:p14="http://schemas.microsoft.com/office/powerpoint/2010/main" val="16037704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16"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17" name="PlaceHolder 3"/>
          <p:cNvSpPr>
            <a:spLocks noGrp="1"/>
          </p:cNvSpPr>
          <p:nvPr>
            <p:ph type="body"/>
          </p:nvPr>
        </p:nvSpPr>
        <p:spPr>
          <a:xfrm>
            <a:off x="6288841"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18"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10457632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20"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1" name="PlaceHolder 3"/>
          <p:cNvSpPr>
            <a:spLocks noGrp="1"/>
          </p:cNvSpPr>
          <p:nvPr>
            <p:ph type="body"/>
          </p:nvPr>
        </p:nvSpPr>
        <p:spPr>
          <a:xfrm>
            <a:off x="6288841"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2" name="PlaceHolder 4"/>
          <p:cNvSpPr>
            <a:spLocks noGrp="1"/>
          </p:cNvSpPr>
          <p:nvPr>
            <p:ph type="body"/>
          </p:nvPr>
        </p:nvSpPr>
        <p:spPr>
          <a:xfrm>
            <a:off x="6288841"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34680342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24"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5" name="PlaceHolder 3"/>
          <p:cNvSpPr>
            <a:spLocks noGrp="1"/>
          </p:cNvSpPr>
          <p:nvPr>
            <p:ph type="body"/>
          </p:nvPr>
        </p:nvSpPr>
        <p:spPr>
          <a:xfrm>
            <a:off x="6288841"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6" name="PlaceHolder 4"/>
          <p:cNvSpPr>
            <a:spLocks noGrp="1"/>
          </p:cNvSpPr>
          <p:nvPr>
            <p:ph type="body"/>
          </p:nvPr>
        </p:nvSpPr>
        <p:spPr>
          <a:xfrm>
            <a:off x="406080" y="3544560"/>
            <a:ext cx="11480761"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19965180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28" name="PlaceHolder 2"/>
          <p:cNvSpPr>
            <a:spLocks noGrp="1"/>
          </p:cNvSpPr>
          <p:nvPr>
            <p:ph type="body"/>
          </p:nvPr>
        </p:nvSpPr>
        <p:spPr>
          <a:xfrm>
            <a:off x="406080" y="838080"/>
            <a:ext cx="11480761"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29" name="PlaceHolder 3"/>
          <p:cNvSpPr>
            <a:spLocks noGrp="1"/>
          </p:cNvSpPr>
          <p:nvPr>
            <p:ph type="body"/>
          </p:nvPr>
        </p:nvSpPr>
        <p:spPr>
          <a:xfrm>
            <a:off x="406080" y="3544560"/>
            <a:ext cx="11480761"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3122961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31"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2" name="PlaceHolder 3"/>
          <p:cNvSpPr>
            <a:spLocks noGrp="1"/>
          </p:cNvSpPr>
          <p:nvPr>
            <p:ph type="body"/>
          </p:nvPr>
        </p:nvSpPr>
        <p:spPr>
          <a:xfrm>
            <a:off x="6288841" y="83808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3" name="PlaceHolder 4"/>
          <p:cNvSpPr>
            <a:spLocks noGrp="1"/>
          </p:cNvSpPr>
          <p:nvPr>
            <p:ph type="body"/>
          </p:nvPr>
        </p:nvSpPr>
        <p:spPr>
          <a:xfrm>
            <a:off x="406080"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4" name="PlaceHolder 5"/>
          <p:cNvSpPr>
            <a:spLocks noGrp="1"/>
          </p:cNvSpPr>
          <p:nvPr>
            <p:ph type="body"/>
          </p:nvPr>
        </p:nvSpPr>
        <p:spPr>
          <a:xfrm>
            <a:off x="6288841" y="3544560"/>
            <a:ext cx="560232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4079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20" name="PlaceHolder 2"/>
          <p:cNvSpPr>
            <a:spLocks noGrp="1"/>
          </p:cNvSpPr>
          <p:nvPr>
            <p:ph type="body"/>
          </p:nvPr>
        </p:nvSpPr>
        <p:spPr>
          <a:xfrm>
            <a:off x="406080" y="838080"/>
            <a:ext cx="5602320" cy="518184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1"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2" name="PlaceHolder 4"/>
          <p:cNvSpPr>
            <a:spLocks noGrp="1"/>
          </p:cNvSpPr>
          <p:nvPr>
            <p:ph type="body"/>
          </p:nvPr>
        </p:nvSpPr>
        <p:spPr>
          <a:xfrm>
            <a:off x="6288840" y="354456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041" y="-16920"/>
            <a:ext cx="10363320" cy="642600"/>
          </a:xfrm>
          <a:prstGeom prst="rect">
            <a:avLst/>
          </a:prstGeom>
        </p:spPr>
        <p:txBody>
          <a:bodyPr lIns="90000" tIns="46800" rIns="90000" bIns="46800" anchor="ctr">
            <a:noAutofit/>
          </a:bodyPr>
          <a:lstStyle>
            <a:lvl1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40" b="1" strike="noStrike" spc="-1">
              <a:solidFill>
                <a:srgbClr val="FFFF00"/>
              </a:solidFill>
              <a:latin typeface="Calibri"/>
            </a:endParaRPr>
          </a:p>
        </p:txBody>
      </p:sp>
      <p:sp>
        <p:nvSpPr>
          <p:cNvPr id="36" name="PlaceHolder 2"/>
          <p:cNvSpPr>
            <a:spLocks noGrp="1"/>
          </p:cNvSpPr>
          <p:nvPr>
            <p:ph type="body"/>
          </p:nvPr>
        </p:nvSpPr>
        <p:spPr>
          <a:xfrm>
            <a:off x="406080" y="83808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7" name="PlaceHolder 3"/>
          <p:cNvSpPr>
            <a:spLocks noGrp="1"/>
          </p:cNvSpPr>
          <p:nvPr>
            <p:ph type="body"/>
          </p:nvPr>
        </p:nvSpPr>
        <p:spPr>
          <a:xfrm>
            <a:off x="4287600" y="83808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8" name="PlaceHolder 4"/>
          <p:cNvSpPr>
            <a:spLocks noGrp="1"/>
          </p:cNvSpPr>
          <p:nvPr>
            <p:ph type="body"/>
          </p:nvPr>
        </p:nvSpPr>
        <p:spPr>
          <a:xfrm>
            <a:off x="8169481" y="83808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39" name="PlaceHolder 5"/>
          <p:cNvSpPr>
            <a:spLocks noGrp="1"/>
          </p:cNvSpPr>
          <p:nvPr>
            <p:ph type="body"/>
          </p:nvPr>
        </p:nvSpPr>
        <p:spPr>
          <a:xfrm>
            <a:off x="406080" y="354456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40" name="PlaceHolder 6"/>
          <p:cNvSpPr>
            <a:spLocks noGrp="1"/>
          </p:cNvSpPr>
          <p:nvPr>
            <p:ph type="body"/>
          </p:nvPr>
        </p:nvSpPr>
        <p:spPr>
          <a:xfrm>
            <a:off x="4287600" y="354456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
        <p:nvSpPr>
          <p:cNvPr id="41" name="PlaceHolder 7"/>
          <p:cNvSpPr>
            <a:spLocks noGrp="1"/>
          </p:cNvSpPr>
          <p:nvPr>
            <p:ph type="body"/>
          </p:nvPr>
        </p:nvSpPr>
        <p:spPr>
          <a:xfrm>
            <a:off x="8169481" y="3544560"/>
            <a:ext cx="3696480" cy="2471400"/>
          </a:xfrm>
          <a:prstGeom prst="rect">
            <a:avLst/>
          </a:prstGeom>
        </p:spPr>
        <p:txBody>
          <a:bodyPr lIns="90000" tIns="46800" rIns="90000" bIns="46800">
            <a:normAutofit/>
          </a:bodyPr>
          <a:lstStyle/>
          <a:p>
            <a:endParaRPr lang="en-US" sz="2880" b="1" strike="noStrike" spc="-1">
              <a:solidFill>
                <a:srgbClr val="FFFFFF"/>
              </a:solidFill>
              <a:latin typeface="Calibri"/>
            </a:endParaRPr>
          </a:p>
        </p:txBody>
      </p:sp>
    </p:spTree>
    <p:extLst>
      <p:ext uri="{BB962C8B-B14F-4D97-AF65-F5344CB8AC3E}">
        <p14:creationId xmlns:p14="http://schemas.microsoft.com/office/powerpoint/2010/main" val="7212546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2130427"/>
            <a:ext cx="10364550" cy="1470025"/>
          </a:xfrm>
        </p:spPr>
        <p:txBody>
          <a:bodyPr/>
          <a:lstStyle/>
          <a:p>
            <a:r>
              <a:rPr lang="en-US"/>
              <a:t>Click to edit Master title style</a:t>
            </a:r>
          </a:p>
        </p:txBody>
      </p:sp>
      <p:sp>
        <p:nvSpPr>
          <p:cNvPr id="3" name="Subtitle 2"/>
          <p:cNvSpPr>
            <a:spLocks noGrp="1"/>
          </p:cNvSpPr>
          <p:nvPr>
            <p:ph type="subTitle" idx="1"/>
          </p:nvPr>
        </p:nvSpPr>
        <p:spPr>
          <a:xfrm>
            <a:off x="1829038" y="3886200"/>
            <a:ext cx="8535512"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9295BE2-3939-48E8-8CD0-A2E95A0D7AE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9299ECF-3D51-42A7-8BD5-C770154890A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5650511F-FD54-455C-86F9-1B6F9FC6CD86}"/>
              </a:ext>
            </a:extLst>
          </p:cNvPr>
          <p:cNvSpPr>
            <a:spLocks noGrp="1" noChangeArrowheads="1"/>
          </p:cNvSpPr>
          <p:nvPr>
            <p:ph type="sldNum" sz="quarter" idx="12"/>
          </p:nvPr>
        </p:nvSpPr>
        <p:spPr>
          <a:ln/>
        </p:spPr>
        <p:txBody>
          <a:bodyPr/>
          <a:lstStyle>
            <a:lvl1pPr>
              <a:defRPr/>
            </a:lvl1pPr>
          </a:lstStyle>
          <a:p>
            <a:pPr>
              <a:defRPr/>
            </a:pPr>
            <a:fld id="{0ACEF66D-A611-499E-94AD-6A711463CBB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1726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C3CE1CD-8380-40FD-A68B-C586E818C97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C1427637-C301-4D53-A397-AD8D2272FDD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37A7776-6334-497F-B1DB-4B2DB32825BD}"/>
              </a:ext>
            </a:extLst>
          </p:cNvPr>
          <p:cNvSpPr>
            <a:spLocks noGrp="1" noChangeArrowheads="1"/>
          </p:cNvSpPr>
          <p:nvPr>
            <p:ph type="sldNum" sz="quarter" idx="12"/>
          </p:nvPr>
        </p:nvSpPr>
        <p:spPr>
          <a:ln/>
        </p:spPr>
        <p:txBody>
          <a:bodyPr/>
          <a:lstStyle>
            <a:lvl1pPr>
              <a:defRPr/>
            </a:lvl1pPr>
          </a:lstStyle>
          <a:p>
            <a:pPr>
              <a:defRPr/>
            </a:pPr>
            <a:fld id="{5F1C72A5-CE75-4FCF-902B-43B2A741AE2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13597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09" y="4406902"/>
            <a:ext cx="10364550" cy="136207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209" y="2906713"/>
            <a:ext cx="1036455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Rectangle 4">
            <a:extLst>
              <a:ext uri="{FF2B5EF4-FFF2-40B4-BE49-F238E27FC236}">
                <a16:creationId xmlns:a16="http://schemas.microsoft.com/office/drawing/2014/main" xmlns="" id="{E54794C5-1E4B-4BC9-B773-DDB3B92A7B8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A338E21E-B7D5-48E9-B816-7A2B742ECBE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55FA7E1-0C1A-4129-9037-1717CC19314D}"/>
              </a:ext>
            </a:extLst>
          </p:cNvPr>
          <p:cNvSpPr>
            <a:spLocks noGrp="1" noChangeArrowheads="1"/>
          </p:cNvSpPr>
          <p:nvPr>
            <p:ph type="sldNum" sz="quarter" idx="12"/>
          </p:nvPr>
        </p:nvSpPr>
        <p:spPr>
          <a:ln/>
        </p:spPr>
        <p:txBody>
          <a:bodyPr/>
          <a:lstStyle>
            <a:lvl1pPr>
              <a:defRPr/>
            </a:lvl1pPr>
          </a:lstStyle>
          <a:p>
            <a:pPr>
              <a:defRPr/>
            </a:pPr>
            <a:fld id="{15244095-BA61-447C-A727-EED3C2005E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550914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53" y="838200"/>
            <a:ext cx="5639534"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214" y="838200"/>
            <a:ext cx="5639534"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4D2E237-B889-4B53-BE03-5AA3E24DF6A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158D7302-99F0-47CF-8D2A-9BF5949114C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FC74AD86-5E18-4EDD-99EF-89B82F4D45F2}"/>
              </a:ext>
            </a:extLst>
          </p:cNvPr>
          <p:cNvSpPr>
            <a:spLocks noGrp="1" noChangeArrowheads="1"/>
          </p:cNvSpPr>
          <p:nvPr>
            <p:ph type="sldNum" sz="quarter" idx="12"/>
          </p:nvPr>
        </p:nvSpPr>
        <p:spPr>
          <a:ln/>
        </p:spPr>
        <p:txBody>
          <a:bodyPr/>
          <a:lstStyle>
            <a:lvl1pPr>
              <a:defRPr/>
            </a:lvl1pPr>
          </a:lstStyle>
          <a:p>
            <a:pPr>
              <a:defRPr/>
            </a:pPr>
            <a:fld id="{3012704A-9F45-4F20-B08A-2422D3807BC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930546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80" y="274638"/>
            <a:ext cx="1097422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79" y="1535114"/>
            <a:ext cx="5387619"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79" y="2174875"/>
            <a:ext cx="5387619"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75" y="1535114"/>
            <a:ext cx="538973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4175" y="2174875"/>
            <a:ext cx="538973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412CB324-BC06-4A20-B921-B3ECF27B064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F366EF7E-C3CC-4D4D-A5D6-6EAFBD24983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8F9A6141-45FD-4205-B960-A54A0EB585B2}"/>
              </a:ext>
            </a:extLst>
          </p:cNvPr>
          <p:cNvSpPr>
            <a:spLocks noGrp="1" noChangeArrowheads="1"/>
          </p:cNvSpPr>
          <p:nvPr>
            <p:ph type="sldNum" sz="quarter" idx="12"/>
          </p:nvPr>
        </p:nvSpPr>
        <p:spPr>
          <a:ln/>
        </p:spPr>
        <p:txBody>
          <a:bodyPr/>
          <a:lstStyle>
            <a:lvl1pPr>
              <a:defRPr/>
            </a:lvl1pPr>
          </a:lstStyle>
          <a:p>
            <a:pPr>
              <a:defRPr/>
            </a:pPr>
            <a:fld id="{DC12E3DF-547E-4916-847C-AF46F0BEB55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77359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C800464-C8A6-4CD3-B8A7-E466296BCA7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F12DEC29-534E-47EC-8DE5-D9B1911EE28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32C54804-B28C-44AF-A0E9-744ECF86749E}"/>
              </a:ext>
            </a:extLst>
          </p:cNvPr>
          <p:cNvSpPr>
            <a:spLocks noGrp="1" noChangeArrowheads="1"/>
          </p:cNvSpPr>
          <p:nvPr>
            <p:ph type="sldNum" sz="quarter" idx="12"/>
          </p:nvPr>
        </p:nvSpPr>
        <p:spPr>
          <a:ln/>
        </p:spPr>
        <p:txBody>
          <a:bodyPr/>
          <a:lstStyle>
            <a:lvl1pPr>
              <a:defRPr/>
            </a:lvl1pPr>
          </a:lstStyle>
          <a:p>
            <a:pPr>
              <a:defRPr/>
            </a:pPr>
            <a:fld id="{C7147E02-134D-474A-827D-FD0E49B776A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257064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1AE52E3-5932-417F-B4FE-F960576A9B5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4E1AA6A8-4C10-403F-8A81-E918265935A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AAD5A270-237D-4026-9948-B120922ED068}"/>
              </a:ext>
            </a:extLst>
          </p:cNvPr>
          <p:cNvSpPr>
            <a:spLocks noGrp="1" noChangeArrowheads="1"/>
          </p:cNvSpPr>
          <p:nvPr>
            <p:ph type="sldNum" sz="quarter" idx="12"/>
          </p:nvPr>
        </p:nvSpPr>
        <p:spPr>
          <a:ln/>
        </p:spPr>
        <p:txBody>
          <a:bodyPr/>
          <a:lstStyle>
            <a:lvl1pPr>
              <a:defRPr/>
            </a:lvl1pPr>
          </a:lstStyle>
          <a:p>
            <a:pPr>
              <a:defRPr/>
            </a:pPr>
            <a:fld id="{3DDF8443-E094-4943-BB6C-46A442D926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36960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2" y="273051"/>
            <a:ext cx="401160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7354" y="273052"/>
            <a:ext cx="6816554"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2" y="1435102"/>
            <a:ext cx="401160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xmlns="" id="{BF967F8E-0C8F-4BD1-AE47-574DC7B98B2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AB4A02C-581B-4BE0-8D26-61E36F1A386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C485B3F7-73E7-4E0A-B96E-7F93E758730A}"/>
              </a:ext>
            </a:extLst>
          </p:cNvPr>
          <p:cNvSpPr>
            <a:spLocks noGrp="1" noChangeArrowheads="1"/>
          </p:cNvSpPr>
          <p:nvPr>
            <p:ph type="sldNum" sz="quarter" idx="12"/>
          </p:nvPr>
        </p:nvSpPr>
        <p:spPr>
          <a:ln/>
        </p:spPr>
        <p:txBody>
          <a:bodyPr/>
          <a:lstStyle>
            <a:lvl1pPr>
              <a:defRPr/>
            </a:lvl1pPr>
          </a:lstStyle>
          <a:p>
            <a:pPr>
              <a:defRPr/>
            </a:pPr>
            <a:fld id="{60F75863-732B-4FC6-A7CD-44B092D859A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6877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4800600"/>
            <a:ext cx="7316153"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90028" y="612775"/>
            <a:ext cx="7316153"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90028" y="5367338"/>
            <a:ext cx="7316153"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xmlns="" id="{8DA56760-33B7-483C-A650-6DB34DCFB61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681F5C2D-7ABA-4FA1-A990-A4D89406B0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9D22564-96E7-4344-9026-130FA8A54523}"/>
              </a:ext>
            </a:extLst>
          </p:cNvPr>
          <p:cNvSpPr>
            <a:spLocks noGrp="1" noChangeArrowheads="1"/>
          </p:cNvSpPr>
          <p:nvPr>
            <p:ph type="sldNum" sz="quarter" idx="12"/>
          </p:nvPr>
        </p:nvSpPr>
        <p:spPr>
          <a:ln/>
        </p:spPr>
        <p:txBody>
          <a:bodyPr/>
          <a:lstStyle>
            <a:lvl1pPr>
              <a:defRPr/>
            </a:lvl1pPr>
          </a:lstStyle>
          <a:p>
            <a:pPr>
              <a:defRPr/>
            </a:pPr>
            <a:fld id="{2583A0FA-F305-4FD7-9610-E4F432B848B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8046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040" y="-16920"/>
            <a:ext cx="10363320" cy="6426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strike="noStrike" spc="-1">
              <a:solidFill>
                <a:srgbClr val="FFFF00"/>
              </a:solidFill>
              <a:latin typeface="Calibri"/>
            </a:endParaRPr>
          </a:p>
        </p:txBody>
      </p:sp>
      <p:sp>
        <p:nvSpPr>
          <p:cNvPr id="24" name="PlaceHolder 2"/>
          <p:cNvSpPr>
            <a:spLocks noGrp="1"/>
          </p:cNvSpPr>
          <p:nvPr>
            <p:ph type="body"/>
          </p:nvPr>
        </p:nvSpPr>
        <p:spPr>
          <a:xfrm>
            <a:off x="40608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5" name="PlaceHolder 3"/>
          <p:cNvSpPr>
            <a:spLocks noGrp="1"/>
          </p:cNvSpPr>
          <p:nvPr>
            <p:ph type="body"/>
          </p:nvPr>
        </p:nvSpPr>
        <p:spPr>
          <a:xfrm>
            <a:off x="6288840" y="838080"/>
            <a:ext cx="560232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
        <p:nvSpPr>
          <p:cNvPr id="26" name="PlaceHolder 4"/>
          <p:cNvSpPr>
            <a:spLocks noGrp="1"/>
          </p:cNvSpPr>
          <p:nvPr>
            <p:ph type="body"/>
          </p:nvPr>
        </p:nvSpPr>
        <p:spPr>
          <a:xfrm>
            <a:off x="406080" y="3544560"/>
            <a:ext cx="11480760" cy="2471400"/>
          </a:xfrm>
          <a:prstGeom prst="rect">
            <a:avLst/>
          </a:prstGeom>
        </p:spPr>
        <p:txBody>
          <a:bodyPr lIns="90000" tIns="46800" rIns="90000" bIns="46800">
            <a:normAutofit/>
          </a:bodyPr>
          <a:lstStyle/>
          <a:p>
            <a:endParaRPr lang="en-US" sz="3200" b="1" strike="noStrike" spc="-1">
              <a:solidFill>
                <a:srgbClr val="FFFFFF"/>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5A4692A-C99A-412C-9E90-3D64FE06C07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FDE98A0B-1D94-4A8C-8F28-28F723FD56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E3E5A16-41E5-41D2-9DF2-18CE8FF59997}"/>
              </a:ext>
            </a:extLst>
          </p:cNvPr>
          <p:cNvSpPr>
            <a:spLocks noGrp="1" noChangeArrowheads="1"/>
          </p:cNvSpPr>
          <p:nvPr>
            <p:ph type="sldNum" sz="quarter" idx="12"/>
          </p:nvPr>
        </p:nvSpPr>
        <p:spPr>
          <a:ln/>
        </p:spPr>
        <p:txBody>
          <a:bodyPr/>
          <a:lstStyle>
            <a:lvl1pPr>
              <a:defRPr/>
            </a:lvl1pPr>
          </a:lstStyle>
          <a:p>
            <a:pPr>
              <a:defRPr/>
            </a:pPr>
            <a:fld id="{956AC00B-583B-46F9-8CD4-09FAE6B2C52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898991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174" y="0"/>
            <a:ext cx="2870574"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53" y="0"/>
            <a:ext cx="840849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D00AF7E-0D26-4417-A5A5-E8C0E675A6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4460D596-563A-40BD-8188-4EA5F3A0927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C0A2B609-70FC-4431-BD52-81CCE3D5D08D}"/>
              </a:ext>
            </a:extLst>
          </p:cNvPr>
          <p:cNvSpPr>
            <a:spLocks noGrp="1" noChangeArrowheads="1"/>
          </p:cNvSpPr>
          <p:nvPr>
            <p:ph type="sldNum" sz="quarter" idx="12"/>
          </p:nvPr>
        </p:nvSpPr>
        <p:spPr>
          <a:ln/>
        </p:spPr>
        <p:txBody>
          <a:bodyPr/>
          <a:lstStyle>
            <a:lvl1pPr>
              <a:defRPr/>
            </a:lvl1pPr>
          </a:lstStyle>
          <a:p>
            <a:pPr>
              <a:defRPr/>
            </a:pPr>
            <a:fld id="{D2CC7677-AF48-4F16-8932-E0B64A000A9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55611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6D962-1323-42FD-9828-25127793BA03}"/>
              </a:ext>
            </a:extLst>
          </p:cNvPr>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4CD91D-82D8-43F9-A257-04B5700AA992}"/>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04282D-BCA1-4D30-A2E3-1915904B7D6B}"/>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a:extLst>
              <a:ext uri="{FF2B5EF4-FFF2-40B4-BE49-F238E27FC236}">
                <a16:creationId xmlns:a16="http://schemas.microsoft.com/office/drawing/2014/main" xmlns="" id="{307DF5F2-3815-4112-84ED-BF91EEF0D257}"/>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a:extLst>
              <a:ext uri="{FF2B5EF4-FFF2-40B4-BE49-F238E27FC236}">
                <a16:creationId xmlns:a16="http://schemas.microsoft.com/office/drawing/2014/main" xmlns="" id="{BE9B11C9-CF4B-4514-A47E-DA63108CDD27}"/>
              </a:ext>
            </a:extLst>
          </p:cNvPr>
          <p:cNvSpPr>
            <a:spLocks noGrp="1"/>
          </p:cNvSpPr>
          <p:nvPr>
            <p:ph type="sldNum" sz="quarter" idx="12"/>
          </p:nvPr>
        </p:nvSpPr>
        <p:spPr/>
        <p:txBody>
          <a:bodyPr/>
          <a:lstStyle>
            <a:lvl1pPr>
              <a:defRPr/>
            </a:lvl1pPr>
          </a:lstStyle>
          <a:p>
            <a:fld id="{70848727-7DED-4F76-819A-AF0B6B4D8B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2007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94CAE-AD5A-4F96-9D6B-25810C57D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35C8D0-33B6-4FB8-B6AC-2FA7FB4BED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F5D6B4-55A7-4CE5-8545-4C1F5D0256F4}"/>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a:extLst>
              <a:ext uri="{FF2B5EF4-FFF2-40B4-BE49-F238E27FC236}">
                <a16:creationId xmlns:a16="http://schemas.microsoft.com/office/drawing/2014/main" xmlns="" id="{0411A3C3-4386-4F85-BFEE-BABDA9934DF5}"/>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a:extLst>
              <a:ext uri="{FF2B5EF4-FFF2-40B4-BE49-F238E27FC236}">
                <a16:creationId xmlns:a16="http://schemas.microsoft.com/office/drawing/2014/main" xmlns="" id="{530C41D2-98D2-4C97-B28B-2BD074B526D5}"/>
              </a:ext>
            </a:extLst>
          </p:cNvPr>
          <p:cNvSpPr>
            <a:spLocks noGrp="1"/>
          </p:cNvSpPr>
          <p:nvPr>
            <p:ph type="sldNum" sz="quarter" idx="12"/>
          </p:nvPr>
        </p:nvSpPr>
        <p:spPr/>
        <p:txBody>
          <a:bodyPr/>
          <a:lstStyle>
            <a:lvl1pPr>
              <a:defRPr/>
            </a:lvl1pPr>
          </a:lstStyle>
          <a:p>
            <a:fld id="{0BC6AB4C-BE93-4D8D-9073-7C98CC3C7C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7090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24097-834B-41F3-A315-4666B79BCF82}"/>
              </a:ext>
            </a:extLst>
          </p:cNvPr>
          <p:cNvSpPr>
            <a:spLocks noGrp="1"/>
          </p:cNvSpPr>
          <p:nvPr>
            <p:ph type="title"/>
          </p:nvPr>
        </p:nvSpPr>
        <p:spPr>
          <a:xfrm>
            <a:off x="831959" y="1709740"/>
            <a:ext cx="1051697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9238666-9209-4882-9C4C-B667D7413DCC}"/>
              </a:ext>
            </a:extLst>
          </p:cNvPr>
          <p:cNvSpPr>
            <a:spLocks noGrp="1"/>
          </p:cNvSpPr>
          <p:nvPr>
            <p:ph type="body" idx="1"/>
          </p:nvPr>
        </p:nvSpPr>
        <p:spPr>
          <a:xfrm>
            <a:off x="831959" y="4589465"/>
            <a:ext cx="1051697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xmlns="" id="{F595C695-47A0-47CA-8EF1-6087BAD8F09A}"/>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a:extLst>
              <a:ext uri="{FF2B5EF4-FFF2-40B4-BE49-F238E27FC236}">
                <a16:creationId xmlns:a16="http://schemas.microsoft.com/office/drawing/2014/main" xmlns="" id="{22C23172-AC77-468E-B5C8-368D1B671522}"/>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a:extLst>
              <a:ext uri="{FF2B5EF4-FFF2-40B4-BE49-F238E27FC236}">
                <a16:creationId xmlns:a16="http://schemas.microsoft.com/office/drawing/2014/main" xmlns="" id="{4336D98E-FA73-4873-B099-5B56D3F86EF5}"/>
              </a:ext>
            </a:extLst>
          </p:cNvPr>
          <p:cNvSpPr>
            <a:spLocks noGrp="1"/>
          </p:cNvSpPr>
          <p:nvPr>
            <p:ph type="sldNum" sz="quarter" idx="12"/>
          </p:nvPr>
        </p:nvSpPr>
        <p:spPr/>
        <p:txBody>
          <a:bodyPr/>
          <a:lstStyle>
            <a:lvl1pPr>
              <a:defRPr/>
            </a:lvl1pPr>
          </a:lstStyle>
          <a:p>
            <a:fld id="{F3687CF6-5A2E-4A05-BDA7-02742BEFD3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54548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64602-52C9-4CEC-9BDC-DF599CCD2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372E1C-C3AF-4E7D-B2BD-11BE3B08D292}"/>
              </a:ext>
            </a:extLst>
          </p:cNvPr>
          <p:cNvSpPr>
            <a:spLocks noGrp="1"/>
          </p:cNvSpPr>
          <p:nvPr>
            <p:ph sz="half" idx="1"/>
          </p:nvPr>
        </p:nvSpPr>
        <p:spPr>
          <a:xfrm>
            <a:off x="609679" y="1219200"/>
            <a:ext cx="5334695"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8D6A46-D243-4B01-9DBE-CA712DA0732F}"/>
              </a:ext>
            </a:extLst>
          </p:cNvPr>
          <p:cNvSpPr>
            <a:spLocks noGrp="1"/>
          </p:cNvSpPr>
          <p:nvPr>
            <p:ph sz="half" idx="2"/>
          </p:nvPr>
        </p:nvSpPr>
        <p:spPr>
          <a:xfrm>
            <a:off x="6147600" y="1219200"/>
            <a:ext cx="5334695"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9D2C92C-DC6B-4E38-A91E-FCE43D7E87DE}"/>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a:extLst>
              <a:ext uri="{FF2B5EF4-FFF2-40B4-BE49-F238E27FC236}">
                <a16:creationId xmlns:a16="http://schemas.microsoft.com/office/drawing/2014/main" xmlns="" id="{F33AC0B0-3F3F-4C92-A483-1FE25CAFC37B}"/>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a:extLst>
              <a:ext uri="{FF2B5EF4-FFF2-40B4-BE49-F238E27FC236}">
                <a16:creationId xmlns:a16="http://schemas.microsoft.com/office/drawing/2014/main" xmlns="" id="{BF3392C2-C47F-450A-B899-9C5FFB58B24A}"/>
              </a:ext>
            </a:extLst>
          </p:cNvPr>
          <p:cNvSpPr>
            <a:spLocks noGrp="1"/>
          </p:cNvSpPr>
          <p:nvPr>
            <p:ph type="sldNum" sz="quarter" idx="12"/>
          </p:nvPr>
        </p:nvSpPr>
        <p:spPr/>
        <p:txBody>
          <a:bodyPr/>
          <a:lstStyle>
            <a:lvl1pPr>
              <a:defRPr/>
            </a:lvl1pPr>
          </a:lstStyle>
          <a:p>
            <a:fld id="{BE81CC8C-ED2A-497F-873C-2D440BCC60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61110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8CA17-9C01-4B08-A7C1-68C16C9412DA}"/>
              </a:ext>
            </a:extLst>
          </p:cNvPr>
          <p:cNvSpPr>
            <a:spLocks noGrp="1"/>
          </p:cNvSpPr>
          <p:nvPr>
            <p:ph type="title"/>
          </p:nvPr>
        </p:nvSpPr>
        <p:spPr>
          <a:xfrm>
            <a:off x="840426" y="365127"/>
            <a:ext cx="1051697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9C4E83C-B2C3-43D8-932E-A8F7BA0E7F5F}"/>
              </a:ext>
            </a:extLst>
          </p:cNvPr>
          <p:cNvSpPr>
            <a:spLocks noGrp="1"/>
          </p:cNvSpPr>
          <p:nvPr>
            <p:ph type="body" idx="1"/>
          </p:nvPr>
        </p:nvSpPr>
        <p:spPr>
          <a:xfrm>
            <a:off x="840427" y="1681163"/>
            <a:ext cx="51589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B2295B3-BC95-4FCA-9F8C-5D44E959E466}"/>
              </a:ext>
            </a:extLst>
          </p:cNvPr>
          <p:cNvSpPr>
            <a:spLocks noGrp="1"/>
          </p:cNvSpPr>
          <p:nvPr>
            <p:ph sz="half" idx="2"/>
          </p:nvPr>
        </p:nvSpPr>
        <p:spPr>
          <a:xfrm>
            <a:off x="840427" y="2505075"/>
            <a:ext cx="51589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37A0CE0-1EF0-4107-99D6-43278DAE7295}"/>
              </a:ext>
            </a:extLst>
          </p:cNvPr>
          <p:cNvSpPr>
            <a:spLocks noGrp="1"/>
          </p:cNvSpPr>
          <p:nvPr>
            <p:ph type="body" sz="quarter" idx="3"/>
          </p:nvPr>
        </p:nvSpPr>
        <p:spPr>
          <a:xfrm>
            <a:off x="6173005" y="1681163"/>
            <a:ext cx="51843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085F995-8C84-4B29-805E-E5DB68BA390A}"/>
              </a:ext>
            </a:extLst>
          </p:cNvPr>
          <p:cNvSpPr>
            <a:spLocks noGrp="1"/>
          </p:cNvSpPr>
          <p:nvPr>
            <p:ph sz="quarter" idx="4"/>
          </p:nvPr>
        </p:nvSpPr>
        <p:spPr>
          <a:xfrm>
            <a:off x="6173005" y="2505075"/>
            <a:ext cx="518439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0EA22B2-B453-42F1-8239-8C623376488F}"/>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a:extLst>
              <a:ext uri="{FF2B5EF4-FFF2-40B4-BE49-F238E27FC236}">
                <a16:creationId xmlns:a16="http://schemas.microsoft.com/office/drawing/2014/main" xmlns="" id="{69038B95-272A-44BA-9192-7F32779844EE}"/>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a:extLst>
              <a:ext uri="{FF2B5EF4-FFF2-40B4-BE49-F238E27FC236}">
                <a16:creationId xmlns:a16="http://schemas.microsoft.com/office/drawing/2014/main" xmlns="" id="{6D31E19F-1F1C-42A7-9634-44BE51436E87}"/>
              </a:ext>
            </a:extLst>
          </p:cNvPr>
          <p:cNvSpPr>
            <a:spLocks noGrp="1"/>
          </p:cNvSpPr>
          <p:nvPr>
            <p:ph type="sldNum" sz="quarter" idx="12"/>
          </p:nvPr>
        </p:nvSpPr>
        <p:spPr/>
        <p:txBody>
          <a:bodyPr/>
          <a:lstStyle>
            <a:lvl1pPr>
              <a:defRPr/>
            </a:lvl1pPr>
          </a:lstStyle>
          <a:p>
            <a:fld id="{B1EA1B3D-1786-4177-ADFB-F580A31BF1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90915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7A096F-7C03-4C17-8CBB-12608238E4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C178313-FB3D-4E87-B6C8-FA89DD6F1790}"/>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a:extLst>
              <a:ext uri="{FF2B5EF4-FFF2-40B4-BE49-F238E27FC236}">
                <a16:creationId xmlns:a16="http://schemas.microsoft.com/office/drawing/2014/main" xmlns="" id="{DC014DFA-DCD9-43ED-9D7E-7BD1C39DDA09}"/>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a:extLst>
              <a:ext uri="{FF2B5EF4-FFF2-40B4-BE49-F238E27FC236}">
                <a16:creationId xmlns:a16="http://schemas.microsoft.com/office/drawing/2014/main" xmlns="" id="{071FA9B8-92A7-422A-B146-B30937165452}"/>
              </a:ext>
            </a:extLst>
          </p:cNvPr>
          <p:cNvSpPr>
            <a:spLocks noGrp="1"/>
          </p:cNvSpPr>
          <p:nvPr>
            <p:ph type="sldNum" sz="quarter" idx="12"/>
          </p:nvPr>
        </p:nvSpPr>
        <p:spPr/>
        <p:txBody>
          <a:bodyPr/>
          <a:lstStyle>
            <a:lvl1pPr>
              <a:defRPr/>
            </a:lvl1pPr>
          </a:lstStyle>
          <a:p>
            <a:fld id="{82CA6744-171B-4686-AB7E-446337F3E6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82754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EB7341-C601-4979-B660-39C8062AFD1F}"/>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a:extLst>
              <a:ext uri="{FF2B5EF4-FFF2-40B4-BE49-F238E27FC236}">
                <a16:creationId xmlns:a16="http://schemas.microsoft.com/office/drawing/2014/main" xmlns="" id="{6EDE9D69-DCAE-40C1-B021-5F79A351D750}"/>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a:extLst>
              <a:ext uri="{FF2B5EF4-FFF2-40B4-BE49-F238E27FC236}">
                <a16:creationId xmlns:a16="http://schemas.microsoft.com/office/drawing/2014/main" xmlns="" id="{15218496-7752-4798-B0CF-F704EE86906E}"/>
              </a:ext>
            </a:extLst>
          </p:cNvPr>
          <p:cNvSpPr>
            <a:spLocks noGrp="1"/>
          </p:cNvSpPr>
          <p:nvPr>
            <p:ph type="sldNum" sz="quarter" idx="12"/>
          </p:nvPr>
        </p:nvSpPr>
        <p:spPr/>
        <p:txBody>
          <a:bodyPr/>
          <a:lstStyle>
            <a:lvl1pPr>
              <a:defRPr/>
            </a:lvl1pPr>
          </a:lstStyle>
          <a:p>
            <a:fld id="{0892FF05-8B5A-4612-83FD-0A4B71DA0B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89437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F1EBC-10A0-486F-9618-56738C3A658C}"/>
              </a:ext>
            </a:extLst>
          </p:cNvPr>
          <p:cNvSpPr>
            <a:spLocks noGrp="1"/>
          </p:cNvSpPr>
          <p:nvPr>
            <p:ph type="title"/>
          </p:nvPr>
        </p:nvSpPr>
        <p:spPr>
          <a:xfrm>
            <a:off x="840428" y="457200"/>
            <a:ext cx="393327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F965035-2E94-42B8-95D7-39B6504828C2}"/>
              </a:ext>
            </a:extLst>
          </p:cNvPr>
          <p:cNvSpPr>
            <a:spLocks noGrp="1"/>
          </p:cNvSpPr>
          <p:nvPr>
            <p:ph idx="1"/>
          </p:nvPr>
        </p:nvSpPr>
        <p:spPr>
          <a:xfrm>
            <a:off x="5184392" y="987427"/>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5347FA-633C-4EFA-A6F7-21A026DFDCAA}"/>
              </a:ext>
            </a:extLst>
          </p:cNvPr>
          <p:cNvSpPr>
            <a:spLocks noGrp="1"/>
          </p:cNvSpPr>
          <p:nvPr>
            <p:ph type="body" sz="half" idx="2"/>
          </p:nvPr>
        </p:nvSpPr>
        <p:spPr>
          <a:xfrm>
            <a:off x="840428" y="2057400"/>
            <a:ext cx="39332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0FB3830-6AFE-4146-ABAA-EA083C0D9E4E}"/>
              </a:ext>
            </a:extLst>
          </p:cNvPr>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a:extLst>
              <a:ext uri="{FF2B5EF4-FFF2-40B4-BE49-F238E27FC236}">
                <a16:creationId xmlns:a16="http://schemas.microsoft.com/office/drawing/2014/main" xmlns="" id="{17DEBFC9-8386-474D-A7E4-432BB5E61DD6}"/>
              </a:ext>
            </a:extLst>
          </p:cNvPr>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a:extLst>
              <a:ext uri="{FF2B5EF4-FFF2-40B4-BE49-F238E27FC236}">
                <a16:creationId xmlns:a16="http://schemas.microsoft.com/office/drawing/2014/main" xmlns="" id="{324D3BA9-7EAD-4BCE-AD3F-C919B0BA0595}"/>
              </a:ext>
            </a:extLst>
          </p:cNvPr>
          <p:cNvSpPr>
            <a:spLocks noGrp="1"/>
          </p:cNvSpPr>
          <p:nvPr>
            <p:ph type="sldNum" sz="quarter" idx="12"/>
          </p:nvPr>
        </p:nvSpPr>
        <p:spPr/>
        <p:txBody>
          <a:bodyPr/>
          <a:lstStyle>
            <a:lvl1pPr>
              <a:defRPr/>
            </a:lvl1pPr>
          </a:lstStyle>
          <a:p>
            <a:fld id="{BC661A0F-D328-4670-BBBF-9DE0366EBC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344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6.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7.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8.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29.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0.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theme" Target="../theme/theme3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theme" Target="../theme/theme32.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5.xml"/><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theme" Target="../theme/theme33.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6.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theme" Target="../theme/theme34.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7.xml"/><Relationship Id="rId3" Type="http://schemas.openxmlformats.org/officeDocument/2006/relationships/slideLayout" Target="../slideLayouts/slideLayout382.xml"/><Relationship Id="rId7" Type="http://schemas.openxmlformats.org/officeDocument/2006/relationships/slideLayout" Target="../slideLayouts/slideLayout386.xml"/><Relationship Id="rId12" Type="http://schemas.openxmlformats.org/officeDocument/2006/relationships/theme" Target="../theme/theme35.xml"/><Relationship Id="rId2" Type="http://schemas.openxmlformats.org/officeDocument/2006/relationships/slideLayout" Target="../slideLayouts/slideLayout381.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0" Type="http://schemas.openxmlformats.org/officeDocument/2006/relationships/slideLayout" Target="../slideLayouts/slideLayout389.xml"/><Relationship Id="rId4" Type="http://schemas.openxmlformats.org/officeDocument/2006/relationships/slideLayout" Target="../slideLayouts/slideLayout383.xml"/><Relationship Id="rId9" Type="http://schemas.openxmlformats.org/officeDocument/2006/relationships/slideLayout" Target="../slideLayouts/slideLayout38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8.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theme" Target="../theme/theme36.xml"/><Relationship Id="rId2" Type="http://schemas.openxmlformats.org/officeDocument/2006/relationships/slideLayout" Target="../slideLayouts/slideLayout392.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0" y="0"/>
            <a:ext cx="12192120" cy="6858000"/>
          </a:xfrm>
          <a:prstGeom prst="rect">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7" name="PlaceHolder 2"/>
          <p:cNvSpPr>
            <a:spLocks noGrp="1"/>
          </p:cNvSpPr>
          <p:nvPr>
            <p:ph type="title"/>
          </p:nvPr>
        </p:nvSpPr>
        <p:spPr>
          <a:xfrm>
            <a:off x="914040" y="-360"/>
            <a:ext cx="10363320" cy="60948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Click to edit the title text format</a:t>
            </a:r>
          </a:p>
        </p:txBody>
      </p:sp>
      <p:sp>
        <p:nvSpPr>
          <p:cNvPr id="2" name="PlaceHolder 3"/>
          <p:cNvSpPr>
            <a:spLocks noGrp="1"/>
          </p:cNvSpPr>
          <p:nvPr>
            <p:ph type="body"/>
          </p:nvPr>
        </p:nvSpPr>
        <p:spPr>
          <a:xfrm>
            <a:off x="406080" y="838080"/>
            <a:ext cx="11480760" cy="5181840"/>
          </a:xfrm>
          <a:prstGeom prst="rect">
            <a:avLst/>
          </a:prstGeom>
        </p:spPr>
        <p:txBody>
          <a:bodyPr lIns="90000" tIns="46800" rIns="90000" bIns="46800">
            <a:normAutofit/>
          </a:bodyPr>
          <a:lstStyle/>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Click to edit the outline text format</a:t>
            </a:r>
          </a:p>
          <a:p>
            <a:pPr marL="742680" lvl="1" indent="-28548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Second Outline Level</a:t>
            </a:r>
          </a:p>
          <a:p>
            <a:pPr marL="1143000" lvl="2"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Third Outline Level</a:t>
            </a:r>
          </a:p>
          <a:p>
            <a:pPr marL="1600200" lvl="3"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Fourth Outline Level</a:t>
            </a:r>
          </a:p>
          <a:p>
            <a:pPr marL="2057400" lvl="4"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Fifth Outline Level</a:t>
            </a:r>
          </a:p>
          <a:p>
            <a:pPr marL="2057400" lvl="5" indent="-228600">
              <a:spcBef>
                <a:spcPts val="799"/>
              </a:spcBef>
              <a:buClr>
                <a:srgbClr val="0000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Sixth Outline Level</a:t>
            </a:r>
          </a:p>
          <a:p>
            <a:pPr marL="2057400" lvl="6" indent="-228600">
              <a:spcBef>
                <a:spcPts val="799"/>
              </a:spcBef>
              <a:buClr>
                <a:srgbClr val="0000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Seventh Outline Level</a:t>
            </a:r>
          </a:p>
        </p:txBody>
      </p:sp>
      <p:sp>
        <p:nvSpPr>
          <p:cNvPr id="3" name="PlaceHolder 4"/>
          <p:cNvSpPr>
            <a:spLocks noGrp="1"/>
          </p:cNvSpPr>
          <p:nvPr>
            <p:ph type="dt"/>
          </p:nvPr>
        </p:nvSpPr>
        <p:spPr>
          <a:xfrm>
            <a:off x="914400" y="6248520"/>
            <a:ext cx="254016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p:txBody>
      </p:sp>
      <p:sp>
        <p:nvSpPr>
          <p:cNvPr id="4" name="PlaceHolder 5"/>
          <p:cNvSpPr>
            <a:spLocks noGrp="1"/>
          </p:cNvSpPr>
          <p:nvPr>
            <p:ph type="ftr"/>
          </p:nvPr>
        </p:nvSpPr>
        <p:spPr>
          <a:xfrm>
            <a:off x="4165200" y="6248520"/>
            <a:ext cx="386100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Arial"/>
            </a:endParaRPr>
          </a:p>
        </p:txBody>
      </p:sp>
      <p:sp>
        <p:nvSpPr>
          <p:cNvPr id="5" name="PlaceHolder 6"/>
          <p:cNvSpPr>
            <a:spLocks noGrp="1"/>
          </p:cNvSpPr>
          <p:nvPr>
            <p:ph type="sldNum"/>
          </p:nvPr>
        </p:nvSpPr>
        <p:spPr>
          <a:xfrm>
            <a:off x="11582280" y="6552720"/>
            <a:ext cx="609840" cy="304920"/>
          </a:xfrm>
          <a:prstGeom prst="rect">
            <a:avLst/>
          </a:prstGeom>
        </p:spPr>
        <p:txBody>
          <a:bodyPr lIns="90000" tIns="46800" rIns="90000" bIns="46800">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4AB6216-D817-4454-917C-EBF00848364A}" type="slidenum">
              <a:rPr lang="en-US" sz="1600" b="1" strike="noStrike" spc="-1">
                <a:solidFill>
                  <a:srgbClr val="FFFFFF"/>
                </a:solidFill>
                <a:latin typeface="Arial"/>
              </a:rPr>
              <a:t>‹#›</a:t>
            </a:fld>
            <a:endParaRPr lang="en-US" sz="16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p>
            <a:pPr algn="ctr" fontAlgn="base">
              <a:spcBef>
                <a:spcPct val="0"/>
              </a:spcBef>
              <a:spcAft>
                <a:spcPct val="0"/>
              </a:spcAft>
            </a:pPr>
            <a:endParaRPr lang="en-US" sz="2400" b="1">
              <a:solidFill>
                <a:srgbClr val="000000"/>
              </a:solidFill>
              <a:cs typeface="Arial" charset="0"/>
            </a:endParaRPr>
          </a:p>
        </p:txBody>
      </p:sp>
      <p:sp>
        <p:nvSpPr>
          <p:cNvPr id="1027" name="Rectangle 2"/>
          <p:cNvSpPr>
            <a:spLocks noGrp="1" noChangeArrowheads="1"/>
          </p:cNvSpPr>
          <p:nvPr>
            <p:ph type="title"/>
          </p:nvPr>
        </p:nvSpPr>
        <p:spPr bwMode="auto">
          <a:xfrm>
            <a:off x="0" y="0"/>
            <a:ext cx="121935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40" y="914400"/>
            <a:ext cx="1148229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itchFamily="18" charset="0"/>
                <a:cs typeface="+mn-cs"/>
              </a:defRPr>
            </a:lvl1pPr>
          </a:lstStyle>
          <a:p>
            <a:pPr fontAlgn="base">
              <a:spcBef>
                <a:spcPct val="0"/>
              </a:spcBef>
              <a:spcAft>
                <a:spcPct val="0"/>
              </a:spcAft>
              <a:defRPr/>
            </a:pPr>
            <a:fld id="{7F8818E6-D8C9-483D-A5C0-9DA763A7B7F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32" name="Text Box 9"/>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fontAlgn="base" hangingPunct="1">
              <a:spcBef>
                <a:spcPct val="0"/>
              </a:spcBef>
              <a:spcAft>
                <a:spcPct val="0"/>
              </a:spcAft>
              <a:defRPr/>
            </a:pPr>
            <a:endParaRPr lang="en-US" sz="24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47358468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defRPr/>
            </a:pPr>
            <a:endParaRPr lang="en-US" sz="2400">
              <a:solidFill>
                <a:srgbClr val="000000"/>
              </a:solidFill>
            </a:endParaRPr>
          </a:p>
        </p:txBody>
      </p:sp>
      <p:sp>
        <p:nvSpPr>
          <p:cNvPr id="2051" name="Rectangle 2"/>
          <p:cNvSpPr>
            <a:spLocks noGrp="1" noChangeArrowheads="1"/>
          </p:cNvSpPr>
          <p:nvPr>
            <p:ph type="title"/>
          </p:nvPr>
        </p:nvSpPr>
        <p:spPr bwMode="auto">
          <a:xfrm>
            <a:off x="0" y="0"/>
            <a:ext cx="1219358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06453" y="838200"/>
            <a:ext cx="1148229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629400"/>
            <a:ext cx="2540331"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bg1"/>
                </a:solidFill>
              </a:defRPr>
            </a:lvl1pPr>
          </a:lstStyle>
          <a:p>
            <a:pPr fontAlgn="base">
              <a:spcBef>
                <a:spcPct val="0"/>
              </a:spcBef>
              <a:spcAft>
                <a:spcPct val="0"/>
              </a:spcAft>
              <a:defRPr/>
            </a:pPr>
            <a:r>
              <a:rPr lang="en-US">
                <a:solidFill>
                  <a:srgbClr val="FFFFFF"/>
                </a:solidFill>
              </a:rPr>
              <a:t>Sept 2006</a:t>
            </a:r>
          </a:p>
        </p:txBody>
      </p:sp>
      <p:sp>
        <p:nvSpPr>
          <p:cNvPr id="1029" name="Rectangle 5"/>
          <p:cNvSpPr>
            <a:spLocks noGrp="1" noChangeArrowheads="1"/>
          </p:cNvSpPr>
          <p:nvPr>
            <p:ph type="ftr" sz="quarter" idx="3"/>
          </p:nvPr>
        </p:nvSpPr>
        <p:spPr bwMode="auto">
          <a:xfrm>
            <a:off x="4166143" y="6629400"/>
            <a:ext cx="386130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solidFill>
                  <a:schemeClr val="bg1"/>
                </a:solidFill>
              </a:defRPr>
            </a:lvl1pPr>
          </a:lstStyle>
          <a:p>
            <a:pPr fontAlgn="base">
              <a:spcBef>
                <a:spcPct val="0"/>
              </a:spcBef>
              <a:spcAft>
                <a:spcPct val="0"/>
              </a:spcAft>
              <a:defRPr/>
            </a:pPr>
            <a:r>
              <a:rPr lang="en-US">
                <a:solidFill>
                  <a:srgbClr val="FFFFFF"/>
                </a:solidFill>
              </a:rPr>
              <a:t>Bible Teaching on the Family</a:t>
            </a:r>
          </a:p>
        </p:txBody>
      </p:sp>
      <p:sp>
        <p:nvSpPr>
          <p:cNvPr id="1030" name="Rectangle 6"/>
          <p:cNvSpPr>
            <a:spLocks noGrp="1" noChangeArrowheads="1"/>
          </p:cNvSpPr>
          <p:nvPr>
            <p:ph type="sldNum" sz="quarter" idx="4"/>
          </p:nvPr>
        </p:nvSpPr>
        <p:spPr bwMode="auto">
          <a:xfrm>
            <a:off x="11583909" y="6629400"/>
            <a:ext cx="609679"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40" smtClean="0">
                <a:solidFill>
                  <a:schemeClr val="bg1"/>
                </a:solidFill>
              </a:defRPr>
            </a:lvl1pPr>
          </a:lstStyle>
          <a:p>
            <a:pPr fontAlgn="base">
              <a:spcBef>
                <a:spcPct val="0"/>
              </a:spcBef>
              <a:spcAft>
                <a:spcPct val="0"/>
              </a:spcAft>
              <a:defRPr/>
            </a:pPr>
            <a:fld id="{DA3370F8-0758-4F00-BDDB-BD97F00D9EB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64142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hf hdr="0"/>
  <p:txStyles>
    <p:titleStyle>
      <a:lvl1pPr algn="ctr" rtl="0" eaLnBrk="0" fontAlgn="base" hangingPunct="0">
        <a:spcBef>
          <a:spcPct val="0"/>
        </a:spcBef>
        <a:spcAft>
          <a:spcPct val="0"/>
        </a:spcAft>
        <a:defRPr sz="3840" b="1">
          <a:solidFill>
            <a:srgbClr val="FFFF00"/>
          </a:solidFill>
          <a:latin typeface="+mj-lt"/>
          <a:ea typeface="+mj-ea"/>
          <a:cs typeface="+mj-cs"/>
        </a:defRPr>
      </a:lvl1pPr>
      <a:lvl2pPr algn="ctr" rtl="0" eaLnBrk="0" fontAlgn="base" hangingPunct="0">
        <a:spcBef>
          <a:spcPct val="0"/>
        </a:spcBef>
        <a:spcAft>
          <a:spcPct val="0"/>
        </a:spcAft>
        <a:defRPr sz="3840" b="1">
          <a:solidFill>
            <a:srgbClr val="FFFF00"/>
          </a:solidFill>
          <a:latin typeface="Arial" charset="0"/>
        </a:defRPr>
      </a:lvl2pPr>
      <a:lvl3pPr algn="ctr" rtl="0" eaLnBrk="0" fontAlgn="base" hangingPunct="0">
        <a:spcBef>
          <a:spcPct val="0"/>
        </a:spcBef>
        <a:spcAft>
          <a:spcPct val="0"/>
        </a:spcAft>
        <a:defRPr sz="3840" b="1">
          <a:solidFill>
            <a:srgbClr val="FFFF00"/>
          </a:solidFill>
          <a:latin typeface="Arial" charset="0"/>
        </a:defRPr>
      </a:lvl3pPr>
      <a:lvl4pPr algn="ctr" rtl="0" eaLnBrk="0" fontAlgn="base" hangingPunct="0">
        <a:spcBef>
          <a:spcPct val="0"/>
        </a:spcBef>
        <a:spcAft>
          <a:spcPct val="0"/>
        </a:spcAft>
        <a:defRPr sz="3840" b="1">
          <a:solidFill>
            <a:srgbClr val="FFFF00"/>
          </a:solidFill>
          <a:latin typeface="Arial" charset="0"/>
        </a:defRPr>
      </a:lvl4pPr>
      <a:lvl5pPr algn="ctr" rtl="0" eaLnBrk="0" fontAlgn="base" hangingPunct="0">
        <a:spcBef>
          <a:spcPct val="0"/>
        </a:spcBef>
        <a:spcAft>
          <a:spcPct val="0"/>
        </a:spcAft>
        <a:defRPr sz="3840" b="1">
          <a:solidFill>
            <a:srgbClr val="FFFF00"/>
          </a:solidFill>
          <a:latin typeface="Arial" charset="0"/>
        </a:defRPr>
      </a:lvl5pPr>
      <a:lvl6pPr marL="548640" algn="ctr" rtl="0" fontAlgn="base">
        <a:spcBef>
          <a:spcPct val="0"/>
        </a:spcBef>
        <a:spcAft>
          <a:spcPct val="0"/>
        </a:spcAft>
        <a:defRPr sz="3840" b="1">
          <a:solidFill>
            <a:srgbClr val="FFFF00"/>
          </a:solidFill>
          <a:latin typeface="Arial" charset="0"/>
        </a:defRPr>
      </a:lvl6pPr>
      <a:lvl7pPr marL="1097280" algn="ctr" rtl="0" fontAlgn="base">
        <a:spcBef>
          <a:spcPct val="0"/>
        </a:spcBef>
        <a:spcAft>
          <a:spcPct val="0"/>
        </a:spcAft>
        <a:defRPr sz="3840" b="1">
          <a:solidFill>
            <a:srgbClr val="FFFF00"/>
          </a:solidFill>
          <a:latin typeface="Arial" charset="0"/>
        </a:defRPr>
      </a:lvl7pPr>
      <a:lvl8pPr marL="1645920" algn="ctr" rtl="0" fontAlgn="base">
        <a:spcBef>
          <a:spcPct val="0"/>
        </a:spcBef>
        <a:spcAft>
          <a:spcPct val="0"/>
        </a:spcAft>
        <a:defRPr sz="3840" b="1">
          <a:solidFill>
            <a:srgbClr val="FFFF00"/>
          </a:solidFill>
          <a:latin typeface="Arial" charset="0"/>
        </a:defRPr>
      </a:lvl8pPr>
      <a:lvl9pPr marL="2194560" algn="ctr" rtl="0" fontAlgn="base">
        <a:spcBef>
          <a:spcPct val="0"/>
        </a:spcBef>
        <a:spcAft>
          <a:spcPct val="0"/>
        </a:spcAft>
        <a:defRPr sz="3840" b="1">
          <a:solidFill>
            <a:srgbClr val="FFFF00"/>
          </a:solidFill>
          <a:latin typeface="Arial" charset="0"/>
        </a:defRPr>
      </a:lvl9pPr>
    </p:titleStyle>
    <p:bodyStyle>
      <a:lvl1pPr marL="411480" indent="-411480" algn="l" rtl="0" eaLnBrk="0" fontAlgn="base" hangingPunct="0">
        <a:spcBef>
          <a:spcPct val="20000"/>
        </a:spcBef>
        <a:spcAft>
          <a:spcPct val="0"/>
        </a:spcAft>
        <a:buChar char="•"/>
        <a:defRPr sz="3360" b="1">
          <a:solidFill>
            <a:schemeClr val="bg1"/>
          </a:solidFill>
          <a:latin typeface="+mn-lt"/>
          <a:ea typeface="+mn-ea"/>
          <a:cs typeface="+mn-cs"/>
        </a:defRPr>
      </a:lvl1pPr>
      <a:lvl2pPr marL="891540" indent="-342900" algn="l" rtl="0" eaLnBrk="0" fontAlgn="base" hangingPunct="0">
        <a:spcBef>
          <a:spcPct val="20000"/>
        </a:spcBef>
        <a:spcAft>
          <a:spcPct val="0"/>
        </a:spcAft>
        <a:buChar char="–"/>
        <a:defRPr sz="2880" b="1">
          <a:solidFill>
            <a:schemeClr val="bg1"/>
          </a:solidFill>
          <a:latin typeface="+mn-lt"/>
        </a:defRPr>
      </a:lvl2pPr>
      <a:lvl3pPr marL="1371600" indent="-274320" algn="l" rtl="0" eaLnBrk="0" fontAlgn="base" hangingPunct="0">
        <a:spcBef>
          <a:spcPct val="20000"/>
        </a:spcBef>
        <a:spcAft>
          <a:spcPct val="0"/>
        </a:spcAft>
        <a:buChar char="•"/>
        <a:defRPr sz="2400" b="1">
          <a:solidFill>
            <a:schemeClr val="bg1"/>
          </a:solidFill>
          <a:latin typeface="+mn-lt"/>
        </a:defRPr>
      </a:lvl3pPr>
      <a:lvl4pPr marL="1920240" indent="-274320" algn="l" rtl="0" eaLnBrk="0" fontAlgn="base" hangingPunct="0">
        <a:spcBef>
          <a:spcPct val="20000"/>
        </a:spcBef>
        <a:spcAft>
          <a:spcPct val="0"/>
        </a:spcAft>
        <a:buChar char="–"/>
        <a:defRPr b="1">
          <a:solidFill>
            <a:schemeClr val="bg1"/>
          </a:solidFill>
          <a:latin typeface="+mn-lt"/>
        </a:defRPr>
      </a:lvl4pPr>
      <a:lvl5pPr marL="2468880" indent="-274320" algn="l" rtl="0" eaLnBrk="0" fontAlgn="base" hangingPunct="0">
        <a:spcBef>
          <a:spcPct val="20000"/>
        </a:spcBef>
        <a:spcAft>
          <a:spcPct val="0"/>
        </a:spcAft>
        <a:buChar char="»"/>
        <a:defRPr b="1">
          <a:solidFill>
            <a:schemeClr val="bg1"/>
          </a:solidFill>
          <a:latin typeface="+mn-lt"/>
        </a:defRPr>
      </a:lvl5pPr>
      <a:lvl6pPr marL="3017520" indent="-274320" algn="l" rtl="0" fontAlgn="base">
        <a:spcBef>
          <a:spcPct val="20000"/>
        </a:spcBef>
        <a:spcAft>
          <a:spcPct val="0"/>
        </a:spcAft>
        <a:buChar char="»"/>
        <a:defRPr b="1">
          <a:solidFill>
            <a:schemeClr val="bg1"/>
          </a:solidFill>
          <a:latin typeface="+mn-lt"/>
        </a:defRPr>
      </a:lvl6pPr>
      <a:lvl7pPr marL="3566160" indent="-274320" algn="l" rtl="0" fontAlgn="base">
        <a:spcBef>
          <a:spcPct val="20000"/>
        </a:spcBef>
        <a:spcAft>
          <a:spcPct val="0"/>
        </a:spcAft>
        <a:buChar char="»"/>
        <a:defRPr b="1">
          <a:solidFill>
            <a:schemeClr val="bg1"/>
          </a:solidFill>
          <a:latin typeface="+mn-lt"/>
        </a:defRPr>
      </a:lvl7pPr>
      <a:lvl8pPr marL="4114800" indent="-274320" algn="l" rtl="0" fontAlgn="base">
        <a:spcBef>
          <a:spcPct val="20000"/>
        </a:spcBef>
        <a:spcAft>
          <a:spcPct val="0"/>
        </a:spcAft>
        <a:buChar char="»"/>
        <a:defRPr b="1">
          <a:solidFill>
            <a:schemeClr val="bg1"/>
          </a:solidFill>
          <a:latin typeface="+mn-lt"/>
        </a:defRPr>
      </a:lvl8pPr>
      <a:lvl9pPr marL="4663440" indent="-274320" algn="l" rtl="0" fontAlgn="base">
        <a:spcBef>
          <a:spcPct val="20000"/>
        </a:spcBef>
        <a:spcAft>
          <a:spcPct val="0"/>
        </a:spcAft>
        <a:buChar char="»"/>
        <a:defRPr b="1">
          <a:solidFill>
            <a:schemeClr val="bg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274638"/>
            <a:ext cx="1097422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1600201"/>
            <a:ext cx="1097422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79" y="6356357"/>
            <a:ext cx="2845171"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80C47ED9-095D-4C62-A4F8-7CDABA85ADA5}" type="datetimeFigureOut">
              <a:rPr lang="en-US" smtClean="0">
                <a:solidFill>
                  <a:prstClr val="white">
                    <a:tint val="75000"/>
                  </a:prstClr>
                </a:solidFill>
              </a:rPr>
              <a:pPr/>
              <a:t>12/18/2023</a:t>
            </a:fld>
            <a:endParaRPr lang="en-US">
              <a:solidFill>
                <a:prstClr val="white">
                  <a:tint val="75000"/>
                </a:prstClr>
              </a:solidFill>
            </a:endParaRPr>
          </a:p>
        </p:txBody>
      </p:sp>
      <p:sp>
        <p:nvSpPr>
          <p:cNvPr id="5" name="Footer Placeholder 4"/>
          <p:cNvSpPr>
            <a:spLocks noGrp="1"/>
          </p:cNvSpPr>
          <p:nvPr>
            <p:ph type="ftr" sz="quarter" idx="3"/>
          </p:nvPr>
        </p:nvSpPr>
        <p:spPr>
          <a:xfrm>
            <a:off x="4166143" y="6356357"/>
            <a:ext cx="3861303"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8738" y="6356357"/>
            <a:ext cx="2845171"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F6858F47-B86F-4ABF-8599-7AAE4C3D01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10654471"/>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xmlns="" id="{188C59F5-A3A1-3191-9B6C-F3B047DF0A89}"/>
              </a:ext>
            </a:extLst>
          </p:cNvPr>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400">
              <a:solidFill>
                <a:srgbClr val="000000"/>
              </a:solidFill>
            </a:endParaRPr>
          </a:p>
        </p:txBody>
      </p:sp>
      <p:sp>
        <p:nvSpPr>
          <p:cNvPr id="1027" name="Rectangle 2">
            <a:extLst>
              <a:ext uri="{FF2B5EF4-FFF2-40B4-BE49-F238E27FC236}">
                <a16:creationId xmlns:a16="http://schemas.microsoft.com/office/drawing/2014/main" xmlns="" id="{3256D0B4-222D-2EA7-98C5-F0D53D4FD07C}"/>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E5487FFD-70BF-20D0-0F08-1D9E4F09BCBA}"/>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690A3F0A-EB3D-5914-0A98-2F4AF777512B}"/>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xmlns="" id="{9982E04E-D7B2-EB1E-72BC-7B09C2B74EB1}"/>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xmlns="" id="{F534AB54-6634-B7E9-8A72-41443309D555}"/>
              </a:ext>
            </a:extLst>
          </p:cNvPr>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a:defRPr/>
            </a:pPr>
            <a:fld id="{1C846554-E232-43BA-9AA0-0B995540AEB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6232414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F06A0053-64D4-D42F-858F-23610D4E44CB}"/>
              </a:ext>
            </a:extLst>
          </p:cNvPr>
          <p:cNvSpPr>
            <a:spLocks noGrp="1" noChangeArrowheads="1"/>
          </p:cNvSpPr>
          <p:nvPr>
            <p:ph type="title"/>
          </p:nvPr>
        </p:nvSpPr>
        <p:spPr bwMode="auto">
          <a:xfrm>
            <a:off x="914519" y="609600"/>
            <a:ext cx="10364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xmlns="" id="{357C138C-28FD-0593-DD84-768CD05B65CA}"/>
              </a:ext>
            </a:extLst>
          </p:cNvPr>
          <p:cNvSpPr>
            <a:spLocks noGrp="1" noChangeArrowheads="1"/>
          </p:cNvSpPr>
          <p:nvPr>
            <p:ph type="body" idx="1"/>
          </p:nvPr>
        </p:nvSpPr>
        <p:spPr bwMode="auto">
          <a:xfrm>
            <a:off x="914519" y="1981200"/>
            <a:ext cx="10364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98F3E426-C5CA-47DD-92CC-129CE0AC8316}"/>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mn-lt"/>
              </a:defRPr>
            </a:lvl1pPr>
          </a:lstStyle>
          <a:p>
            <a:pPr>
              <a:defRPr/>
            </a:pPr>
            <a:endParaRPr lang="en-US" altLang="en-US"/>
          </a:p>
        </p:txBody>
      </p:sp>
      <p:sp>
        <p:nvSpPr>
          <p:cNvPr id="1029" name="Rectangle 5">
            <a:extLst>
              <a:ext uri="{FF2B5EF4-FFF2-40B4-BE49-F238E27FC236}">
                <a16:creationId xmlns:a16="http://schemas.microsoft.com/office/drawing/2014/main" xmlns="" id="{ED060825-CD49-4A95-B89F-68DC6234AFEE}"/>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mn-lt"/>
              </a:defRPr>
            </a:lvl1pPr>
          </a:lstStyle>
          <a:p>
            <a:pPr>
              <a:defRPr/>
            </a:pPr>
            <a:endParaRPr lang="en-US" altLang="en-US"/>
          </a:p>
        </p:txBody>
      </p:sp>
      <p:sp>
        <p:nvSpPr>
          <p:cNvPr id="1030" name="Rectangle 6">
            <a:extLst>
              <a:ext uri="{FF2B5EF4-FFF2-40B4-BE49-F238E27FC236}">
                <a16:creationId xmlns:a16="http://schemas.microsoft.com/office/drawing/2014/main" xmlns="" id="{8D316FED-A92B-479D-82D5-07B8B9FB6E55}"/>
              </a:ext>
            </a:extLst>
          </p:cNvPr>
          <p:cNvSpPr>
            <a:spLocks noGrp="1" noChangeArrowheads="1"/>
          </p:cNvSpPr>
          <p:nvPr>
            <p:ph type="sldNum" sz="quarter" idx="4"/>
          </p:nvPr>
        </p:nvSpPr>
        <p:spPr bwMode="auto">
          <a:xfrm>
            <a:off x="8738738"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Times New Roman" panose="02020603050405020304" pitchFamily="18" charset="0"/>
              </a:defRPr>
            </a:lvl1pPr>
          </a:lstStyle>
          <a:p>
            <a:fld id="{60465E16-1CE5-46BE-9151-EF0A1799A17E}" type="slidenum">
              <a:rPr lang="en-US" altLang="en-US"/>
              <a:pPr/>
              <a:t>‹#›</a:t>
            </a:fld>
            <a:endParaRPr lang="en-US" altLang="en-US"/>
          </a:p>
        </p:txBody>
      </p:sp>
    </p:spTree>
    <p:extLst>
      <p:ext uri="{BB962C8B-B14F-4D97-AF65-F5344CB8AC3E}">
        <p14:creationId xmlns:p14="http://schemas.microsoft.com/office/powerpoint/2010/main" val="3278830471"/>
      </p:ext>
    </p:extLst>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 xmlns:a16="http://schemas.microsoft.com/office/drawing/2014/main" id="{EB8DEDC9-674B-A6D0-F6B3-C8BD82EFF1BF}"/>
              </a:ext>
            </a:extLst>
          </p:cNvPr>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400">
              <a:solidFill>
                <a:srgbClr val="000000"/>
              </a:solidFill>
            </a:endParaRPr>
          </a:p>
        </p:txBody>
      </p:sp>
      <p:sp>
        <p:nvSpPr>
          <p:cNvPr id="1027" name="Rectangle 2">
            <a:extLst>
              <a:ext uri="{FF2B5EF4-FFF2-40B4-BE49-F238E27FC236}">
                <a16:creationId xmlns="" xmlns:a16="http://schemas.microsoft.com/office/drawing/2014/main" id="{6CEE7403-57EB-2923-2709-F3F2DC8A7F69}"/>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 xmlns:a16="http://schemas.microsoft.com/office/drawing/2014/main" id="{EBA78C39-536D-F47F-9739-87A152BBCE84}"/>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 xmlns:a16="http://schemas.microsoft.com/office/drawing/2014/main" id="{A48B7401-3631-1651-62BC-B7AAB9AE741A}"/>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solidFill>
                <a:srgbClr val="000000"/>
              </a:solidFill>
            </a:endParaRPr>
          </a:p>
        </p:txBody>
      </p:sp>
      <p:sp>
        <p:nvSpPr>
          <p:cNvPr id="1029" name="Rectangle 5">
            <a:extLst>
              <a:ext uri="{FF2B5EF4-FFF2-40B4-BE49-F238E27FC236}">
                <a16:creationId xmlns="" xmlns:a16="http://schemas.microsoft.com/office/drawing/2014/main" id="{557C2ED9-D2C4-A690-FBBB-6EBF6580A029}"/>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solidFill>
                <a:srgbClr val="000000"/>
              </a:solidFill>
            </a:endParaRPr>
          </a:p>
        </p:txBody>
      </p:sp>
      <p:sp>
        <p:nvSpPr>
          <p:cNvPr id="1030" name="Rectangle 6">
            <a:extLst>
              <a:ext uri="{FF2B5EF4-FFF2-40B4-BE49-F238E27FC236}">
                <a16:creationId xmlns="" xmlns:a16="http://schemas.microsoft.com/office/drawing/2014/main" id="{2978AB53-18F7-7E4D-E93D-316BF1E599DB}"/>
              </a:ext>
            </a:extLst>
          </p:cNvPr>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a:defRPr/>
            </a:pPr>
            <a:fld id="{66C61FDE-3A77-433D-A112-6C66CECBB3C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077392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C54CE8-DCC8-8A2D-4230-79F4458E8A2D}"/>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A7630AA-6498-7280-2B76-F71F1795CBD5}"/>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7EDD14-1907-CAD3-5713-29873A94A31F}"/>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642C8A-78C6-3A80-1992-148BBCFA6980}"/>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ADF7F49-D460-21BA-C71E-4C8D5468694B}"/>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46597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p>
            <a:pPr algn="ctr" fontAlgn="base">
              <a:spcBef>
                <a:spcPct val="0"/>
              </a:spcBef>
              <a:spcAft>
                <a:spcPct val="0"/>
              </a:spcAft>
            </a:pPr>
            <a:endParaRPr lang="en-US" sz="2400" b="1">
              <a:solidFill>
                <a:srgbClr val="000000"/>
              </a:solidFill>
              <a:cs typeface="Arial" charset="0"/>
            </a:endParaRPr>
          </a:p>
        </p:txBody>
      </p:sp>
      <p:sp>
        <p:nvSpPr>
          <p:cNvPr id="1027" name="Rectangle 2"/>
          <p:cNvSpPr>
            <a:spLocks noGrp="1" noChangeArrowheads="1"/>
          </p:cNvSpPr>
          <p:nvPr>
            <p:ph type="title"/>
          </p:nvPr>
        </p:nvSpPr>
        <p:spPr bwMode="auto">
          <a:xfrm>
            <a:off x="0" y="0"/>
            <a:ext cx="121935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40" y="914400"/>
            <a:ext cx="1148229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itchFamily="18" charset="0"/>
                <a:cs typeface="+mn-cs"/>
              </a:defRPr>
            </a:lvl1pPr>
          </a:lstStyle>
          <a:p>
            <a:pPr fontAlgn="base">
              <a:spcBef>
                <a:spcPct val="0"/>
              </a:spcBef>
              <a:spcAft>
                <a:spcPct val="0"/>
              </a:spcAft>
              <a:defRPr/>
            </a:pPr>
            <a:fld id="{7F8818E6-D8C9-483D-A5C0-9DA763A7B7F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32" name="Text Box 9"/>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fontAlgn="base" hangingPunct="1">
              <a:spcBef>
                <a:spcPct val="0"/>
              </a:spcBef>
              <a:spcAft>
                <a:spcPct val="0"/>
              </a:spcAft>
              <a:defRPr/>
            </a:pPr>
            <a:endParaRPr lang="en-US" sz="24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09994762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C54CE8-DCC8-8A2D-4230-79F4458E8A2D}"/>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A7630AA-6498-7280-2B76-F71F1795CBD5}"/>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7EDD14-1907-CAD3-5713-29873A94A31F}"/>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642C8A-78C6-3A80-1992-148BBCFA6980}"/>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ADF7F49-D460-21BA-C71E-4C8D5468694B}"/>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3252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C54CE8-DCC8-8A2D-4230-79F4458E8A2D}"/>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A7630AA-6498-7280-2B76-F71F1795CBD5}"/>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7EDD14-1907-CAD3-5713-29873A94A31F}"/>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A8121-FE85-40BD-929D-74905304D074}"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642C8A-78C6-3A80-1992-148BBCFA6980}"/>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ADF7F49-D460-21BA-C71E-4C8D5468694B}"/>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26D23-658F-48A0-BE08-D114AFD6D6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20753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en-US" altLang="en-US" sz="2400">
              <a:solidFill>
                <a:srgbClr val="000000"/>
              </a:solidFill>
            </a:endParaRPr>
          </a:p>
        </p:txBody>
      </p:sp>
      <p:sp>
        <p:nvSpPr>
          <p:cNvPr id="1027" name="Rectangle 2"/>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fontAlgn="base">
              <a:spcBef>
                <a:spcPct val="0"/>
              </a:spcBef>
              <a:spcAft>
                <a:spcPct val="0"/>
              </a:spcAft>
            </a:pPr>
            <a:fld id="{1AD2B624-D393-4BD4-84B4-2FFB28C2CD1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6823832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xmlns="" id="{462B6E72-92F6-7D7A-FBC9-260B236A86C4}"/>
              </a:ext>
            </a:extLst>
          </p:cNvPr>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400">
              <a:solidFill>
                <a:srgbClr val="000000"/>
              </a:solidFill>
            </a:endParaRPr>
          </a:p>
        </p:txBody>
      </p:sp>
      <p:sp>
        <p:nvSpPr>
          <p:cNvPr id="1027" name="Rectangle 2">
            <a:extLst>
              <a:ext uri="{FF2B5EF4-FFF2-40B4-BE49-F238E27FC236}">
                <a16:creationId xmlns:a16="http://schemas.microsoft.com/office/drawing/2014/main" xmlns="" id="{CD9CC2E3-AD94-7012-DE6E-A190D6313B5D}"/>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A7EEA835-2E87-8EE6-CB76-3FF126097ECE}"/>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076B1DF8-9192-A096-8B04-B23EA84AF15B}"/>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xmlns="" id="{D19FE318-72DC-7B37-9C13-D6843DB3C91B}"/>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xmlns="" id="{89775B56-C0D6-3D87-4884-2EE6B31E1D94}"/>
              </a:ext>
            </a:extLst>
          </p:cNvPr>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a:defRPr/>
            </a:pPr>
            <a:fld id="{73C4D523-160B-4E38-8B4D-9A3054CC33D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8836059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xmlns="" id="{FE19E064-4AF5-52EF-C2A1-523CE48B2318}"/>
              </a:ext>
            </a:extLst>
          </p:cNvPr>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solidFill>
                <a:srgbClr val="000000"/>
              </a:solidFill>
            </a:endParaRPr>
          </a:p>
        </p:txBody>
      </p:sp>
      <p:sp>
        <p:nvSpPr>
          <p:cNvPr id="1027" name="Rectangle 2">
            <a:extLst>
              <a:ext uri="{FF2B5EF4-FFF2-40B4-BE49-F238E27FC236}">
                <a16:creationId xmlns:a16="http://schemas.microsoft.com/office/drawing/2014/main" xmlns="" id="{8BAF3DD1-825B-6CDA-022C-C7F1F10A93E6}"/>
              </a:ext>
            </a:extLst>
          </p:cNvPr>
          <p:cNvSpPr>
            <a:spLocks noGrp="1" noChangeArrowheads="1"/>
          </p:cNvSpPr>
          <p:nvPr>
            <p:ph type="title"/>
          </p:nvPr>
        </p:nvSpPr>
        <p:spPr bwMode="auto">
          <a:xfrm>
            <a:off x="0" y="0"/>
            <a:ext cx="12193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E35FB3D2-6B36-A6F3-CD62-F1C9B20C2716}"/>
              </a:ext>
            </a:extLst>
          </p:cNvPr>
          <p:cNvSpPr>
            <a:spLocks noGrp="1" noChangeArrowheads="1"/>
          </p:cNvSpPr>
          <p:nvPr>
            <p:ph type="body" idx="1"/>
          </p:nvPr>
        </p:nvSpPr>
        <p:spPr bwMode="auto">
          <a:xfrm>
            <a:off x="304840" y="914400"/>
            <a:ext cx="1148229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C7470B95-ABD7-6D2A-12EB-500AFCC4E608}"/>
              </a:ext>
            </a:extLst>
          </p:cNvPr>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29" name="Rectangle 5">
            <a:extLst>
              <a:ext uri="{FF2B5EF4-FFF2-40B4-BE49-F238E27FC236}">
                <a16:creationId xmlns:a16="http://schemas.microsoft.com/office/drawing/2014/main" xmlns="" id="{C0880913-EAE0-095B-0896-966412ADF9D8}"/>
              </a:ext>
            </a:extLst>
          </p:cNvPr>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30" name="Rectangle 6">
            <a:extLst>
              <a:ext uri="{FF2B5EF4-FFF2-40B4-BE49-F238E27FC236}">
                <a16:creationId xmlns:a16="http://schemas.microsoft.com/office/drawing/2014/main" xmlns="" id="{3C9653DB-DFBB-3623-9D0E-C88EC27ECE27}"/>
              </a:ext>
            </a:extLst>
          </p:cNvPr>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anose="02020603050405020304" pitchFamily="18" charset="0"/>
              </a:defRPr>
            </a:lvl1pPr>
          </a:lstStyle>
          <a:p>
            <a:fld id="{FE05F6DF-9E7E-488A-A3FC-A2C1B34006AA}" type="slidenum">
              <a:rPr lang="en-US" altLang="en-US">
                <a:solidFill>
                  <a:srgbClr val="FFFFFF"/>
                </a:solidFill>
              </a:rPr>
              <a:pPr/>
              <a:t>‹#›</a:t>
            </a:fld>
            <a:endParaRPr lang="en-US" altLang="en-US">
              <a:solidFill>
                <a:srgbClr val="FFFFFF"/>
              </a:solidFill>
            </a:endParaRPr>
          </a:p>
        </p:txBody>
      </p:sp>
      <p:sp>
        <p:nvSpPr>
          <p:cNvPr id="1032" name="Text Box 9">
            <a:extLst>
              <a:ext uri="{FF2B5EF4-FFF2-40B4-BE49-F238E27FC236}">
                <a16:creationId xmlns:a16="http://schemas.microsoft.com/office/drawing/2014/main" xmlns="" id="{6AC9A358-DCB9-69A9-4F8C-9265810DB7A1}"/>
              </a:ext>
            </a:extLst>
          </p:cNvPr>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defRPr/>
            </a:pPr>
            <a:endParaRPr lang="en-US" sz="2400" b="0">
              <a:solidFill>
                <a:srgbClr val="000000"/>
              </a:solidFill>
              <a:latin typeface="Times New Roman" pitchFamily="18" charset="0"/>
            </a:endParaRPr>
          </a:p>
        </p:txBody>
      </p:sp>
    </p:spTree>
    <p:extLst>
      <p:ext uri="{BB962C8B-B14F-4D97-AF65-F5344CB8AC3E}">
        <p14:creationId xmlns:p14="http://schemas.microsoft.com/office/powerpoint/2010/main" val="211462366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mn-ea"/>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p>
            <a:pPr algn="ctr" fontAlgn="base">
              <a:spcBef>
                <a:spcPct val="0"/>
              </a:spcBef>
              <a:spcAft>
                <a:spcPct val="0"/>
              </a:spcAft>
            </a:pPr>
            <a:endParaRPr lang="en-US" sz="2400" b="1">
              <a:solidFill>
                <a:srgbClr val="000000"/>
              </a:solidFill>
              <a:cs typeface="Arial" charset="0"/>
            </a:endParaRPr>
          </a:p>
        </p:txBody>
      </p:sp>
      <p:sp>
        <p:nvSpPr>
          <p:cNvPr id="1027" name="Rectangle 2"/>
          <p:cNvSpPr>
            <a:spLocks noGrp="1" noChangeArrowheads="1"/>
          </p:cNvSpPr>
          <p:nvPr>
            <p:ph type="title"/>
          </p:nvPr>
        </p:nvSpPr>
        <p:spPr bwMode="auto">
          <a:xfrm>
            <a:off x="0" y="0"/>
            <a:ext cx="121935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40" y="914400"/>
            <a:ext cx="1148229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itchFamily="18" charset="0"/>
                <a:cs typeface="+mn-cs"/>
              </a:defRPr>
            </a:lvl1pPr>
          </a:lstStyle>
          <a:p>
            <a:pPr fontAlgn="base">
              <a:spcBef>
                <a:spcPct val="0"/>
              </a:spcBef>
              <a:spcAft>
                <a:spcPct val="0"/>
              </a:spcAft>
              <a:defRPr/>
            </a:pPr>
            <a:fld id="{7F8818E6-D8C9-483D-A5C0-9DA763A7B7F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32" name="Text Box 9"/>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fontAlgn="base" hangingPunct="1">
              <a:spcBef>
                <a:spcPct val="0"/>
              </a:spcBef>
              <a:spcAft>
                <a:spcPct val="0"/>
              </a:spcAft>
              <a:defRPr/>
            </a:pPr>
            <a:endParaRPr lang="en-US" sz="24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18705452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xmlns="" id="{EFE5B31A-10B5-48A2-A961-BF9B0887A08D}"/>
              </a:ext>
            </a:extLst>
          </p:cNvPr>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160">
              <a:solidFill>
                <a:srgbClr val="000000"/>
              </a:solidFill>
            </a:endParaRPr>
          </a:p>
        </p:txBody>
      </p:sp>
      <p:sp>
        <p:nvSpPr>
          <p:cNvPr id="1027" name="Rectangle 2">
            <a:extLst>
              <a:ext uri="{FF2B5EF4-FFF2-40B4-BE49-F238E27FC236}">
                <a16:creationId xmlns:a16="http://schemas.microsoft.com/office/drawing/2014/main" xmlns="" id="{6A759B68-AF26-488E-AD98-E468B6EB72D0}"/>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ABDC60E4-6100-4D17-9CFC-1F8664AE5EF4}"/>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D74E280B-67B4-43E5-897F-9BC390EAB716}"/>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60">
                <a:latin typeface="Times New Roman" pitchFamily="18"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xmlns="" id="{907D3808-A7D3-4EF6-9D03-E5865500986A}"/>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60">
                <a:latin typeface="Times New Roman" pitchFamily="18"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xmlns="" id="{E15F7603-5A04-403B-9AAA-76B14F21DADF}"/>
              </a:ext>
            </a:extLst>
          </p:cNvPr>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40" b="1">
                <a:solidFill>
                  <a:schemeClr val="bg1"/>
                </a:solidFill>
              </a:defRPr>
            </a:lvl1pPr>
          </a:lstStyle>
          <a:p>
            <a:pPr>
              <a:defRPr/>
            </a:pPr>
            <a:fld id="{D3D65261-2DF7-4EA5-A950-6BDC4445F7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5983449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lvl1pPr algn="ctr" rtl="0" eaLnBrk="0" fontAlgn="base" hangingPunct="0">
        <a:spcBef>
          <a:spcPct val="0"/>
        </a:spcBef>
        <a:spcAft>
          <a:spcPct val="0"/>
        </a:spcAft>
        <a:defRPr sz="324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5pPr>
      <a:lvl6pPr marL="411480" algn="ctr" rtl="0" fontAlgn="base">
        <a:spcBef>
          <a:spcPct val="0"/>
        </a:spcBef>
        <a:spcAft>
          <a:spcPct val="0"/>
        </a:spcAft>
        <a:defRPr sz="2880" b="1">
          <a:solidFill>
            <a:srgbClr val="FFFF00"/>
          </a:solidFill>
          <a:latin typeface="Arial" pitchFamily="34" charset="0"/>
        </a:defRPr>
      </a:lvl6pPr>
      <a:lvl7pPr marL="822960" algn="ctr" rtl="0" fontAlgn="base">
        <a:spcBef>
          <a:spcPct val="0"/>
        </a:spcBef>
        <a:spcAft>
          <a:spcPct val="0"/>
        </a:spcAft>
        <a:defRPr sz="2880" b="1">
          <a:solidFill>
            <a:srgbClr val="FFFF00"/>
          </a:solidFill>
          <a:latin typeface="Arial" pitchFamily="34" charset="0"/>
        </a:defRPr>
      </a:lvl7pPr>
      <a:lvl8pPr marL="1234440" algn="ctr" rtl="0" fontAlgn="base">
        <a:spcBef>
          <a:spcPct val="0"/>
        </a:spcBef>
        <a:spcAft>
          <a:spcPct val="0"/>
        </a:spcAft>
        <a:defRPr sz="2880" b="1">
          <a:solidFill>
            <a:srgbClr val="FFFF00"/>
          </a:solidFill>
          <a:latin typeface="Arial" pitchFamily="34" charset="0"/>
        </a:defRPr>
      </a:lvl8pPr>
      <a:lvl9pPr marL="1645920" algn="ctr" rtl="0" fontAlgn="base">
        <a:spcBef>
          <a:spcPct val="0"/>
        </a:spcBef>
        <a:spcAft>
          <a:spcPct val="0"/>
        </a:spcAft>
        <a:defRPr sz="2880" b="1">
          <a:solidFill>
            <a:srgbClr val="FFFF00"/>
          </a:solidFill>
          <a:latin typeface="Arial" pitchFamily="34" charset="0"/>
        </a:defRPr>
      </a:lvl9pPr>
    </p:titleStyle>
    <p:bodyStyle>
      <a:lvl1pPr marL="308610" indent="-308610" algn="l" rtl="0" eaLnBrk="0" fontAlgn="base" hangingPunct="0">
        <a:spcBef>
          <a:spcPct val="20000"/>
        </a:spcBef>
        <a:spcAft>
          <a:spcPct val="0"/>
        </a:spcAft>
        <a:buChar char="•"/>
        <a:defRPr sz="2880" b="1">
          <a:solidFill>
            <a:schemeClr val="bg1"/>
          </a:solidFill>
          <a:latin typeface="Calibri" pitchFamily="34" charset="0"/>
          <a:ea typeface="Calibri" pitchFamily="34" charset="0"/>
          <a:cs typeface="Calibri" pitchFamily="34" charset="0"/>
        </a:defRPr>
      </a:lvl1pPr>
      <a:lvl2pPr marL="668656" indent="-257176" algn="l" rtl="0" eaLnBrk="0" fontAlgn="base" hangingPunct="0">
        <a:spcBef>
          <a:spcPct val="20000"/>
        </a:spcBef>
        <a:spcAft>
          <a:spcPct val="0"/>
        </a:spcAft>
        <a:buChar char="–"/>
        <a:defRPr sz="2520" b="1">
          <a:solidFill>
            <a:schemeClr val="bg1"/>
          </a:solidFill>
          <a:latin typeface="Calibri" pitchFamily="34" charset="0"/>
          <a:ea typeface="Calibri" pitchFamily="34" charset="0"/>
          <a:cs typeface="Calibri" pitchFamily="34" charset="0"/>
        </a:defRPr>
      </a:lvl2pPr>
      <a:lvl3pPr marL="1028700" indent="-205740" algn="l" rtl="0" eaLnBrk="0" fontAlgn="base" hangingPunct="0">
        <a:spcBef>
          <a:spcPct val="20000"/>
        </a:spcBef>
        <a:spcAft>
          <a:spcPct val="0"/>
        </a:spcAft>
        <a:buChar char="•"/>
        <a:defRPr sz="2160" b="1">
          <a:solidFill>
            <a:schemeClr val="bg1"/>
          </a:solidFill>
          <a:latin typeface="Calibri" pitchFamily="34" charset="0"/>
          <a:ea typeface="Calibri" pitchFamily="34" charset="0"/>
          <a:cs typeface="Calibri" pitchFamily="34" charset="0"/>
        </a:defRPr>
      </a:lvl3pPr>
      <a:lvl4pPr marL="144018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4pPr>
      <a:lvl5pPr marL="185166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5pPr>
      <a:lvl6pPr marL="2263140" indent="-205740" algn="l" rtl="0" fontAlgn="base">
        <a:spcBef>
          <a:spcPct val="20000"/>
        </a:spcBef>
        <a:spcAft>
          <a:spcPct val="0"/>
        </a:spcAft>
        <a:buChar char="»"/>
        <a:defRPr b="1">
          <a:solidFill>
            <a:schemeClr val="bg1"/>
          </a:solidFill>
          <a:latin typeface="+mn-lt"/>
        </a:defRPr>
      </a:lvl6pPr>
      <a:lvl7pPr marL="2674620" indent="-205740" algn="l" rtl="0" fontAlgn="base">
        <a:spcBef>
          <a:spcPct val="20000"/>
        </a:spcBef>
        <a:spcAft>
          <a:spcPct val="0"/>
        </a:spcAft>
        <a:buChar char="»"/>
        <a:defRPr b="1">
          <a:solidFill>
            <a:schemeClr val="bg1"/>
          </a:solidFill>
          <a:latin typeface="+mn-lt"/>
        </a:defRPr>
      </a:lvl7pPr>
      <a:lvl8pPr marL="3086100" indent="-205740" algn="l" rtl="0" fontAlgn="base">
        <a:spcBef>
          <a:spcPct val="20000"/>
        </a:spcBef>
        <a:spcAft>
          <a:spcPct val="0"/>
        </a:spcAft>
        <a:buChar char="»"/>
        <a:defRPr b="1">
          <a:solidFill>
            <a:schemeClr val="bg1"/>
          </a:solidFill>
          <a:latin typeface="+mn-lt"/>
        </a:defRPr>
      </a:lvl8pPr>
      <a:lvl9pPr marL="3497580" indent="-205740" algn="l" rtl="0" fontAlgn="base">
        <a:spcBef>
          <a:spcPct val="20000"/>
        </a:spcBef>
        <a:spcAft>
          <a:spcPct val="0"/>
        </a:spcAft>
        <a:buChar char="»"/>
        <a:defRPr b="1">
          <a:solidFill>
            <a:schemeClr val="bg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p>
            <a:pPr algn="ctr"/>
            <a:endParaRPr lang="en-US" sz="1800">
              <a:solidFill>
                <a:srgbClr val="000000"/>
              </a:solidFill>
            </a:endParaRPr>
          </a:p>
        </p:txBody>
      </p:sp>
      <p:sp>
        <p:nvSpPr>
          <p:cNvPr id="1027" name="Rectangle 2"/>
          <p:cNvSpPr>
            <a:spLocks noGrp="1" noChangeArrowheads="1"/>
          </p:cNvSpPr>
          <p:nvPr>
            <p:ph type="title"/>
          </p:nvPr>
        </p:nvSpPr>
        <p:spPr bwMode="auto">
          <a:xfrm>
            <a:off x="0" y="0"/>
            <a:ext cx="121935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40" y="914400"/>
            <a:ext cx="1148229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itchFamily="18" charset="0"/>
                <a:cs typeface="+mn-cs"/>
              </a:defRPr>
            </a:lvl1pPr>
          </a:lstStyle>
          <a:p>
            <a:pPr>
              <a:defRPr/>
            </a:pPr>
            <a:fld id="{7F8818E6-D8C9-483D-A5C0-9DA763A7B7F4}" type="slidenum">
              <a:rPr lang="en-US">
                <a:solidFill>
                  <a:srgbClr val="FFFFFF"/>
                </a:solidFill>
              </a:rPr>
              <a:pPr>
                <a:defRPr/>
              </a:pPr>
              <a:t>‹#›</a:t>
            </a:fld>
            <a:endParaRPr lang="en-US">
              <a:solidFill>
                <a:srgbClr val="FFFFFF"/>
              </a:solidFill>
            </a:endParaRPr>
          </a:p>
        </p:txBody>
      </p:sp>
      <p:sp>
        <p:nvSpPr>
          <p:cNvPr id="1032" name="Text Box 9"/>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defRPr/>
            </a:pPr>
            <a:endParaRPr lang="en-US" sz="2400" b="0">
              <a:solidFill>
                <a:srgbClr val="000000"/>
              </a:solidFill>
              <a:latin typeface="Times New Roman" pitchFamily="18" charset="0"/>
            </a:endParaRPr>
          </a:p>
        </p:txBody>
      </p:sp>
    </p:spTree>
    <p:extLst>
      <p:ext uri="{BB962C8B-B14F-4D97-AF65-F5344CB8AC3E}">
        <p14:creationId xmlns:p14="http://schemas.microsoft.com/office/powerpoint/2010/main" val="7866779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p>
            <a:pPr algn="ctr" fontAlgn="base">
              <a:spcBef>
                <a:spcPct val="0"/>
              </a:spcBef>
              <a:spcAft>
                <a:spcPct val="0"/>
              </a:spcAft>
            </a:pPr>
            <a:endParaRPr lang="en-US" sz="2400" b="1">
              <a:solidFill>
                <a:srgbClr val="000000"/>
              </a:solidFill>
              <a:cs typeface="Arial" charset="0"/>
            </a:endParaRPr>
          </a:p>
        </p:txBody>
      </p:sp>
      <p:sp>
        <p:nvSpPr>
          <p:cNvPr id="1027" name="Rectangle 2"/>
          <p:cNvSpPr>
            <a:spLocks noGrp="1" noChangeArrowheads="1"/>
          </p:cNvSpPr>
          <p:nvPr>
            <p:ph type="title"/>
          </p:nvPr>
        </p:nvSpPr>
        <p:spPr bwMode="auto">
          <a:xfrm>
            <a:off x="0" y="0"/>
            <a:ext cx="121935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40" y="914400"/>
            <a:ext cx="1148229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itchFamily="18" charset="0"/>
                <a:cs typeface="+mn-cs"/>
              </a:defRPr>
            </a:lvl1pPr>
          </a:lstStyle>
          <a:p>
            <a:pPr fontAlgn="base">
              <a:spcBef>
                <a:spcPct val="0"/>
              </a:spcBef>
              <a:spcAft>
                <a:spcPct val="0"/>
              </a:spcAft>
              <a:defRPr/>
            </a:pPr>
            <a:fld id="{7F8818E6-D8C9-483D-A5C0-9DA763A7B7F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32" name="Text Box 9"/>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fontAlgn="base" hangingPunct="1">
              <a:spcBef>
                <a:spcPct val="0"/>
              </a:spcBef>
              <a:spcAft>
                <a:spcPct val="0"/>
              </a:spcAft>
              <a:defRPr/>
            </a:pPr>
            <a:endParaRPr lang="en-US" sz="24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9649581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 xmlns:a16="http://schemas.microsoft.com/office/drawing/2014/main" id="{48A75D4F-2E5E-CFD3-15CA-694709CDDA52}"/>
              </a:ext>
            </a:extLst>
          </p:cNvPr>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400">
              <a:solidFill>
                <a:srgbClr val="000000"/>
              </a:solidFill>
            </a:endParaRPr>
          </a:p>
        </p:txBody>
      </p:sp>
      <p:sp>
        <p:nvSpPr>
          <p:cNvPr id="1027" name="Rectangle 2">
            <a:extLst>
              <a:ext uri="{FF2B5EF4-FFF2-40B4-BE49-F238E27FC236}">
                <a16:creationId xmlns="" xmlns:a16="http://schemas.microsoft.com/office/drawing/2014/main" id="{EB88B5D3-FCAB-8488-6A68-3565EA6EC3C0}"/>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 xmlns:a16="http://schemas.microsoft.com/office/drawing/2014/main" id="{DF512BEE-A94A-DAF4-1B5A-2DB88AB9F609}"/>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 xmlns:a16="http://schemas.microsoft.com/office/drawing/2014/main" id="{4FD01E2E-D2F3-BA8F-F294-EF957B55CEEA}"/>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solidFill>
                <a:srgbClr val="000000"/>
              </a:solidFill>
            </a:endParaRPr>
          </a:p>
        </p:txBody>
      </p:sp>
      <p:sp>
        <p:nvSpPr>
          <p:cNvPr id="1029" name="Rectangle 5">
            <a:extLst>
              <a:ext uri="{FF2B5EF4-FFF2-40B4-BE49-F238E27FC236}">
                <a16:creationId xmlns="" xmlns:a16="http://schemas.microsoft.com/office/drawing/2014/main" id="{07070558-9638-E105-D6EE-898EEE9C88A0}"/>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solidFill>
                <a:srgbClr val="000000"/>
              </a:solidFill>
            </a:endParaRPr>
          </a:p>
        </p:txBody>
      </p:sp>
      <p:sp>
        <p:nvSpPr>
          <p:cNvPr id="1030" name="Rectangle 6">
            <a:extLst>
              <a:ext uri="{FF2B5EF4-FFF2-40B4-BE49-F238E27FC236}">
                <a16:creationId xmlns="" xmlns:a16="http://schemas.microsoft.com/office/drawing/2014/main" id="{3F1653ED-05F9-C344-5493-C46571B2E31A}"/>
              </a:ext>
            </a:extLst>
          </p:cNvPr>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a:defRPr/>
            </a:pPr>
            <a:fld id="{0405521A-F0F5-4C20-B41E-5AF30CA2F77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0981308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B1D6618E-E7A7-4A44-BA25-835EF5D3A041}"/>
              </a:ext>
            </a:extLst>
          </p:cNvPr>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lvl1pPr>
              <a:defRPr sz="3600" b="1">
                <a:solidFill>
                  <a:schemeClr val="tx1"/>
                </a:solidFill>
                <a:latin typeface="Garamond" panose="02020404030301010803" pitchFamily="18" charset="0"/>
              </a:defRPr>
            </a:lvl1pPr>
            <a:lvl2pPr marL="742950" indent="-285750">
              <a:defRPr sz="3600" b="1">
                <a:solidFill>
                  <a:schemeClr val="tx1"/>
                </a:solidFill>
                <a:latin typeface="Garamond" panose="02020404030301010803" pitchFamily="18" charset="0"/>
              </a:defRPr>
            </a:lvl2pPr>
            <a:lvl3pPr marL="1143000" indent="-228600">
              <a:defRPr sz="3600" b="1">
                <a:solidFill>
                  <a:schemeClr val="tx1"/>
                </a:solidFill>
                <a:latin typeface="Garamond" panose="02020404030301010803" pitchFamily="18" charset="0"/>
              </a:defRPr>
            </a:lvl3pPr>
            <a:lvl4pPr marL="1600200" indent="-228600">
              <a:defRPr sz="3600" b="1">
                <a:solidFill>
                  <a:schemeClr val="tx1"/>
                </a:solidFill>
                <a:latin typeface="Garamond" panose="02020404030301010803" pitchFamily="18" charset="0"/>
              </a:defRPr>
            </a:lvl4pPr>
            <a:lvl5pPr marL="2057400" indent="-228600">
              <a:defRPr sz="3600" b="1">
                <a:solidFill>
                  <a:schemeClr val="tx1"/>
                </a:solidFill>
                <a:latin typeface="Garamond" panose="02020404030301010803" pitchFamily="18" charset="0"/>
              </a:defRPr>
            </a:lvl5pPr>
            <a:lvl6pPr marL="2514600" indent="-228600" eaLnBrk="0" fontAlgn="base" hangingPunct="0">
              <a:spcBef>
                <a:spcPct val="0"/>
              </a:spcBef>
              <a:spcAft>
                <a:spcPct val="0"/>
              </a:spcAft>
              <a:defRPr sz="3600" b="1">
                <a:solidFill>
                  <a:schemeClr val="tx1"/>
                </a:solidFill>
                <a:latin typeface="Garamond" panose="02020404030301010803" pitchFamily="18" charset="0"/>
              </a:defRPr>
            </a:lvl6pPr>
            <a:lvl7pPr marL="2971800" indent="-228600" eaLnBrk="0" fontAlgn="base" hangingPunct="0">
              <a:spcBef>
                <a:spcPct val="0"/>
              </a:spcBef>
              <a:spcAft>
                <a:spcPct val="0"/>
              </a:spcAft>
              <a:defRPr sz="3600" b="1">
                <a:solidFill>
                  <a:schemeClr val="tx1"/>
                </a:solidFill>
                <a:latin typeface="Garamond" panose="02020404030301010803" pitchFamily="18" charset="0"/>
              </a:defRPr>
            </a:lvl7pPr>
            <a:lvl8pPr marL="3429000" indent="-228600" eaLnBrk="0" fontAlgn="base" hangingPunct="0">
              <a:spcBef>
                <a:spcPct val="0"/>
              </a:spcBef>
              <a:spcAft>
                <a:spcPct val="0"/>
              </a:spcAft>
              <a:defRPr sz="3600" b="1">
                <a:solidFill>
                  <a:schemeClr val="tx1"/>
                </a:solidFill>
                <a:latin typeface="Garamond" panose="02020404030301010803" pitchFamily="18" charset="0"/>
              </a:defRPr>
            </a:lvl8pPr>
            <a:lvl9pPr marL="3886200" indent="-228600" eaLnBrk="0" fontAlgn="base" hangingPunct="0">
              <a:spcBef>
                <a:spcPct val="0"/>
              </a:spcBef>
              <a:spcAft>
                <a:spcPct val="0"/>
              </a:spcAft>
              <a:defRPr sz="3600" b="1">
                <a:solidFill>
                  <a:schemeClr val="tx1"/>
                </a:solidFill>
                <a:latin typeface="Garamond" panose="02020404030301010803" pitchFamily="18" charset="0"/>
              </a:defRPr>
            </a:lvl9pPr>
          </a:lstStyle>
          <a:p>
            <a:pPr algn="ctr">
              <a:defRPr/>
            </a:pPr>
            <a:endParaRPr lang="en-US" altLang="en-US" sz="2400">
              <a:solidFill>
                <a:srgbClr val="000000"/>
              </a:solidFill>
              <a:cs typeface="Arial" panose="020B0604020202020204" pitchFamily="34" charset="0"/>
            </a:endParaRPr>
          </a:p>
        </p:txBody>
      </p:sp>
      <p:sp>
        <p:nvSpPr>
          <p:cNvPr id="3075" name="Rectangle 2">
            <a:extLst>
              <a:ext uri="{FF2B5EF4-FFF2-40B4-BE49-F238E27FC236}">
                <a16:creationId xmlns="" xmlns:a16="http://schemas.microsoft.com/office/drawing/2014/main" id="{06E8EEE4-4082-9FBA-807C-16E4BC17C5F9}"/>
              </a:ext>
            </a:extLst>
          </p:cNvPr>
          <p:cNvSpPr>
            <a:spLocks noGrp="1" noChangeArrowheads="1"/>
          </p:cNvSpPr>
          <p:nvPr>
            <p:ph type="title"/>
          </p:nvPr>
        </p:nvSpPr>
        <p:spPr bwMode="auto">
          <a:xfrm>
            <a:off x="0" y="0"/>
            <a:ext cx="12193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3">
            <a:extLst>
              <a:ext uri="{FF2B5EF4-FFF2-40B4-BE49-F238E27FC236}">
                <a16:creationId xmlns="" xmlns:a16="http://schemas.microsoft.com/office/drawing/2014/main" id="{438D6943-D439-226E-591D-7308603EE872}"/>
              </a:ext>
            </a:extLst>
          </p:cNvPr>
          <p:cNvSpPr>
            <a:spLocks noGrp="1" noChangeArrowheads="1"/>
          </p:cNvSpPr>
          <p:nvPr>
            <p:ph type="body" idx="1"/>
          </p:nvPr>
        </p:nvSpPr>
        <p:spPr bwMode="auto">
          <a:xfrm>
            <a:off x="304840" y="914400"/>
            <a:ext cx="1148229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 xmlns:a16="http://schemas.microsoft.com/office/drawing/2014/main" id="{6C03A5EC-E04F-4FA6-8B47-50F29D93A4F3}"/>
              </a:ext>
            </a:extLst>
          </p:cNvPr>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Times New Roman" pitchFamily="18" charset="0"/>
                <a:cs typeface="+mn-cs"/>
              </a:defRPr>
            </a:lvl1pPr>
          </a:lstStyle>
          <a:p>
            <a:pPr>
              <a:defRPr/>
            </a:pPr>
            <a:endParaRPr lang="en-US"/>
          </a:p>
        </p:txBody>
      </p:sp>
      <p:sp>
        <p:nvSpPr>
          <p:cNvPr id="1029" name="Rectangle 5">
            <a:extLst>
              <a:ext uri="{FF2B5EF4-FFF2-40B4-BE49-F238E27FC236}">
                <a16:creationId xmlns="" xmlns:a16="http://schemas.microsoft.com/office/drawing/2014/main" id="{523F88B5-5A14-4FAA-BC91-030228DFD455}"/>
              </a:ext>
            </a:extLst>
          </p:cNvPr>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Times New Roman" pitchFamily="18" charset="0"/>
                <a:cs typeface="+mn-cs"/>
              </a:defRPr>
            </a:lvl1pPr>
          </a:lstStyle>
          <a:p>
            <a:pPr>
              <a:defRPr/>
            </a:pPr>
            <a:endParaRPr lang="en-US"/>
          </a:p>
        </p:txBody>
      </p:sp>
      <p:sp>
        <p:nvSpPr>
          <p:cNvPr id="1030" name="Rectangle 6">
            <a:extLst>
              <a:ext uri="{FF2B5EF4-FFF2-40B4-BE49-F238E27FC236}">
                <a16:creationId xmlns="" xmlns:a16="http://schemas.microsoft.com/office/drawing/2014/main" id="{2DCDDCA7-2827-4DE9-AFBB-F650C553B721}"/>
              </a:ext>
            </a:extLst>
          </p:cNvPr>
          <p:cNvSpPr>
            <a:spLocks noGrp="1" noChangeArrowheads="1"/>
          </p:cNvSpPr>
          <p:nvPr>
            <p:ph type="sldNum" sz="quarter" idx="4"/>
          </p:nvPr>
        </p:nvSpPr>
        <p:spPr bwMode="auto">
          <a:xfrm>
            <a:off x="11482295" y="6553201"/>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Times New Roman" panose="02020603050405020304" pitchFamily="18" charset="0"/>
              </a:defRPr>
            </a:lvl1pPr>
          </a:lstStyle>
          <a:p>
            <a:fld id="{86CB6616-4DBF-4DBE-8D23-F577631C15C6}" type="slidenum">
              <a:rPr lang="en-US" altLang="en-US"/>
              <a:pPr/>
              <a:t>‹#›</a:t>
            </a:fld>
            <a:endParaRPr lang="en-US" altLang="en-US"/>
          </a:p>
        </p:txBody>
      </p:sp>
      <p:sp>
        <p:nvSpPr>
          <p:cNvPr id="1032" name="Text Box 9">
            <a:extLst>
              <a:ext uri="{FF2B5EF4-FFF2-40B4-BE49-F238E27FC236}">
                <a16:creationId xmlns="" xmlns:a16="http://schemas.microsoft.com/office/drawing/2014/main" id="{09CD6535-A030-4326-A862-4CFFE24C04AB}"/>
              </a:ext>
            </a:extLst>
          </p:cNvPr>
          <p:cNvSpPr txBox="1">
            <a:spLocks noChangeArrowheads="1"/>
          </p:cNvSpPr>
          <p:nvPr/>
        </p:nvSpPr>
        <p:spPr bwMode="auto">
          <a:xfrm>
            <a:off x="6482607" y="3317876"/>
            <a:ext cx="18417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defRPr/>
            </a:pPr>
            <a:endParaRPr lang="en-US" sz="24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42601983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07FE37E2-E827-3B76-4608-0EB949F514E6}"/>
              </a:ext>
            </a:extLst>
          </p:cNvPr>
          <p:cNvSpPr>
            <a:spLocks noGrp="1" noChangeArrowheads="1"/>
          </p:cNvSpPr>
          <p:nvPr>
            <p:ph type="title"/>
          </p:nvPr>
        </p:nvSpPr>
        <p:spPr bwMode="auto">
          <a:xfrm>
            <a:off x="914519" y="609600"/>
            <a:ext cx="10364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 xmlns:a16="http://schemas.microsoft.com/office/drawing/2014/main" id="{AFC50642-A322-7C3B-2EF6-49A48EF4E6DA}"/>
              </a:ext>
            </a:extLst>
          </p:cNvPr>
          <p:cNvSpPr>
            <a:spLocks noGrp="1" noChangeArrowheads="1"/>
          </p:cNvSpPr>
          <p:nvPr>
            <p:ph type="body" idx="1"/>
          </p:nvPr>
        </p:nvSpPr>
        <p:spPr bwMode="auto">
          <a:xfrm>
            <a:off x="914519" y="1981200"/>
            <a:ext cx="10364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1A2AEFA8-6090-4F70-81AE-B90F6183F671}"/>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mn-lt"/>
              </a:defRPr>
            </a:lvl1pPr>
          </a:lstStyle>
          <a:p>
            <a:pPr>
              <a:defRPr/>
            </a:pPr>
            <a:endParaRPr lang="en-US" altLang="en-US"/>
          </a:p>
        </p:txBody>
      </p:sp>
      <p:sp>
        <p:nvSpPr>
          <p:cNvPr id="1029" name="Rectangle 5">
            <a:extLst>
              <a:ext uri="{FF2B5EF4-FFF2-40B4-BE49-F238E27FC236}">
                <a16:creationId xmlns="" xmlns:a16="http://schemas.microsoft.com/office/drawing/2014/main" id="{F201382B-B176-4B02-A93D-8F990941EEE7}"/>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mn-lt"/>
              </a:defRPr>
            </a:lvl1pPr>
          </a:lstStyle>
          <a:p>
            <a:pPr>
              <a:defRPr/>
            </a:pPr>
            <a:endParaRPr lang="en-US" altLang="en-US"/>
          </a:p>
        </p:txBody>
      </p:sp>
      <p:sp>
        <p:nvSpPr>
          <p:cNvPr id="1030" name="Rectangle 6">
            <a:extLst>
              <a:ext uri="{FF2B5EF4-FFF2-40B4-BE49-F238E27FC236}">
                <a16:creationId xmlns="" xmlns:a16="http://schemas.microsoft.com/office/drawing/2014/main" id="{49F566F6-8510-44EC-8E84-A94CDC5E4749}"/>
              </a:ext>
            </a:extLst>
          </p:cNvPr>
          <p:cNvSpPr>
            <a:spLocks noGrp="1" noChangeArrowheads="1"/>
          </p:cNvSpPr>
          <p:nvPr>
            <p:ph type="sldNum" sz="quarter" idx="4"/>
          </p:nvPr>
        </p:nvSpPr>
        <p:spPr bwMode="auto">
          <a:xfrm>
            <a:off x="8738738"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Times New Roman" panose="02020603050405020304" pitchFamily="18" charset="0"/>
              </a:defRPr>
            </a:lvl1pPr>
          </a:lstStyle>
          <a:p>
            <a:fld id="{15815DFD-2EE9-4A19-8F1B-B75131EBED1C}" type="slidenum">
              <a:rPr lang="en-US" altLang="en-US"/>
              <a:pPr/>
              <a:t>‹#›</a:t>
            </a:fld>
            <a:endParaRPr lang="en-US" altLang="en-US"/>
          </a:p>
        </p:txBody>
      </p:sp>
    </p:spTree>
    <p:extLst>
      <p:ext uri="{BB962C8B-B14F-4D97-AF65-F5344CB8AC3E}">
        <p14:creationId xmlns:p14="http://schemas.microsoft.com/office/powerpoint/2010/main" val="2802374239"/>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 xmlns:a16="http://schemas.microsoft.com/office/drawing/2014/main" id="{840F18A5-5C61-43D7-A9C0-6CDF6159CC82}"/>
              </a:ext>
            </a:extLst>
          </p:cNvPr>
          <p:cNvSpPr>
            <a:spLocks noChangeArrowheads="1"/>
          </p:cNvSpPr>
          <p:nvPr userDrawn="1"/>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Garamond" panose="02020404030301010803" pitchFamily="18" charset="0"/>
              </a:defRPr>
            </a:lvl1pPr>
            <a:lvl2pPr marL="742950" indent="-285750">
              <a:defRPr sz="3600" b="1">
                <a:solidFill>
                  <a:schemeClr val="tx1"/>
                </a:solidFill>
                <a:latin typeface="Garamond" panose="02020404030301010803" pitchFamily="18" charset="0"/>
              </a:defRPr>
            </a:lvl2pPr>
            <a:lvl3pPr marL="1143000" indent="-228600">
              <a:defRPr sz="3600" b="1">
                <a:solidFill>
                  <a:schemeClr val="tx1"/>
                </a:solidFill>
                <a:latin typeface="Garamond" panose="02020404030301010803" pitchFamily="18" charset="0"/>
              </a:defRPr>
            </a:lvl3pPr>
            <a:lvl4pPr marL="1600200" indent="-228600">
              <a:defRPr sz="3600" b="1">
                <a:solidFill>
                  <a:schemeClr val="tx1"/>
                </a:solidFill>
                <a:latin typeface="Garamond" panose="02020404030301010803" pitchFamily="18" charset="0"/>
              </a:defRPr>
            </a:lvl4pPr>
            <a:lvl5pPr marL="2057400" indent="-228600">
              <a:defRPr sz="3600" b="1">
                <a:solidFill>
                  <a:schemeClr val="tx1"/>
                </a:solidFill>
                <a:latin typeface="Garamond" panose="02020404030301010803" pitchFamily="18" charset="0"/>
              </a:defRPr>
            </a:lvl5pPr>
            <a:lvl6pPr marL="2514600" indent="-228600" eaLnBrk="0" fontAlgn="base" hangingPunct="0">
              <a:spcBef>
                <a:spcPct val="0"/>
              </a:spcBef>
              <a:spcAft>
                <a:spcPct val="0"/>
              </a:spcAft>
              <a:defRPr sz="3600" b="1">
                <a:solidFill>
                  <a:schemeClr val="tx1"/>
                </a:solidFill>
                <a:latin typeface="Garamond" panose="02020404030301010803" pitchFamily="18" charset="0"/>
              </a:defRPr>
            </a:lvl6pPr>
            <a:lvl7pPr marL="2971800" indent="-228600" eaLnBrk="0" fontAlgn="base" hangingPunct="0">
              <a:spcBef>
                <a:spcPct val="0"/>
              </a:spcBef>
              <a:spcAft>
                <a:spcPct val="0"/>
              </a:spcAft>
              <a:defRPr sz="3600" b="1">
                <a:solidFill>
                  <a:schemeClr val="tx1"/>
                </a:solidFill>
                <a:latin typeface="Garamond" panose="02020404030301010803" pitchFamily="18" charset="0"/>
              </a:defRPr>
            </a:lvl7pPr>
            <a:lvl8pPr marL="3429000" indent="-228600" eaLnBrk="0" fontAlgn="base" hangingPunct="0">
              <a:spcBef>
                <a:spcPct val="0"/>
              </a:spcBef>
              <a:spcAft>
                <a:spcPct val="0"/>
              </a:spcAft>
              <a:defRPr sz="3600" b="1">
                <a:solidFill>
                  <a:schemeClr val="tx1"/>
                </a:solidFill>
                <a:latin typeface="Garamond" panose="02020404030301010803" pitchFamily="18" charset="0"/>
              </a:defRPr>
            </a:lvl8pPr>
            <a:lvl9pPr marL="3886200" indent="-228600" eaLnBrk="0" fontAlgn="base" hangingPunct="0">
              <a:spcBef>
                <a:spcPct val="0"/>
              </a:spcBef>
              <a:spcAft>
                <a:spcPct val="0"/>
              </a:spcAft>
              <a:defRPr sz="3600" b="1">
                <a:solidFill>
                  <a:schemeClr val="tx1"/>
                </a:solidFill>
                <a:latin typeface="Garamond" panose="02020404030301010803" pitchFamily="18" charset="0"/>
              </a:defRPr>
            </a:lvl9pPr>
          </a:lstStyle>
          <a:p>
            <a:pPr>
              <a:defRPr/>
            </a:pPr>
            <a:endParaRPr lang="en-US" altLang="en-US" sz="3600">
              <a:solidFill>
                <a:srgbClr val="000000"/>
              </a:solidFill>
            </a:endParaRPr>
          </a:p>
        </p:txBody>
      </p:sp>
      <p:sp>
        <p:nvSpPr>
          <p:cNvPr id="5123" name="Rectangle 2">
            <a:extLst>
              <a:ext uri="{FF2B5EF4-FFF2-40B4-BE49-F238E27FC236}">
                <a16:creationId xmlns="" xmlns:a16="http://schemas.microsoft.com/office/drawing/2014/main" id="{96165557-DCF4-A508-E918-5769A2BF089E}"/>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3">
            <a:extLst>
              <a:ext uri="{FF2B5EF4-FFF2-40B4-BE49-F238E27FC236}">
                <a16:creationId xmlns="" xmlns:a16="http://schemas.microsoft.com/office/drawing/2014/main" id="{357EABD8-9FD7-D35E-3E4A-E711940CD833}"/>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897B5A5F-A13C-4095-A52B-FE7043D343A6}"/>
              </a:ext>
            </a:extLst>
          </p:cNvPr>
          <p:cNvSpPr>
            <a:spLocks noGrp="1" noChangeArrowheads="1"/>
          </p:cNvSpPr>
          <p:nvPr>
            <p:ph type="dt" sz="half" idx="2"/>
          </p:nvPr>
        </p:nvSpPr>
        <p:spPr bwMode="auto">
          <a:xfrm>
            <a:off x="914519" y="6248400"/>
            <a:ext cx="25403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pPr>
              <a:defRPr/>
            </a:pPr>
            <a:endParaRPr lang="en-US" altLang="en-US">
              <a:solidFill>
                <a:srgbClr val="000000"/>
              </a:solidFill>
            </a:endParaRPr>
          </a:p>
        </p:txBody>
      </p:sp>
      <p:sp>
        <p:nvSpPr>
          <p:cNvPr id="1029" name="Rectangle 5">
            <a:extLst>
              <a:ext uri="{FF2B5EF4-FFF2-40B4-BE49-F238E27FC236}">
                <a16:creationId xmlns="" xmlns:a16="http://schemas.microsoft.com/office/drawing/2014/main" id="{B33010D4-AEC8-4E2F-87B6-8EBCA588E57E}"/>
              </a:ext>
            </a:extLst>
          </p:cNvPr>
          <p:cNvSpPr>
            <a:spLocks noGrp="1" noChangeArrowheads="1"/>
          </p:cNvSpPr>
          <p:nvPr>
            <p:ph type="ftr" sz="quarter" idx="3"/>
          </p:nvPr>
        </p:nvSpPr>
        <p:spPr bwMode="auto">
          <a:xfrm>
            <a:off x="4166143" y="6248400"/>
            <a:ext cx="38613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anose="02020603050405020304" pitchFamily="18" charset="0"/>
              </a:defRPr>
            </a:lvl1pPr>
          </a:lstStyle>
          <a:p>
            <a:pPr>
              <a:defRPr/>
            </a:pPr>
            <a:endParaRPr lang="en-US" altLang="en-US">
              <a:solidFill>
                <a:srgbClr val="000000"/>
              </a:solidFill>
            </a:endParaRPr>
          </a:p>
        </p:txBody>
      </p:sp>
      <p:sp>
        <p:nvSpPr>
          <p:cNvPr id="1030" name="Rectangle 6">
            <a:extLst>
              <a:ext uri="{FF2B5EF4-FFF2-40B4-BE49-F238E27FC236}">
                <a16:creationId xmlns="" xmlns:a16="http://schemas.microsoft.com/office/drawing/2014/main" id="{EEAEA280-52EF-426B-ADFB-B9437E2E6447}"/>
              </a:ext>
            </a:extLst>
          </p:cNvPr>
          <p:cNvSpPr>
            <a:spLocks noGrp="1" noChangeArrowheads="1"/>
          </p:cNvSpPr>
          <p:nvPr>
            <p:ph type="sldNum" sz="quarter" idx="4"/>
          </p:nvPr>
        </p:nvSpPr>
        <p:spPr bwMode="auto">
          <a:xfrm>
            <a:off x="8738738" y="6248400"/>
            <a:ext cx="25403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32DF25B6-F446-4D5F-9B95-0133C2C753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2159621"/>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eaLnBrk="0" fontAlgn="base" hangingPunct="0">
        <a:spcBef>
          <a:spcPct val="0"/>
        </a:spcBef>
        <a:spcAft>
          <a:spcPct val="0"/>
        </a:spcAft>
        <a:defRPr sz="3600" b="1" kern="1200">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panose="020B0604020202020204" pitchFamily="34" charset="0"/>
        </a:defRPr>
      </a:lvl2pPr>
      <a:lvl3pPr algn="ctr" rtl="0" eaLnBrk="0" fontAlgn="base" hangingPunct="0">
        <a:spcBef>
          <a:spcPct val="0"/>
        </a:spcBef>
        <a:spcAft>
          <a:spcPct val="0"/>
        </a:spcAft>
        <a:defRPr sz="3600" b="1">
          <a:solidFill>
            <a:srgbClr val="FFFF00"/>
          </a:solidFill>
          <a:latin typeface="Arial" panose="020B0604020202020204" pitchFamily="34" charset="0"/>
        </a:defRPr>
      </a:lvl3pPr>
      <a:lvl4pPr algn="ctr" rtl="0" eaLnBrk="0" fontAlgn="base" hangingPunct="0">
        <a:spcBef>
          <a:spcPct val="0"/>
        </a:spcBef>
        <a:spcAft>
          <a:spcPct val="0"/>
        </a:spcAft>
        <a:defRPr sz="3600" b="1">
          <a:solidFill>
            <a:srgbClr val="FFFF00"/>
          </a:solidFill>
          <a:latin typeface="Arial" panose="020B0604020202020204" pitchFamily="34" charset="0"/>
        </a:defRPr>
      </a:lvl4pPr>
      <a:lvl5pPr algn="ctr" rtl="0" eaLnBrk="0" fontAlgn="base" hangingPunct="0">
        <a:spcBef>
          <a:spcPct val="0"/>
        </a:spcBef>
        <a:spcAft>
          <a:spcPct val="0"/>
        </a:spcAft>
        <a:defRPr sz="3600" b="1">
          <a:solidFill>
            <a:srgbClr val="FFFF00"/>
          </a:solidFill>
          <a:latin typeface="Arial" panose="020B0604020202020204" pitchFamily="34" charset="0"/>
        </a:defRPr>
      </a:lvl5pPr>
      <a:lvl6pPr marL="457200" algn="ctr" rtl="0" fontAlgn="base">
        <a:spcBef>
          <a:spcPct val="0"/>
        </a:spcBef>
        <a:spcAft>
          <a:spcPct val="0"/>
        </a:spcAft>
        <a:defRPr sz="3600" b="1">
          <a:solidFill>
            <a:srgbClr val="FFFF00"/>
          </a:solidFill>
          <a:latin typeface="Arial" panose="020B0604020202020204" pitchFamily="34" charset="0"/>
        </a:defRPr>
      </a:lvl6pPr>
      <a:lvl7pPr marL="914400" algn="ctr" rtl="0" fontAlgn="base">
        <a:spcBef>
          <a:spcPct val="0"/>
        </a:spcBef>
        <a:spcAft>
          <a:spcPct val="0"/>
        </a:spcAft>
        <a:defRPr sz="3600" b="1">
          <a:solidFill>
            <a:srgbClr val="FFFF00"/>
          </a:solidFill>
          <a:latin typeface="Arial" panose="020B0604020202020204" pitchFamily="34" charset="0"/>
        </a:defRPr>
      </a:lvl7pPr>
      <a:lvl8pPr marL="1371600" algn="ctr" rtl="0" fontAlgn="base">
        <a:spcBef>
          <a:spcPct val="0"/>
        </a:spcBef>
        <a:spcAft>
          <a:spcPct val="0"/>
        </a:spcAft>
        <a:defRPr sz="3600" b="1">
          <a:solidFill>
            <a:srgbClr val="FFFF00"/>
          </a:solidFill>
          <a:latin typeface="Arial" panose="020B0604020202020204" pitchFamily="34" charset="0"/>
        </a:defRPr>
      </a:lvl8pPr>
      <a:lvl9pPr marL="1828800" algn="ctr" rtl="0" fontAlgn="base">
        <a:spcBef>
          <a:spcPct val="0"/>
        </a:spcBef>
        <a:spcAft>
          <a:spcPct val="0"/>
        </a:spcAft>
        <a:defRPr sz="3600" b="1">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en-US" altLang="en-US" sz="2400">
              <a:solidFill>
                <a:srgbClr val="000000"/>
              </a:solidFill>
            </a:endParaRPr>
          </a:p>
        </p:txBody>
      </p:sp>
      <p:sp>
        <p:nvSpPr>
          <p:cNvPr id="1027" name="Rectangle 2"/>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fontAlgn="base">
              <a:spcBef>
                <a:spcPct val="0"/>
              </a:spcBef>
              <a:spcAft>
                <a:spcPct val="0"/>
              </a:spcAft>
            </a:pPr>
            <a:fld id="{1AD2B624-D393-4BD4-84B4-2FFB28C2CD1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4236093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p>
            <a:pPr algn="ctr" fontAlgn="base">
              <a:spcBef>
                <a:spcPct val="0"/>
              </a:spcBef>
              <a:spcAft>
                <a:spcPct val="0"/>
              </a:spcAft>
            </a:pPr>
            <a:endParaRPr lang="en-US" sz="2400" b="1">
              <a:solidFill>
                <a:srgbClr val="000000"/>
              </a:solidFill>
              <a:cs typeface="Arial" charset="0"/>
            </a:endParaRPr>
          </a:p>
        </p:txBody>
      </p:sp>
      <p:sp>
        <p:nvSpPr>
          <p:cNvPr id="1027" name="Rectangle 2"/>
          <p:cNvSpPr>
            <a:spLocks noGrp="1" noChangeArrowheads="1"/>
          </p:cNvSpPr>
          <p:nvPr>
            <p:ph type="title"/>
          </p:nvPr>
        </p:nvSpPr>
        <p:spPr bwMode="auto">
          <a:xfrm>
            <a:off x="0" y="0"/>
            <a:ext cx="121935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40" y="914400"/>
            <a:ext cx="1148229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itchFamily="18" charset="0"/>
                <a:cs typeface="+mn-cs"/>
              </a:defRPr>
            </a:lvl1pPr>
          </a:lstStyle>
          <a:p>
            <a:pPr fontAlgn="base">
              <a:spcBef>
                <a:spcPct val="0"/>
              </a:spcBef>
              <a:spcAft>
                <a:spcPct val="0"/>
              </a:spcAft>
              <a:defRPr/>
            </a:pPr>
            <a:fld id="{7F8818E6-D8C9-483D-A5C0-9DA763A7B7F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32" name="Text Box 9"/>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fontAlgn="base" hangingPunct="1">
              <a:spcBef>
                <a:spcPct val="0"/>
              </a:spcBef>
              <a:spcAft>
                <a:spcPct val="0"/>
              </a:spcAft>
              <a:defRPr/>
            </a:pPr>
            <a:endParaRPr lang="en-US" sz="24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52538528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Rectangle 8"/>
          <p:cNvSpPr/>
          <p:nvPr/>
        </p:nvSpPr>
        <p:spPr>
          <a:xfrm>
            <a:off x="0" y="0"/>
            <a:ext cx="12192120" cy="6858000"/>
          </a:xfrm>
          <a:prstGeom prst="rect">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84" name="PlaceHolder 1"/>
          <p:cNvSpPr>
            <a:spLocks noGrp="1"/>
          </p:cNvSpPr>
          <p:nvPr>
            <p:ph type="title"/>
          </p:nvPr>
        </p:nvSpPr>
        <p:spPr>
          <a:xfrm>
            <a:off x="914040" y="-360"/>
            <a:ext cx="10363320" cy="60948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Click to edit the title text format</a:t>
            </a:r>
          </a:p>
        </p:txBody>
      </p:sp>
      <p:sp>
        <p:nvSpPr>
          <p:cNvPr id="85" name="PlaceHolder 2"/>
          <p:cNvSpPr>
            <a:spLocks noGrp="1"/>
          </p:cNvSpPr>
          <p:nvPr>
            <p:ph type="body"/>
          </p:nvPr>
        </p:nvSpPr>
        <p:spPr>
          <a:xfrm>
            <a:off x="406080" y="838080"/>
            <a:ext cx="11480760" cy="5181840"/>
          </a:xfrm>
          <a:prstGeom prst="rect">
            <a:avLst/>
          </a:prstGeom>
        </p:spPr>
        <p:txBody>
          <a:bodyPr lIns="90000" tIns="46800" rIns="90000" bIns="46800">
            <a:normAutofit/>
          </a:bodyPr>
          <a:lstStyle/>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Click to edit the outline text format</a:t>
            </a:r>
          </a:p>
          <a:p>
            <a:pPr marL="742680" lvl="1" indent="-28548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Second Outline Level</a:t>
            </a:r>
          </a:p>
          <a:p>
            <a:pPr marL="1143000" lvl="2"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Third Outline Level</a:t>
            </a:r>
          </a:p>
          <a:p>
            <a:pPr marL="1600200" lvl="3"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Fourth Outline Level</a:t>
            </a:r>
          </a:p>
          <a:p>
            <a:pPr marL="2057400" lvl="4"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Fifth Outline Level</a:t>
            </a:r>
          </a:p>
          <a:p>
            <a:pPr marL="2057400" lvl="5" indent="-228600">
              <a:spcBef>
                <a:spcPts val="799"/>
              </a:spcBef>
              <a:buClr>
                <a:srgbClr val="0000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Sixth Outline Level</a:t>
            </a:r>
          </a:p>
          <a:p>
            <a:pPr marL="2057400" lvl="6" indent="-228600">
              <a:spcBef>
                <a:spcPts val="799"/>
              </a:spcBef>
              <a:buClr>
                <a:srgbClr val="0000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Seventh Outline Level</a:t>
            </a:r>
          </a:p>
        </p:txBody>
      </p:sp>
      <p:sp>
        <p:nvSpPr>
          <p:cNvPr id="86" name="PlaceHolder 3"/>
          <p:cNvSpPr>
            <a:spLocks noGrp="1"/>
          </p:cNvSpPr>
          <p:nvPr>
            <p:ph type="dt"/>
          </p:nvPr>
        </p:nvSpPr>
        <p:spPr>
          <a:xfrm>
            <a:off x="914400" y="6248520"/>
            <a:ext cx="254016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spc="-1">
              <a:solidFill>
                <a:srgbClr val="000000"/>
              </a:solidFill>
            </a:endParaRPr>
          </a:p>
        </p:txBody>
      </p:sp>
      <p:sp>
        <p:nvSpPr>
          <p:cNvPr id="87" name="PlaceHolder 4"/>
          <p:cNvSpPr>
            <a:spLocks noGrp="1"/>
          </p:cNvSpPr>
          <p:nvPr>
            <p:ph type="ftr"/>
          </p:nvPr>
        </p:nvSpPr>
        <p:spPr>
          <a:xfrm>
            <a:off x="4165200" y="6248520"/>
            <a:ext cx="386100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spc="-1">
              <a:solidFill>
                <a:srgbClr val="000000"/>
              </a:solidFill>
            </a:endParaRPr>
          </a:p>
        </p:txBody>
      </p:sp>
      <p:sp>
        <p:nvSpPr>
          <p:cNvPr id="88" name="PlaceHolder 5"/>
          <p:cNvSpPr>
            <a:spLocks noGrp="1"/>
          </p:cNvSpPr>
          <p:nvPr>
            <p:ph type="sldNum"/>
          </p:nvPr>
        </p:nvSpPr>
        <p:spPr>
          <a:xfrm>
            <a:off x="11582280" y="6552720"/>
            <a:ext cx="609840" cy="304920"/>
          </a:xfrm>
          <a:prstGeom prst="rect">
            <a:avLst/>
          </a:prstGeom>
        </p:spPr>
        <p:txBody>
          <a:bodyPr lIns="90000" tIns="46800" rIns="90000" bIns="46800">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15618ED-80EC-4BA3-B812-E32A5A36D447}" type="slidenum">
              <a:rPr lang="en-US" sz="1600" b="1" spc="-1">
                <a:solidFill>
                  <a:srgbClr val="FFFFFF"/>
                </a:solidFill>
                <a:latin typeface="Times New Roman"/>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sz="1600" spc="-1">
              <a:solidFill>
                <a:prstClr val="black"/>
              </a:solidFill>
              <a:latin typeface="Times New Roman"/>
            </a:endParaRPr>
          </a:p>
        </p:txBody>
      </p:sp>
    </p:spTree>
    <p:extLst>
      <p:ext uri="{BB962C8B-B14F-4D97-AF65-F5344CB8AC3E}">
        <p14:creationId xmlns:p14="http://schemas.microsoft.com/office/powerpoint/2010/main" val="402641890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p:nvPr/>
        </p:nvSpPr>
        <p:spPr>
          <a:xfrm>
            <a:off x="0" y="0"/>
            <a:ext cx="12192120" cy="6858000"/>
          </a:xfrm>
          <a:prstGeom prst="rect">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7" name="PlaceHolder 1"/>
          <p:cNvSpPr>
            <a:spLocks noGrp="1"/>
          </p:cNvSpPr>
          <p:nvPr>
            <p:ph type="title"/>
          </p:nvPr>
        </p:nvSpPr>
        <p:spPr>
          <a:xfrm>
            <a:off x="914040" y="-360"/>
            <a:ext cx="10363320" cy="60948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Click to edit the title text format</a:t>
            </a:r>
          </a:p>
        </p:txBody>
      </p:sp>
      <p:sp>
        <p:nvSpPr>
          <p:cNvPr id="2" name="PlaceHolder 2"/>
          <p:cNvSpPr>
            <a:spLocks noGrp="1"/>
          </p:cNvSpPr>
          <p:nvPr>
            <p:ph type="body"/>
          </p:nvPr>
        </p:nvSpPr>
        <p:spPr>
          <a:xfrm>
            <a:off x="406080" y="838080"/>
            <a:ext cx="11480760" cy="5181840"/>
          </a:xfrm>
          <a:prstGeom prst="rect">
            <a:avLst/>
          </a:prstGeom>
        </p:spPr>
        <p:txBody>
          <a:bodyPr lIns="90000" tIns="46800" rIns="90000" bIns="46800">
            <a:normAutofit/>
          </a:bodyPr>
          <a:lstStyle/>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Click to edit the outline text format</a:t>
            </a:r>
          </a:p>
          <a:p>
            <a:pPr marL="742680" lvl="1" indent="-28548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Second Outline Level</a:t>
            </a:r>
          </a:p>
          <a:p>
            <a:pPr marL="1143000" lvl="2"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Third Outline Level</a:t>
            </a:r>
          </a:p>
          <a:p>
            <a:pPr marL="1600200" lvl="3"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Fourth Outline Level</a:t>
            </a:r>
          </a:p>
          <a:p>
            <a:pPr marL="2057400" lvl="4" indent="-22860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Fifth Outline Level</a:t>
            </a:r>
          </a:p>
          <a:p>
            <a:pPr marL="2057400" lvl="5" indent="-228600">
              <a:spcBef>
                <a:spcPts val="799"/>
              </a:spcBef>
              <a:buClr>
                <a:srgbClr val="0000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Sixth Outline Level</a:t>
            </a:r>
          </a:p>
          <a:p>
            <a:pPr marL="2057400" lvl="6" indent="-228600">
              <a:spcBef>
                <a:spcPts val="799"/>
              </a:spcBef>
              <a:buClr>
                <a:srgbClr val="0000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a:solidFill>
                  <a:srgbClr val="FFFFFF"/>
                </a:solidFill>
                <a:latin typeface="Calibri"/>
              </a:rPr>
              <a:t>Seventh Outline Level</a:t>
            </a:r>
          </a:p>
        </p:txBody>
      </p:sp>
      <p:sp>
        <p:nvSpPr>
          <p:cNvPr id="3" name="PlaceHolder 3"/>
          <p:cNvSpPr>
            <a:spLocks noGrp="1"/>
          </p:cNvSpPr>
          <p:nvPr>
            <p:ph type="dt"/>
          </p:nvPr>
        </p:nvSpPr>
        <p:spPr>
          <a:xfrm>
            <a:off x="914400" y="6248520"/>
            <a:ext cx="254016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spc="-1">
              <a:solidFill>
                <a:srgbClr val="000000"/>
              </a:solidFill>
            </a:endParaRPr>
          </a:p>
        </p:txBody>
      </p:sp>
      <p:sp>
        <p:nvSpPr>
          <p:cNvPr id="4" name="PlaceHolder 4"/>
          <p:cNvSpPr>
            <a:spLocks noGrp="1"/>
          </p:cNvSpPr>
          <p:nvPr>
            <p:ph type="ftr"/>
          </p:nvPr>
        </p:nvSpPr>
        <p:spPr>
          <a:xfrm>
            <a:off x="4165200" y="6248520"/>
            <a:ext cx="3861000" cy="457200"/>
          </a:xfrm>
          <a:prstGeom prst="rect">
            <a:avLst/>
          </a:prstGeom>
        </p:spPr>
        <p:txBody>
          <a:bodyPr lIns="90000" tIns="46800" rIns="90000" bIns="4680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spc="-1">
              <a:solidFill>
                <a:srgbClr val="000000"/>
              </a:solidFill>
            </a:endParaRPr>
          </a:p>
        </p:txBody>
      </p:sp>
      <p:sp>
        <p:nvSpPr>
          <p:cNvPr id="5" name="PlaceHolder 5"/>
          <p:cNvSpPr>
            <a:spLocks noGrp="1"/>
          </p:cNvSpPr>
          <p:nvPr>
            <p:ph type="sldNum"/>
          </p:nvPr>
        </p:nvSpPr>
        <p:spPr>
          <a:xfrm>
            <a:off x="11582280" y="6552720"/>
            <a:ext cx="609840" cy="304920"/>
          </a:xfrm>
          <a:prstGeom prst="rect">
            <a:avLst/>
          </a:prstGeom>
        </p:spPr>
        <p:txBody>
          <a:bodyPr lIns="90000" tIns="46800" rIns="90000" bIns="46800">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C8C7F9E-18F0-46C8-8D68-3DCE9DAF83D7}" type="slidenum">
              <a:rPr lang="en-US" sz="1600" b="1" spc="-1">
                <a:solidFill>
                  <a:srgbClr val="FFFFFF"/>
                </a:solidFill>
                <a:latin typeface="Times New Roman"/>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sz="1600" spc="-1">
              <a:solidFill>
                <a:prstClr val="black"/>
              </a:solidFill>
              <a:latin typeface="Times New Roman"/>
            </a:endParaRPr>
          </a:p>
        </p:txBody>
      </p:sp>
    </p:spTree>
    <p:extLst>
      <p:ext uri="{BB962C8B-B14F-4D97-AF65-F5344CB8AC3E}">
        <p14:creationId xmlns:p14="http://schemas.microsoft.com/office/powerpoint/2010/main" val="249349482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xmlns="" id="{589D34A0-34D5-6545-FE20-41C8EA91F911}"/>
              </a:ext>
            </a:extLst>
          </p:cNvPr>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solidFill>
                <a:srgbClr val="000000"/>
              </a:solidFill>
            </a:endParaRPr>
          </a:p>
        </p:txBody>
      </p:sp>
      <p:sp>
        <p:nvSpPr>
          <p:cNvPr id="1027" name="Rectangle 2">
            <a:extLst>
              <a:ext uri="{FF2B5EF4-FFF2-40B4-BE49-F238E27FC236}">
                <a16:creationId xmlns:a16="http://schemas.microsoft.com/office/drawing/2014/main" xmlns="" id="{29EE8D43-0DF2-1C77-E5EC-DAF43FA5D067}"/>
              </a:ext>
            </a:extLst>
          </p:cNvPr>
          <p:cNvSpPr>
            <a:spLocks noGrp="1" noChangeArrowheads="1"/>
          </p:cNvSpPr>
          <p:nvPr>
            <p:ph type="title"/>
          </p:nvPr>
        </p:nvSpPr>
        <p:spPr bwMode="auto">
          <a:xfrm>
            <a:off x="0" y="0"/>
            <a:ext cx="12193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A32BFC68-D954-D89B-39D5-F02B3AB0946D}"/>
              </a:ext>
            </a:extLst>
          </p:cNvPr>
          <p:cNvSpPr>
            <a:spLocks noGrp="1" noChangeArrowheads="1"/>
          </p:cNvSpPr>
          <p:nvPr>
            <p:ph type="body" idx="1"/>
          </p:nvPr>
        </p:nvSpPr>
        <p:spPr bwMode="auto">
          <a:xfrm>
            <a:off x="304840" y="914400"/>
            <a:ext cx="1148229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22200593-444D-52D4-0BAC-E4B39FA22617}"/>
              </a:ext>
            </a:extLst>
          </p:cNvPr>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29" name="Rectangle 5">
            <a:extLst>
              <a:ext uri="{FF2B5EF4-FFF2-40B4-BE49-F238E27FC236}">
                <a16:creationId xmlns:a16="http://schemas.microsoft.com/office/drawing/2014/main" xmlns="" id="{2B1894EE-0C02-A52B-9DA8-EA87AF8CC285}"/>
              </a:ext>
            </a:extLst>
          </p:cNvPr>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30" name="Rectangle 6">
            <a:extLst>
              <a:ext uri="{FF2B5EF4-FFF2-40B4-BE49-F238E27FC236}">
                <a16:creationId xmlns:a16="http://schemas.microsoft.com/office/drawing/2014/main" xmlns="" id="{71BFFF36-3890-F42C-3794-C1EA98C4A203}"/>
              </a:ext>
            </a:extLst>
          </p:cNvPr>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anose="02020603050405020304" pitchFamily="18" charset="0"/>
              </a:defRPr>
            </a:lvl1pPr>
          </a:lstStyle>
          <a:p>
            <a:fld id="{F80C3934-ACD5-4DBA-B14C-9F9D72F5A42B}" type="slidenum">
              <a:rPr lang="en-US" altLang="en-US">
                <a:solidFill>
                  <a:srgbClr val="FFFFFF"/>
                </a:solidFill>
              </a:rPr>
              <a:pPr/>
              <a:t>‹#›</a:t>
            </a:fld>
            <a:endParaRPr lang="en-US" altLang="en-US">
              <a:solidFill>
                <a:srgbClr val="FFFFFF"/>
              </a:solidFill>
            </a:endParaRPr>
          </a:p>
        </p:txBody>
      </p:sp>
      <p:sp>
        <p:nvSpPr>
          <p:cNvPr id="1032" name="Text Box 9">
            <a:extLst>
              <a:ext uri="{FF2B5EF4-FFF2-40B4-BE49-F238E27FC236}">
                <a16:creationId xmlns:a16="http://schemas.microsoft.com/office/drawing/2014/main" xmlns="" id="{8842704A-45DF-234E-0C76-3154F7B95F02}"/>
              </a:ext>
            </a:extLst>
          </p:cNvPr>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defRPr/>
            </a:pPr>
            <a:endParaRPr lang="en-US" sz="2400" b="0">
              <a:solidFill>
                <a:srgbClr val="000000"/>
              </a:solidFill>
              <a:latin typeface="Times New Roman" pitchFamily="18" charset="0"/>
            </a:endParaRPr>
          </a:p>
        </p:txBody>
      </p:sp>
    </p:spTree>
    <p:extLst>
      <p:ext uri="{BB962C8B-B14F-4D97-AF65-F5344CB8AC3E}">
        <p14:creationId xmlns:p14="http://schemas.microsoft.com/office/powerpoint/2010/main" val="247071932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mn-ea"/>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xmlns="" id="{9E27F096-BC0A-49E1-C20B-B8A48AE4B972}"/>
              </a:ext>
            </a:extLst>
          </p:cNvPr>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solidFill>
                <a:srgbClr val="000000"/>
              </a:solidFill>
            </a:endParaRPr>
          </a:p>
        </p:txBody>
      </p:sp>
      <p:sp>
        <p:nvSpPr>
          <p:cNvPr id="1027" name="Rectangle 2">
            <a:extLst>
              <a:ext uri="{FF2B5EF4-FFF2-40B4-BE49-F238E27FC236}">
                <a16:creationId xmlns:a16="http://schemas.microsoft.com/office/drawing/2014/main" xmlns="" id="{F44FC051-0DD6-2127-F961-2301E14ACD6E}"/>
              </a:ext>
            </a:extLst>
          </p:cNvPr>
          <p:cNvSpPr>
            <a:spLocks noGrp="1" noChangeArrowheads="1"/>
          </p:cNvSpPr>
          <p:nvPr>
            <p:ph type="title"/>
          </p:nvPr>
        </p:nvSpPr>
        <p:spPr bwMode="auto">
          <a:xfrm>
            <a:off x="0" y="0"/>
            <a:ext cx="12193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66B26F72-0C59-36C4-AACB-54DD0EC67920}"/>
              </a:ext>
            </a:extLst>
          </p:cNvPr>
          <p:cNvSpPr>
            <a:spLocks noGrp="1" noChangeArrowheads="1"/>
          </p:cNvSpPr>
          <p:nvPr>
            <p:ph type="body" idx="1"/>
          </p:nvPr>
        </p:nvSpPr>
        <p:spPr bwMode="auto">
          <a:xfrm>
            <a:off x="304840" y="914400"/>
            <a:ext cx="1148229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45FDC9EA-33E1-5488-2FDE-A301A3BF8895}"/>
              </a:ext>
            </a:extLst>
          </p:cNvPr>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29" name="Rectangle 5">
            <a:extLst>
              <a:ext uri="{FF2B5EF4-FFF2-40B4-BE49-F238E27FC236}">
                <a16:creationId xmlns:a16="http://schemas.microsoft.com/office/drawing/2014/main" xmlns="" id="{27FF0F01-87EB-6EDC-9611-771E45CB0B22}"/>
              </a:ext>
            </a:extLst>
          </p:cNvPr>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a:defRPr/>
            </a:pPr>
            <a:endParaRPr lang="en-US">
              <a:solidFill>
                <a:srgbClr val="FFFFFF"/>
              </a:solidFill>
            </a:endParaRPr>
          </a:p>
        </p:txBody>
      </p:sp>
      <p:sp>
        <p:nvSpPr>
          <p:cNvPr id="1030" name="Rectangle 6">
            <a:extLst>
              <a:ext uri="{FF2B5EF4-FFF2-40B4-BE49-F238E27FC236}">
                <a16:creationId xmlns:a16="http://schemas.microsoft.com/office/drawing/2014/main" xmlns="" id="{D305BE0B-4C90-8E16-5AFD-8076D732441D}"/>
              </a:ext>
            </a:extLst>
          </p:cNvPr>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anose="02020603050405020304" pitchFamily="18" charset="0"/>
              </a:defRPr>
            </a:lvl1pPr>
          </a:lstStyle>
          <a:p>
            <a:fld id="{C51CAE6C-8EA7-433C-AB02-A4CDD60162E2}" type="slidenum">
              <a:rPr lang="en-US" altLang="en-US">
                <a:solidFill>
                  <a:srgbClr val="FFFFFF"/>
                </a:solidFill>
              </a:rPr>
              <a:pPr/>
              <a:t>‹#›</a:t>
            </a:fld>
            <a:endParaRPr lang="en-US" altLang="en-US">
              <a:solidFill>
                <a:srgbClr val="FFFFFF"/>
              </a:solidFill>
            </a:endParaRPr>
          </a:p>
        </p:txBody>
      </p:sp>
      <p:sp>
        <p:nvSpPr>
          <p:cNvPr id="1032" name="Text Box 9">
            <a:extLst>
              <a:ext uri="{FF2B5EF4-FFF2-40B4-BE49-F238E27FC236}">
                <a16:creationId xmlns:a16="http://schemas.microsoft.com/office/drawing/2014/main" xmlns="" id="{E9106367-F65D-1AA0-1886-25946162664F}"/>
              </a:ext>
            </a:extLst>
          </p:cNvPr>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defRPr/>
            </a:pPr>
            <a:endParaRPr lang="en-US" sz="2400" b="0">
              <a:solidFill>
                <a:srgbClr val="000000"/>
              </a:solidFill>
              <a:latin typeface="Times New Roman" pitchFamily="18" charset="0"/>
            </a:endParaRPr>
          </a:p>
        </p:txBody>
      </p:sp>
    </p:spTree>
    <p:extLst>
      <p:ext uri="{BB962C8B-B14F-4D97-AF65-F5344CB8AC3E}">
        <p14:creationId xmlns:p14="http://schemas.microsoft.com/office/powerpoint/2010/main" val="2234440586"/>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mn-ea"/>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 xmlns:a16="http://schemas.microsoft.com/office/drawing/2014/main" id="{9E27F096-BC0A-49E1-C20B-B8A48AE4B972}"/>
              </a:ext>
            </a:extLst>
          </p:cNvPr>
          <p:cNvSpPr>
            <a:spLocks noChangeArrowheads="1"/>
          </p:cNvSpPr>
          <p:nvPr/>
        </p:nvSpPr>
        <p:spPr bwMode="auto">
          <a:xfrm>
            <a:off x="0" y="0"/>
            <a:ext cx="12193588"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dirty="0">
              <a:solidFill>
                <a:srgbClr val="000000"/>
              </a:solidFill>
            </a:endParaRPr>
          </a:p>
        </p:txBody>
      </p:sp>
      <p:sp>
        <p:nvSpPr>
          <p:cNvPr id="1027" name="Rectangle 2">
            <a:extLst>
              <a:ext uri="{FF2B5EF4-FFF2-40B4-BE49-F238E27FC236}">
                <a16:creationId xmlns="" xmlns:a16="http://schemas.microsoft.com/office/drawing/2014/main" id="{F44FC051-0DD6-2127-F961-2301E14ACD6E}"/>
              </a:ext>
            </a:extLst>
          </p:cNvPr>
          <p:cNvSpPr>
            <a:spLocks noGrp="1" noChangeArrowheads="1"/>
          </p:cNvSpPr>
          <p:nvPr>
            <p:ph type="title"/>
          </p:nvPr>
        </p:nvSpPr>
        <p:spPr bwMode="auto">
          <a:xfrm>
            <a:off x="0" y="0"/>
            <a:ext cx="12193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 xmlns:a16="http://schemas.microsoft.com/office/drawing/2014/main" id="{66B26F72-0C59-36C4-AACB-54DD0EC67920}"/>
              </a:ext>
            </a:extLst>
          </p:cNvPr>
          <p:cNvSpPr>
            <a:spLocks noGrp="1" noChangeArrowheads="1"/>
          </p:cNvSpPr>
          <p:nvPr>
            <p:ph type="body" idx="1"/>
          </p:nvPr>
        </p:nvSpPr>
        <p:spPr bwMode="auto">
          <a:xfrm>
            <a:off x="304840" y="914400"/>
            <a:ext cx="1148229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 xmlns:a16="http://schemas.microsoft.com/office/drawing/2014/main" id="{45FDC9EA-33E1-5488-2FDE-A301A3BF8895}"/>
              </a:ext>
            </a:extLst>
          </p:cNvPr>
          <p:cNvSpPr>
            <a:spLocks noGrp="1" noChangeArrowheads="1"/>
          </p:cNvSpPr>
          <p:nvPr>
            <p:ph type="dt" sz="half" idx="2"/>
          </p:nvPr>
        </p:nvSpPr>
        <p:spPr bwMode="auto">
          <a:xfrm>
            <a:off x="914519" y="6248400"/>
            <a:ext cx="254033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cs typeface="+mn-cs"/>
              </a:defRPr>
            </a:lvl1pPr>
          </a:lstStyle>
          <a:p>
            <a:pPr>
              <a:defRPr/>
            </a:pPr>
            <a:endParaRPr lang="en-US" dirty="0">
              <a:solidFill>
                <a:srgbClr val="FFFFFF"/>
              </a:solidFill>
            </a:endParaRPr>
          </a:p>
        </p:txBody>
      </p:sp>
      <p:sp>
        <p:nvSpPr>
          <p:cNvPr id="1029" name="Rectangle 5">
            <a:extLst>
              <a:ext uri="{FF2B5EF4-FFF2-40B4-BE49-F238E27FC236}">
                <a16:creationId xmlns="" xmlns:a16="http://schemas.microsoft.com/office/drawing/2014/main" id="{27FF0F01-87EB-6EDC-9611-771E45CB0B22}"/>
              </a:ext>
            </a:extLst>
          </p:cNvPr>
          <p:cNvSpPr>
            <a:spLocks noGrp="1" noChangeArrowheads="1"/>
          </p:cNvSpPr>
          <p:nvPr>
            <p:ph type="ftr" sz="quarter" idx="3"/>
          </p:nvPr>
        </p:nvSpPr>
        <p:spPr bwMode="auto">
          <a:xfrm>
            <a:off x="4166143" y="6248400"/>
            <a:ext cx="386130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cs typeface="+mn-cs"/>
              </a:defRPr>
            </a:lvl1pPr>
          </a:lstStyle>
          <a:p>
            <a:pPr>
              <a:defRPr/>
            </a:pPr>
            <a:endParaRPr lang="en-US" dirty="0">
              <a:solidFill>
                <a:srgbClr val="FFFFFF"/>
              </a:solidFill>
            </a:endParaRPr>
          </a:p>
        </p:txBody>
      </p:sp>
      <p:sp>
        <p:nvSpPr>
          <p:cNvPr id="1030" name="Rectangle 6">
            <a:extLst>
              <a:ext uri="{FF2B5EF4-FFF2-40B4-BE49-F238E27FC236}">
                <a16:creationId xmlns="" xmlns:a16="http://schemas.microsoft.com/office/drawing/2014/main" id="{D305BE0B-4C90-8E16-5AFD-8076D732441D}"/>
              </a:ext>
            </a:extLst>
          </p:cNvPr>
          <p:cNvSpPr>
            <a:spLocks noGrp="1" noChangeArrowheads="1"/>
          </p:cNvSpPr>
          <p:nvPr>
            <p:ph type="sldNum" sz="quarter" idx="4"/>
          </p:nvPr>
        </p:nvSpPr>
        <p:spPr bwMode="auto">
          <a:xfrm>
            <a:off x="11482295" y="6553202"/>
            <a:ext cx="711293"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anose="02020603050405020304" pitchFamily="18" charset="0"/>
              </a:defRPr>
            </a:lvl1pPr>
          </a:lstStyle>
          <a:p>
            <a:fld id="{C51CAE6C-8EA7-433C-AB02-A4CDD60162E2}" type="slidenum">
              <a:rPr lang="en-US" altLang="en-US">
                <a:solidFill>
                  <a:srgbClr val="FFFFFF"/>
                </a:solidFill>
              </a:rPr>
              <a:pPr/>
              <a:t>‹#›</a:t>
            </a:fld>
            <a:endParaRPr lang="en-US" altLang="en-US" dirty="0">
              <a:solidFill>
                <a:srgbClr val="FFFFFF"/>
              </a:solidFill>
            </a:endParaRPr>
          </a:p>
        </p:txBody>
      </p:sp>
      <p:sp>
        <p:nvSpPr>
          <p:cNvPr id="1032" name="Text Box 9">
            <a:extLst>
              <a:ext uri="{FF2B5EF4-FFF2-40B4-BE49-F238E27FC236}">
                <a16:creationId xmlns="" xmlns:a16="http://schemas.microsoft.com/office/drawing/2014/main" id="{E9106367-F65D-1AA0-1886-25946162664F}"/>
              </a:ext>
            </a:extLst>
          </p:cNvPr>
          <p:cNvSpPr txBox="1">
            <a:spLocks noChangeArrowheads="1"/>
          </p:cNvSpPr>
          <p:nvPr/>
        </p:nvSpPr>
        <p:spPr bwMode="auto">
          <a:xfrm>
            <a:off x="6482079" y="3317876"/>
            <a:ext cx="184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defRPr/>
            </a:pPr>
            <a:endParaRPr lang="en-US" sz="2400" b="0" dirty="0">
              <a:solidFill>
                <a:srgbClr val="000000"/>
              </a:solidFill>
              <a:latin typeface="Times New Roman" pitchFamily="18" charset="0"/>
            </a:endParaRPr>
          </a:p>
        </p:txBody>
      </p:sp>
    </p:spTree>
    <p:extLst>
      <p:ext uri="{BB962C8B-B14F-4D97-AF65-F5344CB8AC3E}">
        <p14:creationId xmlns:p14="http://schemas.microsoft.com/office/powerpoint/2010/main" val="723814484"/>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hf sldNum="0" hdr="0" ftr="0" dt="0"/>
  <p:txStyles>
    <p:titleStyle>
      <a:lvl1pPr algn="ctr" rtl="0" eaLnBrk="0" fontAlgn="base" hangingPunct="0">
        <a:spcBef>
          <a:spcPct val="0"/>
        </a:spcBef>
        <a:spcAft>
          <a:spcPct val="0"/>
        </a:spcAft>
        <a:defRPr sz="4400" b="1">
          <a:solidFill>
            <a:srgbClr val="FFFF00"/>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mn-ea"/>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 xmlns:a16="http://schemas.microsoft.com/office/drawing/2014/main" id="{5A0F1ACD-35F2-BF82-29D1-9118FBD24116}"/>
              </a:ext>
            </a:extLst>
          </p:cNvPr>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400">
              <a:solidFill>
                <a:srgbClr val="000000"/>
              </a:solidFill>
            </a:endParaRPr>
          </a:p>
        </p:txBody>
      </p:sp>
      <p:sp>
        <p:nvSpPr>
          <p:cNvPr id="1027" name="Rectangle 2">
            <a:extLst>
              <a:ext uri="{FF2B5EF4-FFF2-40B4-BE49-F238E27FC236}">
                <a16:creationId xmlns="" xmlns:a16="http://schemas.microsoft.com/office/drawing/2014/main" id="{06CE40CC-EE20-9293-84F1-E584A4FFB9A7}"/>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 xmlns:a16="http://schemas.microsoft.com/office/drawing/2014/main" id="{0BFBF83E-FA75-8663-38B0-0C73AB45D1F3}"/>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 xmlns:a16="http://schemas.microsoft.com/office/drawing/2014/main" id="{CE0DA611-25D8-0461-A37E-A2C838B541B8}"/>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solidFill>
                <a:srgbClr val="000000"/>
              </a:solidFill>
            </a:endParaRPr>
          </a:p>
        </p:txBody>
      </p:sp>
      <p:sp>
        <p:nvSpPr>
          <p:cNvPr id="1029" name="Rectangle 5">
            <a:extLst>
              <a:ext uri="{FF2B5EF4-FFF2-40B4-BE49-F238E27FC236}">
                <a16:creationId xmlns="" xmlns:a16="http://schemas.microsoft.com/office/drawing/2014/main" id="{0812637B-56E9-CC59-1513-EEACFD943E0A}"/>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solidFill>
                <a:srgbClr val="000000"/>
              </a:solidFill>
            </a:endParaRPr>
          </a:p>
        </p:txBody>
      </p:sp>
      <p:sp>
        <p:nvSpPr>
          <p:cNvPr id="1030" name="Rectangle 6">
            <a:extLst>
              <a:ext uri="{FF2B5EF4-FFF2-40B4-BE49-F238E27FC236}">
                <a16:creationId xmlns="" xmlns:a16="http://schemas.microsoft.com/office/drawing/2014/main" id="{3C2B7C83-C4CF-50AF-FCA2-667472296E79}"/>
              </a:ext>
            </a:extLst>
          </p:cNvPr>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a:defRPr/>
            </a:pPr>
            <a:fld id="{811D4803-7A84-4E50-A415-8AD801BF3D5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4460968"/>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pitchFamily="34"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35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519" y="6248400"/>
            <a:ext cx="25403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8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6143" y="6248400"/>
            <a:ext cx="38613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8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583909" y="6553200"/>
            <a:ext cx="60967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920" b="1">
                <a:solidFill>
                  <a:schemeClr val="bg1"/>
                </a:solidFill>
                <a:latin typeface="Arial" pitchFamily="34" charset="0"/>
              </a:defRPr>
            </a:lvl1pPr>
          </a:lstStyle>
          <a:p>
            <a:pPr fontAlgn="base">
              <a:spcBef>
                <a:spcPct val="0"/>
              </a:spcBef>
              <a:spcAft>
                <a:spcPct val="0"/>
              </a:spcAft>
              <a:defRPr/>
            </a:pPr>
            <a:fld id="{058B422F-BE06-4BB0-9173-E4749110696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3" name="Rectangle 2"/>
          <p:cNvSpPr/>
          <p:nvPr userDrawn="1"/>
        </p:nvSpPr>
        <p:spPr>
          <a:xfrm>
            <a:off x="0" y="0"/>
            <a:ext cx="12193588"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80">
              <a:solidFill>
                <a:srgbClr val="FFFFFF"/>
              </a:solidFill>
            </a:endParaRPr>
          </a:p>
        </p:txBody>
      </p:sp>
    </p:spTree>
    <p:extLst>
      <p:ext uri="{BB962C8B-B14F-4D97-AF65-F5344CB8AC3E}">
        <p14:creationId xmlns:p14="http://schemas.microsoft.com/office/powerpoint/2010/main" val="2942662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32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32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432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432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4320" b="1">
          <a:solidFill>
            <a:srgbClr val="FFFF00"/>
          </a:solidFill>
          <a:latin typeface="Calibri" charset="0"/>
          <a:ea typeface="Calibri" pitchFamily="34" charset="0"/>
          <a:cs typeface="Calibri" charset="0"/>
        </a:defRPr>
      </a:lvl5pPr>
      <a:lvl6pPr marL="548640" algn="ctr" rtl="0" fontAlgn="base">
        <a:spcBef>
          <a:spcPct val="0"/>
        </a:spcBef>
        <a:spcAft>
          <a:spcPct val="0"/>
        </a:spcAft>
        <a:defRPr sz="3840" b="1">
          <a:solidFill>
            <a:srgbClr val="FFFF00"/>
          </a:solidFill>
          <a:latin typeface="Arial" pitchFamily="34" charset="0"/>
        </a:defRPr>
      </a:lvl6pPr>
      <a:lvl7pPr marL="1097280" algn="ctr" rtl="0" fontAlgn="base">
        <a:spcBef>
          <a:spcPct val="0"/>
        </a:spcBef>
        <a:spcAft>
          <a:spcPct val="0"/>
        </a:spcAft>
        <a:defRPr sz="3840" b="1">
          <a:solidFill>
            <a:srgbClr val="FFFF00"/>
          </a:solidFill>
          <a:latin typeface="Arial" pitchFamily="34" charset="0"/>
        </a:defRPr>
      </a:lvl7pPr>
      <a:lvl8pPr marL="1645920" algn="ctr" rtl="0" fontAlgn="base">
        <a:spcBef>
          <a:spcPct val="0"/>
        </a:spcBef>
        <a:spcAft>
          <a:spcPct val="0"/>
        </a:spcAft>
        <a:defRPr sz="3840" b="1">
          <a:solidFill>
            <a:srgbClr val="FFFF00"/>
          </a:solidFill>
          <a:latin typeface="Arial" pitchFamily="34" charset="0"/>
        </a:defRPr>
      </a:lvl8pPr>
      <a:lvl9pPr marL="2194560" algn="ctr" rtl="0" fontAlgn="base">
        <a:spcBef>
          <a:spcPct val="0"/>
        </a:spcBef>
        <a:spcAft>
          <a:spcPct val="0"/>
        </a:spcAft>
        <a:defRPr sz="3840" b="1">
          <a:solidFill>
            <a:srgbClr val="FFFF00"/>
          </a:solidFill>
          <a:latin typeface="Arial" pitchFamily="34" charset="0"/>
        </a:defRPr>
      </a:lvl9pPr>
    </p:titleStyle>
    <p:bodyStyle>
      <a:lvl1pPr marL="411480" indent="-411480" algn="l" rtl="0" eaLnBrk="0" fontAlgn="base" hangingPunct="0">
        <a:spcBef>
          <a:spcPct val="20000"/>
        </a:spcBef>
        <a:spcAft>
          <a:spcPct val="0"/>
        </a:spcAft>
        <a:buChar char="•"/>
        <a:defRPr sz="3840" b="1">
          <a:solidFill>
            <a:schemeClr val="bg1"/>
          </a:solidFill>
          <a:latin typeface="Calibri" pitchFamily="34" charset="0"/>
          <a:ea typeface="Calibri" pitchFamily="34" charset="0"/>
          <a:cs typeface="Calibri" pitchFamily="34" charset="0"/>
        </a:defRPr>
      </a:lvl1pPr>
      <a:lvl2pPr marL="891540" indent="-342900" algn="l" rtl="0" eaLnBrk="0" fontAlgn="base" hangingPunct="0">
        <a:spcBef>
          <a:spcPct val="20000"/>
        </a:spcBef>
        <a:spcAft>
          <a:spcPct val="0"/>
        </a:spcAft>
        <a:buChar char="–"/>
        <a:defRPr sz="3360" b="1">
          <a:solidFill>
            <a:schemeClr val="bg1"/>
          </a:solidFill>
          <a:latin typeface="Calibri" pitchFamily="34" charset="0"/>
          <a:ea typeface="Calibri" pitchFamily="34" charset="0"/>
          <a:cs typeface="Calibri" pitchFamily="34" charset="0"/>
        </a:defRPr>
      </a:lvl2pPr>
      <a:lvl3pPr marL="1371600" indent="-274320" algn="l" rtl="0" eaLnBrk="0" fontAlgn="base" hangingPunct="0">
        <a:spcBef>
          <a:spcPct val="20000"/>
        </a:spcBef>
        <a:spcAft>
          <a:spcPct val="0"/>
        </a:spcAft>
        <a:buChar char="•"/>
        <a:defRPr sz="2880" b="1">
          <a:solidFill>
            <a:schemeClr val="bg1"/>
          </a:solidFill>
          <a:latin typeface="Calibri" pitchFamily="34" charset="0"/>
          <a:ea typeface="Calibri" pitchFamily="34" charset="0"/>
          <a:cs typeface="Calibri" pitchFamily="34" charset="0"/>
        </a:defRPr>
      </a:lvl3pPr>
      <a:lvl4pPr marL="1920240" indent="-27432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4pPr>
      <a:lvl5pPr marL="2468880" indent="-27432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5pPr>
      <a:lvl6pPr marL="3017520" indent="-274320" algn="l" rtl="0" fontAlgn="base">
        <a:spcBef>
          <a:spcPct val="20000"/>
        </a:spcBef>
        <a:spcAft>
          <a:spcPct val="0"/>
        </a:spcAft>
        <a:buChar char="»"/>
        <a:defRPr b="1">
          <a:solidFill>
            <a:schemeClr val="bg1"/>
          </a:solidFill>
          <a:latin typeface="+mn-lt"/>
        </a:defRPr>
      </a:lvl6pPr>
      <a:lvl7pPr marL="3566160" indent="-274320" algn="l" rtl="0" fontAlgn="base">
        <a:spcBef>
          <a:spcPct val="20000"/>
        </a:spcBef>
        <a:spcAft>
          <a:spcPct val="0"/>
        </a:spcAft>
        <a:buChar char="»"/>
        <a:defRPr b="1">
          <a:solidFill>
            <a:schemeClr val="bg1"/>
          </a:solidFill>
          <a:latin typeface="+mn-lt"/>
        </a:defRPr>
      </a:lvl7pPr>
      <a:lvl8pPr marL="4114800" indent="-274320" algn="l" rtl="0" fontAlgn="base">
        <a:spcBef>
          <a:spcPct val="20000"/>
        </a:spcBef>
        <a:spcAft>
          <a:spcPct val="0"/>
        </a:spcAft>
        <a:buChar char="»"/>
        <a:defRPr b="1">
          <a:solidFill>
            <a:schemeClr val="bg1"/>
          </a:solidFill>
          <a:latin typeface="+mn-lt"/>
        </a:defRPr>
      </a:lvl8pPr>
      <a:lvl9pPr marL="4663440" indent="-274320" algn="l" rtl="0" fontAlgn="base">
        <a:spcBef>
          <a:spcPct val="20000"/>
        </a:spcBef>
        <a:spcAft>
          <a:spcPct val="0"/>
        </a:spcAft>
        <a:buChar char="»"/>
        <a:defRPr b="1">
          <a:solidFill>
            <a:schemeClr val="bg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1" y="0"/>
            <a:ext cx="12192120" cy="6858000"/>
          </a:xfrm>
          <a:prstGeom prst="rect">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7" name="PlaceHolder 2"/>
          <p:cNvSpPr>
            <a:spLocks noGrp="1"/>
          </p:cNvSpPr>
          <p:nvPr>
            <p:ph type="title"/>
          </p:nvPr>
        </p:nvSpPr>
        <p:spPr>
          <a:xfrm>
            <a:off x="914041" y="-360"/>
            <a:ext cx="10363320" cy="60948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40" b="1" strike="noStrike" spc="-1">
                <a:solidFill>
                  <a:srgbClr val="FFFF00"/>
                </a:solidFill>
                <a:latin typeface="Calibri"/>
              </a:rPr>
              <a:t>Click to edit the title text format</a:t>
            </a:r>
          </a:p>
        </p:txBody>
      </p:sp>
      <p:sp>
        <p:nvSpPr>
          <p:cNvPr id="2" name="PlaceHolder 3"/>
          <p:cNvSpPr>
            <a:spLocks noGrp="1"/>
          </p:cNvSpPr>
          <p:nvPr>
            <p:ph type="body"/>
          </p:nvPr>
        </p:nvSpPr>
        <p:spPr>
          <a:xfrm>
            <a:off x="406080" y="838080"/>
            <a:ext cx="11480761" cy="5181840"/>
          </a:xfrm>
          <a:prstGeom prst="rect">
            <a:avLst/>
          </a:prstGeom>
        </p:spPr>
        <p:txBody>
          <a:bodyPr lIns="90000" tIns="46800" rIns="90000" bIns="46800">
            <a:normAutofit/>
          </a:bodyPr>
          <a:lstStyle/>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80" b="1" strike="noStrike" spc="-1">
                <a:solidFill>
                  <a:srgbClr val="FFFFFF"/>
                </a:solidFill>
                <a:latin typeface="Calibri"/>
              </a:rPr>
              <a:t>Click to edit the outline text format</a:t>
            </a:r>
          </a:p>
          <a:p>
            <a:pPr marL="668323" lvl="1" indent="-256897">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Second Outline Level</a:t>
            </a:r>
          </a:p>
          <a:p>
            <a:pPr marL="1028563" lvl="2" indent="-205712">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Third Outline Level</a:t>
            </a:r>
          </a:p>
          <a:p>
            <a:pPr marL="1439988" lvl="3" indent="-205712">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Fourth Outline Level</a:t>
            </a:r>
          </a:p>
          <a:p>
            <a:pPr marL="1851413" lvl="4" indent="-205712">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Fifth Outline Level</a:t>
            </a:r>
          </a:p>
          <a:p>
            <a:pPr marL="1851413" lvl="5" indent="-205712">
              <a:spcBef>
                <a:spcPts val="719"/>
              </a:spcBef>
              <a:buClr>
                <a:srgbClr val="000000"/>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Sixth Outline Level</a:t>
            </a:r>
          </a:p>
          <a:p>
            <a:pPr marL="1851413" lvl="6" indent="-205712">
              <a:spcBef>
                <a:spcPts val="719"/>
              </a:spcBef>
              <a:buClr>
                <a:srgbClr val="000000"/>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Seventh Outline Level</a:t>
            </a:r>
          </a:p>
        </p:txBody>
      </p:sp>
      <p:sp>
        <p:nvSpPr>
          <p:cNvPr id="3" name="PlaceHolder 4"/>
          <p:cNvSpPr>
            <a:spLocks noGrp="1"/>
          </p:cNvSpPr>
          <p:nvPr>
            <p:ph type="dt"/>
          </p:nvPr>
        </p:nvSpPr>
        <p:spPr>
          <a:xfrm>
            <a:off x="914400" y="6248520"/>
            <a:ext cx="2540160" cy="457200"/>
          </a:xfrm>
          <a:prstGeom prst="rect">
            <a:avLst/>
          </a:prstGeom>
        </p:spPr>
        <p:txBody>
          <a:bodyPr lIns="90000" tIns="46800" rIns="90000" bIns="46800">
            <a:no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endParaRPr lang="en-US" sz="2880" spc="-1">
              <a:solidFill>
                <a:srgbClr val="000000"/>
              </a:solidFill>
            </a:endParaRPr>
          </a:p>
        </p:txBody>
      </p:sp>
      <p:sp>
        <p:nvSpPr>
          <p:cNvPr id="4" name="PlaceHolder 5"/>
          <p:cNvSpPr>
            <a:spLocks noGrp="1"/>
          </p:cNvSpPr>
          <p:nvPr>
            <p:ph type="ftr"/>
          </p:nvPr>
        </p:nvSpPr>
        <p:spPr>
          <a:xfrm>
            <a:off x="4165201" y="6248520"/>
            <a:ext cx="3861000" cy="457200"/>
          </a:xfrm>
          <a:prstGeom prst="rect">
            <a:avLst/>
          </a:prstGeom>
        </p:spPr>
        <p:txBody>
          <a:bodyPr lIns="90000" tIns="46800" rIns="90000" bIns="46800">
            <a:no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endParaRPr lang="en-US" sz="2880" spc="-1">
              <a:solidFill>
                <a:srgbClr val="000000"/>
              </a:solidFill>
            </a:endParaRPr>
          </a:p>
        </p:txBody>
      </p:sp>
      <p:sp>
        <p:nvSpPr>
          <p:cNvPr id="5" name="PlaceHolder 6"/>
          <p:cNvSpPr>
            <a:spLocks noGrp="1"/>
          </p:cNvSpPr>
          <p:nvPr>
            <p:ph type="sldNum"/>
          </p:nvPr>
        </p:nvSpPr>
        <p:spPr>
          <a:xfrm>
            <a:off x="11582281" y="6552720"/>
            <a:ext cx="609839" cy="304920"/>
          </a:xfrm>
          <a:prstGeom prst="rect">
            <a:avLst/>
          </a:prstGeom>
        </p:spPr>
        <p:txBody>
          <a:bodyPr lIns="90000" tIns="46800" rIns="90000" bIns="46800">
            <a:noAutofit/>
          </a:bodyPr>
          <a:lstStyle/>
          <a:p>
            <a:pPr algn="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04AB6216-D817-4454-917C-EBF00848364A}" type="slidenum">
              <a:rPr lang="en-US" sz="1440" b="1" spc="-1" smtClean="0">
                <a:solidFill>
                  <a:srgbClr val="FFFFFF"/>
                </a:solidFill>
              </a:rPr>
              <a:pPr algn="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a:t>
            </a:fld>
            <a:endParaRPr lang="en-US" sz="1440" spc="-1">
              <a:solidFill>
                <a:srgbClr val="000000"/>
              </a:solidFill>
            </a:endParaRPr>
          </a:p>
        </p:txBody>
      </p:sp>
    </p:spTree>
    <p:extLst>
      <p:ext uri="{BB962C8B-B14F-4D97-AF65-F5344CB8AC3E}">
        <p14:creationId xmlns:p14="http://schemas.microsoft.com/office/powerpoint/2010/main" val="13916313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822851" rtl="0" eaLnBrk="1" latinLnBrk="0" hangingPunct="1">
        <a:lnSpc>
          <a:spcPct val="90000"/>
        </a:lnSpc>
        <a:spcBef>
          <a:spcPct val="0"/>
        </a:spcBef>
        <a:buNone/>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sz="3960" kern="1200">
          <a:solidFill>
            <a:schemeClr val="tx1"/>
          </a:solidFill>
          <a:latin typeface="+mj-lt"/>
          <a:ea typeface="+mj-ea"/>
          <a:cs typeface="+mj-cs"/>
        </a:defRPr>
      </a:lvl1pPr>
    </p:titleStyle>
    <p:bodyStyle>
      <a:lvl1pPr marL="411264" indent="-411264" algn="l" defTabSz="822851" rtl="0" eaLnBrk="1" latinLnBrk="0" hangingPunct="1">
        <a:lnSpc>
          <a:spcPct val="90000"/>
        </a:lnSpc>
        <a:spcBef>
          <a:spcPts val="959"/>
        </a:spcBef>
        <a:buClr>
          <a:srgbClr val="FFFFFF"/>
        </a:buClr>
        <a:buFont typeface="Calibri"/>
        <a:buChar char="•"/>
        <a:tabLst>
          <a:tab pos="1097280" algn="l"/>
          <a:tab pos="2194560" algn="l"/>
          <a:tab pos="3291840" algn="l"/>
          <a:tab pos="4389120" algn="l"/>
          <a:tab pos="5486400" algn="l"/>
          <a:tab pos="6583680" algn="l"/>
          <a:tab pos="7680960" algn="l"/>
          <a:tab pos="8778240" algn="l"/>
          <a:tab pos="9875520" algn="l"/>
          <a:tab pos="10972800" algn="l"/>
          <a:tab pos="12070080" algn="l"/>
        </a:tabLst>
        <a:defRPr sz="2520" kern="1200">
          <a:solidFill>
            <a:schemeClr val="tx1"/>
          </a:solidFill>
          <a:latin typeface="+mn-lt"/>
          <a:ea typeface="+mn-ea"/>
          <a:cs typeface="+mn-cs"/>
        </a:defRPr>
      </a:lvl1pPr>
      <a:lvl2pPr marL="617137" indent="-205712" algn="l" defTabSz="822851"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563" indent="-205712" algn="l" defTabSz="822851"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39988"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413"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2839"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264"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5688"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113"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51" rtl="0" eaLnBrk="1" latinLnBrk="0" hangingPunct="1">
        <a:defRPr sz="1620" kern="1200">
          <a:solidFill>
            <a:schemeClr val="tx1"/>
          </a:solidFill>
          <a:latin typeface="+mn-lt"/>
          <a:ea typeface="+mn-ea"/>
          <a:cs typeface="+mn-cs"/>
        </a:defRPr>
      </a:lvl1pPr>
      <a:lvl2pPr marL="411425" algn="l" defTabSz="822851" rtl="0" eaLnBrk="1" latinLnBrk="0" hangingPunct="1">
        <a:defRPr sz="1620" kern="1200">
          <a:solidFill>
            <a:schemeClr val="tx1"/>
          </a:solidFill>
          <a:latin typeface="+mn-lt"/>
          <a:ea typeface="+mn-ea"/>
          <a:cs typeface="+mn-cs"/>
        </a:defRPr>
      </a:lvl2pPr>
      <a:lvl3pPr marL="822851" algn="l" defTabSz="822851" rtl="0" eaLnBrk="1" latinLnBrk="0" hangingPunct="1">
        <a:defRPr sz="1620" kern="1200">
          <a:solidFill>
            <a:schemeClr val="tx1"/>
          </a:solidFill>
          <a:latin typeface="+mn-lt"/>
          <a:ea typeface="+mn-ea"/>
          <a:cs typeface="+mn-cs"/>
        </a:defRPr>
      </a:lvl3pPr>
      <a:lvl4pPr marL="1234276" algn="l" defTabSz="822851" rtl="0" eaLnBrk="1" latinLnBrk="0" hangingPunct="1">
        <a:defRPr sz="1620" kern="1200">
          <a:solidFill>
            <a:schemeClr val="tx1"/>
          </a:solidFill>
          <a:latin typeface="+mn-lt"/>
          <a:ea typeface="+mn-ea"/>
          <a:cs typeface="+mn-cs"/>
        </a:defRPr>
      </a:lvl4pPr>
      <a:lvl5pPr marL="1645700" algn="l" defTabSz="822851" rtl="0" eaLnBrk="1" latinLnBrk="0" hangingPunct="1">
        <a:defRPr sz="1620" kern="1200">
          <a:solidFill>
            <a:schemeClr val="tx1"/>
          </a:solidFill>
          <a:latin typeface="+mn-lt"/>
          <a:ea typeface="+mn-ea"/>
          <a:cs typeface="+mn-cs"/>
        </a:defRPr>
      </a:lvl5pPr>
      <a:lvl6pPr marL="2057125" algn="l" defTabSz="822851" rtl="0" eaLnBrk="1" latinLnBrk="0" hangingPunct="1">
        <a:defRPr sz="1620" kern="1200">
          <a:solidFill>
            <a:schemeClr val="tx1"/>
          </a:solidFill>
          <a:latin typeface="+mn-lt"/>
          <a:ea typeface="+mn-ea"/>
          <a:cs typeface="+mn-cs"/>
        </a:defRPr>
      </a:lvl6pPr>
      <a:lvl7pPr marL="2468551" algn="l" defTabSz="822851" rtl="0" eaLnBrk="1" latinLnBrk="0" hangingPunct="1">
        <a:defRPr sz="1620" kern="1200">
          <a:solidFill>
            <a:schemeClr val="tx1"/>
          </a:solidFill>
          <a:latin typeface="+mn-lt"/>
          <a:ea typeface="+mn-ea"/>
          <a:cs typeface="+mn-cs"/>
        </a:defRPr>
      </a:lvl7pPr>
      <a:lvl8pPr marL="2879976" algn="l" defTabSz="822851" rtl="0" eaLnBrk="1" latinLnBrk="0" hangingPunct="1">
        <a:defRPr sz="1620" kern="1200">
          <a:solidFill>
            <a:schemeClr val="tx1"/>
          </a:solidFill>
          <a:latin typeface="+mn-lt"/>
          <a:ea typeface="+mn-ea"/>
          <a:cs typeface="+mn-cs"/>
        </a:defRPr>
      </a:lvl8pPr>
      <a:lvl9pPr marL="3291401" algn="l" defTabSz="822851" rtl="0" eaLnBrk="1" latinLnBrk="0" hangingPunct="1">
        <a:defRPr sz="16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5"/>
            <a:ext cx="1051697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309" y="6356352"/>
            <a:ext cx="2743557" cy="365125"/>
          </a:xfrm>
          <a:prstGeom prst="rect">
            <a:avLst/>
          </a:prstGeom>
        </p:spPr>
        <p:txBody>
          <a:bodyPr vert="horz" lIns="91440" tIns="45720" rIns="91440" bIns="45720" rtlCol="0" anchor="ctr"/>
          <a:lstStyle>
            <a:lvl1pPr algn="l">
              <a:defRPr sz="1080">
                <a:solidFill>
                  <a:schemeClr val="tx1">
                    <a:tint val="75000"/>
                  </a:schemeClr>
                </a:solidFill>
              </a:defRPr>
            </a:lvl1pPr>
          </a:lstStyle>
          <a:p>
            <a:pPr fontAlgn="base">
              <a:spcBef>
                <a:spcPct val="0"/>
              </a:spcBef>
              <a:spcAft>
                <a:spcPct val="0"/>
              </a:spcAft>
            </a:pPr>
            <a:fld id="{51CF1133-3259-4C45-BABA-5B62D9C6F78D}" type="datetimeFigureOut">
              <a:rPr lang="en-US" smtClean="0">
                <a:solidFill>
                  <a:prstClr val="white">
                    <a:tint val="75000"/>
                  </a:prstClr>
                </a:solidFill>
                <a:latin typeface="Arial" charset="0"/>
              </a:rPr>
              <a:pPr fontAlgn="base">
                <a:spcBef>
                  <a:spcPct val="0"/>
                </a:spcBef>
                <a:spcAft>
                  <a:spcPct val="0"/>
                </a:spcAft>
              </a:pPr>
              <a:t>12/18/2023</a:t>
            </a:fld>
            <a:endParaRPr lang="en-US" dirty="0">
              <a:solidFill>
                <a:prstClr val="white">
                  <a:tint val="75000"/>
                </a:prstClr>
              </a:solidFill>
              <a:latin typeface="Arial" charset="0"/>
            </a:endParaRPr>
          </a:p>
        </p:txBody>
      </p:sp>
      <p:sp>
        <p:nvSpPr>
          <p:cNvPr id="5" name="Footer Placeholder 4"/>
          <p:cNvSpPr>
            <a:spLocks noGrp="1"/>
          </p:cNvSpPr>
          <p:nvPr>
            <p:ph type="ftr" sz="quarter" idx="3"/>
          </p:nvPr>
        </p:nvSpPr>
        <p:spPr>
          <a:xfrm>
            <a:off x="4039126" y="6356352"/>
            <a:ext cx="4115336"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pPr fontAlgn="base">
              <a:spcBef>
                <a:spcPct val="0"/>
              </a:spcBef>
              <a:spcAft>
                <a:spcPct val="0"/>
              </a:spcAft>
            </a:pPr>
            <a:r>
              <a:rPr lang="en-US">
                <a:solidFill>
                  <a:prstClr val="white">
                    <a:tint val="75000"/>
                  </a:prstClr>
                </a:solidFill>
                <a:latin typeface="Arial" charset="0"/>
              </a:rPr>
              <a:t>
              </a:t>
            </a:r>
            <a:endParaRPr lang="en-US" dirty="0">
              <a:solidFill>
                <a:prstClr val="white">
                  <a:tint val="75000"/>
                </a:prstClr>
              </a:solidFill>
              <a:latin typeface="Arial" charset="0"/>
            </a:endParaRPr>
          </a:p>
        </p:txBody>
      </p:sp>
      <p:sp>
        <p:nvSpPr>
          <p:cNvPr id="6" name="Slide Number Placeholder 5"/>
          <p:cNvSpPr>
            <a:spLocks noGrp="1"/>
          </p:cNvSpPr>
          <p:nvPr>
            <p:ph type="sldNum" sz="quarter" idx="4"/>
          </p:nvPr>
        </p:nvSpPr>
        <p:spPr>
          <a:xfrm>
            <a:off x="8611722" y="6356352"/>
            <a:ext cx="2743557" cy="365125"/>
          </a:xfrm>
          <a:prstGeom prst="rect">
            <a:avLst/>
          </a:prstGeom>
        </p:spPr>
        <p:txBody>
          <a:bodyPr vert="horz" lIns="91440" tIns="45720" rIns="91440" bIns="45720" rtlCol="0" anchor="ctr"/>
          <a:lstStyle>
            <a:lvl1pPr algn="r">
              <a:defRPr sz="1080">
                <a:solidFill>
                  <a:schemeClr val="tx1">
                    <a:tint val="75000"/>
                  </a:schemeClr>
                </a:solidFill>
              </a:defRPr>
            </a:lvl1pPr>
          </a:lstStyle>
          <a:p>
            <a:pPr fontAlgn="base">
              <a:spcBef>
                <a:spcPct val="0"/>
              </a:spcBef>
              <a:spcAft>
                <a:spcPct val="0"/>
              </a:spcAft>
            </a:pPr>
            <a:fld id="{6D22F896-40B5-4ADD-8801-0D06FADFA095}" type="slidenum">
              <a:rPr lang="en-US" smtClean="0">
                <a:solidFill>
                  <a:prstClr val="white">
                    <a:tint val="75000"/>
                  </a:prstClr>
                </a:solidFill>
                <a:latin typeface="Arial" charset="0"/>
              </a:rPr>
              <a:pPr fontAlgn="base">
                <a:spcBef>
                  <a:spcPct val="0"/>
                </a:spcBef>
                <a:spcAft>
                  <a:spcPct val="0"/>
                </a:spcAft>
              </a:pPr>
              <a:t>‹#›</a:t>
            </a:fld>
            <a:endParaRPr lang="en-US" dirty="0">
              <a:solidFill>
                <a:prstClr val="white">
                  <a:tint val="75000"/>
                </a:prstClr>
              </a:solidFill>
              <a:latin typeface="Arial" charset="0"/>
            </a:endParaRPr>
          </a:p>
        </p:txBody>
      </p:sp>
    </p:spTree>
    <p:extLst>
      <p:ext uri="{BB962C8B-B14F-4D97-AF65-F5344CB8AC3E}">
        <p14:creationId xmlns:p14="http://schemas.microsoft.com/office/powerpoint/2010/main" val="1565842524"/>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1" y="0"/>
            <a:ext cx="12192120" cy="6858000"/>
          </a:xfrm>
          <a:prstGeom prst="rect">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7" name="PlaceHolder 2"/>
          <p:cNvSpPr>
            <a:spLocks noGrp="1"/>
          </p:cNvSpPr>
          <p:nvPr>
            <p:ph type="title"/>
          </p:nvPr>
        </p:nvSpPr>
        <p:spPr>
          <a:xfrm>
            <a:off x="914041" y="-360"/>
            <a:ext cx="10363320" cy="60948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40" b="1" strike="noStrike" spc="-1">
                <a:solidFill>
                  <a:srgbClr val="FFFF00"/>
                </a:solidFill>
                <a:latin typeface="Calibri"/>
              </a:rPr>
              <a:t>Click to edit the title text format</a:t>
            </a:r>
          </a:p>
        </p:txBody>
      </p:sp>
      <p:sp>
        <p:nvSpPr>
          <p:cNvPr id="2" name="PlaceHolder 3"/>
          <p:cNvSpPr>
            <a:spLocks noGrp="1"/>
          </p:cNvSpPr>
          <p:nvPr>
            <p:ph type="body"/>
          </p:nvPr>
        </p:nvSpPr>
        <p:spPr>
          <a:xfrm>
            <a:off x="406080" y="838080"/>
            <a:ext cx="11480761" cy="5181840"/>
          </a:xfrm>
          <a:prstGeom prst="rect">
            <a:avLst/>
          </a:prstGeom>
        </p:spPr>
        <p:txBody>
          <a:bodyPr lIns="90000" tIns="46800" rIns="90000" bIns="46800">
            <a:normAutofit/>
          </a:bodyPr>
          <a:lstStyle/>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80" b="1" strike="noStrike" spc="-1">
                <a:solidFill>
                  <a:srgbClr val="FFFFFF"/>
                </a:solidFill>
                <a:latin typeface="Calibri"/>
              </a:rPr>
              <a:t>Click to edit the outline text format</a:t>
            </a:r>
          </a:p>
          <a:p>
            <a:pPr marL="668323" lvl="1" indent="-256897">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Second Outline Level</a:t>
            </a:r>
          </a:p>
          <a:p>
            <a:pPr marL="1028563" lvl="2" indent="-205712">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Third Outline Level</a:t>
            </a:r>
          </a:p>
          <a:p>
            <a:pPr marL="1439988" lvl="3" indent="-205712">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Fourth Outline Level</a:t>
            </a:r>
          </a:p>
          <a:p>
            <a:pPr marL="1851413" lvl="4" indent="-205712">
              <a:spcBef>
                <a:spcPts val="719"/>
              </a:spcBef>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Fifth Outline Level</a:t>
            </a:r>
          </a:p>
          <a:p>
            <a:pPr marL="1851413" lvl="5" indent="-205712">
              <a:spcBef>
                <a:spcPts val="719"/>
              </a:spcBef>
              <a:buClr>
                <a:srgbClr val="000000"/>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Sixth Outline Level</a:t>
            </a:r>
          </a:p>
          <a:p>
            <a:pPr marL="1851413" lvl="6" indent="-205712">
              <a:spcBef>
                <a:spcPts val="719"/>
              </a:spcBef>
              <a:buClr>
                <a:srgbClr val="000000"/>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trike="noStrike" spc="-1">
                <a:solidFill>
                  <a:srgbClr val="FFFFFF"/>
                </a:solidFill>
                <a:latin typeface="Calibri"/>
              </a:rPr>
              <a:t>Seventh Outline Level</a:t>
            </a:r>
          </a:p>
        </p:txBody>
      </p:sp>
      <p:sp>
        <p:nvSpPr>
          <p:cNvPr id="3" name="PlaceHolder 4"/>
          <p:cNvSpPr>
            <a:spLocks noGrp="1"/>
          </p:cNvSpPr>
          <p:nvPr>
            <p:ph type="dt"/>
          </p:nvPr>
        </p:nvSpPr>
        <p:spPr>
          <a:xfrm>
            <a:off x="914400" y="6248520"/>
            <a:ext cx="2540160" cy="457200"/>
          </a:xfrm>
          <a:prstGeom prst="rect">
            <a:avLst/>
          </a:prstGeom>
        </p:spPr>
        <p:txBody>
          <a:bodyPr lIns="90000" tIns="46800" rIns="90000" bIns="46800">
            <a:no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endParaRPr lang="en-US" sz="2880" spc="-1">
              <a:solidFill>
                <a:srgbClr val="000000"/>
              </a:solidFill>
            </a:endParaRPr>
          </a:p>
        </p:txBody>
      </p:sp>
      <p:sp>
        <p:nvSpPr>
          <p:cNvPr id="4" name="PlaceHolder 5"/>
          <p:cNvSpPr>
            <a:spLocks noGrp="1"/>
          </p:cNvSpPr>
          <p:nvPr>
            <p:ph type="ftr"/>
          </p:nvPr>
        </p:nvSpPr>
        <p:spPr>
          <a:xfrm>
            <a:off x="4165201" y="6248520"/>
            <a:ext cx="3861000" cy="457200"/>
          </a:xfrm>
          <a:prstGeom prst="rect">
            <a:avLst/>
          </a:prstGeom>
        </p:spPr>
        <p:txBody>
          <a:bodyPr lIns="90000" tIns="46800" rIns="90000" bIns="46800">
            <a:no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endParaRPr lang="en-US" sz="2880" spc="-1">
              <a:solidFill>
                <a:srgbClr val="000000"/>
              </a:solidFill>
            </a:endParaRPr>
          </a:p>
        </p:txBody>
      </p:sp>
      <p:sp>
        <p:nvSpPr>
          <p:cNvPr id="5" name="PlaceHolder 6"/>
          <p:cNvSpPr>
            <a:spLocks noGrp="1"/>
          </p:cNvSpPr>
          <p:nvPr>
            <p:ph type="sldNum"/>
          </p:nvPr>
        </p:nvSpPr>
        <p:spPr>
          <a:xfrm>
            <a:off x="11582281" y="6552720"/>
            <a:ext cx="609839" cy="304920"/>
          </a:xfrm>
          <a:prstGeom prst="rect">
            <a:avLst/>
          </a:prstGeom>
        </p:spPr>
        <p:txBody>
          <a:bodyPr lIns="90000" tIns="46800" rIns="90000" bIns="46800">
            <a:noAutofit/>
          </a:bodyPr>
          <a:lstStyle/>
          <a:p>
            <a:pPr algn="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04AB6216-D817-4454-917C-EBF00848364A}" type="slidenum">
              <a:rPr lang="en-US" sz="1440" b="1" spc="-1" smtClean="0">
                <a:solidFill>
                  <a:srgbClr val="FFFFFF"/>
                </a:solidFill>
              </a:rPr>
              <a:pPr algn="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a:t>
            </a:fld>
            <a:endParaRPr lang="en-US" sz="1440" spc="-1">
              <a:solidFill>
                <a:srgbClr val="000000"/>
              </a:solidFill>
            </a:endParaRPr>
          </a:p>
        </p:txBody>
      </p:sp>
    </p:spTree>
    <p:extLst>
      <p:ext uri="{BB962C8B-B14F-4D97-AF65-F5344CB8AC3E}">
        <p14:creationId xmlns:p14="http://schemas.microsoft.com/office/powerpoint/2010/main" val="286108915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822851" rtl="0" eaLnBrk="1" latinLnBrk="0" hangingPunct="1">
        <a:lnSpc>
          <a:spcPct val="90000"/>
        </a:lnSpc>
        <a:spcBef>
          <a:spcPct val="0"/>
        </a:spcBef>
        <a:buNone/>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sz="3960" kern="1200">
          <a:solidFill>
            <a:schemeClr val="tx1"/>
          </a:solidFill>
          <a:latin typeface="+mj-lt"/>
          <a:ea typeface="+mj-ea"/>
          <a:cs typeface="+mj-cs"/>
        </a:defRPr>
      </a:lvl1pPr>
    </p:titleStyle>
    <p:bodyStyle>
      <a:lvl1pPr marL="411264" indent="-411264" algn="l" defTabSz="822851" rtl="0" eaLnBrk="1" latinLnBrk="0" hangingPunct="1">
        <a:lnSpc>
          <a:spcPct val="90000"/>
        </a:lnSpc>
        <a:spcBef>
          <a:spcPts val="959"/>
        </a:spcBef>
        <a:buClr>
          <a:srgbClr val="FFFFFF"/>
        </a:buClr>
        <a:buFont typeface="Calibri"/>
        <a:buChar char="•"/>
        <a:tabLst>
          <a:tab pos="1097280" algn="l"/>
          <a:tab pos="2194560" algn="l"/>
          <a:tab pos="3291840" algn="l"/>
          <a:tab pos="4389120" algn="l"/>
          <a:tab pos="5486400" algn="l"/>
          <a:tab pos="6583680" algn="l"/>
          <a:tab pos="7680960" algn="l"/>
          <a:tab pos="8778240" algn="l"/>
          <a:tab pos="9875520" algn="l"/>
          <a:tab pos="10972800" algn="l"/>
          <a:tab pos="12070080" algn="l"/>
        </a:tabLst>
        <a:defRPr sz="2520" kern="1200">
          <a:solidFill>
            <a:schemeClr val="tx1"/>
          </a:solidFill>
          <a:latin typeface="+mn-lt"/>
          <a:ea typeface="+mn-ea"/>
          <a:cs typeface="+mn-cs"/>
        </a:defRPr>
      </a:lvl1pPr>
      <a:lvl2pPr marL="617137" indent="-205712" algn="l" defTabSz="822851"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563" indent="-205712" algn="l" defTabSz="822851"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39988"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413"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2839"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264"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5688"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113" indent="-205712" algn="l" defTabSz="822851"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51" rtl="0" eaLnBrk="1" latinLnBrk="0" hangingPunct="1">
        <a:defRPr sz="1620" kern="1200">
          <a:solidFill>
            <a:schemeClr val="tx1"/>
          </a:solidFill>
          <a:latin typeface="+mn-lt"/>
          <a:ea typeface="+mn-ea"/>
          <a:cs typeface="+mn-cs"/>
        </a:defRPr>
      </a:lvl1pPr>
      <a:lvl2pPr marL="411425" algn="l" defTabSz="822851" rtl="0" eaLnBrk="1" latinLnBrk="0" hangingPunct="1">
        <a:defRPr sz="1620" kern="1200">
          <a:solidFill>
            <a:schemeClr val="tx1"/>
          </a:solidFill>
          <a:latin typeface="+mn-lt"/>
          <a:ea typeface="+mn-ea"/>
          <a:cs typeface="+mn-cs"/>
        </a:defRPr>
      </a:lvl2pPr>
      <a:lvl3pPr marL="822851" algn="l" defTabSz="822851" rtl="0" eaLnBrk="1" latinLnBrk="0" hangingPunct="1">
        <a:defRPr sz="1620" kern="1200">
          <a:solidFill>
            <a:schemeClr val="tx1"/>
          </a:solidFill>
          <a:latin typeface="+mn-lt"/>
          <a:ea typeface="+mn-ea"/>
          <a:cs typeface="+mn-cs"/>
        </a:defRPr>
      </a:lvl3pPr>
      <a:lvl4pPr marL="1234276" algn="l" defTabSz="822851" rtl="0" eaLnBrk="1" latinLnBrk="0" hangingPunct="1">
        <a:defRPr sz="1620" kern="1200">
          <a:solidFill>
            <a:schemeClr val="tx1"/>
          </a:solidFill>
          <a:latin typeface="+mn-lt"/>
          <a:ea typeface="+mn-ea"/>
          <a:cs typeface="+mn-cs"/>
        </a:defRPr>
      </a:lvl4pPr>
      <a:lvl5pPr marL="1645700" algn="l" defTabSz="822851" rtl="0" eaLnBrk="1" latinLnBrk="0" hangingPunct="1">
        <a:defRPr sz="1620" kern="1200">
          <a:solidFill>
            <a:schemeClr val="tx1"/>
          </a:solidFill>
          <a:latin typeface="+mn-lt"/>
          <a:ea typeface="+mn-ea"/>
          <a:cs typeface="+mn-cs"/>
        </a:defRPr>
      </a:lvl5pPr>
      <a:lvl6pPr marL="2057125" algn="l" defTabSz="822851" rtl="0" eaLnBrk="1" latinLnBrk="0" hangingPunct="1">
        <a:defRPr sz="1620" kern="1200">
          <a:solidFill>
            <a:schemeClr val="tx1"/>
          </a:solidFill>
          <a:latin typeface="+mn-lt"/>
          <a:ea typeface="+mn-ea"/>
          <a:cs typeface="+mn-cs"/>
        </a:defRPr>
      </a:lvl6pPr>
      <a:lvl7pPr marL="2468551" algn="l" defTabSz="822851" rtl="0" eaLnBrk="1" latinLnBrk="0" hangingPunct="1">
        <a:defRPr sz="1620" kern="1200">
          <a:solidFill>
            <a:schemeClr val="tx1"/>
          </a:solidFill>
          <a:latin typeface="+mn-lt"/>
          <a:ea typeface="+mn-ea"/>
          <a:cs typeface="+mn-cs"/>
        </a:defRPr>
      </a:lvl7pPr>
      <a:lvl8pPr marL="2879976" algn="l" defTabSz="822851" rtl="0" eaLnBrk="1" latinLnBrk="0" hangingPunct="1">
        <a:defRPr sz="1620" kern="1200">
          <a:solidFill>
            <a:schemeClr val="tx1"/>
          </a:solidFill>
          <a:latin typeface="+mn-lt"/>
          <a:ea typeface="+mn-ea"/>
          <a:cs typeface="+mn-cs"/>
        </a:defRPr>
      </a:lvl8pPr>
      <a:lvl9pPr marL="3291401" algn="l" defTabSz="822851" rtl="0" eaLnBrk="1" latinLnBrk="0" hangingPunct="1">
        <a:defRPr sz="16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xmlns="" id="{EFE5B31A-10B5-48A2-A961-BF9B0887A08D}"/>
              </a:ext>
            </a:extLst>
          </p:cNvPr>
          <p:cNvSpPr>
            <a:spLocks noChangeArrowheads="1"/>
          </p:cNvSpPr>
          <p:nvPr userDrawn="1"/>
        </p:nvSpPr>
        <p:spPr bwMode="auto">
          <a:xfrm>
            <a:off x="0" y="0"/>
            <a:ext cx="12193588" cy="68580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en-US" altLang="en-US" sz="2160">
              <a:solidFill>
                <a:srgbClr val="000000"/>
              </a:solidFill>
            </a:endParaRPr>
          </a:p>
        </p:txBody>
      </p:sp>
      <p:sp>
        <p:nvSpPr>
          <p:cNvPr id="1027" name="Rectangle 2">
            <a:extLst>
              <a:ext uri="{FF2B5EF4-FFF2-40B4-BE49-F238E27FC236}">
                <a16:creationId xmlns:a16="http://schemas.microsoft.com/office/drawing/2014/main" xmlns="" id="{6A759B68-AF26-488E-AD98-E468B6EB72D0}"/>
              </a:ext>
            </a:extLst>
          </p:cNvPr>
          <p:cNvSpPr>
            <a:spLocks noGrp="1" noChangeArrowheads="1"/>
          </p:cNvSpPr>
          <p:nvPr>
            <p:ph type="title"/>
          </p:nvPr>
        </p:nvSpPr>
        <p:spPr bwMode="auto">
          <a:xfrm>
            <a:off x="914519" y="0"/>
            <a:ext cx="10364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ABDC60E4-6100-4D17-9CFC-1F8664AE5EF4}"/>
              </a:ext>
            </a:extLst>
          </p:cNvPr>
          <p:cNvSpPr>
            <a:spLocks noGrp="1" noChangeArrowheads="1"/>
          </p:cNvSpPr>
          <p:nvPr>
            <p:ph type="body" idx="1"/>
          </p:nvPr>
        </p:nvSpPr>
        <p:spPr bwMode="auto">
          <a:xfrm>
            <a:off x="406453" y="838200"/>
            <a:ext cx="1148229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D74E280B-67B4-43E5-897F-9BC390EAB716}"/>
              </a:ext>
            </a:extLst>
          </p:cNvPr>
          <p:cNvSpPr>
            <a:spLocks noGrp="1" noChangeArrowheads="1"/>
          </p:cNvSpPr>
          <p:nvPr>
            <p:ph type="dt" sz="half" idx="2"/>
          </p:nvPr>
        </p:nvSpPr>
        <p:spPr bwMode="auto">
          <a:xfrm>
            <a:off x="914519" y="6248400"/>
            <a:ext cx="254033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6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907D3808-A7D3-4EF6-9D03-E5865500986A}"/>
              </a:ext>
            </a:extLst>
          </p:cNvPr>
          <p:cNvSpPr>
            <a:spLocks noGrp="1" noChangeArrowheads="1"/>
          </p:cNvSpPr>
          <p:nvPr>
            <p:ph type="ftr" sz="quarter" idx="3"/>
          </p:nvPr>
        </p:nvSpPr>
        <p:spPr bwMode="auto">
          <a:xfrm>
            <a:off x="4166143" y="6248400"/>
            <a:ext cx="386130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6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E15F7603-5A04-403B-9AAA-76B14F21DADF}"/>
              </a:ext>
            </a:extLst>
          </p:cNvPr>
          <p:cNvSpPr>
            <a:spLocks noGrp="1" noChangeArrowheads="1"/>
          </p:cNvSpPr>
          <p:nvPr>
            <p:ph type="sldNum" sz="quarter" idx="4"/>
          </p:nvPr>
        </p:nvSpPr>
        <p:spPr bwMode="auto">
          <a:xfrm>
            <a:off x="11583909" y="6553200"/>
            <a:ext cx="609679"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40" b="1">
                <a:solidFill>
                  <a:schemeClr val="bg1"/>
                </a:solidFill>
              </a:defRPr>
            </a:lvl1pPr>
          </a:lstStyle>
          <a:p>
            <a:pPr fontAlgn="base">
              <a:spcBef>
                <a:spcPct val="0"/>
              </a:spcBef>
              <a:spcAft>
                <a:spcPct val="0"/>
              </a:spcAft>
              <a:defRPr/>
            </a:pPr>
            <a:fld id="{D3D65261-2DF7-4EA5-A950-6BDC4445F7F0}"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62389933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rtl="0" eaLnBrk="0" fontAlgn="base" hangingPunct="0">
        <a:spcBef>
          <a:spcPct val="0"/>
        </a:spcBef>
        <a:spcAft>
          <a:spcPct val="0"/>
        </a:spcAft>
        <a:defRPr sz="324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5pPr>
      <a:lvl6pPr marL="411480" algn="ctr" rtl="0" fontAlgn="base">
        <a:spcBef>
          <a:spcPct val="0"/>
        </a:spcBef>
        <a:spcAft>
          <a:spcPct val="0"/>
        </a:spcAft>
        <a:defRPr sz="2880" b="1">
          <a:solidFill>
            <a:srgbClr val="FFFF00"/>
          </a:solidFill>
          <a:latin typeface="Arial" pitchFamily="34" charset="0"/>
        </a:defRPr>
      </a:lvl6pPr>
      <a:lvl7pPr marL="822960" algn="ctr" rtl="0" fontAlgn="base">
        <a:spcBef>
          <a:spcPct val="0"/>
        </a:spcBef>
        <a:spcAft>
          <a:spcPct val="0"/>
        </a:spcAft>
        <a:defRPr sz="2880" b="1">
          <a:solidFill>
            <a:srgbClr val="FFFF00"/>
          </a:solidFill>
          <a:latin typeface="Arial" pitchFamily="34" charset="0"/>
        </a:defRPr>
      </a:lvl7pPr>
      <a:lvl8pPr marL="1234440" algn="ctr" rtl="0" fontAlgn="base">
        <a:spcBef>
          <a:spcPct val="0"/>
        </a:spcBef>
        <a:spcAft>
          <a:spcPct val="0"/>
        </a:spcAft>
        <a:defRPr sz="2880" b="1">
          <a:solidFill>
            <a:srgbClr val="FFFF00"/>
          </a:solidFill>
          <a:latin typeface="Arial" pitchFamily="34" charset="0"/>
        </a:defRPr>
      </a:lvl8pPr>
      <a:lvl9pPr marL="1645920" algn="ctr" rtl="0" fontAlgn="base">
        <a:spcBef>
          <a:spcPct val="0"/>
        </a:spcBef>
        <a:spcAft>
          <a:spcPct val="0"/>
        </a:spcAft>
        <a:defRPr sz="2880" b="1">
          <a:solidFill>
            <a:srgbClr val="FFFF00"/>
          </a:solidFill>
          <a:latin typeface="Arial" pitchFamily="34" charset="0"/>
        </a:defRPr>
      </a:lvl9pPr>
    </p:titleStyle>
    <p:bodyStyle>
      <a:lvl1pPr marL="308610" indent="-308610" algn="l" rtl="0" eaLnBrk="0" fontAlgn="base" hangingPunct="0">
        <a:spcBef>
          <a:spcPct val="20000"/>
        </a:spcBef>
        <a:spcAft>
          <a:spcPct val="0"/>
        </a:spcAft>
        <a:buChar char="•"/>
        <a:defRPr sz="2880" b="1">
          <a:solidFill>
            <a:schemeClr val="bg1"/>
          </a:solidFill>
          <a:latin typeface="Calibri" pitchFamily="34" charset="0"/>
          <a:ea typeface="Calibri" pitchFamily="34" charset="0"/>
          <a:cs typeface="Calibri" pitchFamily="34" charset="0"/>
        </a:defRPr>
      </a:lvl1pPr>
      <a:lvl2pPr marL="668656" indent="-257176" algn="l" rtl="0" eaLnBrk="0" fontAlgn="base" hangingPunct="0">
        <a:spcBef>
          <a:spcPct val="20000"/>
        </a:spcBef>
        <a:spcAft>
          <a:spcPct val="0"/>
        </a:spcAft>
        <a:buChar char="–"/>
        <a:defRPr sz="2520" b="1">
          <a:solidFill>
            <a:schemeClr val="bg1"/>
          </a:solidFill>
          <a:latin typeface="Calibri" pitchFamily="34" charset="0"/>
          <a:ea typeface="Calibri" pitchFamily="34" charset="0"/>
          <a:cs typeface="Calibri" pitchFamily="34" charset="0"/>
        </a:defRPr>
      </a:lvl2pPr>
      <a:lvl3pPr marL="1028700" indent="-205740" algn="l" rtl="0" eaLnBrk="0" fontAlgn="base" hangingPunct="0">
        <a:spcBef>
          <a:spcPct val="20000"/>
        </a:spcBef>
        <a:spcAft>
          <a:spcPct val="0"/>
        </a:spcAft>
        <a:buChar char="•"/>
        <a:defRPr sz="2160" b="1">
          <a:solidFill>
            <a:schemeClr val="bg1"/>
          </a:solidFill>
          <a:latin typeface="Calibri" pitchFamily="34" charset="0"/>
          <a:ea typeface="Calibri" pitchFamily="34" charset="0"/>
          <a:cs typeface="Calibri" pitchFamily="34" charset="0"/>
        </a:defRPr>
      </a:lvl3pPr>
      <a:lvl4pPr marL="144018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4pPr>
      <a:lvl5pPr marL="185166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5pPr>
      <a:lvl6pPr marL="2263140" indent="-205740" algn="l" rtl="0" fontAlgn="base">
        <a:spcBef>
          <a:spcPct val="20000"/>
        </a:spcBef>
        <a:spcAft>
          <a:spcPct val="0"/>
        </a:spcAft>
        <a:buChar char="»"/>
        <a:defRPr b="1">
          <a:solidFill>
            <a:schemeClr val="bg1"/>
          </a:solidFill>
          <a:latin typeface="+mn-lt"/>
        </a:defRPr>
      </a:lvl6pPr>
      <a:lvl7pPr marL="2674620" indent="-205740" algn="l" rtl="0" fontAlgn="base">
        <a:spcBef>
          <a:spcPct val="20000"/>
        </a:spcBef>
        <a:spcAft>
          <a:spcPct val="0"/>
        </a:spcAft>
        <a:buChar char="»"/>
        <a:defRPr b="1">
          <a:solidFill>
            <a:schemeClr val="bg1"/>
          </a:solidFill>
          <a:latin typeface="+mn-lt"/>
        </a:defRPr>
      </a:lvl7pPr>
      <a:lvl8pPr marL="3086100" indent="-205740" algn="l" rtl="0" fontAlgn="base">
        <a:spcBef>
          <a:spcPct val="20000"/>
        </a:spcBef>
        <a:spcAft>
          <a:spcPct val="0"/>
        </a:spcAft>
        <a:buChar char="»"/>
        <a:defRPr b="1">
          <a:solidFill>
            <a:schemeClr val="bg1"/>
          </a:solidFill>
          <a:latin typeface="+mn-lt"/>
        </a:defRPr>
      </a:lvl8pPr>
      <a:lvl9pPr marL="3497580" indent="-205740" algn="l" rtl="0" fontAlgn="base">
        <a:spcBef>
          <a:spcPct val="20000"/>
        </a:spcBef>
        <a:spcAft>
          <a:spcPct val="0"/>
        </a:spcAft>
        <a:buChar char="»"/>
        <a:defRPr b="1">
          <a:solidFill>
            <a:schemeClr val="bg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3C4549D-2AF9-4B62-A70F-F4E92897C498}"/>
              </a:ext>
            </a:extLst>
          </p:cNvPr>
          <p:cNvSpPr>
            <a:spLocks noGrp="1" noChangeArrowheads="1"/>
          </p:cNvSpPr>
          <p:nvPr>
            <p:ph type="title"/>
          </p:nvPr>
        </p:nvSpPr>
        <p:spPr bwMode="auto">
          <a:xfrm>
            <a:off x="1320972" y="152400"/>
            <a:ext cx="934841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7F29FA1-3C8A-4B22-A521-B7F774C82FA0}"/>
              </a:ext>
            </a:extLst>
          </p:cNvPr>
          <p:cNvSpPr>
            <a:spLocks noGrp="1" noChangeArrowheads="1"/>
          </p:cNvSpPr>
          <p:nvPr>
            <p:ph type="body" idx="1"/>
          </p:nvPr>
        </p:nvSpPr>
        <p:spPr bwMode="auto">
          <a:xfrm>
            <a:off x="609679" y="1219200"/>
            <a:ext cx="1087261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DD3341D7-D5BE-4D9E-B2CF-C42AE0EA59CD}"/>
              </a:ext>
            </a:extLst>
          </p:cNvPr>
          <p:cNvSpPr>
            <a:spLocks noGrp="1" noChangeArrowheads="1"/>
          </p:cNvSpPr>
          <p:nvPr>
            <p:ph type="dt" sz="half" idx="2"/>
          </p:nvPr>
        </p:nvSpPr>
        <p:spPr bwMode="auto">
          <a:xfrm>
            <a:off x="914519" y="6248400"/>
            <a:ext cx="25403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a:solidFill>
                <a:srgbClr val="000000"/>
              </a:solidFill>
            </a:endParaRPr>
          </a:p>
        </p:txBody>
      </p:sp>
      <p:sp>
        <p:nvSpPr>
          <p:cNvPr id="1029" name="Rectangle 5">
            <a:extLst>
              <a:ext uri="{FF2B5EF4-FFF2-40B4-BE49-F238E27FC236}">
                <a16:creationId xmlns:a16="http://schemas.microsoft.com/office/drawing/2014/main" xmlns="" id="{03A75313-44A8-4671-B93A-FFAD581D37A2}"/>
              </a:ext>
            </a:extLst>
          </p:cNvPr>
          <p:cNvSpPr>
            <a:spLocks noGrp="1" noChangeArrowheads="1"/>
          </p:cNvSpPr>
          <p:nvPr>
            <p:ph type="ftr" sz="quarter" idx="3"/>
          </p:nvPr>
        </p:nvSpPr>
        <p:spPr bwMode="auto">
          <a:xfrm>
            <a:off x="4166143" y="6248400"/>
            <a:ext cx="38613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anose="02020603050405020304" pitchFamily="18" charset="0"/>
              </a:defRPr>
            </a:lvl1pPr>
          </a:lstStyle>
          <a:p>
            <a:endParaRPr lang="en-US" altLang="en-US">
              <a:solidFill>
                <a:srgbClr val="000000"/>
              </a:solidFill>
            </a:endParaRPr>
          </a:p>
        </p:txBody>
      </p:sp>
      <p:sp>
        <p:nvSpPr>
          <p:cNvPr id="1030" name="Rectangle 6">
            <a:extLst>
              <a:ext uri="{FF2B5EF4-FFF2-40B4-BE49-F238E27FC236}">
                <a16:creationId xmlns:a16="http://schemas.microsoft.com/office/drawing/2014/main" xmlns="" id="{11FC7900-3DBD-4918-BCA9-11BB8FBB5FAD}"/>
              </a:ext>
            </a:extLst>
          </p:cNvPr>
          <p:cNvSpPr>
            <a:spLocks noGrp="1" noChangeArrowheads="1"/>
          </p:cNvSpPr>
          <p:nvPr>
            <p:ph type="sldNum" sz="quarter" idx="4"/>
          </p:nvPr>
        </p:nvSpPr>
        <p:spPr bwMode="auto">
          <a:xfrm>
            <a:off x="11787135" y="6553200"/>
            <a:ext cx="40645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Times New Roman" panose="02020603050405020304" pitchFamily="18" charset="0"/>
              </a:defRPr>
            </a:lvl1pPr>
          </a:lstStyle>
          <a:p>
            <a:fld id="{EC1B0DFF-0EC1-4223-8624-C04223FB97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47787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rtl="0" eaLnBrk="0" fontAlgn="base" hangingPunct="0">
        <a:spcBef>
          <a:spcPct val="0"/>
        </a:spcBef>
        <a:spcAft>
          <a:spcPct val="0"/>
        </a:spcAft>
        <a:defRPr sz="2800" b="1" kern="1200">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5pPr>
      <a:lvl6pPr marL="4572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6pPr>
      <a:lvl7pPr marL="9144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7pPr>
      <a:lvl8pPr marL="13716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8pPr>
      <a:lvl9pPr marL="18288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1.xml"/></Relationships>
</file>

<file path=ppt/slides/_rels/slide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1.xml"/></Relationships>
</file>

<file path=ppt/slides/_rels/slide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1.xml"/></Relationships>
</file>

<file path=ppt/slides/_rels/slide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2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5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5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6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5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5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58.xml"/></Relationships>
</file>

<file path=ppt/slides/_rels/slide1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25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5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58.xml"/></Relationships>
</file>

<file path=ppt/slides/_rels/slide1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0.xml"/><Relationship Id="rId1" Type="http://schemas.openxmlformats.org/officeDocument/2006/relationships/slideLayout" Target="../slideLayouts/slideLayout258.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58.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58.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85.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91.xml"/></Relationships>
</file>

<file path=ppt/slides/_rels/slide19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0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1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2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2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24.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24.xml"/></Relationships>
</file>

<file path=ppt/slides/_rels/slide2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2.xml"/><Relationship Id="rId1" Type="http://schemas.openxmlformats.org/officeDocument/2006/relationships/slideLayout" Target="../slideLayouts/slideLayout32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24.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24.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24.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24.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2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34.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46.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4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4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4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4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4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4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59.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59.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59.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70.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70.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70.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70.xml"/></Relationships>
</file>

<file path=ppt/slides/_rels/slide2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8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8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8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97.xml"/></Relationships>
</file>

<file path=ppt/slides/_rels/slide2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9.xml"/><Relationship Id="rId1" Type="http://schemas.openxmlformats.org/officeDocument/2006/relationships/slideLayout" Target="../slideLayouts/slideLayout3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6.xml"/></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13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1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1219320" y="2122560"/>
            <a:ext cx="9380520" cy="17622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chorCtr="1">
            <a:normAutofit fontScale="85000" lnSpcReduction="10000"/>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7200" b="1" i="1" strike="noStrike" spc="-1">
                <a:solidFill>
                  <a:srgbClr val="FFFF00"/>
                </a:solidFill>
                <a:latin typeface="Calibri"/>
              </a:rPr>
              <a:t>Creando familias piadosas</a:t>
            </a:r>
            <a:endParaRPr lang="en-US" sz="7200" b="0" strike="noStrike" spc="-1">
              <a:solidFill>
                <a:srgbClr val="000000"/>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i="1" strike="noStrike" spc="-1">
                <a:solidFill>
                  <a:srgbClr val="FFFF00"/>
                </a:solidFill>
                <a:latin typeface="Calibri"/>
              </a:rPr>
              <a:t>Segmento 2 - 2023</a:t>
            </a:r>
            <a:endParaRPr lang="en-US" sz="3600" b="0" strike="noStrike" spc="-1">
              <a:solidFill>
                <a:srgbClr val="000000"/>
              </a:solidFill>
              <a:latin typeface="Arial"/>
            </a:endParaRPr>
          </a:p>
        </p:txBody>
      </p:sp>
      <p:sp>
        <p:nvSpPr>
          <p:cNvPr id="50" name="CustomShape 2"/>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261F66-2931-4913-AC86-CF9660CF4BAB}" type="slidenum">
              <a:rPr lang="en-US" sz="1600" b="1" strike="noStrike" spc="-1">
                <a:solidFill>
                  <a:srgbClr val="FFFFFF"/>
                </a:solidFill>
                <a:latin typeface="Arial"/>
              </a:rPr>
              <a:t>1</a:t>
            </a:fld>
            <a:endParaRPr lang="en-US" sz="1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2170080" y="41400"/>
            <a:ext cx="8229600" cy="48096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800" b="1" strike="noStrike" spc="-1">
                <a:solidFill>
                  <a:srgbClr val="FFFF00"/>
                </a:solidFill>
                <a:latin typeface="Calibri"/>
              </a:rPr>
              <a:t>“Los dos serán una sola carne”</a:t>
            </a:r>
          </a:p>
        </p:txBody>
      </p:sp>
      <p:sp>
        <p:nvSpPr>
          <p:cNvPr id="79" name="CustomShape 2"/>
          <p:cNvSpPr/>
          <p:nvPr/>
        </p:nvSpPr>
        <p:spPr>
          <a:xfrm>
            <a:off x="2049480" y="2417760"/>
            <a:ext cx="1714320" cy="1602619"/>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33CC"/>
          </a:solidFill>
          <a:ln w="9360">
            <a:solidFill>
              <a:srgbClr val="FFFFFF"/>
            </a:solidFill>
            <a:miter/>
          </a:ln>
          <a:effectLst>
            <a:outerShdw dist="107932" dir="2700000">
              <a:srgbClr val="000000">
                <a:alpha val="50000"/>
              </a:srgbClr>
            </a:outerShdw>
          </a:effectLst>
        </p:spPr>
        <p:style>
          <a:lnRef idx="0">
            <a:scrgbClr r="0" g="0" b="0"/>
          </a:lnRef>
          <a:fillRef idx="0">
            <a:scrgbClr r="0" g="0" b="0"/>
          </a:fillRef>
          <a:effectRef idx="0">
            <a:scrgbClr r="0" g="0" b="0"/>
          </a:effectRef>
          <a:fontRef idx="minor"/>
        </p:style>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i="1" strike="noStrike" spc="-1" dirty="0" err="1" smtClean="0">
                <a:solidFill>
                  <a:srgbClr val="FFFF00"/>
                </a:solidFill>
                <a:latin typeface="Arial"/>
              </a:rPr>
              <a:t>Gén</a:t>
            </a:r>
            <a:r>
              <a:rPr lang="en-US" sz="1400" b="1" i="1" strike="noStrike" spc="-1" dirty="0" smtClean="0">
                <a:solidFill>
                  <a:srgbClr val="FFFF00"/>
                </a:solidFill>
                <a:latin typeface="Arial"/>
              </a:rPr>
              <a:t> 2:24 </a:t>
            </a:r>
            <a:r>
              <a:rPr lang="en-US" sz="1400" b="1" strike="noStrike" spc="-1" dirty="0" smtClean="0">
                <a:solidFill>
                  <a:srgbClr val="FFFF00"/>
                </a:solidFill>
                <a:latin typeface="Arial"/>
              </a:rPr>
              <a:t>– “</a:t>
            </a:r>
            <a:r>
              <a:rPr lang="es-ES" sz="1400" b="1" i="1" spc="-1" dirty="0" smtClean="0">
                <a:solidFill>
                  <a:srgbClr val="FFFF00"/>
                </a:solidFill>
              </a:rPr>
              <a:t>Por tanto el hombre dejará a su padre y a su madre y se unirá a su mujer, y serán una sola carne</a:t>
            </a:r>
            <a:r>
              <a:rPr lang="en-US" sz="1400" b="1" i="1" strike="noStrike" spc="-1" dirty="0" smtClean="0">
                <a:solidFill>
                  <a:srgbClr val="FFFF00"/>
                </a:solidFill>
                <a:latin typeface="Arial"/>
              </a:rPr>
              <a:t>”.</a:t>
            </a:r>
            <a:endParaRPr lang="en-US" sz="1400" b="0" strike="noStrike" spc="-1" dirty="0">
              <a:solidFill>
                <a:srgbClr val="000000"/>
              </a:solidFill>
              <a:latin typeface="Arial"/>
            </a:endParaRPr>
          </a:p>
        </p:txBody>
      </p:sp>
      <p:sp>
        <p:nvSpPr>
          <p:cNvPr id="80" name="CustomShape 3"/>
          <p:cNvSpPr/>
          <p:nvPr/>
        </p:nvSpPr>
        <p:spPr>
          <a:xfrm>
            <a:off x="851040" y="3152880"/>
            <a:ext cx="1158840" cy="525401"/>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pc="-1" dirty="0" err="1" smtClean="0">
                <a:solidFill>
                  <a:srgbClr val="FFFFFF"/>
                </a:solidFill>
                <a:latin typeface="Arial"/>
              </a:rPr>
              <a:t>En</a:t>
            </a:r>
            <a:r>
              <a:rPr lang="en-US" sz="1400" b="1" spc="-1" dirty="0" smtClean="0">
                <a:solidFill>
                  <a:srgbClr val="FFFFFF"/>
                </a:solidFill>
                <a:latin typeface="Arial"/>
              </a:rPr>
              <a:t> e</a:t>
            </a:r>
            <a:r>
              <a:rPr lang="en-US" sz="1400" b="1" strike="noStrike" spc="-1" dirty="0" smtClean="0">
                <a:solidFill>
                  <a:srgbClr val="FFFFFF"/>
                </a:solidFill>
                <a:latin typeface="Arial"/>
              </a:rPr>
              <a:t>l </a:t>
            </a:r>
            <a:r>
              <a:rPr lang="en-US" sz="1400" b="1" strike="noStrike" spc="-1" dirty="0">
                <a:solidFill>
                  <a:srgbClr val="FFFFFF"/>
                </a:solidFill>
                <a:latin typeface="Arial"/>
              </a:rPr>
              <a:t>principio</a:t>
            </a:r>
            <a:endParaRPr lang="en-US" sz="1400" b="0" strike="noStrike" spc="-1" dirty="0">
              <a:solidFill>
                <a:srgbClr val="000000"/>
              </a:solidFill>
              <a:latin typeface="Arial"/>
            </a:endParaRPr>
          </a:p>
        </p:txBody>
      </p:sp>
      <p:grpSp>
        <p:nvGrpSpPr>
          <p:cNvPr id="81" name="Group 4"/>
          <p:cNvGrpSpPr/>
          <p:nvPr/>
        </p:nvGrpSpPr>
        <p:grpSpPr>
          <a:xfrm>
            <a:off x="2302200" y="795240"/>
            <a:ext cx="7908120" cy="1642680"/>
            <a:chOff x="2302200" y="795240"/>
            <a:chExt cx="7908120" cy="1642680"/>
          </a:xfrm>
        </p:grpSpPr>
        <p:sp>
          <p:nvSpPr>
            <p:cNvPr id="82" name="CustomShape 5"/>
            <p:cNvSpPr/>
            <p:nvPr/>
          </p:nvSpPr>
          <p:spPr>
            <a:xfrm>
              <a:off x="4106520" y="795240"/>
              <a:ext cx="6103800" cy="1451809"/>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i="1" u="sng" strike="noStrike" spc="-1" dirty="0" err="1" smtClean="0">
                  <a:solidFill>
                    <a:srgbClr val="FFFFFF"/>
                  </a:solidFill>
                  <a:uFillTx/>
                  <a:latin typeface="Arial"/>
                </a:rPr>
                <a:t>Ef</a:t>
              </a:r>
              <a:r>
                <a:rPr lang="en-US" sz="1400" b="0" i="1" u="sng" strike="noStrike" spc="-1" dirty="0" smtClean="0">
                  <a:solidFill>
                    <a:srgbClr val="FFFFFF"/>
                  </a:solidFill>
                  <a:uFillTx/>
                  <a:latin typeface="Arial"/>
                </a:rPr>
                <a:t> 5:28-33</a:t>
              </a:r>
              <a:r>
                <a:rPr lang="en-US" sz="1400" spc="-1" dirty="0">
                  <a:solidFill>
                    <a:srgbClr val="FFFFFF"/>
                  </a:solidFill>
                  <a:latin typeface="Arial"/>
                </a:rPr>
                <a:t> </a:t>
              </a:r>
              <a:r>
                <a:rPr lang="es-ES" sz="1400" spc="-1" dirty="0" smtClean="0">
                  <a:solidFill>
                    <a:srgbClr val="FFFFFF"/>
                  </a:solidFill>
                </a:rPr>
                <a:t>Así </a:t>
              </a:r>
              <a:r>
                <a:rPr lang="es-ES" sz="1400" spc="-1" dirty="0">
                  <a:solidFill>
                    <a:srgbClr val="FFFFFF"/>
                  </a:solidFill>
                </a:rPr>
                <a:t>deben también los maridos amar a sus mujeres, como a sus propios cuerpos. El que ama a su mujer, a sí mismo se ama.  </a:t>
              </a:r>
              <a:r>
                <a:rPr lang="es-ES" sz="1400" spc="-1" dirty="0" smtClean="0">
                  <a:solidFill>
                    <a:srgbClr val="FFFFFF"/>
                  </a:solidFill>
                </a:rPr>
                <a:t>Porque </a:t>
              </a:r>
              <a:r>
                <a:rPr lang="es-ES" sz="1400" spc="-1" dirty="0">
                  <a:solidFill>
                    <a:srgbClr val="FFFFFF"/>
                  </a:solidFill>
                </a:rPr>
                <a:t>nadie aborreció jamás su propio cuerpo, sino que lo sustenta y lo cuida, así como también Cristo a la </a:t>
              </a:r>
              <a:r>
                <a:rPr lang="es-ES" sz="1400" spc="-1" dirty="0" smtClean="0">
                  <a:solidFill>
                    <a:srgbClr val="FFFFFF"/>
                  </a:solidFill>
                </a:rPr>
                <a:t>iglesia</a:t>
              </a:r>
              <a:r>
                <a:rPr lang="es-ES" sz="1400" spc="-1" dirty="0">
                  <a:solidFill>
                    <a:srgbClr val="FFFFFF"/>
                  </a:solidFill>
                </a:rPr>
                <a:t> </a:t>
              </a:r>
              <a:r>
                <a:rPr lang="es-ES" sz="1400" spc="-1" dirty="0" smtClean="0">
                  <a:solidFill>
                    <a:srgbClr val="FFFFFF"/>
                  </a:solidFill>
                </a:rPr>
                <a:t>… </a:t>
              </a:r>
              <a:r>
                <a:rPr lang="es-ES" sz="1400" b="1" spc="-1" dirty="0">
                  <a:solidFill>
                    <a:srgbClr val="FFFF00"/>
                  </a:solidFill>
                </a:rPr>
                <a:t>POR ESTO EL HOMBRE DEJARÁ A SU PADRE Y A SU MADRE, Y SE UNIRÁ A SU MUJER, Y LOS DOS SERÁN </a:t>
              </a:r>
              <a:r>
                <a:rPr lang="es-ES" sz="1400" b="1" u="sng" spc="-1" dirty="0">
                  <a:solidFill>
                    <a:srgbClr val="FFFF00"/>
                  </a:solidFill>
                </a:rPr>
                <a:t>UNA SOLA CARNE</a:t>
              </a:r>
              <a:r>
                <a:rPr lang="es-ES" sz="1400" spc="-1" dirty="0">
                  <a:solidFill>
                    <a:srgbClr val="FFFFFF"/>
                  </a:solidFill>
                </a:rPr>
                <a:t>.  </a:t>
              </a:r>
              <a:r>
                <a:rPr lang="es-ES" sz="1400" spc="-1" dirty="0" smtClean="0">
                  <a:solidFill>
                    <a:srgbClr val="FFFFFF"/>
                  </a:solidFill>
                </a:rPr>
                <a:t>…En </a:t>
              </a:r>
              <a:r>
                <a:rPr lang="es-ES" sz="1400" spc="-1" dirty="0">
                  <a:solidFill>
                    <a:srgbClr val="FFFFFF"/>
                  </a:solidFill>
                </a:rPr>
                <a:t>todo caso, cada uno de ustedes ame también a su mujer como a sí mismo, y que la mujer respete a su marido.</a:t>
              </a:r>
              <a:endParaRPr lang="en-US" sz="1400" b="0" strike="noStrike" spc="-1" dirty="0">
                <a:solidFill>
                  <a:srgbClr val="000000"/>
                </a:solidFill>
                <a:latin typeface="Arial"/>
              </a:endParaRPr>
            </a:p>
          </p:txBody>
        </p:sp>
        <p:sp>
          <p:nvSpPr>
            <p:cNvPr id="83" name="CustomShape 6"/>
            <p:cNvSpPr/>
            <p:nvPr/>
          </p:nvSpPr>
          <p:spPr>
            <a:xfrm>
              <a:off x="2654280" y="1186560"/>
              <a:ext cx="1543320" cy="1251360"/>
            </a:xfrm>
            <a:custGeom>
              <a:avLst/>
              <a:gdLst/>
              <a:ahLst/>
              <a:cxnLst/>
              <a:rect l="l" t="t" r="r" b="b"/>
              <a:pathLst>
                <a:path w="968" h="576">
                  <a:moveTo>
                    <a:pt x="56" y="576"/>
                  </a:moveTo>
                  <a:cubicBezTo>
                    <a:pt x="28" y="408"/>
                    <a:pt x="0" y="240"/>
                    <a:pt x="152" y="144"/>
                  </a:cubicBezTo>
                  <a:cubicBezTo>
                    <a:pt x="304" y="48"/>
                    <a:pt x="636" y="24"/>
                    <a:pt x="968" y="0"/>
                  </a:cubicBezTo>
                </a:path>
              </a:pathLst>
            </a:custGeom>
            <a:noFill/>
            <a:ln w="38160">
              <a:solidFill>
                <a:srgbClr val="FFFFFF"/>
              </a:solidFill>
              <a:round/>
              <a:tailEnd type="stealth" w="lg" len="lg"/>
            </a:ln>
          </p:spPr>
          <p:style>
            <a:lnRef idx="0">
              <a:scrgbClr r="0" g="0" b="0"/>
            </a:lnRef>
            <a:fillRef idx="0">
              <a:scrgbClr r="0" g="0" b="0"/>
            </a:fillRef>
            <a:effectRef idx="0">
              <a:scrgbClr r="0" g="0" b="0"/>
            </a:effectRef>
            <a:fontRef idx="minor"/>
          </p:style>
        </p:sp>
        <p:sp>
          <p:nvSpPr>
            <p:cNvPr id="84" name="CustomShape 7"/>
            <p:cNvSpPr/>
            <p:nvPr/>
          </p:nvSpPr>
          <p:spPr>
            <a:xfrm>
              <a:off x="2302200" y="1391040"/>
              <a:ext cx="1271880" cy="531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rPr>
                <a:t>Pablo, a la</a:t>
              </a:r>
              <a:endParaRPr lang="en-US" sz="1600" b="0" strike="noStrike" spc="-1">
                <a:solidFill>
                  <a:srgbClr val="000000"/>
                </a:solidFill>
                <a:latin typeface="Arial"/>
              </a:endParaRPr>
            </a:p>
            <a:p>
              <a:pPr algn="l" rtl="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rPr>
                <a:t>Efesios</a:t>
              </a:r>
              <a:endParaRPr lang="en-US" sz="1600" b="0" strike="noStrike" spc="-1">
                <a:solidFill>
                  <a:srgbClr val="000000"/>
                </a:solidFill>
                <a:latin typeface="Arial"/>
              </a:endParaRPr>
            </a:p>
          </p:txBody>
        </p:sp>
      </p:grpSp>
      <p:grpSp>
        <p:nvGrpSpPr>
          <p:cNvPr id="85" name="Group 8"/>
          <p:cNvGrpSpPr/>
          <p:nvPr/>
        </p:nvGrpSpPr>
        <p:grpSpPr>
          <a:xfrm>
            <a:off x="2052720" y="4522320"/>
            <a:ext cx="8089920" cy="1404570"/>
            <a:chOff x="2052720" y="4522320"/>
            <a:chExt cx="8089920" cy="1404570"/>
          </a:xfrm>
        </p:grpSpPr>
        <p:sp>
          <p:nvSpPr>
            <p:cNvPr id="86" name="CustomShape 9"/>
            <p:cNvSpPr/>
            <p:nvPr/>
          </p:nvSpPr>
          <p:spPr>
            <a:xfrm>
              <a:off x="4107600" y="4862880"/>
              <a:ext cx="6035040" cy="1064010"/>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i="1" u="sng" strike="noStrike" spc="-1" dirty="0">
                  <a:solidFill>
                    <a:srgbClr val="FFFFFF"/>
                  </a:solidFill>
                  <a:uFillTx/>
                  <a:latin typeface="Arial"/>
                </a:rPr>
                <a:t>1 </a:t>
              </a:r>
              <a:r>
                <a:rPr lang="en-US" sz="1400" b="0" i="1" u="sng" strike="noStrike" spc="-1" dirty="0" err="1" smtClean="0">
                  <a:solidFill>
                    <a:srgbClr val="FFFFFF"/>
                  </a:solidFill>
                  <a:uFillTx/>
                  <a:latin typeface="Arial"/>
                </a:rPr>
                <a:t>Cor</a:t>
              </a:r>
              <a:r>
                <a:rPr lang="en-US" sz="1400" b="0" i="1" u="sng" strike="noStrike" spc="-1" dirty="0" smtClean="0">
                  <a:solidFill>
                    <a:srgbClr val="FFFFFF"/>
                  </a:solidFill>
                  <a:uFillTx/>
                  <a:latin typeface="Arial"/>
                </a:rPr>
                <a:t> 6:15-17</a:t>
              </a:r>
              <a:r>
                <a:rPr lang="en-US" sz="1400" spc="-1" dirty="0">
                  <a:solidFill>
                    <a:srgbClr val="FFFFFF"/>
                  </a:solidFill>
                  <a:latin typeface="Arial"/>
                </a:rPr>
                <a:t> </a:t>
              </a:r>
              <a:r>
                <a:rPr lang="es-ES" sz="1400" spc="-1" dirty="0" smtClean="0">
                  <a:solidFill>
                    <a:srgbClr val="FFFFFF"/>
                  </a:solidFill>
                </a:rPr>
                <a:t>¿No </a:t>
              </a:r>
              <a:r>
                <a:rPr lang="es-ES" sz="1400" spc="-1" dirty="0">
                  <a:solidFill>
                    <a:srgbClr val="FFFFFF"/>
                  </a:solidFill>
                </a:rPr>
                <a:t>saben que sus cuerpos son miembros de Cristo? ¿Tomaré, acaso, los miembros de Cristo y los haré miembros de una ramera? ¡De ningún modo! </a:t>
              </a:r>
              <a:r>
                <a:rPr lang="es-ES" sz="1400" spc="-1" dirty="0" smtClean="0">
                  <a:solidFill>
                    <a:srgbClr val="FFFFFF"/>
                  </a:solidFill>
                </a:rPr>
                <a:t>¿</a:t>
              </a:r>
              <a:r>
                <a:rPr lang="es-ES" sz="1400" spc="-1" dirty="0">
                  <a:solidFill>
                    <a:srgbClr val="FFFFFF"/>
                  </a:solidFill>
                </a:rPr>
                <a:t>O no saben que el que se une a una ramera es un cuerpo con ella? Porque Él dice: «</a:t>
              </a:r>
              <a:r>
                <a:rPr lang="es-ES" sz="1400" b="1" spc="-1" dirty="0">
                  <a:solidFill>
                    <a:srgbClr val="FFFF00"/>
                  </a:solidFill>
                </a:rPr>
                <a:t>LOS DOS VENDRÁN A SER </a:t>
              </a:r>
              <a:r>
                <a:rPr lang="es-ES" sz="1400" b="1" u="sng" spc="-1" dirty="0">
                  <a:solidFill>
                    <a:srgbClr val="FFFF00"/>
                  </a:solidFill>
                </a:rPr>
                <a:t>UNA SOLA CARNE</a:t>
              </a:r>
              <a:r>
                <a:rPr lang="es-ES" sz="1400" spc="-1" dirty="0">
                  <a:solidFill>
                    <a:srgbClr val="FFFFFF"/>
                  </a:solidFill>
                </a:rPr>
                <a:t>». </a:t>
              </a:r>
              <a:r>
                <a:rPr lang="es-ES" sz="1400" spc="-1" dirty="0" smtClean="0">
                  <a:solidFill>
                    <a:srgbClr val="FFFFFF"/>
                  </a:solidFill>
                </a:rPr>
                <a:t>Pero </a:t>
              </a:r>
              <a:r>
                <a:rPr lang="es-ES" sz="1400" spc="-1" dirty="0">
                  <a:solidFill>
                    <a:srgbClr val="FFFFFF"/>
                  </a:solidFill>
                </a:rPr>
                <a:t>el que se une al Señor, es un espíritu con Él. </a:t>
              </a:r>
              <a:endParaRPr lang="en-US" sz="1400" b="0" strike="noStrike" spc="-1" dirty="0">
                <a:solidFill>
                  <a:srgbClr val="000000"/>
                </a:solidFill>
                <a:latin typeface="Arial"/>
              </a:endParaRPr>
            </a:p>
          </p:txBody>
        </p:sp>
        <p:sp>
          <p:nvSpPr>
            <p:cNvPr id="87" name="CustomShape 10"/>
            <p:cNvSpPr/>
            <p:nvPr/>
          </p:nvSpPr>
          <p:spPr>
            <a:xfrm flipV="1">
              <a:off x="2598480" y="4522320"/>
              <a:ext cx="1383120" cy="1026000"/>
            </a:xfrm>
            <a:custGeom>
              <a:avLst/>
              <a:gdLst/>
              <a:ahLst/>
              <a:cxnLst/>
              <a:rect l="l" t="t" r="r" b="b"/>
              <a:pathLst>
                <a:path w="968" h="576">
                  <a:moveTo>
                    <a:pt x="56" y="576"/>
                  </a:moveTo>
                  <a:cubicBezTo>
                    <a:pt x="28" y="408"/>
                    <a:pt x="0" y="240"/>
                    <a:pt x="152" y="144"/>
                  </a:cubicBezTo>
                  <a:cubicBezTo>
                    <a:pt x="304" y="48"/>
                    <a:pt x="636" y="24"/>
                    <a:pt x="968" y="0"/>
                  </a:cubicBezTo>
                </a:path>
              </a:pathLst>
            </a:custGeom>
            <a:noFill/>
            <a:ln w="38160">
              <a:solidFill>
                <a:srgbClr val="FFFFFF"/>
              </a:solidFill>
              <a:round/>
              <a:tailEnd type="stealth" w="lg" len="lg"/>
            </a:ln>
          </p:spPr>
          <p:style>
            <a:lnRef idx="0">
              <a:scrgbClr r="0" g="0" b="0"/>
            </a:lnRef>
            <a:fillRef idx="0">
              <a:scrgbClr r="0" g="0" b="0"/>
            </a:fillRef>
            <a:effectRef idx="0">
              <a:scrgbClr r="0" g="0" b="0"/>
            </a:effectRef>
            <a:fontRef idx="minor"/>
          </p:style>
        </p:sp>
        <p:sp>
          <p:nvSpPr>
            <p:cNvPr id="88" name="CustomShape 11"/>
            <p:cNvSpPr/>
            <p:nvPr/>
          </p:nvSpPr>
          <p:spPr>
            <a:xfrm>
              <a:off x="2052720" y="4988520"/>
              <a:ext cx="1371600" cy="531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dirty="0">
                  <a:solidFill>
                    <a:srgbClr val="FFFFFF"/>
                  </a:solidFill>
                  <a:latin typeface="Arial"/>
                </a:rPr>
                <a:t>Pablo, a </a:t>
              </a:r>
              <a:r>
                <a:rPr lang="en-US" sz="1600" b="1" strike="noStrike" spc="-1" dirty="0" err="1">
                  <a:solidFill>
                    <a:srgbClr val="FFFFFF"/>
                  </a:solidFill>
                  <a:latin typeface="Arial"/>
                </a:rPr>
                <a:t>los</a:t>
              </a:r>
              <a:r>
                <a:rPr lang="en-US" sz="1600" b="1" strike="noStrike" spc="-1" dirty="0">
                  <a:solidFill>
                    <a:srgbClr val="FFFFFF"/>
                  </a:solidFill>
                  <a:latin typeface="Arial"/>
                </a:rPr>
                <a:t> </a:t>
              </a:r>
              <a:r>
                <a:rPr lang="en-US" sz="1600" b="1" strike="noStrike" spc="-1" dirty="0" err="1">
                  <a:solidFill>
                    <a:srgbClr val="FFFFFF"/>
                  </a:solidFill>
                  <a:latin typeface="Arial"/>
                </a:rPr>
                <a:t>corintios</a:t>
              </a:r>
              <a:endParaRPr lang="en-US" sz="1600" b="0" strike="noStrike" spc="-1" dirty="0">
                <a:solidFill>
                  <a:srgbClr val="000000"/>
                </a:solidFill>
                <a:latin typeface="Arial"/>
              </a:endParaRPr>
            </a:p>
          </p:txBody>
        </p:sp>
      </p:grpSp>
      <p:grpSp>
        <p:nvGrpSpPr>
          <p:cNvPr id="89" name="Group 12"/>
          <p:cNvGrpSpPr/>
          <p:nvPr/>
        </p:nvGrpSpPr>
        <p:grpSpPr>
          <a:xfrm>
            <a:off x="3760920" y="2897280"/>
            <a:ext cx="6818040" cy="1257909"/>
            <a:chOff x="3760920" y="2897280"/>
            <a:chExt cx="6818040" cy="1257909"/>
          </a:xfrm>
        </p:grpSpPr>
        <p:sp>
          <p:nvSpPr>
            <p:cNvPr id="90" name="CustomShape 13"/>
            <p:cNvSpPr/>
            <p:nvPr/>
          </p:nvSpPr>
          <p:spPr>
            <a:xfrm>
              <a:off x="5299560" y="2897280"/>
              <a:ext cx="5279400" cy="1257909"/>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0" i="1" u="sng" strike="noStrike" spc="-1" dirty="0" smtClean="0">
                  <a:solidFill>
                    <a:srgbClr val="FFFFFF"/>
                  </a:solidFill>
                  <a:uFillTx/>
                  <a:latin typeface="Arial"/>
                </a:rPr>
                <a:t>Mat </a:t>
              </a:r>
              <a:r>
                <a:rPr lang="en-US" sz="1400" b="0" i="1" u="sng" strike="noStrike" spc="-1" dirty="0">
                  <a:solidFill>
                    <a:srgbClr val="FFFFFF"/>
                  </a:solidFill>
                  <a:uFillTx/>
                  <a:latin typeface="Arial"/>
                </a:rPr>
                <a:t>19:4-6</a:t>
              </a:r>
              <a:r>
                <a:rPr lang="en-US" sz="1400" b="0" strike="noStrike" spc="-1" dirty="0" smtClean="0">
                  <a:solidFill>
                    <a:srgbClr val="FFFFFF"/>
                  </a:solidFill>
                  <a:latin typeface="Arial"/>
                </a:rPr>
                <a:t>…</a:t>
              </a:r>
              <a:r>
                <a:rPr lang="es-ES" sz="1400" spc="-1" dirty="0">
                  <a:solidFill>
                    <a:srgbClr val="FFFFFF"/>
                  </a:solidFill>
                </a:rPr>
                <a:t>«¿No han leído que Aquel que los creó, desde el principio LOS HIZO VARÓN Y HEMBRA, </a:t>
              </a:r>
              <a:r>
                <a:rPr lang="es-ES" sz="1400" spc="-1" dirty="0" smtClean="0">
                  <a:solidFill>
                    <a:srgbClr val="FFFFFF"/>
                  </a:solidFill>
                </a:rPr>
                <a:t>y </a:t>
              </a:r>
              <a:r>
                <a:rPr lang="es-ES" sz="1400" spc="-1" dirty="0">
                  <a:solidFill>
                    <a:srgbClr val="FFFFFF"/>
                  </a:solidFill>
                </a:rPr>
                <a:t>dijo: “</a:t>
              </a:r>
              <a:r>
                <a:rPr lang="es-ES" sz="1400" b="1" spc="-1" dirty="0">
                  <a:solidFill>
                    <a:srgbClr val="FFFF00"/>
                  </a:solidFill>
                </a:rPr>
                <a:t>POR ESTA RAZÓN EL HOMBRE DEJARÁ A su PADRE Y A su MADRE Y SE UNIRÁ A SU MUJER, Y LOS DOS SERÁN </a:t>
              </a:r>
              <a:r>
                <a:rPr lang="es-ES" sz="1400" b="1" u="sng" spc="-1" dirty="0">
                  <a:solidFill>
                    <a:srgbClr val="FFFF00"/>
                  </a:solidFill>
                </a:rPr>
                <a:t>UNA SOLA CARNE</a:t>
              </a:r>
              <a:r>
                <a:rPr lang="es-ES" sz="1400" spc="-1" dirty="0">
                  <a:solidFill>
                    <a:srgbClr val="FFFFFF"/>
                  </a:solidFill>
                </a:rPr>
                <a:t>”? </a:t>
              </a:r>
              <a:r>
                <a:rPr lang="es-ES" sz="1400" spc="-1" dirty="0" smtClean="0">
                  <a:solidFill>
                    <a:srgbClr val="FFFFFF"/>
                  </a:solidFill>
                </a:rPr>
                <a:t>Así </a:t>
              </a:r>
              <a:r>
                <a:rPr lang="es-ES" sz="1400" spc="-1" dirty="0">
                  <a:solidFill>
                    <a:srgbClr val="FFFFFF"/>
                  </a:solidFill>
                </a:rPr>
                <a:t>que ya no son dos, sino una sola carne. Por tanto, lo que Dios ha unido, ningún hombre lo separe». </a:t>
              </a:r>
              <a:endParaRPr lang="en-US" sz="1400" b="0" strike="noStrike" spc="-1" dirty="0">
                <a:solidFill>
                  <a:srgbClr val="000000"/>
                </a:solidFill>
                <a:latin typeface="Arial"/>
              </a:endParaRPr>
            </a:p>
          </p:txBody>
        </p:sp>
        <p:sp>
          <p:nvSpPr>
            <p:cNvPr id="91" name="Line 14"/>
            <p:cNvSpPr/>
            <p:nvPr/>
          </p:nvSpPr>
          <p:spPr>
            <a:xfrm>
              <a:off x="3760920" y="3290040"/>
              <a:ext cx="1538640" cy="14040"/>
            </a:xfrm>
            <a:prstGeom prst="line">
              <a:avLst/>
            </a:prstGeom>
            <a:ln w="38160">
              <a:solidFill>
                <a:srgbClr val="FFFFFF"/>
              </a:solidFill>
              <a:miter/>
              <a:tailEnd type="stealth" w="lg" len="lg"/>
            </a:ln>
          </p:spPr>
          <p:style>
            <a:lnRef idx="0">
              <a:scrgbClr r="0" g="0" b="0"/>
            </a:lnRef>
            <a:fillRef idx="0">
              <a:scrgbClr r="0" g="0" b="0"/>
            </a:fillRef>
            <a:effectRef idx="0">
              <a:scrgbClr r="0" g="0" b="0"/>
            </a:effectRef>
            <a:fontRef idx="minor"/>
          </p:style>
        </p:sp>
        <p:sp>
          <p:nvSpPr>
            <p:cNvPr id="92" name="CustomShape 15"/>
            <p:cNvSpPr/>
            <p:nvPr/>
          </p:nvSpPr>
          <p:spPr>
            <a:xfrm>
              <a:off x="4009680" y="2921400"/>
              <a:ext cx="908280" cy="750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trike="noStrike" spc="-1">
                  <a:solidFill>
                    <a:srgbClr val="FFFFFF"/>
                  </a:solidFill>
                  <a:latin typeface="Arial"/>
                </a:rPr>
                <a:t>Jesús, a los judíos</a:t>
              </a:r>
              <a:endParaRPr lang="en-US" sz="1600" b="0" strike="noStrike" spc="-1">
                <a:solidFill>
                  <a:srgbClr val="000000"/>
                </a:solidFill>
                <a:latin typeface="Arial"/>
              </a:endParaRPr>
            </a:p>
          </p:txBody>
        </p:sp>
      </p:grpSp>
      <p:sp>
        <p:nvSpPr>
          <p:cNvPr id="93" name="CustomShape 16"/>
          <p:cNvSpPr/>
          <p:nvPr/>
        </p:nvSpPr>
        <p:spPr>
          <a:xfrm>
            <a:off x="5769720" y="2281320"/>
            <a:ext cx="3349805" cy="371513"/>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FFFFFF"/>
            </a:solidFill>
            <a:miter/>
          </a:ln>
          <a:effectLst>
            <a:outerShdw dist="38183" dir="2700000">
              <a:srgbClr val="000000">
                <a:alpha val="40000"/>
              </a:srgbClr>
            </a:outerShdw>
          </a:effectLst>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i="1" strike="noStrike" spc="-1" dirty="0" err="1">
                <a:solidFill>
                  <a:srgbClr val="000000"/>
                </a:solidFill>
                <a:latin typeface="Arial"/>
              </a:rPr>
              <a:t>Aplicación</a:t>
            </a:r>
            <a:r>
              <a:rPr lang="en-US" sz="1800" b="1" i="1" strike="noStrike" spc="-1" dirty="0">
                <a:solidFill>
                  <a:srgbClr val="000000"/>
                </a:solidFill>
                <a:latin typeface="Arial"/>
              </a:rPr>
              <a:t>: Amor y </a:t>
            </a:r>
            <a:r>
              <a:rPr lang="en-US" b="1" i="1" spc="-1" dirty="0" err="1">
                <a:solidFill>
                  <a:srgbClr val="000000"/>
                </a:solidFill>
                <a:latin typeface="Arial"/>
              </a:rPr>
              <a:t>s</a:t>
            </a:r>
            <a:r>
              <a:rPr lang="en-US" sz="1800" b="1" i="1" strike="noStrike" spc="-1" dirty="0" err="1" smtClean="0">
                <a:solidFill>
                  <a:srgbClr val="000000"/>
                </a:solidFill>
                <a:latin typeface="Arial"/>
              </a:rPr>
              <a:t>acrificio</a:t>
            </a:r>
            <a:endParaRPr lang="en-US" sz="1800" b="0" strike="noStrike" spc="-1" dirty="0">
              <a:solidFill>
                <a:srgbClr val="000000"/>
              </a:solidFill>
              <a:latin typeface="Arial"/>
            </a:endParaRPr>
          </a:p>
        </p:txBody>
      </p:sp>
      <p:sp>
        <p:nvSpPr>
          <p:cNvPr id="94" name="CustomShape 17"/>
          <p:cNvSpPr/>
          <p:nvPr/>
        </p:nvSpPr>
        <p:spPr>
          <a:xfrm>
            <a:off x="5360760" y="4200480"/>
            <a:ext cx="5049629" cy="371513"/>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FFFFFF"/>
            </a:solidFill>
            <a:miter/>
          </a:ln>
          <a:effectLst>
            <a:outerShdw dist="38183" dir="2700000">
              <a:srgbClr val="000000">
                <a:alpha val="40000"/>
              </a:srgbClr>
            </a:outerShdw>
          </a:effectLst>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i="1" spc="-1" smtClean="0">
                <a:solidFill>
                  <a:srgbClr val="000000"/>
                </a:solidFill>
                <a:latin typeface="Arial"/>
              </a:rPr>
              <a:t>Aplicación</a:t>
            </a:r>
            <a:r>
              <a:rPr lang="en-US" sz="1800" b="1" i="1" strike="noStrike" spc="-1" smtClean="0">
                <a:solidFill>
                  <a:srgbClr val="000000"/>
                </a:solidFill>
                <a:latin typeface="Arial"/>
              </a:rPr>
              <a:t>: </a:t>
            </a:r>
            <a:r>
              <a:rPr lang="en-US" sz="1800" b="1" i="1" strike="noStrike" spc="-1" dirty="0" err="1">
                <a:solidFill>
                  <a:srgbClr val="000000"/>
                </a:solidFill>
                <a:latin typeface="Arial"/>
              </a:rPr>
              <a:t>Permanencia</a:t>
            </a:r>
            <a:r>
              <a:rPr lang="en-US" sz="1800" b="1" i="1" strike="noStrike" spc="-1" dirty="0">
                <a:solidFill>
                  <a:srgbClr val="000000"/>
                </a:solidFill>
                <a:latin typeface="Arial"/>
              </a:rPr>
              <a:t>, no </a:t>
            </a:r>
            <a:r>
              <a:rPr lang="en-US" sz="1800" b="1" i="1" strike="noStrike" spc="-1" dirty="0" err="1" smtClean="0">
                <a:solidFill>
                  <a:srgbClr val="000000"/>
                </a:solidFill>
                <a:latin typeface="Arial"/>
              </a:rPr>
              <a:t>debe</a:t>
            </a:r>
            <a:r>
              <a:rPr lang="en-US" sz="1800" b="1" i="1" strike="noStrike" spc="-1" dirty="0" smtClean="0">
                <a:solidFill>
                  <a:srgbClr val="000000"/>
                </a:solidFill>
                <a:latin typeface="Arial"/>
              </a:rPr>
              <a:t> </a:t>
            </a:r>
            <a:r>
              <a:rPr lang="en-US" sz="1800" b="1" i="1" strike="noStrike" spc="-1" dirty="0" err="1" smtClean="0">
                <a:solidFill>
                  <a:srgbClr val="000000"/>
                </a:solidFill>
                <a:latin typeface="Arial"/>
              </a:rPr>
              <a:t>romperse</a:t>
            </a:r>
            <a:endParaRPr lang="en-US" sz="1800" b="0" strike="noStrike" spc="-1" dirty="0">
              <a:solidFill>
                <a:srgbClr val="000000"/>
              </a:solidFill>
              <a:latin typeface="Arial"/>
            </a:endParaRPr>
          </a:p>
        </p:txBody>
      </p:sp>
      <p:sp>
        <p:nvSpPr>
          <p:cNvPr id="95" name="CustomShape 18"/>
          <p:cNvSpPr/>
          <p:nvPr/>
        </p:nvSpPr>
        <p:spPr>
          <a:xfrm>
            <a:off x="5205240" y="5959440"/>
            <a:ext cx="5228909" cy="537712"/>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FFFFFF"/>
            </a:solidFill>
            <a:miter/>
          </a:ln>
          <a:effectLst>
            <a:outerShdw dist="38183" dir="2700000">
              <a:srgbClr val="000000">
                <a:alpha val="40000"/>
              </a:srgbClr>
            </a:outerShdw>
          </a:effectLst>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i="1" strike="noStrike" spc="-1" dirty="0" err="1" smtClean="0">
                <a:solidFill>
                  <a:srgbClr val="000000"/>
                </a:solidFill>
                <a:latin typeface="Arial"/>
              </a:rPr>
              <a:t>Aplicación</a:t>
            </a:r>
            <a:r>
              <a:rPr lang="en-US" sz="1800" b="1" i="1" strike="noStrike" spc="-1" dirty="0" smtClean="0">
                <a:solidFill>
                  <a:srgbClr val="000000"/>
                </a:solidFill>
                <a:latin typeface="Arial"/>
              </a:rPr>
              <a:t>: Una </a:t>
            </a:r>
            <a:r>
              <a:rPr lang="en-US" sz="1800" b="1" i="1" strike="noStrike" spc="-1" dirty="0" err="1" smtClean="0">
                <a:solidFill>
                  <a:srgbClr val="000000"/>
                </a:solidFill>
                <a:latin typeface="Arial"/>
              </a:rPr>
              <a:t>unión</a:t>
            </a:r>
            <a:r>
              <a:rPr lang="en-US" sz="1800" b="1" i="1" strike="noStrike" spc="-1" dirty="0" smtClean="0">
                <a:solidFill>
                  <a:srgbClr val="000000"/>
                </a:solidFill>
                <a:latin typeface="Arial"/>
              </a:rPr>
              <a:t> </a:t>
            </a:r>
            <a:r>
              <a:rPr lang="en-US" sz="1800" b="1" i="1" strike="noStrike" spc="-1" dirty="0" err="1" smtClean="0">
                <a:solidFill>
                  <a:srgbClr val="000000"/>
                </a:solidFill>
                <a:latin typeface="Arial"/>
              </a:rPr>
              <a:t>inapropiada</a:t>
            </a:r>
            <a:r>
              <a:rPr lang="en-US" sz="1800" b="1" i="1" strike="noStrike" spc="-1" dirty="0" smtClean="0">
                <a:solidFill>
                  <a:srgbClr val="000000"/>
                </a:solidFill>
                <a:latin typeface="Arial"/>
              </a:rPr>
              <a:t> </a:t>
            </a:r>
            <a:r>
              <a:rPr lang="en-US" sz="1800" b="1" i="1" strike="noStrike" spc="-1" dirty="0" err="1">
                <a:solidFill>
                  <a:srgbClr val="000000"/>
                </a:solidFill>
                <a:latin typeface="Arial"/>
              </a:rPr>
              <a:t>contamina</a:t>
            </a:r>
            <a:endParaRPr lang="en-US" sz="1800" b="0" strike="noStrike" spc="-1" dirty="0">
              <a:solidFill>
                <a:srgbClr val="000000"/>
              </a:solidFill>
              <a:latin typeface="Arial"/>
            </a:endParaRPr>
          </a:p>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i="1" strike="noStrike" spc="-1" dirty="0" smtClean="0">
                <a:solidFill>
                  <a:srgbClr val="000000"/>
                </a:solidFill>
                <a:latin typeface="Arial"/>
              </a:rPr>
              <a:t>(</a:t>
            </a:r>
            <a:r>
              <a:rPr lang="en-US" b="1" i="1" spc="-1" dirty="0" err="1">
                <a:solidFill>
                  <a:srgbClr val="000000"/>
                </a:solidFill>
                <a:latin typeface="Arial"/>
              </a:rPr>
              <a:t>e</a:t>
            </a:r>
            <a:r>
              <a:rPr lang="en-US" sz="1800" b="1" i="1" strike="noStrike" spc="-1" dirty="0" err="1" smtClean="0">
                <a:solidFill>
                  <a:srgbClr val="000000"/>
                </a:solidFill>
                <a:latin typeface="Arial"/>
              </a:rPr>
              <a:t>s</a:t>
            </a:r>
            <a:r>
              <a:rPr lang="en-US" sz="1800" b="1" i="1" strike="noStrike" spc="-1" dirty="0" smtClean="0">
                <a:solidFill>
                  <a:srgbClr val="000000"/>
                </a:solidFill>
                <a:latin typeface="Arial"/>
              </a:rPr>
              <a:t> </a:t>
            </a:r>
            <a:r>
              <a:rPr lang="en-US" sz="1800" b="1" i="1" strike="noStrike" spc="-1" dirty="0" err="1">
                <a:solidFill>
                  <a:srgbClr val="000000"/>
                </a:solidFill>
                <a:latin typeface="Arial"/>
              </a:rPr>
              <a:t>decir</a:t>
            </a:r>
            <a:r>
              <a:rPr lang="en-US" sz="1800" b="1" i="1" strike="noStrike" spc="-1" dirty="0">
                <a:solidFill>
                  <a:srgbClr val="000000"/>
                </a:solidFill>
                <a:latin typeface="Arial"/>
              </a:rPr>
              <a:t>, un </a:t>
            </a:r>
            <a:r>
              <a:rPr lang="en-US" sz="1800" b="1" i="1" strike="noStrike" spc="-1" dirty="0" err="1">
                <a:solidFill>
                  <a:srgbClr val="000000"/>
                </a:solidFill>
                <a:latin typeface="Arial"/>
              </a:rPr>
              <a:t>acuerdo</a:t>
            </a:r>
            <a:r>
              <a:rPr lang="en-US" sz="1800" b="1" i="1" strike="noStrike" spc="-1" dirty="0">
                <a:solidFill>
                  <a:srgbClr val="000000"/>
                </a:solidFill>
                <a:latin typeface="Arial"/>
              </a:rPr>
              <a:t> de </a:t>
            </a:r>
            <a:r>
              <a:rPr lang="en-US" sz="1800" b="1" i="1" strike="noStrike" spc="-1" dirty="0" err="1">
                <a:solidFill>
                  <a:srgbClr val="000000"/>
                </a:solidFill>
                <a:latin typeface="Arial"/>
              </a:rPr>
              <a:t>propósito</a:t>
            </a:r>
            <a:r>
              <a:rPr lang="en-US" sz="1800" b="1" i="1" strike="noStrike" spc="-1" dirty="0">
                <a:solidFill>
                  <a:srgbClr val="000000"/>
                </a:solidFill>
                <a:latin typeface="Arial"/>
              </a:rPr>
              <a:t> y </a:t>
            </a:r>
            <a:r>
              <a:rPr lang="en-US" sz="1800" b="1" i="1" strike="noStrike" spc="-1" dirty="0" err="1">
                <a:solidFill>
                  <a:srgbClr val="000000"/>
                </a:solidFill>
                <a:latin typeface="Arial"/>
              </a:rPr>
              <a:t>acción</a:t>
            </a:r>
            <a:r>
              <a:rPr lang="en-US" sz="1800" b="1" i="1" strike="noStrike" spc="-1" dirty="0">
                <a:solidFill>
                  <a:srgbClr val="000000"/>
                </a:solidFill>
                <a:latin typeface="Arial"/>
              </a:rPr>
              <a:t>)</a:t>
            </a:r>
            <a:endParaRPr lang="en-US" sz="1800" b="0" strike="noStrike" spc="-1" dirty="0">
              <a:solidFill>
                <a:srgbClr val="000000"/>
              </a:solidFill>
              <a:latin typeface="Arial"/>
            </a:endParaRPr>
          </a:p>
        </p:txBody>
      </p:sp>
      <p:sp>
        <p:nvSpPr>
          <p:cNvPr id="96" name="CustomShape 19"/>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970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07718F-4DBA-4193-8892-69AA7CBBA0D9}" type="slidenum">
              <a:rPr lang="en-US" sz="1400" b="1" strike="noStrike" spc="-1">
                <a:solidFill>
                  <a:srgbClr val="FFFFFF"/>
                </a:solidFill>
                <a:latin typeface="Arial"/>
              </a:rPr>
              <a:t>10</a:t>
            </a:fld>
            <a:endParaRPr lang="en-US" sz="14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additive="repl">
                                        <p:cTn id="7" dur="500"/>
                                        <p:tgtEl>
                                          <p:spTgt spid="81"/>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9" presetClass="entr"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dissolve">
                                      <p:cBhvr additive="repl">
                                        <p:cTn id="12" dur="500"/>
                                        <p:tgtEl>
                                          <p:spTgt spid="93"/>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additive="repl">
                                        <p:cTn id="17" dur="500"/>
                                        <p:tgtEl>
                                          <p:spTgt spid="89"/>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9" presetClass="entr"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additive="repl">
                                        <p:cTn id="22" dur="500"/>
                                        <p:tgtEl>
                                          <p:spTgt spid="94"/>
                                        </p:tgtEl>
                                      </p:cBhvr>
                                    </p:animEffec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22" presetClass="entr" presetSubtype="8"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additive="repl">
                                        <p:cTn id="27" dur="500"/>
                                        <p:tgtEl>
                                          <p:spTgt spid="85"/>
                                        </p:tgtEl>
                                      </p:cBhvr>
                                    </p:animEffec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9" presetClass="entr"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dissolve">
                                      <p:cBhvr additive="repl">
                                        <p:cTn id="3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914716" y="87"/>
            <a:ext cx="10361971" cy="762021"/>
          </a:xfrm>
          <a:prstGeom prst="rect">
            <a:avLst/>
          </a:prstGeom>
          <a:noFill/>
          <a:ln w="0">
            <a:noFill/>
          </a:ln>
        </p:spPr>
        <p:txBody>
          <a:bodyPr anchor="ctr">
            <a:noAutofit/>
          </a:bodyPr>
          <a:lstStyle/>
          <a:p>
            <a:pPr algn="ct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400" b="1" spc="-1" dirty="0">
                <a:solidFill>
                  <a:srgbClr val="FFFF00"/>
                </a:solidFill>
                <a:latin typeface="Calibri"/>
              </a:rPr>
              <a:t>¿</a:t>
            </a:r>
            <a:r>
              <a:rPr lang="en-US" sz="4400" b="1" spc="-1" dirty="0" err="1">
                <a:solidFill>
                  <a:srgbClr val="FFFF00"/>
                </a:solidFill>
                <a:latin typeface="Calibri"/>
              </a:rPr>
              <a:t>Estamos</a:t>
            </a:r>
            <a:r>
              <a:rPr lang="en-US" sz="4400" b="1" spc="-1" dirty="0">
                <a:solidFill>
                  <a:srgbClr val="FFFF00"/>
                </a:solidFill>
                <a:latin typeface="Calibri"/>
              </a:rPr>
              <a:t> </a:t>
            </a:r>
            <a:r>
              <a:rPr lang="en-US" sz="4400" b="1" spc="-1" dirty="0" err="1">
                <a:solidFill>
                  <a:srgbClr val="FFFF00"/>
                </a:solidFill>
                <a:latin typeface="Calibri"/>
              </a:rPr>
              <a:t>en</a:t>
            </a:r>
            <a:r>
              <a:rPr lang="en-US" sz="4400" b="1" spc="-1" dirty="0">
                <a:solidFill>
                  <a:srgbClr val="FFFF00"/>
                </a:solidFill>
                <a:latin typeface="Calibri"/>
              </a:rPr>
              <a:t> </a:t>
            </a:r>
            <a:r>
              <a:rPr lang="en-US" sz="4400" b="1" spc="-1" dirty="0" err="1">
                <a:solidFill>
                  <a:srgbClr val="FFFF00"/>
                </a:solidFill>
                <a:latin typeface="Calibri"/>
              </a:rPr>
              <a:t>guerra</a:t>
            </a:r>
            <a:r>
              <a:rPr lang="en-US" sz="4400" b="1" spc="-1" dirty="0">
                <a:solidFill>
                  <a:srgbClr val="FFFF00"/>
                </a:solidFill>
                <a:latin typeface="Calibri"/>
              </a:rPr>
              <a:t>? – </a:t>
            </a:r>
            <a:r>
              <a:rPr lang="en-US" sz="4400" b="1" spc="-1" dirty="0" err="1">
                <a:solidFill>
                  <a:srgbClr val="FFFF00"/>
                </a:solidFill>
                <a:latin typeface="Calibri"/>
              </a:rPr>
              <a:t>Desafíos</a:t>
            </a:r>
            <a:r>
              <a:rPr lang="en-US" sz="4400" b="1" spc="-1" dirty="0">
                <a:solidFill>
                  <a:srgbClr val="FFFF00"/>
                </a:solidFill>
                <a:latin typeface="Calibri"/>
              </a:rPr>
              <a:t> </a:t>
            </a:r>
            <a:r>
              <a:rPr lang="en-US" sz="4400" b="1" spc="-1" dirty="0" err="1">
                <a:solidFill>
                  <a:srgbClr val="FFFF00"/>
                </a:solidFill>
                <a:latin typeface="Calibri"/>
              </a:rPr>
              <a:t>personales</a:t>
            </a:r>
            <a:endParaRPr lang="en-US" sz="4400" b="1" spc="-1" dirty="0">
              <a:solidFill>
                <a:srgbClr val="FFFF00"/>
              </a:solidFill>
              <a:latin typeface="Calibri"/>
            </a:endParaRPr>
          </a:p>
        </p:txBody>
      </p:sp>
      <p:sp>
        <p:nvSpPr>
          <p:cNvPr id="282" name="TextShape 2"/>
          <p:cNvSpPr txBox="1"/>
          <p:nvPr/>
        </p:nvSpPr>
        <p:spPr>
          <a:xfrm>
            <a:off x="305314" y="1219249"/>
            <a:ext cx="11580772" cy="5180805"/>
          </a:xfrm>
          <a:prstGeom prst="rect">
            <a:avLst/>
          </a:prstGeom>
          <a:noFill/>
          <a:ln w="0">
            <a:noFill/>
          </a:ln>
        </p:spPr>
        <p:txBody>
          <a:bodyPr>
            <a:normAutofit fontScale="85000" lnSpcReduction="10000"/>
          </a:bodyPr>
          <a:lstStyle/>
          <a:p>
            <a:pPr>
              <a:lnSpc>
                <a:spcPts val="2999"/>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3200" b="1" spc="-1" dirty="0">
                <a:solidFill>
                  <a:srgbClr val="FFFFFF"/>
                </a:solidFill>
                <a:latin typeface="Calibri"/>
              </a:rPr>
              <a:t>…</a:t>
            </a:r>
            <a:r>
              <a:rPr lang="es-ES" sz="3200" b="1" spc="-1" dirty="0">
                <a:solidFill>
                  <a:srgbClr val="FFFFFF"/>
                </a:solidFill>
                <a:latin typeface="Calibri"/>
              </a:rPr>
              <a:t>Y en verdad, todos los que quieren vivir piadosamente en Cristo Jesús, </a:t>
            </a:r>
            <a:r>
              <a:rPr lang="es-ES" sz="3200" b="1" u="sng" spc="-1" dirty="0">
                <a:solidFill>
                  <a:srgbClr val="FFFF00"/>
                </a:solidFill>
                <a:latin typeface="Calibri"/>
              </a:rPr>
              <a:t>serán perseguidos</a:t>
            </a:r>
            <a:r>
              <a:rPr lang="es-ES" sz="3200" b="1" spc="-1" dirty="0">
                <a:solidFill>
                  <a:srgbClr val="FFFFFF"/>
                </a:solidFill>
                <a:latin typeface="Calibri"/>
              </a:rPr>
              <a:t>.</a:t>
            </a:r>
            <a:r>
              <a:rPr lang="en-US" sz="3200" b="1" spc="-1" dirty="0">
                <a:solidFill>
                  <a:srgbClr val="FFFF00"/>
                </a:solidFill>
                <a:latin typeface="Calibri"/>
              </a:rPr>
              <a:t> </a:t>
            </a:r>
            <a:r>
              <a:rPr lang="en-US" sz="3200" b="1" spc="-1" dirty="0">
                <a:solidFill>
                  <a:srgbClr val="FFFFFF"/>
                </a:solidFill>
                <a:latin typeface="Calibri"/>
              </a:rPr>
              <a:t>(II Tim 3:12)</a:t>
            </a:r>
          </a:p>
          <a:p>
            <a:pPr>
              <a:lnSpc>
                <a:spcPts val="2999"/>
              </a:lnSpc>
              <a:spcBef>
                <a:spcPts val="224"/>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3200" b="1" spc="-1" dirty="0">
              <a:solidFill>
                <a:srgbClr val="FFFFFF"/>
              </a:solidFill>
              <a:latin typeface="Calibri"/>
            </a:endParaRPr>
          </a:p>
          <a:p>
            <a:pPr>
              <a:lnSpc>
                <a:spcPts val="2999"/>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b="1" spc="-1" dirty="0">
                <a:solidFill>
                  <a:srgbClr val="FFFFFF"/>
                </a:solidFill>
                <a:latin typeface="Calibri"/>
              </a:rPr>
              <a:t>Amados, les ruego como a extranjeros y peregrinos, que se abstengan de </a:t>
            </a:r>
            <a:r>
              <a:rPr lang="es-ES" sz="3200" b="1" u="sng" spc="-1" dirty="0">
                <a:solidFill>
                  <a:srgbClr val="FFFF00"/>
                </a:solidFill>
                <a:latin typeface="Calibri"/>
              </a:rPr>
              <a:t>las pasiones carnales que combaten contra el alma</a:t>
            </a:r>
            <a:r>
              <a:rPr lang="es-ES" sz="3200" b="1" spc="-1" dirty="0">
                <a:solidFill>
                  <a:srgbClr val="FFFFFF"/>
                </a:solidFill>
                <a:latin typeface="Calibri"/>
              </a:rPr>
              <a:t>. 12  Mantengan entre los gentiles una conducta irreprochable, a fin de que en aquello que </a:t>
            </a:r>
            <a:r>
              <a:rPr lang="es-ES" sz="3200" b="1" u="sng" spc="-1" dirty="0">
                <a:solidFill>
                  <a:srgbClr val="FFFF00"/>
                </a:solidFill>
                <a:latin typeface="Calibri"/>
              </a:rPr>
              <a:t>les calumnian </a:t>
            </a:r>
            <a:r>
              <a:rPr lang="es-ES" sz="3200" b="1" spc="-1" dirty="0">
                <a:solidFill>
                  <a:srgbClr val="FFFFFF"/>
                </a:solidFill>
                <a:latin typeface="Calibri"/>
              </a:rPr>
              <a:t>como malhechores, ellos, por razón de </a:t>
            </a:r>
            <a:r>
              <a:rPr lang="es-ES" sz="3200" b="1" spc="-1" dirty="0">
                <a:solidFill>
                  <a:srgbClr val="2BE7E7"/>
                </a:solidFill>
                <a:latin typeface="Calibri"/>
              </a:rPr>
              <a:t>las buenas obras de ustedes, al considerarlas</a:t>
            </a:r>
            <a:r>
              <a:rPr lang="es-ES" sz="3200" b="1" spc="-1" dirty="0">
                <a:solidFill>
                  <a:srgbClr val="FFFFFF"/>
                </a:solidFill>
                <a:latin typeface="Calibri"/>
              </a:rPr>
              <a:t>, glorifiquen a Dios en el día de la visitación. </a:t>
            </a:r>
            <a:r>
              <a:rPr lang="en-US" sz="3200" b="1" spc="-1" dirty="0">
                <a:solidFill>
                  <a:srgbClr val="FFFFFF"/>
                </a:solidFill>
                <a:latin typeface="Calibri"/>
              </a:rPr>
              <a:t>(I Pedro 2:11-12)</a:t>
            </a:r>
          </a:p>
          <a:p>
            <a:pPr>
              <a:lnSpc>
                <a:spcPts val="2999"/>
              </a:lnSpc>
              <a:spcBef>
                <a:spcPts val="224"/>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3200" b="1" spc="-1" dirty="0">
              <a:solidFill>
                <a:srgbClr val="FFFFFF"/>
              </a:solidFill>
              <a:latin typeface="Calibri"/>
            </a:endParaRPr>
          </a:p>
          <a:p>
            <a:pPr>
              <a:lnSpc>
                <a:spcPts val="2999"/>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3200" b="1" spc="-1" dirty="0">
                <a:solidFill>
                  <a:srgbClr val="FFFFFF"/>
                </a:solidFill>
                <a:latin typeface="Calibri"/>
              </a:rPr>
              <a:t>…</a:t>
            </a:r>
            <a:r>
              <a:rPr lang="es-ES" sz="3200" b="1" spc="-1" dirty="0">
                <a:solidFill>
                  <a:srgbClr val="FFFFFF"/>
                </a:solidFill>
                <a:latin typeface="Calibri"/>
              </a:rPr>
              <a:t>para que sean irreprensibles y sencillos, hijos de Dios sin tacha </a:t>
            </a:r>
            <a:r>
              <a:rPr lang="es-ES" sz="3200" b="1" u="sng" spc="-1" dirty="0">
                <a:solidFill>
                  <a:srgbClr val="FFFF00"/>
                </a:solidFill>
                <a:latin typeface="Calibri"/>
              </a:rPr>
              <a:t>en medio de una generación torcida y perversa</a:t>
            </a:r>
            <a:r>
              <a:rPr lang="es-ES" sz="3200" b="1" spc="-1" dirty="0">
                <a:solidFill>
                  <a:srgbClr val="FFFFFF"/>
                </a:solidFill>
                <a:latin typeface="Calibri"/>
              </a:rPr>
              <a:t>, en medio de la cual ustedes </a:t>
            </a:r>
            <a:r>
              <a:rPr lang="es-ES" sz="3200" b="1" spc="-1" dirty="0">
                <a:solidFill>
                  <a:srgbClr val="2BE7E7"/>
                </a:solidFill>
                <a:latin typeface="Calibri"/>
              </a:rPr>
              <a:t>resplandecen como luminares en el mundo</a:t>
            </a:r>
            <a:r>
              <a:rPr lang="es-ES" sz="3200" b="1" spc="-1" dirty="0">
                <a:solidFill>
                  <a:srgbClr val="FFFFFF"/>
                </a:solidFill>
                <a:latin typeface="Calibri"/>
              </a:rPr>
              <a:t>. (</a:t>
            </a:r>
            <a:r>
              <a:rPr lang="en-US" sz="3200" b="1" spc="-1" dirty="0" err="1">
                <a:solidFill>
                  <a:srgbClr val="FFFFFF"/>
                </a:solidFill>
                <a:latin typeface="Calibri"/>
              </a:rPr>
              <a:t>Filipenses</a:t>
            </a:r>
            <a:r>
              <a:rPr lang="en-US" sz="3200" b="1" spc="-1" dirty="0">
                <a:solidFill>
                  <a:srgbClr val="FFFFFF"/>
                </a:solidFill>
                <a:latin typeface="Calibri"/>
              </a:rPr>
              <a:t> 2:15)</a:t>
            </a:r>
          </a:p>
        </p:txBody>
      </p:sp>
      <p:sp>
        <p:nvSpPr>
          <p:cNvPr id="283" name="CustomShape 3"/>
          <p:cNvSpPr/>
          <p:nvPr/>
        </p:nvSpPr>
        <p:spPr>
          <a:xfrm>
            <a:off x="11581567" y="6552673"/>
            <a:ext cx="609761" cy="304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6794" rIns="89988" bIns="46794">
            <a:normAutofit fontScale="87500" lnSpcReduction="10000"/>
          </a:bodyPr>
          <a:lstStyle/>
          <a:p>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fld id="{794B7CB9-332A-4487-8105-F99B5C421AC8}" type="slidenum">
              <a:rPr lang="en-US" sz="1600" b="1" spc="-1">
                <a:solidFill>
                  <a:srgbClr val="FFFFFF"/>
                </a:solidFill>
              </a:rPr>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t>100</a:t>
            </a:fld>
            <a:endParaRPr lang="en-US" sz="1600" spc="-1">
              <a:solidFill>
                <a:srgbClr val="000000"/>
              </a:solidFill>
            </a:endParaRPr>
          </a:p>
        </p:txBody>
      </p:sp>
    </p:spTree>
    <p:extLst>
      <p:ext uri="{BB962C8B-B14F-4D97-AF65-F5344CB8AC3E}">
        <p14:creationId xmlns:p14="http://schemas.microsoft.com/office/powerpoint/2010/main" val="368698165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after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914716" y="447"/>
            <a:ext cx="10361971" cy="837971"/>
          </a:xfrm>
          <a:prstGeom prst="rect">
            <a:avLst/>
          </a:prstGeom>
          <a:noFill/>
          <a:ln w="0">
            <a:noFill/>
          </a:ln>
        </p:spPr>
        <p:txBody>
          <a:bodyPr anchor="ctr">
            <a:noAutofit/>
          </a:bodyPr>
          <a:lstStyle/>
          <a:p>
            <a:pPr algn="ct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800" b="1" spc="-1">
                <a:solidFill>
                  <a:srgbClr val="FFFF00"/>
                </a:solidFill>
                <a:latin typeface="Calibri"/>
              </a:rPr>
              <a:t>¿Estamos en guerra?</a:t>
            </a:r>
          </a:p>
        </p:txBody>
      </p:sp>
      <p:sp>
        <p:nvSpPr>
          <p:cNvPr id="285" name="TextShape 2"/>
          <p:cNvSpPr txBox="1"/>
          <p:nvPr/>
        </p:nvSpPr>
        <p:spPr>
          <a:xfrm>
            <a:off x="381624" y="990677"/>
            <a:ext cx="11504822" cy="5561636"/>
          </a:xfrm>
          <a:prstGeom prst="rect">
            <a:avLst/>
          </a:prstGeom>
          <a:noFill/>
          <a:ln w="0">
            <a:noFill/>
          </a:ln>
        </p:spPr>
        <p:txBody>
          <a:bodyPr>
            <a:normAutofit/>
          </a:bodyPr>
          <a:lstStyle/>
          <a:p>
            <a:pPr>
              <a:lnSpc>
                <a:spcPct val="90000"/>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b="1" spc="-1" dirty="0">
                <a:solidFill>
                  <a:srgbClr val="FFFFFF"/>
                </a:solidFill>
                <a:latin typeface="Calibri"/>
              </a:rPr>
              <a:t>Porque en el hombre interior me deleito con la ley de Dios, 23  pero veo otra ley en los miembros de mi cuerpo que </a:t>
            </a:r>
            <a:r>
              <a:rPr lang="es-ES" sz="3200" b="1" u="sng" spc="-1" dirty="0">
                <a:solidFill>
                  <a:srgbClr val="FFFF00"/>
                </a:solidFill>
                <a:latin typeface="Calibri"/>
              </a:rPr>
              <a:t>hace guerra contra la ley de mi mente</a:t>
            </a:r>
            <a:r>
              <a:rPr lang="es-ES" sz="3200" b="1" spc="-1" dirty="0">
                <a:solidFill>
                  <a:srgbClr val="FFFFFF"/>
                </a:solidFill>
                <a:latin typeface="Calibri"/>
              </a:rPr>
              <a:t>, y me hace prisionero de la ley del pecado que está en mis miembros</a:t>
            </a:r>
            <a:r>
              <a:rPr lang="en-US" sz="3200" b="1" spc="-1" dirty="0">
                <a:solidFill>
                  <a:srgbClr val="FFFFFF"/>
                </a:solidFill>
                <a:latin typeface="Calibri"/>
              </a:rPr>
              <a:t>. (</a:t>
            </a:r>
            <a:r>
              <a:rPr lang="en-US" sz="3200" b="1" spc="-1" dirty="0" err="1">
                <a:solidFill>
                  <a:srgbClr val="FFFFFF"/>
                </a:solidFill>
                <a:latin typeface="Calibri"/>
              </a:rPr>
              <a:t>Romanos</a:t>
            </a:r>
            <a:r>
              <a:rPr lang="en-US" sz="3200" b="1" spc="-1" dirty="0">
                <a:solidFill>
                  <a:srgbClr val="FFFFFF"/>
                </a:solidFill>
                <a:latin typeface="Calibri"/>
              </a:rPr>
              <a:t> 7:22-23)</a:t>
            </a:r>
          </a:p>
          <a:p>
            <a:pPr>
              <a:lnSpc>
                <a:spcPct val="90000"/>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3200" b="1" spc="-1" dirty="0">
              <a:solidFill>
                <a:srgbClr val="FFFFFF"/>
              </a:solidFill>
              <a:latin typeface="Calibri"/>
            </a:endParaRPr>
          </a:p>
          <a:p>
            <a:pPr>
              <a:lnSpc>
                <a:spcPct val="90000"/>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b="1" spc="-1" dirty="0">
                <a:solidFill>
                  <a:srgbClr val="FFFFFF"/>
                </a:solidFill>
                <a:latin typeface="Calibri"/>
              </a:rPr>
              <a:t>Porque </a:t>
            </a:r>
            <a:r>
              <a:rPr lang="es-ES" sz="3200" b="1" u="sng" spc="-1" dirty="0">
                <a:solidFill>
                  <a:srgbClr val="FFFF00"/>
                </a:solidFill>
                <a:latin typeface="Calibri"/>
              </a:rPr>
              <a:t>todo lo que hay en el mundo</a:t>
            </a:r>
            <a:r>
              <a:rPr lang="es-ES" sz="3200" b="1" spc="-1" dirty="0">
                <a:solidFill>
                  <a:srgbClr val="FFFFFF"/>
                </a:solidFill>
                <a:latin typeface="Calibri"/>
              </a:rPr>
              <a:t>, la pasión de la carne, la pasión de los ojos, y la arrogancia de la vida, no proviene del Padre, sino del mundo</a:t>
            </a:r>
            <a:r>
              <a:rPr lang="en-US" sz="3200" b="1" spc="-1" dirty="0">
                <a:solidFill>
                  <a:srgbClr val="FFFFFF"/>
                </a:solidFill>
                <a:latin typeface="Calibri"/>
              </a:rPr>
              <a:t>. (I Juan 2:16)</a:t>
            </a:r>
          </a:p>
          <a:p>
            <a:pPr>
              <a:lnSpc>
                <a:spcPct val="90000"/>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3200" b="1" spc="-1" dirty="0">
              <a:solidFill>
                <a:srgbClr val="FFFFFF"/>
              </a:solidFill>
              <a:latin typeface="Calibri"/>
            </a:endParaRPr>
          </a:p>
          <a:p>
            <a:pPr>
              <a:lnSpc>
                <a:spcPct val="90000"/>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b="1" spc="-1" dirty="0">
                <a:solidFill>
                  <a:srgbClr val="FFFFFF"/>
                </a:solidFill>
                <a:latin typeface="Calibri"/>
              </a:rPr>
              <a:t>Sabemos que somos de Dios, y </a:t>
            </a:r>
            <a:r>
              <a:rPr lang="es-ES" sz="3200" b="1" u="sng" spc="-1" dirty="0">
                <a:solidFill>
                  <a:srgbClr val="FFFF00"/>
                </a:solidFill>
                <a:latin typeface="Calibri"/>
              </a:rPr>
              <a:t>que el mundo entero está bajo el poder del maligno</a:t>
            </a:r>
            <a:r>
              <a:rPr lang="en-US" sz="3200" b="1" spc="-1" dirty="0">
                <a:solidFill>
                  <a:srgbClr val="FFFFFF"/>
                </a:solidFill>
                <a:latin typeface="Calibri"/>
              </a:rPr>
              <a:t>. (I Juan 5:19)</a:t>
            </a:r>
          </a:p>
          <a:p>
            <a:pPr>
              <a:lnSpc>
                <a:spcPct val="90000"/>
              </a:lnSpc>
              <a:spcBef>
                <a:spcPts val="799"/>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3200" b="1" spc="-1" dirty="0">
              <a:solidFill>
                <a:srgbClr val="FFFFFF"/>
              </a:solidFill>
              <a:latin typeface="Calibri"/>
            </a:endParaRPr>
          </a:p>
        </p:txBody>
      </p:sp>
      <p:sp>
        <p:nvSpPr>
          <p:cNvPr id="286" name="CustomShape 3"/>
          <p:cNvSpPr/>
          <p:nvPr/>
        </p:nvSpPr>
        <p:spPr>
          <a:xfrm>
            <a:off x="11581567" y="6552673"/>
            <a:ext cx="609761" cy="304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6794" rIns="89988" bIns="46794">
            <a:normAutofit fontScale="87500" lnSpcReduction="10000"/>
          </a:bodyPr>
          <a:lstStyle/>
          <a:p>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fld id="{54A448C9-0A88-464E-86D4-A8E8E4CACF16}" type="slidenum">
              <a:rPr lang="en-US" sz="1600" b="1" spc="-1">
                <a:solidFill>
                  <a:srgbClr val="FFFFFF"/>
                </a:solidFill>
              </a:rPr>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t>101</a:t>
            </a:fld>
            <a:endParaRPr lang="en-US" sz="1600" spc="-1">
              <a:solidFill>
                <a:srgbClr val="000000"/>
              </a:solidFill>
            </a:endParaRPr>
          </a:p>
        </p:txBody>
      </p:sp>
    </p:spTree>
    <p:extLst>
      <p:ext uri="{BB962C8B-B14F-4D97-AF65-F5344CB8AC3E}">
        <p14:creationId xmlns:p14="http://schemas.microsoft.com/office/powerpoint/2010/main" val="2450450369"/>
      </p:ext>
    </p:extLst>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after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85">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914716" y="87"/>
            <a:ext cx="10361971" cy="609401"/>
          </a:xfrm>
          <a:prstGeom prst="rect">
            <a:avLst/>
          </a:prstGeom>
          <a:noFill/>
          <a:ln w="0">
            <a:noFill/>
          </a:ln>
        </p:spPr>
        <p:txBody>
          <a:bodyPr anchor="ctr">
            <a:noAutofit/>
          </a:bodyPr>
          <a:lstStyle/>
          <a:p>
            <a:pPr algn="ct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800" b="1" spc="-1">
                <a:solidFill>
                  <a:srgbClr val="FFFF00"/>
                </a:solidFill>
                <a:latin typeface="Calibri"/>
              </a:rPr>
              <a:t>¿Estamos en guerra?</a:t>
            </a:r>
          </a:p>
        </p:txBody>
      </p:sp>
      <p:sp>
        <p:nvSpPr>
          <p:cNvPr id="288" name="TextShape 2"/>
          <p:cNvSpPr txBox="1"/>
          <p:nvPr/>
        </p:nvSpPr>
        <p:spPr>
          <a:xfrm>
            <a:off x="146728" y="820214"/>
            <a:ext cx="11895371" cy="4676696"/>
          </a:xfrm>
          <a:prstGeom prst="rect">
            <a:avLst/>
          </a:prstGeom>
          <a:noFill/>
          <a:ln w="0">
            <a:noFill/>
          </a:ln>
        </p:spPr>
        <p:txBody>
          <a:bodyPr>
            <a:normAutofit fontScale="92500" lnSpcReduction="10000"/>
          </a:bodyPr>
          <a:lstStyle/>
          <a:p>
            <a:pPr>
              <a:lnSpc>
                <a:spcPct val="90000"/>
              </a:lnSpc>
              <a:spcBef>
                <a:spcPts val="748"/>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s-ES" sz="3000" spc="-1" dirty="0">
                <a:solidFill>
                  <a:srgbClr val="FFFFFF"/>
                </a:solidFill>
                <a:latin typeface="Calibri"/>
              </a:rPr>
              <a:t>Por lo demás, fortalézcanse en el Señor y en el poder de su fuerza. 11  Revístanse con toda la armadura de Dios para que puedan </a:t>
            </a:r>
            <a:r>
              <a:rPr lang="es-ES" sz="3000" b="1" spc="-1" dirty="0">
                <a:solidFill>
                  <a:srgbClr val="FFFF00"/>
                </a:solidFill>
                <a:latin typeface="Calibri"/>
              </a:rPr>
              <a:t>estar firmes contra las insidias del diablo</a:t>
            </a:r>
            <a:r>
              <a:rPr lang="es-ES" sz="3000" spc="-1" dirty="0">
                <a:solidFill>
                  <a:srgbClr val="FFFFFF"/>
                </a:solidFill>
                <a:latin typeface="Calibri"/>
              </a:rPr>
              <a:t>. 12  Porque nuestra </a:t>
            </a:r>
            <a:r>
              <a:rPr lang="es-ES" sz="3000" b="1" spc="-1" dirty="0">
                <a:solidFill>
                  <a:srgbClr val="FFFF00"/>
                </a:solidFill>
                <a:latin typeface="Calibri"/>
              </a:rPr>
              <a:t>lucha</a:t>
            </a:r>
            <a:r>
              <a:rPr lang="es-ES" sz="3000" spc="-1" dirty="0">
                <a:solidFill>
                  <a:srgbClr val="FFFFFF"/>
                </a:solidFill>
                <a:latin typeface="Calibri"/>
              </a:rPr>
              <a:t> no es contra sangre y carne, sino </a:t>
            </a:r>
            <a:r>
              <a:rPr lang="es-ES" sz="3000" b="1" spc="-1" dirty="0">
                <a:solidFill>
                  <a:srgbClr val="FFFF00"/>
                </a:solidFill>
                <a:latin typeface="Calibri"/>
              </a:rPr>
              <a:t>contra principados, contra potestades, contra los poderes de este mundo de tinieblas, contra las fuerzas espirituales de maldad en las regiones celestes</a:t>
            </a:r>
            <a:r>
              <a:rPr lang="es-ES" sz="3000" spc="-1" dirty="0">
                <a:solidFill>
                  <a:srgbClr val="FFFFFF"/>
                </a:solidFill>
                <a:latin typeface="Calibri"/>
              </a:rPr>
              <a:t>. 13  Por tanto, tomen toda la </a:t>
            </a:r>
            <a:r>
              <a:rPr lang="es-ES" sz="3000" b="1" spc="-1" dirty="0">
                <a:solidFill>
                  <a:srgbClr val="FFFF00"/>
                </a:solidFill>
                <a:latin typeface="Calibri"/>
              </a:rPr>
              <a:t>armadura</a:t>
            </a:r>
            <a:r>
              <a:rPr lang="es-ES" sz="3000" spc="-1" dirty="0">
                <a:solidFill>
                  <a:srgbClr val="FFFFFF"/>
                </a:solidFill>
                <a:latin typeface="Calibri"/>
              </a:rPr>
              <a:t> de Dios, para que puedan </a:t>
            </a:r>
            <a:r>
              <a:rPr lang="es-ES" sz="3000" b="1" spc="-1" dirty="0">
                <a:solidFill>
                  <a:srgbClr val="FFFF00"/>
                </a:solidFill>
                <a:latin typeface="Calibri"/>
              </a:rPr>
              <a:t>resistir en el día malo</a:t>
            </a:r>
            <a:r>
              <a:rPr lang="es-ES" sz="3000" spc="-1" dirty="0">
                <a:solidFill>
                  <a:srgbClr val="FFFFFF"/>
                </a:solidFill>
                <a:latin typeface="Calibri"/>
              </a:rPr>
              <a:t>, y habiéndolo hecho todo, estar firmes. </a:t>
            </a:r>
            <a:r>
              <a:rPr lang="en-US" sz="3000" spc="-1" dirty="0">
                <a:solidFill>
                  <a:srgbClr val="FFFFFF"/>
                </a:solidFill>
                <a:latin typeface="Calibri"/>
              </a:rPr>
              <a:t>(</a:t>
            </a:r>
            <a:r>
              <a:rPr lang="en-US" sz="3000" spc="-1" dirty="0" err="1">
                <a:solidFill>
                  <a:srgbClr val="FFFFFF"/>
                </a:solidFill>
                <a:latin typeface="Calibri"/>
              </a:rPr>
              <a:t>Efesios</a:t>
            </a:r>
            <a:r>
              <a:rPr lang="en-US" sz="3000" spc="-1" dirty="0">
                <a:solidFill>
                  <a:srgbClr val="FFFFFF"/>
                </a:solidFill>
                <a:latin typeface="Calibri"/>
              </a:rPr>
              <a:t> 6:10-13)</a:t>
            </a:r>
            <a:endParaRPr lang="en-US" sz="3000" b="1" spc="-1" dirty="0">
              <a:solidFill>
                <a:srgbClr val="FFFFFF"/>
              </a:solidFill>
              <a:latin typeface="Calibri"/>
            </a:endParaRPr>
          </a:p>
          <a:p>
            <a:pPr>
              <a:lnSpc>
                <a:spcPct val="90000"/>
              </a:lnSpc>
              <a:spcBef>
                <a:spcPts val="1800"/>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s-ES" sz="3000" spc="-1" dirty="0">
                <a:solidFill>
                  <a:srgbClr val="FFFFFF"/>
                </a:solidFill>
                <a:latin typeface="Calibri"/>
              </a:rPr>
              <a:t>Pues aunque andamos en la carne, no </a:t>
            </a:r>
            <a:r>
              <a:rPr lang="es-ES" sz="3000" b="1" spc="-1" dirty="0">
                <a:solidFill>
                  <a:srgbClr val="FFFF00"/>
                </a:solidFill>
                <a:latin typeface="Calibri"/>
              </a:rPr>
              <a:t>luchamos</a:t>
            </a:r>
            <a:r>
              <a:rPr lang="es-ES" sz="3000" spc="-1" dirty="0">
                <a:solidFill>
                  <a:srgbClr val="FFFFFF"/>
                </a:solidFill>
                <a:latin typeface="Calibri"/>
              </a:rPr>
              <a:t> según la carne. 4  Porque las </a:t>
            </a:r>
            <a:r>
              <a:rPr lang="es-ES" sz="3000" b="1" spc="-1" dirty="0">
                <a:solidFill>
                  <a:srgbClr val="FFFF00"/>
                </a:solidFill>
                <a:latin typeface="Calibri"/>
              </a:rPr>
              <a:t>armas de nuestra contienda </a:t>
            </a:r>
            <a:r>
              <a:rPr lang="es-ES" sz="3000" spc="-1" dirty="0">
                <a:solidFill>
                  <a:srgbClr val="FFFFFF"/>
                </a:solidFill>
                <a:latin typeface="Calibri"/>
              </a:rPr>
              <a:t>no son carnales, sino </a:t>
            </a:r>
            <a:r>
              <a:rPr lang="es-ES" sz="3000" b="1" spc="-1" dirty="0">
                <a:solidFill>
                  <a:srgbClr val="FFFF00"/>
                </a:solidFill>
                <a:latin typeface="Calibri"/>
              </a:rPr>
              <a:t>poderosas en Dios para la destrucción de fortalezas; 5  destruyendo especulaciones y todo razonamiento altivo que se levanta contra el conocimiento de Dios, y poniendo todo pensamiento en cautiverio a la obediencia de Cristo</a:t>
            </a:r>
            <a:r>
              <a:rPr lang="es-ES" sz="3000" spc="-1" dirty="0">
                <a:solidFill>
                  <a:srgbClr val="FFFFFF"/>
                </a:solidFill>
                <a:latin typeface="Calibri"/>
              </a:rPr>
              <a:t>… </a:t>
            </a:r>
            <a:r>
              <a:rPr lang="en-US" sz="3000" spc="-1" dirty="0">
                <a:solidFill>
                  <a:srgbClr val="FFFFFF"/>
                </a:solidFill>
                <a:latin typeface="Calibri"/>
              </a:rPr>
              <a:t>(II </a:t>
            </a:r>
            <a:r>
              <a:rPr lang="en-US" sz="3000" spc="-1" dirty="0" err="1">
                <a:solidFill>
                  <a:srgbClr val="FFFFFF"/>
                </a:solidFill>
                <a:latin typeface="Calibri"/>
              </a:rPr>
              <a:t>Corintios</a:t>
            </a:r>
            <a:r>
              <a:rPr lang="en-US" sz="3000" spc="-1" dirty="0">
                <a:solidFill>
                  <a:srgbClr val="FFFFFF"/>
                </a:solidFill>
                <a:latin typeface="Calibri"/>
              </a:rPr>
              <a:t> 10:3-5)</a:t>
            </a:r>
            <a:endParaRPr lang="en-US" sz="3000" b="1" spc="-1" dirty="0">
              <a:solidFill>
                <a:srgbClr val="FFFFFF"/>
              </a:solidFill>
              <a:latin typeface="Calibri"/>
            </a:endParaRPr>
          </a:p>
        </p:txBody>
      </p:sp>
      <p:sp>
        <p:nvSpPr>
          <p:cNvPr id="289" name="CustomShape 3"/>
          <p:cNvSpPr/>
          <p:nvPr/>
        </p:nvSpPr>
        <p:spPr>
          <a:xfrm>
            <a:off x="11581567" y="6552673"/>
            <a:ext cx="609761" cy="304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6794" rIns="89988" bIns="46794">
            <a:normAutofit fontScale="87500" lnSpcReduction="10000"/>
          </a:bodyPr>
          <a:lstStyle/>
          <a:p>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fld id="{39E06467-300C-4661-B873-8355BEA48E41}" type="slidenum">
              <a:rPr lang="en-US" sz="1600" b="1" spc="-1">
                <a:solidFill>
                  <a:srgbClr val="FFFFFF"/>
                </a:solidFill>
              </a:rPr>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t>102</a:t>
            </a:fld>
            <a:endParaRPr lang="en-US" sz="1600" spc="-1">
              <a:solidFill>
                <a:srgbClr val="000000"/>
              </a:solidFill>
            </a:endParaRPr>
          </a:p>
        </p:txBody>
      </p:sp>
      <p:sp>
        <p:nvSpPr>
          <p:cNvPr id="5" name="TextBox 4">
            <a:extLst>
              <a:ext uri="{FF2B5EF4-FFF2-40B4-BE49-F238E27FC236}">
                <a16:creationId xmlns="" xmlns:a16="http://schemas.microsoft.com/office/drawing/2014/main" id="{5F914ED1-6011-E8C7-D18C-068267D6B99F}"/>
              </a:ext>
            </a:extLst>
          </p:cNvPr>
          <p:cNvSpPr txBox="1">
            <a:spLocks noChangeArrowheads="1"/>
          </p:cNvSpPr>
          <p:nvPr/>
        </p:nvSpPr>
        <p:spPr bwMode="auto">
          <a:xfrm>
            <a:off x="224632" y="5353433"/>
            <a:ext cx="11715915" cy="1255728"/>
          </a:xfrm>
          <a:prstGeom prst="rect">
            <a:avLst/>
          </a:prstGeom>
          <a:solidFill>
            <a:srgbClr val="0000CC"/>
          </a:solidFill>
          <a:ln w="9525">
            <a:solidFill>
              <a:schemeClr val="bg1"/>
            </a:solidFill>
            <a:miter lim="800000"/>
            <a:headEnd/>
            <a:tailEnd/>
          </a:ln>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0" fontAlgn="base" hangingPunct="0">
              <a:lnSpc>
                <a:spcPct val="90000"/>
              </a:lnSpc>
              <a:spcBef>
                <a:spcPct val="0"/>
              </a:spcBef>
              <a:spcAft>
                <a:spcPct val="0"/>
              </a:spcAft>
              <a:buFontTx/>
              <a:buNone/>
              <a:defRPr/>
            </a:pPr>
            <a:r>
              <a:rPr lang="en-US" altLang="en-US" sz="2800" i="1" dirty="0">
                <a:solidFill>
                  <a:srgbClr val="FFFFFF"/>
                </a:solidFill>
                <a:cs typeface="Times New Roman" panose="02020603050405020304" pitchFamily="18" charset="0"/>
              </a:rPr>
              <a:t>¿</a:t>
            </a:r>
            <a:r>
              <a:rPr lang="en-US" altLang="en-US" sz="2800" i="1" dirty="0" err="1">
                <a:solidFill>
                  <a:srgbClr val="FFFFFF"/>
                </a:solidFill>
                <a:cs typeface="Times New Roman" panose="02020603050405020304" pitchFamily="18" charset="0"/>
              </a:rPr>
              <a:t>Cómo</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pueden</a:t>
            </a:r>
            <a:r>
              <a:rPr lang="en-US" altLang="en-US" sz="2800" i="1" dirty="0">
                <a:solidFill>
                  <a:srgbClr val="FFFFFF"/>
                </a:solidFill>
                <a:cs typeface="Times New Roman" panose="02020603050405020304" pitchFamily="18" charset="0"/>
              </a:rPr>
              <a:t> las </a:t>
            </a:r>
            <a:r>
              <a:rPr lang="en-US" altLang="en-US" sz="2800" i="1" dirty="0" err="1">
                <a:solidFill>
                  <a:srgbClr val="FFFFFF"/>
                </a:solidFill>
                <a:cs typeface="Times New Roman" panose="02020603050405020304" pitchFamily="18" charset="0"/>
              </a:rPr>
              <a:t>características</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masculinas</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luchar</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ganar</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vencer</a:t>
            </a:r>
            <a:r>
              <a:rPr lang="en-US" altLang="en-US" sz="2800" i="1" dirty="0">
                <a:solidFill>
                  <a:srgbClr val="FFFFFF"/>
                </a:solidFill>
                <a:cs typeface="Times New Roman" panose="02020603050405020304" pitchFamily="18" charset="0"/>
              </a:rPr>
              <a:t> el </a:t>
            </a:r>
            <a:r>
              <a:rPr lang="en-US" altLang="en-US" sz="2800" i="1" dirty="0" err="1">
                <a:solidFill>
                  <a:srgbClr val="FFFFFF"/>
                </a:solidFill>
                <a:cs typeface="Times New Roman" panose="02020603050405020304" pitchFamily="18" charset="0"/>
              </a:rPr>
              <a:t>miedo</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planear</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ser</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más</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astuto</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vengarse</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ser</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útiles</a:t>
            </a:r>
            <a:r>
              <a:rPr lang="en-US" altLang="en-US" sz="2800" i="1" dirty="0">
                <a:solidFill>
                  <a:srgbClr val="FFFFFF"/>
                </a:solidFill>
                <a:cs typeface="Times New Roman" panose="02020603050405020304" pitchFamily="18" charset="0"/>
              </a:rPr>
              <a:t> para </a:t>
            </a:r>
            <a:r>
              <a:rPr lang="en-US" altLang="en-US" sz="2800" i="1" dirty="0" err="1">
                <a:solidFill>
                  <a:srgbClr val="FFFFFF"/>
                </a:solidFill>
                <a:cs typeface="Times New Roman" panose="02020603050405020304" pitchFamily="18" charset="0"/>
              </a:rPr>
              <a:t>los</a:t>
            </a:r>
            <a:r>
              <a:rPr lang="en-US" altLang="en-US" sz="2800" i="1" dirty="0">
                <a:solidFill>
                  <a:srgbClr val="FFFFFF"/>
                </a:solidFill>
                <a:cs typeface="Times New Roman" panose="02020603050405020304" pitchFamily="18" charset="0"/>
              </a:rPr>
              <a:t> hombres </a:t>
            </a:r>
            <a:r>
              <a:rPr lang="en-US" altLang="en-US" sz="2800" i="1" dirty="0" err="1">
                <a:solidFill>
                  <a:srgbClr val="FFFFFF"/>
                </a:solidFill>
                <a:cs typeface="Times New Roman" panose="02020603050405020304" pitchFamily="18" charset="0"/>
              </a:rPr>
              <a:t>cristianos</a:t>
            </a:r>
            <a:r>
              <a:rPr lang="en-US" altLang="en-US" sz="2800" i="1" dirty="0">
                <a:solidFill>
                  <a:srgbClr val="FFFFFF"/>
                </a:solidFill>
                <a:cs typeface="Times New Roman" panose="02020603050405020304" pitchFamily="18" charset="0"/>
              </a:rPr>
              <a:t> – para </a:t>
            </a:r>
            <a:r>
              <a:rPr lang="en-US" altLang="en-US" sz="2800" i="1" dirty="0" err="1">
                <a:solidFill>
                  <a:srgbClr val="FFFFFF"/>
                </a:solidFill>
                <a:cs typeface="Times New Roman" panose="02020603050405020304" pitchFamily="18" charset="0"/>
              </a:rPr>
              <a:t>ellos</a:t>
            </a:r>
            <a:r>
              <a:rPr lang="en-US" altLang="en-US" sz="2800" i="1" dirty="0">
                <a:solidFill>
                  <a:srgbClr val="FFFFFF"/>
                </a:solidFill>
                <a:cs typeface="Times New Roman" panose="02020603050405020304" pitchFamily="18" charset="0"/>
              </a:rPr>
              <a:t> y </a:t>
            </a:r>
            <a:r>
              <a:rPr lang="en-US" altLang="en-US" sz="2800" i="1" dirty="0" err="1">
                <a:solidFill>
                  <a:srgbClr val="FFFFFF"/>
                </a:solidFill>
                <a:cs typeface="Times New Roman" panose="02020603050405020304" pitchFamily="18" charset="0"/>
              </a:rPr>
              <a:t>sus</a:t>
            </a:r>
            <a:r>
              <a:rPr lang="en-US" altLang="en-US" sz="2800" i="1" dirty="0">
                <a:solidFill>
                  <a:srgbClr val="FFFFFF"/>
                </a:solidFill>
                <a:cs typeface="Times New Roman" panose="02020603050405020304" pitchFamily="18" charset="0"/>
              </a:rPr>
              <a:t> </a:t>
            </a:r>
            <a:r>
              <a:rPr lang="en-US" altLang="en-US" sz="2800" i="1" dirty="0" err="1">
                <a:solidFill>
                  <a:srgbClr val="FFFFFF"/>
                </a:solidFill>
                <a:cs typeface="Times New Roman" panose="02020603050405020304" pitchFamily="18" charset="0"/>
              </a:rPr>
              <a:t>familias</a:t>
            </a:r>
            <a:r>
              <a:rPr lang="en-US" altLang="en-US" sz="2800" i="1" dirty="0">
                <a:solidFill>
                  <a:srgbClr val="FFFFFF"/>
                </a:solidFill>
                <a:cs typeface="Times New Roman" panose="02020603050405020304" pitchFamily="18" charset="0"/>
              </a:rPr>
              <a:t>?</a:t>
            </a:r>
            <a:endParaRPr lang="en-US" altLang="en-US" sz="3600" i="1" dirty="0">
              <a:solidFill>
                <a:srgbClr val="FFFF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71595847"/>
      </p:ext>
    </p:extLst>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 xmlns:a16="http://schemas.microsoft.com/office/drawing/2014/main" id="{D3A15BA7-FD5E-7119-9390-DD390352B1A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598D8923-37E2-424E-B204-7489967752D7}" type="slidenum">
              <a:rPr lang="en-US" altLang="en-US" sz="1600">
                <a:solidFill>
                  <a:srgbClr val="FFFFFF"/>
                </a:solidFill>
                <a:latin typeface="Arial" panose="020B0604020202020204" pitchFamily="34" charset="0"/>
              </a:rPr>
              <a:pPr algn="l" fontAlgn="base">
                <a:spcBef>
                  <a:spcPct val="0"/>
                </a:spcBef>
                <a:spcAft>
                  <a:spcPct val="0"/>
                </a:spcAft>
                <a:buFontTx/>
                <a:buNone/>
                <a:defRPr/>
              </a:pPr>
              <a:t>103</a:t>
            </a:fld>
            <a:endParaRPr lang="en-US" altLang="en-US" sz="1600">
              <a:solidFill>
                <a:srgbClr val="FFFFFF"/>
              </a:solidFill>
              <a:latin typeface="Arial" panose="020B0604020202020204" pitchFamily="34" charset="0"/>
            </a:endParaRPr>
          </a:p>
        </p:txBody>
      </p:sp>
      <p:sp>
        <p:nvSpPr>
          <p:cNvPr id="58371" name="Rectangle 2">
            <a:extLst>
              <a:ext uri="{FF2B5EF4-FFF2-40B4-BE49-F238E27FC236}">
                <a16:creationId xmlns="" xmlns:a16="http://schemas.microsoft.com/office/drawing/2014/main" id="{0D9EBFFB-3B2F-9A53-6932-668ED4CD597C}"/>
              </a:ext>
            </a:extLst>
          </p:cNvPr>
          <p:cNvSpPr>
            <a:spLocks noGrp="1" noChangeArrowheads="1"/>
          </p:cNvSpPr>
          <p:nvPr>
            <p:ph type="title"/>
          </p:nvPr>
        </p:nvSpPr>
        <p:spPr>
          <a:xfrm>
            <a:off x="815346" y="304800"/>
            <a:ext cx="10562897" cy="609600"/>
          </a:xfrm>
        </p:spPr>
        <p:txBody>
          <a:bodyPr/>
          <a:lstStyle/>
          <a:p>
            <a:pPr rtl="0" eaLnBrk="1" hangingPunct="1"/>
            <a:r>
              <a:rPr lang="en-US" altLang="en-US" dirty="0" smtClean="0"/>
              <a:t>Lo que </a:t>
            </a:r>
            <a:r>
              <a:rPr lang="en-US" altLang="en-US" u="sng" dirty="0" smtClean="0"/>
              <a:t>no</a:t>
            </a:r>
            <a:r>
              <a:rPr lang="en-US" altLang="en-US" dirty="0" smtClean="0"/>
              <a:t> </a:t>
            </a:r>
            <a:r>
              <a:rPr lang="en-US" altLang="en-US" dirty="0" err="1" smtClean="0"/>
              <a:t>es</a:t>
            </a:r>
            <a:r>
              <a:rPr lang="en-US" altLang="en-US" dirty="0" smtClean="0"/>
              <a:t> el </a:t>
            </a:r>
            <a:r>
              <a:rPr lang="en-US" altLang="en-US" dirty="0" err="1"/>
              <a:t>objetivo</a:t>
            </a:r>
            <a:r>
              <a:rPr lang="en-US" altLang="en-US" dirty="0"/>
              <a:t> del </a:t>
            </a:r>
            <a:r>
              <a:rPr lang="en-US" altLang="en-US" dirty="0" err="1"/>
              <a:t>matrimonio</a:t>
            </a:r>
            <a:r>
              <a:rPr lang="en-US" altLang="en-US" dirty="0"/>
              <a:t> y la </a:t>
            </a:r>
            <a:r>
              <a:rPr lang="en-US" altLang="en-US" dirty="0" err="1" smtClean="0"/>
              <a:t>familia</a:t>
            </a:r>
            <a:r>
              <a:rPr lang="en-US" altLang="en-US" dirty="0" smtClean="0"/>
              <a:t>…</a:t>
            </a:r>
            <a:endParaRPr lang="en-US" altLang="en-US" dirty="0"/>
          </a:p>
        </p:txBody>
      </p:sp>
      <p:sp>
        <p:nvSpPr>
          <p:cNvPr id="144387" name="Rectangle 3">
            <a:extLst>
              <a:ext uri="{FF2B5EF4-FFF2-40B4-BE49-F238E27FC236}">
                <a16:creationId xmlns="" xmlns:a16="http://schemas.microsoft.com/office/drawing/2014/main" id="{A489F151-5B93-ACA8-29BB-147A55E4FE43}"/>
              </a:ext>
            </a:extLst>
          </p:cNvPr>
          <p:cNvSpPr>
            <a:spLocks noGrp="1" noChangeArrowheads="1"/>
          </p:cNvSpPr>
          <p:nvPr>
            <p:ph type="body" idx="1"/>
          </p:nvPr>
        </p:nvSpPr>
        <p:spPr>
          <a:xfrm>
            <a:off x="572294" y="1143000"/>
            <a:ext cx="11049000" cy="5181600"/>
          </a:xfrm>
        </p:spPr>
        <p:txBody>
          <a:bodyPr/>
          <a:lstStyle/>
          <a:p>
            <a:pPr eaLnBrk="1" hangingPunct="1"/>
            <a:r>
              <a:rPr lang="es-ES" altLang="en-US" dirty="0"/>
              <a:t>El placer y felicidad personal</a:t>
            </a:r>
          </a:p>
          <a:p>
            <a:pPr eaLnBrk="1" hangingPunct="1"/>
            <a:r>
              <a:rPr lang="es-ES" altLang="en-US" dirty="0"/>
              <a:t>Permitir que florezca el amor romántico</a:t>
            </a:r>
          </a:p>
          <a:p>
            <a:pPr eaLnBrk="1" hangingPunct="1"/>
            <a:r>
              <a:rPr lang="es-ES" altLang="en-US" dirty="0"/>
              <a:t>Crear una sensación de realización o logro personal.</a:t>
            </a:r>
          </a:p>
          <a:p>
            <a:pPr eaLnBrk="1" hangingPunct="1"/>
            <a:r>
              <a:rPr lang="es-ES" altLang="en-US" dirty="0"/>
              <a:t>La prosperidad personal o seguridad financiera</a:t>
            </a:r>
          </a:p>
          <a:p>
            <a:pPr eaLnBrk="1" hangingPunct="1"/>
            <a:r>
              <a:rPr lang="es-ES" altLang="en-US" dirty="0"/>
              <a:t>La conveniencia social (aumentar el estatus y la aceptación)</a:t>
            </a:r>
          </a:p>
          <a:p>
            <a:pPr eaLnBrk="1" hangingPunct="1"/>
            <a:r>
              <a:rPr lang="es-ES" altLang="en-US" dirty="0"/>
              <a:t>Garantizar el éxito (prosperidad, o...) de los niños (próxima generación)</a:t>
            </a:r>
          </a:p>
          <a:p>
            <a:pPr eaLnBrk="1" hangingPunct="1"/>
            <a:r>
              <a:rPr lang="es-ES" altLang="en-US" dirty="0"/>
              <a:t>Vivir las ambiciones de los padres a través de los hijos</a:t>
            </a:r>
          </a:p>
          <a:p>
            <a:pPr eaLnBrk="1" hangingPunct="1"/>
            <a:r>
              <a:rPr lang="es-ES" altLang="en-US" dirty="0"/>
              <a:t>Mejorar la condición de la raza humana</a:t>
            </a:r>
          </a:p>
        </p:txBody>
      </p:sp>
    </p:spTree>
    <p:extLst>
      <p:ext uri="{BB962C8B-B14F-4D97-AF65-F5344CB8AC3E}">
        <p14:creationId xmlns:p14="http://schemas.microsoft.com/office/powerpoint/2010/main" val="3261886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4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1033089" y="6240306"/>
            <a:ext cx="548784" cy="27439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normAutofit fontScale="87500" lnSpcReduction="10000"/>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D6F8F25D-CB88-4787-9A77-A4683756A493}" type="slidenum">
              <a:rPr lang="en-US" sz="1440" b="1" spc="-1">
                <a:solidFill>
                  <a:srgbClr val="FFFFFF"/>
                </a:solidFill>
              </a:rPr>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104</a:t>
            </a:fld>
            <a:endParaRPr lang="en-US" sz="1440" spc="-1">
              <a:solidFill>
                <a:srgbClr val="000000"/>
              </a:solidFill>
            </a:endParaRPr>
          </a:p>
        </p:txBody>
      </p:sp>
      <p:sp>
        <p:nvSpPr>
          <p:cNvPr id="294" name="TextShape 2"/>
          <p:cNvSpPr txBox="1"/>
          <p:nvPr/>
        </p:nvSpPr>
        <p:spPr>
          <a:xfrm>
            <a:off x="1418141" y="132771"/>
            <a:ext cx="9325774" cy="548460"/>
          </a:xfrm>
          <a:prstGeom prst="rect">
            <a:avLst/>
          </a:prstGeom>
          <a:noFill/>
          <a:ln w="0">
            <a:noFill/>
          </a:ln>
        </p:spPr>
        <p:txBody>
          <a:bodyPr anchor="ctr">
            <a:noAutofit/>
          </a:bodyPr>
          <a:lstStyle/>
          <a:p>
            <a:pPr algn="ct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3240" b="1" spc="-1" dirty="0">
                <a:solidFill>
                  <a:srgbClr val="FFFF00"/>
                </a:solidFill>
                <a:latin typeface="Calibri"/>
              </a:rPr>
              <a:t>La meta </a:t>
            </a:r>
            <a:r>
              <a:rPr lang="en-US" sz="3240" b="1" spc="-1" dirty="0" err="1">
                <a:solidFill>
                  <a:srgbClr val="FFFF00"/>
                </a:solidFill>
                <a:latin typeface="Calibri"/>
              </a:rPr>
              <a:t>espiritual</a:t>
            </a:r>
            <a:r>
              <a:rPr lang="en-US" sz="3240" b="1" spc="-1" dirty="0">
                <a:solidFill>
                  <a:srgbClr val="FFFF00"/>
                </a:solidFill>
                <a:latin typeface="Calibri"/>
              </a:rPr>
              <a:t> de las </a:t>
            </a:r>
            <a:r>
              <a:rPr lang="en-US" sz="3240" b="1" spc="-1" dirty="0" err="1">
                <a:solidFill>
                  <a:srgbClr val="FFFF00"/>
                </a:solidFill>
                <a:latin typeface="Calibri"/>
              </a:rPr>
              <a:t>relaciones</a:t>
            </a:r>
            <a:r>
              <a:rPr lang="en-US" sz="3240" b="1" spc="-1" dirty="0">
                <a:solidFill>
                  <a:srgbClr val="FFFF00"/>
                </a:solidFill>
                <a:latin typeface="Calibri"/>
              </a:rPr>
              <a:t> </a:t>
            </a:r>
            <a:r>
              <a:rPr lang="en-US" sz="3240" b="1" spc="-1" dirty="0" err="1">
                <a:solidFill>
                  <a:srgbClr val="FFFF00"/>
                </a:solidFill>
                <a:latin typeface="Calibri"/>
              </a:rPr>
              <a:t>familiares</a:t>
            </a:r>
            <a:endParaRPr lang="en-US" sz="3240" b="1" spc="-1" dirty="0">
              <a:solidFill>
                <a:srgbClr val="FFFF00"/>
              </a:solidFill>
              <a:latin typeface="Calibri"/>
            </a:endParaRPr>
          </a:p>
        </p:txBody>
      </p:sp>
      <p:sp>
        <p:nvSpPr>
          <p:cNvPr id="295" name="TextShape 3"/>
          <p:cNvSpPr txBox="1"/>
          <p:nvPr/>
        </p:nvSpPr>
        <p:spPr>
          <a:xfrm>
            <a:off x="200491" y="761692"/>
            <a:ext cx="11761075" cy="5615810"/>
          </a:xfrm>
          <a:prstGeom prst="rect">
            <a:avLst/>
          </a:prstGeom>
          <a:noFill/>
          <a:ln w="0">
            <a:noFill/>
          </a:ln>
        </p:spPr>
        <p:txBody>
          <a:bodyPr>
            <a:noAutofit/>
          </a:bodyPr>
          <a:lstStyle/>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a:solidFill>
                  <a:srgbClr val="99FFCC"/>
                </a:solidFill>
                <a:latin typeface="Calibri"/>
              </a:rPr>
              <a:t>1 </a:t>
            </a:r>
            <a:r>
              <a:rPr lang="en-US" sz="2800" b="1" spc="-1" dirty="0" err="1">
                <a:solidFill>
                  <a:srgbClr val="99FFCC"/>
                </a:solidFill>
                <a:latin typeface="Calibri"/>
              </a:rPr>
              <a:t>Corintios</a:t>
            </a:r>
            <a:r>
              <a:rPr lang="en-US" sz="2800" b="1" spc="-1" dirty="0">
                <a:solidFill>
                  <a:srgbClr val="99FFCC"/>
                </a:solidFill>
                <a:latin typeface="Calibri"/>
              </a:rPr>
              <a:t> 7:13,16 </a:t>
            </a:r>
            <a:r>
              <a:rPr lang="en-US" sz="2800" b="1" spc="-1" dirty="0">
                <a:solidFill>
                  <a:srgbClr val="FFFFFF"/>
                </a:solidFill>
                <a:latin typeface="Calibri"/>
              </a:rPr>
              <a:t>– </a:t>
            </a:r>
            <a:r>
              <a:rPr lang="es-ES" sz="2800" b="1" spc="-1" dirty="0">
                <a:solidFill>
                  <a:srgbClr val="FFFFFF"/>
                </a:solidFill>
                <a:latin typeface="Calibri"/>
              </a:rPr>
              <a:t>Y la mujer cuyo marido no es creyente, y él consiente en vivir con ella, no abandone a su marido</a:t>
            </a:r>
            <a:r>
              <a:rPr lang="en-US" sz="2800" b="1" spc="-1" dirty="0">
                <a:solidFill>
                  <a:srgbClr val="FFFFFF"/>
                </a:solidFill>
                <a:latin typeface="Calibri"/>
              </a:rPr>
              <a:t>…</a:t>
            </a:r>
            <a:r>
              <a:rPr sz="2800" dirty="0">
                <a:solidFill>
                  <a:srgbClr val="000000"/>
                </a:solidFill>
              </a:rPr>
              <a:t/>
            </a:r>
            <a:br>
              <a:rPr sz="2800" dirty="0">
                <a:solidFill>
                  <a:srgbClr val="000000"/>
                </a:solidFill>
              </a:rPr>
            </a:br>
            <a:r>
              <a:rPr lang="es-ES" sz="2800" b="1" spc="-1" dirty="0">
                <a:solidFill>
                  <a:srgbClr val="FFFFFF"/>
                </a:solidFill>
                <a:latin typeface="Calibri"/>
              </a:rPr>
              <a:t>Pues ¿cómo sabes tú, mujer, si </a:t>
            </a:r>
            <a:r>
              <a:rPr lang="es-ES" sz="2800" b="1" u="sng" spc="-1" dirty="0">
                <a:solidFill>
                  <a:srgbClr val="FFFF00"/>
                </a:solidFill>
                <a:latin typeface="Calibri"/>
              </a:rPr>
              <a:t>salvarás a tu marido</a:t>
            </a:r>
            <a:r>
              <a:rPr lang="es-ES" sz="2800" b="1" spc="-1" dirty="0">
                <a:solidFill>
                  <a:srgbClr val="FFFFFF"/>
                </a:solidFill>
                <a:latin typeface="Calibri"/>
              </a:rPr>
              <a:t>? ¿O cómo sabes tú, marido, si </a:t>
            </a:r>
            <a:r>
              <a:rPr lang="es-ES" sz="2800" b="1" u="sng" spc="-1" dirty="0">
                <a:solidFill>
                  <a:srgbClr val="FFFF00"/>
                </a:solidFill>
                <a:latin typeface="Calibri"/>
              </a:rPr>
              <a:t>salvarás a tu mujer</a:t>
            </a:r>
            <a:r>
              <a:rPr lang="es-ES" sz="2800" b="1" spc="-1" dirty="0">
                <a:solidFill>
                  <a:srgbClr val="FFFFFF"/>
                </a:solidFill>
                <a:latin typeface="Calibri"/>
              </a:rPr>
              <a:t>? </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a:solidFill>
                  <a:srgbClr val="99FFCC"/>
                </a:solidFill>
                <a:latin typeface="Calibri"/>
              </a:rPr>
              <a:t>1 Pedro 3:1 </a:t>
            </a:r>
            <a:r>
              <a:rPr lang="en-US" sz="2800" b="1" spc="-1" dirty="0">
                <a:solidFill>
                  <a:srgbClr val="FFFFFF"/>
                </a:solidFill>
                <a:latin typeface="Calibri"/>
              </a:rPr>
              <a:t>– </a:t>
            </a:r>
            <a:r>
              <a:rPr lang="es-ES" sz="2800" b="1" spc="-1" dirty="0">
                <a:solidFill>
                  <a:srgbClr val="FFFFFF"/>
                </a:solidFill>
                <a:latin typeface="Calibri"/>
              </a:rPr>
              <a:t>Asimismo ustedes, mujeres, estén sujetas a sus maridos, de modo que si algunos de ellos son desobedientes a la palabra, </a:t>
            </a:r>
            <a:r>
              <a:rPr lang="es-ES" sz="2800" b="1" u="sng" spc="-1" dirty="0">
                <a:solidFill>
                  <a:srgbClr val="FFFF00"/>
                </a:solidFill>
                <a:latin typeface="Calibri"/>
              </a:rPr>
              <a:t>puedan ser ganados sin palabra alguna por la conducta de sus mujeres</a:t>
            </a:r>
            <a:r>
              <a:rPr lang="es-ES" sz="2800" b="1" spc="-1" dirty="0">
                <a:solidFill>
                  <a:srgbClr val="FFFFFF"/>
                </a:solidFill>
                <a:latin typeface="Calibri"/>
              </a:rPr>
              <a:t>.</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err="1">
                <a:solidFill>
                  <a:srgbClr val="99FFCC"/>
                </a:solidFill>
                <a:latin typeface="Calibri"/>
              </a:rPr>
              <a:t>Efesios</a:t>
            </a:r>
            <a:r>
              <a:rPr lang="en-US" sz="2800" b="1" spc="-1" dirty="0">
                <a:solidFill>
                  <a:srgbClr val="99FFCC"/>
                </a:solidFill>
                <a:latin typeface="Calibri"/>
              </a:rPr>
              <a:t> 6:4 </a:t>
            </a:r>
            <a:r>
              <a:rPr lang="en-US" sz="2800" b="1" spc="-1" dirty="0">
                <a:solidFill>
                  <a:srgbClr val="FFFFFF"/>
                </a:solidFill>
                <a:latin typeface="Calibri"/>
              </a:rPr>
              <a:t>– </a:t>
            </a:r>
            <a:r>
              <a:rPr lang="es-ES" sz="2800" b="1" spc="-1" dirty="0">
                <a:solidFill>
                  <a:srgbClr val="FFFFFF"/>
                </a:solidFill>
                <a:latin typeface="Calibri"/>
              </a:rPr>
              <a:t>Y ustedes, padres, no provoquen a ira a sus hijos, sino críenlos en </a:t>
            </a:r>
            <a:r>
              <a:rPr lang="es-ES" sz="2800" b="1" u="sng" spc="-1" dirty="0">
                <a:solidFill>
                  <a:srgbClr val="FFFF00"/>
                </a:solidFill>
                <a:latin typeface="Calibri"/>
              </a:rPr>
              <a:t>la disciplina e instrucción del Señor</a:t>
            </a:r>
            <a:r>
              <a:rPr lang="es-ES" sz="2800" b="1" spc="-1" dirty="0">
                <a:solidFill>
                  <a:srgbClr val="FFFFFF"/>
                </a:solidFill>
                <a:latin typeface="Calibri"/>
              </a:rPr>
              <a:t>. </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err="1">
                <a:solidFill>
                  <a:srgbClr val="99FFCC"/>
                </a:solidFill>
                <a:latin typeface="Calibri"/>
              </a:rPr>
              <a:t>Prov</a:t>
            </a:r>
            <a:r>
              <a:rPr lang="en-US" sz="2800" b="1" spc="-1" dirty="0">
                <a:solidFill>
                  <a:srgbClr val="99FFCC"/>
                </a:solidFill>
                <a:latin typeface="Calibri"/>
              </a:rPr>
              <a:t> 23:13,14 </a:t>
            </a:r>
            <a:r>
              <a:rPr lang="en-US" sz="2800" b="1" spc="-1" dirty="0">
                <a:solidFill>
                  <a:srgbClr val="FFFFFF"/>
                </a:solidFill>
                <a:latin typeface="Calibri"/>
              </a:rPr>
              <a:t>– </a:t>
            </a:r>
            <a:r>
              <a:rPr lang="es-ES" sz="2800" b="1" spc="-1" dirty="0">
                <a:solidFill>
                  <a:srgbClr val="FFFFFF"/>
                </a:solidFill>
                <a:latin typeface="Calibri"/>
              </a:rPr>
              <a:t>No escatimes la disciplina del niño; Aunque lo castigues con vara, no morirá. 14  Lo castigarás con vara, Y </a:t>
            </a:r>
            <a:r>
              <a:rPr lang="es-ES" sz="2800" b="1" u="sng" spc="-1" dirty="0">
                <a:solidFill>
                  <a:srgbClr val="FFFF00"/>
                </a:solidFill>
                <a:latin typeface="Calibri"/>
              </a:rPr>
              <a:t>librarás su alma del </a:t>
            </a:r>
            <a:r>
              <a:rPr lang="es-ES" sz="2800" b="1" u="sng" spc="-1" dirty="0" err="1">
                <a:solidFill>
                  <a:srgbClr val="FFFF00"/>
                </a:solidFill>
                <a:latin typeface="Calibri"/>
              </a:rPr>
              <a:t>Seol</a:t>
            </a:r>
            <a:r>
              <a:rPr lang="es-ES" sz="2800" b="1" spc="-1" dirty="0">
                <a:solidFill>
                  <a:srgbClr val="FFFFFF"/>
                </a:solidFill>
                <a:latin typeface="Calibri"/>
              </a:rPr>
              <a:t>. </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a:solidFill>
                  <a:srgbClr val="99FFCC"/>
                </a:solidFill>
                <a:latin typeface="Calibri"/>
              </a:rPr>
              <a:t>III Juan 3,4 </a:t>
            </a:r>
            <a:r>
              <a:rPr lang="en-US" sz="2800" b="1" spc="-1" dirty="0">
                <a:solidFill>
                  <a:srgbClr val="FFFFFF"/>
                </a:solidFill>
                <a:latin typeface="Calibri"/>
              </a:rPr>
              <a:t>– </a:t>
            </a:r>
            <a:r>
              <a:rPr lang="es-ES" sz="2800" b="1" spc="-1" dirty="0">
                <a:solidFill>
                  <a:srgbClr val="FFFFFF"/>
                </a:solidFill>
                <a:latin typeface="Calibri"/>
              </a:rPr>
              <a:t>Pues me alegré mucho cuando algunos hermanos vinieron y dieron testimonio de tu fidelidad a la verdad, esto es, de cómo andas en la verdad. 4  No tengo mayor gozo que este: oír que </a:t>
            </a:r>
            <a:r>
              <a:rPr lang="es-ES" sz="2800" b="1" u="sng" spc="-1" dirty="0">
                <a:solidFill>
                  <a:srgbClr val="FFFF00"/>
                </a:solidFill>
                <a:latin typeface="Calibri"/>
              </a:rPr>
              <a:t>mis hijos andan en la verdad</a:t>
            </a:r>
            <a:r>
              <a:rPr lang="es-ES" sz="2800" b="1" spc="-1" dirty="0">
                <a:solidFill>
                  <a:srgbClr val="FFFFFF"/>
                </a:solidFill>
                <a:latin typeface="Calibri"/>
              </a:rPr>
              <a:t>.</a:t>
            </a:r>
            <a:endParaRPr lang="en-US" sz="2800" b="1" spc="-1" dirty="0">
              <a:solidFill>
                <a:srgbClr val="FFFFFF"/>
              </a:solidFill>
              <a:latin typeface="Calibri"/>
            </a:endParaRPr>
          </a:p>
        </p:txBody>
      </p:sp>
    </p:spTree>
    <p:extLst>
      <p:ext uri="{BB962C8B-B14F-4D97-AF65-F5344CB8AC3E}">
        <p14:creationId xmlns:p14="http://schemas.microsoft.com/office/powerpoint/2010/main" val="407499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 xmlns:a16="http://schemas.microsoft.com/office/drawing/2014/main" id="{EC1059CE-6BA1-3F29-DC9C-A1DC41205C8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7039C407-6A84-4A15-BE8F-8F97D0B2E587}" type="slidenum">
              <a:rPr lang="en-US" altLang="en-US" sz="1600">
                <a:solidFill>
                  <a:srgbClr val="FFFFFF"/>
                </a:solidFill>
                <a:latin typeface="Arial" panose="020B0604020202020204" pitchFamily="34" charset="0"/>
              </a:rPr>
              <a:pPr algn="l" fontAlgn="base">
                <a:spcBef>
                  <a:spcPct val="0"/>
                </a:spcBef>
                <a:spcAft>
                  <a:spcPct val="0"/>
                </a:spcAft>
                <a:buFontTx/>
                <a:buNone/>
                <a:defRPr/>
              </a:pPr>
              <a:t>105</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27667006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2BC98-1AB8-92BD-8EBA-7D4A2E92B156}"/>
              </a:ext>
            </a:extLst>
          </p:cNvPr>
          <p:cNvSpPr>
            <a:spLocks noGrp="1"/>
          </p:cNvSpPr>
          <p:nvPr>
            <p:ph type="ctrTitle"/>
          </p:nvPr>
        </p:nvSpPr>
        <p:spPr>
          <a:xfrm>
            <a:off x="1374044" y="2751600"/>
            <a:ext cx="9144000" cy="1354801"/>
          </a:xfrm>
        </p:spPr>
        <p:txBody>
          <a:bodyPr>
            <a:normAutofit/>
          </a:bodyPr>
          <a:lstStyle/>
          <a:p>
            <a:pPr rtl="0"/>
            <a:r>
              <a:rPr lang="en-US" dirty="0">
                <a:solidFill>
                  <a:schemeClr val="bg1"/>
                </a:solidFill>
              </a:rPr>
              <a:t>Hombres de </a:t>
            </a:r>
            <a:r>
              <a:rPr lang="en-US" dirty="0" err="1" smtClean="0">
                <a:solidFill>
                  <a:schemeClr val="bg1"/>
                </a:solidFill>
              </a:rPr>
              <a:t>sabiduría</a:t>
            </a:r>
            <a:endParaRPr lang="en-US" dirty="0">
              <a:solidFill>
                <a:schemeClr val="bg1"/>
              </a:solidFill>
            </a:endParaRPr>
          </a:p>
        </p:txBody>
      </p:sp>
    </p:spTree>
    <p:extLst>
      <p:ext uri="{BB962C8B-B14F-4D97-AF65-F5344CB8AC3E}">
        <p14:creationId xmlns:p14="http://schemas.microsoft.com/office/powerpoint/2010/main" val="3799435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915572" y="1528903"/>
            <a:ext cx="9845950" cy="4278094"/>
          </a:xfrm>
          <a:prstGeom prst="rect">
            <a:avLst/>
          </a:prstGeom>
          <a:noFill/>
        </p:spPr>
        <p:txBody>
          <a:bodyPr wrap="square" rtlCol="0">
            <a:spAutoFit/>
          </a:bodyPr>
          <a:lstStyle/>
          <a:p>
            <a:r>
              <a:rPr lang="en-US" sz="4000" dirty="0">
                <a:solidFill>
                  <a:prstClr val="white"/>
                </a:solidFill>
              </a:rPr>
              <a:t>¿</a:t>
            </a:r>
            <a:r>
              <a:rPr lang="en-US" sz="4000" dirty="0" err="1">
                <a:solidFill>
                  <a:prstClr val="white"/>
                </a:solidFill>
              </a:rPr>
              <a:t>Quiénes</a:t>
            </a:r>
            <a:r>
              <a:rPr lang="en-US" sz="4000" dirty="0">
                <a:solidFill>
                  <a:prstClr val="white"/>
                </a:solidFill>
              </a:rPr>
              <a:t> diría el mundo que son </a:t>
            </a:r>
            <a:r>
              <a:rPr lang="en-US" sz="4000" dirty="0" err="1">
                <a:solidFill>
                  <a:prstClr val="white"/>
                </a:solidFill>
              </a:rPr>
              <a:t>ejemplos</a:t>
            </a:r>
            <a:r>
              <a:rPr lang="en-US" sz="4000" dirty="0">
                <a:solidFill>
                  <a:prstClr val="white"/>
                </a:solidFill>
              </a:rPr>
              <a:t> de sabiduría?</a:t>
            </a:r>
          </a:p>
          <a:p>
            <a:endParaRPr lang="en-US" sz="4000" dirty="0">
              <a:solidFill>
                <a:prstClr val="white"/>
              </a:solidFill>
            </a:endParaRPr>
          </a:p>
          <a:p>
            <a:endParaRPr lang="en-US" sz="4000" dirty="0">
              <a:solidFill>
                <a:prstClr val="white"/>
              </a:solidFill>
            </a:endParaRPr>
          </a:p>
          <a:p>
            <a:r>
              <a:rPr lang="en-US" sz="4000" dirty="0" err="1">
                <a:solidFill>
                  <a:prstClr val="white"/>
                </a:solidFill>
              </a:rPr>
              <a:t>Nombren</a:t>
            </a:r>
            <a:r>
              <a:rPr lang="en-US" sz="4000" dirty="0">
                <a:solidFill>
                  <a:prstClr val="white"/>
                </a:solidFill>
              </a:rPr>
              <a:t> algunos ejemplos bíblicos de personas </a:t>
            </a:r>
            <a:r>
              <a:rPr lang="en-US" sz="4000" dirty="0" err="1">
                <a:solidFill>
                  <a:prstClr val="white"/>
                </a:solidFill>
              </a:rPr>
              <a:t>sabias</a:t>
            </a:r>
            <a:r>
              <a:rPr lang="en-US" sz="4000" dirty="0">
                <a:solidFill>
                  <a:prstClr val="white"/>
                </a:solidFill>
              </a:rPr>
              <a:t>.</a:t>
            </a:r>
          </a:p>
          <a:p>
            <a:endParaRPr lang="en-US" sz="3200" dirty="0">
              <a:solidFill>
                <a:prstClr val="white"/>
              </a:solidFill>
            </a:endParaRPr>
          </a:p>
        </p:txBody>
      </p:sp>
    </p:spTree>
    <p:extLst>
      <p:ext uri="{BB962C8B-B14F-4D97-AF65-F5344CB8AC3E}">
        <p14:creationId xmlns:p14="http://schemas.microsoft.com/office/powerpoint/2010/main" val="23375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2BC98-1AB8-92BD-8EBA-7D4A2E92B156}"/>
              </a:ext>
            </a:extLst>
          </p:cNvPr>
          <p:cNvSpPr>
            <a:spLocks noGrp="1"/>
          </p:cNvSpPr>
          <p:nvPr>
            <p:ph type="ctrTitle"/>
          </p:nvPr>
        </p:nvSpPr>
        <p:spPr>
          <a:xfrm>
            <a:off x="558007" y="1054359"/>
            <a:ext cx="11438142" cy="5194041"/>
          </a:xfrm>
        </p:spPr>
        <p:txBody>
          <a:bodyPr anchor="t">
            <a:noAutofit/>
          </a:bodyPr>
          <a:lstStyle/>
          <a:p>
            <a:pPr algn="l" rtl="0"/>
            <a:r>
              <a:rPr lang="en-US" sz="3600" dirty="0">
                <a:solidFill>
                  <a:schemeClr val="bg1"/>
                </a:solidFill>
              </a:rPr>
              <a:t>¡Debemos </a:t>
            </a:r>
            <a:r>
              <a:rPr lang="en-US" sz="3600" dirty="0" err="1">
                <a:solidFill>
                  <a:schemeClr val="bg1"/>
                </a:solidFill>
              </a:rPr>
              <a:t>elegir</a:t>
            </a:r>
            <a:r>
              <a:rPr lang="en-US" sz="3600" dirty="0">
                <a:solidFill>
                  <a:schemeClr val="bg1"/>
                </a:solidFill>
              </a:rPr>
              <a:t> </a:t>
            </a:r>
            <a:r>
              <a:rPr lang="en-US" sz="3600" dirty="0">
                <a:solidFill>
                  <a:schemeClr val="bg1"/>
                </a:solidFill>
              </a:rPr>
              <a:t>cu</a:t>
            </a:r>
            <a:r>
              <a:rPr lang="es-ES" sz="3600" dirty="0" err="1">
                <a:solidFill>
                  <a:schemeClr val="bg1"/>
                </a:solidFill>
              </a:rPr>
              <a:t>ál</a:t>
            </a:r>
            <a:r>
              <a:rPr lang="en-US" sz="3600" dirty="0">
                <a:solidFill>
                  <a:schemeClr val="bg1"/>
                </a:solidFill>
              </a:rPr>
              <a:t> </a:t>
            </a:r>
            <a:r>
              <a:rPr lang="en-US" sz="3600" dirty="0">
                <a:solidFill>
                  <a:schemeClr val="bg1"/>
                </a:solidFill>
              </a:rPr>
              <a:t>sabiduría seguir!</a:t>
            </a:r>
            <a:r>
              <a:rPr lang="en-US" sz="2800" dirty="0">
                <a:solidFill>
                  <a:schemeClr val="bg1"/>
                </a:solidFill>
              </a:rPr>
              <a:t/>
            </a:r>
            <a:br>
              <a:rPr lang="en-US" sz="2800" dirty="0">
                <a:solidFill>
                  <a:schemeClr val="bg1"/>
                </a:solidFill>
              </a:rPr>
            </a:br>
            <a:r>
              <a:rPr lang="en-US" sz="3200" dirty="0">
                <a:solidFill>
                  <a:schemeClr val="bg1"/>
                </a:solidFill>
              </a:rPr>
              <a:t/>
            </a:r>
            <a:br>
              <a:rPr lang="en-US" sz="3200" dirty="0">
                <a:solidFill>
                  <a:schemeClr val="bg1"/>
                </a:solidFill>
              </a:rPr>
            </a:br>
            <a:r>
              <a:rPr lang="en-US" sz="2800" dirty="0">
                <a:solidFill>
                  <a:schemeClr val="bg1"/>
                </a:solidFill>
              </a:rPr>
              <a:t>1. La sabiduría del hombre declara necedad la sabiduría de Dios – 1 Cor 1:18</a:t>
            </a:r>
            <a:br>
              <a:rPr lang="en-US" sz="2800" dirty="0">
                <a:solidFill>
                  <a:schemeClr val="bg1"/>
                </a:solidFill>
              </a:rPr>
            </a:br>
            <a:r>
              <a:rPr lang="en-US" sz="2800" dirty="0">
                <a:solidFill>
                  <a:schemeClr val="bg1"/>
                </a:solidFill>
              </a:rPr>
              <a:t>2. Dios </a:t>
            </a:r>
            <a:r>
              <a:rPr lang="en-US" sz="2800" dirty="0" err="1">
                <a:solidFill>
                  <a:schemeClr val="bg1"/>
                </a:solidFill>
              </a:rPr>
              <a:t>considera</a:t>
            </a:r>
            <a:r>
              <a:rPr lang="en-US" sz="2800" dirty="0">
                <a:solidFill>
                  <a:schemeClr val="bg1"/>
                </a:solidFill>
              </a:rPr>
              <a:t> </a:t>
            </a:r>
            <a:r>
              <a:rPr lang="en-US" sz="2800" dirty="0" err="1">
                <a:solidFill>
                  <a:schemeClr val="bg1"/>
                </a:solidFill>
              </a:rPr>
              <a:t>necia</a:t>
            </a:r>
            <a:r>
              <a:rPr lang="en-US" sz="2800" dirty="0">
                <a:solidFill>
                  <a:schemeClr val="bg1"/>
                </a:solidFill>
              </a:rPr>
              <a:t> la </a:t>
            </a:r>
            <a:r>
              <a:rPr lang="en-US" sz="2800" dirty="0">
                <a:solidFill>
                  <a:schemeClr val="bg1"/>
                </a:solidFill>
              </a:rPr>
              <a:t>sabiduría del hombre – 1:20</a:t>
            </a:r>
            <a:br>
              <a:rPr lang="en-US" sz="2800" dirty="0">
                <a:solidFill>
                  <a:schemeClr val="bg1"/>
                </a:solidFill>
              </a:rPr>
            </a:br>
            <a:r>
              <a:rPr lang="en-US" sz="2800" dirty="0">
                <a:solidFill>
                  <a:schemeClr val="bg1"/>
                </a:solidFill>
              </a:rPr>
              <a:t>3. El fracaso de la sabiduría del hombre requirió una revelación de la sabiduría de Dios – 1:21</a:t>
            </a:r>
            <a:br>
              <a:rPr lang="en-US" sz="2800" dirty="0">
                <a:solidFill>
                  <a:schemeClr val="bg1"/>
                </a:solidFill>
              </a:rPr>
            </a:br>
            <a:r>
              <a:rPr lang="en-US" sz="2800" dirty="0">
                <a:solidFill>
                  <a:schemeClr val="bg1"/>
                </a:solidFill>
              </a:rPr>
              <a:t>4</a:t>
            </a:r>
            <a:r>
              <a:rPr lang="en-US" sz="2800" dirty="0">
                <a:solidFill>
                  <a:schemeClr val="bg1"/>
                </a:solidFill>
              </a:rPr>
              <a:t>. La </a:t>
            </a:r>
            <a:r>
              <a:rPr lang="en-US" sz="2800" dirty="0" err="1">
                <a:solidFill>
                  <a:schemeClr val="bg1"/>
                </a:solidFill>
              </a:rPr>
              <a:t>necedad</a:t>
            </a:r>
            <a:r>
              <a:rPr lang="en-US" sz="2800" dirty="0">
                <a:solidFill>
                  <a:schemeClr val="bg1"/>
                </a:solidFill>
              </a:rPr>
              <a:t> de </a:t>
            </a:r>
            <a:r>
              <a:rPr lang="en-US" sz="2800" dirty="0">
                <a:solidFill>
                  <a:schemeClr val="bg1"/>
                </a:solidFill>
              </a:rPr>
              <a:t>Dios </a:t>
            </a:r>
            <a:r>
              <a:rPr lang="en-US" sz="2800" dirty="0" err="1">
                <a:solidFill>
                  <a:schemeClr val="bg1"/>
                </a:solidFill>
              </a:rPr>
              <a:t>es</a:t>
            </a:r>
            <a:r>
              <a:rPr lang="en-US" sz="2800" dirty="0">
                <a:solidFill>
                  <a:schemeClr val="bg1"/>
                </a:solidFill>
              </a:rPr>
              <a:t> </a:t>
            </a:r>
            <a:r>
              <a:rPr lang="en-US" sz="2800" dirty="0" err="1">
                <a:solidFill>
                  <a:schemeClr val="bg1"/>
                </a:solidFill>
              </a:rPr>
              <a:t>más</a:t>
            </a:r>
            <a:r>
              <a:rPr lang="en-US" sz="2800" dirty="0">
                <a:solidFill>
                  <a:schemeClr val="bg1"/>
                </a:solidFill>
              </a:rPr>
              <a:t> </a:t>
            </a:r>
            <a:r>
              <a:rPr lang="en-US" sz="2800" dirty="0" err="1">
                <a:solidFill>
                  <a:schemeClr val="bg1"/>
                </a:solidFill>
              </a:rPr>
              <a:t>sabia</a:t>
            </a:r>
            <a:r>
              <a:rPr lang="en-US" sz="2800" dirty="0">
                <a:solidFill>
                  <a:schemeClr val="bg1"/>
                </a:solidFill>
              </a:rPr>
              <a:t> </a:t>
            </a:r>
            <a:r>
              <a:rPr lang="en-US" sz="2800" dirty="0">
                <a:solidFill>
                  <a:schemeClr val="bg1"/>
                </a:solidFill>
              </a:rPr>
              <a:t>que los hombres – 1:25</a:t>
            </a:r>
            <a:br>
              <a:rPr lang="en-US" sz="2800" dirty="0">
                <a:solidFill>
                  <a:schemeClr val="bg1"/>
                </a:solidFill>
              </a:rPr>
            </a:b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4" name="TextBox 3">
            <a:extLst>
              <a:ext uri="{FF2B5EF4-FFF2-40B4-BE49-F238E27FC236}">
                <a16:creationId xmlns:a16="http://schemas.microsoft.com/office/drawing/2014/main" xmlns="" id="{FC6B4240-BBAE-E441-CD07-58AA22197929}"/>
              </a:ext>
            </a:extLst>
          </p:cNvPr>
          <p:cNvSpPr txBox="1"/>
          <p:nvPr/>
        </p:nvSpPr>
        <p:spPr>
          <a:xfrm>
            <a:off x="728381" y="452285"/>
            <a:ext cx="10347444" cy="646331"/>
          </a:xfrm>
          <a:prstGeom prst="rect">
            <a:avLst/>
          </a:prstGeom>
          <a:noFill/>
        </p:spPr>
        <p:txBody>
          <a:bodyPr wrap="square" rtlCol="0">
            <a:spAutoFit/>
          </a:bodyPr>
          <a:lstStyle/>
          <a:p>
            <a:r>
              <a:rPr lang="en-US" sz="3600" dirty="0">
                <a:solidFill>
                  <a:prstClr val="white"/>
                </a:solidFill>
              </a:rPr>
              <a:t>La sabiduría de Dios vs. la del hombre</a:t>
            </a:r>
            <a:endParaRPr lang="en-US" sz="3600" dirty="0">
              <a:solidFill>
                <a:prstClr val="black"/>
              </a:solidFill>
            </a:endParaRPr>
          </a:p>
        </p:txBody>
      </p:sp>
    </p:spTree>
    <p:extLst>
      <p:ext uri="{BB962C8B-B14F-4D97-AF65-F5344CB8AC3E}">
        <p14:creationId xmlns:p14="http://schemas.microsoft.com/office/powerpoint/2010/main" val="16962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2BC98-1AB8-92BD-8EBA-7D4A2E92B156}"/>
              </a:ext>
            </a:extLst>
          </p:cNvPr>
          <p:cNvSpPr>
            <a:spLocks noGrp="1"/>
          </p:cNvSpPr>
          <p:nvPr>
            <p:ph type="ctrTitle"/>
          </p:nvPr>
        </p:nvSpPr>
        <p:spPr>
          <a:xfrm>
            <a:off x="2885931" y="388236"/>
            <a:ext cx="9393948" cy="6283715"/>
          </a:xfrm>
        </p:spPr>
        <p:txBody>
          <a:bodyPr anchor="t">
            <a:noAutofit/>
          </a:bodyPr>
          <a:lstStyle/>
          <a:p>
            <a:pPr algn="l"/>
            <a:r>
              <a:rPr lang="es-ES" sz="2800" dirty="0">
                <a:solidFill>
                  <a:schemeClr val="bg1"/>
                </a:solidFill>
              </a:rPr>
              <a:t>¡</a:t>
            </a:r>
            <a:r>
              <a:rPr lang="es-ES" sz="2800" dirty="0">
                <a:solidFill>
                  <a:schemeClr val="bg1"/>
                </a:solidFill>
              </a:rPr>
              <a:t>Cuánto amo Tu ley! </a:t>
            </a:r>
            <a:r>
              <a:rPr lang="es-ES" sz="2800" dirty="0">
                <a:solidFill>
                  <a:schemeClr val="bg1"/>
                </a:solidFill>
              </a:rPr>
              <a:t/>
            </a:r>
            <a:br>
              <a:rPr lang="es-ES" sz="2800" dirty="0">
                <a:solidFill>
                  <a:schemeClr val="bg1"/>
                </a:solidFill>
              </a:rPr>
            </a:br>
            <a:r>
              <a:rPr lang="es-ES" sz="2800" dirty="0">
                <a:solidFill>
                  <a:schemeClr val="bg1"/>
                </a:solidFill>
              </a:rPr>
              <a:t>Todo </a:t>
            </a:r>
            <a:r>
              <a:rPr lang="es-ES" sz="2800" dirty="0">
                <a:solidFill>
                  <a:schemeClr val="bg1"/>
                </a:solidFill>
              </a:rPr>
              <a:t>el día es ella mi meditación</a:t>
            </a:r>
            <a:r>
              <a:rPr lang="es-ES" sz="2800" dirty="0">
                <a:solidFill>
                  <a:schemeClr val="bg1"/>
                </a:solidFill>
              </a:rPr>
              <a:t>.</a:t>
            </a:r>
            <a:br>
              <a:rPr lang="es-ES" sz="2800" dirty="0">
                <a:solidFill>
                  <a:schemeClr val="bg1"/>
                </a:solidFill>
              </a:rPr>
            </a:br>
            <a:r>
              <a:rPr lang="es-ES" sz="2800" dirty="0">
                <a:solidFill>
                  <a:schemeClr val="bg1"/>
                </a:solidFill>
              </a:rPr>
              <a:t>98  </a:t>
            </a:r>
            <a:r>
              <a:rPr lang="es-ES" sz="2800" dirty="0">
                <a:solidFill>
                  <a:schemeClr val="bg1"/>
                </a:solidFill>
              </a:rPr>
              <a:t>Tus mandamientos me hacen más sabio que mis enemigos, </a:t>
            </a:r>
            <a:r>
              <a:rPr lang="es-ES" sz="2800" dirty="0">
                <a:solidFill>
                  <a:schemeClr val="bg1"/>
                </a:solidFill>
              </a:rPr>
              <a:t/>
            </a:r>
            <a:br>
              <a:rPr lang="es-ES" sz="2800" dirty="0">
                <a:solidFill>
                  <a:schemeClr val="bg1"/>
                </a:solidFill>
              </a:rPr>
            </a:br>
            <a:r>
              <a:rPr lang="es-ES" sz="2800" dirty="0">
                <a:solidFill>
                  <a:schemeClr val="bg1"/>
                </a:solidFill>
              </a:rPr>
              <a:t>Porque </a:t>
            </a:r>
            <a:r>
              <a:rPr lang="es-ES" sz="2800" dirty="0">
                <a:solidFill>
                  <a:schemeClr val="bg1"/>
                </a:solidFill>
              </a:rPr>
              <a:t>son míos para siempre</a:t>
            </a:r>
            <a:r>
              <a:rPr lang="es-ES" sz="2800" dirty="0">
                <a:solidFill>
                  <a:schemeClr val="bg1"/>
                </a:solidFill>
              </a:rPr>
              <a:t>.</a:t>
            </a:r>
            <a:br>
              <a:rPr lang="es-ES" sz="2800" dirty="0">
                <a:solidFill>
                  <a:schemeClr val="bg1"/>
                </a:solidFill>
              </a:rPr>
            </a:br>
            <a:r>
              <a:rPr lang="es-ES" sz="2800" dirty="0">
                <a:solidFill>
                  <a:schemeClr val="bg1"/>
                </a:solidFill>
              </a:rPr>
              <a:t>99  </a:t>
            </a:r>
            <a:r>
              <a:rPr lang="es-ES" sz="2800" dirty="0">
                <a:solidFill>
                  <a:schemeClr val="bg1"/>
                </a:solidFill>
              </a:rPr>
              <a:t>Tengo más discernimiento que todos mis maestros, </a:t>
            </a:r>
            <a:r>
              <a:rPr lang="es-ES" sz="2800" dirty="0">
                <a:solidFill>
                  <a:schemeClr val="bg1"/>
                </a:solidFill>
              </a:rPr>
              <a:t/>
            </a:r>
            <a:br>
              <a:rPr lang="es-ES" sz="2800" dirty="0">
                <a:solidFill>
                  <a:schemeClr val="bg1"/>
                </a:solidFill>
              </a:rPr>
            </a:br>
            <a:r>
              <a:rPr lang="es-ES" sz="2800" dirty="0">
                <a:solidFill>
                  <a:schemeClr val="bg1"/>
                </a:solidFill>
              </a:rPr>
              <a:t>Porque </a:t>
            </a:r>
            <a:r>
              <a:rPr lang="es-ES" sz="2800" dirty="0">
                <a:solidFill>
                  <a:schemeClr val="bg1"/>
                </a:solidFill>
              </a:rPr>
              <a:t>Tus testimonios son mi meditación</a:t>
            </a:r>
            <a:r>
              <a:rPr lang="es-ES" sz="2800" dirty="0">
                <a:solidFill>
                  <a:schemeClr val="bg1"/>
                </a:solidFill>
              </a:rPr>
              <a:t>.</a:t>
            </a:r>
            <a:br>
              <a:rPr lang="es-ES" sz="2800" dirty="0">
                <a:solidFill>
                  <a:schemeClr val="bg1"/>
                </a:solidFill>
              </a:rPr>
            </a:br>
            <a:r>
              <a:rPr lang="es-ES" sz="2800" dirty="0">
                <a:solidFill>
                  <a:schemeClr val="bg1"/>
                </a:solidFill>
              </a:rPr>
              <a:t>100  </a:t>
            </a:r>
            <a:r>
              <a:rPr lang="es-ES" sz="2800" dirty="0">
                <a:solidFill>
                  <a:schemeClr val="bg1"/>
                </a:solidFill>
              </a:rPr>
              <a:t>Entiendo más que los ancianos, </a:t>
            </a:r>
            <a:r>
              <a:rPr lang="es-ES" sz="2800" dirty="0">
                <a:solidFill>
                  <a:schemeClr val="bg1"/>
                </a:solidFill>
              </a:rPr>
              <a:t/>
            </a:r>
            <a:br>
              <a:rPr lang="es-ES" sz="2800" dirty="0">
                <a:solidFill>
                  <a:schemeClr val="bg1"/>
                </a:solidFill>
              </a:rPr>
            </a:br>
            <a:r>
              <a:rPr lang="es-ES" sz="2800" dirty="0">
                <a:solidFill>
                  <a:schemeClr val="bg1"/>
                </a:solidFill>
              </a:rPr>
              <a:t>Porque </a:t>
            </a:r>
            <a:r>
              <a:rPr lang="es-ES" sz="2800" dirty="0">
                <a:solidFill>
                  <a:schemeClr val="bg1"/>
                </a:solidFill>
              </a:rPr>
              <a:t>Tus preceptos he guardado</a:t>
            </a:r>
            <a:r>
              <a:rPr lang="es-ES" sz="2800" dirty="0">
                <a:solidFill>
                  <a:schemeClr val="bg1"/>
                </a:solidFill>
              </a:rPr>
              <a:t>.</a:t>
            </a:r>
            <a:br>
              <a:rPr lang="es-ES" sz="2800" dirty="0">
                <a:solidFill>
                  <a:schemeClr val="bg1"/>
                </a:solidFill>
              </a:rPr>
            </a:br>
            <a:r>
              <a:rPr lang="es-ES" sz="2800" dirty="0">
                <a:solidFill>
                  <a:schemeClr val="bg1"/>
                </a:solidFill>
              </a:rPr>
              <a:t>101  </a:t>
            </a:r>
            <a:r>
              <a:rPr lang="es-ES" sz="2800" dirty="0">
                <a:solidFill>
                  <a:schemeClr val="bg1"/>
                </a:solidFill>
              </a:rPr>
              <a:t>De todo mal camino he refrenado mis pies, </a:t>
            </a:r>
            <a:r>
              <a:rPr lang="es-ES" sz="2800" dirty="0">
                <a:solidFill>
                  <a:schemeClr val="bg1"/>
                </a:solidFill>
              </a:rPr>
              <a:t/>
            </a:r>
            <a:br>
              <a:rPr lang="es-ES" sz="2800" dirty="0">
                <a:solidFill>
                  <a:schemeClr val="bg1"/>
                </a:solidFill>
              </a:rPr>
            </a:br>
            <a:r>
              <a:rPr lang="es-ES" sz="2800" dirty="0">
                <a:solidFill>
                  <a:schemeClr val="bg1"/>
                </a:solidFill>
              </a:rPr>
              <a:t>Para </a:t>
            </a:r>
            <a:r>
              <a:rPr lang="es-ES" sz="2800" dirty="0">
                <a:solidFill>
                  <a:schemeClr val="bg1"/>
                </a:solidFill>
              </a:rPr>
              <a:t>guardar Tu palabra</a:t>
            </a:r>
            <a:r>
              <a:rPr lang="es-ES" sz="2800" dirty="0">
                <a:solidFill>
                  <a:schemeClr val="bg1"/>
                </a:solidFill>
              </a:rPr>
              <a:t>.</a:t>
            </a:r>
            <a:br>
              <a:rPr lang="es-ES" sz="2800" dirty="0">
                <a:solidFill>
                  <a:schemeClr val="bg1"/>
                </a:solidFill>
              </a:rPr>
            </a:br>
            <a:r>
              <a:rPr lang="es-ES" sz="2800" dirty="0">
                <a:solidFill>
                  <a:schemeClr val="bg1"/>
                </a:solidFill>
              </a:rPr>
              <a:t>102  </a:t>
            </a:r>
            <a:r>
              <a:rPr lang="es-ES" sz="2800" dirty="0">
                <a:solidFill>
                  <a:schemeClr val="bg1"/>
                </a:solidFill>
              </a:rPr>
              <a:t>No me he desviado de Tus ordenanzas, </a:t>
            </a:r>
            <a:r>
              <a:rPr lang="es-ES" sz="2800" dirty="0">
                <a:solidFill>
                  <a:schemeClr val="bg1"/>
                </a:solidFill>
              </a:rPr>
              <a:t/>
            </a:r>
            <a:br>
              <a:rPr lang="es-ES" sz="2800" dirty="0">
                <a:solidFill>
                  <a:schemeClr val="bg1"/>
                </a:solidFill>
              </a:rPr>
            </a:br>
            <a:r>
              <a:rPr lang="es-ES" sz="2800" dirty="0">
                <a:solidFill>
                  <a:schemeClr val="bg1"/>
                </a:solidFill>
              </a:rPr>
              <a:t>Porque </a:t>
            </a:r>
            <a:r>
              <a:rPr lang="es-ES" sz="2800" dirty="0">
                <a:solidFill>
                  <a:schemeClr val="bg1"/>
                </a:solidFill>
              </a:rPr>
              <a:t>Tú me has enseñado</a:t>
            </a:r>
            <a:r>
              <a:rPr lang="es-ES" sz="2800" dirty="0">
                <a:solidFill>
                  <a:schemeClr val="bg1"/>
                </a:solidFill>
              </a:rPr>
              <a:t>.</a:t>
            </a:r>
            <a:br>
              <a:rPr lang="es-ES" sz="2800" dirty="0">
                <a:solidFill>
                  <a:schemeClr val="bg1"/>
                </a:solidFill>
              </a:rPr>
            </a:br>
            <a:r>
              <a:rPr lang="es-ES" sz="2800" dirty="0">
                <a:solidFill>
                  <a:schemeClr val="bg1"/>
                </a:solidFill>
              </a:rPr>
              <a:t>103  </a:t>
            </a:r>
            <a:r>
              <a:rPr lang="es-ES" sz="2800" dirty="0">
                <a:solidFill>
                  <a:schemeClr val="bg1"/>
                </a:solidFill>
              </a:rPr>
              <a:t>¡Cuán dulces son a mi paladar Tus palabras!, </a:t>
            </a:r>
            <a:r>
              <a:rPr lang="es-ES" sz="2800" dirty="0">
                <a:solidFill>
                  <a:schemeClr val="bg1"/>
                </a:solidFill>
              </a:rPr>
              <a:t/>
            </a:r>
            <a:br>
              <a:rPr lang="es-ES" sz="2800" dirty="0">
                <a:solidFill>
                  <a:schemeClr val="bg1"/>
                </a:solidFill>
              </a:rPr>
            </a:br>
            <a:r>
              <a:rPr lang="es-ES" sz="2800" dirty="0">
                <a:solidFill>
                  <a:schemeClr val="bg1"/>
                </a:solidFill>
              </a:rPr>
              <a:t>Sí</a:t>
            </a:r>
            <a:r>
              <a:rPr lang="es-ES" sz="2800" dirty="0">
                <a:solidFill>
                  <a:schemeClr val="bg1"/>
                </a:solidFill>
              </a:rPr>
              <a:t>, más que la miel a mi boca</a:t>
            </a:r>
            <a:r>
              <a:rPr lang="es-ES" sz="2800" dirty="0">
                <a:solidFill>
                  <a:schemeClr val="bg1"/>
                </a:solidFill>
              </a:rPr>
              <a:t>.</a:t>
            </a:r>
            <a:br>
              <a:rPr lang="es-ES" sz="2800" dirty="0">
                <a:solidFill>
                  <a:schemeClr val="bg1"/>
                </a:solidFill>
              </a:rPr>
            </a:br>
            <a:r>
              <a:rPr lang="es-ES" sz="2800" dirty="0">
                <a:solidFill>
                  <a:schemeClr val="bg1"/>
                </a:solidFill>
              </a:rPr>
              <a:t>104  </a:t>
            </a:r>
            <a:r>
              <a:rPr lang="es-ES" sz="2800" dirty="0">
                <a:solidFill>
                  <a:schemeClr val="bg1"/>
                </a:solidFill>
              </a:rPr>
              <a:t>De Tus preceptos recibo entendimiento, </a:t>
            </a:r>
            <a:r>
              <a:rPr lang="es-ES" sz="2800" dirty="0">
                <a:solidFill>
                  <a:schemeClr val="bg1"/>
                </a:solidFill>
              </a:rPr>
              <a:t/>
            </a:r>
            <a:br>
              <a:rPr lang="es-ES" sz="2800" dirty="0">
                <a:solidFill>
                  <a:schemeClr val="bg1"/>
                </a:solidFill>
              </a:rPr>
            </a:br>
            <a:r>
              <a:rPr lang="es-ES" sz="2800" dirty="0">
                <a:solidFill>
                  <a:schemeClr val="bg1"/>
                </a:solidFill>
              </a:rPr>
              <a:t>Por </a:t>
            </a:r>
            <a:r>
              <a:rPr lang="es-ES" sz="2800" dirty="0">
                <a:solidFill>
                  <a:schemeClr val="bg1"/>
                </a:solidFill>
              </a:rPr>
              <a:t>tanto aborrezco todo camino de mentira.</a:t>
            </a:r>
            <a:endParaRPr lang="en-US" sz="2800" dirty="0">
              <a:solidFill>
                <a:schemeClr val="bg1"/>
              </a:solidFill>
            </a:endParaRPr>
          </a:p>
        </p:txBody>
      </p:sp>
      <p:sp>
        <p:nvSpPr>
          <p:cNvPr id="4" name="TextBox 3">
            <a:extLst>
              <a:ext uri="{FF2B5EF4-FFF2-40B4-BE49-F238E27FC236}">
                <a16:creationId xmlns:a16="http://schemas.microsoft.com/office/drawing/2014/main" xmlns="" id="{D7C9044D-8A67-B690-DF73-7ABB0C5713D2}"/>
              </a:ext>
            </a:extLst>
          </p:cNvPr>
          <p:cNvSpPr txBox="1"/>
          <p:nvPr/>
        </p:nvSpPr>
        <p:spPr>
          <a:xfrm>
            <a:off x="236768" y="481780"/>
            <a:ext cx="2605549" cy="1077218"/>
          </a:xfrm>
          <a:prstGeom prst="rect">
            <a:avLst/>
          </a:prstGeom>
          <a:noFill/>
        </p:spPr>
        <p:txBody>
          <a:bodyPr wrap="square">
            <a:spAutoFit/>
          </a:bodyPr>
          <a:lstStyle/>
          <a:p>
            <a:r>
              <a:rPr lang="en-US" sz="3200" dirty="0">
                <a:solidFill>
                  <a:prstClr val="white"/>
                </a:solidFill>
              </a:rPr>
              <a:t>Salmo 119:97-104</a:t>
            </a:r>
            <a:endParaRPr lang="en-US" sz="3200" dirty="0">
              <a:solidFill>
                <a:prstClr val="black"/>
              </a:solidFill>
            </a:endParaRPr>
          </a:p>
        </p:txBody>
      </p:sp>
    </p:spTree>
    <p:extLst>
      <p:ext uri="{BB962C8B-B14F-4D97-AF65-F5344CB8AC3E}">
        <p14:creationId xmlns:p14="http://schemas.microsoft.com/office/powerpoint/2010/main" val="297895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7691C36-F462-460C-8752-B09DB8D5CC1B}" type="slidenum">
              <a:rPr lang="en-US" sz="1600" b="1" strike="noStrike" spc="-1">
                <a:solidFill>
                  <a:srgbClr val="FFFFFF"/>
                </a:solidFill>
                <a:latin typeface="Arial"/>
              </a:rPr>
              <a:t>11</a:t>
            </a:fld>
            <a:endParaRPr lang="en-US" sz="1600" b="0" strike="noStrike" spc="-1">
              <a:solidFill>
                <a:srgbClr val="000000"/>
              </a:solidFill>
              <a:latin typeface="Arial"/>
            </a:endParaRPr>
          </a:p>
        </p:txBody>
      </p:sp>
      <p:sp>
        <p:nvSpPr>
          <p:cNvPr id="98" name="TextShape 2"/>
          <p:cNvSpPr txBox="1"/>
          <p:nvPr/>
        </p:nvSpPr>
        <p:spPr>
          <a:xfrm>
            <a:off x="1037967" y="222300"/>
            <a:ext cx="10006794" cy="76212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dirty="0" err="1">
                <a:solidFill>
                  <a:srgbClr val="FFFF00"/>
                </a:solidFill>
                <a:latin typeface="Calibri"/>
              </a:rPr>
              <a:t>Interpretaciones</a:t>
            </a:r>
            <a:r>
              <a:rPr lang="en-US" sz="3600" b="1" strike="noStrike" spc="-1" dirty="0">
                <a:solidFill>
                  <a:srgbClr val="FFFF00"/>
                </a:solidFill>
                <a:latin typeface="Calibri"/>
              </a:rPr>
              <a:t> del Nuevo </a:t>
            </a:r>
            <a:r>
              <a:rPr lang="en-US" sz="3600" b="1" strike="noStrike" spc="-1" dirty="0" err="1">
                <a:solidFill>
                  <a:srgbClr val="FFFF00"/>
                </a:solidFill>
                <a:latin typeface="Calibri"/>
              </a:rPr>
              <a:t>Testamento</a:t>
            </a:r>
            <a:r>
              <a:rPr dirty="0"/>
              <a:t/>
            </a:r>
            <a:br>
              <a:rPr dirty="0"/>
            </a:br>
            <a:r>
              <a:rPr lang="en-US" sz="3600" b="1" strike="noStrike" spc="-1" dirty="0">
                <a:solidFill>
                  <a:srgbClr val="FFFF00"/>
                </a:solidFill>
                <a:latin typeface="Calibri"/>
              </a:rPr>
              <a:t>del </a:t>
            </a:r>
            <a:r>
              <a:rPr lang="en-US" sz="3600" b="1" strike="noStrike" spc="-1" dirty="0" err="1">
                <a:solidFill>
                  <a:srgbClr val="FFFF00"/>
                </a:solidFill>
                <a:latin typeface="Calibri"/>
              </a:rPr>
              <a:t>relato</a:t>
            </a:r>
            <a:r>
              <a:rPr lang="en-US" sz="3600" b="1" strike="noStrike" spc="-1" dirty="0">
                <a:solidFill>
                  <a:srgbClr val="FFFF00"/>
                </a:solidFill>
                <a:latin typeface="Calibri"/>
              </a:rPr>
              <a:t> </a:t>
            </a:r>
            <a:r>
              <a:rPr lang="en-US" sz="3600" b="1" strike="noStrike" spc="-1" dirty="0" smtClean="0">
                <a:solidFill>
                  <a:srgbClr val="FFFF00"/>
                </a:solidFill>
                <a:latin typeface="Calibri"/>
              </a:rPr>
              <a:t>de </a:t>
            </a:r>
            <a:r>
              <a:rPr lang="en-US" sz="3600" b="1" strike="noStrike" spc="-1" dirty="0" err="1">
                <a:solidFill>
                  <a:srgbClr val="FFFF00"/>
                </a:solidFill>
                <a:latin typeface="Calibri"/>
              </a:rPr>
              <a:t>Génesis</a:t>
            </a:r>
            <a:r>
              <a:rPr lang="en-US" sz="3600" b="1" strike="noStrike" spc="-1" dirty="0">
                <a:solidFill>
                  <a:srgbClr val="FFFF00"/>
                </a:solidFill>
                <a:latin typeface="Calibri"/>
              </a:rPr>
              <a:t> – </a:t>
            </a:r>
            <a:r>
              <a:rPr lang="en-US" sz="3600" b="1" strike="noStrike" spc="-1" dirty="0" err="1">
                <a:solidFill>
                  <a:srgbClr val="FFFF00"/>
                </a:solidFill>
                <a:latin typeface="Calibri"/>
              </a:rPr>
              <a:t>Relacionado</a:t>
            </a:r>
            <a:r>
              <a:rPr lang="en-US" sz="3600" b="1" strike="noStrike" spc="-1" dirty="0">
                <a:solidFill>
                  <a:srgbClr val="FFFF00"/>
                </a:solidFill>
                <a:latin typeface="Calibri"/>
              </a:rPr>
              <a:t> con </a:t>
            </a:r>
            <a:r>
              <a:rPr lang="en-US" sz="3600" b="1" strike="noStrike" spc="-1" dirty="0" err="1">
                <a:solidFill>
                  <a:srgbClr val="FFFF00"/>
                </a:solidFill>
                <a:latin typeface="Calibri"/>
              </a:rPr>
              <a:t>los</a:t>
            </a:r>
            <a:r>
              <a:rPr lang="en-US" sz="3600" b="1" strike="noStrike" spc="-1" dirty="0">
                <a:solidFill>
                  <a:srgbClr val="FFFF00"/>
                </a:solidFill>
                <a:latin typeface="Calibri"/>
              </a:rPr>
              <a:t> </a:t>
            </a:r>
            <a:r>
              <a:rPr lang="en-US" sz="3600" b="1" spc="-1" dirty="0" err="1" smtClean="0">
                <a:solidFill>
                  <a:srgbClr val="FFFF00"/>
                </a:solidFill>
                <a:latin typeface="Calibri"/>
              </a:rPr>
              <a:t>papel</a:t>
            </a:r>
            <a:r>
              <a:rPr lang="en-US" sz="3600" b="1" strike="noStrike" spc="-1" dirty="0" err="1" smtClean="0">
                <a:solidFill>
                  <a:srgbClr val="FFFF00"/>
                </a:solidFill>
                <a:latin typeface="Calibri"/>
              </a:rPr>
              <a:t>es</a:t>
            </a:r>
            <a:endParaRPr lang="en-US" sz="3600" b="1" strike="noStrike" spc="-1" dirty="0">
              <a:solidFill>
                <a:srgbClr val="FFFF00"/>
              </a:solidFill>
              <a:latin typeface="Calibri"/>
            </a:endParaRPr>
          </a:p>
        </p:txBody>
      </p:sp>
      <p:sp>
        <p:nvSpPr>
          <p:cNvPr id="99" name="CustomShape 3"/>
          <p:cNvSpPr/>
          <p:nvPr/>
        </p:nvSpPr>
        <p:spPr>
          <a:xfrm>
            <a:off x="1656422" y="2514600"/>
            <a:ext cx="2024938" cy="92551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smtClean="0">
                <a:solidFill>
                  <a:srgbClr val="FFFFFF"/>
                </a:solidFill>
                <a:latin typeface="Arial"/>
              </a:rPr>
              <a:t>Mujer</a:t>
            </a:r>
            <a:r>
              <a:rPr lang="en-US" sz="1800" b="1" strike="noStrike" spc="-1" dirty="0" smtClean="0">
                <a:solidFill>
                  <a:srgbClr val="FFFFFF"/>
                </a:solidFill>
                <a:latin typeface="Arial"/>
              </a:rPr>
              <a:t> del hombre y </a:t>
            </a:r>
            <a:r>
              <a:rPr lang="en-US" sz="1800" b="1" strike="noStrike" spc="-1" dirty="0">
                <a:solidFill>
                  <a:srgbClr val="FFFFFF"/>
                </a:solidFill>
                <a:latin typeface="Arial"/>
              </a:rPr>
              <a:t>para </a:t>
            </a:r>
            <a:endParaRPr lang="en-US" sz="1800" b="1" strike="noStrike" spc="-1" dirty="0" smtClean="0">
              <a:solidFill>
                <a:srgbClr val="FFFFFF"/>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smtClean="0">
                <a:solidFill>
                  <a:srgbClr val="FFFFFF"/>
                </a:solidFill>
                <a:latin typeface="Arial"/>
              </a:rPr>
              <a:t>el </a:t>
            </a:r>
            <a:r>
              <a:rPr lang="en-US" sz="1800" b="1" strike="noStrike" spc="-1" dirty="0">
                <a:solidFill>
                  <a:srgbClr val="FFFFFF"/>
                </a:solidFill>
                <a:latin typeface="Arial"/>
              </a:rPr>
              <a:t>hombre</a:t>
            </a:r>
            <a:endParaRPr lang="en-US" sz="1800" b="0" strike="noStrike" spc="-1" dirty="0">
              <a:solidFill>
                <a:srgbClr val="000000"/>
              </a:solidFill>
              <a:latin typeface="Arial"/>
            </a:endParaRPr>
          </a:p>
        </p:txBody>
      </p:sp>
      <p:sp>
        <p:nvSpPr>
          <p:cNvPr id="100" name="CustomShape 4"/>
          <p:cNvSpPr/>
          <p:nvPr/>
        </p:nvSpPr>
        <p:spPr>
          <a:xfrm>
            <a:off x="1603630" y="3505320"/>
            <a:ext cx="1168182" cy="92551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Arial"/>
              </a:rPr>
              <a:t>Adán</a:t>
            </a:r>
            <a:endParaRPr lang="en-US" sz="1800" b="0" strike="noStrike" spc="-1" dirty="0">
              <a:solidFill>
                <a:srgbClr val="000000"/>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smtClean="0">
                <a:solidFill>
                  <a:srgbClr val="FFFFFF"/>
                </a:solidFill>
                <a:latin typeface="Arial"/>
              </a:rPr>
              <a:t>formado</a:t>
            </a:r>
            <a:r>
              <a:rPr lang="en-US" sz="1800" b="1" strike="noStrike" spc="-1" dirty="0" smtClean="0">
                <a:solidFill>
                  <a:srgbClr val="FFFFFF"/>
                </a:solidFill>
                <a:latin typeface="Arial"/>
              </a:rPr>
              <a:t> </a:t>
            </a: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spc="-1" dirty="0" smtClean="0">
                <a:solidFill>
                  <a:srgbClr val="FFFFFF"/>
                </a:solidFill>
                <a:latin typeface="Arial"/>
              </a:rPr>
              <a:t>primero</a:t>
            </a:r>
            <a:endParaRPr lang="en-US" sz="1800" b="0" strike="noStrike" spc="-1" dirty="0">
              <a:solidFill>
                <a:srgbClr val="000000"/>
              </a:solidFill>
              <a:latin typeface="Arial"/>
            </a:endParaRPr>
          </a:p>
        </p:txBody>
      </p:sp>
      <p:sp>
        <p:nvSpPr>
          <p:cNvPr id="101" name="CustomShape 5"/>
          <p:cNvSpPr/>
          <p:nvPr/>
        </p:nvSpPr>
        <p:spPr>
          <a:xfrm>
            <a:off x="3286538" y="3048120"/>
            <a:ext cx="1116886" cy="120251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Arial"/>
              </a:rPr>
              <a:t>Dejar</a:t>
            </a:r>
            <a:r>
              <a:rPr lang="en-US" sz="1800" b="1" strike="noStrike" spc="-1" dirty="0">
                <a:solidFill>
                  <a:srgbClr val="FFFFFF"/>
                </a:solidFill>
                <a:latin typeface="Arial"/>
              </a:rPr>
              <a:t>,</a:t>
            </a:r>
            <a:endParaRPr lang="en-US" sz="1800" b="0" strike="noStrike" spc="-1" dirty="0">
              <a:solidFill>
                <a:srgbClr val="000000"/>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smtClean="0">
                <a:solidFill>
                  <a:srgbClr val="FFFFFF"/>
                </a:solidFill>
                <a:latin typeface="Arial"/>
              </a:rPr>
              <a:t>unirse</a:t>
            </a:r>
            <a:r>
              <a:rPr lang="en-US" sz="1800" b="1" strike="noStrike" spc="-1" dirty="0" smtClean="0">
                <a:solidFill>
                  <a:srgbClr val="FFFFFF"/>
                </a:solidFill>
                <a:latin typeface="Arial"/>
              </a:rPr>
              <a:t>,</a:t>
            </a:r>
            <a:endParaRPr lang="en-US" sz="1800" b="0" strike="noStrike" spc="-1" dirty="0">
              <a:solidFill>
                <a:srgbClr val="000000"/>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pc="-1" dirty="0" err="1">
                <a:solidFill>
                  <a:srgbClr val="FFFFFF"/>
                </a:solidFill>
                <a:latin typeface="Arial"/>
              </a:rPr>
              <a:t>u</a:t>
            </a:r>
            <a:r>
              <a:rPr lang="en-US" sz="1800" b="1" strike="noStrike" spc="-1" dirty="0" err="1" smtClean="0">
                <a:solidFill>
                  <a:srgbClr val="FFFFFF"/>
                </a:solidFill>
                <a:latin typeface="Arial"/>
              </a:rPr>
              <a:t>na</a:t>
            </a:r>
            <a:r>
              <a:rPr lang="en-US" sz="1800" b="1" strike="noStrike" spc="-1" dirty="0" smtClean="0">
                <a:solidFill>
                  <a:srgbClr val="FFFFFF"/>
                </a:solidFill>
                <a:latin typeface="Arial"/>
              </a:rPr>
              <a:t> sola</a:t>
            </a:r>
            <a:br>
              <a:rPr lang="en-US" sz="1800" b="1" strike="noStrike" spc="-1" dirty="0" smtClean="0">
                <a:solidFill>
                  <a:srgbClr val="FFFFFF"/>
                </a:solidFill>
                <a:latin typeface="Arial"/>
              </a:rPr>
            </a:br>
            <a:r>
              <a:rPr lang="en-US" sz="1800" b="1" strike="noStrike" spc="-1" dirty="0" smtClean="0">
                <a:solidFill>
                  <a:srgbClr val="FFFFFF"/>
                </a:solidFill>
                <a:latin typeface="Arial"/>
              </a:rPr>
              <a:t>carne</a:t>
            </a:r>
            <a:endParaRPr lang="en-US" sz="1800" b="0" strike="noStrike" spc="-1" dirty="0">
              <a:solidFill>
                <a:srgbClr val="000000"/>
              </a:solidFill>
              <a:latin typeface="Arial"/>
            </a:endParaRPr>
          </a:p>
        </p:txBody>
      </p:sp>
      <p:sp>
        <p:nvSpPr>
          <p:cNvPr id="102" name="CustomShape 6"/>
          <p:cNvSpPr/>
          <p:nvPr/>
        </p:nvSpPr>
        <p:spPr>
          <a:xfrm>
            <a:off x="5140025" y="3048120"/>
            <a:ext cx="1257951" cy="92551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smtClean="0">
                <a:solidFill>
                  <a:srgbClr val="FFFFFF"/>
                </a:solidFill>
                <a:latin typeface="Arial"/>
              </a:rPr>
              <a:t>Eva</a:t>
            </a:r>
            <a:endParaRPr lang="en-US" sz="1800" b="0" strike="noStrike" spc="-1" dirty="0">
              <a:solidFill>
                <a:srgbClr val="000000"/>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smtClean="0">
                <a:solidFill>
                  <a:srgbClr val="FFFFFF"/>
                </a:solidFill>
                <a:latin typeface="Arial"/>
              </a:rPr>
              <a:t>engañada</a:t>
            </a:r>
            <a:endParaRPr lang="en-US" sz="1800" b="0" strike="noStrike" spc="-1" dirty="0">
              <a:solidFill>
                <a:srgbClr val="000000"/>
              </a:solidFill>
              <a:latin typeface="Arial"/>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FF"/>
                </a:solidFill>
                <a:latin typeface="Arial"/>
              </a:rPr>
              <a:t>y </a:t>
            </a:r>
            <a:r>
              <a:rPr lang="en-US" sz="1800" b="1" strike="noStrike" spc="-1" dirty="0" err="1">
                <a:solidFill>
                  <a:srgbClr val="FFFFFF"/>
                </a:solidFill>
                <a:latin typeface="Arial"/>
              </a:rPr>
              <a:t>pecó</a:t>
            </a:r>
            <a:endParaRPr lang="en-US" sz="1800" b="0" strike="noStrike" spc="-1" dirty="0">
              <a:solidFill>
                <a:srgbClr val="000000"/>
              </a:solidFill>
              <a:latin typeface="Arial"/>
            </a:endParaRPr>
          </a:p>
        </p:txBody>
      </p:sp>
      <p:sp>
        <p:nvSpPr>
          <p:cNvPr id="103" name="CustomShape 7"/>
          <p:cNvSpPr/>
          <p:nvPr/>
        </p:nvSpPr>
        <p:spPr>
          <a:xfrm>
            <a:off x="4683240" y="2687013"/>
            <a:ext cx="387360" cy="1941173"/>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smtClean="0">
                <a:solidFill>
                  <a:srgbClr val="FFFFFF"/>
                </a:solidFill>
                <a:latin typeface="Arial"/>
              </a:rPr>
              <a:t>CAÍDA</a:t>
            </a:r>
            <a:endParaRPr lang="en-US" sz="2400" b="0" strike="noStrike" spc="-1" dirty="0">
              <a:solidFill>
                <a:srgbClr val="000000"/>
              </a:solidFill>
              <a:latin typeface="Arial"/>
            </a:endParaRPr>
          </a:p>
        </p:txBody>
      </p:sp>
      <p:grpSp>
        <p:nvGrpSpPr>
          <p:cNvPr id="104" name="Group 8"/>
          <p:cNvGrpSpPr/>
          <p:nvPr/>
        </p:nvGrpSpPr>
        <p:grpSpPr>
          <a:xfrm>
            <a:off x="7088760" y="2743200"/>
            <a:ext cx="3247446" cy="752393"/>
            <a:chOff x="7088760" y="2743200"/>
            <a:chExt cx="3247446" cy="752393"/>
          </a:xfrm>
        </p:grpSpPr>
        <p:sp>
          <p:nvSpPr>
            <p:cNvPr id="105" name="CustomShape 9"/>
            <p:cNvSpPr/>
            <p:nvPr/>
          </p:nvSpPr>
          <p:spPr>
            <a:xfrm>
              <a:off x="7088760" y="2743200"/>
              <a:ext cx="1270517" cy="37151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smtClean="0">
                  <a:solidFill>
                    <a:srgbClr val="FFFFFF"/>
                  </a:solidFill>
                  <a:latin typeface="Arial"/>
                </a:rPr>
                <a:t>Ef</a:t>
              </a:r>
              <a:r>
                <a:rPr lang="en-US" sz="1800" b="1" strike="noStrike" spc="-1" dirty="0" smtClean="0">
                  <a:solidFill>
                    <a:srgbClr val="FFFFFF"/>
                  </a:solidFill>
                  <a:latin typeface="Arial"/>
                </a:rPr>
                <a:t> </a:t>
              </a:r>
              <a:r>
                <a:rPr lang="en-US" sz="1800" b="1" strike="noStrike" spc="-1" dirty="0">
                  <a:solidFill>
                    <a:srgbClr val="FFFFFF"/>
                  </a:solidFill>
                  <a:latin typeface="Arial"/>
                </a:rPr>
                <a:t>5:22-24</a:t>
              </a:r>
              <a:endParaRPr lang="en-US" sz="1800" b="0" strike="noStrike" spc="-1" dirty="0">
                <a:solidFill>
                  <a:srgbClr val="000000"/>
                </a:solidFill>
                <a:latin typeface="Arial"/>
              </a:endParaRPr>
            </a:p>
          </p:txBody>
        </p:sp>
        <p:sp>
          <p:nvSpPr>
            <p:cNvPr id="106" name="CustomShape 10"/>
            <p:cNvSpPr/>
            <p:nvPr/>
          </p:nvSpPr>
          <p:spPr>
            <a:xfrm>
              <a:off x="7318800" y="3124080"/>
              <a:ext cx="3017406" cy="37151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marL="169560" indent="-169560" algn="l" rtl="0">
                <a:lnSpc>
                  <a:spcPct val="10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Marido</a:t>
              </a:r>
              <a:r>
                <a:rPr lang="en-US" sz="1800" b="0" strike="noStrike" spc="-1" dirty="0">
                  <a:solidFill>
                    <a:srgbClr val="FFFFFF"/>
                  </a:solidFill>
                  <a:latin typeface="Arial"/>
                </a:rPr>
                <a:t> </a:t>
              </a:r>
              <a:r>
                <a:rPr lang="en-US" sz="1800" b="0" strike="noStrike" spc="-1" dirty="0" err="1" smtClean="0">
                  <a:solidFill>
                    <a:srgbClr val="FFFFFF"/>
                  </a:solidFill>
                  <a:latin typeface="Arial"/>
                </a:rPr>
                <a:t>cabeza</a:t>
              </a:r>
              <a:r>
                <a:rPr lang="en-US" sz="1800" b="0" strike="noStrike" spc="-1" dirty="0" smtClean="0">
                  <a:solidFill>
                    <a:srgbClr val="FFFFFF"/>
                  </a:solidFill>
                  <a:latin typeface="Arial"/>
                </a:rPr>
                <a:t> </a:t>
              </a:r>
              <a:r>
                <a:rPr lang="en-US" sz="1800" b="0" strike="noStrike" spc="-1" dirty="0">
                  <a:solidFill>
                    <a:srgbClr val="FFFFFF"/>
                  </a:solidFill>
                  <a:latin typeface="Arial"/>
                </a:rPr>
                <a:t>de </a:t>
              </a:r>
              <a:r>
                <a:rPr lang="en-US" sz="1800" b="0" strike="noStrike" spc="-1" dirty="0" err="1" smtClean="0">
                  <a:solidFill>
                    <a:srgbClr val="FFFFFF"/>
                  </a:solidFill>
                  <a:latin typeface="Arial"/>
                </a:rPr>
                <a:t>esposa</a:t>
              </a:r>
              <a:endParaRPr lang="en-US" sz="1800" b="0" strike="noStrike" spc="-1" dirty="0">
                <a:solidFill>
                  <a:srgbClr val="000000"/>
                </a:solidFill>
                <a:latin typeface="Arial"/>
              </a:endParaRPr>
            </a:p>
          </p:txBody>
        </p:sp>
      </p:grpSp>
      <p:grpSp>
        <p:nvGrpSpPr>
          <p:cNvPr id="107" name="Group 11"/>
          <p:cNvGrpSpPr/>
          <p:nvPr/>
        </p:nvGrpSpPr>
        <p:grpSpPr>
          <a:xfrm>
            <a:off x="7141320" y="1295280"/>
            <a:ext cx="3590522" cy="1298160"/>
            <a:chOff x="7141320" y="1295280"/>
            <a:chExt cx="3590522" cy="1298160"/>
          </a:xfrm>
        </p:grpSpPr>
        <p:sp>
          <p:nvSpPr>
            <p:cNvPr id="108" name="CustomShape 12"/>
            <p:cNvSpPr/>
            <p:nvPr/>
          </p:nvSpPr>
          <p:spPr>
            <a:xfrm>
              <a:off x="7141320" y="1295280"/>
              <a:ext cx="1616446" cy="37151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FF"/>
                  </a:solidFill>
                  <a:latin typeface="Arial"/>
                </a:rPr>
                <a:t>1 </a:t>
              </a:r>
              <a:r>
                <a:rPr lang="en-US" sz="1800" b="1" strike="noStrike" spc="-1" dirty="0" err="1" smtClean="0">
                  <a:solidFill>
                    <a:srgbClr val="FFFFFF"/>
                  </a:solidFill>
                  <a:latin typeface="Arial"/>
                </a:rPr>
                <a:t>Cor</a:t>
              </a:r>
              <a:r>
                <a:rPr lang="en-US" sz="1800" b="1" strike="noStrike" spc="-1" dirty="0" smtClean="0">
                  <a:solidFill>
                    <a:srgbClr val="FFFFFF"/>
                  </a:solidFill>
                  <a:latin typeface="Arial"/>
                </a:rPr>
                <a:t> </a:t>
              </a:r>
              <a:r>
                <a:rPr lang="en-US" sz="1800" b="1" strike="noStrike" spc="-1" dirty="0">
                  <a:solidFill>
                    <a:srgbClr val="FFFFFF"/>
                  </a:solidFill>
                  <a:latin typeface="Arial"/>
                </a:rPr>
                <a:t>11:3-16</a:t>
              </a:r>
              <a:endParaRPr lang="en-US" sz="1800" b="0" strike="noStrike" spc="-1" dirty="0">
                <a:solidFill>
                  <a:srgbClr val="000000"/>
                </a:solidFill>
                <a:latin typeface="Arial"/>
              </a:endParaRPr>
            </a:p>
          </p:txBody>
        </p:sp>
        <p:sp>
          <p:nvSpPr>
            <p:cNvPr id="109" name="CustomShape 13"/>
            <p:cNvSpPr/>
            <p:nvPr/>
          </p:nvSpPr>
          <p:spPr>
            <a:xfrm>
              <a:off x="7367759" y="1676520"/>
              <a:ext cx="3364083" cy="916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marL="169560" indent="-169560" algn="l" rtl="0">
                <a:lnSpc>
                  <a:spcPct val="10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smtClean="0">
                  <a:solidFill>
                    <a:srgbClr val="FFFFFF"/>
                  </a:solidFill>
                  <a:latin typeface="Arial"/>
                </a:rPr>
                <a:t>Hombre </a:t>
              </a:r>
              <a:r>
                <a:rPr lang="en-US" sz="1800" b="0" strike="noStrike" spc="-1" dirty="0" err="1">
                  <a:solidFill>
                    <a:srgbClr val="FFFFFF"/>
                  </a:solidFill>
                  <a:latin typeface="Arial"/>
                </a:rPr>
                <a:t>cabeza</a:t>
              </a:r>
              <a:r>
                <a:rPr lang="en-US" sz="1800" b="0" strike="noStrike" spc="-1" dirty="0">
                  <a:solidFill>
                    <a:srgbClr val="FFFFFF"/>
                  </a:solidFill>
                  <a:latin typeface="Arial"/>
                </a:rPr>
                <a:t> de </a:t>
              </a:r>
              <a:r>
                <a:rPr lang="en-US" sz="1800" b="0" strike="noStrike" spc="-1" dirty="0" err="1">
                  <a:solidFill>
                    <a:srgbClr val="FFFFFF"/>
                  </a:solidFill>
                  <a:latin typeface="Arial"/>
                </a:rPr>
                <a:t>mujer</a:t>
              </a:r>
              <a:endParaRPr lang="en-US" sz="1800" b="0" strike="noStrike" spc="-1" dirty="0">
                <a:solidFill>
                  <a:srgbClr val="000000"/>
                </a:solidFill>
                <a:latin typeface="Arial"/>
              </a:endParaRPr>
            </a:p>
            <a:p>
              <a:pPr marL="169560" indent="-169560" algn="l" rtl="0">
                <a:lnSpc>
                  <a:spcPct val="10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smtClean="0">
                  <a:solidFill>
                    <a:srgbClr val="FFFFFF"/>
                  </a:solidFill>
                  <a:latin typeface="Arial"/>
                </a:rPr>
                <a:t>Mujeres</a:t>
              </a:r>
              <a:r>
                <a:rPr lang="en-US" sz="1800" b="0" strike="noStrike" spc="-1" dirty="0" smtClean="0">
                  <a:solidFill>
                    <a:srgbClr val="FFFFFF"/>
                  </a:solidFill>
                  <a:latin typeface="Arial"/>
                </a:rPr>
                <a:t> </a:t>
              </a:r>
              <a:r>
                <a:rPr lang="en-US" sz="1800" b="0" strike="noStrike" spc="-1" dirty="0">
                  <a:solidFill>
                    <a:srgbClr val="FFFFFF"/>
                  </a:solidFill>
                  <a:latin typeface="Arial"/>
                </a:rPr>
                <a:t>se </a:t>
              </a:r>
              <a:r>
                <a:rPr lang="en-US" sz="1800" b="0" strike="noStrike" spc="-1" dirty="0" err="1">
                  <a:solidFill>
                    <a:srgbClr val="FFFFFF"/>
                  </a:solidFill>
                  <a:latin typeface="Arial"/>
                </a:rPr>
                <a:t>cubren</a:t>
              </a:r>
              <a:r>
                <a:rPr lang="en-US" sz="1800" b="0" strike="noStrike" spc="-1" dirty="0">
                  <a:solidFill>
                    <a:srgbClr val="FFFFFF"/>
                  </a:solidFill>
                  <a:latin typeface="Arial"/>
                </a:rPr>
                <a:t> la </a:t>
              </a:r>
              <a:r>
                <a:rPr lang="en-US" sz="1800" b="0" strike="noStrike" spc="-1" dirty="0" err="1">
                  <a:solidFill>
                    <a:srgbClr val="FFFFFF"/>
                  </a:solidFill>
                  <a:latin typeface="Arial"/>
                </a:rPr>
                <a:t>cabeza</a:t>
              </a:r>
              <a:r>
                <a:rPr lang="en-US" sz="1800" b="0" strike="noStrike" spc="-1" dirty="0">
                  <a:solidFill>
                    <a:srgbClr val="FFFFFF"/>
                  </a:solidFill>
                  <a:latin typeface="Arial"/>
                </a:rPr>
                <a:t> </a:t>
              </a:r>
              <a:r>
                <a:rPr lang="en-US" sz="1800" b="0" strike="noStrike" spc="-1" dirty="0" err="1">
                  <a:solidFill>
                    <a:srgbClr val="FFFFFF"/>
                  </a:solidFill>
                  <a:latin typeface="Arial"/>
                </a:rPr>
                <a:t>en</a:t>
              </a:r>
              <a:r>
                <a:rPr lang="en-US" sz="1800" b="0" strike="noStrike" spc="-1" dirty="0">
                  <a:solidFill>
                    <a:srgbClr val="FFFFFF"/>
                  </a:solidFill>
                  <a:latin typeface="Arial"/>
                </a:rPr>
                <a:t> </a:t>
              </a:r>
              <a:r>
                <a:rPr lang="en-US" sz="1800" b="0" strike="noStrike" spc="-1" dirty="0" err="1">
                  <a:solidFill>
                    <a:srgbClr val="FFFFFF"/>
                  </a:solidFill>
                  <a:latin typeface="Arial"/>
                </a:rPr>
                <a:t>señal</a:t>
              </a:r>
              <a:r>
                <a:rPr lang="en-US" sz="1800" b="0" strike="noStrike" spc="-1" dirty="0">
                  <a:solidFill>
                    <a:srgbClr val="FFFFFF"/>
                  </a:solidFill>
                  <a:latin typeface="Arial"/>
                </a:rPr>
                <a:t> de </a:t>
              </a:r>
              <a:r>
                <a:rPr lang="en-US" sz="1800" b="0" strike="noStrike" spc="-1" dirty="0" err="1">
                  <a:solidFill>
                    <a:srgbClr val="FFFFFF"/>
                  </a:solidFill>
                  <a:latin typeface="Arial"/>
                </a:rPr>
                <a:t>sumisión</a:t>
              </a:r>
              <a:endParaRPr lang="en-US" sz="1800" b="0" strike="noStrike" spc="-1" dirty="0">
                <a:solidFill>
                  <a:srgbClr val="000000"/>
                </a:solidFill>
                <a:latin typeface="Arial"/>
              </a:endParaRPr>
            </a:p>
          </p:txBody>
        </p:sp>
      </p:grpSp>
      <p:grpSp>
        <p:nvGrpSpPr>
          <p:cNvPr id="110" name="Group 14"/>
          <p:cNvGrpSpPr/>
          <p:nvPr/>
        </p:nvGrpSpPr>
        <p:grpSpPr>
          <a:xfrm>
            <a:off x="7165440" y="5572080"/>
            <a:ext cx="3044880" cy="1023480"/>
            <a:chOff x="7165440" y="5572080"/>
            <a:chExt cx="3044880" cy="1023480"/>
          </a:xfrm>
        </p:grpSpPr>
        <p:sp>
          <p:nvSpPr>
            <p:cNvPr id="111" name="CustomShape 15"/>
            <p:cNvSpPr/>
            <p:nvPr/>
          </p:nvSpPr>
          <p:spPr>
            <a:xfrm>
              <a:off x="7165440" y="5572080"/>
              <a:ext cx="1821309" cy="37151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FF"/>
                  </a:solidFill>
                  <a:latin typeface="Arial"/>
                </a:rPr>
                <a:t>1 </a:t>
              </a:r>
              <a:r>
                <a:rPr lang="en-US" sz="1800" b="1" strike="noStrike" spc="-1" dirty="0" err="1" smtClean="0">
                  <a:solidFill>
                    <a:srgbClr val="FFFFFF"/>
                  </a:solidFill>
                  <a:latin typeface="Arial"/>
                </a:rPr>
                <a:t>Cor</a:t>
              </a:r>
              <a:r>
                <a:rPr lang="en-US" sz="1800" b="1" strike="noStrike" spc="-1" dirty="0" smtClean="0">
                  <a:solidFill>
                    <a:srgbClr val="FFFFFF"/>
                  </a:solidFill>
                  <a:latin typeface="Arial"/>
                </a:rPr>
                <a:t> </a:t>
              </a:r>
              <a:r>
                <a:rPr lang="en-US" sz="1800" b="1" strike="noStrike" spc="-1" dirty="0">
                  <a:solidFill>
                    <a:srgbClr val="FFFFFF"/>
                  </a:solidFill>
                  <a:latin typeface="Arial"/>
                </a:rPr>
                <a:t>14:34-36</a:t>
              </a:r>
              <a:endParaRPr lang="en-US" sz="1800" b="0" strike="noStrike" spc="-1" dirty="0">
                <a:solidFill>
                  <a:srgbClr val="000000"/>
                </a:solidFill>
                <a:latin typeface="Arial"/>
              </a:endParaRPr>
            </a:p>
          </p:txBody>
        </p:sp>
        <p:sp>
          <p:nvSpPr>
            <p:cNvPr id="112" name="CustomShape 16"/>
            <p:cNvSpPr/>
            <p:nvPr/>
          </p:nvSpPr>
          <p:spPr>
            <a:xfrm>
              <a:off x="7391160" y="5952960"/>
              <a:ext cx="2819160" cy="642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marL="169560" indent="-169560" algn="l" rtl="0">
                <a:lnSpc>
                  <a:spcPct val="10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smtClean="0">
                  <a:solidFill>
                    <a:srgbClr val="FFFFFF"/>
                  </a:solidFill>
                  <a:latin typeface="Arial"/>
                </a:rPr>
                <a:t>Mujeres</a:t>
              </a:r>
              <a:r>
                <a:rPr lang="en-US" sz="1800" b="0" strike="noStrike" spc="-1" dirty="0" smtClean="0">
                  <a:solidFill>
                    <a:srgbClr val="FFFFFF"/>
                  </a:solidFill>
                  <a:latin typeface="Arial"/>
                </a:rPr>
                <a:t> </a:t>
              </a:r>
              <a:r>
                <a:rPr lang="en-US" sz="1800" b="0" strike="noStrike" spc="-1" dirty="0" err="1" smtClean="0">
                  <a:solidFill>
                    <a:srgbClr val="FFFFFF"/>
                  </a:solidFill>
                  <a:latin typeface="Arial"/>
                </a:rPr>
                <a:t>deben</a:t>
              </a:r>
              <a:r>
                <a:rPr lang="en-US" sz="1800" b="0" strike="noStrike" spc="-1" dirty="0" smtClean="0">
                  <a:solidFill>
                    <a:srgbClr val="FFFFFF"/>
                  </a:solidFill>
                  <a:latin typeface="Arial"/>
                </a:rPr>
                <a:t> </a:t>
              </a:r>
              <a:r>
                <a:rPr lang="en-US" sz="1800" b="0" strike="noStrike" spc="-1" dirty="0" err="1" smtClean="0">
                  <a:solidFill>
                    <a:srgbClr val="FFFFFF"/>
                  </a:solidFill>
                  <a:latin typeface="Arial"/>
                </a:rPr>
                <a:t>guardar</a:t>
              </a:r>
              <a:r>
                <a:rPr lang="en-US" sz="1800" b="0" strike="noStrike" spc="-1" dirty="0" smtClean="0">
                  <a:solidFill>
                    <a:srgbClr val="FFFFFF"/>
                  </a:solidFill>
                  <a:latin typeface="Arial"/>
                </a:rPr>
                <a:t> </a:t>
              </a:r>
              <a:r>
                <a:rPr lang="en-US" sz="1800" b="0" strike="noStrike" spc="-1" dirty="0" err="1">
                  <a:solidFill>
                    <a:srgbClr val="FFFFFF"/>
                  </a:solidFill>
                  <a:latin typeface="Arial"/>
                </a:rPr>
                <a:t>silencio</a:t>
              </a:r>
              <a:r>
                <a:rPr lang="en-US" sz="1800" b="0" strike="noStrike" spc="-1" dirty="0">
                  <a:solidFill>
                    <a:srgbClr val="FFFFFF"/>
                  </a:solidFill>
                  <a:latin typeface="Arial"/>
                </a:rPr>
                <a:t> </a:t>
              </a:r>
              <a:r>
                <a:rPr lang="en-US" sz="1800" b="0" strike="noStrike" spc="-1" dirty="0" err="1">
                  <a:solidFill>
                    <a:srgbClr val="FFFFFF"/>
                  </a:solidFill>
                  <a:latin typeface="Arial"/>
                </a:rPr>
                <a:t>en</a:t>
              </a:r>
              <a:r>
                <a:rPr lang="en-US" sz="1800" b="0" strike="noStrike" spc="-1" dirty="0">
                  <a:solidFill>
                    <a:srgbClr val="FFFFFF"/>
                  </a:solidFill>
                  <a:latin typeface="Arial"/>
                </a:rPr>
                <a:t> la </a:t>
              </a:r>
              <a:r>
                <a:rPr lang="en-US" sz="1800" b="0" strike="noStrike" spc="-1" dirty="0" err="1">
                  <a:solidFill>
                    <a:srgbClr val="FFFFFF"/>
                  </a:solidFill>
                  <a:latin typeface="Arial"/>
                </a:rPr>
                <a:t>iglesia</a:t>
              </a:r>
              <a:endParaRPr lang="en-US" sz="1800" b="0" strike="noStrike" spc="-1" dirty="0">
                <a:solidFill>
                  <a:srgbClr val="000000"/>
                </a:solidFill>
                <a:latin typeface="Arial"/>
              </a:endParaRPr>
            </a:p>
          </p:txBody>
        </p:sp>
      </p:grpSp>
      <p:grpSp>
        <p:nvGrpSpPr>
          <p:cNvPr id="113" name="Group 17"/>
          <p:cNvGrpSpPr/>
          <p:nvPr/>
        </p:nvGrpSpPr>
        <p:grpSpPr>
          <a:xfrm>
            <a:off x="7164360" y="3914640"/>
            <a:ext cx="3511878" cy="1583750"/>
            <a:chOff x="7164360" y="3914640"/>
            <a:chExt cx="3511878" cy="1583750"/>
          </a:xfrm>
        </p:grpSpPr>
        <p:sp>
          <p:nvSpPr>
            <p:cNvPr id="114" name="CustomShape 18"/>
            <p:cNvSpPr/>
            <p:nvPr/>
          </p:nvSpPr>
          <p:spPr>
            <a:xfrm>
              <a:off x="7164360" y="3914640"/>
              <a:ext cx="143820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FFFFFF"/>
                  </a:solidFill>
                  <a:latin typeface="Arial"/>
                </a:rPr>
                <a:t>1 Tim 2:8-15</a:t>
              </a:r>
              <a:endParaRPr lang="en-US" sz="1800" b="0" strike="noStrike" spc="-1">
                <a:solidFill>
                  <a:srgbClr val="000000"/>
                </a:solidFill>
                <a:latin typeface="Arial"/>
              </a:endParaRPr>
            </a:p>
          </p:txBody>
        </p:sp>
        <p:sp>
          <p:nvSpPr>
            <p:cNvPr id="115" name="CustomShape 19"/>
            <p:cNvSpPr/>
            <p:nvPr/>
          </p:nvSpPr>
          <p:spPr>
            <a:xfrm>
              <a:off x="7359480" y="4295880"/>
              <a:ext cx="3316758" cy="120251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marL="169560" indent="-169560" algn="l" rtl="0">
                <a:lnSpc>
                  <a:spcPct val="10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err="1">
                  <a:solidFill>
                    <a:srgbClr val="FFFFFF"/>
                  </a:solidFill>
                  <a:latin typeface="Arial"/>
                </a:rPr>
                <a:t>M</a:t>
              </a:r>
              <a:r>
                <a:rPr lang="en-US" sz="1800" b="0" strike="noStrike" spc="-1" dirty="0" err="1" smtClean="0">
                  <a:solidFill>
                    <a:srgbClr val="FFFFFF"/>
                  </a:solidFill>
                  <a:latin typeface="Arial"/>
                </a:rPr>
                <a:t>ujeres</a:t>
              </a:r>
              <a:r>
                <a:rPr lang="en-US" sz="1800" b="0" strike="noStrike" spc="-1" dirty="0" smtClean="0">
                  <a:solidFill>
                    <a:srgbClr val="FFFFFF"/>
                  </a:solidFill>
                  <a:latin typeface="Arial"/>
                </a:rPr>
                <a:t> </a:t>
              </a:r>
              <a:r>
                <a:rPr lang="en-US" sz="1800" b="0" strike="noStrike" spc="-1" dirty="0">
                  <a:solidFill>
                    <a:srgbClr val="FFFFFF"/>
                  </a:solidFill>
                  <a:latin typeface="Arial"/>
                </a:rPr>
                <a:t>no </a:t>
              </a:r>
              <a:r>
                <a:rPr lang="en-US" sz="1800" b="0" strike="noStrike" spc="-1" dirty="0" err="1">
                  <a:solidFill>
                    <a:srgbClr val="FFFFFF"/>
                  </a:solidFill>
                  <a:latin typeface="Arial"/>
                </a:rPr>
                <a:t>deben</a:t>
              </a:r>
              <a:r>
                <a:rPr lang="en-US" sz="1800" b="0" strike="noStrike" spc="-1" dirty="0">
                  <a:solidFill>
                    <a:srgbClr val="FFFFFF"/>
                  </a:solidFill>
                  <a:latin typeface="Arial"/>
                </a:rPr>
                <a:t> </a:t>
              </a:r>
              <a:r>
                <a:rPr lang="en-US" sz="1800" b="0" strike="noStrike" spc="-1" dirty="0" err="1">
                  <a:solidFill>
                    <a:srgbClr val="FFFFFF"/>
                  </a:solidFill>
                  <a:latin typeface="Arial"/>
                </a:rPr>
                <a:t>enseñar</a:t>
              </a:r>
              <a:r>
                <a:rPr lang="en-US" sz="1800" b="0" strike="noStrike" spc="-1" dirty="0">
                  <a:solidFill>
                    <a:srgbClr val="FFFFFF"/>
                  </a:solidFill>
                  <a:latin typeface="Arial"/>
                </a:rPr>
                <a:t> a </a:t>
              </a:r>
              <a:r>
                <a:rPr lang="en-US" sz="1800" b="0" strike="noStrike" spc="-1" dirty="0" err="1">
                  <a:solidFill>
                    <a:srgbClr val="FFFFFF"/>
                  </a:solidFill>
                  <a:latin typeface="Arial"/>
                </a:rPr>
                <a:t>los</a:t>
              </a:r>
              <a:r>
                <a:rPr lang="en-US" sz="1800" b="0" strike="noStrike" spc="-1" dirty="0">
                  <a:solidFill>
                    <a:srgbClr val="FFFFFF"/>
                  </a:solidFill>
                  <a:latin typeface="Arial"/>
                </a:rPr>
                <a:t> hombres.</a:t>
              </a:r>
              <a:endParaRPr lang="en-US" sz="1800" b="0" strike="noStrike" spc="-1" dirty="0">
                <a:solidFill>
                  <a:srgbClr val="000000"/>
                </a:solidFill>
                <a:latin typeface="Arial"/>
              </a:endParaRPr>
            </a:p>
            <a:p>
              <a:pPr marL="169560" indent="-169560" algn="l" rtl="0">
                <a:lnSpc>
                  <a:spcPct val="10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smtClean="0">
                  <a:solidFill>
                    <a:srgbClr val="FFFFFF"/>
                  </a:solidFill>
                  <a:latin typeface="Arial"/>
                </a:rPr>
                <a:t>Mujeres</a:t>
              </a:r>
              <a:r>
                <a:rPr lang="en-US" sz="1800" b="0" strike="noStrike" spc="-1" dirty="0" smtClean="0">
                  <a:solidFill>
                    <a:srgbClr val="FFFFFF"/>
                  </a:solidFill>
                  <a:latin typeface="Arial"/>
                </a:rPr>
                <a:t> no </a:t>
              </a:r>
              <a:r>
                <a:rPr lang="en-US" sz="1800" b="0" strike="noStrike" spc="-1" dirty="0" err="1" smtClean="0">
                  <a:solidFill>
                    <a:srgbClr val="FFFFFF"/>
                  </a:solidFill>
                  <a:latin typeface="Arial"/>
                </a:rPr>
                <a:t>deben</a:t>
              </a:r>
              <a:r>
                <a:rPr lang="en-US" sz="1800" b="0" strike="noStrike" spc="-1" dirty="0" smtClean="0">
                  <a:solidFill>
                    <a:srgbClr val="FFFFFF"/>
                  </a:solidFill>
                  <a:latin typeface="Arial"/>
                </a:rPr>
                <a:t> </a:t>
              </a:r>
              <a:r>
                <a:rPr lang="en-US" sz="1800" b="0" strike="noStrike" spc="-1" dirty="0" err="1" smtClean="0">
                  <a:solidFill>
                    <a:srgbClr val="FFFFFF"/>
                  </a:solidFill>
                  <a:latin typeface="Arial"/>
                </a:rPr>
                <a:t>ejercer</a:t>
              </a:r>
              <a:r>
                <a:rPr lang="en-US" sz="1800" b="0" strike="noStrike" spc="-1" dirty="0" smtClean="0">
                  <a:solidFill>
                    <a:srgbClr val="FFFFFF"/>
                  </a:solidFill>
                  <a:latin typeface="Arial"/>
                </a:rPr>
                <a:t> </a:t>
              </a:r>
              <a:r>
                <a:rPr lang="en-US" sz="1800" b="0" strike="noStrike" spc="-1" dirty="0" err="1" smtClean="0">
                  <a:solidFill>
                    <a:srgbClr val="FFFFFF"/>
                  </a:solidFill>
                  <a:latin typeface="Arial"/>
                </a:rPr>
                <a:t>autoridad</a:t>
              </a:r>
              <a:r>
                <a:rPr lang="en-US" sz="1800" b="0" strike="noStrike" spc="-1" dirty="0" smtClean="0">
                  <a:solidFill>
                    <a:srgbClr val="FFFFFF"/>
                  </a:solidFill>
                  <a:latin typeface="Arial"/>
                </a:rPr>
                <a:t> </a:t>
              </a:r>
              <a:r>
                <a:rPr lang="en-US" sz="1800" b="0" strike="noStrike" spc="-1" dirty="0" err="1">
                  <a:solidFill>
                    <a:srgbClr val="FFFFFF"/>
                  </a:solidFill>
                  <a:latin typeface="Arial"/>
                </a:rPr>
                <a:t>sobre</a:t>
              </a:r>
              <a:r>
                <a:rPr lang="en-US" sz="1800" b="0" strike="noStrike" spc="-1" dirty="0">
                  <a:solidFill>
                    <a:srgbClr val="FFFFFF"/>
                  </a:solidFill>
                  <a:latin typeface="Arial"/>
                </a:rPr>
                <a:t> </a:t>
              </a:r>
              <a:r>
                <a:rPr lang="en-US" sz="1800" b="0" strike="noStrike" spc="-1" dirty="0" err="1">
                  <a:solidFill>
                    <a:srgbClr val="FFFFFF"/>
                  </a:solidFill>
                  <a:latin typeface="Arial"/>
                </a:rPr>
                <a:t>los</a:t>
              </a:r>
              <a:r>
                <a:rPr lang="en-US" sz="1800" b="0" strike="noStrike" spc="-1" dirty="0">
                  <a:solidFill>
                    <a:srgbClr val="FFFFFF"/>
                  </a:solidFill>
                  <a:latin typeface="Arial"/>
                </a:rPr>
                <a:t> hombres</a:t>
              </a:r>
              <a:endParaRPr lang="en-US" sz="1800" b="0" strike="noStrike" spc="-1" dirty="0">
                <a:solidFill>
                  <a:srgbClr val="000000"/>
                </a:solidFill>
                <a:latin typeface="Arial"/>
              </a:endParaRPr>
            </a:p>
          </p:txBody>
        </p:sp>
      </p:grpSp>
      <p:sp>
        <p:nvSpPr>
          <p:cNvPr id="116" name="CustomShape 20"/>
          <p:cNvSpPr/>
          <p:nvPr/>
        </p:nvSpPr>
        <p:spPr>
          <a:xfrm>
            <a:off x="2590920" y="1447920"/>
            <a:ext cx="4495680" cy="1143000"/>
          </a:xfrm>
          <a:custGeom>
            <a:avLst/>
            <a:gdLst/>
            <a:ahLst/>
            <a:cxnLst/>
            <a:rect l="l" t="t" r="r" b="b"/>
            <a:pathLst>
              <a:path w="2832" h="624">
                <a:moveTo>
                  <a:pt x="0" y="624"/>
                </a:moveTo>
                <a:cubicBezTo>
                  <a:pt x="412" y="408"/>
                  <a:pt x="824" y="192"/>
                  <a:pt x="1296" y="96"/>
                </a:cubicBezTo>
                <a:cubicBezTo>
                  <a:pt x="1768" y="0"/>
                  <a:pt x="2300" y="24"/>
                  <a:pt x="2832" y="48"/>
                </a:cubicBezTo>
              </a:path>
            </a:pathLst>
          </a:custGeom>
          <a:noFill/>
          <a:ln w="28440">
            <a:solidFill>
              <a:srgbClr val="FFFF00"/>
            </a:solidFill>
            <a:round/>
            <a:tailEnd type="stealth" w="lg" len="lg"/>
          </a:ln>
        </p:spPr>
        <p:style>
          <a:lnRef idx="0">
            <a:scrgbClr r="0" g="0" b="0"/>
          </a:lnRef>
          <a:fillRef idx="0">
            <a:scrgbClr r="0" g="0" b="0"/>
          </a:fillRef>
          <a:effectRef idx="0">
            <a:scrgbClr r="0" g="0" b="0"/>
          </a:effectRef>
          <a:fontRef idx="minor"/>
        </p:style>
      </p:sp>
      <p:sp>
        <p:nvSpPr>
          <p:cNvPr id="117" name="CustomShape 21"/>
          <p:cNvSpPr/>
          <p:nvPr/>
        </p:nvSpPr>
        <p:spPr>
          <a:xfrm>
            <a:off x="3962520" y="2400480"/>
            <a:ext cx="3047760" cy="647640"/>
          </a:xfrm>
          <a:custGeom>
            <a:avLst/>
            <a:gdLst/>
            <a:ahLst/>
            <a:cxnLst/>
            <a:rect l="l" t="t" r="r" b="b"/>
            <a:pathLst>
              <a:path w="1920" h="408">
                <a:moveTo>
                  <a:pt x="0" y="408"/>
                </a:moveTo>
                <a:cubicBezTo>
                  <a:pt x="80" y="228"/>
                  <a:pt x="160" y="48"/>
                  <a:pt x="480" y="24"/>
                </a:cubicBezTo>
                <a:cubicBezTo>
                  <a:pt x="800" y="0"/>
                  <a:pt x="1360" y="132"/>
                  <a:pt x="1920" y="264"/>
                </a:cubicBezTo>
              </a:path>
            </a:pathLst>
          </a:custGeom>
          <a:noFill/>
          <a:ln w="28440">
            <a:solidFill>
              <a:srgbClr val="FFFF00"/>
            </a:solidFill>
            <a:round/>
            <a:tailEnd type="stealth" w="lg" len="lg"/>
          </a:ln>
        </p:spPr>
        <p:style>
          <a:lnRef idx="0">
            <a:scrgbClr r="0" g="0" b="0"/>
          </a:lnRef>
          <a:fillRef idx="0">
            <a:scrgbClr r="0" g="0" b="0"/>
          </a:fillRef>
          <a:effectRef idx="0">
            <a:scrgbClr r="0" g="0" b="0"/>
          </a:effectRef>
          <a:fontRef idx="minor"/>
        </p:style>
      </p:sp>
      <p:sp>
        <p:nvSpPr>
          <p:cNvPr id="118" name="CustomShape 22"/>
          <p:cNvSpPr/>
          <p:nvPr/>
        </p:nvSpPr>
        <p:spPr>
          <a:xfrm>
            <a:off x="5791320" y="4038480"/>
            <a:ext cx="1295280" cy="419400"/>
          </a:xfrm>
          <a:custGeom>
            <a:avLst/>
            <a:gdLst/>
            <a:ahLst/>
            <a:cxnLst/>
            <a:rect l="l" t="t" r="r" b="b"/>
            <a:pathLst>
              <a:path w="816" h="264">
                <a:moveTo>
                  <a:pt x="0" y="0"/>
                </a:moveTo>
                <a:cubicBezTo>
                  <a:pt x="28" y="108"/>
                  <a:pt x="56" y="216"/>
                  <a:pt x="192" y="240"/>
                </a:cubicBezTo>
                <a:cubicBezTo>
                  <a:pt x="328" y="264"/>
                  <a:pt x="712" y="160"/>
                  <a:pt x="816" y="144"/>
                </a:cubicBezTo>
              </a:path>
            </a:pathLst>
          </a:custGeom>
          <a:noFill/>
          <a:ln w="28440">
            <a:solidFill>
              <a:srgbClr val="FFFF00"/>
            </a:solidFill>
            <a:round/>
            <a:tailEnd type="stealth" w="lg" len="lg"/>
          </a:ln>
        </p:spPr>
        <p:style>
          <a:lnRef idx="0">
            <a:scrgbClr r="0" g="0" b="0"/>
          </a:lnRef>
          <a:fillRef idx="0">
            <a:scrgbClr r="0" g="0" b="0"/>
          </a:fillRef>
          <a:effectRef idx="0">
            <a:scrgbClr r="0" g="0" b="0"/>
          </a:effectRef>
          <a:fontRef idx="minor"/>
        </p:style>
      </p:sp>
      <p:sp>
        <p:nvSpPr>
          <p:cNvPr id="119" name="CustomShape 23"/>
          <p:cNvSpPr/>
          <p:nvPr/>
        </p:nvSpPr>
        <p:spPr>
          <a:xfrm>
            <a:off x="2590920" y="4419720"/>
            <a:ext cx="4495680" cy="761760"/>
          </a:xfrm>
          <a:custGeom>
            <a:avLst/>
            <a:gdLst/>
            <a:ahLst/>
            <a:cxnLst/>
            <a:rect l="l" t="t" r="r" b="b"/>
            <a:pathLst>
              <a:path w="2832" h="384">
                <a:moveTo>
                  <a:pt x="0" y="0"/>
                </a:moveTo>
                <a:cubicBezTo>
                  <a:pt x="364" y="192"/>
                  <a:pt x="728" y="384"/>
                  <a:pt x="1200" y="384"/>
                </a:cubicBezTo>
                <a:cubicBezTo>
                  <a:pt x="1672" y="384"/>
                  <a:pt x="2252" y="192"/>
                  <a:pt x="2832" y="0"/>
                </a:cubicBezTo>
              </a:path>
            </a:pathLst>
          </a:custGeom>
          <a:noFill/>
          <a:ln w="28440">
            <a:solidFill>
              <a:srgbClr val="FFFF00"/>
            </a:solidFill>
            <a:round/>
            <a:tailEnd type="stealth" w="lg" len="lg"/>
          </a:ln>
        </p:spPr>
        <p:style>
          <a:lnRef idx="0">
            <a:scrgbClr r="0" g="0" b="0"/>
          </a:lnRef>
          <a:fillRef idx="0">
            <a:scrgbClr r="0" g="0" b="0"/>
          </a:fillRef>
          <a:effectRef idx="0">
            <a:scrgbClr r="0" g="0" b="0"/>
          </a:effectRef>
          <a:fontRef idx="minor"/>
        </p:style>
      </p:sp>
      <p:sp>
        <p:nvSpPr>
          <p:cNvPr id="120" name="CustomShape 24"/>
          <p:cNvSpPr/>
          <p:nvPr/>
        </p:nvSpPr>
        <p:spPr>
          <a:xfrm>
            <a:off x="4317840" y="5943600"/>
            <a:ext cx="2692440" cy="228600"/>
          </a:xfrm>
          <a:custGeom>
            <a:avLst/>
            <a:gdLst/>
            <a:ahLst/>
            <a:cxnLst/>
            <a:rect l="l" t="t" r="r" b="b"/>
            <a:pathLst>
              <a:path w="1696" h="144">
                <a:moveTo>
                  <a:pt x="160" y="0"/>
                </a:moveTo>
                <a:cubicBezTo>
                  <a:pt x="80" y="72"/>
                  <a:pt x="0" y="144"/>
                  <a:pt x="256" y="144"/>
                </a:cubicBezTo>
                <a:cubicBezTo>
                  <a:pt x="512" y="144"/>
                  <a:pt x="1104" y="72"/>
                  <a:pt x="1696" y="0"/>
                </a:cubicBezTo>
              </a:path>
            </a:pathLst>
          </a:custGeom>
          <a:noFill/>
          <a:ln w="28440">
            <a:solidFill>
              <a:srgbClr val="FFFF00"/>
            </a:solidFill>
            <a:round/>
            <a:tailEnd type="stealth" w="lg" len="lg"/>
          </a:ln>
        </p:spPr>
        <p:style>
          <a:lnRef idx="0">
            <a:scrgbClr r="0" g="0" b="0"/>
          </a:lnRef>
          <a:fillRef idx="0">
            <a:scrgbClr r="0" g="0" b="0"/>
          </a:fillRef>
          <a:effectRef idx="0">
            <a:scrgbClr r="0" g="0" b="0"/>
          </a:effectRef>
          <a:fontRef idx="minor"/>
        </p:style>
      </p:sp>
      <p:grpSp>
        <p:nvGrpSpPr>
          <p:cNvPr id="121" name="Group 25"/>
          <p:cNvGrpSpPr/>
          <p:nvPr/>
        </p:nvGrpSpPr>
        <p:grpSpPr>
          <a:xfrm>
            <a:off x="2590740" y="5409900"/>
            <a:ext cx="3962160" cy="538738"/>
            <a:chOff x="2590740" y="5409900"/>
            <a:chExt cx="3962160" cy="538738"/>
          </a:xfrm>
        </p:grpSpPr>
        <p:sp>
          <p:nvSpPr>
            <p:cNvPr id="122" name="CustomShape 26"/>
            <p:cNvSpPr/>
            <p:nvPr/>
          </p:nvSpPr>
          <p:spPr>
            <a:xfrm rot="5380200">
              <a:off x="4419360" y="3581280"/>
              <a:ext cx="304920" cy="3962160"/>
            </a:xfrm>
            <a:custGeom>
              <a:avLst/>
              <a:gdLst/>
              <a:ahLst/>
              <a:cxnLst/>
              <a:rect l="0" t="0" r="r" b="b"/>
              <a:pathLst>
                <a:path w="852" h="11008">
                  <a:moveTo>
                    <a:pt x="0" y="1"/>
                  </a:moveTo>
                  <a:cubicBezTo>
                    <a:pt x="212" y="0"/>
                    <a:pt x="425" y="458"/>
                    <a:pt x="425" y="917"/>
                  </a:cubicBezTo>
                  <a:lnTo>
                    <a:pt x="427" y="4586"/>
                  </a:lnTo>
                  <a:cubicBezTo>
                    <a:pt x="427" y="5044"/>
                    <a:pt x="639" y="5503"/>
                    <a:pt x="851" y="5503"/>
                  </a:cubicBezTo>
                  <a:cubicBezTo>
                    <a:pt x="639" y="5503"/>
                    <a:pt x="428" y="5962"/>
                    <a:pt x="427" y="6420"/>
                  </a:cubicBezTo>
                  <a:lnTo>
                    <a:pt x="429" y="10089"/>
                  </a:lnTo>
                  <a:cubicBezTo>
                    <a:pt x="430" y="10548"/>
                    <a:pt x="218" y="11007"/>
                    <a:pt x="6" y="11007"/>
                  </a:cubicBezTo>
                </a:path>
              </a:pathLst>
            </a:custGeom>
            <a:noFill/>
            <a:ln w="28440" cap="rnd">
              <a:solidFill>
                <a:srgbClr val="FFFF00"/>
              </a:solidFill>
              <a:custDash>
                <a:ds d="100000" sp="1000"/>
              </a:custDash>
              <a:miter/>
            </a:ln>
          </p:spPr>
          <p:style>
            <a:lnRef idx="0">
              <a:scrgbClr r="0" g="0" b="0"/>
            </a:lnRef>
            <a:fillRef idx="0">
              <a:scrgbClr r="0" g="0" b="0"/>
            </a:fillRef>
            <a:effectRef idx="0">
              <a:scrgbClr r="0" g="0" b="0"/>
            </a:effectRef>
            <a:fontRef idx="minor"/>
          </p:style>
        </p:sp>
        <p:sp>
          <p:nvSpPr>
            <p:cNvPr id="123" name="CustomShape 27"/>
            <p:cNvSpPr/>
            <p:nvPr/>
          </p:nvSpPr>
          <p:spPr>
            <a:xfrm>
              <a:off x="3650040" y="5638680"/>
              <a:ext cx="2525092" cy="30995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dirty="0">
                  <a:solidFill>
                    <a:srgbClr val="FFFFFF"/>
                  </a:solidFill>
                  <a:latin typeface="Arial"/>
                </a:rPr>
                <a:t>“</a:t>
              </a:r>
              <a:r>
                <a:rPr lang="en-US" sz="1400" b="1" spc="-1" dirty="0" err="1" smtClean="0">
                  <a:solidFill>
                    <a:srgbClr val="FFFFFF"/>
                  </a:solidFill>
                </a:rPr>
                <a:t>como</a:t>
              </a:r>
              <a:r>
                <a:rPr lang="en-US" sz="1400" b="1" spc="-1" dirty="0" smtClean="0">
                  <a:solidFill>
                    <a:srgbClr val="FFFFFF"/>
                  </a:solidFill>
                </a:rPr>
                <a:t> dice </a:t>
              </a:r>
              <a:r>
                <a:rPr lang="en-US" sz="1400" b="1" strike="noStrike" spc="-1" dirty="0" err="1" smtClean="0">
                  <a:solidFill>
                    <a:srgbClr val="FFFFFF"/>
                  </a:solidFill>
                  <a:latin typeface="Arial"/>
                </a:rPr>
                <a:t>también</a:t>
              </a:r>
              <a:r>
                <a:rPr lang="en-US" sz="1400" b="1" strike="noStrike" spc="-1" dirty="0" smtClean="0">
                  <a:solidFill>
                    <a:srgbClr val="FFFFFF"/>
                  </a:solidFill>
                  <a:latin typeface="Arial"/>
                </a:rPr>
                <a:t> la </a:t>
              </a:r>
              <a:r>
                <a:rPr lang="en-US" sz="1400" b="1" strike="noStrike" spc="-1" dirty="0">
                  <a:solidFill>
                    <a:srgbClr val="FFFFFF"/>
                  </a:solidFill>
                  <a:latin typeface="Arial"/>
                </a:rPr>
                <a:t>ley”</a:t>
              </a:r>
              <a:endParaRPr lang="en-US" sz="1400" b="0" strike="noStrike" spc="-1" dirty="0">
                <a:solidFill>
                  <a:srgbClr val="000000"/>
                </a:solidFill>
                <a:latin typeface="Arial"/>
              </a:endParaRPr>
            </a:p>
          </p:txBody>
        </p:sp>
      </p:grpSp>
      <p:sp>
        <p:nvSpPr>
          <p:cNvPr id="124" name="CustomShape 28"/>
          <p:cNvSpPr/>
          <p:nvPr/>
        </p:nvSpPr>
        <p:spPr>
          <a:xfrm>
            <a:off x="590400" y="1906560"/>
            <a:ext cx="387360" cy="3049169"/>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CC"/>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smtClean="0">
                <a:solidFill>
                  <a:srgbClr val="FFFFFF"/>
                </a:solidFill>
                <a:latin typeface="Arial"/>
              </a:rPr>
              <a:t>Creación</a:t>
            </a:r>
            <a:endParaRPr lang="en-US" sz="24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2" presetClass="entr" presetSubtype="8" fill="hold" nodeType="afterEffect">
                                  <p:stCondLst>
                                    <p:cond delay="500"/>
                                  </p:stCondLst>
                                  <p:childTnLst>
                                    <p:set>
                                      <p:cBhvr>
                                        <p:cTn id="6" dur="1" fill="hold">
                                          <p:stCondLst>
                                            <p:cond delay="0"/>
                                          </p:stCondLst>
                                        </p:cTn>
                                        <p:tgtEl>
                                          <p:spTgt spid="116"/>
                                        </p:tgtEl>
                                        <p:attrNameLst>
                                          <p:attrName>style.visibility</p:attrName>
                                        </p:attrNameLst>
                                      </p:cBhvr>
                                      <p:to>
                                        <p:strVal val="visible"/>
                                      </p:to>
                                    </p:set>
                                    <p:animEffect transition="in" filter="wipe(left)">
                                      <p:cBhvr additive="repl">
                                        <p:cTn id="7" dur="500"/>
                                        <p:tgtEl>
                                          <p:spTgt spid="116"/>
                                        </p:tgtEl>
                                      </p:cBhvr>
                                    </p:animEffect>
                                  </p:childTnLst>
                                </p:cTn>
                              </p:par>
                            </p:childTnLst>
                          </p:cTn>
                        </p:par>
                        <p:par>
                          <p:cTn id="8" fill="hold" nodeType="afterEffect">
                            <p:stCondLst>
                              <p:cond delay="1000"/>
                            </p:stCondLst>
                            <p:childTnLst>
                              <p:par>
                                <p:cTn id="9" presetID="1" presetClass="entr" fill="hold" nodeType="afterEffect">
                                  <p:stCondLst>
                                    <p:cond delay="500"/>
                                  </p:stCondLst>
                                  <p:childTnLst>
                                    <p:set>
                                      <p:cBhvr>
                                        <p:cTn id="10" dur="1" fill="hold">
                                          <p:stCondLst>
                                            <p:cond delay="499"/>
                                          </p:stCondLst>
                                        </p:cTn>
                                        <p:tgtEl>
                                          <p:spTgt spid="107"/>
                                        </p:tgtEl>
                                        <p:attrNameLst>
                                          <p:attrName>style.visibility</p:attrName>
                                        </p:attrNameLst>
                                      </p:cBhvr>
                                      <p:to>
                                        <p:strVal val="visible"/>
                                      </p:to>
                                    </p:set>
                                  </p:childTnLst>
                                </p:cTn>
                              </p:par>
                            </p:childTnLst>
                          </p:cTn>
                        </p:par>
                        <p:par>
                          <p:cTn id="11" fill="hold" nodeType="afterEffect">
                            <p:stCondLst>
                              <p:cond delay="2000"/>
                            </p:stCondLst>
                            <p:childTnLst>
                              <p:par>
                                <p:cTn id="12" presetID="22" presetClass="entr" presetSubtype="8" fill="hold" nodeType="afterEffect">
                                  <p:stCondLst>
                                    <p:cond delay="500"/>
                                  </p:stCondLst>
                                  <p:childTnLst>
                                    <p:set>
                                      <p:cBhvr>
                                        <p:cTn id="13" dur="1" fill="hold">
                                          <p:stCondLst>
                                            <p:cond delay="0"/>
                                          </p:stCondLst>
                                        </p:cTn>
                                        <p:tgtEl>
                                          <p:spTgt spid="117"/>
                                        </p:tgtEl>
                                        <p:attrNameLst>
                                          <p:attrName>style.visibility</p:attrName>
                                        </p:attrNameLst>
                                      </p:cBhvr>
                                      <p:to>
                                        <p:strVal val="visible"/>
                                      </p:to>
                                    </p:set>
                                    <p:animEffect transition="in" filter="wipe(left)">
                                      <p:cBhvr additive="repl">
                                        <p:cTn id="14" dur="500"/>
                                        <p:tgtEl>
                                          <p:spTgt spid="117"/>
                                        </p:tgtEl>
                                      </p:cBhvr>
                                    </p:animEffect>
                                  </p:childTnLst>
                                </p:cTn>
                              </p:par>
                            </p:childTnLst>
                          </p:cTn>
                        </p:par>
                        <p:par>
                          <p:cTn id="15" fill="hold" nodeType="afterEffect">
                            <p:stCondLst>
                              <p:cond delay="3000"/>
                            </p:stCondLst>
                            <p:childTnLst>
                              <p:par>
                                <p:cTn id="16" presetID="1" presetClass="entr" fill="hold" nodeType="afterEffect">
                                  <p:stCondLst>
                                    <p:cond delay="500"/>
                                  </p:stCondLst>
                                  <p:childTnLst>
                                    <p:set>
                                      <p:cBhvr>
                                        <p:cTn id="17" dur="1" fill="hold">
                                          <p:stCondLst>
                                            <p:cond delay="499"/>
                                          </p:stCondLst>
                                        </p:cTn>
                                        <p:tgtEl>
                                          <p:spTgt spid="104"/>
                                        </p:tgtEl>
                                        <p:attrNameLst>
                                          <p:attrName>style.visibility</p:attrName>
                                        </p:attrNameLst>
                                      </p:cBhvr>
                                      <p:to>
                                        <p:strVal val="visible"/>
                                      </p:to>
                                    </p:set>
                                  </p:childTnLst>
                                </p:cTn>
                              </p:par>
                            </p:childTnLst>
                          </p:cTn>
                        </p:par>
                        <p:par>
                          <p:cTn id="18" fill="hold" nodeType="afterEffect">
                            <p:stCondLst>
                              <p:cond delay="4000"/>
                            </p:stCondLst>
                            <p:childTnLst>
                              <p:par>
                                <p:cTn id="19" presetID="22" presetClass="entr" presetSubtype="8" fill="hold" nodeType="afterEffect">
                                  <p:stCondLst>
                                    <p:cond delay="500"/>
                                  </p:stCondLst>
                                  <p:childTnLst>
                                    <p:set>
                                      <p:cBhvr>
                                        <p:cTn id="20" dur="1" fill="hold">
                                          <p:stCondLst>
                                            <p:cond delay="0"/>
                                          </p:stCondLst>
                                        </p:cTn>
                                        <p:tgtEl>
                                          <p:spTgt spid="119"/>
                                        </p:tgtEl>
                                        <p:attrNameLst>
                                          <p:attrName>style.visibility</p:attrName>
                                        </p:attrNameLst>
                                      </p:cBhvr>
                                      <p:to>
                                        <p:strVal val="visible"/>
                                      </p:to>
                                    </p:set>
                                    <p:animEffect transition="in" filter="wipe(left)">
                                      <p:cBhvr additive="repl">
                                        <p:cTn id="21" dur="500"/>
                                        <p:tgtEl>
                                          <p:spTgt spid="119"/>
                                        </p:tgtEl>
                                      </p:cBhvr>
                                    </p:animEffect>
                                  </p:childTnLst>
                                </p:cTn>
                              </p:par>
                            </p:childTnLst>
                          </p:cTn>
                        </p:par>
                        <p:par>
                          <p:cTn id="22" fill="hold" nodeType="afterEffect">
                            <p:stCondLst>
                              <p:cond delay="5000"/>
                            </p:stCondLst>
                            <p:childTnLst>
                              <p:par>
                                <p:cTn id="23" presetID="22" presetClass="entr" presetSubtype="8" fill="hold" nodeType="afterEffect">
                                  <p:stCondLst>
                                    <p:cond delay="500"/>
                                  </p:stCondLst>
                                  <p:childTnLst>
                                    <p:set>
                                      <p:cBhvr>
                                        <p:cTn id="24" dur="1" fill="hold">
                                          <p:stCondLst>
                                            <p:cond delay="0"/>
                                          </p:stCondLst>
                                        </p:cTn>
                                        <p:tgtEl>
                                          <p:spTgt spid="118"/>
                                        </p:tgtEl>
                                        <p:attrNameLst>
                                          <p:attrName>style.visibility</p:attrName>
                                        </p:attrNameLst>
                                      </p:cBhvr>
                                      <p:to>
                                        <p:strVal val="visible"/>
                                      </p:to>
                                    </p:set>
                                    <p:animEffect transition="in" filter="wipe(left)">
                                      <p:cBhvr additive="repl">
                                        <p:cTn id="25" dur="500"/>
                                        <p:tgtEl>
                                          <p:spTgt spid="118"/>
                                        </p:tgtEl>
                                      </p:cBhvr>
                                    </p:animEffect>
                                  </p:childTnLst>
                                </p:cTn>
                              </p:par>
                            </p:childTnLst>
                          </p:cTn>
                        </p:par>
                        <p:par>
                          <p:cTn id="26" fill="hold" nodeType="afterEffect">
                            <p:stCondLst>
                              <p:cond delay="6000"/>
                            </p:stCondLst>
                            <p:childTnLst>
                              <p:par>
                                <p:cTn id="27" presetID="1" presetClass="entr" fill="hold" nodeType="afterEffect">
                                  <p:stCondLst>
                                    <p:cond delay="500"/>
                                  </p:stCondLst>
                                  <p:childTnLst>
                                    <p:set>
                                      <p:cBhvr>
                                        <p:cTn id="28" dur="1" fill="hold">
                                          <p:stCondLst>
                                            <p:cond delay="499"/>
                                          </p:stCondLst>
                                        </p:cTn>
                                        <p:tgtEl>
                                          <p:spTgt spid="113"/>
                                        </p:tgtEl>
                                        <p:attrNameLst>
                                          <p:attrName>style.visibility</p:attrName>
                                        </p:attrNameLst>
                                      </p:cBhvr>
                                      <p:to>
                                        <p:strVal val="visible"/>
                                      </p:to>
                                    </p:set>
                                  </p:childTnLst>
                                </p:cTn>
                              </p:par>
                            </p:childTnLst>
                          </p:cTn>
                        </p:par>
                        <p:par>
                          <p:cTn id="29" fill="hold" nodeType="afterEffect">
                            <p:stCondLst>
                              <p:cond delay="7000"/>
                            </p:stCondLst>
                            <p:childTnLst>
                              <p:par>
                                <p:cTn id="30" presetID="1" presetClass="entr" fill="hold" nodeType="afterEffect">
                                  <p:stCondLst>
                                    <p:cond delay="500"/>
                                  </p:stCondLst>
                                  <p:childTnLst>
                                    <p:set>
                                      <p:cBhvr>
                                        <p:cTn id="31" dur="1" fill="hold">
                                          <p:stCondLst>
                                            <p:cond delay="499"/>
                                          </p:stCondLst>
                                        </p:cTn>
                                        <p:tgtEl>
                                          <p:spTgt spid="121"/>
                                        </p:tgtEl>
                                        <p:attrNameLst>
                                          <p:attrName>style.visibility</p:attrName>
                                        </p:attrNameLst>
                                      </p:cBhvr>
                                      <p:to>
                                        <p:strVal val="visible"/>
                                      </p:to>
                                    </p:set>
                                  </p:childTnLst>
                                </p:cTn>
                              </p:par>
                            </p:childTnLst>
                          </p:cTn>
                        </p:par>
                        <p:par>
                          <p:cTn id="32" fill="hold" nodeType="afterEffect">
                            <p:stCondLst>
                              <p:cond delay="8000"/>
                            </p:stCondLst>
                            <p:childTnLst>
                              <p:par>
                                <p:cTn id="33" presetID="22" presetClass="entr" presetSubtype="8" fill="hold" nodeType="afterEffect">
                                  <p:stCondLst>
                                    <p:cond delay="500"/>
                                  </p:stCondLst>
                                  <p:childTnLst>
                                    <p:set>
                                      <p:cBhvr>
                                        <p:cTn id="34" dur="1" fill="hold">
                                          <p:stCondLst>
                                            <p:cond delay="0"/>
                                          </p:stCondLst>
                                        </p:cTn>
                                        <p:tgtEl>
                                          <p:spTgt spid="120"/>
                                        </p:tgtEl>
                                        <p:attrNameLst>
                                          <p:attrName>style.visibility</p:attrName>
                                        </p:attrNameLst>
                                      </p:cBhvr>
                                      <p:to>
                                        <p:strVal val="visible"/>
                                      </p:to>
                                    </p:set>
                                    <p:animEffect transition="in" filter="wipe(left)">
                                      <p:cBhvr additive="repl">
                                        <p:cTn id="35" dur="500"/>
                                        <p:tgtEl>
                                          <p:spTgt spid="120"/>
                                        </p:tgtEl>
                                      </p:cBhvr>
                                    </p:animEffect>
                                  </p:childTnLst>
                                </p:cTn>
                              </p:par>
                            </p:childTnLst>
                          </p:cTn>
                        </p:par>
                        <p:par>
                          <p:cTn id="36" fill="hold" nodeType="afterEffect">
                            <p:stCondLst>
                              <p:cond delay="9000"/>
                            </p:stCondLst>
                            <p:childTnLst>
                              <p:par>
                                <p:cTn id="37" presetID="1" presetClass="entr" fill="hold" nodeType="afterEffect">
                                  <p:stCondLst>
                                    <p:cond delay="500"/>
                                  </p:stCondLst>
                                  <p:childTnLst>
                                    <p:set>
                                      <p:cBhvr>
                                        <p:cTn id="38" dur="1" fill="hold">
                                          <p:stCondLst>
                                            <p:cond delay="499"/>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62D164-C765-FA81-9D28-FFB14BB2780B}"/>
              </a:ext>
            </a:extLst>
          </p:cNvPr>
          <p:cNvSpPr txBox="1"/>
          <p:nvPr/>
        </p:nvSpPr>
        <p:spPr>
          <a:xfrm>
            <a:off x="663268" y="149290"/>
            <a:ext cx="10217020" cy="646331"/>
          </a:xfrm>
          <a:prstGeom prst="rect">
            <a:avLst/>
          </a:prstGeom>
          <a:noFill/>
        </p:spPr>
        <p:txBody>
          <a:bodyPr wrap="square" rtlCol="0">
            <a:spAutoFit/>
          </a:bodyPr>
          <a:lstStyle/>
          <a:p>
            <a:pPr algn="ctr"/>
            <a:r>
              <a:rPr lang="en-US" sz="3600" dirty="0">
                <a:solidFill>
                  <a:prstClr val="white"/>
                </a:solidFill>
              </a:rPr>
              <a:t>¿Dónde se puede encontrar la verdadera sabiduría?</a:t>
            </a:r>
            <a:endParaRPr lang="en-US" sz="3600" dirty="0">
              <a:solidFill>
                <a:prstClr val="black"/>
              </a:solidFill>
            </a:endParaRPr>
          </a:p>
        </p:txBody>
      </p:sp>
      <p:sp>
        <p:nvSpPr>
          <p:cNvPr id="7" name="TextBox 6">
            <a:extLst>
              <a:ext uri="{FF2B5EF4-FFF2-40B4-BE49-F238E27FC236}">
                <a16:creationId xmlns:a16="http://schemas.microsoft.com/office/drawing/2014/main" xmlns="" id="{188B2830-DBCE-F126-C746-A162DE727230}"/>
              </a:ext>
            </a:extLst>
          </p:cNvPr>
          <p:cNvSpPr txBox="1"/>
          <p:nvPr/>
        </p:nvSpPr>
        <p:spPr>
          <a:xfrm>
            <a:off x="364588" y="1120877"/>
            <a:ext cx="11149781"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solidFill>
              </a:rPr>
              <a:t>Proverbios 1:7 – </a:t>
            </a:r>
            <a:r>
              <a:rPr lang="es-ES" sz="2800" dirty="0">
                <a:solidFill>
                  <a:prstClr val="white"/>
                </a:solidFill>
              </a:rPr>
              <a:t>El temor del SEÑOR es el principio de la sabiduría; Los necios desprecian la sabiduría y la instrucción. </a:t>
            </a:r>
          </a:p>
          <a:p>
            <a:pPr marL="285750" indent="-285750">
              <a:buFont typeface="Arial" panose="020B0604020202020204" pitchFamily="34" charset="0"/>
              <a:buChar char="•"/>
            </a:pPr>
            <a:r>
              <a:rPr lang="en-US" sz="2800" dirty="0" err="1">
                <a:solidFill>
                  <a:prstClr val="white"/>
                </a:solidFill>
              </a:rPr>
              <a:t>Proverbios</a:t>
            </a:r>
            <a:r>
              <a:rPr lang="en-US" sz="2800" dirty="0">
                <a:solidFill>
                  <a:prstClr val="white"/>
                </a:solidFill>
              </a:rPr>
              <a:t> 3:5-7 – </a:t>
            </a:r>
            <a:r>
              <a:rPr lang="es-ES" sz="2800" dirty="0">
                <a:solidFill>
                  <a:prstClr val="white"/>
                </a:solidFill>
              </a:rPr>
              <a:t>Confía en el SEÑOR con todo tu corazón, Y no te apoyes en tu propio entendimiento. 6  Reconócelo en todos tus caminos, Y Él enderezará tus sendas. 7  No seas sabio a tus propios ojos; Teme al SEÑOR y apártate del mal. </a:t>
            </a:r>
          </a:p>
          <a:p>
            <a:pPr marL="285750" indent="-285750">
              <a:buFont typeface="Arial" panose="020B0604020202020204" pitchFamily="34" charset="0"/>
              <a:buChar char="•"/>
            </a:pPr>
            <a:r>
              <a:rPr lang="en-US" sz="2800" dirty="0" err="1">
                <a:solidFill>
                  <a:prstClr val="white"/>
                </a:solidFill>
              </a:rPr>
              <a:t>Ecl</a:t>
            </a:r>
            <a:r>
              <a:rPr lang="en-US" sz="2800" dirty="0">
                <a:solidFill>
                  <a:prstClr val="white"/>
                </a:solidFill>
              </a:rPr>
              <a:t>. 12:13-14 </a:t>
            </a:r>
            <a:r>
              <a:rPr lang="es-ES" sz="2800" dirty="0">
                <a:solidFill>
                  <a:prstClr val="white"/>
                </a:solidFill>
              </a:rPr>
              <a:t>La conclusión, cuando todo se ha oído, es esta: Teme a Dios y guarda Sus mandamientos, Porque esto concierne a toda persona. 14  Porque Dios traerá toda obra a juicio, Junto con todo lo oculto, Sea bueno o sea malo. </a:t>
            </a:r>
            <a:r>
              <a:rPr lang="en-US" sz="2800" dirty="0">
                <a:solidFill>
                  <a:prstClr val="white"/>
                </a:solidFill>
              </a:rPr>
              <a:t/>
            </a:r>
            <a:br>
              <a:rPr lang="en-US" sz="2800" dirty="0">
                <a:solidFill>
                  <a:prstClr val="white"/>
                </a:solidFill>
              </a:rPr>
            </a:br>
            <a:r>
              <a:rPr lang="en-US" dirty="0">
                <a:solidFill>
                  <a:prstClr val="white"/>
                </a:solidFill>
              </a:rPr>
              <a:t/>
            </a:r>
            <a:br>
              <a:rPr lang="en-US" dirty="0">
                <a:solidFill>
                  <a:prstClr val="white"/>
                </a:solidFill>
              </a:rPr>
            </a:br>
            <a:r>
              <a:rPr lang="en-US" dirty="0">
                <a:solidFill>
                  <a:prstClr val="white"/>
                </a:solidFill>
              </a:rPr>
              <a:t> </a:t>
            </a:r>
          </a:p>
        </p:txBody>
      </p:sp>
    </p:spTree>
    <p:extLst>
      <p:ext uri="{BB962C8B-B14F-4D97-AF65-F5344CB8AC3E}">
        <p14:creationId xmlns:p14="http://schemas.microsoft.com/office/powerpoint/2010/main" val="5937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62D164-C765-FA81-9D28-FFB14BB2780B}"/>
              </a:ext>
            </a:extLst>
          </p:cNvPr>
          <p:cNvSpPr txBox="1"/>
          <p:nvPr/>
        </p:nvSpPr>
        <p:spPr>
          <a:xfrm>
            <a:off x="663268" y="149290"/>
            <a:ext cx="10217020" cy="646331"/>
          </a:xfrm>
          <a:prstGeom prst="rect">
            <a:avLst/>
          </a:prstGeom>
          <a:noFill/>
        </p:spPr>
        <p:txBody>
          <a:bodyPr wrap="square" rtlCol="0">
            <a:spAutoFit/>
          </a:bodyPr>
          <a:lstStyle/>
          <a:p>
            <a:pPr algn="ctr"/>
            <a:r>
              <a:rPr lang="en-US" sz="3600" dirty="0">
                <a:solidFill>
                  <a:prstClr val="white"/>
                </a:solidFill>
              </a:rPr>
              <a:t>¿Dónde se puede encontrar la verdadera sabiduría?</a:t>
            </a:r>
            <a:endParaRPr lang="en-US" sz="3600" dirty="0">
              <a:solidFill>
                <a:prstClr val="black"/>
              </a:solidFill>
            </a:endParaRPr>
          </a:p>
        </p:txBody>
      </p:sp>
      <p:sp>
        <p:nvSpPr>
          <p:cNvPr id="7" name="TextBox 6">
            <a:extLst>
              <a:ext uri="{FF2B5EF4-FFF2-40B4-BE49-F238E27FC236}">
                <a16:creationId xmlns:a16="http://schemas.microsoft.com/office/drawing/2014/main" xmlns="" id="{188B2830-DBCE-F126-C746-A162DE727230}"/>
              </a:ext>
            </a:extLst>
          </p:cNvPr>
          <p:cNvSpPr txBox="1"/>
          <p:nvPr/>
        </p:nvSpPr>
        <p:spPr>
          <a:xfrm>
            <a:off x="364588" y="1120876"/>
            <a:ext cx="11149781" cy="6247864"/>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solidFill>
              </a:rPr>
              <a:t>Job 42:3-4 </a:t>
            </a:r>
            <a:r>
              <a:rPr lang="es-ES" sz="2800" dirty="0">
                <a:solidFill>
                  <a:prstClr val="white"/>
                </a:solidFill>
              </a:rPr>
              <a:t>“¿Quién es este que oculta el consejo sin entendimiento?”. </a:t>
            </a:r>
            <a:br>
              <a:rPr lang="es-ES" sz="2800" dirty="0">
                <a:solidFill>
                  <a:prstClr val="white"/>
                </a:solidFill>
              </a:rPr>
            </a:br>
            <a:r>
              <a:rPr lang="es-ES" sz="2800" dirty="0">
                <a:solidFill>
                  <a:prstClr val="white"/>
                </a:solidFill>
              </a:rPr>
              <a:t>Por tanto, he declarado lo que no comprendía, </a:t>
            </a:r>
            <a:br>
              <a:rPr lang="es-ES" sz="2800" dirty="0">
                <a:solidFill>
                  <a:prstClr val="white"/>
                </a:solidFill>
              </a:rPr>
            </a:br>
            <a:r>
              <a:rPr lang="es-ES" sz="2800" dirty="0">
                <a:solidFill>
                  <a:prstClr val="white"/>
                </a:solidFill>
              </a:rPr>
              <a:t>Cosas demasiado maravillosas para mí, que yo no sabía. </a:t>
            </a:r>
            <a:br>
              <a:rPr lang="es-ES" sz="2800" dirty="0">
                <a:solidFill>
                  <a:prstClr val="white"/>
                </a:solidFill>
              </a:rPr>
            </a:br>
            <a:r>
              <a:rPr lang="es-ES" sz="2800" dirty="0">
                <a:solidFill>
                  <a:prstClr val="white"/>
                </a:solidFill>
              </a:rPr>
              <a:t>4  “Escucha ahora, y hablaré; Te preguntaré y Tú me instruirás”. </a:t>
            </a:r>
          </a:p>
          <a:p>
            <a:pPr marL="285750" indent="-285750">
              <a:buFont typeface="Arial" panose="020B0604020202020204" pitchFamily="34" charset="0"/>
              <a:buChar char="•"/>
            </a:pPr>
            <a:r>
              <a:rPr lang="en-US" sz="2800" dirty="0" err="1">
                <a:solidFill>
                  <a:prstClr val="white"/>
                </a:solidFill>
              </a:rPr>
              <a:t>Efesios</a:t>
            </a:r>
            <a:r>
              <a:rPr lang="en-US" sz="2800" dirty="0">
                <a:solidFill>
                  <a:prstClr val="white"/>
                </a:solidFill>
              </a:rPr>
              <a:t> 5:6-10 </a:t>
            </a:r>
            <a:r>
              <a:rPr lang="es-ES" sz="2800" dirty="0">
                <a:solidFill>
                  <a:prstClr val="white"/>
                </a:solidFill>
              </a:rPr>
              <a:t>Que nadie los engañe con palabras vanas, pues por causa de estas cosas la ira de Dios viene sobre los hijos de desobediencia. 7  Por tanto, no sean partícipes con ellos; 8  porque antes ustedes eran tinieblas, pero ahora son luz en el Señor; anden como hijos de luz. 9  Porque el fruto de la luz consiste en toda bondad, justicia y verdad. 10  Examinen qué es lo que agrada al Señor…</a:t>
            </a:r>
          </a:p>
          <a:p>
            <a:pPr marL="285750" indent="-285750">
              <a:buFont typeface="Arial" panose="020B0604020202020204" pitchFamily="34" charset="0"/>
              <a:buChar char="•"/>
            </a:pPr>
            <a:r>
              <a:rPr lang="en-US" sz="2800" dirty="0">
                <a:solidFill>
                  <a:prstClr val="white"/>
                </a:solidFill>
              </a:rPr>
              <a:t>1 Juan 4:1 </a:t>
            </a:r>
            <a:r>
              <a:rPr lang="es-ES" sz="2800" dirty="0">
                <a:solidFill>
                  <a:prstClr val="white"/>
                </a:solidFill>
              </a:rPr>
              <a:t>Amados, no crean a todo espíritu, sino prueben los espíritus para ver si son de Dios, porque muchos falsos profetas han salido al mundo. </a:t>
            </a:r>
            <a:r>
              <a:rPr lang="en-US" sz="2800" dirty="0">
                <a:solidFill>
                  <a:prstClr val="white"/>
                </a:solidFill>
                <a:latin typeface="Calibri Light" panose="020F0302020204030204"/>
              </a:rPr>
              <a:t/>
            </a:r>
            <a:br>
              <a:rPr lang="en-US" sz="2800" dirty="0">
                <a:solidFill>
                  <a:prstClr val="white"/>
                </a:solidFill>
                <a:latin typeface="Calibri Light" panose="020F0302020204030204"/>
              </a:rPr>
            </a:br>
            <a:r>
              <a:rPr lang="en-US" dirty="0">
                <a:solidFill>
                  <a:prstClr val="white"/>
                </a:solidFill>
              </a:rPr>
              <a:t/>
            </a:r>
            <a:br>
              <a:rPr lang="en-US" dirty="0">
                <a:solidFill>
                  <a:prstClr val="white"/>
                </a:solidFill>
              </a:rPr>
            </a:br>
            <a:r>
              <a:rPr lang="en-US" dirty="0">
                <a:solidFill>
                  <a:prstClr val="white"/>
                </a:solidFill>
              </a:rPr>
              <a:t> </a:t>
            </a:r>
          </a:p>
        </p:txBody>
      </p:sp>
    </p:spTree>
    <p:extLst>
      <p:ext uri="{BB962C8B-B14F-4D97-AF65-F5344CB8AC3E}">
        <p14:creationId xmlns:p14="http://schemas.microsoft.com/office/powerpoint/2010/main" val="12054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62D164-C765-FA81-9D28-FFB14BB2780B}"/>
              </a:ext>
            </a:extLst>
          </p:cNvPr>
          <p:cNvSpPr txBox="1"/>
          <p:nvPr/>
        </p:nvSpPr>
        <p:spPr>
          <a:xfrm>
            <a:off x="663268" y="149290"/>
            <a:ext cx="10217020" cy="646331"/>
          </a:xfrm>
          <a:prstGeom prst="rect">
            <a:avLst/>
          </a:prstGeom>
          <a:noFill/>
        </p:spPr>
        <p:txBody>
          <a:bodyPr wrap="square" rtlCol="0">
            <a:spAutoFit/>
          </a:bodyPr>
          <a:lstStyle/>
          <a:p>
            <a:pPr algn="ctr"/>
            <a:r>
              <a:rPr lang="en-US" sz="3600" dirty="0">
                <a:solidFill>
                  <a:prstClr val="white"/>
                </a:solidFill>
              </a:rPr>
              <a:t>¿Dónde se puede encontrar la verdadera sabiduría?</a:t>
            </a:r>
            <a:endParaRPr lang="en-US" sz="3600" dirty="0">
              <a:solidFill>
                <a:prstClr val="black"/>
              </a:solidFill>
            </a:endParaRPr>
          </a:p>
        </p:txBody>
      </p:sp>
      <p:sp>
        <p:nvSpPr>
          <p:cNvPr id="7" name="TextBox 6">
            <a:extLst>
              <a:ext uri="{FF2B5EF4-FFF2-40B4-BE49-F238E27FC236}">
                <a16:creationId xmlns:a16="http://schemas.microsoft.com/office/drawing/2014/main" xmlns="" id="{188B2830-DBCE-F126-C746-A162DE727230}"/>
              </a:ext>
            </a:extLst>
          </p:cNvPr>
          <p:cNvSpPr txBox="1"/>
          <p:nvPr/>
        </p:nvSpPr>
        <p:spPr>
          <a:xfrm>
            <a:off x="315426" y="795620"/>
            <a:ext cx="11149781"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white"/>
                </a:solidFill>
              </a:rPr>
              <a:t>Romanos 11:33-36 </a:t>
            </a:r>
            <a:r>
              <a:rPr lang="es-ES" sz="2800" dirty="0">
                <a:solidFill>
                  <a:prstClr val="white"/>
                </a:solidFill>
              </a:rPr>
              <a:t>¡Oh, profundidad de las riquezas y de la sabiduría y del conocimiento de Dios! ¡Cuán insondables son Sus juicios e inescrutables Sus caminos! Pues, ¿QUIÉN HA CONOCIDO LA MENTE DEL SEÑOR? ¿O QUIÉN LLEGO A SER SU CONSEJERO? ¿O QUIÉN LE HA DADO A ÉL PRIMERO PARA QUE SE LE TENGA QUE RECOMPENSAR? Porque de Él, por Él y para Él son todas las cosas. A Él sea la gloria para siempre. Amén. </a:t>
            </a:r>
          </a:p>
          <a:p>
            <a:pPr marL="457200" indent="-457200">
              <a:buFont typeface="Arial" panose="020B0604020202020204" pitchFamily="34" charset="0"/>
              <a:buChar char="•"/>
            </a:pPr>
            <a:r>
              <a:rPr lang="en-US" sz="2800" dirty="0" err="1">
                <a:solidFill>
                  <a:prstClr val="white"/>
                </a:solidFill>
              </a:rPr>
              <a:t>Filipenses</a:t>
            </a:r>
            <a:r>
              <a:rPr lang="en-US" sz="2800" dirty="0">
                <a:solidFill>
                  <a:prstClr val="white"/>
                </a:solidFill>
              </a:rPr>
              <a:t> 1:9-10 </a:t>
            </a:r>
            <a:r>
              <a:rPr lang="es-ES" sz="2800" dirty="0">
                <a:solidFill>
                  <a:prstClr val="white"/>
                </a:solidFill>
              </a:rPr>
              <a:t>Y esto pido en oración: que el amor de ustedes abunde aún más y más en conocimiento verdadero y en todo discernimiento, a fin de que escojan lo mejor, para que sean puros e irreprensibles para el día de Cristo; </a:t>
            </a:r>
            <a:endParaRPr lang="en-US" sz="2800" dirty="0">
              <a:solidFill>
                <a:prstClr val="white"/>
              </a:solidFill>
            </a:endParaRPr>
          </a:p>
        </p:txBody>
      </p:sp>
    </p:spTree>
    <p:extLst>
      <p:ext uri="{BB962C8B-B14F-4D97-AF65-F5344CB8AC3E}">
        <p14:creationId xmlns:p14="http://schemas.microsoft.com/office/powerpoint/2010/main" val="12202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62D164-C765-FA81-9D28-FFB14BB2780B}"/>
              </a:ext>
            </a:extLst>
          </p:cNvPr>
          <p:cNvSpPr txBox="1"/>
          <p:nvPr/>
        </p:nvSpPr>
        <p:spPr>
          <a:xfrm>
            <a:off x="663268" y="149290"/>
            <a:ext cx="10217020" cy="646331"/>
          </a:xfrm>
          <a:prstGeom prst="rect">
            <a:avLst/>
          </a:prstGeom>
          <a:noFill/>
        </p:spPr>
        <p:txBody>
          <a:bodyPr wrap="square" rtlCol="0">
            <a:spAutoFit/>
          </a:bodyPr>
          <a:lstStyle/>
          <a:p>
            <a:pPr algn="ctr"/>
            <a:r>
              <a:rPr lang="en-US" sz="3600" dirty="0">
                <a:solidFill>
                  <a:prstClr val="white"/>
                </a:solidFill>
              </a:rPr>
              <a:t>¿Dónde se puede encontrar la verdadera sabiduría?</a:t>
            </a:r>
            <a:endParaRPr lang="en-US" sz="3600" dirty="0">
              <a:solidFill>
                <a:prstClr val="black"/>
              </a:solidFill>
            </a:endParaRPr>
          </a:p>
        </p:txBody>
      </p:sp>
      <p:sp>
        <p:nvSpPr>
          <p:cNvPr id="7" name="TextBox 6">
            <a:extLst>
              <a:ext uri="{FF2B5EF4-FFF2-40B4-BE49-F238E27FC236}">
                <a16:creationId xmlns:a16="http://schemas.microsoft.com/office/drawing/2014/main" xmlns="" id="{188B2830-DBCE-F126-C746-A162DE727230}"/>
              </a:ext>
            </a:extLst>
          </p:cNvPr>
          <p:cNvSpPr txBox="1"/>
          <p:nvPr/>
        </p:nvSpPr>
        <p:spPr>
          <a:xfrm>
            <a:off x="315426" y="795621"/>
            <a:ext cx="11149781" cy="597086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white"/>
                </a:solidFill>
              </a:rPr>
              <a:t>Santiago 3:13-18 </a:t>
            </a:r>
            <a:r>
              <a:rPr lang="es-ES" sz="2800" dirty="0">
                <a:solidFill>
                  <a:prstClr val="white"/>
                </a:solidFill>
              </a:rPr>
              <a:t>¿Quién es sabio y entendido entre ustedes? Que muestre por su buena conducta sus obras en sabia mansedumbre.  14  Pero si tienen celos amargos y ambición personal en su corazón, no sean arrogantes y mientan así contra la verdad.  15  Esta sabiduría no es la que viene de lo alto, sino que es terrenal, natural, diabólica.  16  Porque donde hay celos y ambición personal, allí hay confusión y toda cosa mala.  17  Pero la sabiduría de lo alto es primeramente pura, después pacífica, amable, condescendiente, llena de misericordia y de buenos frutos, sin vacilación, sin hipocresía.  18  Y la semilla cuyo fruto es la justicia se siembra en paz por aquellos que hacen la paz.</a:t>
            </a:r>
          </a:p>
          <a:p>
            <a:pPr marL="457200" indent="-457200">
              <a:buFont typeface="Arial" panose="020B0604020202020204" pitchFamily="34" charset="0"/>
              <a:buChar char="•"/>
            </a:pPr>
            <a:r>
              <a:rPr lang="en-US" sz="2800" dirty="0">
                <a:solidFill>
                  <a:prstClr val="white"/>
                </a:solidFill>
              </a:rPr>
              <a:t>Mateo 7:24 </a:t>
            </a:r>
            <a:r>
              <a:rPr lang="es-ES" sz="2800" dirty="0">
                <a:solidFill>
                  <a:prstClr val="white"/>
                </a:solidFill>
              </a:rPr>
              <a:t>Por tanto, cualquiera que oye estas palabras Mías y las pone en práctica, será semejante a un hombre sabio que edificó su casa sobre la roca.</a:t>
            </a:r>
            <a:r>
              <a:rPr lang="en-US" dirty="0">
                <a:solidFill>
                  <a:prstClr val="white"/>
                </a:solidFill>
              </a:rPr>
              <a:t/>
            </a:r>
            <a:br>
              <a:rPr lang="en-US" dirty="0">
                <a:solidFill>
                  <a:prstClr val="white"/>
                </a:solidFill>
              </a:rPr>
            </a:br>
            <a:r>
              <a:rPr lang="en-US" dirty="0">
                <a:solidFill>
                  <a:prstClr val="white"/>
                </a:solidFill>
              </a:rPr>
              <a:t> </a:t>
            </a:r>
          </a:p>
        </p:txBody>
      </p:sp>
    </p:spTree>
    <p:extLst>
      <p:ext uri="{BB962C8B-B14F-4D97-AF65-F5344CB8AC3E}">
        <p14:creationId xmlns:p14="http://schemas.microsoft.com/office/powerpoint/2010/main" val="42491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2BC98-1AB8-92BD-8EBA-7D4A2E92B156}"/>
              </a:ext>
            </a:extLst>
          </p:cNvPr>
          <p:cNvSpPr>
            <a:spLocks noGrp="1"/>
          </p:cNvSpPr>
          <p:nvPr>
            <p:ph type="ctrTitle"/>
          </p:nvPr>
        </p:nvSpPr>
        <p:spPr>
          <a:xfrm>
            <a:off x="558007" y="400051"/>
            <a:ext cx="11077574" cy="1083517"/>
          </a:xfrm>
        </p:spPr>
        <p:txBody>
          <a:bodyPr anchor="t">
            <a:noAutofit/>
          </a:bodyPr>
          <a:lstStyle/>
          <a:p>
            <a:pPr algn="l" rtl="0"/>
            <a:r>
              <a:rPr lang="en-US" sz="3200" dirty="0">
                <a:solidFill>
                  <a:schemeClr val="bg1"/>
                </a:solidFill>
              </a:rPr>
              <a:t>¿Cuáles son algunas de las decisiones importantes que tomaremos y que requieren sabiduría?</a:t>
            </a:r>
            <a:br>
              <a:rPr lang="en-US" sz="3200" dirty="0">
                <a:solidFill>
                  <a:schemeClr val="bg1"/>
                </a:solidFill>
              </a:rPr>
            </a:b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7" name="TextBox 6">
            <a:extLst>
              <a:ext uri="{FF2B5EF4-FFF2-40B4-BE49-F238E27FC236}">
                <a16:creationId xmlns:a16="http://schemas.microsoft.com/office/drawing/2014/main" xmlns="" id="{ED3D2F39-49DA-64DF-68B2-76D1BBC3AD40}"/>
              </a:ext>
            </a:extLst>
          </p:cNvPr>
          <p:cNvSpPr txBox="1"/>
          <p:nvPr/>
        </p:nvSpPr>
        <p:spPr>
          <a:xfrm>
            <a:off x="558007" y="1586205"/>
            <a:ext cx="11077574"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white"/>
                </a:solidFill>
              </a:rPr>
              <a:t>¿Seguiré a Jesús?</a:t>
            </a:r>
          </a:p>
          <a:p>
            <a:pPr marL="457200" indent="-457200">
              <a:buFont typeface="Arial" panose="020B0604020202020204" pitchFamily="34" charset="0"/>
              <a:buChar char="•"/>
            </a:pPr>
            <a:r>
              <a:rPr lang="en-US" sz="2800" dirty="0">
                <a:solidFill>
                  <a:prstClr val="white"/>
                </a:solidFill>
              </a:rPr>
              <a:t>La </a:t>
            </a:r>
            <a:r>
              <a:rPr lang="en-US" sz="2800" dirty="0" err="1">
                <a:solidFill>
                  <a:prstClr val="white"/>
                </a:solidFill>
              </a:rPr>
              <a:t>selecci</a:t>
            </a:r>
            <a:r>
              <a:rPr lang="es-ES" sz="2800" dirty="0" err="1">
                <a:solidFill>
                  <a:prstClr val="white"/>
                </a:solidFill>
              </a:rPr>
              <a:t>ón</a:t>
            </a:r>
            <a:r>
              <a:rPr lang="es-ES" sz="2800" dirty="0">
                <a:solidFill>
                  <a:prstClr val="white"/>
                </a:solidFill>
              </a:rPr>
              <a:t> de</a:t>
            </a:r>
            <a:r>
              <a:rPr lang="en-US" sz="2800" dirty="0">
                <a:solidFill>
                  <a:prstClr val="white"/>
                </a:solidFill>
              </a:rPr>
              <a:t> amigos - Proverbios 17:17; 12:26; 1 Co 15:33</a:t>
            </a:r>
          </a:p>
          <a:p>
            <a:pPr marL="457200" indent="-457200">
              <a:buFont typeface="Arial" panose="020B0604020202020204" pitchFamily="34" charset="0"/>
              <a:buChar char="•"/>
            </a:pPr>
            <a:r>
              <a:rPr lang="en-US" sz="2800" dirty="0">
                <a:solidFill>
                  <a:prstClr val="white"/>
                </a:solidFill>
              </a:rPr>
              <a:t>La </a:t>
            </a:r>
            <a:r>
              <a:rPr lang="en-US" sz="2800" dirty="0" err="1">
                <a:solidFill>
                  <a:prstClr val="white"/>
                </a:solidFill>
              </a:rPr>
              <a:t>selección</a:t>
            </a:r>
            <a:r>
              <a:rPr lang="en-US" sz="2800" dirty="0">
                <a:solidFill>
                  <a:prstClr val="white"/>
                </a:solidFill>
              </a:rPr>
              <a:t> de un cónyuge - Proverbios 12:4</a:t>
            </a:r>
          </a:p>
          <a:p>
            <a:pPr marL="457200" indent="-457200">
              <a:buFont typeface="Arial" panose="020B0604020202020204" pitchFamily="34" charset="0"/>
              <a:buChar char="•"/>
            </a:pPr>
            <a:r>
              <a:rPr lang="en-US" sz="2800" dirty="0">
                <a:solidFill>
                  <a:prstClr val="white"/>
                </a:solidFill>
              </a:rPr>
              <a:t>El </a:t>
            </a:r>
            <a:r>
              <a:rPr lang="en-US" sz="2800" dirty="0" err="1">
                <a:solidFill>
                  <a:prstClr val="white"/>
                </a:solidFill>
              </a:rPr>
              <a:t>lugar</a:t>
            </a:r>
            <a:r>
              <a:rPr lang="en-US" sz="2800" dirty="0">
                <a:solidFill>
                  <a:prstClr val="white"/>
                </a:solidFill>
              </a:rPr>
              <a:t> </a:t>
            </a:r>
            <a:r>
              <a:rPr lang="en-US" sz="2800" dirty="0" err="1">
                <a:solidFill>
                  <a:prstClr val="white"/>
                </a:solidFill>
              </a:rPr>
              <a:t>en</a:t>
            </a:r>
            <a:r>
              <a:rPr lang="en-US" sz="2800" dirty="0">
                <a:solidFill>
                  <a:prstClr val="white"/>
                </a:solidFill>
              </a:rPr>
              <a:t> </a:t>
            </a:r>
            <a:r>
              <a:rPr lang="en-US" sz="2800" dirty="0" err="1">
                <a:solidFill>
                  <a:prstClr val="white"/>
                </a:solidFill>
              </a:rPr>
              <a:t>dónde</a:t>
            </a:r>
            <a:r>
              <a:rPr lang="en-US" sz="2800" dirty="0">
                <a:solidFill>
                  <a:prstClr val="white"/>
                </a:solidFill>
              </a:rPr>
              <a:t> viviremos</a:t>
            </a:r>
          </a:p>
          <a:p>
            <a:pPr marL="457200" indent="-457200">
              <a:buFont typeface="Arial" panose="020B0604020202020204" pitchFamily="34" charset="0"/>
              <a:buChar char="•"/>
            </a:pPr>
            <a:r>
              <a:rPr lang="en-US" sz="2800" dirty="0">
                <a:solidFill>
                  <a:prstClr val="white"/>
                </a:solidFill>
              </a:rPr>
              <a:t>La </a:t>
            </a:r>
            <a:r>
              <a:rPr lang="en-US" sz="2800" dirty="0" err="1">
                <a:solidFill>
                  <a:prstClr val="white"/>
                </a:solidFill>
              </a:rPr>
              <a:t>selección</a:t>
            </a:r>
            <a:r>
              <a:rPr lang="en-US" sz="2800" dirty="0">
                <a:solidFill>
                  <a:prstClr val="white"/>
                </a:solidFill>
              </a:rPr>
              <a:t> de </a:t>
            </a:r>
            <a:r>
              <a:rPr lang="en-US" sz="2800" dirty="0" err="1">
                <a:solidFill>
                  <a:prstClr val="white"/>
                </a:solidFill>
              </a:rPr>
              <a:t>una</a:t>
            </a:r>
            <a:r>
              <a:rPr lang="en-US" sz="2800" dirty="0">
                <a:solidFill>
                  <a:prstClr val="white"/>
                </a:solidFill>
              </a:rPr>
              <a:t> </a:t>
            </a:r>
            <a:r>
              <a:rPr lang="en-US" sz="2800" dirty="0" err="1">
                <a:solidFill>
                  <a:prstClr val="white"/>
                </a:solidFill>
              </a:rPr>
              <a:t>profesión</a:t>
            </a:r>
            <a:r>
              <a:rPr lang="en-US" sz="2800" dirty="0">
                <a:solidFill>
                  <a:prstClr val="white"/>
                </a:solidFill>
              </a:rPr>
              <a:t> - 1 Timoteo 6:6-10</a:t>
            </a:r>
            <a:endParaRPr lang="en-US" sz="2800" dirty="0">
              <a:solidFill>
                <a:prstClr val="black"/>
              </a:solidFill>
            </a:endParaRPr>
          </a:p>
        </p:txBody>
      </p:sp>
    </p:spTree>
    <p:extLst>
      <p:ext uri="{BB962C8B-B14F-4D97-AF65-F5344CB8AC3E}">
        <p14:creationId xmlns:p14="http://schemas.microsoft.com/office/powerpoint/2010/main" val="6046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630997" y="1322250"/>
            <a:ext cx="11009641" cy="5078313"/>
          </a:xfrm>
          <a:prstGeom prst="rect">
            <a:avLst/>
          </a:prstGeom>
          <a:noFill/>
        </p:spPr>
        <p:txBody>
          <a:bodyPr wrap="square" rtlCol="0">
            <a:spAutoFit/>
          </a:bodyPr>
          <a:lstStyle/>
          <a:p>
            <a:r>
              <a:rPr lang="en-US" sz="3600" dirty="0" err="1">
                <a:solidFill>
                  <a:prstClr val="white"/>
                </a:solidFill>
              </a:rPr>
              <a:t>Nuestra</a:t>
            </a:r>
            <a:r>
              <a:rPr lang="en-US" sz="3600" dirty="0">
                <a:solidFill>
                  <a:prstClr val="white"/>
                </a:solidFill>
              </a:rPr>
              <a:t> </a:t>
            </a:r>
            <a:r>
              <a:rPr lang="en-US" sz="3600" dirty="0" err="1">
                <a:solidFill>
                  <a:prstClr val="white"/>
                </a:solidFill>
              </a:rPr>
              <a:t>sabiduría</a:t>
            </a:r>
            <a:r>
              <a:rPr lang="en-US" sz="3600" dirty="0">
                <a:solidFill>
                  <a:prstClr val="white"/>
                </a:solidFill>
              </a:rPr>
              <a:t> se muestra en las decisiones que tomamos en la vida. Piense en las decisiones que tuvieron graves consecuencias para: Lot – al </a:t>
            </a:r>
            <a:r>
              <a:rPr lang="en-US" sz="3600" dirty="0" err="1">
                <a:solidFill>
                  <a:prstClr val="white"/>
                </a:solidFill>
              </a:rPr>
              <a:t>elegir</a:t>
            </a:r>
            <a:r>
              <a:rPr lang="en-US" sz="3600" dirty="0">
                <a:solidFill>
                  <a:prstClr val="white"/>
                </a:solidFill>
              </a:rPr>
              <a:t> dónde vivir - </a:t>
            </a:r>
            <a:r>
              <a:rPr lang="en-US" sz="3600" dirty="0" err="1">
                <a:solidFill>
                  <a:prstClr val="white"/>
                </a:solidFill>
              </a:rPr>
              <a:t>Gén</a:t>
            </a:r>
            <a:r>
              <a:rPr lang="en-US" sz="3600" dirty="0">
                <a:solidFill>
                  <a:prstClr val="white"/>
                </a:solidFill>
              </a:rPr>
              <a:t> 13:10-13</a:t>
            </a:r>
          </a:p>
          <a:p>
            <a:pPr marL="1028700" lvl="1" indent="-571500">
              <a:buFont typeface="Arial" panose="020B0604020202020204" pitchFamily="34" charset="0"/>
              <a:buChar char="•"/>
            </a:pPr>
            <a:r>
              <a:rPr lang="en-US" sz="3600" dirty="0">
                <a:solidFill>
                  <a:prstClr val="white"/>
                </a:solidFill>
              </a:rPr>
              <a:t>Conflicto y secuestro - </a:t>
            </a:r>
            <a:r>
              <a:rPr lang="en-US" sz="3600" dirty="0" err="1">
                <a:solidFill>
                  <a:prstClr val="white"/>
                </a:solidFill>
              </a:rPr>
              <a:t>Gén</a:t>
            </a:r>
            <a:r>
              <a:rPr lang="en-US" sz="3600" dirty="0">
                <a:solidFill>
                  <a:prstClr val="white"/>
                </a:solidFill>
              </a:rPr>
              <a:t> 14:11-12</a:t>
            </a:r>
          </a:p>
          <a:p>
            <a:pPr marL="1028700" lvl="1" indent="-571500">
              <a:buFont typeface="Arial" panose="020B0604020202020204" pitchFamily="34" charset="0"/>
              <a:buChar char="•"/>
            </a:pPr>
            <a:r>
              <a:rPr lang="en-US" sz="3600" dirty="0" err="1">
                <a:solidFill>
                  <a:prstClr val="white"/>
                </a:solidFill>
              </a:rPr>
              <a:t>Abrumado</a:t>
            </a:r>
            <a:r>
              <a:rPr lang="en-US" sz="3600" dirty="0">
                <a:solidFill>
                  <a:prstClr val="white"/>
                </a:solidFill>
              </a:rPr>
              <a:t> y </a:t>
            </a:r>
            <a:r>
              <a:rPr lang="en-US" sz="3600" dirty="0" err="1">
                <a:solidFill>
                  <a:prstClr val="white"/>
                </a:solidFill>
              </a:rPr>
              <a:t>atormentado</a:t>
            </a:r>
            <a:r>
              <a:rPr lang="en-US" sz="3600" dirty="0">
                <a:solidFill>
                  <a:prstClr val="white"/>
                </a:solidFill>
              </a:rPr>
              <a:t> por el pueblo de Sodoma – 2 Pedro 2:7-8</a:t>
            </a:r>
          </a:p>
          <a:p>
            <a:pPr marL="1028700" lvl="1" indent="-571500">
              <a:buFont typeface="Arial" panose="020B0604020202020204" pitchFamily="34" charset="0"/>
              <a:buChar char="•"/>
            </a:pPr>
            <a:r>
              <a:rPr lang="en-US" sz="3600" dirty="0">
                <a:solidFill>
                  <a:prstClr val="white"/>
                </a:solidFill>
              </a:rPr>
              <a:t>Pérdida de </a:t>
            </a:r>
            <a:r>
              <a:rPr lang="en-US" sz="3600" dirty="0" err="1">
                <a:solidFill>
                  <a:prstClr val="white"/>
                </a:solidFill>
              </a:rPr>
              <a:t>todo</a:t>
            </a:r>
            <a:r>
              <a:rPr lang="en-US" sz="3600" dirty="0">
                <a:solidFill>
                  <a:prstClr val="white"/>
                </a:solidFill>
              </a:rPr>
              <a:t> </a:t>
            </a:r>
            <a:r>
              <a:rPr lang="en-US" sz="3600" dirty="0" err="1">
                <a:solidFill>
                  <a:prstClr val="white"/>
                </a:solidFill>
              </a:rPr>
              <a:t>su</a:t>
            </a:r>
            <a:r>
              <a:rPr lang="en-US" sz="3600" dirty="0">
                <a:solidFill>
                  <a:prstClr val="white"/>
                </a:solidFill>
              </a:rPr>
              <a:t> </a:t>
            </a:r>
            <a:r>
              <a:rPr lang="en-US" sz="3600" dirty="0" err="1">
                <a:solidFill>
                  <a:prstClr val="white"/>
                </a:solidFill>
              </a:rPr>
              <a:t>hogar</a:t>
            </a:r>
            <a:r>
              <a:rPr lang="en-US" sz="3600" dirty="0">
                <a:solidFill>
                  <a:prstClr val="white"/>
                </a:solidFill>
              </a:rPr>
              <a:t>, muerte de su esposa e incesto con sus hijas – </a:t>
            </a:r>
            <a:r>
              <a:rPr lang="en-US" sz="3600" dirty="0" err="1">
                <a:solidFill>
                  <a:prstClr val="white"/>
                </a:solidFill>
              </a:rPr>
              <a:t>Gén</a:t>
            </a:r>
            <a:r>
              <a:rPr lang="en-US" sz="3600" dirty="0">
                <a:solidFill>
                  <a:prstClr val="white"/>
                </a:solidFill>
              </a:rPr>
              <a:t> 19:24-26, 32-33</a:t>
            </a:r>
          </a:p>
        </p:txBody>
      </p:sp>
      <p:sp>
        <p:nvSpPr>
          <p:cNvPr id="2" name="TextBox 1">
            <a:extLst>
              <a:ext uri="{FF2B5EF4-FFF2-40B4-BE49-F238E27FC236}">
                <a16:creationId xmlns:a16="http://schemas.microsoft.com/office/drawing/2014/main" xmlns="" id="{D4B08E81-95B0-C34D-E3B4-660E8C9E61FA}"/>
              </a:ext>
            </a:extLst>
          </p:cNvPr>
          <p:cNvSpPr txBox="1"/>
          <p:nvPr/>
        </p:nvSpPr>
        <p:spPr>
          <a:xfrm>
            <a:off x="630996" y="491253"/>
            <a:ext cx="10679482" cy="830997"/>
          </a:xfrm>
          <a:prstGeom prst="rect">
            <a:avLst/>
          </a:prstGeom>
          <a:noFill/>
        </p:spPr>
        <p:txBody>
          <a:bodyPr wrap="square" rtlCol="0">
            <a:spAutoFit/>
          </a:bodyPr>
          <a:lstStyle/>
          <a:p>
            <a:pPr algn="ctr"/>
            <a:r>
              <a:rPr lang="en-US" sz="4800" dirty="0">
                <a:solidFill>
                  <a:prstClr val="white"/>
                </a:solidFill>
              </a:rPr>
              <a:t>La </a:t>
            </a:r>
            <a:r>
              <a:rPr lang="en-US" sz="4800" dirty="0" err="1">
                <a:solidFill>
                  <a:prstClr val="white"/>
                </a:solidFill>
              </a:rPr>
              <a:t>importancia</a:t>
            </a:r>
            <a:r>
              <a:rPr lang="en-US" sz="4800" dirty="0">
                <a:solidFill>
                  <a:prstClr val="white"/>
                </a:solidFill>
              </a:rPr>
              <a:t> de tomar decisiones sabias</a:t>
            </a:r>
            <a:endParaRPr lang="en-US" sz="4800" dirty="0">
              <a:solidFill>
                <a:prstClr val="black"/>
              </a:solidFill>
            </a:endParaRPr>
          </a:p>
        </p:txBody>
      </p:sp>
    </p:spTree>
    <p:extLst>
      <p:ext uri="{BB962C8B-B14F-4D97-AF65-F5344CB8AC3E}">
        <p14:creationId xmlns:p14="http://schemas.microsoft.com/office/powerpoint/2010/main" val="87962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682410" y="1534068"/>
            <a:ext cx="11009641" cy="5078313"/>
          </a:xfrm>
          <a:prstGeom prst="rect">
            <a:avLst/>
          </a:prstGeom>
          <a:noFill/>
        </p:spPr>
        <p:txBody>
          <a:bodyPr wrap="square" rtlCol="0">
            <a:spAutoFit/>
          </a:bodyPr>
          <a:lstStyle/>
          <a:p>
            <a:r>
              <a:rPr lang="en-US" sz="3600" dirty="0">
                <a:solidFill>
                  <a:prstClr val="white"/>
                </a:solidFill>
              </a:rPr>
              <a:t>David </a:t>
            </a:r>
            <a:r>
              <a:rPr lang="en-US" sz="3200" dirty="0">
                <a:solidFill>
                  <a:prstClr val="white"/>
                </a:solidFill>
              </a:rPr>
              <a:t>– </a:t>
            </a:r>
            <a:r>
              <a:rPr lang="en-US" sz="3200" dirty="0" err="1">
                <a:solidFill>
                  <a:prstClr val="white"/>
                </a:solidFill>
              </a:rPr>
              <a:t>eligió</a:t>
            </a:r>
            <a:r>
              <a:rPr lang="en-US" sz="3200" dirty="0">
                <a:solidFill>
                  <a:prstClr val="white"/>
                </a:solidFill>
              </a:rPr>
              <a:t> el </a:t>
            </a:r>
            <a:r>
              <a:rPr lang="en-US" sz="3200" dirty="0" err="1">
                <a:solidFill>
                  <a:prstClr val="white"/>
                </a:solidFill>
              </a:rPr>
              <a:t>adulterio</a:t>
            </a:r>
            <a:r>
              <a:rPr lang="en-US" sz="3200" dirty="0">
                <a:solidFill>
                  <a:prstClr val="white"/>
                </a:solidFill>
              </a:rPr>
              <a:t> con </a:t>
            </a:r>
            <a:r>
              <a:rPr lang="en-US" sz="3200" dirty="0" err="1">
                <a:solidFill>
                  <a:prstClr val="white"/>
                </a:solidFill>
              </a:rPr>
              <a:t>Betsabé</a:t>
            </a:r>
            <a:r>
              <a:rPr lang="en-US" sz="3200" dirty="0">
                <a:solidFill>
                  <a:prstClr val="white"/>
                </a:solidFill>
              </a:rPr>
              <a:t> – 2 Sam 11:1-4</a:t>
            </a:r>
          </a:p>
          <a:p>
            <a:pPr marL="571500" indent="-571500">
              <a:buFont typeface="Arial" panose="020B0604020202020204" pitchFamily="34" charset="0"/>
              <a:buChar char="•"/>
            </a:pPr>
            <a:r>
              <a:rPr lang="es-ES" sz="3200" dirty="0">
                <a:solidFill>
                  <a:prstClr val="white"/>
                </a:solidFill>
              </a:rPr>
              <a:t>Asesinato de un siervo leal – 2 Sam 12:9-12</a:t>
            </a:r>
          </a:p>
          <a:p>
            <a:pPr marL="571500" indent="-571500">
              <a:buFont typeface="Arial" panose="020B0604020202020204" pitchFamily="34" charset="0"/>
              <a:buChar char="•"/>
            </a:pPr>
            <a:r>
              <a:rPr lang="es-ES" sz="3200" dirty="0">
                <a:solidFill>
                  <a:prstClr val="white"/>
                </a:solidFill>
              </a:rPr>
              <a:t>La muerte de su hijo – 2 Sam 12:18</a:t>
            </a:r>
          </a:p>
          <a:p>
            <a:pPr marL="571500" indent="-571500">
              <a:buFont typeface="Arial" panose="020B0604020202020204" pitchFamily="34" charset="0"/>
              <a:buChar char="•"/>
            </a:pPr>
            <a:r>
              <a:rPr lang="es-ES" sz="3200" dirty="0">
                <a:solidFill>
                  <a:prstClr val="white"/>
                </a:solidFill>
              </a:rPr>
              <a:t>Una hija abusada sexualmente por su medio hermano – 2 Sam 13:14-16</a:t>
            </a:r>
          </a:p>
          <a:p>
            <a:pPr marL="571500" indent="-571500">
              <a:buFont typeface="Arial" panose="020B0604020202020204" pitchFamily="34" charset="0"/>
              <a:buChar char="•"/>
            </a:pPr>
            <a:r>
              <a:rPr lang="es-ES" sz="3200" dirty="0">
                <a:solidFill>
                  <a:prstClr val="white"/>
                </a:solidFill>
              </a:rPr>
              <a:t>Ese hijo asesinado por su hermano vengativo – 2 Sam 13:28-30</a:t>
            </a:r>
          </a:p>
          <a:p>
            <a:pPr marL="571500" indent="-571500">
              <a:buFont typeface="Arial" panose="020B0604020202020204" pitchFamily="34" charset="0"/>
              <a:buChar char="•"/>
            </a:pPr>
            <a:r>
              <a:rPr lang="es-ES" sz="3200" dirty="0">
                <a:solidFill>
                  <a:prstClr val="white"/>
                </a:solidFill>
              </a:rPr>
              <a:t>Una rebelión encabezada por ese hijo, que lo avergonzó públicamente, y cuya muerte trajo aún más dolor a David – 2 Sam 15-18</a:t>
            </a:r>
          </a:p>
        </p:txBody>
      </p:sp>
      <p:sp>
        <p:nvSpPr>
          <p:cNvPr id="2" name="TextBox 1">
            <a:extLst>
              <a:ext uri="{FF2B5EF4-FFF2-40B4-BE49-F238E27FC236}">
                <a16:creationId xmlns:a16="http://schemas.microsoft.com/office/drawing/2014/main" xmlns="" id="{D4B08E81-95B0-C34D-E3B4-660E8C9E61FA}"/>
              </a:ext>
            </a:extLst>
          </p:cNvPr>
          <p:cNvSpPr txBox="1"/>
          <p:nvPr/>
        </p:nvSpPr>
        <p:spPr>
          <a:xfrm>
            <a:off x="630996" y="491253"/>
            <a:ext cx="11061054" cy="830997"/>
          </a:xfrm>
          <a:prstGeom prst="rect">
            <a:avLst/>
          </a:prstGeom>
          <a:noFill/>
        </p:spPr>
        <p:txBody>
          <a:bodyPr wrap="square" rtlCol="0">
            <a:spAutoFit/>
          </a:bodyPr>
          <a:lstStyle/>
          <a:p>
            <a:pPr algn="ctr"/>
            <a:r>
              <a:rPr lang="en-US" sz="4800" dirty="0">
                <a:solidFill>
                  <a:prstClr val="white"/>
                </a:solidFill>
              </a:rPr>
              <a:t>La </a:t>
            </a:r>
            <a:r>
              <a:rPr lang="en-US" sz="4800" dirty="0" err="1">
                <a:solidFill>
                  <a:prstClr val="white"/>
                </a:solidFill>
              </a:rPr>
              <a:t>importancia</a:t>
            </a:r>
            <a:r>
              <a:rPr lang="en-US" sz="4800" dirty="0">
                <a:solidFill>
                  <a:prstClr val="white"/>
                </a:solidFill>
              </a:rPr>
              <a:t> de tomar decisiones sabias</a:t>
            </a:r>
            <a:endParaRPr lang="en-US" sz="4800" dirty="0">
              <a:solidFill>
                <a:prstClr val="black"/>
              </a:solidFill>
            </a:endParaRPr>
          </a:p>
        </p:txBody>
      </p:sp>
    </p:spTree>
    <p:extLst>
      <p:ext uri="{BB962C8B-B14F-4D97-AF65-F5344CB8AC3E}">
        <p14:creationId xmlns:p14="http://schemas.microsoft.com/office/powerpoint/2010/main" val="349321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96049" y="552701"/>
            <a:ext cx="9823584" cy="6247864"/>
          </a:xfrm>
          <a:prstGeom prst="rect">
            <a:avLst/>
          </a:prstGeom>
          <a:noFill/>
        </p:spPr>
        <p:txBody>
          <a:bodyPr wrap="square" rtlCol="0">
            <a:spAutoFit/>
          </a:bodyPr>
          <a:lstStyle/>
          <a:p>
            <a:r>
              <a:rPr lang="en-US" sz="4000" dirty="0">
                <a:solidFill>
                  <a:prstClr val="white"/>
                </a:solidFill>
              </a:rPr>
              <a:t>¿Cómo obtengo sabiduría y tomo decisiones sabias para mí y mi familia?</a:t>
            </a:r>
          </a:p>
          <a:p>
            <a:pPr marL="285750" indent="-285750">
              <a:buFont typeface="Arial" panose="020B0604020202020204" pitchFamily="34" charset="0"/>
              <a:buChar char="•"/>
            </a:pPr>
            <a:r>
              <a:rPr lang="en-US" sz="3200" dirty="0" err="1">
                <a:solidFill>
                  <a:prstClr val="white"/>
                </a:solidFill>
              </a:rPr>
              <a:t>Temer</a:t>
            </a:r>
            <a:r>
              <a:rPr lang="en-US" sz="3200" dirty="0">
                <a:solidFill>
                  <a:prstClr val="white"/>
                </a:solidFill>
              </a:rPr>
              <a:t> a Dios - Proverbios 9:10</a:t>
            </a:r>
          </a:p>
          <a:p>
            <a:pPr marL="285750" indent="-285750">
              <a:buFont typeface="Arial" panose="020B0604020202020204" pitchFamily="34" charset="0"/>
              <a:buChar char="•"/>
            </a:pPr>
            <a:r>
              <a:rPr lang="en-US" sz="3200" dirty="0" err="1">
                <a:solidFill>
                  <a:prstClr val="white"/>
                </a:solidFill>
              </a:rPr>
              <a:t>Desear</a:t>
            </a:r>
            <a:r>
              <a:rPr lang="en-US" sz="3200" dirty="0">
                <a:solidFill>
                  <a:prstClr val="white"/>
                </a:solidFill>
              </a:rPr>
              <a:t> la </a:t>
            </a:r>
            <a:r>
              <a:rPr lang="en-US" sz="3200" dirty="0" err="1">
                <a:solidFill>
                  <a:prstClr val="white"/>
                </a:solidFill>
              </a:rPr>
              <a:t>sabiduría</a:t>
            </a:r>
            <a:r>
              <a:rPr lang="en-US" sz="3200" dirty="0">
                <a:solidFill>
                  <a:prstClr val="white"/>
                </a:solidFill>
              </a:rPr>
              <a:t> - Proverbios 2:4</a:t>
            </a:r>
          </a:p>
          <a:p>
            <a:pPr marL="285750" indent="-285750">
              <a:buFont typeface="Arial" panose="020B0604020202020204" pitchFamily="34" charset="0"/>
              <a:buChar char="•"/>
            </a:pPr>
            <a:r>
              <a:rPr lang="en-US" sz="3200" dirty="0" err="1">
                <a:solidFill>
                  <a:prstClr val="white"/>
                </a:solidFill>
              </a:rPr>
              <a:t>Pedirle</a:t>
            </a:r>
            <a:r>
              <a:rPr lang="en-US" sz="3200" dirty="0">
                <a:solidFill>
                  <a:prstClr val="white"/>
                </a:solidFill>
              </a:rPr>
              <a:t> ayuda a Dios</a:t>
            </a:r>
          </a:p>
          <a:p>
            <a:pPr marL="742950" lvl="1" indent="-285750">
              <a:buFont typeface="Arial" panose="020B0604020202020204" pitchFamily="34" charset="0"/>
              <a:buChar char="•"/>
            </a:pPr>
            <a:r>
              <a:rPr lang="en-US" sz="3200" dirty="0">
                <a:solidFill>
                  <a:prstClr val="white"/>
                </a:solidFill>
              </a:rPr>
              <a:t>Santiago 1:5-8</a:t>
            </a:r>
          </a:p>
          <a:p>
            <a:pPr marL="742950" lvl="1" indent="-285750">
              <a:buFont typeface="Arial" panose="020B0604020202020204" pitchFamily="34" charset="0"/>
              <a:buChar char="•"/>
            </a:pPr>
            <a:r>
              <a:rPr lang="en-US" sz="3200" dirty="0" err="1">
                <a:solidFill>
                  <a:prstClr val="white"/>
                </a:solidFill>
              </a:rPr>
              <a:t>Proverbios</a:t>
            </a:r>
            <a:r>
              <a:rPr lang="en-US" sz="3200" dirty="0">
                <a:solidFill>
                  <a:prstClr val="white"/>
                </a:solidFill>
              </a:rPr>
              <a:t> 2:1-9</a:t>
            </a:r>
          </a:p>
          <a:p>
            <a:pPr marL="285750" indent="-285750">
              <a:buFont typeface="Arial" panose="020B0604020202020204" pitchFamily="34" charset="0"/>
              <a:buChar char="•"/>
            </a:pPr>
            <a:r>
              <a:rPr lang="en-US" sz="3200" dirty="0" err="1">
                <a:solidFill>
                  <a:prstClr val="white"/>
                </a:solidFill>
              </a:rPr>
              <a:t>Encontrar</a:t>
            </a:r>
            <a:r>
              <a:rPr lang="en-US" sz="3200" dirty="0">
                <a:solidFill>
                  <a:prstClr val="white"/>
                </a:solidFill>
              </a:rPr>
              <a:t> consejos sabios (Proverbios 11:14, Proverbios 12:15)</a:t>
            </a:r>
          </a:p>
          <a:p>
            <a:pPr marL="285750" indent="-285750">
              <a:buFont typeface="Arial" panose="020B0604020202020204" pitchFamily="34" charset="0"/>
              <a:buChar char="•"/>
            </a:pPr>
            <a:r>
              <a:rPr lang="en-US" sz="3200" dirty="0" err="1">
                <a:solidFill>
                  <a:prstClr val="white"/>
                </a:solidFill>
              </a:rPr>
              <a:t>Ir</a:t>
            </a:r>
            <a:r>
              <a:rPr lang="en-US" sz="3200" dirty="0">
                <a:solidFill>
                  <a:prstClr val="white"/>
                </a:solidFill>
              </a:rPr>
              <a:t> a la palabra de Dios (Sal 1:1-3; Salmo 19:7)</a:t>
            </a:r>
          </a:p>
          <a:p>
            <a:pPr marL="285750" indent="-285750">
              <a:buFont typeface="Arial" panose="020B0604020202020204" pitchFamily="34" charset="0"/>
              <a:buChar char="•"/>
            </a:pPr>
            <a:r>
              <a:rPr lang="en-US" sz="3200" dirty="0" err="1">
                <a:solidFill>
                  <a:prstClr val="white"/>
                </a:solidFill>
              </a:rPr>
              <a:t>Aprender</a:t>
            </a:r>
            <a:r>
              <a:rPr lang="en-US" sz="3200" dirty="0">
                <a:solidFill>
                  <a:prstClr val="white"/>
                </a:solidFill>
              </a:rPr>
              <a:t> de los errores de los demás</a:t>
            </a:r>
          </a:p>
          <a:p>
            <a:pPr marL="285750" indent="-285750">
              <a:buFont typeface="Arial" panose="020B0604020202020204" pitchFamily="34" charset="0"/>
              <a:buChar char="•"/>
            </a:pPr>
            <a:endParaRPr lang="en-US" sz="3200" dirty="0">
              <a:solidFill>
                <a:prstClr val="white"/>
              </a:solidFill>
            </a:endParaRPr>
          </a:p>
        </p:txBody>
      </p:sp>
    </p:spTree>
    <p:extLst>
      <p:ext uri="{BB962C8B-B14F-4D97-AF65-F5344CB8AC3E}">
        <p14:creationId xmlns:p14="http://schemas.microsoft.com/office/powerpoint/2010/main" val="36456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1209003" y="1137760"/>
            <a:ext cx="8892074" cy="4031873"/>
          </a:xfrm>
          <a:prstGeom prst="rect">
            <a:avLst/>
          </a:prstGeom>
          <a:noFill/>
        </p:spPr>
        <p:txBody>
          <a:bodyPr wrap="square" rtlCol="0">
            <a:spAutoFit/>
          </a:bodyPr>
          <a:lstStyle/>
          <a:p>
            <a:r>
              <a:rPr lang="en-US" sz="3200" dirty="0">
                <a:solidFill>
                  <a:prstClr val="white"/>
                </a:solidFill>
              </a:rPr>
              <a:t>¿Qué hacemos cuando tomamos malas decisiones?</a:t>
            </a:r>
          </a:p>
          <a:p>
            <a:pPr marL="285750" indent="-285750">
              <a:buFont typeface="Arial" panose="020B0604020202020204" pitchFamily="34" charset="0"/>
              <a:buChar char="•"/>
            </a:pPr>
            <a:r>
              <a:rPr lang="en-US" sz="3200" dirty="0" err="1">
                <a:solidFill>
                  <a:prstClr val="white"/>
                </a:solidFill>
              </a:rPr>
              <a:t>Arrepentirnos</a:t>
            </a:r>
            <a:r>
              <a:rPr lang="en-US" sz="3200" dirty="0">
                <a:solidFill>
                  <a:prstClr val="white"/>
                </a:solidFill>
              </a:rPr>
              <a:t> y </a:t>
            </a:r>
            <a:r>
              <a:rPr lang="en-US" sz="3200" dirty="0" err="1">
                <a:solidFill>
                  <a:prstClr val="white"/>
                </a:solidFill>
              </a:rPr>
              <a:t>servir</a:t>
            </a:r>
            <a:endParaRPr lang="en-US" sz="3200" dirty="0">
              <a:solidFill>
                <a:prstClr val="white"/>
              </a:solidFill>
            </a:endParaRPr>
          </a:p>
          <a:p>
            <a:pPr marL="285750" indent="-285750">
              <a:buFont typeface="Arial" panose="020B0604020202020204" pitchFamily="34" charset="0"/>
              <a:buChar char="•"/>
            </a:pPr>
            <a:r>
              <a:rPr lang="en-US" sz="3200" dirty="0">
                <a:solidFill>
                  <a:prstClr val="white"/>
                </a:solidFill>
              </a:rPr>
              <a:t>Ejemplo de Pablo – 1 </a:t>
            </a:r>
            <a:r>
              <a:rPr lang="en-US" sz="3200" dirty="0" err="1">
                <a:solidFill>
                  <a:prstClr val="white"/>
                </a:solidFill>
              </a:rPr>
              <a:t>Timoteo</a:t>
            </a:r>
            <a:r>
              <a:rPr lang="en-US" sz="3200" dirty="0">
                <a:solidFill>
                  <a:prstClr val="white"/>
                </a:solidFill>
              </a:rPr>
              <a:t> 1:12-16</a:t>
            </a:r>
          </a:p>
          <a:p>
            <a:pPr marL="285750" indent="-285750">
              <a:buFont typeface="Arial" panose="020B0604020202020204" pitchFamily="34" charset="0"/>
              <a:buChar char="•"/>
            </a:pPr>
            <a:r>
              <a:rPr lang="en-US" sz="3200" dirty="0" err="1">
                <a:solidFill>
                  <a:prstClr val="white"/>
                </a:solidFill>
              </a:rPr>
              <a:t>Decidirnos</a:t>
            </a:r>
            <a:r>
              <a:rPr lang="en-US" sz="3200" dirty="0">
                <a:solidFill>
                  <a:prstClr val="white"/>
                </a:solidFill>
              </a:rPr>
              <a:t> a vivir para el Señor lo mejor que </a:t>
            </a:r>
            <a:r>
              <a:rPr lang="en-US" sz="3200" dirty="0" err="1">
                <a:solidFill>
                  <a:prstClr val="white"/>
                </a:solidFill>
              </a:rPr>
              <a:t>podamos</a:t>
            </a:r>
            <a:r>
              <a:rPr lang="en-US" sz="3200" dirty="0">
                <a:solidFill>
                  <a:prstClr val="white"/>
                </a:solidFill>
              </a:rPr>
              <a:t> – </a:t>
            </a:r>
            <a:r>
              <a:rPr lang="en-US" sz="3200" dirty="0" err="1">
                <a:solidFill>
                  <a:prstClr val="white"/>
                </a:solidFill>
              </a:rPr>
              <a:t>Filipenses</a:t>
            </a:r>
            <a:r>
              <a:rPr lang="en-US" sz="3200" dirty="0">
                <a:solidFill>
                  <a:prstClr val="white"/>
                </a:solidFill>
              </a:rPr>
              <a:t> 3:13-14</a:t>
            </a:r>
          </a:p>
          <a:p>
            <a:pPr marL="285750" indent="-285750">
              <a:buFont typeface="Arial" panose="020B0604020202020204" pitchFamily="34" charset="0"/>
              <a:buChar char="•"/>
            </a:pPr>
            <a:endParaRPr lang="en-US" sz="3200" dirty="0">
              <a:solidFill>
                <a:prstClr val="white"/>
              </a:solidFill>
            </a:endParaRPr>
          </a:p>
          <a:p>
            <a:pPr marL="285750" indent="-285750">
              <a:buFont typeface="Arial" panose="020B0604020202020204" pitchFamily="34" charset="0"/>
              <a:buChar char="•"/>
            </a:pPr>
            <a:endParaRPr lang="en-US" sz="3200" dirty="0">
              <a:solidFill>
                <a:prstClr val="white"/>
              </a:solidFill>
            </a:endParaRPr>
          </a:p>
          <a:p>
            <a:pPr marL="285750" indent="-285750">
              <a:buFont typeface="Arial" panose="020B0604020202020204" pitchFamily="34" charset="0"/>
              <a:buChar char="•"/>
            </a:pPr>
            <a:endParaRPr lang="en-US" sz="3200" dirty="0">
              <a:solidFill>
                <a:prstClr val="white"/>
              </a:solidFill>
            </a:endParaRPr>
          </a:p>
        </p:txBody>
      </p:sp>
    </p:spTree>
    <p:extLst>
      <p:ext uri="{BB962C8B-B14F-4D97-AF65-F5344CB8AC3E}">
        <p14:creationId xmlns:p14="http://schemas.microsoft.com/office/powerpoint/2010/main" val="416442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628900" y="858991"/>
            <a:ext cx="9813753" cy="4278094"/>
          </a:xfrm>
          <a:prstGeom prst="rect">
            <a:avLst/>
          </a:prstGeom>
          <a:noFill/>
        </p:spPr>
        <p:txBody>
          <a:bodyPr wrap="square" rtlCol="0">
            <a:spAutoFit/>
          </a:bodyPr>
          <a:lstStyle/>
          <a:p>
            <a:r>
              <a:rPr lang="en-US" sz="4000" dirty="0">
                <a:solidFill>
                  <a:prstClr val="white"/>
                </a:solidFill>
              </a:rPr>
              <a:t>¿Cuáles son algunas barreras para alcanzar la sabiduría a través del estudio?</a:t>
            </a:r>
          </a:p>
          <a:p>
            <a:pPr marL="285750" indent="-285750">
              <a:buFont typeface="Arial" panose="020B0604020202020204" pitchFamily="34" charset="0"/>
              <a:buChar char="•"/>
            </a:pPr>
            <a:endParaRPr lang="en-US" sz="3200" dirty="0">
              <a:solidFill>
                <a:prstClr val="white"/>
              </a:solidFill>
            </a:endParaRPr>
          </a:p>
          <a:p>
            <a:pPr marL="285750" indent="-285750">
              <a:buFont typeface="Arial" panose="020B0604020202020204" pitchFamily="34" charset="0"/>
              <a:buChar char="•"/>
            </a:pPr>
            <a:r>
              <a:rPr lang="en-US" sz="3200" dirty="0">
                <a:solidFill>
                  <a:prstClr val="white"/>
                </a:solidFill>
              </a:rPr>
              <a:t>No tengo tiempo</a:t>
            </a:r>
          </a:p>
          <a:p>
            <a:pPr marL="285750" indent="-285750">
              <a:buFont typeface="Arial" panose="020B0604020202020204" pitchFamily="34" charset="0"/>
              <a:buChar char="•"/>
            </a:pPr>
            <a:r>
              <a:rPr lang="en-US" sz="3200" dirty="0">
                <a:solidFill>
                  <a:prstClr val="white"/>
                </a:solidFill>
              </a:rPr>
              <a:t>No </a:t>
            </a:r>
            <a:r>
              <a:rPr lang="en-US" sz="3200" dirty="0" err="1">
                <a:solidFill>
                  <a:prstClr val="white"/>
                </a:solidFill>
              </a:rPr>
              <a:t>tengo</a:t>
            </a:r>
            <a:r>
              <a:rPr lang="en-US" sz="3200" dirty="0">
                <a:solidFill>
                  <a:prstClr val="white"/>
                </a:solidFill>
              </a:rPr>
              <a:t> la motivación ni la disciplina.</a:t>
            </a:r>
          </a:p>
          <a:p>
            <a:pPr marL="285750" indent="-285750">
              <a:buFont typeface="Arial" panose="020B0604020202020204" pitchFamily="34" charset="0"/>
              <a:buChar char="•"/>
            </a:pPr>
            <a:r>
              <a:rPr lang="en-US" sz="3200" dirty="0">
                <a:solidFill>
                  <a:prstClr val="white"/>
                </a:solidFill>
              </a:rPr>
              <a:t>Me cuesta </a:t>
            </a:r>
            <a:r>
              <a:rPr lang="en-US" sz="3200" dirty="0" err="1">
                <a:solidFill>
                  <a:prstClr val="white"/>
                </a:solidFill>
              </a:rPr>
              <a:t>aplicar</a:t>
            </a:r>
            <a:r>
              <a:rPr lang="en-US" sz="3200" dirty="0">
                <a:solidFill>
                  <a:prstClr val="white"/>
                </a:solidFill>
              </a:rPr>
              <a:t> la Biblia a mi vida diaria.</a:t>
            </a:r>
          </a:p>
          <a:p>
            <a:pPr marL="285750" indent="-285750">
              <a:buFont typeface="Arial" panose="020B0604020202020204" pitchFamily="34" charset="0"/>
              <a:buChar char="•"/>
            </a:pPr>
            <a:r>
              <a:rPr lang="en-US" sz="3200" dirty="0" err="1">
                <a:solidFill>
                  <a:prstClr val="white"/>
                </a:solidFill>
              </a:rPr>
              <a:t>Estoy</a:t>
            </a:r>
            <a:r>
              <a:rPr lang="en-US" sz="3200" dirty="0">
                <a:solidFill>
                  <a:prstClr val="white"/>
                </a:solidFill>
              </a:rPr>
              <a:t> intimidado</a:t>
            </a:r>
          </a:p>
          <a:p>
            <a:pPr marL="285750" indent="-285750">
              <a:buFont typeface="Arial" panose="020B0604020202020204" pitchFamily="34" charset="0"/>
              <a:buChar char="•"/>
            </a:pPr>
            <a:r>
              <a:rPr lang="en-US" sz="3200" dirty="0">
                <a:solidFill>
                  <a:prstClr val="white"/>
                </a:solidFill>
              </a:rPr>
              <a:t>Es demasiado difícil</a:t>
            </a:r>
          </a:p>
        </p:txBody>
      </p:sp>
    </p:spTree>
    <p:extLst>
      <p:ext uri="{BB962C8B-B14F-4D97-AF65-F5344CB8AC3E}">
        <p14:creationId xmlns:p14="http://schemas.microsoft.com/office/powerpoint/2010/main" val="11165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Text Box 1062"/>
          <p:cNvSpPr txBox="1">
            <a:spLocks noChangeArrowheads="1"/>
          </p:cNvSpPr>
          <p:nvPr/>
        </p:nvSpPr>
        <p:spPr bwMode="auto">
          <a:xfrm>
            <a:off x="4344194" y="2373313"/>
            <a:ext cx="114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s-ES" altLang="en-US" sz="2800" dirty="0" smtClean="0">
                <a:latin typeface="Arial" panose="020B0604020202020204" pitchFamily="34" charset="0"/>
              </a:rPr>
              <a:t>Mujer</a:t>
            </a:r>
            <a:endParaRPr lang="en-US" altLang="en-US" sz="2800" dirty="0">
              <a:latin typeface="Arial" panose="020B0604020202020204" pitchFamily="34" charset="0"/>
            </a:endParaRPr>
          </a:p>
        </p:txBody>
      </p:sp>
      <p:sp>
        <p:nvSpPr>
          <p:cNvPr id="23555" name="Text Box 1063"/>
          <p:cNvSpPr txBox="1">
            <a:spLocks noChangeArrowheads="1"/>
          </p:cNvSpPr>
          <p:nvPr/>
        </p:nvSpPr>
        <p:spPr bwMode="auto">
          <a:xfrm>
            <a:off x="6610486" y="2373313"/>
            <a:ext cx="15424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800" dirty="0" smtClean="0">
                <a:latin typeface="Arial" panose="020B0604020202020204" pitchFamily="34" charset="0"/>
              </a:rPr>
              <a:t>Hombre</a:t>
            </a:r>
            <a:endParaRPr lang="en-US" altLang="en-US" sz="2800" dirty="0">
              <a:latin typeface="Arial" panose="020B0604020202020204" pitchFamily="34" charset="0"/>
            </a:endParaRPr>
          </a:p>
        </p:txBody>
      </p:sp>
      <p:sp>
        <p:nvSpPr>
          <p:cNvPr id="31784" name="Text Box 1064"/>
          <p:cNvSpPr txBox="1">
            <a:spLocks noChangeArrowheads="1"/>
          </p:cNvSpPr>
          <p:nvPr/>
        </p:nvSpPr>
        <p:spPr bwMode="auto">
          <a:xfrm>
            <a:off x="5675443" y="2602401"/>
            <a:ext cx="883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000" b="0" dirty="0" err="1" smtClean="0">
                <a:latin typeface="Arial" panose="020B0604020202020204" pitchFamily="34" charset="0"/>
              </a:rPr>
              <a:t>ayuda</a:t>
            </a:r>
            <a:endParaRPr lang="en-US" altLang="en-US" sz="2000" b="0" dirty="0">
              <a:latin typeface="Arial" panose="020B0604020202020204" pitchFamily="34" charset="0"/>
            </a:endParaRPr>
          </a:p>
        </p:txBody>
      </p:sp>
      <p:sp>
        <p:nvSpPr>
          <p:cNvPr id="31785" name="Line 1065"/>
          <p:cNvSpPr>
            <a:spLocks noChangeShapeType="1"/>
          </p:cNvSpPr>
          <p:nvPr/>
        </p:nvSpPr>
        <p:spPr bwMode="auto">
          <a:xfrm flipV="1">
            <a:off x="5541169" y="2678112"/>
            <a:ext cx="1066800" cy="0"/>
          </a:xfrm>
          <a:prstGeom prst="line">
            <a:avLst/>
          </a:prstGeom>
          <a:noFill/>
          <a:ln w="952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3558" name="Rectangle 5"/>
          <p:cNvSpPr>
            <a:spLocks noGrp="1" noChangeArrowheads="1"/>
          </p:cNvSpPr>
          <p:nvPr>
            <p:ph type="title"/>
          </p:nvPr>
        </p:nvSpPr>
        <p:spPr>
          <a:xfrm>
            <a:off x="1507530" y="597642"/>
            <a:ext cx="9144000" cy="533400"/>
          </a:xfrm>
        </p:spPr>
        <p:txBody>
          <a:bodyPr/>
          <a:lstStyle/>
          <a:p>
            <a:pPr algn="ctr" eaLnBrk="1" hangingPunct="1"/>
            <a:r>
              <a:rPr lang="en-US" altLang="en-US" sz="4000" dirty="0" smtClean="0">
                <a:solidFill>
                  <a:srgbClr val="FFFF00"/>
                </a:solidFill>
              </a:rPr>
              <a:t>Las </a:t>
            </a:r>
            <a:r>
              <a:rPr lang="en-US" altLang="en-US" sz="4000" dirty="0" err="1" smtClean="0">
                <a:solidFill>
                  <a:srgbClr val="FFFF00"/>
                </a:solidFill>
              </a:rPr>
              <a:t>relaciones</a:t>
            </a:r>
            <a:r>
              <a:rPr lang="en-US" altLang="en-US" sz="4000" dirty="0" smtClean="0">
                <a:solidFill>
                  <a:srgbClr val="FFFF00"/>
                </a:solidFill>
              </a:rPr>
              <a:t> </a:t>
            </a:r>
            <a:r>
              <a:rPr lang="en-US" altLang="en-US" sz="4000" dirty="0" err="1" smtClean="0">
                <a:solidFill>
                  <a:srgbClr val="FFFF00"/>
                </a:solidFill>
              </a:rPr>
              <a:t>en</a:t>
            </a:r>
            <a:r>
              <a:rPr lang="en-US" altLang="en-US" sz="4000" dirty="0" smtClean="0">
                <a:solidFill>
                  <a:srgbClr val="FFFF00"/>
                </a:solidFill>
              </a:rPr>
              <a:t> el </a:t>
            </a:r>
            <a:r>
              <a:rPr lang="en-US" altLang="en-US" sz="4000" dirty="0" err="1" smtClean="0">
                <a:solidFill>
                  <a:srgbClr val="FFFF00"/>
                </a:solidFill>
              </a:rPr>
              <a:t>huerto</a:t>
            </a:r>
            <a:endParaRPr lang="en-US" altLang="en-US" sz="4000" dirty="0">
              <a:solidFill>
                <a:srgbClr val="FFFF00"/>
              </a:solidFill>
            </a:endParaRPr>
          </a:p>
        </p:txBody>
      </p:sp>
      <p:sp>
        <p:nvSpPr>
          <p:cNvPr id="28680" name="Line 8"/>
          <p:cNvSpPr>
            <a:spLocks noChangeShapeType="1"/>
          </p:cNvSpPr>
          <p:nvPr/>
        </p:nvSpPr>
        <p:spPr bwMode="auto">
          <a:xfrm flipV="1">
            <a:off x="5299870" y="2693988"/>
            <a:ext cx="10668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a:off x="7925593" y="2668587"/>
            <a:ext cx="1901825" cy="9525"/>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flipH="1">
            <a:off x="2600050" y="2668588"/>
            <a:ext cx="1820344" cy="9524"/>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84" name="Text Box 12"/>
          <p:cNvSpPr txBox="1">
            <a:spLocks noChangeArrowheads="1"/>
          </p:cNvSpPr>
          <p:nvPr/>
        </p:nvSpPr>
        <p:spPr bwMode="auto">
          <a:xfrm>
            <a:off x="2660629" y="2300992"/>
            <a:ext cx="18213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000" b="0" dirty="0" smtClean="0">
                <a:latin typeface="Arial" panose="020B0604020202020204" pitchFamily="34" charset="0"/>
              </a:rPr>
              <a:t>“</a:t>
            </a:r>
            <a:r>
              <a:rPr lang="en-US" altLang="en-US" sz="2000" b="0" dirty="0" err="1" smtClean="0">
                <a:latin typeface="Arial" panose="020B0604020202020204" pitchFamily="34" charset="0"/>
              </a:rPr>
              <a:t>ser</a:t>
            </a:r>
            <a:r>
              <a:rPr lang="en-US" altLang="en-US" sz="2000" b="0" dirty="0" smtClean="0">
                <a:latin typeface="Arial" panose="020B0604020202020204" pitchFamily="34" charset="0"/>
              </a:rPr>
              <a:t> </a:t>
            </a:r>
            <a:r>
              <a:rPr lang="en-US" altLang="en-US" sz="2000" b="0" dirty="0" err="1" smtClean="0">
                <a:latin typeface="Arial" panose="020B0604020202020204" pitchFamily="34" charset="0"/>
              </a:rPr>
              <a:t>fecundos</a:t>
            </a:r>
            <a:r>
              <a:rPr lang="en-US" altLang="en-US" sz="2000" b="0" dirty="0" smtClean="0">
                <a:latin typeface="Arial" panose="020B0604020202020204" pitchFamily="34" charset="0"/>
              </a:rPr>
              <a:t>”</a:t>
            </a:r>
            <a:endParaRPr lang="en-US" altLang="en-US" sz="2000" b="0" dirty="0">
              <a:latin typeface="Arial" panose="020B0604020202020204" pitchFamily="34" charset="0"/>
            </a:endParaRPr>
          </a:p>
        </p:txBody>
      </p:sp>
      <p:sp>
        <p:nvSpPr>
          <p:cNvPr id="28685" name="Text Box 13"/>
          <p:cNvSpPr txBox="1">
            <a:spLocks noChangeArrowheads="1"/>
          </p:cNvSpPr>
          <p:nvPr/>
        </p:nvSpPr>
        <p:spPr bwMode="auto">
          <a:xfrm>
            <a:off x="1600995" y="2438400"/>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400" dirty="0" err="1" smtClean="0">
                <a:latin typeface="Arial" panose="020B0604020202020204" pitchFamily="34" charset="0"/>
              </a:rPr>
              <a:t>Hijos</a:t>
            </a:r>
            <a:endParaRPr lang="en-US" altLang="en-US" sz="2400" dirty="0">
              <a:latin typeface="Arial" panose="020B0604020202020204" pitchFamily="34" charset="0"/>
            </a:endParaRPr>
          </a:p>
        </p:txBody>
      </p:sp>
      <p:sp>
        <p:nvSpPr>
          <p:cNvPr id="28686" name="Text Box 14"/>
          <p:cNvSpPr txBox="1">
            <a:spLocks noChangeArrowheads="1"/>
          </p:cNvSpPr>
          <p:nvPr/>
        </p:nvSpPr>
        <p:spPr bwMode="auto">
          <a:xfrm>
            <a:off x="9887424" y="2266606"/>
            <a:ext cx="13468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2400" dirty="0" smtClean="0">
                <a:latin typeface="Arial" panose="020B0604020202020204" pitchFamily="34" charset="0"/>
              </a:rPr>
              <a:t>Tierra </a:t>
            </a:r>
            <a:br>
              <a:rPr lang="en-US" altLang="en-US" sz="2400" dirty="0" smtClean="0">
                <a:latin typeface="Arial" panose="020B0604020202020204" pitchFamily="34" charset="0"/>
              </a:rPr>
            </a:br>
            <a:r>
              <a:rPr lang="en-US" altLang="en-US" sz="2400" dirty="0" smtClean="0">
                <a:latin typeface="Arial" panose="020B0604020202020204" pitchFamily="34" charset="0"/>
              </a:rPr>
              <a:t>(</a:t>
            </a:r>
            <a:r>
              <a:rPr lang="en-US" altLang="en-US" sz="2400" dirty="0" err="1" smtClean="0">
                <a:latin typeface="Arial" panose="020B0604020202020204" pitchFamily="34" charset="0"/>
              </a:rPr>
              <a:t>huerto</a:t>
            </a:r>
            <a:r>
              <a:rPr lang="en-US" altLang="en-US" sz="2400" dirty="0" smtClean="0">
                <a:latin typeface="Arial" panose="020B0604020202020204" pitchFamily="34" charset="0"/>
              </a:rPr>
              <a:t>)</a:t>
            </a:r>
            <a:endParaRPr lang="en-US" altLang="en-US" sz="2400" dirty="0">
              <a:latin typeface="Arial" panose="020B0604020202020204" pitchFamily="34" charset="0"/>
            </a:endParaRPr>
          </a:p>
        </p:txBody>
      </p:sp>
      <p:sp>
        <p:nvSpPr>
          <p:cNvPr id="28687" name="Text Box 15"/>
          <p:cNvSpPr txBox="1">
            <a:spLocks noChangeArrowheads="1"/>
          </p:cNvSpPr>
          <p:nvPr/>
        </p:nvSpPr>
        <p:spPr bwMode="auto">
          <a:xfrm>
            <a:off x="7826250" y="2301874"/>
            <a:ext cx="21767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2000" b="0" dirty="0" smtClean="0">
                <a:latin typeface="Arial" panose="020B0604020202020204" pitchFamily="34" charset="0"/>
              </a:rPr>
              <a:t>“</a:t>
            </a:r>
            <a:r>
              <a:rPr lang="en-US" altLang="en-US" sz="2000" b="0" dirty="0" err="1" smtClean="0">
                <a:latin typeface="Arial" panose="020B0604020202020204" pitchFamily="34" charset="0"/>
              </a:rPr>
              <a:t>Ejercer</a:t>
            </a:r>
            <a:r>
              <a:rPr lang="en-US" altLang="en-US" sz="2000" b="0" dirty="0" smtClean="0">
                <a:latin typeface="Arial" panose="020B0604020202020204" pitchFamily="34" charset="0"/>
              </a:rPr>
              <a:t> </a:t>
            </a:r>
            <a:r>
              <a:rPr lang="en-US" altLang="en-US" sz="2000" b="0" dirty="0" err="1" smtClean="0">
                <a:latin typeface="Arial" panose="020B0604020202020204" pitchFamily="34" charset="0"/>
              </a:rPr>
              <a:t>dominio</a:t>
            </a:r>
            <a:r>
              <a:rPr lang="en-US" altLang="en-US" sz="2000" b="0" dirty="0" smtClean="0">
                <a:latin typeface="Arial" panose="020B0604020202020204" pitchFamily="34" charset="0"/>
              </a:rPr>
              <a:t>,</a:t>
            </a:r>
            <a:endParaRPr lang="en-US" altLang="en-US" sz="2000" b="0" dirty="0">
              <a:latin typeface="Arial" panose="020B0604020202020204" pitchFamily="34" charset="0"/>
            </a:endParaRPr>
          </a:p>
          <a:p>
            <a:pPr algn="ctr" eaLnBrk="1" hangingPunct="1">
              <a:spcBef>
                <a:spcPct val="0"/>
              </a:spcBef>
              <a:buFontTx/>
              <a:buNone/>
            </a:pPr>
            <a:r>
              <a:rPr lang="en-US" altLang="en-US" sz="2000" b="0" dirty="0" smtClean="0">
                <a:latin typeface="Arial" panose="020B0604020202020204" pitchFamily="34" charset="0"/>
              </a:rPr>
              <a:t>Cultivar, </a:t>
            </a:r>
            <a:r>
              <a:rPr lang="en-US" altLang="en-US" sz="2000" b="0" dirty="0" err="1" smtClean="0">
                <a:latin typeface="Arial" panose="020B0604020202020204" pitchFamily="34" charset="0"/>
              </a:rPr>
              <a:t>cuidar</a:t>
            </a:r>
            <a:r>
              <a:rPr lang="en-US" altLang="en-US" sz="2000" b="0" dirty="0" smtClean="0">
                <a:latin typeface="Arial" panose="020B0604020202020204" pitchFamily="34" charset="0"/>
              </a:rPr>
              <a:t>”</a:t>
            </a:r>
            <a:endParaRPr lang="en-US" altLang="en-US" sz="2000" b="0" dirty="0">
              <a:latin typeface="Arial" panose="020B0604020202020204" pitchFamily="34" charset="0"/>
            </a:endParaRPr>
          </a:p>
        </p:txBody>
      </p:sp>
      <p:sp>
        <p:nvSpPr>
          <p:cNvPr id="28688" name="Text Box 16"/>
          <p:cNvSpPr txBox="1">
            <a:spLocks noChangeArrowheads="1"/>
          </p:cNvSpPr>
          <p:nvPr/>
        </p:nvSpPr>
        <p:spPr bwMode="auto">
          <a:xfrm>
            <a:off x="1122760" y="3974218"/>
            <a:ext cx="991354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marL="270510" indent="-270510" defTabSz="1097280" fontAlgn="base">
              <a:lnSpc>
                <a:spcPct val="130000"/>
              </a:lnSpc>
              <a:spcBef>
                <a:spcPct val="0"/>
              </a:spcBef>
              <a:spcAft>
                <a:spcPct val="0"/>
              </a:spcAft>
            </a:pPr>
            <a:r>
              <a:rPr lang="en-US" sz="2400" dirty="0" err="1">
                <a:solidFill>
                  <a:srgbClr val="FFFFFF"/>
                </a:solidFill>
                <a:latin typeface="Arial"/>
              </a:rPr>
              <a:t>Unidad</a:t>
            </a:r>
            <a:r>
              <a:rPr lang="en-US" sz="2400" dirty="0">
                <a:solidFill>
                  <a:srgbClr val="FFFFFF"/>
                </a:solidFill>
                <a:latin typeface="Arial"/>
              </a:rPr>
              <a:t> multi-persona ( “</a:t>
            </a:r>
            <a:r>
              <a:rPr lang="en-US" sz="2400" dirty="0" err="1">
                <a:solidFill>
                  <a:srgbClr val="FFFFFF"/>
                </a:solidFill>
                <a:latin typeface="Arial"/>
              </a:rPr>
              <a:t>serán</a:t>
            </a:r>
            <a:r>
              <a:rPr lang="en-US" sz="2400" dirty="0">
                <a:solidFill>
                  <a:srgbClr val="FFFFFF"/>
                </a:solidFill>
                <a:latin typeface="Arial"/>
              </a:rPr>
              <a:t> </a:t>
            </a:r>
            <a:r>
              <a:rPr lang="en-US" sz="2400" dirty="0" err="1">
                <a:solidFill>
                  <a:srgbClr val="FFFFFF"/>
                </a:solidFill>
                <a:latin typeface="Arial"/>
              </a:rPr>
              <a:t>una</a:t>
            </a:r>
            <a:r>
              <a:rPr lang="en-US" sz="2400" dirty="0">
                <a:solidFill>
                  <a:srgbClr val="FFFFFF"/>
                </a:solidFill>
                <a:latin typeface="Arial"/>
              </a:rPr>
              <a:t> sola carne” 2:24)</a:t>
            </a:r>
          </a:p>
          <a:p>
            <a:pPr marL="270510" indent="-270510" defTabSz="1097280" fontAlgn="base">
              <a:lnSpc>
                <a:spcPct val="130000"/>
              </a:lnSpc>
              <a:spcBef>
                <a:spcPct val="0"/>
              </a:spcBef>
              <a:spcAft>
                <a:spcPct val="0"/>
              </a:spcAft>
            </a:pPr>
            <a:r>
              <a:rPr lang="en-US" sz="2400" dirty="0">
                <a:solidFill>
                  <a:srgbClr val="FFFFFF"/>
                </a:solidFill>
                <a:latin typeface="Arial"/>
              </a:rPr>
              <a:t>Las </a:t>
            </a:r>
            <a:r>
              <a:rPr lang="en-US" sz="2400" dirty="0" err="1">
                <a:solidFill>
                  <a:srgbClr val="FFFFFF"/>
                </a:solidFill>
                <a:latin typeface="Arial"/>
              </a:rPr>
              <a:t>necesidades</a:t>
            </a:r>
            <a:r>
              <a:rPr lang="en-US" sz="2400" dirty="0">
                <a:solidFill>
                  <a:srgbClr val="FFFFFF"/>
                </a:solidFill>
                <a:latin typeface="Arial"/>
              </a:rPr>
              <a:t> </a:t>
            </a:r>
            <a:r>
              <a:rPr lang="en-US" sz="2400" dirty="0" err="1">
                <a:solidFill>
                  <a:srgbClr val="FFFFFF"/>
                </a:solidFill>
                <a:latin typeface="Arial"/>
              </a:rPr>
              <a:t>únicas</a:t>
            </a:r>
            <a:r>
              <a:rPr lang="en-US" sz="2400" dirty="0">
                <a:solidFill>
                  <a:srgbClr val="FFFFFF"/>
                </a:solidFill>
                <a:latin typeface="Arial"/>
              </a:rPr>
              <a:t> de </a:t>
            </a:r>
            <a:r>
              <a:rPr lang="en-US" sz="2400" dirty="0" err="1">
                <a:solidFill>
                  <a:srgbClr val="FFFFFF"/>
                </a:solidFill>
                <a:latin typeface="Arial"/>
              </a:rPr>
              <a:t>cada</a:t>
            </a:r>
            <a:r>
              <a:rPr lang="en-US" sz="2400" dirty="0">
                <a:solidFill>
                  <a:srgbClr val="FFFFFF"/>
                </a:solidFill>
                <a:latin typeface="Arial"/>
              </a:rPr>
              <a:t> </a:t>
            </a:r>
            <a:r>
              <a:rPr lang="en-US" sz="2400" dirty="0" err="1">
                <a:solidFill>
                  <a:srgbClr val="FFFFFF"/>
                </a:solidFill>
                <a:latin typeface="Arial"/>
              </a:rPr>
              <a:t>uno</a:t>
            </a:r>
            <a:r>
              <a:rPr lang="en-US" sz="2400" dirty="0">
                <a:solidFill>
                  <a:srgbClr val="FFFFFF"/>
                </a:solidFill>
                <a:latin typeface="Arial"/>
              </a:rPr>
              <a:t> </a:t>
            </a:r>
            <a:r>
              <a:rPr lang="en-US" sz="2400" dirty="0" err="1">
                <a:solidFill>
                  <a:srgbClr val="FFFFFF"/>
                </a:solidFill>
                <a:latin typeface="Arial"/>
              </a:rPr>
              <a:t>perfectamente</a:t>
            </a:r>
            <a:r>
              <a:rPr lang="en-US" sz="2400" dirty="0">
                <a:solidFill>
                  <a:srgbClr val="FFFFFF"/>
                </a:solidFill>
                <a:latin typeface="Arial"/>
              </a:rPr>
              <a:t> </a:t>
            </a:r>
            <a:r>
              <a:rPr lang="en-US" sz="2400" dirty="0" err="1">
                <a:solidFill>
                  <a:srgbClr val="FFFFFF"/>
                </a:solidFill>
                <a:latin typeface="Arial"/>
              </a:rPr>
              <a:t>satisfechas</a:t>
            </a:r>
            <a:r>
              <a:rPr lang="en-US" sz="2400" dirty="0">
                <a:solidFill>
                  <a:srgbClr val="FFFFFF"/>
                </a:solidFill>
                <a:latin typeface="Arial"/>
              </a:rPr>
              <a:t> </a:t>
            </a:r>
            <a:r>
              <a:rPr lang="en-US" sz="2400" dirty="0" smtClean="0">
                <a:solidFill>
                  <a:srgbClr val="FFFFFF"/>
                </a:solidFill>
                <a:latin typeface="Arial"/>
              </a:rPr>
              <a:t>(“</a:t>
            </a:r>
            <a:r>
              <a:rPr lang="en-US" sz="2400" dirty="0" err="1">
                <a:solidFill>
                  <a:srgbClr val="FFFFFF"/>
                </a:solidFill>
                <a:latin typeface="Arial"/>
              </a:rPr>
              <a:t>ayuda</a:t>
            </a:r>
            <a:r>
              <a:rPr lang="en-US" sz="2400" dirty="0">
                <a:solidFill>
                  <a:srgbClr val="FFFFFF"/>
                </a:solidFill>
                <a:latin typeface="Arial"/>
              </a:rPr>
              <a:t> </a:t>
            </a:r>
            <a:r>
              <a:rPr lang="en-US" sz="2400" dirty="0" err="1">
                <a:solidFill>
                  <a:srgbClr val="FFFFFF"/>
                </a:solidFill>
                <a:latin typeface="Arial"/>
              </a:rPr>
              <a:t>adecuada</a:t>
            </a:r>
            <a:r>
              <a:rPr lang="en-US" sz="2400" dirty="0">
                <a:solidFill>
                  <a:srgbClr val="FFFFFF"/>
                </a:solidFill>
                <a:latin typeface="Arial"/>
              </a:rPr>
              <a:t>” 2:18)</a:t>
            </a:r>
          </a:p>
          <a:p>
            <a:pPr marL="270510" indent="-270510" defTabSz="1097280" fontAlgn="base">
              <a:lnSpc>
                <a:spcPct val="130000"/>
              </a:lnSpc>
              <a:spcBef>
                <a:spcPct val="0"/>
              </a:spcBef>
              <a:spcAft>
                <a:spcPct val="0"/>
              </a:spcAft>
            </a:pPr>
            <a:r>
              <a:rPr lang="en-US" sz="2400" dirty="0" err="1">
                <a:solidFill>
                  <a:srgbClr val="FFFFFF"/>
                </a:solidFill>
                <a:latin typeface="Arial"/>
              </a:rPr>
              <a:t>Actividad</a:t>
            </a:r>
            <a:r>
              <a:rPr lang="en-US" sz="2400" dirty="0">
                <a:solidFill>
                  <a:srgbClr val="FFFFFF"/>
                </a:solidFill>
                <a:latin typeface="Arial"/>
              </a:rPr>
              <a:t> con </a:t>
            </a:r>
            <a:r>
              <a:rPr lang="en-US" sz="2400" dirty="0" err="1">
                <a:solidFill>
                  <a:srgbClr val="FFFFFF"/>
                </a:solidFill>
                <a:latin typeface="Arial"/>
              </a:rPr>
              <a:t>propósito</a:t>
            </a:r>
            <a:r>
              <a:rPr lang="en-US" sz="2400" dirty="0">
                <a:solidFill>
                  <a:srgbClr val="FFFFFF"/>
                </a:solidFill>
                <a:latin typeface="Arial"/>
              </a:rPr>
              <a:t> ( “</a:t>
            </a:r>
            <a:r>
              <a:rPr lang="en-US" sz="2400" dirty="0" err="1">
                <a:solidFill>
                  <a:srgbClr val="FFFFFF"/>
                </a:solidFill>
                <a:latin typeface="Arial"/>
              </a:rPr>
              <a:t>cuidar</a:t>
            </a:r>
            <a:r>
              <a:rPr lang="en-US" sz="2400" dirty="0">
                <a:solidFill>
                  <a:srgbClr val="FFFFFF"/>
                </a:solidFill>
                <a:latin typeface="Arial"/>
              </a:rPr>
              <a:t>, </a:t>
            </a:r>
            <a:r>
              <a:rPr lang="en-US" sz="2400" dirty="0" err="1">
                <a:solidFill>
                  <a:srgbClr val="FFFFFF"/>
                </a:solidFill>
                <a:latin typeface="Arial"/>
              </a:rPr>
              <a:t>ejercer</a:t>
            </a:r>
            <a:r>
              <a:rPr lang="en-US" sz="2400" dirty="0">
                <a:solidFill>
                  <a:srgbClr val="FFFFFF"/>
                </a:solidFill>
                <a:latin typeface="Arial"/>
              </a:rPr>
              <a:t> </a:t>
            </a:r>
            <a:r>
              <a:rPr lang="en-US" sz="2400" dirty="0" err="1">
                <a:solidFill>
                  <a:srgbClr val="FFFFFF"/>
                </a:solidFill>
                <a:latin typeface="Arial"/>
              </a:rPr>
              <a:t>dominio</a:t>
            </a:r>
            <a:r>
              <a:rPr lang="en-US" sz="2400" dirty="0">
                <a:solidFill>
                  <a:srgbClr val="FFFFFF"/>
                </a:solidFill>
                <a:latin typeface="Arial"/>
              </a:rPr>
              <a:t>, </a:t>
            </a:r>
            <a:r>
              <a:rPr lang="en-US" sz="2400" dirty="0" err="1">
                <a:solidFill>
                  <a:srgbClr val="FFFFFF"/>
                </a:solidFill>
                <a:latin typeface="Arial"/>
              </a:rPr>
              <a:t>ser</a:t>
            </a:r>
            <a:r>
              <a:rPr lang="en-US" sz="2400" dirty="0">
                <a:solidFill>
                  <a:srgbClr val="FFFFFF"/>
                </a:solidFill>
                <a:latin typeface="Arial"/>
              </a:rPr>
              <a:t> </a:t>
            </a:r>
            <a:r>
              <a:rPr lang="en-US" sz="2400" dirty="0" err="1">
                <a:solidFill>
                  <a:srgbClr val="FFFFFF"/>
                </a:solidFill>
                <a:latin typeface="Arial"/>
              </a:rPr>
              <a:t>fecundo</a:t>
            </a:r>
            <a:r>
              <a:rPr lang="en-US" sz="2400" dirty="0" smtClean="0">
                <a:solidFill>
                  <a:srgbClr val="FFFFFF"/>
                </a:solidFill>
                <a:latin typeface="Arial"/>
              </a:rPr>
              <a:t>”)</a:t>
            </a:r>
          </a:p>
          <a:p>
            <a:pPr marL="270510" indent="-270510" defTabSz="1097280" fontAlgn="base">
              <a:lnSpc>
                <a:spcPct val="130000"/>
              </a:lnSpc>
              <a:spcBef>
                <a:spcPct val="0"/>
              </a:spcBef>
              <a:spcAft>
                <a:spcPct val="0"/>
              </a:spcAft>
            </a:pPr>
            <a:r>
              <a:rPr lang="es-ES" altLang="en-US" sz="2400" dirty="0" smtClean="0">
                <a:latin typeface="Arial" panose="020B0604020202020204" pitchFamily="34" charset="0"/>
              </a:rPr>
              <a:t>Papeles definidos, pero diferentes (y valorados)</a:t>
            </a:r>
          </a:p>
        </p:txBody>
      </p:sp>
      <p:sp>
        <p:nvSpPr>
          <p:cNvPr id="31773" name="Line 1053"/>
          <p:cNvSpPr>
            <a:spLocks noChangeShapeType="1"/>
          </p:cNvSpPr>
          <p:nvPr/>
        </p:nvSpPr>
        <p:spPr bwMode="auto">
          <a:xfrm flipV="1">
            <a:off x="5487988" y="2693988"/>
            <a:ext cx="10668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nvGrpSpPr>
          <p:cNvPr id="2" name="Group 1067"/>
          <p:cNvGrpSpPr>
            <a:grpSpLocks/>
          </p:cNvGrpSpPr>
          <p:nvPr/>
        </p:nvGrpSpPr>
        <p:grpSpPr bwMode="auto">
          <a:xfrm>
            <a:off x="4365774" y="1811965"/>
            <a:ext cx="3722688" cy="1676400"/>
            <a:chOff x="1776" y="1280"/>
            <a:chExt cx="2345" cy="1056"/>
          </a:xfrm>
        </p:grpSpPr>
        <p:sp>
          <p:nvSpPr>
            <p:cNvPr id="23570" name="Oval 3"/>
            <p:cNvSpPr>
              <a:spLocks noChangeArrowheads="1"/>
            </p:cNvSpPr>
            <p:nvPr/>
          </p:nvSpPr>
          <p:spPr bwMode="auto">
            <a:xfrm>
              <a:off x="1776" y="1280"/>
              <a:ext cx="2304" cy="105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2400" b="0">
                <a:solidFill>
                  <a:schemeClr val="tx1"/>
                </a:solidFill>
                <a:latin typeface="Arial" panose="020B0604020202020204" pitchFamily="34" charset="0"/>
              </a:endParaRPr>
            </a:p>
          </p:txBody>
        </p:sp>
        <p:sp>
          <p:nvSpPr>
            <p:cNvPr id="23571" name="Text Box 4"/>
            <p:cNvSpPr txBox="1">
              <a:spLocks noChangeArrowheads="1"/>
            </p:cNvSpPr>
            <p:nvPr/>
          </p:nvSpPr>
          <p:spPr bwMode="auto">
            <a:xfrm>
              <a:off x="2089" y="1323"/>
              <a:ext cx="16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400" i="1" dirty="0" smtClean="0">
                  <a:solidFill>
                    <a:schemeClr val="tx1"/>
                  </a:solidFill>
                  <a:latin typeface="Arial" panose="020B0604020202020204" pitchFamily="34" charset="0"/>
                </a:rPr>
                <a:t>“Una sola carne”</a:t>
              </a:r>
              <a:endParaRPr lang="en-US" altLang="en-US" sz="2400" i="1" dirty="0">
                <a:solidFill>
                  <a:schemeClr val="tx1"/>
                </a:solidFill>
                <a:latin typeface="Arial" panose="020B0604020202020204" pitchFamily="34" charset="0"/>
              </a:endParaRPr>
            </a:p>
          </p:txBody>
        </p:sp>
        <p:sp>
          <p:nvSpPr>
            <p:cNvPr id="23572" name="Text Box 6"/>
            <p:cNvSpPr txBox="1">
              <a:spLocks noChangeArrowheads="1"/>
            </p:cNvSpPr>
            <p:nvPr/>
          </p:nvSpPr>
          <p:spPr bwMode="auto">
            <a:xfrm>
              <a:off x="1776" y="1631"/>
              <a:ext cx="7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800" dirty="0" err="1" smtClean="0">
                  <a:solidFill>
                    <a:schemeClr val="tx1"/>
                  </a:solidFill>
                  <a:latin typeface="Arial" panose="020B0604020202020204" pitchFamily="34" charset="0"/>
                </a:rPr>
                <a:t>Mujer</a:t>
              </a:r>
              <a:endParaRPr lang="en-US" altLang="en-US" sz="2800" dirty="0">
                <a:solidFill>
                  <a:schemeClr val="tx1"/>
                </a:solidFill>
                <a:latin typeface="Arial" panose="020B0604020202020204" pitchFamily="34" charset="0"/>
              </a:endParaRPr>
            </a:p>
          </p:txBody>
        </p:sp>
        <p:sp>
          <p:nvSpPr>
            <p:cNvPr id="23573" name="Text Box 7"/>
            <p:cNvSpPr txBox="1">
              <a:spLocks noChangeArrowheads="1"/>
            </p:cNvSpPr>
            <p:nvPr/>
          </p:nvSpPr>
          <p:spPr bwMode="auto">
            <a:xfrm>
              <a:off x="3149" y="1640"/>
              <a:ext cx="9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800" dirty="0" smtClean="0">
                  <a:solidFill>
                    <a:schemeClr val="tx1"/>
                  </a:solidFill>
                  <a:latin typeface="Arial" panose="020B0604020202020204" pitchFamily="34" charset="0"/>
                </a:rPr>
                <a:t>Hombre</a:t>
              </a:r>
              <a:endParaRPr lang="en-US" altLang="en-US" sz="2800" dirty="0">
                <a:solidFill>
                  <a:schemeClr val="tx1"/>
                </a:solidFill>
                <a:latin typeface="Arial" panose="020B0604020202020204" pitchFamily="34" charset="0"/>
              </a:endParaRPr>
            </a:p>
          </p:txBody>
        </p:sp>
        <p:sp>
          <p:nvSpPr>
            <p:cNvPr id="23574" name="Text Box 9"/>
            <p:cNvSpPr txBox="1">
              <a:spLocks noChangeArrowheads="1"/>
            </p:cNvSpPr>
            <p:nvPr/>
          </p:nvSpPr>
          <p:spPr bwMode="auto">
            <a:xfrm>
              <a:off x="2530" y="1799"/>
              <a:ext cx="5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1" hangingPunct="1">
                <a:spcBef>
                  <a:spcPct val="0"/>
                </a:spcBef>
                <a:buFontTx/>
                <a:buNone/>
              </a:pPr>
              <a:r>
                <a:rPr lang="en-US" altLang="en-US" sz="2000" b="0" dirty="0" err="1" smtClean="0">
                  <a:solidFill>
                    <a:schemeClr val="tx1"/>
                  </a:solidFill>
                  <a:latin typeface="Arial" panose="020B0604020202020204" pitchFamily="34" charset="0"/>
                </a:rPr>
                <a:t>ayuda</a:t>
              </a:r>
              <a:endParaRPr lang="en-US" altLang="en-US" sz="2000" b="0" dirty="0">
                <a:solidFill>
                  <a:schemeClr val="tx1"/>
                </a:solidFill>
                <a:latin typeface="Arial" panose="020B0604020202020204" pitchFamily="34" charset="0"/>
              </a:endParaRPr>
            </a:p>
          </p:txBody>
        </p:sp>
        <p:sp>
          <p:nvSpPr>
            <p:cNvPr id="23575" name="Line 1055"/>
            <p:cNvSpPr>
              <a:spLocks noChangeShapeType="1"/>
            </p:cNvSpPr>
            <p:nvPr/>
          </p:nvSpPr>
          <p:spPr bwMode="auto">
            <a:xfrm flipV="1">
              <a:off x="2496" y="1815"/>
              <a:ext cx="67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23569" name="Slide Number Placeholder 5"/>
          <p:cNvSpPr>
            <a:spLocks noGrp="1"/>
          </p:cNvSpPr>
          <p:nvPr>
            <p:ph type="sldNum" sz="quarter" idx="4294967295"/>
          </p:nvPr>
        </p:nvSpPr>
        <p:spPr>
          <a:xfrm>
            <a:off x="11583194" y="6553200"/>
            <a:ext cx="6096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2D747EE4-3EC2-4D17-9B77-F1C2FFBDD5A2}" type="slidenum">
              <a:rPr lang="en-US" altLang="en-US" sz="1600">
                <a:latin typeface="Arial" panose="020B0604020202020204" pitchFamily="34" charset="0"/>
              </a:rPr>
              <a:pPr>
                <a:spcBef>
                  <a:spcPct val="0"/>
                </a:spcBef>
                <a:buFontTx/>
                <a:buNone/>
              </a:pPr>
              <a:t>12</a:t>
            </a:fld>
            <a:endParaRPr lang="en-US" altLang="en-US" sz="1600">
              <a:latin typeface="Arial" panose="020B0604020202020204" pitchFamily="34" charset="0"/>
            </a:endParaRPr>
          </a:p>
        </p:txBody>
      </p:sp>
    </p:spTree>
    <p:extLst>
      <p:ext uri="{BB962C8B-B14F-4D97-AF65-F5344CB8AC3E}">
        <p14:creationId xmlns:p14="http://schemas.microsoft.com/office/powerpoint/2010/main" val="382254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8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1785"/>
                                        </p:tgtEl>
                                        <p:attrNameLst>
                                          <p:attrName>style.visibility</p:attrName>
                                        </p:attrNameLst>
                                      </p:cBhvr>
                                      <p:to>
                                        <p:strVal val="visible"/>
                                      </p:to>
                                    </p:set>
                                    <p:animEffect transition="in" filter="wipe(left)">
                                      <p:cBhvr>
                                        <p:cTn id="10" dur="500"/>
                                        <p:tgtEl>
                                          <p:spTgt spid="31785"/>
                                        </p:tgtEl>
                                      </p:cBhvr>
                                    </p:animEffect>
                                  </p:childTnLst>
                                </p:cTn>
                              </p:par>
                              <p:par>
                                <p:cTn id="11" presetID="22" presetClass="entr" presetSubtype="8" fill="hold" nodeType="withEffect">
                                  <p:stCondLst>
                                    <p:cond delay="0"/>
                                  </p:stCondLst>
                                  <p:childTnLst>
                                    <p:set>
                                      <p:cBhvr>
                                        <p:cTn id="12" dur="1" fill="hold">
                                          <p:stCondLst>
                                            <p:cond delay="0"/>
                                          </p:stCondLst>
                                        </p:cTn>
                                        <p:tgtEl>
                                          <p:spTgt spid="31784"/>
                                        </p:tgtEl>
                                        <p:attrNameLst>
                                          <p:attrName>style.visibility</p:attrName>
                                        </p:attrNameLst>
                                      </p:cBhvr>
                                      <p:to>
                                        <p:strVal val="visible"/>
                                      </p:to>
                                    </p:set>
                                    <p:animEffect transition="in" filter="wipe(left)">
                                      <p:cBhvr>
                                        <p:cTn id="13" dur="500"/>
                                        <p:tgtEl>
                                          <p:spTgt spid="317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par>
                          <p:cTn id="19" fill="hold" nodeType="afterGroup">
                            <p:stCondLst>
                              <p:cond delay="500"/>
                            </p:stCondLst>
                            <p:childTnLst>
                              <p:par>
                                <p:cTn id="20" presetID="17" presetClass="entr" presetSubtype="8" fill="hold" grpId="0" nodeType="afterEffect">
                                  <p:stCondLst>
                                    <p:cond delay="1000"/>
                                  </p:stCondLst>
                                  <p:childTnLst>
                                    <p:set>
                                      <p:cBhvr>
                                        <p:cTn id="21" dur="1" fill="hold">
                                          <p:stCondLst>
                                            <p:cond delay="0"/>
                                          </p:stCondLst>
                                        </p:cTn>
                                        <p:tgtEl>
                                          <p:spTgt spid="28680"/>
                                        </p:tgtEl>
                                        <p:attrNameLst>
                                          <p:attrName>style.visibility</p:attrName>
                                        </p:attrNameLst>
                                      </p:cBhvr>
                                      <p:to>
                                        <p:strVal val="visible"/>
                                      </p:to>
                                    </p:set>
                                    <p:anim calcmode="lin" valueType="num">
                                      <p:cBhvr>
                                        <p:cTn id="22" dur="500" fill="hold"/>
                                        <p:tgtEl>
                                          <p:spTgt spid="28680"/>
                                        </p:tgtEl>
                                        <p:attrNameLst>
                                          <p:attrName>ppt_x</p:attrName>
                                        </p:attrNameLst>
                                      </p:cBhvr>
                                      <p:tavLst>
                                        <p:tav tm="0">
                                          <p:val>
                                            <p:strVal val="#ppt_x-#ppt_w/2"/>
                                          </p:val>
                                        </p:tav>
                                        <p:tav tm="100000">
                                          <p:val>
                                            <p:strVal val="#ppt_x"/>
                                          </p:val>
                                        </p:tav>
                                      </p:tavLst>
                                    </p:anim>
                                    <p:anim calcmode="lin" valueType="num">
                                      <p:cBhvr>
                                        <p:cTn id="23" dur="500" fill="hold"/>
                                        <p:tgtEl>
                                          <p:spTgt spid="28680"/>
                                        </p:tgtEl>
                                        <p:attrNameLst>
                                          <p:attrName>ppt_y</p:attrName>
                                        </p:attrNameLst>
                                      </p:cBhvr>
                                      <p:tavLst>
                                        <p:tav tm="0">
                                          <p:val>
                                            <p:strVal val="#ppt_y"/>
                                          </p:val>
                                        </p:tav>
                                        <p:tav tm="100000">
                                          <p:val>
                                            <p:strVal val="#ppt_y"/>
                                          </p:val>
                                        </p:tav>
                                      </p:tavLst>
                                    </p:anim>
                                    <p:anim calcmode="lin" valueType="num">
                                      <p:cBhvr>
                                        <p:cTn id="24" dur="500" fill="hold"/>
                                        <p:tgtEl>
                                          <p:spTgt spid="28680"/>
                                        </p:tgtEl>
                                        <p:attrNameLst>
                                          <p:attrName>ppt_w</p:attrName>
                                        </p:attrNameLst>
                                      </p:cBhvr>
                                      <p:tavLst>
                                        <p:tav tm="0">
                                          <p:val>
                                            <p:fltVal val="0"/>
                                          </p:val>
                                        </p:tav>
                                        <p:tav tm="100000">
                                          <p:val>
                                            <p:strVal val="#ppt_w"/>
                                          </p:val>
                                        </p:tav>
                                      </p:tavLst>
                                    </p:anim>
                                    <p:anim calcmode="lin" valueType="num">
                                      <p:cBhvr>
                                        <p:cTn id="25" dur="500" fill="hold"/>
                                        <p:tgtEl>
                                          <p:spTgt spid="28680"/>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28682"/>
                                        </p:tgtEl>
                                        <p:attrNameLst>
                                          <p:attrName>style.visibility</p:attrName>
                                        </p:attrNameLst>
                                      </p:cBhvr>
                                      <p:to>
                                        <p:strVal val="visible"/>
                                      </p:to>
                                    </p:set>
                                    <p:anim calcmode="lin" valueType="num">
                                      <p:cBhvr>
                                        <p:cTn id="30" dur="500" fill="hold"/>
                                        <p:tgtEl>
                                          <p:spTgt spid="28682"/>
                                        </p:tgtEl>
                                        <p:attrNameLst>
                                          <p:attrName>ppt_x</p:attrName>
                                        </p:attrNameLst>
                                      </p:cBhvr>
                                      <p:tavLst>
                                        <p:tav tm="0">
                                          <p:val>
                                            <p:strVal val="#ppt_x-#ppt_w/2"/>
                                          </p:val>
                                        </p:tav>
                                        <p:tav tm="100000">
                                          <p:val>
                                            <p:strVal val="#ppt_x"/>
                                          </p:val>
                                        </p:tav>
                                      </p:tavLst>
                                    </p:anim>
                                    <p:anim calcmode="lin" valueType="num">
                                      <p:cBhvr>
                                        <p:cTn id="31" dur="500" fill="hold"/>
                                        <p:tgtEl>
                                          <p:spTgt spid="28682"/>
                                        </p:tgtEl>
                                        <p:attrNameLst>
                                          <p:attrName>ppt_y</p:attrName>
                                        </p:attrNameLst>
                                      </p:cBhvr>
                                      <p:tavLst>
                                        <p:tav tm="0">
                                          <p:val>
                                            <p:strVal val="#ppt_y"/>
                                          </p:val>
                                        </p:tav>
                                        <p:tav tm="100000">
                                          <p:val>
                                            <p:strVal val="#ppt_y"/>
                                          </p:val>
                                        </p:tav>
                                      </p:tavLst>
                                    </p:anim>
                                    <p:anim calcmode="lin" valueType="num">
                                      <p:cBhvr>
                                        <p:cTn id="32" dur="500" fill="hold"/>
                                        <p:tgtEl>
                                          <p:spTgt spid="28682"/>
                                        </p:tgtEl>
                                        <p:attrNameLst>
                                          <p:attrName>ppt_w</p:attrName>
                                        </p:attrNameLst>
                                      </p:cBhvr>
                                      <p:tavLst>
                                        <p:tav tm="0">
                                          <p:val>
                                            <p:fltVal val="0"/>
                                          </p:val>
                                        </p:tav>
                                        <p:tav tm="100000">
                                          <p:val>
                                            <p:strVal val="#ppt_w"/>
                                          </p:val>
                                        </p:tav>
                                      </p:tavLst>
                                    </p:anim>
                                    <p:anim calcmode="lin" valueType="num">
                                      <p:cBhvr>
                                        <p:cTn id="33" dur="500" fill="hold"/>
                                        <p:tgtEl>
                                          <p:spTgt spid="28682"/>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
                            </p:stCondLst>
                            <p:childTnLst>
                              <p:par>
                                <p:cTn id="35" presetID="1" presetClass="entr" presetSubtype="0" fill="hold" nodeType="afterEffect">
                                  <p:stCondLst>
                                    <p:cond delay="1000"/>
                                  </p:stCondLst>
                                  <p:childTnLst>
                                    <p:set>
                                      <p:cBhvr>
                                        <p:cTn id="36" dur="1" fill="hold">
                                          <p:stCondLst>
                                            <p:cond delay="499"/>
                                          </p:stCondLst>
                                        </p:cTn>
                                        <p:tgtEl>
                                          <p:spTgt spid="28686"/>
                                        </p:tgtEl>
                                        <p:attrNameLst>
                                          <p:attrName>style.visibility</p:attrName>
                                        </p:attrNameLst>
                                      </p:cBhvr>
                                      <p:to>
                                        <p:strVal val="visible"/>
                                      </p:to>
                                    </p:set>
                                  </p:child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499"/>
                                          </p:stCondLst>
                                        </p:cTn>
                                        <p:tgtEl>
                                          <p:spTgt spid="2868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2" fill="hold" grpId="0" nodeType="clickEffect">
                                  <p:stCondLst>
                                    <p:cond delay="0"/>
                                  </p:stCondLst>
                                  <p:childTnLst>
                                    <p:set>
                                      <p:cBhvr>
                                        <p:cTn id="43" dur="1" fill="hold">
                                          <p:stCondLst>
                                            <p:cond delay="0"/>
                                          </p:stCondLst>
                                        </p:cTn>
                                        <p:tgtEl>
                                          <p:spTgt spid="28683"/>
                                        </p:tgtEl>
                                        <p:attrNameLst>
                                          <p:attrName>style.visibility</p:attrName>
                                        </p:attrNameLst>
                                      </p:cBhvr>
                                      <p:to>
                                        <p:strVal val="visible"/>
                                      </p:to>
                                    </p:set>
                                    <p:anim calcmode="lin" valueType="num">
                                      <p:cBhvr>
                                        <p:cTn id="44" dur="500" fill="hold"/>
                                        <p:tgtEl>
                                          <p:spTgt spid="28683"/>
                                        </p:tgtEl>
                                        <p:attrNameLst>
                                          <p:attrName>ppt_x</p:attrName>
                                        </p:attrNameLst>
                                      </p:cBhvr>
                                      <p:tavLst>
                                        <p:tav tm="0">
                                          <p:val>
                                            <p:strVal val="#ppt_x+#ppt_w/2"/>
                                          </p:val>
                                        </p:tav>
                                        <p:tav tm="100000">
                                          <p:val>
                                            <p:strVal val="#ppt_x"/>
                                          </p:val>
                                        </p:tav>
                                      </p:tavLst>
                                    </p:anim>
                                    <p:anim calcmode="lin" valueType="num">
                                      <p:cBhvr>
                                        <p:cTn id="45" dur="500" fill="hold"/>
                                        <p:tgtEl>
                                          <p:spTgt spid="28683"/>
                                        </p:tgtEl>
                                        <p:attrNameLst>
                                          <p:attrName>ppt_y</p:attrName>
                                        </p:attrNameLst>
                                      </p:cBhvr>
                                      <p:tavLst>
                                        <p:tav tm="0">
                                          <p:val>
                                            <p:strVal val="#ppt_y"/>
                                          </p:val>
                                        </p:tav>
                                        <p:tav tm="100000">
                                          <p:val>
                                            <p:strVal val="#ppt_y"/>
                                          </p:val>
                                        </p:tav>
                                      </p:tavLst>
                                    </p:anim>
                                    <p:anim calcmode="lin" valueType="num">
                                      <p:cBhvr>
                                        <p:cTn id="46" dur="500" fill="hold"/>
                                        <p:tgtEl>
                                          <p:spTgt spid="28683"/>
                                        </p:tgtEl>
                                        <p:attrNameLst>
                                          <p:attrName>ppt_w</p:attrName>
                                        </p:attrNameLst>
                                      </p:cBhvr>
                                      <p:tavLst>
                                        <p:tav tm="0">
                                          <p:val>
                                            <p:fltVal val="0"/>
                                          </p:val>
                                        </p:tav>
                                        <p:tav tm="100000">
                                          <p:val>
                                            <p:strVal val="#ppt_w"/>
                                          </p:val>
                                        </p:tav>
                                      </p:tavLst>
                                    </p:anim>
                                    <p:anim calcmode="lin" valueType="num">
                                      <p:cBhvr>
                                        <p:cTn id="47" dur="500" fill="hold"/>
                                        <p:tgtEl>
                                          <p:spTgt spid="28683"/>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500"/>
                            </p:stCondLst>
                            <p:childTnLst>
                              <p:par>
                                <p:cTn id="49" presetID="1" presetClass="entr" presetSubtype="0" fill="hold" nodeType="afterEffect">
                                  <p:stCondLst>
                                    <p:cond delay="1000"/>
                                  </p:stCondLst>
                                  <p:childTnLst>
                                    <p:set>
                                      <p:cBhvr>
                                        <p:cTn id="50" dur="1" fill="hold">
                                          <p:stCondLst>
                                            <p:cond delay="499"/>
                                          </p:stCondLst>
                                        </p:cTn>
                                        <p:tgtEl>
                                          <p:spTgt spid="28685"/>
                                        </p:tgtEl>
                                        <p:attrNameLst>
                                          <p:attrName>style.visibility</p:attrName>
                                        </p:attrNameLst>
                                      </p:cBhvr>
                                      <p:to>
                                        <p:strVal val="visible"/>
                                      </p:to>
                                    </p:set>
                                  </p:childTnLst>
                                </p:cTn>
                              </p:par>
                            </p:childTnLst>
                          </p:cTn>
                        </p:par>
                        <p:par>
                          <p:cTn id="51" fill="hold" nodeType="afterGroup">
                            <p:stCondLst>
                              <p:cond delay="2000"/>
                            </p:stCondLst>
                            <p:childTnLst>
                              <p:par>
                                <p:cTn id="52" presetID="1" presetClass="entr" presetSubtype="0" fill="hold" nodeType="afterEffect">
                                  <p:stCondLst>
                                    <p:cond delay="0"/>
                                  </p:stCondLst>
                                  <p:childTnLst>
                                    <p:set>
                                      <p:cBhvr>
                                        <p:cTn id="53" dur="1" fill="hold">
                                          <p:stCondLst>
                                            <p:cond delay="499"/>
                                          </p:stCondLst>
                                        </p:cTn>
                                        <p:tgtEl>
                                          <p:spTgt spid="28684"/>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499"/>
                                          </p:stCondLst>
                                        </p:cTn>
                                        <p:tgtEl>
                                          <p:spTgt spid="28688">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499"/>
                                          </p:stCondLst>
                                        </p:cTn>
                                        <p:tgtEl>
                                          <p:spTgt spid="28688">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499"/>
                                          </p:stCondLst>
                                        </p:cTn>
                                        <p:tgtEl>
                                          <p:spTgt spid="28688">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499"/>
                                          </p:stCondLst>
                                        </p:cTn>
                                        <p:tgtEl>
                                          <p:spTgt spid="28688">
                                            <p:txEl>
                                              <p:pRg st="3" end="3"/>
                                            </p:txEl>
                                          </p:spTgt>
                                        </p:tgtEl>
                                        <p:attrNameLst>
                                          <p:attrName>style.visibility</p:attrName>
                                        </p:attrNameLst>
                                      </p:cBhvr>
                                      <p:to>
                                        <p:strVal val="visible"/>
                                      </p:to>
                                    </p:set>
                                  </p:childTnLst>
                                </p:cTn>
                              </p:par>
                            </p:childTnLst>
                          </p:cTn>
                        </p:par>
                        <p:par>
                          <p:cTn id="70" fill="hold" nodeType="afterGroup">
                            <p:stCondLst>
                              <p:cond delay="500"/>
                            </p:stCondLst>
                            <p:childTnLst>
                              <p:par>
                                <p:cTn id="71" presetID="17" presetClass="entr" presetSubtype="8" fill="hold" grpId="0" nodeType="afterEffect">
                                  <p:stCondLst>
                                    <p:cond delay="1000"/>
                                  </p:stCondLst>
                                  <p:childTnLst>
                                    <p:set>
                                      <p:cBhvr>
                                        <p:cTn id="72" dur="1" fill="hold">
                                          <p:stCondLst>
                                            <p:cond delay="0"/>
                                          </p:stCondLst>
                                        </p:cTn>
                                        <p:tgtEl>
                                          <p:spTgt spid="31773"/>
                                        </p:tgtEl>
                                        <p:attrNameLst>
                                          <p:attrName>style.visibility</p:attrName>
                                        </p:attrNameLst>
                                      </p:cBhvr>
                                      <p:to>
                                        <p:strVal val="visible"/>
                                      </p:to>
                                    </p:set>
                                    <p:anim calcmode="lin" valueType="num">
                                      <p:cBhvr>
                                        <p:cTn id="73" dur="500" fill="hold"/>
                                        <p:tgtEl>
                                          <p:spTgt spid="31773"/>
                                        </p:tgtEl>
                                        <p:attrNameLst>
                                          <p:attrName>ppt_x</p:attrName>
                                        </p:attrNameLst>
                                      </p:cBhvr>
                                      <p:tavLst>
                                        <p:tav tm="0">
                                          <p:val>
                                            <p:strVal val="#ppt_x-#ppt_w/2"/>
                                          </p:val>
                                        </p:tav>
                                        <p:tav tm="100000">
                                          <p:val>
                                            <p:strVal val="#ppt_x"/>
                                          </p:val>
                                        </p:tav>
                                      </p:tavLst>
                                    </p:anim>
                                    <p:anim calcmode="lin" valueType="num">
                                      <p:cBhvr>
                                        <p:cTn id="74" dur="500" fill="hold"/>
                                        <p:tgtEl>
                                          <p:spTgt spid="31773"/>
                                        </p:tgtEl>
                                        <p:attrNameLst>
                                          <p:attrName>ppt_y</p:attrName>
                                        </p:attrNameLst>
                                      </p:cBhvr>
                                      <p:tavLst>
                                        <p:tav tm="0">
                                          <p:val>
                                            <p:strVal val="#ppt_y"/>
                                          </p:val>
                                        </p:tav>
                                        <p:tav tm="100000">
                                          <p:val>
                                            <p:strVal val="#ppt_y"/>
                                          </p:val>
                                        </p:tav>
                                      </p:tavLst>
                                    </p:anim>
                                    <p:anim calcmode="lin" valueType="num">
                                      <p:cBhvr>
                                        <p:cTn id="75" dur="500" fill="hold"/>
                                        <p:tgtEl>
                                          <p:spTgt spid="31773"/>
                                        </p:tgtEl>
                                        <p:attrNameLst>
                                          <p:attrName>ppt_w</p:attrName>
                                        </p:attrNameLst>
                                      </p:cBhvr>
                                      <p:tavLst>
                                        <p:tav tm="0">
                                          <p:val>
                                            <p:fltVal val="0"/>
                                          </p:val>
                                        </p:tav>
                                        <p:tav tm="100000">
                                          <p:val>
                                            <p:strVal val="#ppt_w"/>
                                          </p:val>
                                        </p:tav>
                                      </p:tavLst>
                                    </p:anim>
                                    <p:anim calcmode="lin" valueType="num">
                                      <p:cBhvr>
                                        <p:cTn id="76" dur="500" fill="hold"/>
                                        <p:tgtEl>
                                          <p:spTgt spid="31773"/>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2000"/>
                            </p:stCondLst>
                            <p:childTnLst>
                              <p:par>
                                <p:cTn id="78" presetID="1" presetClass="entr" presetSubtype="0" fill="hold" nodeType="afterEffect">
                                  <p:stCondLst>
                                    <p:cond delay="1000"/>
                                  </p:stCondLst>
                                  <p:childTnLst>
                                    <p:set>
                                      <p:cBhvr>
                                        <p:cTn id="79" dur="1" fill="hold">
                                          <p:stCondLst>
                                            <p:cond delay="499"/>
                                          </p:stCondLst>
                                        </p:cTn>
                                        <p:tgtEl>
                                          <p:spTgt spid="31784"/>
                                        </p:tgtEl>
                                        <p:attrNameLst>
                                          <p:attrName>style.visibility</p:attrName>
                                        </p:attrNameLst>
                                      </p:cBhvr>
                                      <p:to>
                                        <p:strVal val="visible"/>
                                      </p:to>
                                    </p:set>
                                  </p:childTnLst>
                                </p:cTn>
                              </p:par>
                            </p:childTnLst>
                          </p:cTn>
                        </p:par>
                        <p:par>
                          <p:cTn id="80" fill="hold" nodeType="afterGroup">
                            <p:stCondLst>
                              <p:cond delay="3500"/>
                            </p:stCondLst>
                            <p:childTnLst>
                              <p:par>
                                <p:cTn id="81" presetID="17" presetClass="entr" presetSubtype="8" fill="hold" grpId="1" nodeType="afterEffect">
                                  <p:stCondLst>
                                    <p:cond delay="1000"/>
                                  </p:stCondLst>
                                  <p:childTnLst>
                                    <p:set>
                                      <p:cBhvr>
                                        <p:cTn id="82" dur="1" fill="hold">
                                          <p:stCondLst>
                                            <p:cond delay="0"/>
                                          </p:stCondLst>
                                        </p:cTn>
                                        <p:tgtEl>
                                          <p:spTgt spid="31785"/>
                                        </p:tgtEl>
                                        <p:attrNameLst>
                                          <p:attrName>style.visibility</p:attrName>
                                        </p:attrNameLst>
                                      </p:cBhvr>
                                      <p:to>
                                        <p:strVal val="visible"/>
                                      </p:to>
                                    </p:set>
                                    <p:anim calcmode="lin" valueType="num">
                                      <p:cBhvr>
                                        <p:cTn id="83" dur="500" fill="hold"/>
                                        <p:tgtEl>
                                          <p:spTgt spid="31785"/>
                                        </p:tgtEl>
                                        <p:attrNameLst>
                                          <p:attrName>ppt_x</p:attrName>
                                        </p:attrNameLst>
                                      </p:cBhvr>
                                      <p:tavLst>
                                        <p:tav tm="0">
                                          <p:val>
                                            <p:strVal val="#ppt_x-#ppt_w/2"/>
                                          </p:val>
                                        </p:tav>
                                        <p:tav tm="100000">
                                          <p:val>
                                            <p:strVal val="#ppt_x"/>
                                          </p:val>
                                        </p:tav>
                                      </p:tavLst>
                                    </p:anim>
                                    <p:anim calcmode="lin" valueType="num">
                                      <p:cBhvr>
                                        <p:cTn id="84" dur="500" fill="hold"/>
                                        <p:tgtEl>
                                          <p:spTgt spid="31785"/>
                                        </p:tgtEl>
                                        <p:attrNameLst>
                                          <p:attrName>ppt_y</p:attrName>
                                        </p:attrNameLst>
                                      </p:cBhvr>
                                      <p:tavLst>
                                        <p:tav tm="0">
                                          <p:val>
                                            <p:strVal val="#ppt_y"/>
                                          </p:val>
                                        </p:tav>
                                        <p:tav tm="100000">
                                          <p:val>
                                            <p:strVal val="#ppt_y"/>
                                          </p:val>
                                        </p:tav>
                                      </p:tavLst>
                                    </p:anim>
                                    <p:anim calcmode="lin" valueType="num">
                                      <p:cBhvr>
                                        <p:cTn id="85" dur="500" fill="hold"/>
                                        <p:tgtEl>
                                          <p:spTgt spid="31785"/>
                                        </p:tgtEl>
                                        <p:attrNameLst>
                                          <p:attrName>ppt_w</p:attrName>
                                        </p:attrNameLst>
                                      </p:cBhvr>
                                      <p:tavLst>
                                        <p:tav tm="0">
                                          <p:val>
                                            <p:fltVal val="0"/>
                                          </p:val>
                                        </p:tav>
                                        <p:tav tm="100000">
                                          <p:val>
                                            <p:strVal val="#ppt_w"/>
                                          </p:val>
                                        </p:tav>
                                      </p:tavLst>
                                    </p:anim>
                                    <p:anim calcmode="lin" valueType="num">
                                      <p:cBhvr>
                                        <p:cTn id="86" dur="500" fill="hold"/>
                                        <p:tgtEl>
                                          <p:spTgt spid="317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2" grpId="0"/>
      <p:bldP spid="31784" grpId="0" autoUpdateAnimBg="0"/>
      <p:bldP spid="31784" grpId="1"/>
      <p:bldP spid="31785" grpId="0" animBg="1"/>
      <p:bldP spid="31785" grpId="1" animBg="1"/>
      <p:bldP spid="28680" grpId="0" animBg="1"/>
      <p:bldP spid="28682" grpId="0" animBg="1"/>
      <p:bldP spid="28683" grpId="0" animBg="1"/>
      <p:bldP spid="28684" grpId="0" autoUpdateAnimBg="0"/>
      <p:bldP spid="28685" grpId="0" autoUpdateAnimBg="0"/>
      <p:bldP spid="28686" grpId="0" autoUpdateAnimBg="0"/>
      <p:bldP spid="28687" grpId="0" autoUpdateAnimBg="0"/>
      <p:bldP spid="28688" grpId="0" build="p" autoUpdateAnimBg="0"/>
      <p:bldP spid="3177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628899" y="858992"/>
            <a:ext cx="11066590" cy="5262979"/>
          </a:xfrm>
          <a:prstGeom prst="rect">
            <a:avLst/>
          </a:prstGeom>
          <a:noFill/>
        </p:spPr>
        <p:txBody>
          <a:bodyPr wrap="square" rtlCol="0">
            <a:spAutoFit/>
          </a:bodyPr>
          <a:lstStyle/>
          <a:p>
            <a:r>
              <a:rPr lang="en-US" sz="4000" dirty="0">
                <a:solidFill>
                  <a:prstClr val="white"/>
                </a:solidFill>
              </a:rPr>
              <a:t>¿Cuáles son algunos beneficios de estudiar para mí y mi familia?</a:t>
            </a:r>
          </a:p>
          <a:p>
            <a:pPr marL="285750" indent="-285750">
              <a:buFont typeface="Arial" panose="020B0604020202020204" pitchFamily="34" charset="0"/>
              <a:buChar char="•"/>
            </a:pPr>
            <a:endParaRPr lang="en-US" sz="3200" dirty="0">
              <a:solidFill>
                <a:prstClr val="white"/>
              </a:solidFill>
            </a:endParaRPr>
          </a:p>
          <a:p>
            <a:pPr marL="285750" indent="-285750">
              <a:buFont typeface="Arial" panose="020B0604020202020204" pitchFamily="34" charset="0"/>
              <a:buChar char="•"/>
            </a:pPr>
            <a:r>
              <a:rPr lang="en-US" sz="3200" dirty="0">
                <a:solidFill>
                  <a:prstClr val="white"/>
                </a:solidFill>
              </a:rPr>
              <a:t>Estoy más </a:t>
            </a:r>
            <a:r>
              <a:rPr lang="en-US" sz="3200" dirty="0" err="1">
                <a:solidFill>
                  <a:prstClr val="white"/>
                </a:solidFill>
              </a:rPr>
              <a:t>equipado</a:t>
            </a:r>
            <a:r>
              <a:rPr lang="en-US" sz="3200" dirty="0">
                <a:solidFill>
                  <a:prstClr val="white"/>
                </a:solidFill>
              </a:rPr>
              <a:t> contra la tentación y el pecado.</a:t>
            </a:r>
          </a:p>
          <a:p>
            <a:pPr marL="285750" indent="-285750">
              <a:buFont typeface="Arial" panose="020B0604020202020204" pitchFamily="34" charset="0"/>
              <a:buChar char="•"/>
            </a:pPr>
            <a:r>
              <a:rPr lang="en-US" sz="3200" dirty="0">
                <a:solidFill>
                  <a:prstClr val="white"/>
                </a:solidFill>
              </a:rPr>
              <a:t>Me </a:t>
            </a:r>
            <a:r>
              <a:rPr lang="en-US" sz="3200" dirty="0" err="1">
                <a:solidFill>
                  <a:prstClr val="white"/>
                </a:solidFill>
              </a:rPr>
              <a:t>esfuerzo</a:t>
            </a:r>
            <a:r>
              <a:rPr lang="en-US" sz="3200" dirty="0">
                <a:solidFill>
                  <a:prstClr val="white"/>
                </a:solidFill>
              </a:rPr>
              <a:t> por aplicar la Biblia a mi vida diaria.</a:t>
            </a:r>
          </a:p>
          <a:p>
            <a:pPr marL="285750" indent="-285750">
              <a:buFont typeface="Arial" panose="020B0604020202020204" pitchFamily="34" charset="0"/>
              <a:buChar char="•"/>
            </a:pPr>
            <a:r>
              <a:rPr lang="en-US" sz="3200" dirty="0" err="1">
                <a:solidFill>
                  <a:prstClr val="white"/>
                </a:solidFill>
              </a:rPr>
              <a:t>Estoy</a:t>
            </a:r>
            <a:r>
              <a:rPr lang="en-US" sz="3200" dirty="0">
                <a:solidFill>
                  <a:prstClr val="white"/>
                </a:solidFill>
              </a:rPr>
              <a:t> </a:t>
            </a:r>
            <a:r>
              <a:rPr lang="en-US" sz="3200" dirty="0" err="1">
                <a:solidFill>
                  <a:prstClr val="white"/>
                </a:solidFill>
              </a:rPr>
              <a:t>más</a:t>
            </a:r>
            <a:r>
              <a:rPr lang="en-US" sz="3200" dirty="0">
                <a:solidFill>
                  <a:prstClr val="white"/>
                </a:solidFill>
              </a:rPr>
              <a:t> </a:t>
            </a:r>
            <a:r>
              <a:rPr lang="en-US" sz="3200" dirty="0" err="1">
                <a:solidFill>
                  <a:prstClr val="white"/>
                </a:solidFill>
              </a:rPr>
              <a:t>equipado</a:t>
            </a:r>
            <a:r>
              <a:rPr lang="en-US" sz="3200" dirty="0">
                <a:solidFill>
                  <a:prstClr val="white"/>
                </a:solidFill>
              </a:rPr>
              <a:t> para ayudar a mi familia y a los demás.</a:t>
            </a:r>
          </a:p>
          <a:p>
            <a:pPr marL="285750" indent="-285750">
              <a:buFont typeface="Arial" panose="020B0604020202020204" pitchFamily="34" charset="0"/>
              <a:buChar char="•"/>
            </a:pPr>
            <a:r>
              <a:rPr lang="en-US" sz="3200" dirty="0">
                <a:solidFill>
                  <a:prstClr val="white"/>
                </a:solidFill>
              </a:rPr>
              <a:t>Lo que </a:t>
            </a:r>
            <a:r>
              <a:rPr lang="en-US" sz="3200" dirty="0" err="1">
                <a:solidFill>
                  <a:prstClr val="white"/>
                </a:solidFill>
              </a:rPr>
              <a:t>leo</a:t>
            </a:r>
            <a:r>
              <a:rPr lang="en-US" sz="3200" dirty="0">
                <a:solidFill>
                  <a:prstClr val="white"/>
                </a:solidFill>
              </a:rPr>
              <a:t> </a:t>
            </a:r>
            <a:r>
              <a:rPr lang="en-US" sz="3200" dirty="0" err="1">
                <a:solidFill>
                  <a:prstClr val="white"/>
                </a:solidFill>
              </a:rPr>
              <a:t>impacta</a:t>
            </a:r>
            <a:r>
              <a:rPr lang="en-US" sz="3200" dirty="0">
                <a:solidFill>
                  <a:prstClr val="white"/>
                </a:solidFill>
              </a:rPr>
              <a:t> y cambia mi </a:t>
            </a:r>
            <a:r>
              <a:rPr lang="en-US" sz="3200" dirty="0" err="1">
                <a:solidFill>
                  <a:prstClr val="white"/>
                </a:solidFill>
              </a:rPr>
              <a:t>vida</a:t>
            </a:r>
            <a:r>
              <a:rPr lang="en-US" sz="3200" dirty="0">
                <a:solidFill>
                  <a:prstClr val="white"/>
                </a:solidFill>
              </a:rPr>
              <a:t>.</a:t>
            </a:r>
          </a:p>
          <a:p>
            <a:pPr marL="285750" indent="-285750">
              <a:buFont typeface="Arial" panose="020B0604020202020204" pitchFamily="34" charset="0"/>
              <a:buChar char="•"/>
            </a:pPr>
            <a:r>
              <a:rPr lang="en-US" sz="3200" dirty="0">
                <a:solidFill>
                  <a:prstClr val="white"/>
                </a:solidFill>
              </a:rPr>
              <a:t>Me </a:t>
            </a:r>
            <a:r>
              <a:rPr lang="en-US" sz="3200" dirty="0" err="1">
                <a:solidFill>
                  <a:prstClr val="white"/>
                </a:solidFill>
              </a:rPr>
              <a:t>asemejo</a:t>
            </a:r>
            <a:r>
              <a:rPr lang="en-US" sz="3200" dirty="0">
                <a:solidFill>
                  <a:prstClr val="white"/>
                </a:solidFill>
              </a:rPr>
              <a:t> cada vez más a Jesús</a:t>
            </a:r>
          </a:p>
          <a:p>
            <a:pPr marL="285750" indent="-285750">
              <a:buFont typeface="Arial" panose="020B0604020202020204" pitchFamily="34" charset="0"/>
              <a:buChar char="•"/>
            </a:pPr>
            <a:r>
              <a:rPr lang="en-US" sz="3200" dirty="0">
                <a:solidFill>
                  <a:prstClr val="white"/>
                </a:solidFill>
              </a:rPr>
              <a:t>Soy un ejemplo positivo para mi cónyuge y mis hijos.</a:t>
            </a:r>
          </a:p>
          <a:p>
            <a:pPr marL="285750" indent="-285750">
              <a:buFont typeface="Arial" panose="020B0604020202020204" pitchFamily="34" charset="0"/>
              <a:buChar char="•"/>
            </a:pPr>
            <a:endParaRPr lang="en-US" sz="3200" dirty="0">
              <a:solidFill>
                <a:prstClr val="white"/>
              </a:solidFill>
            </a:endParaRPr>
          </a:p>
        </p:txBody>
      </p:sp>
    </p:spTree>
    <p:extLst>
      <p:ext uri="{BB962C8B-B14F-4D97-AF65-F5344CB8AC3E}">
        <p14:creationId xmlns:p14="http://schemas.microsoft.com/office/powerpoint/2010/main" val="26982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524794" y="0"/>
            <a:ext cx="9144000" cy="762000"/>
          </a:xfrm>
        </p:spPr>
        <p:txBody>
          <a:bodyPr/>
          <a:lstStyle/>
          <a:p>
            <a:pPr rtl="0"/>
            <a:r>
              <a:rPr lang="en-US" sz="2800" i="1" u="sng" dirty="0" err="1"/>
              <a:t>Ser</a:t>
            </a:r>
            <a:r>
              <a:rPr lang="en-US" sz="2800" i="1" u="sng" dirty="0"/>
              <a:t> </a:t>
            </a:r>
            <a:r>
              <a:rPr lang="en-US" sz="2800" i="1" u="sng" dirty="0" err="1"/>
              <a:t>cabeza</a:t>
            </a:r>
            <a:r>
              <a:rPr lang="en-US" sz="2800" i="1" u="sng" dirty="0"/>
              <a:t> </a:t>
            </a:r>
            <a:r>
              <a:rPr lang="en-US" sz="2800" i="1" u="sng" dirty="0" err="1"/>
              <a:t>requiere</a:t>
            </a:r>
            <a:r>
              <a:rPr lang="en-US" sz="2800" i="1" u="sng" dirty="0"/>
              <a:t> </a:t>
            </a:r>
            <a:r>
              <a:rPr lang="en-US" sz="2800" i="1" u="sng" dirty="0"/>
              <a:t>disciplina y </a:t>
            </a:r>
            <a:r>
              <a:rPr lang="en-US" sz="2800" i="1" u="sng" dirty="0" err="1"/>
              <a:t>valentía</a:t>
            </a:r>
            <a:r>
              <a:rPr lang="en-US" sz="2800" i="1" u="sng" dirty="0"/>
              <a:t>: </a:t>
            </a:r>
            <a:r>
              <a:rPr lang="en-US" sz="2800" i="1" u="sng" dirty="0"/>
              <a:t>es un trabajo duro</a:t>
            </a:r>
          </a:p>
        </p:txBody>
      </p:sp>
      <p:sp>
        <p:nvSpPr>
          <p:cNvPr id="3" name="Content Placeholder 2"/>
          <p:cNvSpPr>
            <a:spLocks noGrp="1"/>
          </p:cNvSpPr>
          <p:nvPr>
            <p:ph idx="1"/>
          </p:nvPr>
        </p:nvSpPr>
        <p:spPr>
          <a:xfrm>
            <a:off x="407194" y="902595"/>
            <a:ext cx="11645900" cy="5953819"/>
          </a:xfrm>
        </p:spPr>
        <p:txBody>
          <a:bodyPr>
            <a:normAutofit fontScale="70000" lnSpcReduction="20000"/>
          </a:bodyPr>
          <a:lstStyle/>
          <a:p>
            <a:pPr>
              <a:spcBef>
                <a:spcPts val="0"/>
              </a:spcBef>
              <a:spcAft>
                <a:spcPts val="1800"/>
              </a:spcAft>
              <a:defRPr/>
            </a:pPr>
            <a:r>
              <a:rPr lang="en-US" dirty="0" smtClean="0">
                <a:solidFill>
                  <a:srgbClr val="FFFF00"/>
                </a:solidFill>
                <a:ea typeface="+mn-ea"/>
              </a:rPr>
              <a:t>Protector/</a:t>
            </a:r>
            <a:r>
              <a:rPr lang="en-US" dirty="0" err="1" smtClean="0">
                <a:solidFill>
                  <a:srgbClr val="FFFF00"/>
                </a:solidFill>
                <a:ea typeface="+mn-ea"/>
              </a:rPr>
              <a:t>proveedor</a:t>
            </a:r>
            <a:r>
              <a:rPr lang="en-US" b="0" dirty="0" smtClean="0">
                <a:ea typeface="+mn-ea"/>
              </a:rPr>
              <a:t>—</a:t>
            </a:r>
            <a:r>
              <a:rPr lang="en-US" b="0" dirty="0" err="1" smtClean="0">
                <a:ea typeface="+mn-ea"/>
              </a:rPr>
              <a:t>valentía</a:t>
            </a:r>
            <a:r>
              <a:rPr lang="en-US" b="0" dirty="0" smtClean="0">
                <a:ea typeface="+mn-ea"/>
              </a:rPr>
              <a:t>, </a:t>
            </a:r>
            <a:r>
              <a:rPr lang="en-US" b="0" dirty="0">
                <a:ea typeface="+mn-ea"/>
              </a:rPr>
              <a:t>habilidad, fuerza, previsión, perseverancia, sacrificio</a:t>
            </a:r>
          </a:p>
          <a:p>
            <a:pPr>
              <a:spcBef>
                <a:spcPts val="0"/>
              </a:spcBef>
              <a:spcAft>
                <a:spcPts val="1800"/>
              </a:spcAft>
              <a:defRPr/>
            </a:pPr>
            <a:r>
              <a:rPr lang="en-US" dirty="0">
                <a:solidFill>
                  <a:srgbClr val="FFFF00"/>
                </a:solidFill>
                <a:ea typeface="+mn-ea"/>
              </a:rPr>
              <a:t>Visionario</a:t>
            </a:r>
            <a:r>
              <a:rPr lang="en-US" b="0" dirty="0">
                <a:ea typeface="+mn-ea"/>
              </a:rPr>
              <a:t>—visión espiritual: conocimiento, fe y esperanza en la prueba, “discernir el bien y el mal”</a:t>
            </a:r>
          </a:p>
          <a:p>
            <a:pPr>
              <a:spcBef>
                <a:spcPts val="0"/>
              </a:spcBef>
              <a:spcAft>
                <a:spcPts val="1800"/>
              </a:spcAft>
              <a:defRPr/>
            </a:pPr>
            <a:r>
              <a:rPr lang="en-US" dirty="0">
                <a:solidFill>
                  <a:srgbClr val="FFFF00"/>
                </a:solidFill>
                <a:ea typeface="+mn-ea"/>
              </a:rPr>
              <a:t>Solucionador de problemas</a:t>
            </a:r>
            <a:r>
              <a:rPr lang="en-US" b="0" dirty="0">
                <a:ea typeface="+mn-ea"/>
              </a:rPr>
              <a:t>—tomar la iniciativa, primero en la confesión y el perdón, </a:t>
            </a:r>
            <a:r>
              <a:rPr lang="en-US" b="0" dirty="0" err="1" smtClean="0">
                <a:ea typeface="+mn-ea"/>
              </a:rPr>
              <a:t>hacer</a:t>
            </a:r>
            <a:r>
              <a:rPr lang="en-US" b="0" dirty="0" smtClean="0">
                <a:ea typeface="+mn-ea"/>
              </a:rPr>
              <a:t> </a:t>
            </a:r>
            <a:r>
              <a:rPr lang="en-US" b="0" dirty="0" err="1" smtClean="0">
                <a:ea typeface="+mn-ea"/>
              </a:rPr>
              <a:t>sacrificios</a:t>
            </a:r>
            <a:endParaRPr lang="en-US" b="0" dirty="0">
              <a:ea typeface="+mn-ea"/>
            </a:endParaRPr>
          </a:p>
          <a:p>
            <a:pPr>
              <a:spcBef>
                <a:spcPts val="0"/>
              </a:spcBef>
              <a:spcAft>
                <a:spcPts val="1800"/>
              </a:spcAft>
              <a:defRPr/>
            </a:pPr>
            <a:r>
              <a:rPr lang="en-US" dirty="0">
                <a:solidFill>
                  <a:srgbClr val="FFFF00"/>
                </a:solidFill>
                <a:ea typeface="+mn-ea"/>
              </a:rPr>
              <a:t>Tomador de </a:t>
            </a:r>
            <a:r>
              <a:rPr lang="en-US" dirty="0" err="1" smtClean="0">
                <a:solidFill>
                  <a:srgbClr val="FFFF00"/>
                </a:solidFill>
                <a:ea typeface="+mn-ea"/>
              </a:rPr>
              <a:t>decisiones</a:t>
            </a:r>
            <a:r>
              <a:rPr lang="en-US" b="0" dirty="0" smtClean="0">
                <a:ea typeface="+mn-ea"/>
              </a:rPr>
              <a:t>—</a:t>
            </a:r>
            <a:r>
              <a:rPr lang="en-US" b="0" dirty="0" err="1" smtClean="0">
                <a:ea typeface="+mn-ea"/>
              </a:rPr>
              <a:t>tomar</a:t>
            </a:r>
            <a:r>
              <a:rPr lang="en-US" b="0" dirty="0" smtClean="0">
                <a:ea typeface="+mn-ea"/>
              </a:rPr>
              <a:t> </a:t>
            </a:r>
            <a:r>
              <a:rPr lang="en-US" b="0" dirty="0">
                <a:ea typeface="+mn-ea"/>
              </a:rPr>
              <a:t>decisiones difíciles, </a:t>
            </a:r>
            <a:r>
              <a:rPr lang="en-US" b="0" dirty="0" err="1" smtClean="0">
                <a:ea typeface="+mn-ea"/>
              </a:rPr>
              <a:t>llevarlas</a:t>
            </a:r>
            <a:r>
              <a:rPr lang="en-US" b="0" dirty="0" smtClean="0">
                <a:ea typeface="+mn-ea"/>
              </a:rPr>
              <a:t> a </a:t>
            </a:r>
            <a:r>
              <a:rPr lang="en-US" b="0" dirty="0" err="1" smtClean="0">
                <a:ea typeface="+mn-ea"/>
              </a:rPr>
              <a:t>cabo</a:t>
            </a:r>
            <a:r>
              <a:rPr lang="en-US" b="0" dirty="0" smtClean="0">
                <a:ea typeface="+mn-ea"/>
              </a:rPr>
              <a:t> </a:t>
            </a:r>
            <a:r>
              <a:rPr lang="en-US" b="0" dirty="0">
                <a:ea typeface="+mn-ea"/>
              </a:rPr>
              <a:t>y asumir la culpa de ellas basándose en la confianza en valores inmutables (pero sin conocer el </a:t>
            </a:r>
            <a:r>
              <a:rPr lang="en-US" b="0" dirty="0" err="1">
                <a:ea typeface="+mn-ea"/>
              </a:rPr>
              <a:t>futuro</a:t>
            </a:r>
            <a:r>
              <a:rPr lang="en-US" b="0" dirty="0" smtClean="0">
                <a:ea typeface="+mn-ea"/>
              </a:rPr>
              <a:t>)</a:t>
            </a:r>
            <a:endParaRPr lang="en-US" b="0" dirty="0">
              <a:ea typeface="+mn-ea"/>
            </a:endParaRPr>
          </a:p>
          <a:p>
            <a:pPr>
              <a:spcBef>
                <a:spcPts val="0"/>
              </a:spcBef>
              <a:spcAft>
                <a:spcPts val="1800"/>
              </a:spcAft>
              <a:defRPr/>
            </a:pPr>
            <a:r>
              <a:rPr lang="en-US" dirty="0">
                <a:solidFill>
                  <a:srgbClr val="FFFF00"/>
                </a:solidFill>
                <a:ea typeface="+mn-ea"/>
              </a:rPr>
              <a:t>Ejemplo de disciplina personal</a:t>
            </a:r>
            <a:r>
              <a:rPr lang="en-US" b="0" dirty="0">
                <a:ea typeface="+mn-ea"/>
              </a:rPr>
              <a:t>— autodisciplina personal, financiera y espiritual</a:t>
            </a:r>
          </a:p>
          <a:p>
            <a:pPr>
              <a:spcBef>
                <a:spcPts val="0"/>
              </a:spcBef>
              <a:spcAft>
                <a:spcPts val="1800"/>
              </a:spcAft>
              <a:defRPr/>
            </a:pPr>
            <a:r>
              <a:rPr lang="en-US" altLang="en-US" dirty="0" err="1">
                <a:solidFill>
                  <a:srgbClr val="FFFF00"/>
                </a:solidFill>
              </a:rPr>
              <a:t>Motivador</a:t>
            </a:r>
            <a:r>
              <a:rPr lang="en-US" altLang="en-US" b="0" dirty="0"/>
              <a:t>—</a:t>
            </a:r>
            <a:r>
              <a:rPr lang="en-US" altLang="en-US" b="0" dirty="0" err="1"/>
              <a:t>animar</a:t>
            </a:r>
            <a:r>
              <a:rPr lang="en-US" altLang="en-US" b="0" dirty="0"/>
              <a:t> </a:t>
            </a:r>
            <a:r>
              <a:rPr lang="en-US" altLang="en-US" b="0" dirty="0"/>
              <a:t>a otros a actuar, sin desanimarse ni disuadirse por la oposición o la dificultad</a:t>
            </a:r>
          </a:p>
          <a:p>
            <a:pPr>
              <a:spcBef>
                <a:spcPts val="0"/>
              </a:spcBef>
              <a:spcAft>
                <a:spcPts val="1800"/>
              </a:spcAft>
              <a:defRPr/>
            </a:pPr>
            <a:r>
              <a:rPr lang="en-US" dirty="0" err="1" smtClean="0">
                <a:solidFill>
                  <a:srgbClr val="FFFF00"/>
                </a:solidFill>
                <a:ea typeface="+mn-ea"/>
              </a:rPr>
              <a:t>Sustentador</a:t>
            </a:r>
            <a:r>
              <a:rPr lang="en-US" b="0" dirty="0" smtClean="0">
                <a:ea typeface="+mn-ea"/>
              </a:rPr>
              <a:t>—</a:t>
            </a:r>
            <a:r>
              <a:rPr lang="en-US" b="0" dirty="0" err="1" smtClean="0">
                <a:ea typeface="+mn-ea"/>
              </a:rPr>
              <a:t>producir</a:t>
            </a:r>
            <a:r>
              <a:rPr lang="en-US" b="0" dirty="0" smtClean="0">
                <a:ea typeface="+mn-ea"/>
              </a:rPr>
              <a:t> </a:t>
            </a:r>
            <a:r>
              <a:rPr lang="en-US" b="0" dirty="0">
                <a:ea typeface="+mn-ea"/>
              </a:rPr>
              <a:t>crecimiento y motivar la mejora (</a:t>
            </a:r>
            <a:r>
              <a:rPr lang="en-US" b="0" dirty="0" err="1" smtClean="0">
                <a:ea typeface="+mn-ea"/>
              </a:rPr>
              <a:t>Ef</a:t>
            </a:r>
            <a:r>
              <a:rPr lang="en-US" b="0" dirty="0" smtClean="0">
                <a:ea typeface="+mn-ea"/>
              </a:rPr>
              <a:t> </a:t>
            </a:r>
            <a:r>
              <a:rPr lang="en-US" b="0" dirty="0">
                <a:ea typeface="+mn-ea"/>
              </a:rPr>
              <a:t>6:4)</a:t>
            </a:r>
          </a:p>
          <a:p>
            <a:pPr>
              <a:spcBef>
                <a:spcPts val="0"/>
              </a:spcBef>
              <a:spcAft>
                <a:spcPts val="1800"/>
              </a:spcAft>
              <a:defRPr/>
            </a:pPr>
            <a:r>
              <a:rPr lang="en-US" altLang="en-US" dirty="0" err="1">
                <a:solidFill>
                  <a:srgbClr val="FFFF00"/>
                </a:solidFill>
              </a:rPr>
              <a:t>Sacrificador</a:t>
            </a:r>
            <a:r>
              <a:rPr lang="en-US" altLang="en-US" b="0" dirty="0"/>
              <a:t>—todas las </a:t>
            </a:r>
            <a:r>
              <a:rPr lang="en-US" altLang="en-US" b="0" dirty="0" err="1"/>
              <a:t>acciones</a:t>
            </a:r>
            <a:r>
              <a:rPr lang="en-US" altLang="en-US" b="0" dirty="0"/>
              <a:t>/</a:t>
            </a:r>
            <a:r>
              <a:rPr lang="en-US" altLang="en-US" b="0" dirty="0" err="1"/>
              <a:t>decisiones</a:t>
            </a:r>
            <a:r>
              <a:rPr lang="en-US" altLang="en-US" b="0" dirty="0"/>
              <a:t> </a:t>
            </a:r>
            <a:r>
              <a:rPr lang="en-US" altLang="en-US" b="0" dirty="0" smtClean="0"/>
              <a:t>no son </a:t>
            </a:r>
            <a:r>
              <a:rPr lang="en-US" altLang="en-US" b="0" dirty="0"/>
              <a:t>en beneficio propio</a:t>
            </a:r>
            <a:endParaRPr lang="en-US" b="0" dirty="0">
              <a:ea typeface="+mn-ea"/>
            </a:endParaRPr>
          </a:p>
        </p:txBody>
      </p:sp>
      <p:sp>
        <p:nvSpPr>
          <p:cNvPr id="4" name="Slide Number Placeholder 3"/>
          <p:cNvSpPr>
            <a:spLocks noGrp="1"/>
          </p:cNvSpPr>
          <p:nvPr>
            <p:ph type="sldNum" sz="quarter" idx="12"/>
          </p:nvPr>
        </p:nvSpPr>
        <p:spPr/>
        <p:txBody>
          <a:bodyPr/>
          <a:lstStyle/>
          <a:p>
            <a:pPr algn="l">
              <a:defRPr/>
            </a:pPr>
            <a:fld id="{5B22CAEB-78B6-4679-BA9F-DAAC359F120F}" type="slidenum">
              <a:rPr lang="en-US">
                <a:solidFill>
                  <a:srgbClr val="FFFFFF"/>
                </a:solidFill>
              </a:rPr>
              <a:pPr algn="l">
                <a:defRPr/>
              </a:pPr>
              <a:t>121</a:t>
            </a:fld>
            <a:endParaRPr lang="en-US">
              <a:solidFill>
                <a:srgbClr val="FFFFFF"/>
              </a:solidFill>
            </a:endParaRPr>
          </a:p>
        </p:txBody>
      </p:sp>
    </p:spTree>
    <p:extLst>
      <p:ext uri="{BB962C8B-B14F-4D97-AF65-F5344CB8AC3E}">
        <p14:creationId xmlns:p14="http://schemas.microsoft.com/office/powerpoint/2010/main" val="35855214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3D499EE9-5ABF-BE35-AD14-F2D455833CF4}"/>
              </a:ext>
            </a:extLst>
          </p:cNvPr>
          <p:cNvSpPr/>
          <p:nvPr/>
        </p:nvSpPr>
        <p:spPr bwMode="auto">
          <a:xfrm>
            <a:off x="202786" y="6110786"/>
            <a:ext cx="7442200" cy="419040"/>
          </a:xfrm>
          <a:prstGeom prst="roundRect">
            <a:avLst/>
          </a:prstGeom>
          <a:solidFill>
            <a:schemeClr val="accent2"/>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400" b="1">
              <a:solidFill>
                <a:srgbClr val="000000"/>
              </a:solidFill>
            </a:endParaRPr>
          </a:p>
        </p:txBody>
      </p:sp>
      <p:sp>
        <p:nvSpPr>
          <p:cNvPr id="104450" name="Slide Number Placeholder 4"/>
          <p:cNvSpPr>
            <a:spLocks noGrp="1"/>
          </p:cNvSpPr>
          <p:nvPr>
            <p:ph type="sldNum" sz="quarter" idx="12"/>
          </p:nvPr>
        </p:nvSpPr>
        <p:spPr>
          <a:noFill/>
        </p:spPr>
        <p:txBody>
          <a:bodyPr/>
          <a:lstStyle>
            <a:lvl1pPr>
              <a:spcBef>
                <a:spcPct val="20000"/>
              </a:spcBef>
              <a:buChar char="•"/>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557213" indent="-214313">
              <a:spcBef>
                <a:spcPct val="20000"/>
              </a:spcBef>
              <a:buChar char="–"/>
              <a:defRPr sz="21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857250" indent="-171450">
              <a:spcBef>
                <a:spcPct val="20000"/>
              </a:spcBef>
              <a:buChar char="•"/>
              <a:defRPr sz="18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200150" indent="-171450">
              <a:spcBef>
                <a:spcPct val="20000"/>
              </a:spcBef>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1543050" indent="-171450">
              <a:spcBef>
                <a:spcPct val="20000"/>
              </a:spcBef>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18859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6pPr>
            <a:lvl7pPr marL="22288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7pPr>
            <a:lvl8pPr marL="25717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8pPr>
            <a:lvl9pPr marL="29146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9pPr>
          </a:lstStyle>
          <a:p>
            <a:pPr algn="l">
              <a:spcBef>
                <a:spcPct val="0"/>
              </a:spcBef>
              <a:buFontTx/>
              <a:buNone/>
              <a:defRPr/>
            </a:pPr>
            <a:fld id="{17498D6D-4E98-421C-B12D-49007AD28B7C}" type="slidenum">
              <a:rPr lang="en-US" altLang="en-US" sz="1200">
                <a:solidFill>
                  <a:srgbClr val="FFFFFF"/>
                </a:solidFill>
                <a:latin typeface="Arial" panose="020B0604020202020204" pitchFamily="34" charset="0"/>
              </a:rPr>
              <a:pPr algn="l">
                <a:spcBef>
                  <a:spcPct val="0"/>
                </a:spcBef>
                <a:buFontTx/>
                <a:buNone/>
                <a:defRPr/>
              </a:pPr>
              <a:t>122</a:t>
            </a:fld>
            <a:endParaRPr lang="en-US" altLang="en-US" sz="1200">
              <a:solidFill>
                <a:srgbClr val="FFFFFF"/>
              </a:solidFill>
              <a:latin typeface="Arial" panose="020B0604020202020204" pitchFamily="34" charset="0"/>
            </a:endParaRPr>
          </a:p>
        </p:txBody>
      </p:sp>
      <p:sp>
        <p:nvSpPr>
          <p:cNvPr id="104451" name="Rectangle 2"/>
          <p:cNvSpPr>
            <a:spLocks noGrp="1" noChangeArrowheads="1"/>
          </p:cNvSpPr>
          <p:nvPr>
            <p:ph type="title"/>
          </p:nvPr>
        </p:nvSpPr>
        <p:spPr>
          <a:xfrm>
            <a:off x="1524794" y="228600"/>
            <a:ext cx="9144000" cy="548640"/>
          </a:xfrm>
        </p:spPr>
        <p:txBody>
          <a:bodyPr/>
          <a:lstStyle/>
          <a:p>
            <a:pPr rtl="0" eaLnBrk="1" hangingPunct="1">
              <a:lnSpc>
                <a:spcPct val="80000"/>
              </a:lnSpc>
            </a:pPr>
            <a:r>
              <a:rPr lang="en-US" altLang="en-US" sz="3600" i="1" u="sng" dirty="0" err="1"/>
              <a:t>Carácter</a:t>
            </a:r>
            <a:r>
              <a:rPr lang="en-US" altLang="en-US" sz="3600" i="1" u="sng" dirty="0"/>
              <a:t> </a:t>
            </a:r>
            <a:r>
              <a:rPr lang="en-US" altLang="en-US" sz="3600" i="1" u="sng" dirty="0" err="1"/>
              <a:t>masculino</a:t>
            </a:r>
            <a:r>
              <a:rPr lang="en-US" altLang="en-US" sz="3600" i="1" u="sng" dirty="0"/>
              <a:t> </a:t>
            </a:r>
            <a:r>
              <a:rPr lang="en-US" altLang="en-US" sz="3600" i="1" u="sng" dirty="0" err="1"/>
              <a:t>mandado</a:t>
            </a:r>
            <a:endParaRPr lang="en-US" altLang="en-US" sz="3600" i="1" u="sng" dirty="0"/>
          </a:p>
        </p:txBody>
      </p:sp>
      <p:sp>
        <p:nvSpPr>
          <p:cNvPr id="104452" name="Text Box 3"/>
          <p:cNvSpPr txBox="1">
            <a:spLocks noChangeArrowheads="1"/>
          </p:cNvSpPr>
          <p:nvPr/>
        </p:nvSpPr>
        <p:spPr bwMode="auto">
          <a:xfrm>
            <a:off x="161064" y="1044001"/>
            <a:ext cx="1132053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4950" indent="-234950">
              <a:spcBef>
                <a:spcPct val="20000"/>
              </a:spcBef>
              <a:buChar char="•"/>
              <a:defRPr sz="32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defRPr/>
            </a:pPr>
            <a:r>
              <a:rPr lang="en-US" altLang="en-US" sz="2200" i="1" u="sng" dirty="0">
                <a:solidFill>
                  <a:srgbClr val="FFFF00"/>
                </a:solidFill>
                <a:latin typeface="Arial" panose="020B0604020202020204" pitchFamily="34" charset="0"/>
              </a:rPr>
              <a:t>Generalmente:</a:t>
            </a:r>
            <a:endParaRPr lang="en-US" altLang="en-US" sz="2200" i="1" dirty="0">
              <a:solidFill>
                <a:srgbClr val="FFFF00"/>
              </a:solidFill>
              <a:latin typeface="Arial" panose="020B0604020202020204" pitchFamily="34" charset="0"/>
            </a:endParaRPr>
          </a:p>
          <a:p>
            <a:pPr>
              <a:spcBef>
                <a:spcPct val="0"/>
              </a:spcBef>
              <a:defRPr/>
            </a:pPr>
            <a:r>
              <a:rPr lang="en-US" altLang="en-US" sz="2200" b="0" dirty="0">
                <a:solidFill>
                  <a:srgbClr val="FFFFFF"/>
                </a:solidFill>
                <a:latin typeface="Arial" panose="020B0604020202020204" pitchFamily="34" charset="0"/>
              </a:rPr>
              <a:t>Manos </a:t>
            </a:r>
            <a:r>
              <a:rPr lang="en-US" altLang="en-US" sz="2200" dirty="0" err="1">
                <a:solidFill>
                  <a:srgbClr val="FFFFFF"/>
                </a:solidFill>
                <a:latin typeface="Arial" panose="020B0604020202020204" pitchFamily="34" charset="0"/>
              </a:rPr>
              <a:t>santas</a:t>
            </a:r>
            <a:r>
              <a:rPr lang="en-US" altLang="en-US" sz="2200" b="0" dirty="0">
                <a:solidFill>
                  <a:srgbClr val="FFFFFF"/>
                </a:solidFill>
                <a:latin typeface="Arial" panose="020B0604020202020204" pitchFamily="34" charset="0"/>
              </a:rPr>
              <a:t>, oración (I Tim 2:8)</a:t>
            </a:r>
          </a:p>
          <a:p>
            <a:pPr>
              <a:spcBef>
                <a:spcPct val="0"/>
              </a:spcBef>
              <a:defRPr/>
            </a:pPr>
            <a:r>
              <a:rPr lang="en-US" altLang="en-US" sz="2200" dirty="0" err="1">
                <a:solidFill>
                  <a:srgbClr val="FFFFFF"/>
                </a:solidFill>
                <a:latin typeface="Arial" panose="020B0604020202020204" pitchFamily="34" charset="0"/>
              </a:rPr>
              <a:t>Sobrios</a:t>
            </a:r>
            <a:r>
              <a:rPr lang="en-US" altLang="en-US" sz="2200" dirty="0">
                <a:solidFill>
                  <a:srgbClr val="FFFFFF"/>
                </a:solidFill>
                <a:latin typeface="Arial" panose="020B0604020202020204" pitchFamily="34" charset="0"/>
              </a:rPr>
              <a:t>/</a:t>
            </a:r>
            <a:r>
              <a:rPr lang="en-US" altLang="en-US" sz="2200" dirty="0" err="1">
                <a:solidFill>
                  <a:srgbClr val="FFFFFF"/>
                </a:solidFill>
                <a:latin typeface="Arial" panose="020B0604020202020204" pitchFamily="34" charset="0"/>
              </a:rPr>
              <a:t>disciplinados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2:2,6)</a:t>
            </a:r>
          </a:p>
          <a:p>
            <a:pPr>
              <a:spcBef>
                <a:spcPct val="0"/>
              </a:spcBef>
              <a:defRPr/>
            </a:pPr>
            <a:r>
              <a:rPr lang="en-US" altLang="en-US" sz="2200" b="0" dirty="0" err="1">
                <a:solidFill>
                  <a:srgbClr val="FFFFFF"/>
                </a:solidFill>
                <a:latin typeface="Arial" panose="020B0604020202020204" pitchFamily="34" charset="0"/>
              </a:rPr>
              <a:t>Ejemplo</a:t>
            </a:r>
            <a:r>
              <a:rPr lang="en-US" altLang="en-US" sz="2200" b="0" dirty="0">
                <a:solidFill>
                  <a:srgbClr val="FFFFFF"/>
                </a:solidFill>
                <a:latin typeface="Arial" panose="020B0604020202020204" pitchFamily="34" charset="0"/>
              </a:rPr>
              <a:t> de </a:t>
            </a:r>
            <a:r>
              <a:rPr lang="en-US" altLang="en-US" sz="2200" dirty="0" err="1">
                <a:solidFill>
                  <a:srgbClr val="FFFFFF"/>
                </a:solidFill>
                <a:latin typeface="Arial" panose="020B0604020202020204" pitchFamily="34" charset="0"/>
              </a:rPr>
              <a:t>integridad</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2:7)</a:t>
            </a:r>
          </a:p>
          <a:p>
            <a:pPr>
              <a:spcBef>
                <a:spcPct val="0"/>
              </a:spcBef>
              <a:defRPr/>
            </a:pPr>
            <a:r>
              <a:rPr lang="en-US" altLang="en-US" sz="2200" dirty="0">
                <a:solidFill>
                  <a:srgbClr val="FFFFFF"/>
                </a:solidFill>
                <a:latin typeface="Arial" panose="020B0604020202020204" pitchFamily="34" charset="0"/>
              </a:rPr>
              <a:t>Sin ira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discusiones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Tim 2:8)</a:t>
            </a:r>
          </a:p>
          <a:p>
            <a:pPr>
              <a:spcBef>
                <a:spcPct val="0"/>
              </a:spcBef>
              <a:defRPr/>
            </a:pPr>
            <a:r>
              <a:rPr lang="en-US" altLang="en-US" sz="2200" b="0" dirty="0" err="1">
                <a:solidFill>
                  <a:srgbClr val="FFFFFF"/>
                </a:solidFill>
                <a:latin typeface="Arial" panose="020B0604020202020204" pitchFamily="34" charset="0"/>
              </a:rPr>
              <a:t>Ejemplos</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respetables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2:7)</a:t>
            </a:r>
          </a:p>
          <a:p>
            <a:pPr>
              <a:spcBef>
                <a:spcPct val="0"/>
              </a:spcBef>
              <a:defRPr/>
            </a:pPr>
            <a:r>
              <a:rPr lang="en-US" altLang="en-US" sz="2200" dirty="0">
                <a:solidFill>
                  <a:srgbClr val="FFFFFF"/>
                </a:solidFill>
                <a:latin typeface="Arial" panose="020B0604020202020204" pitchFamily="34" charset="0"/>
              </a:rPr>
              <a:t>Palabra </a:t>
            </a:r>
            <a:r>
              <a:rPr lang="en-US" altLang="en-US" sz="2200" dirty="0" err="1">
                <a:solidFill>
                  <a:srgbClr val="FFFFFF"/>
                </a:solidFill>
                <a:latin typeface="Arial" panose="020B0604020202020204" pitchFamily="34" charset="0"/>
              </a:rPr>
              <a:t>sana</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2:8)</a:t>
            </a:r>
          </a:p>
          <a:p>
            <a:pPr>
              <a:spcBef>
                <a:spcPct val="0"/>
              </a:spcBef>
              <a:defRPr/>
            </a:pPr>
            <a:endParaRPr lang="en-US" altLang="en-US" sz="2200" b="0" dirty="0">
              <a:solidFill>
                <a:srgbClr val="FFFFFF"/>
              </a:solidFill>
              <a:latin typeface="Arial" panose="020B0604020202020204" pitchFamily="34" charset="0"/>
            </a:endParaRPr>
          </a:p>
          <a:p>
            <a:pPr>
              <a:spcBef>
                <a:spcPct val="0"/>
              </a:spcBef>
              <a:buFontTx/>
              <a:buNone/>
              <a:defRPr/>
            </a:pPr>
            <a:r>
              <a:rPr lang="en-US" altLang="en-US" sz="2200" i="1" u="sng" dirty="0" err="1">
                <a:solidFill>
                  <a:srgbClr val="FFFF00"/>
                </a:solidFill>
                <a:latin typeface="Arial" panose="020B0604020202020204" pitchFamily="34" charset="0"/>
              </a:rPr>
              <a:t>En</a:t>
            </a:r>
            <a:r>
              <a:rPr lang="en-US" altLang="en-US" sz="2200" i="1" u="sng" dirty="0">
                <a:solidFill>
                  <a:srgbClr val="FFFF00"/>
                </a:solidFill>
                <a:latin typeface="Arial" panose="020B0604020202020204" pitchFamily="34" charset="0"/>
              </a:rPr>
              <a:t> el </a:t>
            </a:r>
            <a:r>
              <a:rPr lang="en-US" altLang="en-US" sz="2200" i="1" u="sng" dirty="0" err="1">
                <a:solidFill>
                  <a:srgbClr val="FFFF00"/>
                </a:solidFill>
                <a:latin typeface="Arial" panose="020B0604020202020204" pitchFamily="34" charset="0"/>
              </a:rPr>
              <a:t>hogar</a:t>
            </a:r>
            <a:r>
              <a:rPr lang="en-US" altLang="en-US" sz="2200" i="1" u="sng" dirty="0">
                <a:solidFill>
                  <a:srgbClr val="FFFF00"/>
                </a:solidFill>
                <a:latin typeface="Arial" panose="020B0604020202020204" pitchFamily="34" charset="0"/>
              </a:rPr>
              <a:t>:</a:t>
            </a:r>
          </a:p>
          <a:p>
            <a:pPr>
              <a:spcBef>
                <a:spcPct val="0"/>
              </a:spcBef>
              <a:defRPr/>
            </a:pPr>
            <a:r>
              <a:rPr lang="en-US" altLang="en-US" sz="2200" dirty="0">
                <a:solidFill>
                  <a:srgbClr val="FFFFFF"/>
                </a:solidFill>
                <a:latin typeface="Arial" panose="020B0604020202020204" pitchFamily="34" charset="0"/>
              </a:rPr>
              <a:t>Amor sacrificial </a:t>
            </a:r>
            <a:r>
              <a:rPr lang="en-US" altLang="en-US" sz="2200" b="0" dirty="0">
                <a:solidFill>
                  <a:srgbClr val="FFFFFF"/>
                </a:solidFill>
                <a:latin typeface="Arial" panose="020B0604020202020204" pitchFamily="34" charset="0"/>
              </a:rPr>
              <a:t>para la </a:t>
            </a:r>
            <a:r>
              <a:rPr lang="en-US" altLang="en-US" sz="2200" b="0" dirty="0" err="1">
                <a:solidFill>
                  <a:srgbClr val="FFFFFF"/>
                </a:solidFill>
                <a:latin typeface="Arial" panose="020B0604020202020204" pitchFamily="34" charset="0"/>
              </a:rPr>
              <a:t>esposa</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purificando</a:t>
            </a:r>
            <a:r>
              <a:rPr lang="en-US" altLang="en-US" sz="2200" dirty="0">
                <a:solidFill>
                  <a:srgbClr val="FFFFFF"/>
                </a:solidFill>
                <a:latin typeface="Arial" panose="020B0604020202020204" pitchFamily="34" charset="0"/>
              </a:rPr>
              <a:t>, honrando</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Ef</a:t>
            </a:r>
            <a:r>
              <a:rPr lang="en-US" altLang="en-US" sz="2200" b="0" dirty="0">
                <a:solidFill>
                  <a:srgbClr val="FFFFFF"/>
                </a:solidFill>
                <a:latin typeface="Arial" panose="020B0604020202020204" pitchFamily="34" charset="0"/>
              </a:rPr>
              <a:t> 5:25-33)</a:t>
            </a:r>
          </a:p>
          <a:p>
            <a:pPr>
              <a:spcBef>
                <a:spcPct val="0"/>
              </a:spcBef>
              <a:defRPr/>
            </a:pPr>
            <a:r>
              <a:rPr lang="en-US" altLang="en-US" sz="2200" b="0" dirty="0">
                <a:solidFill>
                  <a:srgbClr val="FFFFFF"/>
                </a:solidFill>
                <a:latin typeface="Arial" panose="020B0604020202020204" pitchFamily="34" charset="0"/>
              </a:rPr>
              <a:t>Conv</a:t>
            </a:r>
            <a:r>
              <a:rPr lang="en-US" altLang="en-US" sz="2200" b="0" dirty="0" err="1">
                <a:solidFill>
                  <a:srgbClr val="FFFFFF"/>
                </a:solidFill>
                <a:latin typeface="Arial" panose="020B0604020202020204" pitchFamily="34" charset="0"/>
              </a:rPr>
              <a:t>ivir</a:t>
            </a:r>
            <a:r>
              <a:rPr lang="en-US" altLang="en-US" sz="2200" b="0" dirty="0">
                <a:solidFill>
                  <a:srgbClr val="FFFFFF"/>
                </a:solidFill>
                <a:latin typeface="Arial" panose="020B0604020202020204" pitchFamily="34" charset="0"/>
              </a:rPr>
              <a:t> con </a:t>
            </a:r>
            <a:r>
              <a:rPr lang="en-US" altLang="en-US" sz="2200" b="0" dirty="0" err="1">
                <a:solidFill>
                  <a:srgbClr val="FFFFFF"/>
                </a:solidFill>
                <a:latin typeface="Arial" panose="020B0604020202020204" pitchFamily="34" charset="0"/>
              </a:rPr>
              <a:t>esposas</a:t>
            </a:r>
            <a:r>
              <a:rPr lang="en-US" altLang="en-US" sz="2200" b="0" dirty="0">
                <a:solidFill>
                  <a:srgbClr val="FFFFFF"/>
                </a:solidFill>
                <a:latin typeface="Arial" panose="020B0604020202020204" pitchFamily="34" charset="0"/>
              </a:rPr>
              <a:t> de </a:t>
            </a:r>
            <a:r>
              <a:rPr lang="en-US" altLang="en-US" sz="2200" b="0" dirty="0" err="1">
                <a:solidFill>
                  <a:srgbClr val="FFFFFF"/>
                </a:solidFill>
                <a:latin typeface="Arial" panose="020B0604020202020204" pitchFamily="34" charset="0"/>
              </a:rPr>
              <a:t>manera</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comprensiva</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Ped 3:7)</a:t>
            </a:r>
          </a:p>
          <a:p>
            <a:pPr>
              <a:spcBef>
                <a:spcPct val="0"/>
              </a:spcBef>
              <a:defRPr/>
            </a:pPr>
            <a:r>
              <a:rPr lang="en-US" altLang="en-US" sz="2200" dirty="0">
                <a:solidFill>
                  <a:srgbClr val="FFFFFF"/>
                </a:solidFill>
                <a:latin typeface="Arial" panose="020B0604020202020204" pitchFamily="34" charset="0"/>
              </a:rPr>
              <a:t>No amargo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áspero</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con la esposa: emociones controladas (Col 3:19)</a:t>
            </a:r>
          </a:p>
          <a:p>
            <a:pPr>
              <a:spcBef>
                <a:spcPct val="0"/>
              </a:spcBef>
              <a:defRPr/>
            </a:pPr>
            <a:r>
              <a:rPr lang="en-US" altLang="en-US" sz="2200" dirty="0">
                <a:solidFill>
                  <a:srgbClr val="FFFFFF"/>
                </a:solidFill>
                <a:latin typeface="Arial" panose="020B0604020202020204" pitchFamily="34" charset="0"/>
              </a:rPr>
              <a:t>Dar honor </a:t>
            </a:r>
            <a:r>
              <a:rPr lang="en-US" altLang="en-US" sz="2200" b="0" dirty="0">
                <a:solidFill>
                  <a:srgbClr val="FFFFFF"/>
                </a:solidFill>
                <a:latin typeface="Arial" panose="020B0604020202020204" pitchFamily="34" charset="0"/>
              </a:rPr>
              <a:t>a las </a:t>
            </a:r>
            <a:r>
              <a:rPr lang="en-US" altLang="en-US" sz="2200" b="0" dirty="0" err="1">
                <a:solidFill>
                  <a:srgbClr val="FFFFFF"/>
                </a:solidFill>
                <a:latin typeface="Arial" panose="020B0604020202020204" pitchFamily="34" charset="0"/>
              </a:rPr>
              <a:t>esposas</a:t>
            </a:r>
            <a:r>
              <a:rPr lang="en-US" altLang="en-US" sz="2200" b="0" dirty="0">
                <a:solidFill>
                  <a:srgbClr val="FFFFFF"/>
                </a:solidFill>
                <a:latin typeface="Arial" panose="020B0604020202020204" pitchFamily="34" charset="0"/>
              </a:rPr>
              <a:t> como a vaso más frágil (I Ped 3:7)</a:t>
            </a:r>
          </a:p>
          <a:p>
            <a:pPr>
              <a:spcBef>
                <a:spcPct val="0"/>
              </a:spcBef>
              <a:defRPr/>
            </a:pPr>
            <a:r>
              <a:rPr lang="en-US" altLang="en-US" sz="2200" b="0" dirty="0" err="1">
                <a:solidFill>
                  <a:srgbClr val="FFFFFF"/>
                </a:solidFill>
                <a:latin typeface="Arial" panose="020B0604020202020204" pitchFamily="34" charset="0"/>
              </a:rPr>
              <a:t>Gobernar</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administrar</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bien</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su</a:t>
            </a:r>
            <a:r>
              <a:rPr lang="en-US" altLang="en-US" sz="2200" b="0" dirty="0">
                <a:solidFill>
                  <a:srgbClr val="FFFFFF"/>
                </a:solidFill>
                <a:latin typeface="Arial" panose="020B0604020202020204" pitchFamily="34" charset="0"/>
              </a:rPr>
              <a:t> casa, con </a:t>
            </a:r>
            <a:r>
              <a:rPr lang="en-US" altLang="en-US" sz="2200" dirty="0" err="1">
                <a:solidFill>
                  <a:srgbClr val="FFFFFF"/>
                </a:solidFill>
                <a:latin typeface="Arial" panose="020B0604020202020204" pitchFamily="34" charset="0"/>
              </a:rPr>
              <a:t>dignidad</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Tim 3:4,5)</a:t>
            </a:r>
          </a:p>
          <a:p>
            <a:pPr>
              <a:spcBef>
                <a:spcPct val="0"/>
              </a:spcBef>
              <a:defRPr/>
            </a:pPr>
            <a:r>
              <a:rPr lang="en-US" altLang="en-US" sz="2200" dirty="0">
                <a:solidFill>
                  <a:srgbClr val="FFFFFF"/>
                </a:solidFill>
                <a:latin typeface="Arial" panose="020B0604020202020204" pitchFamily="34" charset="0"/>
              </a:rPr>
              <a:t>No </a:t>
            </a:r>
            <a:r>
              <a:rPr lang="en-US" altLang="en-US" sz="2200" dirty="0" err="1">
                <a:solidFill>
                  <a:srgbClr val="FFFFFF"/>
                </a:solidFill>
                <a:latin typeface="Arial" panose="020B0604020202020204" pitchFamily="34" charset="0"/>
              </a:rPr>
              <a:t>exasperar</a:t>
            </a:r>
            <a:r>
              <a:rPr lang="en-US" altLang="en-US" sz="2200" dirty="0">
                <a:solidFill>
                  <a:srgbClr val="FFFFFF"/>
                </a:solidFill>
                <a:latin typeface="Arial" panose="020B0604020202020204" pitchFamily="34" charset="0"/>
              </a:rPr>
              <a:t> a </a:t>
            </a:r>
            <a:r>
              <a:rPr lang="en-US" altLang="en-US" sz="2200" b="0" dirty="0" err="1">
                <a:solidFill>
                  <a:srgbClr val="FFFFFF"/>
                </a:solidFill>
                <a:latin typeface="Arial" panose="020B0604020202020204" pitchFamily="34" charset="0"/>
              </a:rPr>
              <a:t>sus</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hijo</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desanimarlos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(Col 3:21)</a:t>
            </a:r>
          </a:p>
          <a:p>
            <a:pPr>
              <a:spcBef>
                <a:spcPct val="0"/>
              </a:spcBef>
              <a:defRPr/>
            </a:pPr>
            <a:r>
              <a:rPr lang="en-US" altLang="en-US" sz="2200" i="1" u="sng" dirty="0" err="1">
                <a:solidFill>
                  <a:srgbClr val="FFFFFF"/>
                </a:solidFill>
                <a:latin typeface="Arial" panose="020B0604020202020204" pitchFamily="34" charset="0"/>
              </a:rPr>
              <a:t>Criar</a:t>
            </a:r>
            <a:r>
              <a:rPr lang="en-US" altLang="en-US" sz="2200" i="1" u="sng" dirty="0">
                <a:solidFill>
                  <a:srgbClr val="FFFFFF"/>
                </a:solidFill>
                <a:latin typeface="Arial" panose="020B0604020202020204" pitchFamily="34" charset="0"/>
              </a:rPr>
              <a:t>, </a:t>
            </a:r>
            <a:r>
              <a:rPr lang="en-US" altLang="en-US" sz="2200" i="1" u="sng" dirty="0" err="1">
                <a:solidFill>
                  <a:srgbClr val="FFFFFF"/>
                </a:solidFill>
                <a:latin typeface="Arial" panose="020B0604020202020204" pitchFamily="34" charset="0"/>
              </a:rPr>
              <a:t>disciplinar</a:t>
            </a:r>
            <a:r>
              <a:rPr lang="en-US" altLang="en-US" sz="2200" i="1" u="sng" dirty="0">
                <a:solidFill>
                  <a:srgbClr val="FFFFFF"/>
                </a:solidFill>
                <a:latin typeface="Arial" panose="020B0604020202020204" pitchFamily="34" charset="0"/>
              </a:rPr>
              <a:t>, </a:t>
            </a:r>
            <a:r>
              <a:rPr lang="en-US" altLang="en-US" sz="2200" i="1" u="sng" dirty="0" err="1">
                <a:solidFill>
                  <a:srgbClr val="FFFFFF"/>
                </a:solidFill>
                <a:latin typeface="Arial" panose="020B0604020202020204" pitchFamily="34" charset="0"/>
              </a:rPr>
              <a:t>amonestar</a:t>
            </a:r>
            <a:r>
              <a:rPr lang="en-US" altLang="en-US" sz="2200" i="1" u="sng" dirty="0">
                <a:solidFill>
                  <a:srgbClr val="FFFFFF"/>
                </a:solidFill>
                <a:latin typeface="Arial" panose="020B0604020202020204" pitchFamily="34" charset="0"/>
              </a:rPr>
              <a:t> </a:t>
            </a:r>
            <a:r>
              <a:rPr lang="en-US" altLang="en-US" sz="2200" b="0" i="1" u="sng" dirty="0">
                <a:solidFill>
                  <a:srgbClr val="FFFFFF"/>
                </a:solidFill>
                <a:latin typeface="Arial" panose="020B0604020202020204" pitchFamily="34" charset="0"/>
              </a:rPr>
              <a:t>a </a:t>
            </a:r>
            <a:r>
              <a:rPr lang="en-US" altLang="en-US" sz="2200" b="0" i="1" u="sng" dirty="0" err="1">
                <a:solidFill>
                  <a:srgbClr val="FFFFFF"/>
                </a:solidFill>
                <a:latin typeface="Arial" panose="020B0604020202020204" pitchFamily="34" charset="0"/>
              </a:rPr>
              <a:t>sus</a:t>
            </a:r>
            <a:r>
              <a:rPr lang="en-US" altLang="en-US" sz="2200" b="0" i="1" u="sng" dirty="0">
                <a:solidFill>
                  <a:srgbClr val="FFFFFF"/>
                </a:solidFill>
                <a:latin typeface="Arial" panose="020B0604020202020204" pitchFamily="34" charset="0"/>
              </a:rPr>
              <a:t> </a:t>
            </a:r>
            <a:r>
              <a:rPr lang="en-US" altLang="en-US" sz="2200" b="0" i="1" u="sng" dirty="0" err="1">
                <a:solidFill>
                  <a:srgbClr val="FFFFFF"/>
                </a:solidFill>
                <a:latin typeface="Arial" panose="020B0604020202020204" pitchFamily="34" charset="0"/>
              </a:rPr>
              <a:t>hijos</a:t>
            </a:r>
            <a:r>
              <a:rPr lang="en-US" altLang="en-US" sz="2200" b="0" i="1" u="sng" dirty="0">
                <a:solidFill>
                  <a:srgbClr val="FFFFFF"/>
                </a:solidFill>
                <a:latin typeface="Arial" panose="020B0604020202020204" pitchFamily="34" charset="0"/>
              </a:rPr>
              <a:t> (</a:t>
            </a:r>
            <a:r>
              <a:rPr lang="en-US" altLang="en-US" sz="2200" b="0" i="1" u="sng" dirty="0" err="1">
                <a:solidFill>
                  <a:srgbClr val="FFFFFF"/>
                </a:solidFill>
                <a:latin typeface="Arial" panose="020B0604020202020204" pitchFamily="34" charset="0"/>
              </a:rPr>
              <a:t>Ef</a:t>
            </a:r>
            <a:r>
              <a:rPr lang="en-US" altLang="en-US" sz="2200" b="0" i="1" u="sng" dirty="0">
                <a:solidFill>
                  <a:srgbClr val="FFFFFF"/>
                </a:solidFill>
                <a:latin typeface="Arial" panose="020B0604020202020204" pitchFamily="34" charset="0"/>
              </a:rPr>
              <a:t> 6:4)</a:t>
            </a:r>
          </a:p>
        </p:txBody>
      </p:sp>
      <p:sp>
        <p:nvSpPr>
          <p:cNvPr id="6" name="Rounded Rectangular Callout 15">
            <a:extLst>
              <a:ext uri="{FF2B5EF4-FFF2-40B4-BE49-F238E27FC236}">
                <a16:creationId xmlns="" xmlns:a16="http://schemas.microsoft.com/office/drawing/2014/main" id="{19456D4D-FD0D-4215-AAF2-24A3A258B42C}"/>
              </a:ext>
            </a:extLst>
          </p:cNvPr>
          <p:cNvSpPr/>
          <p:nvPr/>
        </p:nvSpPr>
        <p:spPr>
          <a:xfrm>
            <a:off x="8567278" y="5232400"/>
            <a:ext cx="3625516" cy="1480760"/>
          </a:xfrm>
          <a:prstGeom prst="wedgeRoundRectCallout">
            <a:avLst>
              <a:gd name="adj1" fmla="val 23143"/>
              <a:gd name="adj2" fmla="val 50684"/>
              <a:gd name="adj3" fmla="val 166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2400" b="1" dirty="0">
                <a:solidFill>
                  <a:srgbClr val="FFFFFF"/>
                </a:solidFill>
              </a:rPr>
              <a:t>La enseñanza clave es el carácter requerido, no la </a:t>
            </a:r>
            <a:r>
              <a:rPr lang="en-US" altLang="en-US" sz="2400" b="1" dirty="0" err="1">
                <a:solidFill>
                  <a:srgbClr val="FFFFFF"/>
                </a:solidFill>
              </a:rPr>
              <a:t>imposición</a:t>
            </a:r>
            <a:r>
              <a:rPr lang="en-US" altLang="en-US" sz="2400" b="1" dirty="0">
                <a:solidFill>
                  <a:srgbClr val="FFFFFF"/>
                </a:solidFill>
              </a:rPr>
              <a:t> (por edicto) de la </a:t>
            </a:r>
            <a:r>
              <a:rPr lang="en-US" altLang="en-US" sz="2400" b="1" dirty="0" err="1">
                <a:solidFill>
                  <a:srgbClr val="FFFFFF"/>
                </a:solidFill>
              </a:rPr>
              <a:t>posición</a:t>
            </a:r>
            <a:r>
              <a:rPr lang="en-US" altLang="en-US" sz="2400" b="1" dirty="0">
                <a:solidFill>
                  <a:srgbClr val="FFFFFF"/>
                </a:solidFill>
              </a:rPr>
              <a:t>.</a:t>
            </a:r>
          </a:p>
        </p:txBody>
      </p:sp>
      <p:sp>
        <p:nvSpPr>
          <p:cNvPr id="4" name="TextBox 3"/>
          <p:cNvSpPr txBox="1"/>
          <p:nvPr/>
        </p:nvSpPr>
        <p:spPr>
          <a:xfrm>
            <a:off x="7835771" y="777240"/>
            <a:ext cx="4203522" cy="3046988"/>
          </a:xfrm>
          <a:prstGeom prst="rect">
            <a:avLst/>
          </a:prstGeom>
          <a:solidFill>
            <a:schemeClr val="accent6"/>
          </a:solidFill>
          <a:ln>
            <a:solidFill>
              <a:srgbClr val="FFFF00"/>
            </a:solidFill>
          </a:ln>
        </p:spPr>
        <p:txBody>
          <a:bodyPr wrap="square" rtlCol="0">
            <a:spAutoFit/>
          </a:bodyPr>
          <a:lstStyle/>
          <a:p>
            <a:pPr algn="ctr"/>
            <a:r>
              <a:rPr lang="es-ES" sz="2400" b="1" dirty="0">
                <a:solidFill>
                  <a:srgbClr val="FFFFFF"/>
                </a:solidFill>
                <a:latin typeface="Arial Narrow" panose="020B0606020202030204" pitchFamily="34" charset="0"/>
              </a:rPr>
              <a:t>Características masculinas útiles</a:t>
            </a:r>
          </a:p>
          <a:p>
            <a:pPr algn="ctr"/>
            <a:endParaRPr lang="es-ES" sz="2400" dirty="0">
              <a:solidFill>
                <a:srgbClr val="FFFFFF"/>
              </a:solidFill>
              <a:latin typeface="Arial Narrow" panose="020B0606020202030204" pitchFamily="34" charset="0"/>
            </a:endParaRP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Fuerza</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Conocimiento y aptitudes</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Iniciativa, establecimiento de metas y planificación</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Valentía</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Dominio propio</a:t>
            </a:r>
            <a:endParaRPr lang="en-US" sz="240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663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2BC98-1AB8-92BD-8EBA-7D4A2E92B156}"/>
              </a:ext>
            </a:extLst>
          </p:cNvPr>
          <p:cNvSpPr>
            <a:spLocks noGrp="1"/>
          </p:cNvSpPr>
          <p:nvPr>
            <p:ph type="ctrTitle"/>
          </p:nvPr>
        </p:nvSpPr>
        <p:spPr>
          <a:xfrm>
            <a:off x="1374044" y="2751600"/>
            <a:ext cx="9144000" cy="1354801"/>
          </a:xfrm>
        </p:spPr>
        <p:txBody>
          <a:bodyPr>
            <a:normAutofit/>
          </a:bodyPr>
          <a:lstStyle/>
          <a:p>
            <a:pPr rtl="0"/>
            <a:r>
              <a:rPr lang="en-US" dirty="0">
                <a:solidFill>
                  <a:schemeClr val="bg1"/>
                </a:solidFill>
              </a:rPr>
              <a:t>Hombres de oración</a:t>
            </a:r>
          </a:p>
        </p:txBody>
      </p:sp>
    </p:spTree>
    <p:extLst>
      <p:ext uri="{BB962C8B-B14F-4D97-AF65-F5344CB8AC3E}">
        <p14:creationId xmlns:p14="http://schemas.microsoft.com/office/powerpoint/2010/main" val="8308873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6"/>
            <a:ext cx="11052617" cy="1323439"/>
          </a:xfrm>
          <a:prstGeom prst="rect">
            <a:avLst/>
          </a:prstGeom>
          <a:noFill/>
        </p:spPr>
        <p:txBody>
          <a:bodyPr wrap="square" rtlCol="0">
            <a:spAutoFit/>
          </a:bodyPr>
          <a:lstStyle/>
          <a:p>
            <a:r>
              <a:rPr lang="en-US" sz="4000" dirty="0" err="1">
                <a:solidFill>
                  <a:prstClr val="white"/>
                </a:solidFill>
              </a:rPr>
              <a:t>Enumere</a:t>
            </a:r>
            <a:r>
              <a:rPr lang="en-US" sz="4000" dirty="0">
                <a:solidFill>
                  <a:prstClr val="white"/>
                </a:solidFill>
              </a:rPr>
              <a:t> algunos ejemplos bíblicos de hombres que </a:t>
            </a:r>
            <a:r>
              <a:rPr lang="en-US" sz="4000" dirty="0" err="1">
                <a:solidFill>
                  <a:prstClr val="white"/>
                </a:solidFill>
              </a:rPr>
              <a:t>oraban</a:t>
            </a:r>
            <a:r>
              <a:rPr lang="en-US" sz="4000" dirty="0">
                <a:solidFill>
                  <a:prstClr val="white"/>
                </a:solidFill>
              </a:rPr>
              <a:t> con </a:t>
            </a:r>
            <a:r>
              <a:rPr lang="en-US" sz="4000" dirty="0" err="1">
                <a:solidFill>
                  <a:prstClr val="white"/>
                </a:solidFill>
              </a:rPr>
              <a:t>frecuencia</a:t>
            </a:r>
            <a:endParaRPr lang="en-US" sz="4000" dirty="0">
              <a:solidFill>
                <a:prstClr val="white"/>
              </a:solidFill>
            </a:endParaRPr>
          </a:p>
        </p:txBody>
      </p:sp>
      <p:sp>
        <p:nvSpPr>
          <p:cNvPr id="2" name="TextBox 1">
            <a:extLst>
              <a:ext uri="{FF2B5EF4-FFF2-40B4-BE49-F238E27FC236}">
                <a16:creationId xmlns:a16="http://schemas.microsoft.com/office/drawing/2014/main" xmlns="" id="{732940A4-50F7-ACDC-7079-C940B0DF3A1E}"/>
              </a:ext>
            </a:extLst>
          </p:cNvPr>
          <p:cNvSpPr txBox="1"/>
          <p:nvPr/>
        </p:nvSpPr>
        <p:spPr>
          <a:xfrm>
            <a:off x="746887" y="2550968"/>
            <a:ext cx="10599173" cy="2970813"/>
          </a:xfrm>
          <a:prstGeom prst="rect">
            <a:avLst/>
          </a:prstGeom>
          <a:noFill/>
        </p:spPr>
        <p:txBody>
          <a:bodyPr wrap="square" rtlCol="0">
            <a:spAutoFit/>
          </a:bodyPr>
          <a:lstStyle/>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Jesús</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Pablo</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David</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Daniel</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Nehemías</a:t>
            </a:r>
            <a:endParaRPr lang="en-US" sz="28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100" dirty="0">
              <a:solidFill>
                <a:prstClr val="white"/>
              </a:solidFill>
              <a:ea typeface="Calibri" panose="020F0502020204030204" pitchFamily="34"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3259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6"/>
            <a:ext cx="11052617" cy="1323439"/>
          </a:xfrm>
          <a:prstGeom prst="rect">
            <a:avLst/>
          </a:prstGeom>
          <a:noFill/>
        </p:spPr>
        <p:txBody>
          <a:bodyPr wrap="square" rtlCol="0">
            <a:spAutoFit/>
          </a:bodyPr>
          <a:lstStyle/>
          <a:p>
            <a:r>
              <a:rPr lang="es-ES" sz="4000" dirty="0">
                <a:solidFill>
                  <a:prstClr val="white"/>
                </a:solidFill>
              </a:rPr>
              <a:t>Pablo exhortaba frecuentemente a los cristianos a ser diligentes en sus oraciones...</a:t>
            </a:r>
            <a:endParaRPr lang="en-US" sz="4000" dirty="0">
              <a:solidFill>
                <a:prstClr val="white"/>
              </a:solidFill>
            </a:endParaRPr>
          </a:p>
        </p:txBody>
      </p:sp>
      <p:sp>
        <p:nvSpPr>
          <p:cNvPr id="2" name="TextBox 1">
            <a:extLst>
              <a:ext uri="{FF2B5EF4-FFF2-40B4-BE49-F238E27FC236}">
                <a16:creationId xmlns:a16="http://schemas.microsoft.com/office/drawing/2014/main" xmlns="" id="{732940A4-50F7-ACDC-7079-C940B0DF3A1E}"/>
              </a:ext>
            </a:extLst>
          </p:cNvPr>
          <p:cNvSpPr txBox="1"/>
          <p:nvPr/>
        </p:nvSpPr>
        <p:spPr>
          <a:xfrm>
            <a:off x="502240" y="2043758"/>
            <a:ext cx="11611897" cy="4374146"/>
          </a:xfrm>
          <a:prstGeom prst="rect">
            <a:avLst/>
          </a:prstGeom>
          <a:noFill/>
        </p:spPr>
        <p:txBody>
          <a:bodyPr wrap="square" rtlCol="0">
            <a:spAutoFit/>
          </a:bodyPr>
          <a:lstStyle/>
          <a:p>
            <a:r>
              <a:rPr lang="es-ES" sz="2800" dirty="0">
                <a:solidFill>
                  <a:prstClr val="white"/>
                </a:solidFill>
              </a:rPr>
              <a:t>"Con toda oración y súplica oren en todo tiempo..." – </a:t>
            </a:r>
            <a:r>
              <a:rPr lang="es-ES" sz="2800" dirty="0" err="1">
                <a:solidFill>
                  <a:prstClr val="white"/>
                </a:solidFill>
              </a:rPr>
              <a:t>Ef</a:t>
            </a:r>
            <a:r>
              <a:rPr lang="es-ES" sz="2800" dirty="0">
                <a:solidFill>
                  <a:prstClr val="white"/>
                </a:solidFill>
              </a:rPr>
              <a:t> 6:18</a:t>
            </a:r>
          </a:p>
          <a:p>
            <a:r>
              <a:rPr lang="es-ES" sz="2800" dirty="0">
                <a:solidFill>
                  <a:prstClr val="white"/>
                </a:solidFill>
              </a:rPr>
              <a:t>"Perseveren en la oración, velando en ella con acción de gracias" – Col 4:2</a:t>
            </a:r>
          </a:p>
          <a:p>
            <a:r>
              <a:rPr lang="es-ES" sz="2800" dirty="0">
                <a:solidFill>
                  <a:prstClr val="white"/>
                </a:solidFill>
              </a:rPr>
              <a:t>“Oren sin cesar” – 1 </a:t>
            </a:r>
            <a:r>
              <a:rPr lang="es-ES" sz="2800" dirty="0" err="1">
                <a:solidFill>
                  <a:prstClr val="white"/>
                </a:solidFill>
              </a:rPr>
              <a:t>Tes</a:t>
            </a:r>
            <a:r>
              <a:rPr lang="es-ES" sz="2800" dirty="0">
                <a:solidFill>
                  <a:prstClr val="white"/>
                </a:solidFill>
              </a:rPr>
              <a:t> 5:17</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endParaRPr lang="en-US" sz="3200" dirty="0">
              <a:solidFill>
                <a:prstClr val="white"/>
              </a:solidFill>
            </a:endParaRPr>
          </a:p>
          <a:p>
            <a:r>
              <a:rPr lang="es-ES" sz="3200" dirty="0">
                <a:solidFill>
                  <a:prstClr val="white"/>
                </a:solidFill>
              </a:rPr>
              <a:t>La oración conduce al crecimiento espiritual. Ayuda a fortalecer nuestra fe, intensificar nuestra esperanza y profundizar nuestro amor. En resumen, la oración nos hace más parecidos a Jesús, que es la meta suprema de nuestras vidas (</a:t>
            </a:r>
            <a:r>
              <a:rPr lang="es-ES" sz="3200" dirty="0" err="1">
                <a:solidFill>
                  <a:prstClr val="white"/>
                </a:solidFill>
              </a:rPr>
              <a:t>Ef</a:t>
            </a:r>
            <a:r>
              <a:rPr lang="es-ES" sz="3200" dirty="0">
                <a:solidFill>
                  <a:prstClr val="white"/>
                </a:solidFill>
              </a:rPr>
              <a:t> 1:3-4; 4:13, 15; </a:t>
            </a:r>
            <a:r>
              <a:rPr lang="es-ES" sz="3200" dirty="0" err="1">
                <a:solidFill>
                  <a:prstClr val="white"/>
                </a:solidFill>
              </a:rPr>
              <a:t>Rom</a:t>
            </a:r>
            <a:r>
              <a:rPr lang="es-ES" sz="3200" dirty="0">
                <a:solidFill>
                  <a:prstClr val="white"/>
                </a:solidFill>
              </a:rPr>
              <a:t> 8:29).</a:t>
            </a:r>
            <a:endParaRPr lang="en-US" sz="3200" dirty="0">
              <a:solidFill>
                <a:prstClr val="white"/>
              </a:solidFill>
            </a:endParaRPr>
          </a:p>
        </p:txBody>
      </p:sp>
    </p:spTree>
    <p:extLst>
      <p:ext uri="{BB962C8B-B14F-4D97-AF65-F5344CB8AC3E}">
        <p14:creationId xmlns:p14="http://schemas.microsoft.com/office/powerpoint/2010/main" val="349480337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6"/>
            <a:ext cx="10308174" cy="1323439"/>
          </a:xfrm>
          <a:prstGeom prst="rect">
            <a:avLst/>
          </a:prstGeom>
          <a:noFill/>
        </p:spPr>
        <p:txBody>
          <a:bodyPr wrap="square" rtlCol="0">
            <a:spAutoFit/>
          </a:bodyPr>
          <a:lstStyle/>
          <a:p>
            <a:r>
              <a:rPr lang="en-US" sz="4000" dirty="0">
                <a:solidFill>
                  <a:prstClr val="white"/>
                </a:solidFill>
              </a:rPr>
              <a:t>¿Cuáles son algunas de las razones por las que acudes a Dios en oración?</a:t>
            </a:r>
          </a:p>
        </p:txBody>
      </p:sp>
      <p:sp>
        <p:nvSpPr>
          <p:cNvPr id="2" name="TextBox 1">
            <a:extLst>
              <a:ext uri="{FF2B5EF4-FFF2-40B4-BE49-F238E27FC236}">
                <a16:creationId xmlns:a16="http://schemas.microsoft.com/office/drawing/2014/main" xmlns="" id="{732940A4-50F7-ACDC-7079-C940B0DF3A1E}"/>
              </a:ext>
            </a:extLst>
          </p:cNvPr>
          <p:cNvSpPr txBox="1"/>
          <p:nvPr/>
        </p:nvSpPr>
        <p:spPr>
          <a:xfrm>
            <a:off x="881291" y="1930754"/>
            <a:ext cx="10599173" cy="4927246"/>
          </a:xfrm>
          <a:prstGeom prst="rect">
            <a:avLst/>
          </a:prstGeom>
          <a:noFill/>
        </p:spPr>
        <p:txBody>
          <a:bodyPr wrap="square" rtlCol="0">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Aquí están sus respuestas...</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Para buscar la guía de Dios (</a:t>
            </a:r>
            <a:r>
              <a:rPr lang="en-US" sz="2800" b="1" kern="0" dirty="0">
                <a:solidFill>
                  <a:prstClr val="white"/>
                </a:solidFill>
                <a:ea typeface="Times New Roman" panose="02020603050405020304" pitchFamily="18" charset="0"/>
                <a:cs typeface="Times New Roman" panose="02020603050405020304" pitchFamily="18" charset="0"/>
              </a:rPr>
              <a:t>27%</a:t>
            </a:r>
            <a:r>
              <a:rPr lang="en-US" sz="2800" kern="0" dirty="0">
                <a:solidFill>
                  <a:prstClr val="white"/>
                </a:solidFill>
                <a:ea typeface="Times New Roman" panose="02020603050405020304" pitchFamily="18" charset="0"/>
                <a:cs typeface="Times New Roman" panose="02020603050405020304" pitchFamily="18" charset="0"/>
              </a:rPr>
              <a:t>)</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Para agradecer a Dios (</a:t>
            </a:r>
            <a:r>
              <a:rPr lang="en-US" sz="2800" b="1" kern="0" dirty="0">
                <a:solidFill>
                  <a:prstClr val="white"/>
                </a:solidFill>
                <a:ea typeface="Times New Roman" panose="02020603050405020304" pitchFamily="18" charset="0"/>
                <a:cs typeface="Times New Roman" panose="02020603050405020304" pitchFamily="18" charset="0"/>
              </a:rPr>
              <a:t>23%</a:t>
            </a:r>
            <a:r>
              <a:rPr lang="en-US" sz="2800" kern="0" dirty="0">
                <a:solidFill>
                  <a:prstClr val="white"/>
                </a:solidFill>
                <a:ea typeface="Times New Roman" panose="02020603050405020304" pitchFamily="18" charset="0"/>
                <a:cs typeface="Times New Roman" panose="02020603050405020304" pitchFamily="18" charset="0"/>
              </a:rPr>
              <a:t>)</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Para </a:t>
            </a:r>
            <a:r>
              <a:rPr lang="en-US" sz="2800" kern="0" dirty="0" err="1">
                <a:solidFill>
                  <a:prstClr val="white"/>
                </a:solidFill>
                <a:ea typeface="Times New Roman" panose="02020603050405020304" pitchFamily="18" charset="0"/>
                <a:cs typeface="Times New Roman" panose="02020603050405020304" pitchFamily="18" charset="0"/>
              </a:rPr>
              <a:t>estar</a:t>
            </a:r>
            <a:r>
              <a:rPr lang="en-US" sz="2800" kern="0" dirty="0">
                <a:solidFill>
                  <a:prstClr val="white"/>
                </a:solidFill>
                <a:ea typeface="Times New Roman" panose="02020603050405020304" pitchFamily="18" charset="0"/>
                <a:cs typeface="Times New Roman" panose="02020603050405020304" pitchFamily="18" charset="0"/>
              </a:rPr>
              <a:t> cerca de Dios (</a:t>
            </a:r>
            <a:r>
              <a:rPr lang="en-US" sz="2800" b="1" kern="0" dirty="0">
                <a:solidFill>
                  <a:prstClr val="white"/>
                </a:solidFill>
                <a:ea typeface="Times New Roman" panose="02020603050405020304" pitchFamily="18" charset="0"/>
                <a:cs typeface="Times New Roman" panose="02020603050405020304" pitchFamily="18" charset="0"/>
              </a:rPr>
              <a:t>19%</a:t>
            </a:r>
            <a:r>
              <a:rPr lang="en-US" sz="2800" kern="0" dirty="0">
                <a:solidFill>
                  <a:prstClr val="white"/>
                </a:solidFill>
                <a:ea typeface="Times New Roman" panose="02020603050405020304" pitchFamily="18" charset="0"/>
                <a:cs typeface="Times New Roman" panose="02020603050405020304" pitchFamily="18" charset="0"/>
              </a:rPr>
              <a:t>)</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Para ayudar a otros (</a:t>
            </a:r>
            <a:r>
              <a:rPr lang="en-US" sz="2800" b="1" kern="0" dirty="0">
                <a:solidFill>
                  <a:prstClr val="white"/>
                </a:solidFill>
                <a:ea typeface="Times New Roman" panose="02020603050405020304" pitchFamily="18" charset="0"/>
                <a:cs typeface="Times New Roman" panose="02020603050405020304" pitchFamily="18" charset="0"/>
              </a:rPr>
              <a:t>13%</a:t>
            </a:r>
            <a:r>
              <a:rPr lang="en-US" sz="2800" kern="0" dirty="0">
                <a:solidFill>
                  <a:prstClr val="white"/>
                </a:solidFill>
                <a:ea typeface="Times New Roman" panose="02020603050405020304" pitchFamily="18" charset="0"/>
                <a:cs typeface="Times New Roman" panose="02020603050405020304" pitchFamily="18" charset="0"/>
              </a:rPr>
              <a:t>)</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Para mejorar la vida de una persona (</a:t>
            </a:r>
            <a:r>
              <a:rPr lang="en-US" sz="2800" b="1" kern="0" dirty="0">
                <a:solidFill>
                  <a:prstClr val="white"/>
                </a:solidFill>
                <a:ea typeface="Times New Roman" panose="02020603050405020304" pitchFamily="18" charset="0"/>
                <a:cs typeface="Times New Roman" panose="02020603050405020304" pitchFamily="18" charset="0"/>
              </a:rPr>
              <a:t>9%</a:t>
            </a:r>
            <a:r>
              <a:rPr lang="en-US" sz="2800" kern="0" dirty="0">
                <a:solidFill>
                  <a:prstClr val="white"/>
                </a:solidFill>
                <a:ea typeface="Times New Roman" panose="02020603050405020304" pitchFamily="18" charset="0"/>
                <a:cs typeface="Times New Roman" panose="02020603050405020304" pitchFamily="18" charset="0"/>
              </a:rPr>
              <a:t>)</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Otro (</a:t>
            </a:r>
            <a:r>
              <a:rPr lang="en-US" sz="2800" b="1" kern="0" dirty="0">
                <a:solidFill>
                  <a:prstClr val="white"/>
                </a:solidFill>
                <a:ea typeface="Times New Roman" panose="02020603050405020304" pitchFamily="18" charset="0"/>
                <a:cs typeface="Times New Roman" panose="02020603050405020304" pitchFamily="18" charset="0"/>
              </a:rPr>
              <a:t>4%</a:t>
            </a:r>
            <a:r>
              <a:rPr lang="en-US" sz="2800" kern="0" dirty="0">
                <a:solidFill>
                  <a:prstClr val="white"/>
                </a:solidFill>
                <a:ea typeface="Times New Roman" panose="02020603050405020304" pitchFamily="18" charset="0"/>
                <a:cs typeface="Times New Roman" panose="02020603050405020304" pitchFamily="18" charset="0"/>
              </a:rPr>
              <a:t>)</a:t>
            </a:r>
            <a:endParaRPr lang="en-US" sz="2800" kern="100" dirty="0">
              <a:solidFill>
                <a:prstClr val="white"/>
              </a:solidFill>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kern="0" dirty="0">
                <a:solidFill>
                  <a:prstClr val="white"/>
                </a:solidFill>
                <a:ea typeface="Times New Roman" panose="02020603050405020304" pitchFamily="18" charset="0"/>
                <a:cs typeface="Times New Roman" panose="02020603050405020304" pitchFamily="18" charset="0"/>
              </a:rPr>
              <a:t>No lo sé (</a:t>
            </a:r>
            <a:r>
              <a:rPr lang="en-US" sz="2800" b="1" kern="0" dirty="0">
                <a:solidFill>
                  <a:prstClr val="white"/>
                </a:solidFill>
                <a:ea typeface="Times New Roman" panose="02020603050405020304" pitchFamily="18" charset="0"/>
                <a:cs typeface="Times New Roman" panose="02020603050405020304" pitchFamily="18" charset="0"/>
              </a:rPr>
              <a:t>5%</a:t>
            </a:r>
            <a:r>
              <a:rPr lang="en-US" sz="2800" kern="0" dirty="0">
                <a:solidFill>
                  <a:prstClr val="white"/>
                </a:solidFill>
                <a:ea typeface="Times New Roman" panose="02020603050405020304" pitchFamily="18" charset="0"/>
                <a:cs typeface="Times New Roman" panose="02020603050405020304" pitchFamily="18" charset="0"/>
              </a:rPr>
              <a:t>)</a:t>
            </a:r>
            <a:endParaRPr lang="en-US" sz="28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dirty="0">
                <a:solidFill>
                  <a:prstClr val="white"/>
                </a:solidFill>
                <a:latin typeface="Courier New" panose="02070309020205020404" pitchFamily="49" charset="0"/>
                <a:ea typeface="Times New Roman" panose="02020603050405020304" pitchFamily="18" charset="0"/>
                <a:cs typeface="Times New Roman" panose="02020603050405020304" pitchFamily="18" charset="0"/>
              </a:rPr>
              <a:t> </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prstClr val="white"/>
                </a:solidFill>
              </a:rPr>
              <a:t>(Encuesta a 1000 personas que se identifican </a:t>
            </a:r>
            <a:r>
              <a:rPr lang="en-US" dirty="0" err="1">
                <a:solidFill>
                  <a:prstClr val="white"/>
                </a:solidFill>
              </a:rPr>
              <a:t>como</a:t>
            </a:r>
            <a:r>
              <a:rPr lang="en-US" dirty="0">
                <a:solidFill>
                  <a:prstClr val="white"/>
                </a:solidFill>
              </a:rPr>
              <a:t> </a:t>
            </a:r>
            <a:r>
              <a:rPr lang="en-US" dirty="0" err="1">
                <a:solidFill>
                  <a:prstClr val="white"/>
                </a:solidFill>
              </a:rPr>
              <a:t>religiosas</a:t>
            </a:r>
            <a:r>
              <a:rPr lang="en-US" dirty="0">
                <a:solidFill>
                  <a:prstClr val="white"/>
                </a:solidFill>
              </a:rPr>
              <a:t>)</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100" dirty="0">
              <a:solidFill>
                <a:prstClr val="white"/>
              </a:solidFill>
              <a:ea typeface="Calibri" panose="020F0502020204030204" pitchFamily="34"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8885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5"/>
            <a:ext cx="11052617" cy="707886"/>
          </a:xfrm>
          <a:prstGeom prst="rect">
            <a:avLst/>
          </a:prstGeom>
          <a:noFill/>
        </p:spPr>
        <p:txBody>
          <a:bodyPr wrap="square" rtlCol="0">
            <a:spAutoFit/>
          </a:bodyPr>
          <a:lstStyle/>
          <a:p>
            <a:r>
              <a:rPr lang="en-US" sz="4000" dirty="0">
                <a:solidFill>
                  <a:prstClr val="white"/>
                </a:solidFill>
              </a:rPr>
              <a:t>El </a:t>
            </a:r>
            <a:r>
              <a:rPr lang="en-US" sz="4000" dirty="0" err="1">
                <a:solidFill>
                  <a:prstClr val="white"/>
                </a:solidFill>
              </a:rPr>
              <a:t>propósito</a:t>
            </a:r>
            <a:r>
              <a:rPr lang="en-US" sz="4000" dirty="0">
                <a:solidFill>
                  <a:prstClr val="white"/>
                </a:solidFill>
              </a:rPr>
              <a:t> de la oración</a:t>
            </a:r>
          </a:p>
        </p:txBody>
      </p:sp>
      <p:sp>
        <p:nvSpPr>
          <p:cNvPr id="2" name="TextBox 1">
            <a:extLst>
              <a:ext uri="{FF2B5EF4-FFF2-40B4-BE49-F238E27FC236}">
                <a16:creationId xmlns:a16="http://schemas.microsoft.com/office/drawing/2014/main" xmlns="" id="{732940A4-50F7-ACDC-7079-C940B0DF3A1E}"/>
              </a:ext>
            </a:extLst>
          </p:cNvPr>
          <p:cNvSpPr txBox="1"/>
          <p:nvPr/>
        </p:nvSpPr>
        <p:spPr>
          <a:xfrm>
            <a:off x="797208" y="1399043"/>
            <a:ext cx="10599173" cy="2477088"/>
          </a:xfrm>
          <a:prstGeom prst="rect">
            <a:avLst/>
          </a:prstGeom>
          <a:noFill/>
        </p:spPr>
        <p:txBody>
          <a:bodyPr wrap="square" rtlCol="0">
            <a:spAutoFit/>
          </a:bodyPr>
          <a:lstStyle/>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b="1" kern="100" dirty="0">
                <a:solidFill>
                  <a:prstClr val="white"/>
                </a:solidFill>
                <a:ea typeface="Calibri" panose="020F0502020204030204" pitchFamily="34" charset="0"/>
                <a:cs typeface="Times New Roman" panose="02020603050405020304" pitchFamily="18" charset="0"/>
              </a:rPr>
              <a:t>A</a:t>
            </a:r>
            <a:r>
              <a:rPr lang="es-ES" sz="3200" kern="100" dirty="0">
                <a:solidFill>
                  <a:prstClr val="white"/>
                </a:solidFill>
                <a:ea typeface="Calibri" panose="020F0502020204030204" pitchFamily="34" charset="0"/>
                <a:cs typeface="Times New Roman" panose="02020603050405020304" pitchFamily="18" charset="0"/>
              </a:rPr>
              <a:t>doración (alabanza)</a:t>
            </a:r>
          </a:p>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b="1" kern="100" dirty="0">
                <a:solidFill>
                  <a:prstClr val="white"/>
                </a:solidFill>
                <a:ea typeface="Calibri" panose="020F0502020204030204" pitchFamily="34" charset="0"/>
                <a:cs typeface="Times New Roman" panose="02020603050405020304" pitchFamily="18" charset="0"/>
              </a:rPr>
              <a:t>A</a:t>
            </a:r>
            <a:r>
              <a:rPr lang="es-ES" sz="3200" kern="100" dirty="0">
                <a:solidFill>
                  <a:prstClr val="white"/>
                </a:solidFill>
                <a:ea typeface="Calibri" panose="020F0502020204030204" pitchFamily="34" charset="0"/>
                <a:cs typeface="Times New Roman" panose="02020603050405020304" pitchFamily="18" charset="0"/>
              </a:rPr>
              <a:t>rrepentimiento (confesión de pecado)</a:t>
            </a:r>
          </a:p>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b="1" kern="100" dirty="0">
                <a:solidFill>
                  <a:prstClr val="white"/>
                </a:solidFill>
                <a:ea typeface="Calibri" panose="020F0502020204030204" pitchFamily="34" charset="0"/>
                <a:cs typeface="Times New Roman" panose="02020603050405020304" pitchFamily="18" charset="0"/>
              </a:rPr>
              <a:t>A</a:t>
            </a:r>
            <a:r>
              <a:rPr lang="es-ES" sz="3200" kern="100" dirty="0">
                <a:solidFill>
                  <a:prstClr val="white"/>
                </a:solidFill>
                <a:ea typeface="Calibri" panose="020F0502020204030204" pitchFamily="34" charset="0"/>
                <a:cs typeface="Times New Roman" panose="02020603050405020304" pitchFamily="18" charset="0"/>
              </a:rPr>
              <a:t>cción de gracias (agradecimiento)</a:t>
            </a:r>
          </a:p>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b="1" kern="100" dirty="0">
                <a:solidFill>
                  <a:prstClr val="white"/>
                </a:solidFill>
                <a:ea typeface="Calibri" panose="020F0502020204030204" pitchFamily="34" charset="0"/>
                <a:cs typeface="Times New Roman" panose="02020603050405020304" pitchFamily="18" charset="0"/>
              </a:rPr>
              <a:t>A</a:t>
            </a:r>
            <a:r>
              <a:rPr lang="es-ES" sz="3200" kern="100" dirty="0">
                <a:solidFill>
                  <a:prstClr val="white"/>
                </a:solidFill>
                <a:ea typeface="Calibri" panose="020F0502020204030204" pitchFamily="34" charset="0"/>
                <a:cs typeface="Times New Roman" panose="02020603050405020304" pitchFamily="18" charset="0"/>
              </a:rPr>
              <a:t>pelación (petición)</a:t>
            </a: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3579754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686099" y="0"/>
            <a:ext cx="11052617" cy="707886"/>
          </a:xfrm>
          <a:prstGeom prst="rect">
            <a:avLst/>
          </a:prstGeom>
          <a:noFill/>
        </p:spPr>
        <p:txBody>
          <a:bodyPr wrap="square" rtlCol="0">
            <a:spAutoFit/>
          </a:bodyPr>
          <a:lstStyle/>
          <a:p>
            <a:r>
              <a:rPr lang="en-US" sz="4000" dirty="0">
                <a:solidFill>
                  <a:prstClr val="white"/>
                </a:solidFill>
              </a:rPr>
              <a:t>El </a:t>
            </a:r>
            <a:r>
              <a:rPr lang="en-US" sz="4000" dirty="0" err="1">
                <a:solidFill>
                  <a:prstClr val="white"/>
                </a:solidFill>
              </a:rPr>
              <a:t>propósito</a:t>
            </a:r>
            <a:r>
              <a:rPr lang="en-US" sz="4000" dirty="0">
                <a:solidFill>
                  <a:prstClr val="white"/>
                </a:solidFill>
              </a:rPr>
              <a:t> de la oración</a:t>
            </a:r>
          </a:p>
        </p:txBody>
      </p:sp>
      <p:sp>
        <p:nvSpPr>
          <p:cNvPr id="2" name="TextBox 1">
            <a:extLst>
              <a:ext uri="{FF2B5EF4-FFF2-40B4-BE49-F238E27FC236}">
                <a16:creationId xmlns:a16="http://schemas.microsoft.com/office/drawing/2014/main" xmlns="" id="{732940A4-50F7-ACDC-7079-C940B0DF3A1E}"/>
              </a:ext>
            </a:extLst>
          </p:cNvPr>
          <p:cNvSpPr txBox="1"/>
          <p:nvPr/>
        </p:nvSpPr>
        <p:spPr>
          <a:xfrm>
            <a:off x="84876" y="707887"/>
            <a:ext cx="12255061" cy="5888663"/>
          </a:xfrm>
          <a:prstGeom prst="rect">
            <a:avLst/>
          </a:prstGeom>
          <a:noFill/>
        </p:spPr>
        <p:txBody>
          <a:bodyPr wrap="square" rtlCol="0">
            <a:spAutoFit/>
          </a:bodyPr>
          <a:lstStyle/>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Adoración – Expresar nuestra alabanza a Dios</a:t>
            </a:r>
          </a:p>
          <a:p>
            <a:pPr marL="742950" lvl="1"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Ejemplo de David – 1 Crónicas 29:10–13; Salmo 100:4-5</a:t>
            </a:r>
          </a:p>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Arrepentimiento – La misericordia se encuentra en la confesión de nuestros pecados</a:t>
            </a:r>
          </a:p>
          <a:p>
            <a:pPr marL="742950" lvl="1"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Proverbios 28:13</a:t>
            </a:r>
          </a:p>
          <a:p>
            <a:pPr marL="742950" lvl="1"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1 Juan 1:7-10</a:t>
            </a:r>
          </a:p>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Acción de gracias: el agradecimiento se enfatiza en nuestras oraciones</a:t>
            </a:r>
          </a:p>
          <a:p>
            <a:pPr marL="742950" lvl="1"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Col 4:2; 1 </a:t>
            </a:r>
            <a:r>
              <a:rPr lang="es-ES" sz="3200" kern="100" dirty="0" err="1">
                <a:solidFill>
                  <a:prstClr val="white"/>
                </a:solidFill>
                <a:ea typeface="Calibri" panose="020F0502020204030204" pitchFamily="34" charset="0"/>
                <a:cs typeface="Times New Roman" panose="02020603050405020304" pitchFamily="18" charset="0"/>
              </a:rPr>
              <a:t>Tes</a:t>
            </a:r>
            <a:r>
              <a:rPr lang="es-ES" sz="3200" kern="100" dirty="0">
                <a:solidFill>
                  <a:prstClr val="white"/>
                </a:solidFill>
                <a:ea typeface="Calibri" panose="020F0502020204030204" pitchFamily="34" charset="0"/>
                <a:cs typeface="Times New Roman" panose="02020603050405020304" pitchFamily="18" charset="0"/>
              </a:rPr>
              <a:t> 5:17-18; </a:t>
            </a:r>
            <a:r>
              <a:rPr lang="es-ES" sz="3200" kern="100" dirty="0" err="1">
                <a:solidFill>
                  <a:prstClr val="white"/>
                </a:solidFill>
                <a:ea typeface="Calibri" panose="020F0502020204030204" pitchFamily="34" charset="0"/>
                <a:cs typeface="Times New Roman" panose="02020603050405020304" pitchFamily="18" charset="0"/>
              </a:rPr>
              <a:t>Ef</a:t>
            </a:r>
            <a:r>
              <a:rPr lang="es-ES" sz="3200" kern="100" dirty="0">
                <a:solidFill>
                  <a:prstClr val="white"/>
                </a:solidFill>
                <a:ea typeface="Calibri" panose="020F0502020204030204" pitchFamily="34" charset="0"/>
                <a:cs typeface="Times New Roman" panose="02020603050405020304" pitchFamily="18" charset="0"/>
              </a:rPr>
              <a:t> 5:20</a:t>
            </a:r>
          </a:p>
          <a:p>
            <a:pPr marL="285750"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Apelación – sean dadas a conocer nuestras peticiones delante </a:t>
            </a:r>
            <a:r>
              <a:rPr lang="es-ES" sz="3200" kern="100">
                <a:solidFill>
                  <a:prstClr val="white"/>
                </a:solidFill>
                <a:ea typeface="Calibri" panose="020F0502020204030204" pitchFamily="34" charset="0"/>
                <a:cs typeface="Times New Roman" panose="02020603050405020304" pitchFamily="18" charset="0"/>
              </a:rPr>
              <a:t>de Dios </a:t>
            </a:r>
            <a:r>
              <a:rPr lang="es-ES" sz="3200" kern="100" dirty="0">
                <a:solidFill>
                  <a:prstClr val="white"/>
                </a:solidFill>
                <a:ea typeface="Calibri" panose="020F0502020204030204" pitchFamily="34" charset="0"/>
                <a:cs typeface="Times New Roman" panose="02020603050405020304" pitchFamily="18" charset="0"/>
              </a:rPr>
              <a:t>– Filipenses 4:6</a:t>
            </a:r>
          </a:p>
          <a:p>
            <a:pPr marL="742950" lvl="1" indent="-285750">
              <a:lnSpc>
                <a:spcPct val="1070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Que se hagan plegarias por todos los hombres – 1 Ti 2:1-2</a:t>
            </a:r>
          </a:p>
        </p:txBody>
      </p:sp>
    </p:spTree>
    <p:extLst>
      <p:ext uri="{BB962C8B-B14F-4D97-AF65-F5344CB8AC3E}">
        <p14:creationId xmlns:p14="http://schemas.microsoft.com/office/powerpoint/2010/main" val="219771580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6"/>
            <a:ext cx="11052617" cy="1323439"/>
          </a:xfrm>
          <a:prstGeom prst="rect">
            <a:avLst/>
          </a:prstGeom>
          <a:noFill/>
        </p:spPr>
        <p:txBody>
          <a:bodyPr wrap="square" rtlCol="0">
            <a:spAutoFit/>
          </a:bodyPr>
          <a:lstStyle/>
          <a:p>
            <a:r>
              <a:rPr lang="en-US" sz="4000" dirty="0">
                <a:solidFill>
                  <a:prstClr val="white"/>
                </a:solidFill>
              </a:rPr>
              <a:t>¿Qué podemos aprender sobre la oración a partir de los ejemplos de la vida de oración de Jesús?</a:t>
            </a:r>
          </a:p>
        </p:txBody>
      </p:sp>
      <p:sp>
        <p:nvSpPr>
          <p:cNvPr id="2" name="TextBox 1">
            <a:extLst>
              <a:ext uri="{FF2B5EF4-FFF2-40B4-BE49-F238E27FC236}">
                <a16:creationId xmlns:a16="http://schemas.microsoft.com/office/drawing/2014/main" xmlns="" id="{732940A4-50F7-ACDC-7079-C940B0DF3A1E}"/>
              </a:ext>
            </a:extLst>
          </p:cNvPr>
          <p:cNvSpPr txBox="1"/>
          <p:nvPr/>
        </p:nvSpPr>
        <p:spPr>
          <a:xfrm>
            <a:off x="667553" y="1998811"/>
            <a:ext cx="11131951" cy="3693319"/>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prstClr val="white"/>
                </a:solidFill>
              </a:rPr>
              <a:t>Lucas 11:1</a:t>
            </a:r>
          </a:p>
          <a:p>
            <a:pPr marL="285750" indent="-285750">
              <a:buFont typeface="Arial" panose="020B0604020202020204" pitchFamily="34" charset="0"/>
              <a:buChar char="•"/>
            </a:pPr>
            <a:r>
              <a:rPr lang="en-US" sz="3600" dirty="0">
                <a:solidFill>
                  <a:prstClr val="white"/>
                </a:solidFill>
              </a:rPr>
              <a:t>Mateo 19:13; Juan 17:9</a:t>
            </a:r>
          </a:p>
          <a:p>
            <a:pPr marL="285750" indent="-285750">
              <a:buFont typeface="Arial" panose="020B0604020202020204" pitchFamily="34" charset="0"/>
              <a:buChar char="•"/>
            </a:pPr>
            <a:r>
              <a:rPr lang="en-US" sz="3600" dirty="0">
                <a:solidFill>
                  <a:prstClr val="white"/>
                </a:solidFill>
              </a:rPr>
              <a:t>Lucas 9:28</a:t>
            </a:r>
          </a:p>
          <a:p>
            <a:pPr marL="285750" indent="-285750">
              <a:buFont typeface="Arial" panose="020B0604020202020204" pitchFamily="34" charset="0"/>
              <a:buChar char="•"/>
            </a:pPr>
            <a:r>
              <a:rPr lang="en-US" sz="3600" dirty="0">
                <a:solidFill>
                  <a:prstClr val="white"/>
                </a:solidFill>
              </a:rPr>
              <a:t>Lucas 5:16; Lucas 6:12</a:t>
            </a:r>
          </a:p>
          <a:p>
            <a:pPr marL="285750" indent="-285750">
              <a:buFont typeface="Arial" panose="020B0604020202020204" pitchFamily="34" charset="0"/>
              <a:buChar char="•"/>
            </a:pPr>
            <a:r>
              <a:rPr lang="en-US" sz="3600" dirty="0">
                <a:solidFill>
                  <a:prstClr val="white"/>
                </a:solidFill>
              </a:rPr>
              <a:t>Lucas 18:1</a:t>
            </a:r>
          </a:p>
          <a:p>
            <a:pPr marL="285750" indent="-285750">
              <a:buFont typeface="Arial" panose="020B0604020202020204" pitchFamily="34" charset="0"/>
              <a:buChar char="•"/>
            </a:pPr>
            <a:r>
              <a:rPr lang="en-US" sz="3600" dirty="0">
                <a:solidFill>
                  <a:prstClr val="white"/>
                </a:solidFill>
              </a:rPr>
              <a:t>Mateo 26:36-44</a:t>
            </a:r>
            <a:r>
              <a:rPr lang="en-US" dirty="0">
                <a:solidFill>
                  <a:prstClr val="white"/>
                </a:solidFill>
              </a:rPr>
              <a:t> </a:t>
            </a:r>
            <a:r>
              <a:rPr lang="en-US" dirty="0">
                <a:solidFill>
                  <a:prstClr val="black"/>
                </a:solidFill>
              </a:rPr>
              <a:t>Mateo 26:36-44</a:t>
            </a: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2728577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1981080" y="75960"/>
            <a:ext cx="8229600" cy="487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dirty="0">
                <a:solidFill>
                  <a:srgbClr val="FFFF00"/>
                </a:solidFill>
                <a:latin typeface="Calibri"/>
              </a:rPr>
              <a:t>La </a:t>
            </a:r>
            <a:r>
              <a:rPr lang="en-US" sz="3600" b="1" strike="noStrike" spc="-1" dirty="0" err="1">
                <a:solidFill>
                  <a:srgbClr val="FFFF00"/>
                </a:solidFill>
                <a:latin typeface="Calibri"/>
              </a:rPr>
              <a:t>familia</a:t>
            </a:r>
            <a:r>
              <a:rPr lang="en-US" sz="3600" b="1" strike="noStrike" spc="-1" dirty="0">
                <a:solidFill>
                  <a:srgbClr val="FFFF00"/>
                </a:solidFill>
                <a:latin typeface="Calibri"/>
              </a:rPr>
              <a:t> </a:t>
            </a:r>
            <a:r>
              <a:rPr lang="en-US" sz="3600" b="1" spc="-1" dirty="0" err="1" smtClean="0">
                <a:solidFill>
                  <a:srgbClr val="FFFF00"/>
                </a:solidFill>
                <a:latin typeface="Calibri"/>
              </a:rPr>
              <a:t>en</a:t>
            </a:r>
            <a:r>
              <a:rPr lang="en-US" sz="3600" b="1" spc="-1" dirty="0" smtClean="0">
                <a:solidFill>
                  <a:srgbClr val="FFFF00"/>
                </a:solidFill>
                <a:latin typeface="Calibri"/>
              </a:rPr>
              <a:t> el </a:t>
            </a:r>
            <a:r>
              <a:rPr lang="en-US" sz="3600" b="1" spc="-1" dirty="0" err="1" smtClean="0">
                <a:solidFill>
                  <a:srgbClr val="FFFF00"/>
                </a:solidFill>
                <a:latin typeface="Calibri"/>
              </a:rPr>
              <a:t>huerto</a:t>
            </a:r>
            <a:r>
              <a:rPr lang="en-US" sz="3600" b="1" strike="noStrike" spc="-1" dirty="0" smtClean="0">
                <a:solidFill>
                  <a:srgbClr val="FFFF00"/>
                </a:solidFill>
                <a:latin typeface="Calibri"/>
              </a:rPr>
              <a:t> </a:t>
            </a:r>
            <a:r>
              <a:rPr lang="en-US" sz="3600" b="1" strike="noStrike" spc="-1" dirty="0">
                <a:solidFill>
                  <a:srgbClr val="FFFF00"/>
                </a:solidFill>
                <a:latin typeface="Calibri"/>
              </a:rPr>
              <a:t>- </a:t>
            </a:r>
            <a:r>
              <a:rPr lang="en-US" sz="3600" b="1" strike="noStrike" spc="-1" dirty="0" err="1" smtClean="0">
                <a:solidFill>
                  <a:srgbClr val="FFFF00"/>
                </a:solidFill>
                <a:latin typeface="Calibri"/>
              </a:rPr>
              <a:t>ventajas</a:t>
            </a:r>
            <a:endParaRPr lang="en-US" sz="3600" b="1" strike="noStrike" spc="-1" dirty="0">
              <a:solidFill>
                <a:srgbClr val="FFFF00"/>
              </a:solidFill>
              <a:latin typeface="Calibri"/>
            </a:endParaRPr>
          </a:p>
        </p:txBody>
      </p:sp>
      <p:sp>
        <p:nvSpPr>
          <p:cNvPr id="148" name="CustomShape 2"/>
          <p:cNvSpPr/>
          <p:nvPr/>
        </p:nvSpPr>
        <p:spPr>
          <a:xfrm>
            <a:off x="528480" y="1292400"/>
            <a:ext cx="11354040" cy="3899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spc="-1" dirty="0" smtClean="0">
                <a:solidFill>
                  <a:srgbClr val="FFFFFF"/>
                </a:solidFill>
              </a:rPr>
              <a:t>Sin </a:t>
            </a:r>
            <a:r>
              <a:rPr lang="es-ES" sz="2400" spc="-1" dirty="0">
                <a:solidFill>
                  <a:srgbClr val="FFFFFF"/>
                </a:solidFill>
              </a:rPr>
              <a:t>escasez, sin ansiedad por sobrevivir, suficiente placer: </a:t>
            </a:r>
            <a:r>
              <a:rPr lang="en-US" sz="2400" b="0" strike="noStrike" spc="-1" dirty="0" smtClean="0">
                <a:solidFill>
                  <a:srgbClr val="FFFFFF"/>
                </a:solidFill>
                <a:latin typeface="Wingdings"/>
                <a:ea typeface="Wingdings"/>
              </a:rPr>
              <a:t></a:t>
            </a:r>
            <a:r>
              <a:rPr lang="en-US" sz="2400" b="0" strike="noStrike" spc="-1" dirty="0">
                <a:solidFill>
                  <a:srgbClr val="FFFFFF"/>
                </a:solidFill>
                <a:latin typeface="Arial"/>
              </a:rPr>
              <a:t>Sin </a:t>
            </a:r>
            <a:r>
              <a:rPr lang="en-US" sz="2400" b="0" strike="noStrike" spc="-1" dirty="0" err="1">
                <a:solidFill>
                  <a:srgbClr val="FFFFFF"/>
                </a:solidFill>
                <a:latin typeface="Arial"/>
              </a:rPr>
              <a:t>competencia</a:t>
            </a:r>
            <a:endParaRPr lang="en-US" sz="2400" b="0" strike="noStrike" spc="-1" dirty="0">
              <a:solidFill>
                <a:srgbClr val="000000"/>
              </a:solidFill>
              <a:latin typeface="Arial"/>
            </a:endParaRPr>
          </a:p>
        </p:txBody>
      </p:sp>
      <p:sp>
        <p:nvSpPr>
          <p:cNvPr id="149" name="CustomShape 3"/>
          <p:cNvSpPr/>
          <p:nvPr/>
        </p:nvSpPr>
        <p:spPr>
          <a:xfrm>
            <a:off x="533520" y="1676520"/>
            <a:ext cx="1135368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a:solidFill>
                  <a:srgbClr val="FFFFFF"/>
                </a:solidFill>
                <a:latin typeface="Arial"/>
              </a:rPr>
              <a:t>Sin </a:t>
            </a:r>
            <a:r>
              <a:rPr lang="en-US" sz="2400" b="0" strike="noStrike" spc="-1" dirty="0" err="1">
                <a:solidFill>
                  <a:srgbClr val="FFFFFF"/>
                </a:solidFill>
                <a:latin typeface="Arial"/>
              </a:rPr>
              <a:t>miedo</a:t>
            </a:r>
            <a:r>
              <a:rPr lang="en-US" sz="2400" b="0" strike="noStrike" spc="-1" dirty="0">
                <a:solidFill>
                  <a:srgbClr val="FFFFFF"/>
                </a:solidFill>
                <a:latin typeface="Arial"/>
              </a:rPr>
              <a:t> a la </a:t>
            </a:r>
            <a:r>
              <a:rPr lang="en-US" sz="2400" b="0" strike="noStrike" spc="-1" dirty="0" err="1">
                <a:solidFill>
                  <a:srgbClr val="FFFFFF"/>
                </a:solidFill>
                <a:latin typeface="Arial"/>
              </a:rPr>
              <a:t>separación</a:t>
            </a:r>
            <a:r>
              <a:rPr lang="en-US" sz="2400" b="0" strike="noStrike" spc="-1" dirty="0">
                <a:solidFill>
                  <a:srgbClr val="FFFFFF"/>
                </a:solidFill>
                <a:latin typeface="Arial"/>
              </a:rPr>
              <a:t> o la </a:t>
            </a:r>
            <a:r>
              <a:rPr lang="en-US" sz="2400" b="0" strike="noStrike" spc="-1" dirty="0" err="1">
                <a:solidFill>
                  <a:srgbClr val="FFFFFF"/>
                </a:solidFill>
                <a:latin typeface="Arial"/>
              </a:rPr>
              <a:t>soledad</a:t>
            </a:r>
            <a:endParaRPr lang="en-US" sz="2400" b="0" strike="noStrike" spc="-1" dirty="0">
              <a:solidFill>
                <a:srgbClr val="000000"/>
              </a:solidFill>
              <a:latin typeface="Arial"/>
            </a:endParaRPr>
          </a:p>
        </p:txBody>
      </p:sp>
      <p:sp>
        <p:nvSpPr>
          <p:cNvPr id="150" name="CustomShape 4"/>
          <p:cNvSpPr/>
          <p:nvPr/>
        </p:nvSpPr>
        <p:spPr>
          <a:xfrm>
            <a:off x="533520" y="2057400"/>
            <a:ext cx="1135368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spc="-1" dirty="0" smtClean="0">
                <a:solidFill>
                  <a:srgbClr val="FFFFFF"/>
                </a:solidFill>
              </a:rPr>
              <a:t>Sin </a:t>
            </a:r>
            <a:r>
              <a:rPr lang="es-ES" sz="2400" spc="-1" dirty="0">
                <a:solidFill>
                  <a:srgbClr val="FFFFFF"/>
                </a:solidFill>
              </a:rPr>
              <a:t>otras opciones: sin competencia, sin tentaciones a la infidelidad</a:t>
            </a:r>
            <a:endParaRPr lang="en-US" sz="2400" b="0" strike="noStrike" spc="-1" dirty="0">
              <a:solidFill>
                <a:srgbClr val="000000"/>
              </a:solidFill>
              <a:latin typeface="Arial"/>
            </a:endParaRPr>
          </a:p>
        </p:txBody>
      </p:sp>
      <p:sp>
        <p:nvSpPr>
          <p:cNvPr id="151" name="CustomShape 5"/>
          <p:cNvSpPr/>
          <p:nvPr/>
        </p:nvSpPr>
        <p:spPr>
          <a:xfrm>
            <a:off x="533520" y="2438280"/>
            <a:ext cx="1135368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err="1">
                <a:solidFill>
                  <a:srgbClr val="FFFFFF"/>
                </a:solidFill>
                <a:latin typeface="Arial"/>
              </a:rPr>
              <a:t>Contacto</a:t>
            </a:r>
            <a:r>
              <a:rPr lang="en-US" sz="2400" b="0" strike="noStrike" spc="-1" dirty="0">
                <a:solidFill>
                  <a:srgbClr val="FFFFFF"/>
                </a:solidFill>
                <a:latin typeface="Arial"/>
              </a:rPr>
              <a:t> continuo: </a:t>
            </a:r>
            <a:r>
              <a:rPr lang="en-US" sz="2400" b="0" strike="noStrike" spc="-1" dirty="0" err="1">
                <a:solidFill>
                  <a:srgbClr val="FFFFFF"/>
                </a:solidFill>
                <a:latin typeface="Arial"/>
              </a:rPr>
              <a:t>ninguna</a:t>
            </a:r>
            <a:r>
              <a:rPr lang="en-US" sz="2400" b="0" strike="noStrike" spc="-1" dirty="0">
                <a:solidFill>
                  <a:srgbClr val="FFFFFF"/>
                </a:solidFill>
                <a:latin typeface="Arial"/>
              </a:rPr>
              <a:t> </a:t>
            </a:r>
            <a:r>
              <a:rPr lang="en-US" sz="2400" b="0" strike="noStrike" spc="-1" dirty="0" err="1">
                <a:solidFill>
                  <a:srgbClr val="FFFFFF"/>
                </a:solidFill>
                <a:latin typeface="Arial"/>
              </a:rPr>
              <a:t>otra</a:t>
            </a:r>
            <a:r>
              <a:rPr lang="en-US" sz="2400" b="0" strike="noStrike" spc="-1" dirty="0">
                <a:solidFill>
                  <a:srgbClr val="FFFFFF"/>
                </a:solidFill>
                <a:latin typeface="Arial"/>
              </a:rPr>
              <a:t> </a:t>
            </a:r>
            <a:r>
              <a:rPr lang="en-US" sz="2400" b="0" strike="noStrike" spc="-1" dirty="0" err="1">
                <a:solidFill>
                  <a:srgbClr val="FFFFFF"/>
                </a:solidFill>
                <a:latin typeface="Arial"/>
              </a:rPr>
              <a:t>influencia</a:t>
            </a:r>
            <a:r>
              <a:rPr lang="en-US" sz="2400" b="0" strike="noStrike" spc="-1" dirty="0">
                <a:solidFill>
                  <a:srgbClr val="FFFFFF"/>
                </a:solidFill>
                <a:latin typeface="Arial"/>
              </a:rPr>
              <a:t> </a:t>
            </a:r>
            <a:r>
              <a:rPr lang="en-US" sz="2400" b="0" strike="noStrike" spc="-1" dirty="0" err="1" smtClean="0">
                <a:solidFill>
                  <a:srgbClr val="FFFFFF"/>
                </a:solidFill>
                <a:latin typeface="Arial"/>
              </a:rPr>
              <a:t>ni</a:t>
            </a:r>
            <a:r>
              <a:rPr lang="en-US" sz="2400" b="0" strike="noStrike" spc="-1" dirty="0" smtClean="0">
                <a:solidFill>
                  <a:srgbClr val="FFFFFF"/>
                </a:solidFill>
                <a:latin typeface="Arial"/>
              </a:rPr>
              <a:t> </a:t>
            </a:r>
            <a:r>
              <a:rPr lang="en-US" sz="2400" b="0" strike="noStrike" spc="-1" dirty="0" err="1">
                <a:solidFill>
                  <a:srgbClr val="FFFFFF"/>
                </a:solidFill>
                <a:latin typeface="Arial"/>
              </a:rPr>
              <a:t>distracción</a:t>
            </a:r>
            <a:r>
              <a:rPr lang="en-US" sz="2400" b="0" strike="noStrike" spc="-1" dirty="0">
                <a:solidFill>
                  <a:srgbClr val="FFFFFF"/>
                </a:solidFill>
                <a:latin typeface="Arial"/>
              </a:rPr>
              <a:t> </a:t>
            </a:r>
            <a:r>
              <a:rPr lang="en-US" sz="2400" b="0" strike="noStrike" spc="-1" dirty="0" err="1">
                <a:solidFill>
                  <a:srgbClr val="FFFFFF"/>
                </a:solidFill>
                <a:latin typeface="Arial"/>
              </a:rPr>
              <a:t>competitiva</a:t>
            </a:r>
            <a:endParaRPr lang="en-US" sz="2400" b="0" strike="noStrike" spc="-1" dirty="0">
              <a:solidFill>
                <a:srgbClr val="000000"/>
              </a:solidFill>
              <a:latin typeface="Arial"/>
            </a:endParaRPr>
          </a:p>
        </p:txBody>
      </p:sp>
      <p:sp>
        <p:nvSpPr>
          <p:cNvPr id="152" name="CustomShape 6"/>
          <p:cNvSpPr/>
          <p:nvPr/>
        </p:nvSpPr>
        <p:spPr>
          <a:xfrm>
            <a:off x="533520" y="3200400"/>
            <a:ext cx="1135368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a:solidFill>
                  <a:srgbClr val="FFFFFF"/>
                </a:solidFill>
                <a:latin typeface="Arial"/>
              </a:rPr>
              <a:t>Sin </a:t>
            </a:r>
            <a:r>
              <a:rPr lang="en-US" sz="2400" b="0" strike="noStrike" spc="-1" dirty="0" err="1">
                <a:solidFill>
                  <a:srgbClr val="FFFFFF"/>
                </a:solidFill>
                <a:latin typeface="Arial"/>
              </a:rPr>
              <a:t>engaño</a:t>
            </a:r>
            <a:r>
              <a:rPr lang="en-US" sz="2400" b="0" strike="noStrike" spc="-1" dirty="0">
                <a:solidFill>
                  <a:srgbClr val="FFFFFF"/>
                </a:solidFill>
                <a:latin typeface="Arial"/>
              </a:rPr>
              <a:t> </a:t>
            </a:r>
            <a:r>
              <a:rPr lang="en-US" sz="2400" b="0" strike="noStrike" spc="-1" dirty="0" smtClean="0">
                <a:solidFill>
                  <a:srgbClr val="FFFFFF"/>
                </a:solidFill>
                <a:latin typeface="Arial"/>
              </a:rPr>
              <a:t>(“</a:t>
            </a:r>
            <a:r>
              <a:rPr lang="en-US" sz="2400" b="0" strike="noStrike" spc="-1" dirty="0" err="1" smtClean="0">
                <a:solidFill>
                  <a:srgbClr val="FFFFFF"/>
                </a:solidFill>
                <a:latin typeface="Arial"/>
              </a:rPr>
              <a:t>desnudos</a:t>
            </a:r>
            <a:r>
              <a:rPr lang="en-US" sz="2400" b="0" strike="noStrike" spc="-1" dirty="0" smtClean="0">
                <a:solidFill>
                  <a:srgbClr val="FFFFFF"/>
                </a:solidFill>
                <a:latin typeface="Arial"/>
              </a:rPr>
              <a:t>”); sin </a:t>
            </a:r>
            <a:r>
              <a:rPr lang="en-US" sz="2400" b="0" strike="noStrike" spc="-1" dirty="0" err="1">
                <a:solidFill>
                  <a:srgbClr val="FFFFFF"/>
                </a:solidFill>
                <a:latin typeface="Arial"/>
              </a:rPr>
              <a:t>miedo</a:t>
            </a:r>
            <a:r>
              <a:rPr lang="en-US" sz="2400" b="0" strike="noStrike" spc="-1" dirty="0">
                <a:solidFill>
                  <a:srgbClr val="FFFFFF"/>
                </a:solidFill>
                <a:latin typeface="Arial"/>
              </a:rPr>
              <a:t> </a:t>
            </a:r>
            <a:r>
              <a:rPr lang="en-US" sz="2400" b="0" strike="noStrike" spc="-1" dirty="0" smtClean="0">
                <a:solidFill>
                  <a:srgbClr val="FFFFFF"/>
                </a:solidFill>
                <a:latin typeface="Arial"/>
              </a:rPr>
              <a:t>de </a:t>
            </a:r>
            <a:r>
              <a:rPr lang="en-US" sz="2400" b="0" strike="noStrike" spc="-1" dirty="0" err="1" smtClean="0">
                <a:solidFill>
                  <a:srgbClr val="FFFFFF"/>
                </a:solidFill>
                <a:latin typeface="Arial"/>
              </a:rPr>
              <a:t>ser</a:t>
            </a:r>
            <a:r>
              <a:rPr lang="en-US" sz="2400" b="0" strike="noStrike" spc="-1" dirty="0" smtClean="0">
                <a:solidFill>
                  <a:srgbClr val="FFFFFF"/>
                </a:solidFill>
                <a:latin typeface="Arial"/>
              </a:rPr>
              <a:t> </a:t>
            </a:r>
            <a:r>
              <a:rPr lang="en-US" sz="2400" b="0" strike="noStrike" spc="-1" dirty="0" err="1" smtClean="0">
                <a:solidFill>
                  <a:srgbClr val="FFFFFF"/>
                </a:solidFill>
                <a:latin typeface="Arial"/>
              </a:rPr>
              <a:t>engañados</a:t>
            </a:r>
            <a:endParaRPr lang="en-US" sz="2400" b="0" strike="noStrike" spc="-1" dirty="0">
              <a:solidFill>
                <a:srgbClr val="000000"/>
              </a:solidFill>
              <a:latin typeface="Arial"/>
            </a:endParaRPr>
          </a:p>
        </p:txBody>
      </p:sp>
      <p:sp>
        <p:nvSpPr>
          <p:cNvPr id="153" name="CustomShape 7"/>
          <p:cNvSpPr/>
          <p:nvPr/>
        </p:nvSpPr>
        <p:spPr>
          <a:xfrm>
            <a:off x="498600" y="3581280"/>
            <a:ext cx="11721960" cy="3899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a:solidFill>
                  <a:srgbClr val="FFFFFF"/>
                </a:solidFill>
                <a:latin typeface="Arial"/>
              </a:rPr>
              <a:t>“No </a:t>
            </a:r>
            <a:r>
              <a:rPr lang="en-US" sz="2400" b="0" strike="noStrike" spc="-1" dirty="0" err="1" smtClean="0">
                <a:solidFill>
                  <a:srgbClr val="FFFFFF"/>
                </a:solidFill>
                <a:latin typeface="Arial"/>
              </a:rPr>
              <a:t>avergonzados</a:t>
            </a:r>
            <a:r>
              <a:rPr lang="en-US" sz="2400" b="0" strike="noStrike" spc="-1" dirty="0" smtClean="0">
                <a:solidFill>
                  <a:srgbClr val="FFFFFF"/>
                </a:solidFill>
                <a:latin typeface="Arial"/>
              </a:rPr>
              <a:t>”: ​​s</a:t>
            </a:r>
            <a:r>
              <a:rPr lang="es-ES" sz="2400" spc="-1" dirty="0" smtClean="0">
                <a:solidFill>
                  <a:srgbClr val="FFFFFF"/>
                </a:solidFill>
              </a:rPr>
              <a:t>in </a:t>
            </a:r>
            <a:r>
              <a:rPr lang="es-ES" sz="2400" spc="-1" dirty="0">
                <a:solidFill>
                  <a:srgbClr val="FFFFFF"/>
                </a:solidFill>
              </a:rPr>
              <a:t>motivo para </a:t>
            </a:r>
            <a:r>
              <a:rPr lang="es-ES" sz="2400" spc="-1" dirty="0" smtClean="0">
                <a:solidFill>
                  <a:srgbClr val="FFFFFF"/>
                </a:solidFill>
              </a:rPr>
              <a:t>vergüenza</a:t>
            </a:r>
            <a:r>
              <a:rPr lang="es-ES" sz="2400" spc="-1" dirty="0">
                <a:solidFill>
                  <a:srgbClr val="FFFFFF"/>
                </a:solidFill>
              </a:rPr>
              <a:t>, sin falta de confianza en uno mismo</a:t>
            </a:r>
            <a:endParaRPr lang="en-US" sz="2400" b="0" strike="noStrike" spc="-1" dirty="0">
              <a:solidFill>
                <a:srgbClr val="000000"/>
              </a:solidFill>
              <a:latin typeface="Arial"/>
            </a:endParaRPr>
          </a:p>
        </p:txBody>
      </p:sp>
      <p:sp>
        <p:nvSpPr>
          <p:cNvPr id="154" name="CustomShape 8"/>
          <p:cNvSpPr/>
          <p:nvPr/>
        </p:nvSpPr>
        <p:spPr>
          <a:xfrm>
            <a:off x="527040" y="4027320"/>
            <a:ext cx="1136664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err="1">
                <a:solidFill>
                  <a:srgbClr val="FFFFFF"/>
                </a:solidFill>
                <a:latin typeface="Arial"/>
              </a:rPr>
              <a:t>Relación</a:t>
            </a:r>
            <a:r>
              <a:rPr lang="en-US" sz="2400" b="0" strike="noStrike" spc="-1" dirty="0">
                <a:solidFill>
                  <a:srgbClr val="FFFFFF"/>
                </a:solidFill>
                <a:latin typeface="Arial"/>
              </a:rPr>
              <a:t> </a:t>
            </a:r>
            <a:r>
              <a:rPr lang="en-US" sz="2400" b="0" strike="noStrike" spc="-1" dirty="0" err="1">
                <a:solidFill>
                  <a:srgbClr val="FFFFFF"/>
                </a:solidFill>
                <a:latin typeface="Arial"/>
              </a:rPr>
              <a:t>cercana</a:t>
            </a:r>
            <a:r>
              <a:rPr lang="en-US" sz="2400" b="0" strike="noStrike" spc="-1" dirty="0">
                <a:solidFill>
                  <a:srgbClr val="FFFFFF"/>
                </a:solidFill>
                <a:latin typeface="Arial"/>
              </a:rPr>
              <a:t>; </a:t>
            </a:r>
            <a:r>
              <a:rPr lang="en-US" sz="2400" b="0" strike="noStrike" spc="-1" dirty="0" err="1" smtClean="0">
                <a:solidFill>
                  <a:srgbClr val="FFFFFF"/>
                </a:solidFill>
                <a:latin typeface="Arial"/>
              </a:rPr>
              <a:t>compañerismo</a:t>
            </a:r>
            <a:r>
              <a:rPr lang="en-US" sz="2400" b="0" strike="noStrike" spc="-1" dirty="0" smtClean="0">
                <a:solidFill>
                  <a:srgbClr val="FFFFFF"/>
                </a:solidFill>
                <a:latin typeface="Arial"/>
              </a:rPr>
              <a:t> </a:t>
            </a:r>
            <a:r>
              <a:rPr lang="en-US" sz="2400" b="0" strike="noStrike" spc="-1" dirty="0" err="1">
                <a:solidFill>
                  <a:srgbClr val="FFFFFF"/>
                </a:solidFill>
                <a:latin typeface="Arial"/>
              </a:rPr>
              <a:t>constante</a:t>
            </a:r>
            <a:r>
              <a:rPr lang="en-US" sz="2400" b="0" strike="noStrike" spc="-1" dirty="0">
                <a:solidFill>
                  <a:srgbClr val="FFFFFF"/>
                </a:solidFill>
                <a:latin typeface="Arial"/>
              </a:rPr>
              <a:t> y perfecto; </a:t>
            </a:r>
            <a:r>
              <a:rPr lang="en-US" sz="2400" b="0" strike="noStrike" spc="-1" dirty="0" smtClean="0">
                <a:solidFill>
                  <a:srgbClr val="FFFFFF"/>
                </a:solidFill>
                <a:latin typeface="Arial"/>
              </a:rPr>
              <a:t>sin </a:t>
            </a:r>
            <a:r>
              <a:rPr lang="en-US" sz="2400" b="0" strike="noStrike" spc="-1" dirty="0" err="1">
                <a:solidFill>
                  <a:srgbClr val="FFFFFF"/>
                </a:solidFill>
                <a:latin typeface="Arial"/>
              </a:rPr>
              <a:t>soledad</a:t>
            </a:r>
            <a:endParaRPr lang="en-US" sz="2400" b="0" strike="noStrike" spc="-1" dirty="0">
              <a:solidFill>
                <a:srgbClr val="000000"/>
              </a:solidFill>
              <a:latin typeface="Arial"/>
            </a:endParaRPr>
          </a:p>
        </p:txBody>
      </p:sp>
      <p:sp>
        <p:nvSpPr>
          <p:cNvPr id="155" name="CustomShape 9"/>
          <p:cNvSpPr/>
          <p:nvPr/>
        </p:nvSpPr>
        <p:spPr>
          <a:xfrm>
            <a:off x="527040" y="4419720"/>
            <a:ext cx="1136664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err="1">
                <a:solidFill>
                  <a:srgbClr val="FFFFFF"/>
                </a:solidFill>
                <a:latin typeface="Arial"/>
              </a:rPr>
              <a:t>Presencia</a:t>
            </a:r>
            <a:r>
              <a:rPr lang="en-US" sz="2400" b="0" strike="noStrike" spc="-1" dirty="0">
                <a:solidFill>
                  <a:srgbClr val="FFFFFF"/>
                </a:solidFill>
                <a:latin typeface="Arial"/>
              </a:rPr>
              <a:t> </a:t>
            </a:r>
            <a:r>
              <a:rPr lang="en-US" sz="2400" b="0" strike="noStrike" spc="-1" dirty="0" err="1">
                <a:solidFill>
                  <a:srgbClr val="FFFFFF"/>
                </a:solidFill>
                <a:latin typeface="Arial"/>
              </a:rPr>
              <a:t>constante</a:t>
            </a:r>
            <a:r>
              <a:rPr lang="en-US" sz="2400" b="0" strike="noStrike" spc="-1" dirty="0">
                <a:solidFill>
                  <a:srgbClr val="FFFFFF"/>
                </a:solidFill>
                <a:latin typeface="Arial"/>
              </a:rPr>
              <a:t> de Dios </a:t>
            </a:r>
            <a:r>
              <a:rPr lang="en-US" sz="2400" b="0" strike="noStrike" spc="-1" dirty="0" smtClean="0">
                <a:solidFill>
                  <a:srgbClr val="FFFFFF"/>
                </a:solidFill>
                <a:latin typeface="Arial"/>
              </a:rPr>
              <a:t>(</a:t>
            </a:r>
            <a:r>
              <a:rPr lang="en-US" sz="2400" b="0" strike="noStrike" spc="-1" dirty="0" err="1" smtClean="0">
                <a:solidFill>
                  <a:srgbClr val="FFFFFF"/>
                </a:solidFill>
                <a:latin typeface="Arial"/>
              </a:rPr>
              <a:t>andaban</a:t>
            </a:r>
            <a:r>
              <a:rPr lang="en-US" sz="2400" b="0" strike="noStrike" spc="-1" dirty="0" smtClean="0">
                <a:solidFill>
                  <a:srgbClr val="FFFFFF"/>
                </a:solidFill>
                <a:latin typeface="Arial"/>
              </a:rPr>
              <a:t> y </a:t>
            </a:r>
            <a:r>
              <a:rPr lang="en-US" sz="2400" b="0" strike="noStrike" spc="-1" dirty="0" err="1" smtClean="0">
                <a:solidFill>
                  <a:srgbClr val="FFFFFF"/>
                </a:solidFill>
                <a:latin typeface="Arial"/>
              </a:rPr>
              <a:t>hablaban</a:t>
            </a:r>
            <a:r>
              <a:rPr lang="en-US" sz="2400" b="0" strike="noStrike" spc="-1" dirty="0" smtClean="0">
                <a:solidFill>
                  <a:srgbClr val="FFFFFF"/>
                </a:solidFill>
                <a:latin typeface="Arial"/>
              </a:rPr>
              <a:t> con </a:t>
            </a:r>
            <a:r>
              <a:rPr lang="en-US" sz="2400" b="0" strike="noStrike" spc="-1" dirty="0" err="1" smtClean="0">
                <a:solidFill>
                  <a:srgbClr val="FFFFFF"/>
                </a:solidFill>
                <a:latin typeface="Arial"/>
              </a:rPr>
              <a:t>Él</a:t>
            </a:r>
            <a:r>
              <a:rPr lang="en-US" sz="2400" b="0" strike="noStrike" spc="-1" dirty="0" smtClean="0">
                <a:solidFill>
                  <a:srgbClr val="FFFFFF"/>
                </a:solidFill>
                <a:latin typeface="Arial"/>
              </a:rPr>
              <a:t>)</a:t>
            </a:r>
            <a:endParaRPr lang="en-US" sz="2400" b="0" strike="noStrike" spc="-1" dirty="0">
              <a:solidFill>
                <a:srgbClr val="000000"/>
              </a:solidFill>
              <a:latin typeface="Arial"/>
            </a:endParaRPr>
          </a:p>
        </p:txBody>
      </p:sp>
      <p:sp>
        <p:nvSpPr>
          <p:cNvPr id="156" name="CustomShape 10"/>
          <p:cNvSpPr/>
          <p:nvPr/>
        </p:nvSpPr>
        <p:spPr>
          <a:xfrm>
            <a:off x="527040" y="4800600"/>
            <a:ext cx="11666548" cy="3899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a:solidFill>
                  <a:srgbClr val="FFFFFF"/>
                </a:solidFill>
                <a:latin typeface="Arial"/>
              </a:rPr>
              <a:t>Valor </a:t>
            </a:r>
            <a:r>
              <a:rPr lang="en-US" sz="2400" b="0" strike="noStrike" spc="-1" dirty="0" err="1">
                <a:solidFill>
                  <a:srgbClr val="FFFFFF"/>
                </a:solidFill>
                <a:latin typeface="Arial"/>
              </a:rPr>
              <a:t>obvio</a:t>
            </a:r>
            <a:r>
              <a:rPr lang="en-US" sz="2400" b="0" strike="noStrike" spc="-1" dirty="0">
                <a:solidFill>
                  <a:srgbClr val="FFFFFF"/>
                </a:solidFill>
                <a:latin typeface="Arial"/>
              </a:rPr>
              <a:t> </a:t>
            </a:r>
            <a:r>
              <a:rPr lang="en-US" sz="2400" b="0" strike="noStrike" spc="-1" dirty="0" smtClean="0">
                <a:solidFill>
                  <a:srgbClr val="FFFFFF"/>
                </a:solidFill>
                <a:latin typeface="Arial"/>
              </a:rPr>
              <a:t>ante </a:t>
            </a:r>
            <a:r>
              <a:rPr lang="en-US" sz="2400" b="0" strike="noStrike" spc="-1" dirty="0" err="1">
                <a:solidFill>
                  <a:srgbClr val="FFFFFF"/>
                </a:solidFill>
                <a:latin typeface="Arial"/>
              </a:rPr>
              <a:t>los</a:t>
            </a:r>
            <a:r>
              <a:rPr lang="en-US" sz="2400" b="0" strike="noStrike" spc="-1" dirty="0">
                <a:solidFill>
                  <a:srgbClr val="FFFFFF"/>
                </a:solidFill>
                <a:latin typeface="Arial"/>
              </a:rPr>
              <a:t> </a:t>
            </a:r>
            <a:r>
              <a:rPr lang="en-US" sz="2400" b="0" strike="noStrike" spc="-1" dirty="0" err="1">
                <a:solidFill>
                  <a:srgbClr val="FFFFFF"/>
                </a:solidFill>
                <a:latin typeface="Arial"/>
              </a:rPr>
              <a:t>ojos</a:t>
            </a:r>
            <a:r>
              <a:rPr lang="en-US" sz="2400" b="0" strike="noStrike" spc="-1" dirty="0">
                <a:solidFill>
                  <a:srgbClr val="FFFFFF"/>
                </a:solidFill>
                <a:latin typeface="Arial"/>
              </a:rPr>
              <a:t> de Dios: </a:t>
            </a:r>
            <a:r>
              <a:rPr lang="en-US" sz="2400" b="0" strike="noStrike" spc="-1" dirty="0" smtClean="0">
                <a:solidFill>
                  <a:srgbClr val="FFFFFF"/>
                </a:solidFill>
                <a:latin typeface="Arial"/>
              </a:rPr>
              <a:t>“imagen </a:t>
            </a:r>
            <a:r>
              <a:rPr lang="en-US" sz="2400" b="0" strike="noStrike" spc="-1" dirty="0">
                <a:solidFill>
                  <a:srgbClr val="FFFFFF"/>
                </a:solidFill>
                <a:latin typeface="Arial"/>
              </a:rPr>
              <a:t>de Dios”; </a:t>
            </a:r>
            <a:r>
              <a:rPr lang="en-US" sz="2400" b="0" strike="noStrike" spc="-1" dirty="0" err="1" smtClean="0">
                <a:solidFill>
                  <a:srgbClr val="FFFFFF"/>
                </a:solidFill>
                <a:latin typeface="Arial"/>
              </a:rPr>
              <a:t>superioridad</a:t>
            </a:r>
            <a:r>
              <a:rPr lang="en-US" sz="2400" b="0" strike="noStrike" spc="-1" dirty="0" smtClean="0">
                <a:solidFill>
                  <a:srgbClr val="FFFFFF"/>
                </a:solidFill>
                <a:latin typeface="Arial"/>
              </a:rPr>
              <a:t> </a:t>
            </a:r>
            <a:r>
              <a:rPr lang="en-US" sz="2400" b="0" strike="noStrike" spc="-1" dirty="0" err="1">
                <a:solidFill>
                  <a:srgbClr val="FFFFFF"/>
                </a:solidFill>
                <a:latin typeface="Arial"/>
              </a:rPr>
              <a:t>sobre</a:t>
            </a:r>
            <a:r>
              <a:rPr lang="en-US" sz="2400" b="0" strike="noStrike" spc="-1" dirty="0">
                <a:solidFill>
                  <a:srgbClr val="FFFFFF"/>
                </a:solidFill>
                <a:latin typeface="Arial"/>
              </a:rPr>
              <a:t> </a:t>
            </a:r>
            <a:r>
              <a:rPr lang="en-US" sz="2400" b="0" strike="noStrike" spc="-1" dirty="0" err="1">
                <a:solidFill>
                  <a:srgbClr val="FFFFFF"/>
                </a:solidFill>
                <a:latin typeface="Arial"/>
              </a:rPr>
              <a:t>los</a:t>
            </a:r>
            <a:r>
              <a:rPr lang="en-US" sz="2400" b="0" strike="noStrike" spc="-1" dirty="0">
                <a:solidFill>
                  <a:srgbClr val="FFFFFF"/>
                </a:solidFill>
                <a:latin typeface="Arial"/>
              </a:rPr>
              <a:t> </a:t>
            </a:r>
            <a:r>
              <a:rPr lang="en-US" sz="2400" b="0" strike="noStrike" spc="-1" dirty="0" err="1">
                <a:solidFill>
                  <a:srgbClr val="FFFFFF"/>
                </a:solidFill>
                <a:latin typeface="Arial"/>
              </a:rPr>
              <a:t>animales</a:t>
            </a:r>
            <a:endParaRPr lang="en-US" sz="2400" b="0" strike="noStrike" spc="-1" dirty="0">
              <a:solidFill>
                <a:srgbClr val="000000"/>
              </a:solidFill>
              <a:latin typeface="Arial"/>
            </a:endParaRPr>
          </a:p>
        </p:txBody>
      </p:sp>
      <p:sp>
        <p:nvSpPr>
          <p:cNvPr id="157" name="CustomShape 11"/>
          <p:cNvSpPr/>
          <p:nvPr/>
        </p:nvSpPr>
        <p:spPr>
          <a:xfrm>
            <a:off x="527040" y="5181480"/>
            <a:ext cx="11693520" cy="3899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err="1">
                <a:solidFill>
                  <a:srgbClr val="FFFFFF"/>
                </a:solidFill>
                <a:latin typeface="Arial"/>
              </a:rPr>
              <a:t>Tiempo</a:t>
            </a:r>
            <a:r>
              <a:rPr lang="en-US" sz="2400" b="0" strike="noStrike" spc="-1" dirty="0">
                <a:solidFill>
                  <a:srgbClr val="FFFFFF"/>
                </a:solidFill>
                <a:latin typeface="Arial"/>
              </a:rPr>
              <a:t> </a:t>
            </a:r>
            <a:r>
              <a:rPr lang="en-US" sz="2400" b="0" strike="noStrike" spc="-1" dirty="0" err="1">
                <a:solidFill>
                  <a:srgbClr val="FFFFFF"/>
                </a:solidFill>
                <a:latin typeface="Arial"/>
              </a:rPr>
              <a:t>lleno</a:t>
            </a:r>
            <a:r>
              <a:rPr lang="en-US" sz="2400" b="0" strike="noStrike" spc="-1" dirty="0">
                <a:solidFill>
                  <a:srgbClr val="FFFFFF"/>
                </a:solidFill>
                <a:latin typeface="Arial"/>
              </a:rPr>
              <a:t> de </a:t>
            </a:r>
            <a:r>
              <a:rPr lang="en-US" sz="2400" b="0" strike="noStrike" spc="-1" dirty="0" err="1">
                <a:solidFill>
                  <a:srgbClr val="FFFFFF"/>
                </a:solidFill>
                <a:latin typeface="Arial"/>
              </a:rPr>
              <a:t>actividad</a:t>
            </a:r>
            <a:r>
              <a:rPr lang="en-US" sz="2400" b="0" strike="noStrike" spc="-1" dirty="0">
                <a:solidFill>
                  <a:srgbClr val="FFFFFF"/>
                </a:solidFill>
                <a:latin typeface="Arial"/>
              </a:rPr>
              <a:t> con </a:t>
            </a:r>
            <a:r>
              <a:rPr lang="en-US" sz="2400" b="0" strike="noStrike" spc="-1" dirty="0" err="1">
                <a:solidFill>
                  <a:srgbClr val="FFFFFF"/>
                </a:solidFill>
                <a:latin typeface="Arial"/>
              </a:rPr>
              <a:t>propósito</a:t>
            </a:r>
            <a:r>
              <a:rPr lang="en-US" sz="2400" b="0" strike="noStrike" spc="-1" dirty="0">
                <a:solidFill>
                  <a:srgbClr val="FFFFFF"/>
                </a:solidFill>
                <a:latin typeface="Arial"/>
              </a:rPr>
              <a:t> </a:t>
            </a:r>
            <a:r>
              <a:rPr lang="en-US" sz="2400" b="0" strike="noStrike" spc="-1" dirty="0" smtClean="0">
                <a:solidFill>
                  <a:srgbClr val="FFFFFF"/>
                </a:solidFill>
                <a:latin typeface="Arial"/>
              </a:rPr>
              <a:t>(“</a:t>
            </a:r>
            <a:r>
              <a:rPr lang="en-US" sz="2400" b="0" strike="noStrike" spc="-1" dirty="0" err="1" smtClean="0">
                <a:solidFill>
                  <a:srgbClr val="FFFFFF"/>
                </a:solidFill>
                <a:latin typeface="Arial"/>
              </a:rPr>
              <a:t>ejerzer</a:t>
            </a:r>
            <a:r>
              <a:rPr lang="en-US" sz="2400" b="0" strike="noStrike" spc="-1" dirty="0" smtClean="0">
                <a:solidFill>
                  <a:srgbClr val="FFFFFF"/>
                </a:solidFill>
                <a:latin typeface="Arial"/>
              </a:rPr>
              <a:t> </a:t>
            </a:r>
            <a:r>
              <a:rPr lang="en-US" sz="2400" b="0" strike="noStrike" spc="-1" dirty="0" err="1">
                <a:solidFill>
                  <a:srgbClr val="FFFFFF"/>
                </a:solidFill>
                <a:latin typeface="Arial"/>
              </a:rPr>
              <a:t>dominio</a:t>
            </a:r>
            <a:r>
              <a:rPr lang="en-US" sz="2400" b="0" strike="noStrike" spc="-1" dirty="0">
                <a:solidFill>
                  <a:srgbClr val="FFFFFF"/>
                </a:solidFill>
                <a:latin typeface="Arial"/>
              </a:rPr>
              <a:t>”, </a:t>
            </a:r>
            <a:r>
              <a:rPr lang="en-US" sz="2400" b="0" strike="noStrike" spc="-1" dirty="0" smtClean="0">
                <a:solidFill>
                  <a:srgbClr val="FFFFFF"/>
                </a:solidFill>
                <a:latin typeface="Arial"/>
              </a:rPr>
              <a:t>“</a:t>
            </a:r>
            <a:r>
              <a:rPr lang="en-US" sz="2400" spc="-1" dirty="0" err="1">
                <a:solidFill>
                  <a:srgbClr val="FFFFFF"/>
                </a:solidFill>
                <a:latin typeface="Arial"/>
              </a:rPr>
              <a:t>c</a:t>
            </a:r>
            <a:r>
              <a:rPr lang="en-US" sz="2400" b="0" strike="noStrike" spc="-1" dirty="0" err="1" smtClean="0">
                <a:solidFill>
                  <a:srgbClr val="FFFFFF"/>
                </a:solidFill>
                <a:latin typeface="Arial"/>
              </a:rPr>
              <a:t>uidar</a:t>
            </a:r>
            <a:r>
              <a:rPr lang="en-US" sz="2400" b="0" strike="noStrike" spc="-1" dirty="0">
                <a:solidFill>
                  <a:srgbClr val="FFFFFF"/>
                </a:solidFill>
                <a:latin typeface="Arial"/>
              </a:rPr>
              <a:t>”); </a:t>
            </a:r>
            <a:r>
              <a:rPr lang="en-US" sz="2400" b="0" strike="noStrike" spc="-1" dirty="0" err="1" smtClean="0">
                <a:solidFill>
                  <a:srgbClr val="FFFFFF"/>
                </a:solidFill>
                <a:latin typeface="Arial"/>
              </a:rPr>
              <a:t>papeles</a:t>
            </a:r>
            <a:r>
              <a:rPr lang="en-US" sz="2400" b="0" strike="noStrike" spc="-1" dirty="0" smtClean="0">
                <a:solidFill>
                  <a:srgbClr val="FFFFFF"/>
                </a:solidFill>
                <a:latin typeface="Arial"/>
              </a:rPr>
              <a:t> </a:t>
            </a:r>
            <a:r>
              <a:rPr lang="en-US" sz="2400" b="0" strike="noStrike" spc="-1" dirty="0" err="1">
                <a:solidFill>
                  <a:srgbClr val="FFFFFF"/>
                </a:solidFill>
                <a:latin typeface="Arial"/>
              </a:rPr>
              <a:t>claros</a:t>
            </a:r>
            <a:endParaRPr lang="en-US" sz="2400" b="0" strike="noStrike" spc="-1" dirty="0">
              <a:solidFill>
                <a:srgbClr val="000000"/>
              </a:solidFill>
              <a:latin typeface="Arial"/>
            </a:endParaRPr>
          </a:p>
        </p:txBody>
      </p:sp>
      <p:sp>
        <p:nvSpPr>
          <p:cNvPr id="158" name="CustomShape 12"/>
          <p:cNvSpPr/>
          <p:nvPr/>
        </p:nvSpPr>
        <p:spPr>
          <a:xfrm>
            <a:off x="527040" y="5562720"/>
            <a:ext cx="1136664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dirty="0">
                <a:solidFill>
                  <a:srgbClr val="FFFFFF"/>
                </a:solidFill>
                <a:latin typeface="Arial"/>
              </a:rPr>
              <a:t>Sin </a:t>
            </a:r>
            <a:r>
              <a:rPr lang="en-US" sz="2400" b="0" strike="noStrike" spc="-1" dirty="0" err="1">
                <a:solidFill>
                  <a:srgbClr val="FFFFFF"/>
                </a:solidFill>
                <a:latin typeface="Arial"/>
              </a:rPr>
              <a:t>tragedias</a:t>
            </a:r>
            <a:r>
              <a:rPr lang="en-US" sz="2400" b="0" strike="noStrike" spc="-1" dirty="0">
                <a:solidFill>
                  <a:srgbClr val="FFFFFF"/>
                </a:solidFill>
                <a:latin typeface="Arial"/>
              </a:rPr>
              <a:t>, dolor, </a:t>
            </a:r>
            <a:r>
              <a:rPr lang="en-US" sz="2400" b="0" strike="noStrike" spc="-1" dirty="0" err="1">
                <a:solidFill>
                  <a:srgbClr val="FFFFFF"/>
                </a:solidFill>
                <a:latin typeface="Arial"/>
              </a:rPr>
              <a:t>enfermedades</a:t>
            </a:r>
            <a:r>
              <a:rPr lang="en-US" sz="2400" b="0" strike="noStrike" spc="-1" dirty="0">
                <a:solidFill>
                  <a:srgbClr val="FFFFFF"/>
                </a:solidFill>
                <a:latin typeface="Arial"/>
              </a:rPr>
              <a:t> </a:t>
            </a:r>
            <a:r>
              <a:rPr lang="en-US" sz="2400" b="0" strike="noStrike" spc="-1" dirty="0" err="1">
                <a:solidFill>
                  <a:srgbClr val="FFFFFF"/>
                </a:solidFill>
                <a:latin typeface="Arial"/>
              </a:rPr>
              <a:t>ni</a:t>
            </a:r>
            <a:r>
              <a:rPr lang="en-US" sz="2400" b="0" strike="noStrike" spc="-1" dirty="0">
                <a:solidFill>
                  <a:srgbClr val="FFFFFF"/>
                </a:solidFill>
                <a:latin typeface="Arial"/>
              </a:rPr>
              <a:t> traumas.</a:t>
            </a:r>
            <a:endParaRPr lang="en-US" sz="2400" b="0" strike="noStrike" spc="-1" dirty="0">
              <a:solidFill>
                <a:srgbClr val="000000"/>
              </a:solidFill>
              <a:latin typeface="Arial"/>
            </a:endParaRPr>
          </a:p>
        </p:txBody>
      </p:sp>
      <p:sp>
        <p:nvSpPr>
          <p:cNvPr id="159" name="CustomShape 13"/>
          <p:cNvSpPr/>
          <p:nvPr/>
        </p:nvSpPr>
        <p:spPr>
          <a:xfrm>
            <a:off x="527040" y="2819520"/>
            <a:ext cx="11366640" cy="386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Arial"/>
              </a:rPr>
              <a:t>Sin pecado, poca tentación: sin causas de daño personal, rencor o venganza</a:t>
            </a:r>
            <a:endParaRPr lang="en-US" sz="2400" b="0" strike="noStrike" spc="-1">
              <a:solidFill>
                <a:srgbClr val="000000"/>
              </a:solidFill>
              <a:latin typeface="Arial"/>
            </a:endParaRPr>
          </a:p>
        </p:txBody>
      </p:sp>
      <p:sp>
        <p:nvSpPr>
          <p:cNvPr id="160" name="Line 14"/>
          <p:cNvSpPr/>
          <p:nvPr/>
        </p:nvSpPr>
        <p:spPr>
          <a:xfrm>
            <a:off x="216000" y="165420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1" name="Line 15"/>
          <p:cNvSpPr/>
          <p:nvPr/>
        </p:nvSpPr>
        <p:spPr>
          <a:xfrm>
            <a:off x="216000" y="203508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2" name="Line 16"/>
          <p:cNvSpPr/>
          <p:nvPr/>
        </p:nvSpPr>
        <p:spPr>
          <a:xfrm>
            <a:off x="216000" y="241632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3" name="Line 17"/>
          <p:cNvSpPr/>
          <p:nvPr/>
        </p:nvSpPr>
        <p:spPr>
          <a:xfrm>
            <a:off x="216000" y="279720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4" name="Line 18"/>
          <p:cNvSpPr/>
          <p:nvPr/>
        </p:nvSpPr>
        <p:spPr>
          <a:xfrm>
            <a:off x="216000" y="317808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5" name="Line 19"/>
          <p:cNvSpPr/>
          <p:nvPr/>
        </p:nvSpPr>
        <p:spPr>
          <a:xfrm>
            <a:off x="216000" y="355932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6" name="Line 20"/>
          <p:cNvSpPr/>
          <p:nvPr/>
        </p:nvSpPr>
        <p:spPr>
          <a:xfrm>
            <a:off x="216000" y="439740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7" name="Line 21"/>
          <p:cNvSpPr/>
          <p:nvPr/>
        </p:nvSpPr>
        <p:spPr>
          <a:xfrm>
            <a:off x="216000" y="477828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8" name="Line 22"/>
          <p:cNvSpPr/>
          <p:nvPr/>
        </p:nvSpPr>
        <p:spPr>
          <a:xfrm>
            <a:off x="216000" y="515952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69" name="Line 23"/>
          <p:cNvSpPr/>
          <p:nvPr/>
        </p:nvSpPr>
        <p:spPr>
          <a:xfrm>
            <a:off x="216000" y="554040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70" name="Line 24"/>
          <p:cNvSpPr/>
          <p:nvPr/>
        </p:nvSpPr>
        <p:spPr>
          <a:xfrm>
            <a:off x="216000" y="595008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71" name="Line 25"/>
          <p:cNvSpPr/>
          <p:nvPr/>
        </p:nvSpPr>
        <p:spPr>
          <a:xfrm>
            <a:off x="216000" y="121932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172" name="Line 26"/>
          <p:cNvSpPr/>
          <p:nvPr/>
        </p:nvSpPr>
        <p:spPr>
          <a:xfrm>
            <a:off x="216000" y="3968640"/>
            <a:ext cx="1223784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148"/>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499"/>
                                          </p:stCondLst>
                                        </p:cTn>
                                        <p:tgtEl>
                                          <p:spTgt spid="149"/>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499"/>
                                          </p:stCondLst>
                                        </p:cTn>
                                        <p:tgtEl>
                                          <p:spTgt spid="150"/>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499"/>
                                          </p:stCondLst>
                                        </p:cTn>
                                        <p:tgtEl>
                                          <p:spTgt spid="151"/>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499"/>
                                          </p:stCondLst>
                                        </p:cTn>
                                        <p:tgtEl>
                                          <p:spTgt spid="159"/>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499"/>
                                          </p:stCondLst>
                                        </p:cTn>
                                        <p:tgtEl>
                                          <p:spTgt spid="152"/>
                                        </p:tgtEl>
                                        <p:attrNameLst>
                                          <p:attrName>style.visibility</p:attrName>
                                        </p:attrNameLst>
                                      </p:cBhvr>
                                      <p:to>
                                        <p:strVal val="visible"/>
                                      </p:to>
                                    </p:set>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1" presetClass="entr" fill="hold" nodeType="clickEffect">
                                  <p:stCondLst>
                                    <p:cond delay="0"/>
                                  </p:stCondLst>
                                  <p:childTnLst>
                                    <p:set>
                                      <p:cBhvr>
                                        <p:cTn id="30" dur="1" fill="hold">
                                          <p:stCondLst>
                                            <p:cond delay="499"/>
                                          </p:stCondLst>
                                        </p:cTn>
                                        <p:tgtEl>
                                          <p:spTgt spid="153"/>
                                        </p:tgtEl>
                                        <p:attrNameLst>
                                          <p:attrName>style.visibility</p:attrName>
                                        </p:attrNameLst>
                                      </p:cBhvr>
                                      <p:to>
                                        <p:strVal val="visible"/>
                                      </p:to>
                                    </p:se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1" presetClass="entr" fill="hold" nodeType="clickEffect">
                                  <p:stCondLst>
                                    <p:cond delay="0"/>
                                  </p:stCondLst>
                                  <p:childTnLst>
                                    <p:set>
                                      <p:cBhvr>
                                        <p:cTn id="34" dur="1" fill="hold">
                                          <p:stCondLst>
                                            <p:cond delay="499"/>
                                          </p:stCondLst>
                                        </p:cTn>
                                        <p:tgtEl>
                                          <p:spTgt spid="154"/>
                                        </p:tgtEl>
                                        <p:attrNameLst>
                                          <p:attrName>style.visibility</p:attrName>
                                        </p:attrNameLst>
                                      </p:cBhvr>
                                      <p:to>
                                        <p:strVal val="visible"/>
                                      </p:to>
                                    </p:set>
                                  </p:childTnLst>
                                </p:cTn>
                              </p:par>
                            </p:childTnLst>
                          </p:cTn>
                        </p:par>
                      </p:childTnLst>
                    </p:cTn>
                  </p:par>
                  <p:par>
                    <p:cTn id="35" fill="hold" nodeType="clickEffect">
                      <p:stCondLst>
                        <p:cond delay="indefinite"/>
                      </p:stCondLst>
                      <p:childTnLst>
                        <p:par>
                          <p:cTn id="36" fill="hold" nodeType="withEffect">
                            <p:stCondLst>
                              <p:cond delay="0"/>
                            </p:stCondLst>
                            <p:childTnLst>
                              <p:par>
                                <p:cTn id="37" presetID="1" presetClass="entr" fill="hold" nodeType="clickEffect">
                                  <p:stCondLst>
                                    <p:cond delay="0"/>
                                  </p:stCondLst>
                                  <p:childTnLst>
                                    <p:set>
                                      <p:cBhvr>
                                        <p:cTn id="38" dur="1" fill="hold">
                                          <p:stCondLst>
                                            <p:cond delay="499"/>
                                          </p:stCondLst>
                                        </p:cTn>
                                        <p:tgtEl>
                                          <p:spTgt spid="155"/>
                                        </p:tgtEl>
                                        <p:attrNameLst>
                                          <p:attrName>style.visibility</p:attrName>
                                        </p:attrNameLst>
                                      </p:cBhvr>
                                      <p:to>
                                        <p:strVal val="visible"/>
                                      </p:to>
                                    </p:set>
                                  </p:childTnLst>
                                </p:cTn>
                              </p:par>
                            </p:childTnLst>
                          </p:cTn>
                        </p:par>
                      </p:childTnLst>
                    </p:cTn>
                  </p:par>
                  <p:par>
                    <p:cTn id="39" fill="hold" nodeType="clickEffect">
                      <p:stCondLst>
                        <p:cond delay="indefinite"/>
                      </p:stCondLst>
                      <p:childTnLst>
                        <p:par>
                          <p:cTn id="40" fill="hold" nodeType="withEffect">
                            <p:stCondLst>
                              <p:cond delay="0"/>
                            </p:stCondLst>
                            <p:childTnLst>
                              <p:par>
                                <p:cTn id="41" presetID="1" presetClass="entr" fill="hold" nodeType="clickEffect">
                                  <p:stCondLst>
                                    <p:cond delay="0"/>
                                  </p:stCondLst>
                                  <p:childTnLst>
                                    <p:set>
                                      <p:cBhvr>
                                        <p:cTn id="42" dur="1" fill="hold">
                                          <p:stCondLst>
                                            <p:cond delay="499"/>
                                          </p:stCondLst>
                                        </p:cTn>
                                        <p:tgtEl>
                                          <p:spTgt spid="156"/>
                                        </p:tgtEl>
                                        <p:attrNameLst>
                                          <p:attrName>style.visibility</p:attrName>
                                        </p:attrNameLst>
                                      </p:cBhvr>
                                      <p:to>
                                        <p:strVal val="visible"/>
                                      </p:to>
                                    </p:set>
                                  </p:childTnLst>
                                </p:cTn>
                              </p:par>
                            </p:childTnLst>
                          </p:cTn>
                        </p:par>
                      </p:childTnLst>
                    </p:cTn>
                  </p:par>
                  <p:par>
                    <p:cTn id="43" fill="hold" nodeType="clickEffect">
                      <p:stCondLst>
                        <p:cond delay="indefinite"/>
                      </p:stCondLst>
                      <p:childTnLst>
                        <p:par>
                          <p:cTn id="44" fill="hold" nodeType="withEffect">
                            <p:stCondLst>
                              <p:cond delay="0"/>
                            </p:stCondLst>
                            <p:childTnLst>
                              <p:par>
                                <p:cTn id="45" presetID="1" presetClass="entr" fill="hold" nodeType="clickEffect">
                                  <p:stCondLst>
                                    <p:cond delay="0"/>
                                  </p:stCondLst>
                                  <p:childTnLst>
                                    <p:set>
                                      <p:cBhvr>
                                        <p:cTn id="46" dur="1" fill="hold">
                                          <p:stCondLst>
                                            <p:cond delay="499"/>
                                          </p:stCondLst>
                                        </p:cTn>
                                        <p:tgtEl>
                                          <p:spTgt spid="157"/>
                                        </p:tgtEl>
                                        <p:attrNameLst>
                                          <p:attrName>style.visibility</p:attrName>
                                        </p:attrNameLst>
                                      </p:cBhvr>
                                      <p:to>
                                        <p:strVal val="visible"/>
                                      </p:to>
                                    </p:set>
                                  </p:childTnLst>
                                </p:cTn>
                              </p:par>
                            </p:childTnLst>
                          </p:cTn>
                        </p:par>
                      </p:childTnLst>
                    </p:cTn>
                  </p:par>
                  <p:par>
                    <p:cTn id="47" fill="hold" nodeType="clickEffect">
                      <p:stCondLst>
                        <p:cond delay="indefinite"/>
                      </p:stCondLst>
                      <p:childTnLst>
                        <p:par>
                          <p:cTn id="48" fill="hold" nodeType="withEffect">
                            <p:stCondLst>
                              <p:cond delay="0"/>
                            </p:stCondLst>
                            <p:childTnLst>
                              <p:par>
                                <p:cTn id="49" presetID="1" presetClass="entr" fill="hold" nodeType="clickEffect">
                                  <p:stCondLst>
                                    <p:cond delay="0"/>
                                  </p:stCondLst>
                                  <p:childTnLst>
                                    <p:set>
                                      <p:cBhvr>
                                        <p:cTn id="50" dur="1" fill="hold">
                                          <p:stCondLst>
                                            <p:cond delay="499"/>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6"/>
            <a:ext cx="11052617" cy="769441"/>
          </a:xfrm>
          <a:prstGeom prst="rect">
            <a:avLst/>
          </a:prstGeom>
          <a:noFill/>
        </p:spPr>
        <p:txBody>
          <a:bodyPr wrap="square" rtlCol="0">
            <a:spAutoFit/>
          </a:bodyPr>
          <a:lstStyle/>
          <a:p>
            <a:r>
              <a:rPr lang="en-US" sz="4400" dirty="0">
                <a:solidFill>
                  <a:prstClr val="white"/>
                </a:solidFill>
              </a:rPr>
              <a:t>El poder de la oración</a:t>
            </a:r>
          </a:p>
        </p:txBody>
      </p:sp>
      <p:sp>
        <p:nvSpPr>
          <p:cNvPr id="2" name="TextBox 1">
            <a:extLst>
              <a:ext uri="{FF2B5EF4-FFF2-40B4-BE49-F238E27FC236}">
                <a16:creationId xmlns:a16="http://schemas.microsoft.com/office/drawing/2014/main" xmlns="" id="{732940A4-50F7-ACDC-7079-C940B0DF3A1E}"/>
              </a:ext>
            </a:extLst>
          </p:cNvPr>
          <p:cNvSpPr txBox="1"/>
          <p:nvPr/>
        </p:nvSpPr>
        <p:spPr>
          <a:xfrm>
            <a:off x="746887" y="1369546"/>
            <a:ext cx="11131951" cy="3693319"/>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prstClr val="white"/>
                </a:solidFill>
              </a:rPr>
              <a:t>Encontramos sabiduría de Dios – Santiago 1:5-8</a:t>
            </a:r>
          </a:p>
          <a:p>
            <a:pPr marL="285750" indent="-285750">
              <a:buFont typeface="Arial" panose="020B0604020202020204" pitchFamily="34" charset="0"/>
              <a:buChar char="•"/>
            </a:pPr>
            <a:r>
              <a:rPr lang="en-US" sz="3600" dirty="0">
                <a:solidFill>
                  <a:prstClr val="white"/>
                </a:solidFill>
              </a:rPr>
              <a:t>Encontramos fuerza en Dios – Ef 3:14-16,20</a:t>
            </a:r>
          </a:p>
          <a:p>
            <a:pPr marL="285750" indent="-285750">
              <a:buFont typeface="Arial" panose="020B0604020202020204" pitchFamily="34" charset="0"/>
              <a:buChar char="•"/>
            </a:pPr>
            <a:r>
              <a:rPr lang="en-US" sz="3600" dirty="0">
                <a:solidFill>
                  <a:prstClr val="white"/>
                </a:solidFill>
              </a:rPr>
              <a:t>Encontramos </a:t>
            </a:r>
            <a:r>
              <a:rPr lang="en-US" sz="3600" dirty="0" err="1">
                <a:solidFill>
                  <a:prstClr val="white"/>
                </a:solidFill>
              </a:rPr>
              <a:t>paz</a:t>
            </a:r>
            <a:r>
              <a:rPr lang="en-US" sz="3600" dirty="0">
                <a:solidFill>
                  <a:prstClr val="white"/>
                </a:solidFill>
              </a:rPr>
              <a:t> de Dios – Filipenses 4:6-7</a:t>
            </a:r>
          </a:p>
          <a:p>
            <a:pPr marL="285750" indent="-285750">
              <a:buFont typeface="Arial" panose="020B0604020202020204" pitchFamily="34" charset="0"/>
              <a:buChar char="•"/>
            </a:pPr>
            <a:r>
              <a:rPr lang="en-US" sz="3600" dirty="0" err="1">
                <a:solidFill>
                  <a:prstClr val="white"/>
                </a:solidFill>
              </a:rPr>
              <a:t>Encontramos</a:t>
            </a:r>
            <a:r>
              <a:rPr lang="en-US" sz="3600" dirty="0">
                <a:solidFill>
                  <a:prstClr val="white"/>
                </a:solidFill>
              </a:rPr>
              <a:t> </a:t>
            </a:r>
            <a:r>
              <a:rPr lang="en-US" sz="3600" dirty="0" err="1">
                <a:solidFill>
                  <a:prstClr val="white"/>
                </a:solidFill>
              </a:rPr>
              <a:t>perdón</a:t>
            </a:r>
            <a:r>
              <a:rPr lang="en-US" sz="3600" dirty="0">
                <a:solidFill>
                  <a:prstClr val="white"/>
                </a:solidFill>
              </a:rPr>
              <a:t> de Dios – 1 Juan 1:9-10</a:t>
            </a:r>
          </a:p>
          <a:p>
            <a:pPr marL="285750" indent="-285750">
              <a:buFont typeface="Arial" panose="020B0604020202020204" pitchFamily="34" charset="0"/>
              <a:buChar char="•"/>
            </a:pPr>
            <a:r>
              <a:rPr lang="en-US" sz="3600" dirty="0">
                <a:solidFill>
                  <a:prstClr val="white"/>
                </a:solidFill>
              </a:rPr>
              <a:t>Encontramos sanidad de Dios – Santiago 5:16</a:t>
            </a:r>
          </a:p>
          <a:p>
            <a:pPr marL="285750" indent="-285750">
              <a:buFont typeface="Arial" panose="020B0604020202020204" pitchFamily="34" charset="0"/>
              <a:buChar char="•"/>
            </a:pPr>
            <a:r>
              <a:rPr lang="en-US" sz="3600" dirty="0" err="1">
                <a:solidFill>
                  <a:prstClr val="white"/>
                </a:solidFill>
              </a:rPr>
              <a:t>Encontramos</a:t>
            </a:r>
            <a:r>
              <a:rPr lang="en-US" sz="3600" dirty="0">
                <a:solidFill>
                  <a:prstClr val="white"/>
                </a:solidFill>
              </a:rPr>
              <a:t> </a:t>
            </a:r>
            <a:r>
              <a:rPr lang="en-US" sz="3600" dirty="0" err="1">
                <a:solidFill>
                  <a:prstClr val="white"/>
                </a:solidFill>
              </a:rPr>
              <a:t>valentía</a:t>
            </a:r>
            <a:r>
              <a:rPr lang="en-US" sz="3600" dirty="0">
                <a:solidFill>
                  <a:prstClr val="white"/>
                </a:solidFill>
              </a:rPr>
              <a:t> de Dios – Efesios 6:19-20</a:t>
            </a: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401533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5"/>
            <a:ext cx="11052617" cy="707886"/>
          </a:xfrm>
          <a:prstGeom prst="rect">
            <a:avLst/>
          </a:prstGeom>
          <a:noFill/>
        </p:spPr>
        <p:txBody>
          <a:bodyPr wrap="square" rtlCol="0">
            <a:spAutoFit/>
          </a:bodyPr>
          <a:lstStyle/>
          <a:p>
            <a:r>
              <a:rPr lang="en-US" sz="4000" dirty="0" err="1">
                <a:solidFill>
                  <a:prstClr val="white"/>
                </a:solidFill>
              </a:rPr>
              <a:t>Aplicación</a:t>
            </a:r>
            <a:endParaRPr lang="en-US" sz="4000" dirty="0">
              <a:solidFill>
                <a:prstClr val="white"/>
              </a:solidFill>
            </a:endParaRPr>
          </a:p>
        </p:txBody>
      </p:sp>
      <p:sp>
        <p:nvSpPr>
          <p:cNvPr id="2" name="TextBox 1">
            <a:extLst>
              <a:ext uri="{FF2B5EF4-FFF2-40B4-BE49-F238E27FC236}">
                <a16:creationId xmlns:a16="http://schemas.microsoft.com/office/drawing/2014/main" xmlns="" id="{732940A4-50F7-ACDC-7079-C940B0DF3A1E}"/>
              </a:ext>
            </a:extLst>
          </p:cNvPr>
          <p:cNvSpPr txBox="1"/>
          <p:nvPr/>
        </p:nvSpPr>
        <p:spPr>
          <a:xfrm>
            <a:off x="746887" y="1363491"/>
            <a:ext cx="10599173" cy="5638723"/>
          </a:xfrm>
          <a:prstGeom prst="rect">
            <a:avLst/>
          </a:prstGeom>
          <a:noFill/>
        </p:spPr>
        <p:txBody>
          <a:bodyPr wrap="square" rtlCol="0">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kern="100" dirty="0">
                <a:solidFill>
                  <a:prstClr val="white"/>
                </a:solidFill>
                <a:ea typeface="Calibri" panose="020F0502020204030204" pitchFamily="34" charset="0"/>
                <a:cs typeface="Times New Roman" panose="02020603050405020304" pitchFamily="18" charset="0"/>
              </a:rPr>
              <a:t>¿Cuáles son algunas maneras en que puedo evaluar mi vida de oración?</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kern="100" dirty="0" err="1">
                <a:solidFill>
                  <a:prstClr val="white"/>
                </a:solidFill>
                <a:ea typeface="Calibri" panose="020F0502020204030204" pitchFamily="34" charset="0"/>
                <a:cs typeface="Times New Roman" panose="02020603050405020304" pitchFamily="18" charset="0"/>
              </a:rPr>
              <a:t>Piense</a:t>
            </a:r>
            <a:r>
              <a:rPr lang="en-US" sz="3200" kern="100" dirty="0">
                <a:solidFill>
                  <a:prstClr val="white"/>
                </a:solidFill>
                <a:ea typeface="Calibri" panose="020F0502020204030204" pitchFamily="34" charset="0"/>
                <a:cs typeface="Times New Roman" panose="02020603050405020304" pitchFamily="18" charset="0"/>
              </a:rPr>
              <a:t> en formas en las que </a:t>
            </a:r>
            <a:r>
              <a:rPr lang="en-US" sz="3200" kern="100" dirty="0" err="1">
                <a:solidFill>
                  <a:prstClr val="white"/>
                </a:solidFill>
                <a:ea typeface="Calibri" panose="020F0502020204030204" pitchFamily="34" charset="0"/>
                <a:cs typeface="Times New Roman" panose="02020603050405020304" pitchFamily="18" charset="0"/>
              </a:rPr>
              <a:t>puede</a:t>
            </a:r>
            <a:r>
              <a:rPr lang="en-US" sz="3200" kern="100" dirty="0">
                <a:solidFill>
                  <a:prstClr val="white"/>
                </a:solidFill>
                <a:ea typeface="Calibri" panose="020F0502020204030204" pitchFamily="34" charset="0"/>
                <a:cs typeface="Times New Roman" panose="02020603050405020304" pitchFamily="18" charset="0"/>
              </a:rPr>
              <a:t> </a:t>
            </a:r>
            <a:r>
              <a:rPr lang="en-US" sz="3200" kern="100" dirty="0" err="1">
                <a:solidFill>
                  <a:prstClr val="white"/>
                </a:solidFill>
                <a:ea typeface="Calibri" panose="020F0502020204030204" pitchFamily="34" charset="0"/>
                <a:cs typeface="Times New Roman" panose="02020603050405020304" pitchFamily="18" charset="0"/>
              </a:rPr>
              <a:t>mejorar</a:t>
            </a:r>
            <a:r>
              <a:rPr lang="en-US" sz="3200" kern="100" dirty="0">
                <a:solidFill>
                  <a:prstClr val="white"/>
                </a:solidFill>
                <a:ea typeface="Calibri" panose="020F0502020204030204" pitchFamily="34" charset="0"/>
                <a:cs typeface="Times New Roman" panose="02020603050405020304" pitchFamily="18" charset="0"/>
              </a:rPr>
              <a:t> </a:t>
            </a:r>
            <a:r>
              <a:rPr lang="en-US" sz="3200" kern="100" dirty="0" err="1">
                <a:solidFill>
                  <a:prstClr val="white"/>
                </a:solidFill>
                <a:ea typeface="Calibri" panose="020F0502020204030204" pitchFamily="34" charset="0"/>
                <a:cs typeface="Times New Roman" panose="02020603050405020304" pitchFamily="18" charset="0"/>
              </a:rPr>
              <a:t>su</a:t>
            </a:r>
            <a:r>
              <a:rPr lang="en-US" sz="3200" kern="100" dirty="0">
                <a:solidFill>
                  <a:prstClr val="white"/>
                </a:solidFill>
                <a:ea typeface="Calibri" panose="020F0502020204030204" pitchFamily="34" charset="0"/>
                <a:cs typeface="Times New Roman" panose="02020603050405020304" pitchFamily="18" charset="0"/>
              </a:rPr>
              <a:t> </a:t>
            </a:r>
            <a:r>
              <a:rPr lang="en-US" sz="3200" kern="100" dirty="0" err="1">
                <a:solidFill>
                  <a:prstClr val="white"/>
                </a:solidFill>
                <a:ea typeface="Calibri" panose="020F0502020204030204" pitchFamily="34" charset="0"/>
                <a:cs typeface="Times New Roman" panose="02020603050405020304" pitchFamily="18" charset="0"/>
              </a:rPr>
              <a:t>vida</a:t>
            </a:r>
            <a:r>
              <a:rPr lang="en-US" sz="3200" kern="100" dirty="0">
                <a:solidFill>
                  <a:prstClr val="white"/>
                </a:solidFill>
                <a:ea typeface="Calibri" panose="020F0502020204030204" pitchFamily="34" charset="0"/>
                <a:cs typeface="Times New Roman" panose="02020603050405020304" pitchFamily="18" charset="0"/>
              </a:rPr>
              <a:t> de oración a partir de hoy.</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412848956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5"/>
            <a:ext cx="11052617" cy="707886"/>
          </a:xfrm>
          <a:prstGeom prst="rect">
            <a:avLst/>
          </a:prstGeom>
          <a:noFill/>
        </p:spPr>
        <p:txBody>
          <a:bodyPr wrap="square" rtlCol="0">
            <a:spAutoFit/>
          </a:bodyPr>
          <a:lstStyle/>
          <a:p>
            <a:r>
              <a:rPr lang="en-US" sz="4000" dirty="0" err="1">
                <a:solidFill>
                  <a:prstClr val="white"/>
                </a:solidFill>
              </a:rPr>
              <a:t>Aplicación</a:t>
            </a:r>
            <a:endParaRPr lang="en-US" sz="4000" dirty="0">
              <a:solidFill>
                <a:prstClr val="white"/>
              </a:solidFill>
            </a:endParaRPr>
          </a:p>
        </p:txBody>
      </p:sp>
      <p:sp>
        <p:nvSpPr>
          <p:cNvPr id="2" name="TextBox 1">
            <a:extLst>
              <a:ext uri="{FF2B5EF4-FFF2-40B4-BE49-F238E27FC236}">
                <a16:creationId xmlns:a16="http://schemas.microsoft.com/office/drawing/2014/main" xmlns="" id="{732940A4-50F7-ACDC-7079-C940B0DF3A1E}"/>
              </a:ext>
            </a:extLst>
          </p:cNvPr>
          <p:cNvSpPr txBox="1"/>
          <p:nvPr/>
        </p:nvSpPr>
        <p:spPr>
          <a:xfrm>
            <a:off x="746887" y="1363490"/>
            <a:ext cx="10599173" cy="5111784"/>
          </a:xfrm>
          <a:prstGeom prst="rect">
            <a:avLst/>
          </a:prstGeom>
          <a:noFill/>
        </p:spPr>
        <p:txBody>
          <a:bodyPr wrap="square" rtlCol="0">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200" kern="100" dirty="0">
                <a:solidFill>
                  <a:prstClr val="white"/>
                </a:solidFill>
                <a:ea typeface="Calibri" panose="020F0502020204030204" pitchFamily="34" charset="0"/>
                <a:cs typeface="Times New Roman" panose="02020603050405020304" pitchFamily="18" charset="0"/>
              </a:rPr>
              <a:t>La oración es fundamental para nuestro propio bienestar espiritual y el de nuestra familia. Como líderes, ¿cómo podemos ayudar a inculcar el poder de la oración en nuestro cónyuge e hijos?</a:t>
            </a: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382179243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D918E-2F1F-3149-8FF9-BBCF28235902}"/>
              </a:ext>
            </a:extLst>
          </p:cNvPr>
          <p:cNvSpPr txBox="1"/>
          <p:nvPr/>
        </p:nvSpPr>
        <p:spPr>
          <a:xfrm>
            <a:off x="746887" y="535925"/>
            <a:ext cx="11052617" cy="707886"/>
          </a:xfrm>
          <a:prstGeom prst="rect">
            <a:avLst/>
          </a:prstGeom>
          <a:noFill/>
        </p:spPr>
        <p:txBody>
          <a:bodyPr wrap="square" rtlCol="0">
            <a:spAutoFit/>
          </a:bodyPr>
          <a:lstStyle/>
          <a:p>
            <a:r>
              <a:rPr lang="en-US" sz="4000" dirty="0" err="1">
                <a:solidFill>
                  <a:prstClr val="white"/>
                </a:solidFill>
              </a:rPr>
              <a:t>Aplicación</a:t>
            </a:r>
            <a:endParaRPr lang="en-US" sz="4000" dirty="0">
              <a:solidFill>
                <a:prstClr val="white"/>
              </a:solidFill>
            </a:endParaRPr>
          </a:p>
        </p:txBody>
      </p:sp>
      <p:sp>
        <p:nvSpPr>
          <p:cNvPr id="2" name="TextBox 1">
            <a:extLst>
              <a:ext uri="{FF2B5EF4-FFF2-40B4-BE49-F238E27FC236}">
                <a16:creationId xmlns:a16="http://schemas.microsoft.com/office/drawing/2014/main" xmlns="" id="{732940A4-50F7-ACDC-7079-C940B0DF3A1E}"/>
              </a:ext>
            </a:extLst>
          </p:cNvPr>
          <p:cNvSpPr txBox="1"/>
          <p:nvPr/>
        </p:nvSpPr>
        <p:spPr>
          <a:xfrm>
            <a:off x="746887" y="1363490"/>
            <a:ext cx="10599173" cy="3827330"/>
          </a:xfrm>
          <a:prstGeom prst="rect">
            <a:avLst/>
          </a:prstGeom>
          <a:noFill/>
        </p:spPr>
        <p:txBody>
          <a:bodyPr wrap="square" rtlCol="0">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kern="100" dirty="0">
                <a:solidFill>
                  <a:prstClr val="white"/>
                </a:solidFill>
                <a:ea typeface="Calibri" panose="020F0502020204030204" pitchFamily="34" charset="0"/>
                <a:cs typeface="Times New Roman" panose="02020603050405020304" pitchFamily="18" charset="0"/>
              </a:rPr>
              <a:t>¿Cómo podemos superar las barreras a la oración, incluyendo:</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kern="100" dirty="0">
                <a:solidFill>
                  <a:prstClr val="white"/>
                </a:solidFill>
                <a:ea typeface="Calibri" panose="020F0502020204030204" pitchFamily="34" charset="0"/>
                <a:cs typeface="Times New Roman" panose="02020603050405020304" pitchFamily="18" charset="0"/>
              </a:rPr>
              <a:t>• Distracciones</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kern="100" dirty="0">
                <a:solidFill>
                  <a:prstClr val="white"/>
                </a:solidFill>
                <a:ea typeface="Calibri" panose="020F0502020204030204" pitchFamily="34" charset="0"/>
                <a:cs typeface="Times New Roman" panose="02020603050405020304" pitchFamily="18" charset="0"/>
              </a:rPr>
              <a:t>• Indiferencia</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kern="100" dirty="0">
                <a:solidFill>
                  <a:prstClr val="white"/>
                </a:solidFill>
                <a:ea typeface="Calibri" panose="020F0502020204030204" pitchFamily="34" charset="0"/>
                <a:cs typeface="Times New Roman" panose="02020603050405020304" pitchFamily="18" charset="0"/>
              </a:rPr>
              <a:t>• Demasiado ocupado</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kern="100" dirty="0">
                <a:solidFill>
                  <a:prstClr val="white"/>
                </a:solidFill>
                <a:ea typeface="Calibri" panose="020F0502020204030204" pitchFamily="34" charset="0"/>
                <a:cs typeface="Times New Roman" panose="02020603050405020304" pitchFamily="18" charset="0"/>
              </a:rPr>
              <a:t>• No sé </a:t>
            </a:r>
            <a:r>
              <a:rPr lang="en-US" sz="3200" kern="100" dirty="0" err="1">
                <a:solidFill>
                  <a:prstClr val="white"/>
                </a:solidFill>
                <a:ea typeface="Calibri" panose="020F0502020204030204" pitchFamily="34" charset="0"/>
                <a:cs typeface="Times New Roman" panose="02020603050405020304" pitchFamily="18" charset="0"/>
              </a:rPr>
              <a:t>qué</a:t>
            </a:r>
            <a:r>
              <a:rPr lang="en-US" sz="3200" kern="100" dirty="0">
                <a:solidFill>
                  <a:prstClr val="white"/>
                </a:solidFill>
                <a:ea typeface="Calibri" panose="020F0502020204030204" pitchFamily="34" charset="0"/>
                <a:cs typeface="Times New Roman" panose="02020603050405020304" pitchFamily="18" charset="0"/>
              </a:rPr>
              <a:t> </a:t>
            </a:r>
            <a:r>
              <a:rPr lang="en-US" sz="3200" kern="100" dirty="0" err="1">
                <a:solidFill>
                  <a:prstClr val="white"/>
                </a:solidFill>
                <a:ea typeface="Calibri" panose="020F0502020204030204" pitchFamily="34" charset="0"/>
                <a:cs typeface="Times New Roman" panose="02020603050405020304" pitchFamily="18" charset="0"/>
              </a:rPr>
              <a:t>decir</a:t>
            </a:r>
            <a:r>
              <a:rPr lang="en-US" sz="3200" kern="100" dirty="0">
                <a:solidFill>
                  <a:prstClr val="white"/>
                </a:solidFill>
                <a:ea typeface="Calibri" panose="020F0502020204030204" pitchFamily="34" charset="0"/>
                <a:cs typeface="Times New Roman" panose="02020603050405020304" pitchFamily="18" charset="0"/>
              </a:rPr>
              <a:t>?</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100" dirty="0">
              <a:solidFill>
                <a:prstClr val="white"/>
              </a:solidFill>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kern="100" dirty="0">
              <a:solidFill>
                <a:prstClr val="white"/>
              </a:solidFill>
              <a:ea typeface="Calibri" panose="020F0502020204030204" pitchFamily="34"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3290952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EE8B76-2138-EA90-15E0-74EF6A8AC43C}"/>
              </a:ext>
            </a:extLst>
          </p:cNvPr>
          <p:cNvPicPr>
            <a:picLocks noChangeAspect="1"/>
          </p:cNvPicPr>
          <p:nvPr/>
        </p:nvPicPr>
        <p:blipFill>
          <a:blip r:embed="rId2"/>
          <a:stretch>
            <a:fillRect/>
          </a:stretch>
        </p:blipFill>
        <p:spPr>
          <a:xfrm>
            <a:off x="3113306" y="411219"/>
            <a:ext cx="5966977" cy="6035563"/>
          </a:xfrm>
          <a:prstGeom prst="rect">
            <a:avLst/>
          </a:prstGeom>
        </p:spPr>
      </p:pic>
      <p:sp>
        <p:nvSpPr>
          <p:cNvPr id="2" name="TextBox 1"/>
          <p:cNvSpPr txBox="1"/>
          <p:nvPr/>
        </p:nvSpPr>
        <p:spPr>
          <a:xfrm>
            <a:off x="3653137" y="885872"/>
            <a:ext cx="4887311" cy="523220"/>
          </a:xfrm>
          <a:prstGeom prst="rect">
            <a:avLst/>
          </a:prstGeom>
          <a:solidFill>
            <a:schemeClr val="tx2">
              <a:lumMod val="75000"/>
            </a:schemeClr>
          </a:solidFill>
        </p:spPr>
        <p:txBody>
          <a:bodyPr wrap="square" rtlCol="0">
            <a:spAutoFit/>
          </a:bodyPr>
          <a:lstStyle/>
          <a:p>
            <a:pPr algn="ctr"/>
            <a:r>
              <a:rPr lang="es-ES" sz="2800" dirty="0">
                <a:solidFill>
                  <a:srgbClr val="FFC000">
                    <a:lumMod val="60000"/>
                    <a:lumOff val="40000"/>
                  </a:srgbClr>
                </a:solidFill>
              </a:rPr>
              <a:t>BARRERAS PARA LA ORACIÓN</a:t>
            </a:r>
            <a:endParaRPr lang="en-US" sz="2800" dirty="0">
              <a:solidFill>
                <a:srgbClr val="FFC000">
                  <a:lumMod val="60000"/>
                  <a:lumOff val="40000"/>
                </a:srgbClr>
              </a:solidFill>
            </a:endParaRPr>
          </a:p>
        </p:txBody>
      </p:sp>
      <p:sp>
        <p:nvSpPr>
          <p:cNvPr id="5" name="TextBox 4"/>
          <p:cNvSpPr txBox="1"/>
          <p:nvPr/>
        </p:nvSpPr>
        <p:spPr>
          <a:xfrm>
            <a:off x="3475700" y="1529804"/>
            <a:ext cx="5242182" cy="353943"/>
          </a:xfrm>
          <a:prstGeom prst="rect">
            <a:avLst/>
          </a:prstGeom>
          <a:solidFill>
            <a:schemeClr val="tx2">
              <a:lumMod val="75000"/>
            </a:schemeClr>
          </a:solidFill>
        </p:spPr>
        <p:txBody>
          <a:bodyPr wrap="square" rtlCol="0">
            <a:spAutoFit/>
          </a:bodyPr>
          <a:lstStyle/>
          <a:p>
            <a:pPr algn="ctr"/>
            <a:r>
              <a:rPr lang="es-ES" sz="1700" dirty="0">
                <a:solidFill>
                  <a:srgbClr val="FFC000">
                    <a:lumMod val="20000"/>
                    <a:lumOff val="80000"/>
                  </a:srgbClr>
                </a:solidFill>
              </a:rPr>
              <a:t>¿Cuál es el mayor impedimento para tu vida de oración?</a:t>
            </a:r>
            <a:endParaRPr lang="en-US" sz="1700" dirty="0">
              <a:solidFill>
                <a:srgbClr val="FFC000">
                  <a:lumMod val="20000"/>
                  <a:lumOff val="80000"/>
                </a:srgbClr>
              </a:solidFill>
            </a:endParaRPr>
          </a:p>
        </p:txBody>
      </p:sp>
      <p:sp>
        <p:nvSpPr>
          <p:cNvPr id="6" name="TextBox 5"/>
          <p:cNvSpPr txBox="1"/>
          <p:nvPr/>
        </p:nvSpPr>
        <p:spPr>
          <a:xfrm>
            <a:off x="4264206" y="1954821"/>
            <a:ext cx="899257" cy="276999"/>
          </a:xfrm>
          <a:prstGeom prst="rect">
            <a:avLst/>
          </a:prstGeom>
          <a:solidFill>
            <a:schemeClr val="tx2">
              <a:lumMod val="75000"/>
            </a:schemeClr>
          </a:solidFill>
        </p:spPr>
        <p:txBody>
          <a:bodyPr wrap="square" rtlCol="0">
            <a:spAutoFit/>
          </a:bodyPr>
          <a:lstStyle/>
          <a:p>
            <a:pPr algn="ctr"/>
            <a:r>
              <a:rPr lang="es-ES" sz="1200" dirty="0">
                <a:solidFill>
                  <a:srgbClr val="ED7D31">
                    <a:lumMod val="60000"/>
                    <a:lumOff val="40000"/>
                  </a:srgbClr>
                </a:solidFill>
              </a:rPr>
              <a:t>Distracción</a:t>
            </a:r>
            <a:endParaRPr lang="en-US" sz="1200" dirty="0">
              <a:solidFill>
                <a:srgbClr val="ED7D31">
                  <a:lumMod val="60000"/>
                  <a:lumOff val="40000"/>
                </a:srgbClr>
              </a:solidFill>
            </a:endParaRPr>
          </a:p>
        </p:txBody>
      </p:sp>
      <p:sp>
        <p:nvSpPr>
          <p:cNvPr id="7" name="TextBox 6"/>
          <p:cNvSpPr txBox="1"/>
          <p:nvPr/>
        </p:nvSpPr>
        <p:spPr>
          <a:xfrm>
            <a:off x="5353724" y="1954821"/>
            <a:ext cx="928601" cy="276999"/>
          </a:xfrm>
          <a:prstGeom prst="rect">
            <a:avLst/>
          </a:prstGeom>
          <a:solidFill>
            <a:schemeClr val="tx2">
              <a:lumMod val="75000"/>
            </a:schemeClr>
          </a:solidFill>
        </p:spPr>
        <p:txBody>
          <a:bodyPr wrap="square" rtlCol="0">
            <a:spAutoFit/>
          </a:bodyPr>
          <a:lstStyle/>
          <a:p>
            <a:pPr algn="ctr"/>
            <a:r>
              <a:rPr lang="es-ES" sz="1200" dirty="0">
                <a:solidFill>
                  <a:srgbClr val="4472C4">
                    <a:lumMod val="60000"/>
                    <a:lumOff val="40000"/>
                  </a:srgbClr>
                </a:solidFill>
              </a:rPr>
              <a:t>Indiferencia</a:t>
            </a:r>
            <a:endParaRPr lang="en-US" sz="1200" dirty="0">
              <a:solidFill>
                <a:srgbClr val="4472C4">
                  <a:lumMod val="60000"/>
                  <a:lumOff val="40000"/>
                </a:srgbClr>
              </a:solidFill>
            </a:endParaRPr>
          </a:p>
        </p:txBody>
      </p:sp>
      <p:sp>
        <p:nvSpPr>
          <p:cNvPr id="8" name="TextBox 7"/>
          <p:cNvSpPr txBox="1"/>
          <p:nvPr/>
        </p:nvSpPr>
        <p:spPr>
          <a:xfrm>
            <a:off x="6472585" y="1954820"/>
            <a:ext cx="763896" cy="276999"/>
          </a:xfrm>
          <a:prstGeom prst="rect">
            <a:avLst/>
          </a:prstGeom>
          <a:solidFill>
            <a:schemeClr val="tx2">
              <a:lumMod val="75000"/>
            </a:schemeClr>
          </a:solidFill>
        </p:spPr>
        <p:txBody>
          <a:bodyPr wrap="square" rtlCol="0">
            <a:spAutoFit/>
          </a:bodyPr>
          <a:lstStyle/>
          <a:p>
            <a:pPr algn="ctr"/>
            <a:r>
              <a:rPr lang="es-ES" sz="1200" dirty="0">
                <a:solidFill>
                  <a:srgbClr val="E7E6E6"/>
                </a:solidFill>
              </a:rPr>
              <a:t>Ocupado</a:t>
            </a:r>
            <a:endParaRPr lang="en-US" sz="1200" dirty="0">
              <a:solidFill>
                <a:srgbClr val="E7E6E6"/>
              </a:solidFill>
            </a:endParaRPr>
          </a:p>
        </p:txBody>
      </p:sp>
      <p:sp>
        <p:nvSpPr>
          <p:cNvPr id="9" name="TextBox 8"/>
          <p:cNvSpPr txBox="1"/>
          <p:nvPr/>
        </p:nvSpPr>
        <p:spPr>
          <a:xfrm>
            <a:off x="7426743" y="1954819"/>
            <a:ext cx="1223933" cy="276999"/>
          </a:xfrm>
          <a:prstGeom prst="rect">
            <a:avLst/>
          </a:prstGeom>
          <a:solidFill>
            <a:schemeClr val="tx2">
              <a:lumMod val="75000"/>
            </a:schemeClr>
          </a:solidFill>
        </p:spPr>
        <p:txBody>
          <a:bodyPr wrap="square" rtlCol="0">
            <a:spAutoFit/>
          </a:bodyPr>
          <a:lstStyle/>
          <a:p>
            <a:pPr algn="ctr"/>
            <a:r>
              <a:rPr lang="es-ES" sz="1200" dirty="0">
                <a:solidFill>
                  <a:srgbClr val="70AD47">
                    <a:lumMod val="40000"/>
                    <a:lumOff val="60000"/>
                  </a:srgbClr>
                </a:solidFill>
              </a:rPr>
              <a:t>No sé qué decir</a:t>
            </a:r>
            <a:endParaRPr lang="en-US" sz="1200" dirty="0">
              <a:solidFill>
                <a:srgbClr val="70AD47">
                  <a:lumMod val="40000"/>
                  <a:lumOff val="60000"/>
                </a:srgbClr>
              </a:solidFill>
            </a:endParaRPr>
          </a:p>
        </p:txBody>
      </p:sp>
    </p:spTree>
    <p:extLst>
      <p:ext uri="{BB962C8B-B14F-4D97-AF65-F5344CB8AC3E}">
        <p14:creationId xmlns:p14="http://schemas.microsoft.com/office/powerpoint/2010/main" val="22722707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1A929BD-A449-9AE4-A4B2-61109E39B263}"/>
              </a:ext>
            </a:extLst>
          </p:cNvPr>
          <p:cNvPicPr>
            <a:picLocks noChangeAspect="1"/>
          </p:cNvPicPr>
          <p:nvPr/>
        </p:nvPicPr>
        <p:blipFill>
          <a:blip r:embed="rId2"/>
          <a:stretch>
            <a:fillRect/>
          </a:stretch>
        </p:blipFill>
        <p:spPr>
          <a:xfrm>
            <a:off x="3094254" y="415029"/>
            <a:ext cx="6005080" cy="6027942"/>
          </a:xfrm>
          <a:prstGeom prst="rect">
            <a:avLst/>
          </a:prstGeom>
        </p:spPr>
      </p:pic>
      <p:sp>
        <p:nvSpPr>
          <p:cNvPr id="4" name="TextBox 3"/>
          <p:cNvSpPr txBox="1"/>
          <p:nvPr/>
        </p:nvSpPr>
        <p:spPr>
          <a:xfrm>
            <a:off x="3653137" y="885872"/>
            <a:ext cx="4887311" cy="523220"/>
          </a:xfrm>
          <a:prstGeom prst="rect">
            <a:avLst/>
          </a:prstGeom>
          <a:solidFill>
            <a:schemeClr val="tx2">
              <a:lumMod val="75000"/>
            </a:schemeClr>
          </a:solidFill>
        </p:spPr>
        <p:txBody>
          <a:bodyPr wrap="square" rtlCol="0">
            <a:spAutoFit/>
          </a:bodyPr>
          <a:lstStyle/>
          <a:p>
            <a:pPr algn="ctr"/>
            <a:r>
              <a:rPr lang="es-ES" sz="2800" dirty="0">
                <a:solidFill>
                  <a:srgbClr val="FFC000">
                    <a:lumMod val="60000"/>
                    <a:lumOff val="40000"/>
                  </a:srgbClr>
                </a:solidFill>
              </a:rPr>
              <a:t>ORACIÓN SEMANAL</a:t>
            </a:r>
            <a:endParaRPr lang="en-US" sz="2800" dirty="0">
              <a:solidFill>
                <a:srgbClr val="FFC000">
                  <a:lumMod val="60000"/>
                  <a:lumOff val="40000"/>
                </a:srgbClr>
              </a:solidFill>
            </a:endParaRPr>
          </a:p>
        </p:txBody>
      </p:sp>
      <p:sp>
        <p:nvSpPr>
          <p:cNvPr id="5" name="TextBox 4"/>
          <p:cNvSpPr txBox="1"/>
          <p:nvPr/>
        </p:nvSpPr>
        <p:spPr>
          <a:xfrm>
            <a:off x="3475700" y="1524123"/>
            <a:ext cx="5242182" cy="615553"/>
          </a:xfrm>
          <a:prstGeom prst="rect">
            <a:avLst/>
          </a:prstGeom>
          <a:solidFill>
            <a:schemeClr val="tx2">
              <a:lumMod val="75000"/>
            </a:schemeClr>
          </a:solidFill>
        </p:spPr>
        <p:txBody>
          <a:bodyPr wrap="square" rtlCol="0">
            <a:spAutoFit/>
          </a:bodyPr>
          <a:lstStyle/>
          <a:p>
            <a:pPr algn="ctr"/>
            <a:r>
              <a:rPr lang="es-ES" sz="1700" dirty="0">
                <a:solidFill>
                  <a:srgbClr val="FFC000">
                    <a:lumMod val="20000"/>
                    <a:lumOff val="80000"/>
                  </a:srgbClr>
                </a:solidFill>
              </a:rPr>
              <a:t>En la última semana, ¿has tenido por lo menos un bloque de tiempo concentrado en oración ininterrumpido?</a:t>
            </a:r>
            <a:endParaRPr lang="en-US" sz="1700" dirty="0">
              <a:solidFill>
                <a:srgbClr val="FFC000">
                  <a:lumMod val="20000"/>
                  <a:lumOff val="80000"/>
                </a:srgbClr>
              </a:solidFill>
            </a:endParaRPr>
          </a:p>
        </p:txBody>
      </p:sp>
      <p:sp>
        <p:nvSpPr>
          <p:cNvPr id="6" name="TextBox 5"/>
          <p:cNvSpPr txBox="1"/>
          <p:nvPr/>
        </p:nvSpPr>
        <p:spPr>
          <a:xfrm>
            <a:off x="3653136" y="3544044"/>
            <a:ext cx="1584160" cy="338554"/>
          </a:xfrm>
          <a:prstGeom prst="rect">
            <a:avLst/>
          </a:prstGeom>
          <a:solidFill>
            <a:schemeClr val="tx2">
              <a:lumMod val="75000"/>
            </a:schemeClr>
          </a:solidFill>
        </p:spPr>
        <p:txBody>
          <a:bodyPr wrap="square" rtlCol="0">
            <a:spAutoFit/>
          </a:bodyPr>
          <a:lstStyle/>
          <a:p>
            <a:pPr algn="ctr"/>
            <a:r>
              <a:rPr lang="es-ES" sz="1600" i="1" dirty="0">
                <a:solidFill>
                  <a:srgbClr val="FFC000">
                    <a:lumMod val="20000"/>
                    <a:lumOff val="80000"/>
                  </a:srgbClr>
                </a:solidFill>
              </a:rPr>
              <a:t>70% de personas</a:t>
            </a:r>
            <a:endParaRPr lang="en-US" sz="1600" i="1" dirty="0">
              <a:solidFill>
                <a:srgbClr val="FFC000">
                  <a:lumMod val="20000"/>
                  <a:lumOff val="80000"/>
                </a:srgbClr>
              </a:solidFill>
            </a:endParaRPr>
          </a:p>
        </p:txBody>
      </p:sp>
      <p:sp>
        <p:nvSpPr>
          <p:cNvPr id="7" name="TextBox 6"/>
          <p:cNvSpPr txBox="1"/>
          <p:nvPr/>
        </p:nvSpPr>
        <p:spPr>
          <a:xfrm>
            <a:off x="5304711" y="3561117"/>
            <a:ext cx="1584160" cy="338554"/>
          </a:xfrm>
          <a:prstGeom prst="rect">
            <a:avLst/>
          </a:prstGeom>
          <a:solidFill>
            <a:schemeClr val="tx2">
              <a:lumMod val="75000"/>
            </a:schemeClr>
          </a:solidFill>
        </p:spPr>
        <p:txBody>
          <a:bodyPr wrap="square" rtlCol="0">
            <a:spAutoFit/>
          </a:bodyPr>
          <a:lstStyle/>
          <a:p>
            <a:pPr algn="ctr"/>
            <a:r>
              <a:rPr lang="es-ES" sz="1600" i="1" dirty="0">
                <a:solidFill>
                  <a:srgbClr val="FFC000">
                    <a:lumMod val="20000"/>
                    <a:lumOff val="80000"/>
                  </a:srgbClr>
                </a:solidFill>
              </a:rPr>
              <a:t>29% de personas</a:t>
            </a:r>
            <a:endParaRPr lang="en-US" sz="1600" i="1" dirty="0">
              <a:solidFill>
                <a:srgbClr val="FFC000">
                  <a:lumMod val="20000"/>
                  <a:lumOff val="80000"/>
                </a:srgbClr>
              </a:solidFill>
            </a:endParaRPr>
          </a:p>
        </p:txBody>
      </p:sp>
      <p:sp>
        <p:nvSpPr>
          <p:cNvPr id="8" name="TextBox 7"/>
          <p:cNvSpPr txBox="1"/>
          <p:nvPr/>
        </p:nvSpPr>
        <p:spPr>
          <a:xfrm>
            <a:off x="6956286" y="3561117"/>
            <a:ext cx="1584160" cy="338554"/>
          </a:xfrm>
          <a:prstGeom prst="rect">
            <a:avLst/>
          </a:prstGeom>
          <a:solidFill>
            <a:schemeClr val="tx2">
              <a:lumMod val="75000"/>
            </a:schemeClr>
          </a:solidFill>
        </p:spPr>
        <p:txBody>
          <a:bodyPr wrap="square" rtlCol="0">
            <a:spAutoFit/>
          </a:bodyPr>
          <a:lstStyle/>
          <a:p>
            <a:pPr algn="ctr"/>
            <a:r>
              <a:rPr lang="es-ES" sz="1600" i="1" dirty="0">
                <a:solidFill>
                  <a:srgbClr val="FFC000">
                    <a:lumMod val="20000"/>
                    <a:lumOff val="80000"/>
                  </a:srgbClr>
                </a:solidFill>
              </a:rPr>
              <a:t>11% de personas</a:t>
            </a:r>
            <a:endParaRPr lang="en-US" sz="1600" i="1" dirty="0">
              <a:solidFill>
                <a:srgbClr val="FFC000">
                  <a:lumMod val="20000"/>
                  <a:lumOff val="80000"/>
                </a:srgbClr>
              </a:solidFill>
            </a:endParaRPr>
          </a:p>
        </p:txBody>
      </p:sp>
      <p:sp>
        <p:nvSpPr>
          <p:cNvPr id="9" name="TextBox 8"/>
          <p:cNvSpPr txBox="1"/>
          <p:nvPr/>
        </p:nvSpPr>
        <p:spPr>
          <a:xfrm>
            <a:off x="3698720" y="3831484"/>
            <a:ext cx="1492993" cy="646331"/>
          </a:xfrm>
          <a:prstGeom prst="rect">
            <a:avLst/>
          </a:prstGeom>
          <a:solidFill>
            <a:schemeClr val="tx2">
              <a:lumMod val="75000"/>
            </a:schemeClr>
          </a:solidFill>
        </p:spPr>
        <p:txBody>
          <a:bodyPr wrap="square" rtlCol="0">
            <a:spAutoFit/>
          </a:bodyPr>
          <a:lstStyle/>
          <a:p>
            <a:pPr algn="ctr"/>
            <a:r>
              <a:rPr lang="es-ES" sz="1200" i="1" dirty="0">
                <a:solidFill>
                  <a:srgbClr val="FFC000">
                    <a:lumMod val="20000"/>
                    <a:lumOff val="80000"/>
                  </a:srgbClr>
                </a:solidFill>
              </a:rPr>
              <a:t>pasó 10</a:t>
            </a:r>
            <a:r>
              <a:rPr lang="en-US" sz="1200" i="1" dirty="0">
                <a:solidFill>
                  <a:srgbClr val="FFC000">
                    <a:lumMod val="20000"/>
                    <a:lumOff val="80000"/>
                  </a:srgbClr>
                </a:solidFill>
              </a:rPr>
              <a:t>+ </a:t>
            </a:r>
            <a:r>
              <a:rPr lang="en-US" sz="1200" i="1" dirty="0" err="1">
                <a:solidFill>
                  <a:srgbClr val="FFC000">
                    <a:lumMod val="20000"/>
                    <a:lumOff val="80000"/>
                  </a:srgbClr>
                </a:solidFill>
              </a:rPr>
              <a:t>minutos</a:t>
            </a:r>
            <a:r>
              <a:rPr lang="en-US" sz="1200" i="1" dirty="0">
                <a:solidFill>
                  <a:srgbClr val="FFC000">
                    <a:lumMod val="20000"/>
                    <a:lumOff val="80000"/>
                  </a:srgbClr>
                </a:solidFill>
              </a:rPr>
              <a:t/>
            </a:r>
            <a:br>
              <a:rPr lang="en-US" sz="1200" i="1" dirty="0">
                <a:solidFill>
                  <a:srgbClr val="FFC000">
                    <a:lumMod val="20000"/>
                    <a:lumOff val="80000"/>
                  </a:srgbClr>
                </a:solidFill>
              </a:rPr>
            </a:br>
            <a:r>
              <a:rPr lang="en-US" sz="1200" i="1" dirty="0" err="1">
                <a:solidFill>
                  <a:srgbClr val="FFC000">
                    <a:lumMod val="20000"/>
                    <a:lumOff val="80000"/>
                  </a:srgbClr>
                </a:solidFill>
              </a:rPr>
              <a:t>en</a:t>
            </a:r>
            <a:r>
              <a:rPr lang="en-US" sz="1200" i="1" dirty="0">
                <a:solidFill>
                  <a:srgbClr val="FFC000">
                    <a:lumMod val="20000"/>
                    <a:lumOff val="80000"/>
                  </a:srgbClr>
                </a:solidFill>
              </a:rPr>
              <a:t> </a:t>
            </a:r>
            <a:r>
              <a:rPr lang="en-US" sz="1200" i="1" dirty="0" err="1">
                <a:solidFill>
                  <a:srgbClr val="FFC000">
                    <a:lumMod val="20000"/>
                    <a:lumOff val="80000"/>
                  </a:srgbClr>
                </a:solidFill>
              </a:rPr>
              <a:t>oraci</a:t>
            </a:r>
            <a:r>
              <a:rPr lang="es-ES" sz="1200" i="1" dirty="0" err="1">
                <a:solidFill>
                  <a:srgbClr val="FFC000">
                    <a:lumMod val="20000"/>
                    <a:lumOff val="80000"/>
                  </a:srgbClr>
                </a:solidFill>
              </a:rPr>
              <a:t>ó</a:t>
            </a:r>
            <a:r>
              <a:rPr lang="en-US" sz="1200" i="1" dirty="0">
                <a:solidFill>
                  <a:srgbClr val="FFC000">
                    <a:lumMod val="20000"/>
                    <a:lumOff val="80000"/>
                  </a:srgbClr>
                </a:solidFill>
              </a:rPr>
              <a:t>n continua </a:t>
            </a:r>
            <a:r>
              <a:rPr lang="en-US" sz="1200" i="1" dirty="0" err="1">
                <a:solidFill>
                  <a:srgbClr val="FFC000">
                    <a:lumMod val="20000"/>
                    <a:lumOff val="80000"/>
                  </a:srgbClr>
                </a:solidFill>
              </a:rPr>
              <a:t>en</a:t>
            </a:r>
            <a:r>
              <a:rPr lang="en-US" sz="1200" i="1" dirty="0">
                <a:solidFill>
                  <a:srgbClr val="FFC000">
                    <a:lumMod val="20000"/>
                    <a:lumOff val="80000"/>
                  </a:srgbClr>
                </a:solidFill>
              </a:rPr>
              <a:t> la </a:t>
            </a:r>
            <a:r>
              <a:rPr lang="en-US" sz="1200" i="1" dirty="0" err="1">
                <a:solidFill>
                  <a:srgbClr val="FFC000">
                    <a:lumMod val="20000"/>
                    <a:lumOff val="80000"/>
                  </a:srgbClr>
                </a:solidFill>
              </a:rPr>
              <a:t>última</a:t>
            </a:r>
            <a:r>
              <a:rPr lang="en-US" sz="1200" i="1" dirty="0">
                <a:solidFill>
                  <a:srgbClr val="FFC000">
                    <a:lumMod val="20000"/>
                    <a:lumOff val="80000"/>
                  </a:srgbClr>
                </a:solidFill>
              </a:rPr>
              <a:t> </a:t>
            </a:r>
            <a:r>
              <a:rPr lang="en-US" sz="1200" i="1" dirty="0" err="1">
                <a:solidFill>
                  <a:srgbClr val="FFC000">
                    <a:lumMod val="20000"/>
                    <a:lumOff val="80000"/>
                  </a:srgbClr>
                </a:solidFill>
              </a:rPr>
              <a:t>semana</a:t>
            </a:r>
            <a:endParaRPr lang="en-US" sz="1200" i="1" dirty="0">
              <a:solidFill>
                <a:srgbClr val="FFC000">
                  <a:lumMod val="20000"/>
                  <a:lumOff val="80000"/>
                </a:srgbClr>
              </a:solidFill>
            </a:endParaRPr>
          </a:p>
        </p:txBody>
      </p:sp>
      <p:sp>
        <p:nvSpPr>
          <p:cNvPr id="10" name="TextBox 9"/>
          <p:cNvSpPr txBox="1"/>
          <p:nvPr/>
        </p:nvSpPr>
        <p:spPr>
          <a:xfrm>
            <a:off x="5327503" y="3831483"/>
            <a:ext cx="1492993" cy="646331"/>
          </a:xfrm>
          <a:prstGeom prst="rect">
            <a:avLst/>
          </a:prstGeom>
          <a:solidFill>
            <a:schemeClr val="tx2">
              <a:lumMod val="75000"/>
            </a:schemeClr>
          </a:solidFill>
        </p:spPr>
        <p:txBody>
          <a:bodyPr wrap="square" rtlCol="0">
            <a:spAutoFit/>
          </a:bodyPr>
          <a:lstStyle/>
          <a:p>
            <a:pPr algn="ctr"/>
            <a:r>
              <a:rPr lang="es-ES" sz="1200" i="1" dirty="0">
                <a:solidFill>
                  <a:srgbClr val="FFC000">
                    <a:lumMod val="20000"/>
                    <a:lumOff val="80000"/>
                  </a:srgbClr>
                </a:solidFill>
              </a:rPr>
              <a:t>pasó 30</a:t>
            </a:r>
            <a:r>
              <a:rPr lang="en-US" sz="1200" i="1" dirty="0">
                <a:solidFill>
                  <a:srgbClr val="FFC000">
                    <a:lumMod val="20000"/>
                    <a:lumOff val="80000"/>
                  </a:srgbClr>
                </a:solidFill>
              </a:rPr>
              <a:t>+ </a:t>
            </a:r>
            <a:r>
              <a:rPr lang="en-US" sz="1200" i="1" dirty="0" err="1">
                <a:solidFill>
                  <a:srgbClr val="FFC000">
                    <a:lumMod val="20000"/>
                    <a:lumOff val="80000"/>
                  </a:srgbClr>
                </a:solidFill>
              </a:rPr>
              <a:t>minutos</a:t>
            </a:r>
            <a:r>
              <a:rPr lang="en-US" sz="1200" i="1" dirty="0">
                <a:solidFill>
                  <a:srgbClr val="FFC000">
                    <a:lumMod val="20000"/>
                    <a:lumOff val="80000"/>
                  </a:srgbClr>
                </a:solidFill>
              </a:rPr>
              <a:t/>
            </a:r>
            <a:br>
              <a:rPr lang="en-US" sz="1200" i="1" dirty="0">
                <a:solidFill>
                  <a:srgbClr val="FFC000">
                    <a:lumMod val="20000"/>
                    <a:lumOff val="80000"/>
                  </a:srgbClr>
                </a:solidFill>
              </a:rPr>
            </a:br>
            <a:r>
              <a:rPr lang="en-US" sz="1200" i="1" dirty="0" err="1">
                <a:solidFill>
                  <a:srgbClr val="FFC000">
                    <a:lumMod val="20000"/>
                    <a:lumOff val="80000"/>
                  </a:srgbClr>
                </a:solidFill>
              </a:rPr>
              <a:t>en</a:t>
            </a:r>
            <a:r>
              <a:rPr lang="en-US" sz="1200" i="1" dirty="0">
                <a:solidFill>
                  <a:srgbClr val="FFC000">
                    <a:lumMod val="20000"/>
                    <a:lumOff val="80000"/>
                  </a:srgbClr>
                </a:solidFill>
              </a:rPr>
              <a:t> </a:t>
            </a:r>
            <a:r>
              <a:rPr lang="en-US" sz="1200" i="1" dirty="0" err="1">
                <a:solidFill>
                  <a:srgbClr val="FFC000">
                    <a:lumMod val="20000"/>
                    <a:lumOff val="80000"/>
                  </a:srgbClr>
                </a:solidFill>
              </a:rPr>
              <a:t>oraci</a:t>
            </a:r>
            <a:r>
              <a:rPr lang="es-ES" sz="1200" i="1" dirty="0" err="1">
                <a:solidFill>
                  <a:srgbClr val="FFC000">
                    <a:lumMod val="20000"/>
                    <a:lumOff val="80000"/>
                  </a:srgbClr>
                </a:solidFill>
              </a:rPr>
              <a:t>ó</a:t>
            </a:r>
            <a:r>
              <a:rPr lang="en-US" sz="1200" i="1" dirty="0">
                <a:solidFill>
                  <a:srgbClr val="FFC000">
                    <a:lumMod val="20000"/>
                    <a:lumOff val="80000"/>
                  </a:srgbClr>
                </a:solidFill>
              </a:rPr>
              <a:t>n continua </a:t>
            </a:r>
            <a:r>
              <a:rPr lang="en-US" sz="1200" i="1" dirty="0" err="1">
                <a:solidFill>
                  <a:srgbClr val="FFC000">
                    <a:lumMod val="20000"/>
                    <a:lumOff val="80000"/>
                  </a:srgbClr>
                </a:solidFill>
              </a:rPr>
              <a:t>en</a:t>
            </a:r>
            <a:r>
              <a:rPr lang="en-US" sz="1200" i="1" dirty="0">
                <a:solidFill>
                  <a:srgbClr val="FFC000">
                    <a:lumMod val="20000"/>
                    <a:lumOff val="80000"/>
                  </a:srgbClr>
                </a:solidFill>
              </a:rPr>
              <a:t> la </a:t>
            </a:r>
            <a:r>
              <a:rPr lang="en-US" sz="1200" i="1" dirty="0" err="1">
                <a:solidFill>
                  <a:srgbClr val="FFC000">
                    <a:lumMod val="20000"/>
                    <a:lumOff val="80000"/>
                  </a:srgbClr>
                </a:solidFill>
              </a:rPr>
              <a:t>última</a:t>
            </a:r>
            <a:r>
              <a:rPr lang="en-US" sz="1200" i="1" dirty="0">
                <a:solidFill>
                  <a:srgbClr val="FFC000">
                    <a:lumMod val="20000"/>
                    <a:lumOff val="80000"/>
                  </a:srgbClr>
                </a:solidFill>
              </a:rPr>
              <a:t> </a:t>
            </a:r>
            <a:r>
              <a:rPr lang="en-US" sz="1200" i="1" dirty="0" err="1">
                <a:solidFill>
                  <a:srgbClr val="FFC000">
                    <a:lumMod val="20000"/>
                    <a:lumOff val="80000"/>
                  </a:srgbClr>
                </a:solidFill>
              </a:rPr>
              <a:t>semana</a:t>
            </a:r>
            <a:endParaRPr lang="en-US" sz="1200" i="1" dirty="0">
              <a:solidFill>
                <a:srgbClr val="FFC000">
                  <a:lumMod val="20000"/>
                  <a:lumOff val="80000"/>
                </a:srgbClr>
              </a:solidFill>
            </a:endParaRPr>
          </a:p>
        </p:txBody>
      </p:sp>
      <p:sp>
        <p:nvSpPr>
          <p:cNvPr id="11" name="TextBox 10"/>
          <p:cNvSpPr txBox="1"/>
          <p:nvPr/>
        </p:nvSpPr>
        <p:spPr>
          <a:xfrm>
            <a:off x="7001870" y="3831482"/>
            <a:ext cx="1492993" cy="646331"/>
          </a:xfrm>
          <a:prstGeom prst="rect">
            <a:avLst/>
          </a:prstGeom>
          <a:solidFill>
            <a:schemeClr val="tx2">
              <a:lumMod val="75000"/>
            </a:schemeClr>
          </a:solidFill>
        </p:spPr>
        <p:txBody>
          <a:bodyPr wrap="square" rtlCol="0">
            <a:spAutoFit/>
          </a:bodyPr>
          <a:lstStyle/>
          <a:p>
            <a:pPr algn="ctr"/>
            <a:r>
              <a:rPr lang="es-ES" sz="1200" i="1" dirty="0">
                <a:solidFill>
                  <a:srgbClr val="FFC000">
                    <a:lumMod val="20000"/>
                    <a:lumOff val="80000"/>
                  </a:srgbClr>
                </a:solidFill>
              </a:rPr>
              <a:t>pasó 60</a:t>
            </a:r>
            <a:r>
              <a:rPr lang="en-US" sz="1200" i="1" dirty="0">
                <a:solidFill>
                  <a:srgbClr val="FFC000">
                    <a:lumMod val="20000"/>
                    <a:lumOff val="80000"/>
                  </a:srgbClr>
                </a:solidFill>
              </a:rPr>
              <a:t>+ </a:t>
            </a:r>
            <a:r>
              <a:rPr lang="en-US" sz="1200" i="1" dirty="0" err="1">
                <a:solidFill>
                  <a:srgbClr val="FFC000">
                    <a:lumMod val="20000"/>
                    <a:lumOff val="80000"/>
                  </a:srgbClr>
                </a:solidFill>
              </a:rPr>
              <a:t>minutos</a:t>
            </a:r>
            <a:r>
              <a:rPr lang="en-US" sz="1200" i="1" dirty="0">
                <a:solidFill>
                  <a:srgbClr val="FFC000">
                    <a:lumMod val="20000"/>
                    <a:lumOff val="80000"/>
                  </a:srgbClr>
                </a:solidFill>
              </a:rPr>
              <a:t/>
            </a:r>
            <a:br>
              <a:rPr lang="en-US" sz="1200" i="1" dirty="0">
                <a:solidFill>
                  <a:srgbClr val="FFC000">
                    <a:lumMod val="20000"/>
                    <a:lumOff val="80000"/>
                  </a:srgbClr>
                </a:solidFill>
              </a:rPr>
            </a:br>
            <a:r>
              <a:rPr lang="en-US" sz="1200" i="1" dirty="0" err="1">
                <a:solidFill>
                  <a:srgbClr val="FFC000">
                    <a:lumMod val="20000"/>
                    <a:lumOff val="80000"/>
                  </a:srgbClr>
                </a:solidFill>
              </a:rPr>
              <a:t>en</a:t>
            </a:r>
            <a:r>
              <a:rPr lang="en-US" sz="1200" i="1" dirty="0">
                <a:solidFill>
                  <a:srgbClr val="FFC000">
                    <a:lumMod val="20000"/>
                    <a:lumOff val="80000"/>
                  </a:srgbClr>
                </a:solidFill>
              </a:rPr>
              <a:t> </a:t>
            </a:r>
            <a:r>
              <a:rPr lang="en-US" sz="1200" i="1" dirty="0" err="1">
                <a:solidFill>
                  <a:srgbClr val="FFC000">
                    <a:lumMod val="20000"/>
                    <a:lumOff val="80000"/>
                  </a:srgbClr>
                </a:solidFill>
              </a:rPr>
              <a:t>oraci</a:t>
            </a:r>
            <a:r>
              <a:rPr lang="es-ES" sz="1200" i="1" dirty="0" err="1">
                <a:solidFill>
                  <a:srgbClr val="FFC000">
                    <a:lumMod val="20000"/>
                    <a:lumOff val="80000"/>
                  </a:srgbClr>
                </a:solidFill>
              </a:rPr>
              <a:t>ó</a:t>
            </a:r>
            <a:r>
              <a:rPr lang="en-US" sz="1200" i="1" dirty="0">
                <a:solidFill>
                  <a:srgbClr val="FFC000">
                    <a:lumMod val="20000"/>
                    <a:lumOff val="80000"/>
                  </a:srgbClr>
                </a:solidFill>
              </a:rPr>
              <a:t>n continua </a:t>
            </a:r>
            <a:r>
              <a:rPr lang="en-US" sz="1200" i="1" dirty="0" err="1">
                <a:solidFill>
                  <a:srgbClr val="FFC000">
                    <a:lumMod val="20000"/>
                    <a:lumOff val="80000"/>
                  </a:srgbClr>
                </a:solidFill>
              </a:rPr>
              <a:t>en</a:t>
            </a:r>
            <a:r>
              <a:rPr lang="en-US" sz="1200" i="1" dirty="0">
                <a:solidFill>
                  <a:srgbClr val="FFC000">
                    <a:lumMod val="20000"/>
                    <a:lumOff val="80000"/>
                  </a:srgbClr>
                </a:solidFill>
              </a:rPr>
              <a:t> la </a:t>
            </a:r>
            <a:r>
              <a:rPr lang="en-US" sz="1200" i="1" dirty="0" err="1">
                <a:solidFill>
                  <a:srgbClr val="FFC000">
                    <a:lumMod val="20000"/>
                    <a:lumOff val="80000"/>
                  </a:srgbClr>
                </a:solidFill>
              </a:rPr>
              <a:t>última</a:t>
            </a:r>
            <a:r>
              <a:rPr lang="en-US" sz="1200" i="1" dirty="0">
                <a:solidFill>
                  <a:srgbClr val="FFC000">
                    <a:lumMod val="20000"/>
                    <a:lumOff val="80000"/>
                  </a:srgbClr>
                </a:solidFill>
              </a:rPr>
              <a:t> </a:t>
            </a:r>
            <a:r>
              <a:rPr lang="en-US" sz="1200" i="1" dirty="0" err="1">
                <a:solidFill>
                  <a:srgbClr val="FFC000">
                    <a:lumMod val="20000"/>
                    <a:lumOff val="80000"/>
                  </a:srgbClr>
                </a:solidFill>
              </a:rPr>
              <a:t>semana</a:t>
            </a:r>
            <a:endParaRPr lang="en-US" sz="1200" i="1" dirty="0">
              <a:solidFill>
                <a:srgbClr val="FFC000">
                  <a:lumMod val="20000"/>
                  <a:lumOff val="80000"/>
                </a:srgbClr>
              </a:solidFill>
            </a:endParaRPr>
          </a:p>
        </p:txBody>
      </p:sp>
    </p:spTree>
    <p:extLst>
      <p:ext uri="{BB962C8B-B14F-4D97-AF65-F5344CB8AC3E}">
        <p14:creationId xmlns:p14="http://schemas.microsoft.com/office/powerpoint/2010/main" val="5345813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3CB1A60-80BA-B713-F200-40516EC2B43A}"/>
              </a:ext>
            </a:extLst>
          </p:cNvPr>
          <p:cNvPicPr>
            <a:picLocks noChangeAspect="1"/>
          </p:cNvPicPr>
          <p:nvPr/>
        </p:nvPicPr>
        <p:blipFill>
          <a:blip r:embed="rId2"/>
          <a:stretch>
            <a:fillRect/>
          </a:stretch>
        </p:blipFill>
        <p:spPr>
          <a:xfrm>
            <a:off x="3101875" y="418839"/>
            <a:ext cx="5989839" cy="6020322"/>
          </a:xfrm>
          <a:prstGeom prst="rect">
            <a:avLst/>
          </a:prstGeom>
        </p:spPr>
      </p:pic>
      <p:sp>
        <p:nvSpPr>
          <p:cNvPr id="3" name="TextBox 2"/>
          <p:cNvSpPr txBox="1"/>
          <p:nvPr/>
        </p:nvSpPr>
        <p:spPr>
          <a:xfrm>
            <a:off x="3436894" y="885873"/>
            <a:ext cx="5281937" cy="461665"/>
          </a:xfrm>
          <a:prstGeom prst="rect">
            <a:avLst/>
          </a:prstGeom>
          <a:solidFill>
            <a:schemeClr val="tx2">
              <a:lumMod val="75000"/>
            </a:schemeClr>
          </a:solidFill>
        </p:spPr>
        <p:txBody>
          <a:bodyPr wrap="square" rtlCol="0">
            <a:spAutoFit/>
          </a:bodyPr>
          <a:lstStyle/>
          <a:p>
            <a:pPr algn="ctr"/>
            <a:r>
              <a:rPr lang="es-ES" sz="2400" dirty="0">
                <a:solidFill>
                  <a:srgbClr val="FFC000">
                    <a:lumMod val="60000"/>
                    <a:lumOff val="40000"/>
                  </a:srgbClr>
                </a:solidFill>
              </a:rPr>
              <a:t>LAS ORACIONES DE LAS GENERACIONES</a:t>
            </a:r>
            <a:endParaRPr lang="en-US" sz="2400" dirty="0">
              <a:solidFill>
                <a:srgbClr val="FFC000">
                  <a:lumMod val="60000"/>
                  <a:lumOff val="40000"/>
                </a:srgbClr>
              </a:solidFill>
            </a:endParaRPr>
          </a:p>
        </p:txBody>
      </p:sp>
      <p:sp>
        <p:nvSpPr>
          <p:cNvPr id="5" name="TextBox 4"/>
          <p:cNvSpPr txBox="1"/>
          <p:nvPr/>
        </p:nvSpPr>
        <p:spPr>
          <a:xfrm>
            <a:off x="5744873" y="1409093"/>
            <a:ext cx="703837" cy="307777"/>
          </a:xfrm>
          <a:prstGeom prst="rect">
            <a:avLst/>
          </a:prstGeom>
          <a:solidFill>
            <a:schemeClr val="tx2">
              <a:lumMod val="75000"/>
            </a:schemeClr>
          </a:solidFill>
        </p:spPr>
        <p:txBody>
          <a:bodyPr wrap="square" rtlCol="0">
            <a:spAutoFit/>
          </a:bodyPr>
          <a:lstStyle/>
          <a:p>
            <a:pPr algn="ctr"/>
            <a:r>
              <a:rPr lang="es-ES" sz="1400" i="1" dirty="0">
                <a:solidFill>
                  <a:srgbClr val="FFC000">
                    <a:lumMod val="60000"/>
                    <a:lumOff val="40000"/>
                  </a:srgbClr>
                </a:solidFill>
              </a:rPr>
              <a:t>Parte 2</a:t>
            </a:r>
            <a:endParaRPr lang="en-US" sz="1400" i="1" dirty="0">
              <a:solidFill>
                <a:srgbClr val="FFC000">
                  <a:lumMod val="60000"/>
                  <a:lumOff val="40000"/>
                </a:srgbClr>
              </a:solidFill>
            </a:endParaRPr>
          </a:p>
        </p:txBody>
      </p:sp>
      <p:sp>
        <p:nvSpPr>
          <p:cNvPr id="6" name="TextBox 5"/>
          <p:cNvSpPr txBox="1"/>
          <p:nvPr/>
        </p:nvSpPr>
        <p:spPr>
          <a:xfrm>
            <a:off x="3499368" y="1716870"/>
            <a:ext cx="5219462" cy="315471"/>
          </a:xfrm>
          <a:prstGeom prst="rect">
            <a:avLst/>
          </a:prstGeom>
          <a:solidFill>
            <a:schemeClr val="tx2">
              <a:lumMod val="75000"/>
            </a:schemeClr>
          </a:solidFill>
        </p:spPr>
        <p:txBody>
          <a:bodyPr wrap="square" rtlCol="0">
            <a:spAutoFit/>
          </a:bodyPr>
          <a:lstStyle/>
          <a:p>
            <a:pPr algn="ctr"/>
            <a:r>
              <a:rPr lang="es-ES" sz="1450" dirty="0">
                <a:solidFill>
                  <a:srgbClr val="FFC000">
                    <a:lumMod val="20000"/>
                    <a:lumOff val="80000"/>
                  </a:srgbClr>
                </a:solidFill>
              </a:rPr>
              <a:t>¿Has pasado 10 minutos o más en oración en las últimas 24 horas?</a:t>
            </a:r>
            <a:endParaRPr lang="en-US" sz="1450" dirty="0">
              <a:solidFill>
                <a:srgbClr val="FFC000">
                  <a:lumMod val="20000"/>
                  <a:lumOff val="80000"/>
                </a:srgbClr>
              </a:solidFill>
            </a:endParaRPr>
          </a:p>
        </p:txBody>
      </p:sp>
      <p:sp>
        <p:nvSpPr>
          <p:cNvPr id="7" name="TextBox 6"/>
          <p:cNvSpPr txBox="1"/>
          <p:nvPr/>
        </p:nvSpPr>
        <p:spPr>
          <a:xfrm>
            <a:off x="5792941" y="2032341"/>
            <a:ext cx="409870" cy="315471"/>
          </a:xfrm>
          <a:prstGeom prst="rect">
            <a:avLst/>
          </a:prstGeom>
          <a:solidFill>
            <a:schemeClr val="tx2">
              <a:lumMod val="75000"/>
            </a:schemeClr>
          </a:solidFill>
        </p:spPr>
        <p:txBody>
          <a:bodyPr wrap="square" rtlCol="0">
            <a:spAutoFit/>
          </a:bodyPr>
          <a:lstStyle/>
          <a:p>
            <a:pPr algn="ctr"/>
            <a:r>
              <a:rPr lang="es-ES" sz="1450" dirty="0">
                <a:solidFill>
                  <a:srgbClr val="ED7D31">
                    <a:lumMod val="60000"/>
                    <a:lumOff val="40000"/>
                  </a:srgbClr>
                </a:solidFill>
              </a:rPr>
              <a:t>No</a:t>
            </a:r>
            <a:endParaRPr lang="en-US" sz="1450" dirty="0">
              <a:solidFill>
                <a:srgbClr val="ED7D31">
                  <a:lumMod val="60000"/>
                  <a:lumOff val="40000"/>
                </a:srgbClr>
              </a:solidFill>
            </a:endParaRPr>
          </a:p>
        </p:txBody>
      </p:sp>
      <p:sp>
        <p:nvSpPr>
          <p:cNvPr id="8" name="TextBox 7"/>
          <p:cNvSpPr txBox="1"/>
          <p:nvPr/>
        </p:nvSpPr>
        <p:spPr>
          <a:xfrm>
            <a:off x="6395370" y="2032341"/>
            <a:ext cx="409870" cy="315471"/>
          </a:xfrm>
          <a:prstGeom prst="rect">
            <a:avLst/>
          </a:prstGeom>
          <a:solidFill>
            <a:schemeClr val="tx2">
              <a:lumMod val="75000"/>
            </a:schemeClr>
          </a:solidFill>
        </p:spPr>
        <p:txBody>
          <a:bodyPr wrap="square" rtlCol="0">
            <a:spAutoFit/>
          </a:bodyPr>
          <a:lstStyle/>
          <a:p>
            <a:pPr algn="ctr"/>
            <a:r>
              <a:rPr lang="es-ES" sz="1450" dirty="0">
                <a:solidFill>
                  <a:srgbClr val="A5A5A5">
                    <a:lumMod val="20000"/>
                    <a:lumOff val="80000"/>
                  </a:srgbClr>
                </a:solidFill>
              </a:rPr>
              <a:t>Sí</a:t>
            </a:r>
            <a:endParaRPr lang="en-US" sz="1450" dirty="0">
              <a:solidFill>
                <a:srgbClr val="A5A5A5">
                  <a:lumMod val="20000"/>
                  <a:lumOff val="80000"/>
                </a:srgbClr>
              </a:solidFill>
            </a:endParaRPr>
          </a:p>
        </p:txBody>
      </p:sp>
      <p:sp>
        <p:nvSpPr>
          <p:cNvPr id="9" name="TextBox 8"/>
          <p:cNvSpPr txBox="1"/>
          <p:nvPr/>
        </p:nvSpPr>
        <p:spPr>
          <a:xfrm>
            <a:off x="5500482" y="2663283"/>
            <a:ext cx="1217235" cy="315471"/>
          </a:xfrm>
          <a:prstGeom prst="rect">
            <a:avLst/>
          </a:prstGeom>
          <a:solidFill>
            <a:schemeClr val="tx2">
              <a:lumMod val="75000"/>
            </a:schemeClr>
          </a:solidFill>
        </p:spPr>
        <p:txBody>
          <a:bodyPr wrap="square" rtlCol="0">
            <a:spAutoFit/>
          </a:bodyPr>
          <a:lstStyle/>
          <a:p>
            <a:pPr algn="ctr"/>
            <a:r>
              <a:rPr lang="es-ES" sz="1450" dirty="0">
                <a:solidFill>
                  <a:srgbClr val="A5A5A5">
                    <a:lumMod val="20000"/>
                    <a:lumOff val="80000"/>
                  </a:srgbClr>
                </a:solidFill>
              </a:rPr>
              <a:t>Edades 0-29</a:t>
            </a:r>
            <a:endParaRPr lang="en-US" sz="1450" dirty="0">
              <a:solidFill>
                <a:srgbClr val="A5A5A5">
                  <a:lumMod val="20000"/>
                  <a:lumOff val="80000"/>
                </a:srgbClr>
              </a:solidFill>
            </a:endParaRPr>
          </a:p>
        </p:txBody>
      </p:sp>
      <p:sp>
        <p:nvSpPr>
          <p:cNvPr id="10" name="TextBox 9"/>
          <p:cNvSpPr txBox="1"/>
          <p:nvPr/>
        </p:nvSpPr>
        <p:spPr>
          <a:xfrm>
            <a:off x="5505545" y="3451575"/>
            <a:ext cx="1217235" cy="315471"/>
          </a:xfrm>
          <a:prstGeom prst="rect">
            <a:avLst/>
          </a:prstGeom>
          <a:solidFill>
            <a:schemeClr val="tx2">
              <a:lumMod val="75000"/>
            </a:schemeClr>
          </a:solidFill>
        </p:spPr>
        <p:txBody>
          <a:bodyPr wrap="square" rtlCol="0">
            <a:spAutoFit/>
          </a:bodyPr>
          <a:lstStyle/>
          <a:p>
            <a:pPr algn="ctr"/>
            <a:r>
              <a:rPr lang="es-ES" sz="1450" dirty="0">
                <a:solidFill>
                  <a:srgbClr val="A5A5A5">
                    <a:lumMod val="20000"/>
                    <a:lumOff val="80000"/>
                  </a:srgbClr>
                </a:solidFill>
              </a:rPr>
              <a:t>Edades 30-39</a:t>
            </a:r>
            <a:endParaRPr lang="en-US" sz="1450" dirty="0">
              <a:solidFill>
                <a:srgbClr val="A5A5A5">
                  <a:lumMod val="20000"/>
                  <a:lumOff val="80000"/>
                </a:srgbClr>
              </a:solidFill>
            </a:endParaRPr>
          </a:p>
        </p:txBody>
      </p:sp>
      <p:sp>
        <p:nvSpPr>
          <p:cNvPr id="11" name="TextBox 10"/>
          <p:cNvSpPr txBox="1"/>
          <p:nvPr/>
        </p:nvSpPr>
        <p:spPr>
          <a:xfrm>
            <a:off x="5488578" y="4235751"/>
            <a:ext cx="1217235" cy="315471"/>
          </a:xfrm>
          <a:prstGeom prst="rect">
            <a:avLst/>
          </a:prstGeom>
          <a:solidFill>
            <a:schemeClr val="tx2">
              <a:lumMod val="75000"/>
            </a:schemeClr>
          </a:solidFill>
        </p:spPr>
        <p:txBody>
          <a:bodyPr wrap="square" rtlCol="0">
            <a:spAutoFit/>
          </a:bodyPr>
          <a:lstStyle/>
          <a:p>
            <a:pPr algn="ctr"/>
            <a:r>
              <a:rPr lang="es-ES" sz="1450" dirty="0">
                <a:solidFill>
                  <a:srgbClr val="A5A5A5">
                    <a:lumMod val="20000"/>
                    <a:lumOff val="80000"/>
                  </a:srgbClr>
                </a:solidFill>
              </a:rPr>
              <a:t>Edades 40-59</a:t>
            </a:r>
            <a:endParaRPr lang="en-US" sz="1450" dirty="0">
              <a:solidFill>
                <a:srgbClr val="A5A5A5">
                  <a:lumMod val="20000"/>
                  <a:lumOff val="80000"/>
                </a:srgbClr>
              </a:solidFill>
            </a:endParaRPr>
          </a:p>
        </p:txBody>
      </p:sp>
      <p:sp>
        <p:nvSpPr>
          <p:cNvPr id="12" name="TextBox 11"/>
          <p:cNvSpPr txBox="1"/>
          <p:nvPr/>
        </p:nvSpPr>
        <p:spPr>
          <a:xfrm>
            <a:off x="5500481" y="5026525"/>
            <a:ext cx="1217235" cy="315471"/>
          </a:xfrm>
          <a:prstGeom prst="rect">
            <a:avLst/>
          </a:prstGeom>
          <a:solidFill>
            <a:schemeClr val="tx2">
              <a:lumMod val="75000"/>
            </a:schemeClr>
          </a:solidFill>
        </p:spPr>
        <p:txBody>
          <a:bodyPr wrap="square" rtlCol="0">
            <a:spAutoFit/>
          </a:bodyPr>
          <a:lstStyle/>
          <a:p>
            <a:pPr algn="ctr"/>
            <a:r>
              <a:rPr lang="es-ES" sz="1450" dirty="0">
                <a:solidFill>
                  <a:srgbClr val="A5A5A5">
                    <a:lumMod val="20000"/>
                    <a:lumOff val="80000"/>
                  </a:srgbClr>
                </a:solidFill>
              </a:rPr>
              <a:t>Edades 60</a:t>
            </a:r>
            <a:r>
              <a:rPr lang="en-US" sz="1450" dirty="0">
                <a:solidFill>
                  <a:srgbClr val="A5A5A5">
                    <a:lumMod val="20000"/>
                    <a:lumOff val="80000"/>
                  </a:srgbClr>
                </a:solidFill>
              </a:rPr>
              <a:t>+</a:t>
            </a:r>
          </a:p>
        </p:txBody>
      </p:sp>
    </p:spTree>
    <p:extLst>
      <p:ext uri="{BB962C8B-B14F-4D97-AF65-F5344CB8AC3E}">
        <p14:creationId xmlns:p14="http://schemas.microsoft.com/office/powerpoint/2010/main" val="262413909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FB5C37-F2E0-6AF5-AF17-187AFEE68918}"/>
              </a:ext>
            </a:extLst>
          </p:cNvPr>
          <p:cNvPicPr>
            <a:picLocks noChangeAspect="1"/>
          </p:cNvPicPr>
          <p:nvPr/>
        </p:nvPicPr>
        <p:blipFill>
          <a:blip r:embed="rId2"/>
          <a:stretch>
            <a:fillRect/>
          </a:stretch>
        </p:blipFill>
        <p:spPr>
          <a:xfrm>
            <a:off x="3101875" y="445512"/>
            <a:ext cx="5989839" cy="5966977"/>
          </a:xfrm>
          <a:prstGeom prst="rect">
            <a:avLst/>
          </a:prstGeom>
        </p:spPr>
      </p:pic>
      <p:sp>
        <p:nvSpPr>
          <p:cNvPr id="5" name="TextBox 4">
            <a:extLst>
              <a:ext uri="{FF2B5EF4-FFF2-40B4-BE49-F238E27FC236}">
                <a16:creationId xmlns:a16="http://schemas.microsoft.com/office/drawing/2014/main" xmlns="" id="{238B3FFD-351B-41A8-0CCE-33A6D90130A0}"/>
              </a:ext>
            </a:extLst>
          </p:cNvPr>
          <p:cNvSpPr txBox="1"/>
          <p:nvPr/>
        </p:nvSpPr>
        <p:spPr>
          <a:xfrm>
            <a:off x="423581" y="5535563"/>
            <a:ext cx="2281084" cy="646331"/>
          </a:xfrm>
          <a:prstGeom prst="rect">
            <a:avLst/>
          </a:prstGeom>
          <a:noFill/>
        </p:spPr>
        <p:txBody>
          <a:bodyPr wrap="square" rtlCol="0">
            <a:spAutoFit/>
          </a:bodyPr>
          <a:lstStyle/>
          <a:p>
            <a:r>
              <a:rPr lang="en-US" dirty="0">
                <a:solidFill>
                  <a:prstClr val="white"/>
                </a:solidFill>
              </a:rPr>
              <a:t>2019 – 14K encuestados</a:t>
            </a:r>
          </a:p>
        </p:txBody>
      </p:sp>
      <p:sp>
        <p:nvSpPr>
          <p:cNvPr id="4" name="TextBox 3"/>
          <p:cNvSpPr txBox="1"/>
          <p:nvPr/>
        </p:nvSpPr>
        <p:spPr>
          <a:xfrm>
            <a:off x="3436894" y="885873"/>
            <a:ext cx="5281937" cy="461665"/>
          </a:xfrm>
          <a:prstGeom prst="rect">
            <a:avLst/>
          </a:prstGeom>
          <a:solidFill>
            <a:schemeClr val="tx2">
              <a:lumMod val="75000"/>
            </a:schemeClr>
          </a:solidFill>
        </p:spPr>
        <p:txBody>
          <a:bodyPr wrap="square" rtlCol="0">
            <a:spAutoFit/>
          </a:bodyPr>
          <a:lstStyle/>
          <a:p>
            <a:pPr algn="ctr"/>
            <a:r>
              <a:rPr lang="es-ES" sz="2400" dirty="0">
                <a:solidFill>
                  <a:srgbClr val="FFC000">
                    <a:lumMod val="60000"/>
                    <a:lumOff val="40000"/>
                  </a:srgbClr>
                </a:solidFill>
              </a:rPr>
              <a:t>EVALUANDO TU VIDA DE ORACIÓN</a:t>
            </a:r>
            <a:endParaRPr lang="en-US" sz="2400" dirty="0">
              <a:solidFill>
                <a:srgbClr val="FFC000">
                  <a:lumMod val="60000"/>
                  <a:lumOff val="40000"/>
                </a:srgbClr>
              </a:solidFill>
            </a:endParaRPr>
          </a:p>
        </p:txBody>
      </p:sp>
      <p:sp>
        <p:nvSpPr>
          <p:cNvPr id="6" name="TextBox 5"/>
          <p:cNvSpPr txBox="1"/>
          <p:nvPr/>
        </p:nvSpPr>
        <p:spPr>
          <a:xfrm>
            <a:off x="3499368" y="1566398"/>
            <a:ext cx="5219462" cy="338554"/>
          </a:xfrm>
          <a:prstGeom prst="rect">
            <a:avLst/>
          </a:prstGeom>
          <a:solidFill>
            <a:schemeClr val="tx2">
              <a:lumMod val="75000"/>
            </a:schemeClr>
          </a:solidFill>
        </p:spPr>
        <p:txBody>
          <a:bodyPr wrap="square" rtlCol="0">
            <a:spAutoFit/>
          </a:bodyPr>
          <a:lstStyle/>
          <a:p>
            <a:pPr algn="ctr"/>
            <a:r>
              <a:rPr lang="es-ES" sz="1600" dirty="0">
                <a:solidFill>
                  <a:srgbClr val="FFC000">
                    <a:lumMod val="20000"/>
                    <a:lumOff val="80000"/>
                  </a:srgbClr>
                </a:solidFill>
              </a:rPr>
              <a:t>En una escala de 1-10, ¿cómo calificarías tu vida de oración?</a:t>
            </a:r>
            <a:endParaRPr lang="en-US" sz="1600" dirty="0">
              <a:solidFill>
                <a:srgbClr val="FFC000">
                  <a:lumMod val="20000"/>
                  <a:lumOff val="80000"/>
                </a:srgbClr>
              </a:solidFill>
            </a:endParaRPr>
          </a:p>
        </p:txBody>
      </p:sp>
      <p:sp>
        <p:nvSpPr>
          <p:cNvPr id="7" name="TextBox 6"/>
          <p:cNvSpPr txBox="1"/>
          <p:nvPr/>
        </p:nvSpPr>
        <p:spPr>
          <a:xfrm>
            <a:off x="5611197" y="1954537"/>
            <a:ext cx="1721836" cy="307777"/>
          </a:xfrm>
          <a:prstGeom prst="rect">
            <a:avLst/>
          </a:prstGeom>
          <a:solidFill>
            <a:schemeClr val="tx2">
              <a:lumMod val="75000"/>
            </a:schemeClr>
          </a:solidFill>
        </p:spPr>
        <p:txBody>
          <a:bodyPr wrap="square" rtlCol="0">
            <a:spAutoFit/>
          </a:bodyPr>
          <a:lstStyle/>
          <a:p>
            <a:pPr algn="ctr"/>
            <a:r>
              <a:rPr lang="en-US" sz="1400" i="1" dirty="0">
                <a:solidFill>
                  <a:srgbClr val="A5A5A5">
                    <a:lumMod val="20000"/>
                    <a:lumOff val="80000"/>
                  </a:srgbClr>
                </a:solidFill>
              </a:rPr>
              <a:t>= 1% de </a:t>
            </a:r>
            <a:r>
              <a:rPr lang="en-US" sz="1400" i="1" dirty="0" err="1">
                <a:solidFill>
                  <a:srgbClr val="A5A5A5">
                    <a:lumMod val="20000"/>
                    <a:lumOff val="80000"/>
                  </a:srgbClr>
                </a:solidFill>
              </a:rPr>
              <a:t>encuestados</a:t>
            </a:r>
            <a:endParaRPr lang="en-US" sz="1400" i="1" dirty="0">
              <a:solidFill>
                <a:srgbClr val="A5A5A5">
                  <a:lumMod val="20000"/>
                  <a:lumOff val="80000"/>
                </a:srgbClr>
              </a:solidFill>
            </a:endParaRPr>
          </a:p>
        </p:txBody>
      </p:sp>
      <p:sp>
        <p:nvSpPr>
          <p:cNvPr id="8" name="TextBox 7"/>
          <p:cNvSpPr txBox="1"/>
          <p:nvPr/>
        </p:nvSpPr>
        <p:spPr>
          <a:xfrm>
            <a:off x="3499369" y="2174930"/>
            <a:ext cx="1139651" cy="276999"/>
          </a:xfrm>
          <a:prstGeom prst="rect">
            <a:avLst/>
          </a:prstGeom>
          <a:solidFill>
            <a:schemeClr val="tx2">
              <a:lumMod val="75000"/>
            </a:schemeClr>
          </a:solidFill>
        </p:spPr>
        <p:txBody>
          <a:bodyPr wrap="square" rtlCol="0">
            <a:spAutoFit/>
          </a:bodyPr>
          <a:lstStyle/>
          <a:p>
            <a:pPr algn="ctr"/>
            <a:r>
              <a:rPr lang="en-US" sz="1200" i="1" dirty="0" err="1">
                <a:solidFill>
                  <a:srgbClr val="A5A5A5">
                    <a:lumMod val="20000"/>
                    <a:lumOff val="80000"/>
                  </a:srgbClr>
                </a:solidFill>
              </a:rPr>
              <a:t>Muy</a:t>
            </a:r>
            <a:r>
              <a:rPr lang="en-US" sz="1200" i="1" dirty="0">
                <a:solidFill>
                  <a:srgbClr val="A5A5A5">
                    <a:lumMod val="20000"/>
                    <a:lumOff val="80000"/>
                  </a:srgbClr>
                </a:solidFill>
              </a:rPr>
              <a:t> </a:t>
            </a:r>
            <a:r>
              <a:rPr lang="en-US" sz="1200" i="1" dirty="0" err="1">
                <a:solidFill>
                  <a:srgbClr val="A5A5A5">
                    <a:lumMod val="20000"/>
                    <a:lumOff val="80000"/>
                  </a:srgbClr>
                </a:solidFill>
              </a:rPr>
              <a:t>satisfecho</a:t>
            </a:r>
            <a:endParaRPr lang="en-US" sz="1200" i="1" dirty="0">
              <a:solidFill>
                <a:srgbClr val="A5A5A5">
                  <a:lumMod val="20000"/>
                  <a:lumOff val="80000"/>
                </a:srgbClr>
              </a:solidFill>
            </a:endParaRPr>
          </a:p>
        </p:txBody>
      </p:sp>
      <p:sp>
        <p:nvSpPr>
          <p:cNvPr id="9" name="TextBox 8"/>
          <p:cNvSpPr txBox="1"/>
          <p:nvPr/>
        </p:nvSpPr>
        <p:spPr>
          <a:xfrm>
            <a:off x="3550484" y="5604404"/>
            <a:ext cx="925758" cy="461665"/>
          </a:xfrm>
          <a:prstGeom prst="rect">
            <a:avLst/>
          </a:prstGeom>
          <a:solidFill>
            <a:schemeClr val="tx2">
              <a:lumMod val="75000"/>
            </a:schemeClr>
          </a:solidFill>
        </p:spPr>
        <p:txBody>
          <a:bodyPr wrap="square" rtlCol="0">
            <a:spAutoFit/>
          </a:bodyPr>
          <a:lstStyle/>
          <a:p>
            <a:pPr algn="ctr"/>
            <a:r>
              <a:rPr lang="en-US" sz="1200" i="1" dirty="0" err="1">
                <a:solidFill>
                  <a:srgbClr val="A5A5A5">
                    <a:lumMod val="20000"/>
                    <a:lumOff val="80000"/>
                  </a:srgbClr>
                </a:solidFill>
              </a:rPr>
              <a:t>Muy</a:t>
            </a:r>
            <a:r>
              <a:rPr lang="en-US" sz="1200" i="1" dirty="0">
                <a:solidFill>
                  <a:srgbClr val="A5A5A5">
                    <a:lumMod val="20000"/>
                    <a:lumOff val="80000"/>
                  </a:srgbClr>
                </a:solidFill>
              </a:rPr>
              <a:t> </a:t>
            </a:r>
            <a:r>
              <a:rPr lang="en-US" sz="1200" i="1" dirty="0" err="1">
                <a:solidFill>
                  <a:srgbClr val="A5A5A5">
                    <a:lumMod val="20000"/>
                    <a:lumOff val="80000"/>
                  </a:srgbClr>
                </a:solidFill>
              </a:rPr>
              <a:t>insatisfecho</a:t>
            </a:r>
            <a:endParaRPr lang="en-US" sz="1200" i="1" dirty="0">
              <a:solidFill>
                <a:srgbClr val="A5A5A5">
                  <a:lumMod val="20000"/>
                  <a:lumOff val="80000"/>
                </a:srgbClr>
              </a:solidFill>
            </a:endParaRPr>
          </a:p>
        </p:txBody>
      </p:sp>
    </p:spTree>
    <p:extLst>
      <p:ext uri="{BB962C8B-B14F-4D97-AF65-F5344CB8AC3E}">
        <p14:creationId xmlns:p14="http://schemas.microsoft.com/office/powerpoint/2010/main" val="30746971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2BC98-1AB8-92BD-8EBA-7D4A2E92B156}"/>
              </a:ext>
            </a:extLst>
          </p:cNvPr>
          <p:cNvSpPr>
            <a:spLocks noGrp="1"/>
          </p:cNvSpPr>
          <p:nvPr>
            <p:ph type="ctrTitle"/>
          </p:nvPr>
        </p:nvSpPr>
        <p:spPr>
          <a:xfrm>
            <a:off x="1374044" y="2751600"/>
            <a:ext cx="9144000" cy="1354801"/>
          </a:xfrm>
        </p:spPr>
        <p:txBody>
          <a:bodyPr>
            <a:normAutofit fontScale="90000"/>
          </a:bodyPr>
          <a:lstStyle/>
          <a:p>
            <a:pPr rtl="0"/>
            <a:r>
              <a:rPr lang="en-US" dirty="0">
                <a:solidFill>
                  <a:schemeClr val="bg1"/>
                </a:solidFill>
              </a:rPr>
              <a:t>Hombres de </a:t>
            </a:r>
            <a:r>
              <a:rPr lang="en-US" dirty="0" err="1">
                <a:solidFill>
                  <a:schemeClr val="bg1"/>
                </a:solidFill>
              </a:rPr>
              <a:t>desinterés</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y </a:t>
            </a:r>
            <a:r>
              <a:rPr lang="en-US" dirty="0">
                <a:solidFill>
                  <a:schemeClr val="bg1"/>
                </a:solidFill>
              </a:rPr>
              <a:t>sacrificio</a:t>
            </a:r>
          </a:p>
        </p:txBody>
      </p:sp>
    </p:spTree>
    <p:extLst>
      <p:ext uri="{BB962C8B-B14F-4D97-AF65-F5344CB8AC3E}">
        <p14:creationId xmlns:p14="http://schemas.microsoft.com/office/powerpoint/2010/main" val="290545294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xmlns="" id="{486D6410-0659-BACB-9EE0-C641D4A8E8F1}"/>
              </a:ext>
            </a:extLst>
          </p:cNvPr>
          <p:cNvSpPr>
            <a:spLocks noGrp="1" noChangeArrowheads="1"/>
          </p:cNvSpPr>
          <p:nvPr>
            <p:ph type="title"/>
          </p:nvPr>
        </p:nvSpPr>
        <p:spPr>
          <a:xfrm>
            <a:off x="915194" y="-15765"/>
            <a:ext cx="10363200" cy="609600"/>
          </a:xfrm>
        </p:spPr>
        <p:txBody>
          <a:bodyPr/>
          <a:lstStyle/>
          <a:p>
            <a:pPr rtl="0" eaLnBrk="1" hangingPunct="1"/>
            <a:r>
              <a:rPr lang="en-US" altLang="en-US" dirty="0" err="1"/>
              <a:t>Autoevaluación</a:t>
            </a:r>
            <a:r>
              <a:rPr lang="en-US" altLang="en-US" dirty="0"/>
              <a:t> – </a:t>
            </a:r>
            <a:r>
              <a:rPr lang="en-US" altLang="en-US" dirty="0" err="1"/>
              <a:t>Sacrificio</a:t>
            </a:r>
            <a:r>
              <a:rPr lang="en-US" altLang="en-US" dirty="0"/>
              <a:t>/</a:t>
            </a:r>
            <a:r>
              <a:rPr lang="en-US" altLang="en-US" dirty="0" err="1"/>
              <a:t>Servicio</a:t>
            </a:r>
            <a:endParaRPr lang="en-US" altLang="en-US" dirty="0"/>
          </a:p>
        </p:txBody>
      </p:sp>
      <p:sp>
        <p:nvSpPr>
          <p:cNvPr id="81924" name="Rectangle 3">
            <a:extLst>
              <a:ext uri="{FF2B5EF4-FFF2-40B4-BE49-F238E27FC236}">
                <a16:creationId xmlns:a16="http://schemas.microsoft.com/office/drawing/2014/main" xmlns="" id="{1D482009-A022-A5BF-8603-3879963E331C}"/>
              </a:ext>
            </a:extLst>
          </p:cNvPr>
          <p:cNvSpPr>
            <a:spLocks noGrp="1" noChangeArrowheads="1"/>
          </p:cNvSpPr>
          <p:nvPr>
            <p:ph type="body" idx="1"/>
          </p:nvPr>
        </p:nvSpPr>
        <p:spPr>
          <a:xfrm>
            <a:off x="794" y="478221"/>
            <a:ext cx="12192000" cy="6172200"/>
          </a:xfrm>
        </p:spPr>
        <p:txBody>
          <a:bodyPr/>
          <a:lstStyle/>
          <a:p>
            <a:pPr algn="l" rtl="0" eaLnBrk="1" hangingPunct="1">
              <a:lnSpc>
                <a:spcPct val="80000"/>
              </a:lnSpc>
              <a:buFont typeface="Wingdings" panose="05000000000000000000" pitchFamily="2" charset="2"/>
              <a:buChar char="q"/>
            </a:pPr>
            <a:r>
              <a:rPr lang="en-US" altLang="en-US" sz="2000" dirty="0"/>
              <a:t>Tomo todas las decisiones pensando primero (y principalmente) en lo que es mejor para mi familia.</a:t>
            </a:r>
          </a:p>
          <a:p>
            <a:pPr algn="l" rtl="0" eaLnBrk="1" hangingPunct="1">
              <a:lnSpc>
                <a:spcPct val="80000"/>
              </a:lnSpc>
              <a:buFont typeface="Wingdings" panose="05000000000000000000" pitchFamily="2" charset="2"/>
              <a:buChar char="q"/>
            </a:pPr>
            <a:r>
              <a:rPr lang="en-US" altLang="en-US" sz="2000" dirty="0"/>
              <a:t>Soy conocido por la gentileza y el cuidado de los que </a:t>
            </a:r>
            <a:r>
              <a:rPr lang="en-US" altLang="en-US" sz="2000" dirty="0" err="1"/>
              <a:t>est</a:t>
            </a:r>
            <a:r>
              <a:rPr lang="es-ES" altLang="en-US" sz="2000" dirty="0" err="1"/>
              <a:t>án</a:t>
            </a:r>
            <a:r>
              <a:rPr lang="es-ES" altLang="en-US" sz="2000" dirty="0"/>
              <a:t> a mi alrededor</a:t>
            </a:r>
            <a:r>
              <a:rPr lang="en-US" altLang="en-US" sz="2000" dirty="0"/>
              <a:t>.</a:t>
            </a:r>
            <a:endParaRPr lang="en-US" altLang="en-US" sz="2000" dirty="0"/>
          </a:p>
          <a:p>
            <a:pPr algn="l" rtl="0" eaLnBrk="1" hangingPunct="1">
              <a:lnSpc>
                <a:spcPct val="80000"/>
              </a:lnSpc>
              <a:buFont typeface="Wingdings" panose="05000000000000000000" pitchFamily="2" charset="2"/>
              <a:buChar char="q"/>
            </a:pPr>
            <a:r>
              <a:rPr lang="en-US" altLang="en-US" sz="2000" dirty="0" err="1"/>
              <a:t>Pido</a:t>
            </a:r>
            <a:r>
              <a:rPr lang="en-US" altLang="en-US" sz="2000" dirty="0"/>
              <a:t> </a:t>
            </a:r>
            <a:r>
              <a:rPr lang="en-US" altLang="en-US" sz="2000" dirty="0" err="1"/>
              <a:t>tiempo</a:t>
            </a:r>
            <a:r>
              <a:rPr lang="en-US" altLang="en-US" sz="2000" dirty="0"/>
              <a:t> </a:t>
            </a:r>
            <a:r>
              <a:rPr lang="en-US" altLang="en-US" sz="2000" dirty="0" err="1"/>
              <a:t>libre</a:t>
            </a:r>
            <a:r>
              <a:rPr lang="en-US" altLang="en-US" sz="2000" dirty="0"/>
              <a:t> </a:t>
            </a:r>
            <a:r>
              <a:rPr lang="en-US" altLang="en-US" sz="2000" dirty="0"/>
              <a:t>o uso los días libres para atender las necesidades de mi esposa y mis hijos.</a:t>
            </a:r>
          </a:p>
          <a:p>
            <a:pPr algn="l" rtl="0" eaLnBrk="1" hangingPunct="1">
              <a:lnSpc>
                <a:spcPct val="80000"/>
              </a:lnSpc>
              <a:buFont typeface="Wingdings" panose="05000000000000000000" pitchFamily="2" charset="2"/>
              <a:buChar char="q"/>
            </a:pPr>
            <a:r>
              <a:rPr lang="en-US" altLang="en-US" sz="2000" dirty="0"/>
              <a:t>Tengo cuidado de no crear una carga para mi esposa debido a: mi falta de disponibilidad, horario impredecible, descuido personal u otras actividades egocéntricas.</a:t>
            </a:r>
          </a:p>
          <a:p>
            <a:pPr algn="l" rtl="0" eaLnBrk="1" hangingPunct="1">
              <a:lnSpc>
                <a:spcPct val="80000"/>
              </a:lnSpc>
              <a:buFont typeface="Wingdings" panose="05000000000000000000" pitchFamily="2" charset="2"/>
              <a:buChar char="q"/>
            </a:pPr>
            <a:r>
              <a:rPr lang="en-US" altLang="en-US" sz="2000" dirty="0"/>
              <a:t>Con frecuencia y de forma voluntaria ayudo a cocinar, lavar, limpiar, cuidar a los niños...</a:t>
            </a:r>
          </a:p>
          <a:p>
            <a:pPr algn="l" rtl="0" eaLnBrk="1" hangingPunct="1">
              <a:lnSpc>
                <a:spcPct val="80000"/>
              </a:lnSpc>
              <a:buFont typeface="Wingdings" panose="05000000000000000000" pitchFamily="2" charset="2"/>
              <a:buChar char="q"/>
            </a:pPr>
            <a:r>
              <a:rPr lang="en-US" altLang="en-US" sz="2000" dirty="0"/>
              <a:t>Me ofrezco a relevar a mi esposa de sus deberes (soy sensible a su sobrecarga).</a:t>
            </a:r>
          </a:p>
          <a:p>
            <a:pPr algn="l" rtl="0" eaLnBrk="1" hangingPunct="1">
              <a:lnSpc>
                <a:spcPct val="80000"/>
              </a:lnSpc>
              <a:buFont typeface="Wingdings" panose="05000000000000000000" pitchFamily="2" charset="2"/>
              <a:buChar char="q"/>
            </a:pPr>
            <a:r>
              <a:rPr lang="en-US" altLang="en-US" sz="2000" dirty="0"/>
              <a:t>Soy conocido por ser voluntario en la iglesia, especialmente para ayudar a los débiles y necesitados.</a:t>
            </a:r>
          </a:p>
          <a:p>
            <a:pPr algn="l" rtl="0" eaLnBrk="1" hangingPunct="1">
              <a:lnSpc>
                <a:spcPct val="80000"/>
              </a:lnSpc>
              <a:buFont typeface="Wingdings" panose="05000000000000000000" pitchFamily="2" charset="2"/>
              <a:buChar char="q"/>
            </a:pPr>
            <a:r>
              <a:rPr lang="en-US" altLang="en-US" sz="2000" dirty="0"/>
              <a:t>Todos mis pasatiempos personales y salidas “con </a:t>
            </a:r>
            <a:r>
              <a:rPr lang="en-US" altLang="en-US" sz="2000" dirty="0" err="1"/>
              <a:t>los</a:t>
            </a:r>
            <a:r>
              <a:rPr lang="en-US" altLang="en-US" sz="2000" dirty="0"/>
              <a:t> </a:t>
            </a:r>
            <a:r>
              <a:rPr lang="en-US" altLang="en-US" sz="2000" dirty="0"/>
              <a:t>amigos” </a:t>
            </a:r>
            <a:r>
              <a:rPr lang="en-US" altLang="en-US" sz="2000" dirty="0"/>
              <a:t>están sujetos a cancelación, según los deseos y necesidades de mi esposa (…y no me avergüenzo de esto).</a:t>
            </a:r>
          </a:p>
          <a:p>
            <a:pPr algn="l" rtl="0" eaLnBrk="1" hangingPunct="1">
              <a:lnSpc>
                <a:spcPct val="80000"/>
              </a:lnSpc>
              <a:buFont typeface="Wingdings" panose="05000000000000000000" pitchFamily="2" charset="2"/>
              <a:buChar char="q"/>
            </a:pPr>
            <a:r>
              <a:rPr lang="en-US" altLang="en-US" sz="2000" dirty="0"/>
              <a:t>Nunca me enfado cuando mis propuestas no se aprueban o no se siguen.</a:t>
            </a:r>
          </a:p>
          <a:p>
            <a:pPr algn="l" rtl="0" eaLnBrk="1" hangingPunct="1">
              <a:lnSpc>
                <a:spcPct val="80000"/>
              </a:lnSpc>
              <a:buFont typeface="Wingdings" panose="05000000000000000000" pitchFamily="2" charset="2"/>
              <a:buChar char="q"/>
            </a:pPr>
            <a:r>
              <a:rPr lang="en-US" altLang="en-US" sz="2000" dirty="0"/>
              <a:t>Nunca guardo rencor cuando los errores de los demás me impiden salirme con la mía.</a:t>
            </a:r>
          </a:p>
          <a:p>
            <a:pPr algn="l" rtl="0" eaLnBrk="1" hangingPunct="1">
              <a:lnSpc>
                <a:spcPct val="80000"/>
              </a:lnSpc>
              <a:buFont typeface="Wingdings" panose="05000000000000000000" pitchFamily="2" charset="2"/>
              <a:buChar char="q"/>
            </a:pPr>
            <a:r>
              <a:rPr lang="en-US" altLang="en-US" sz="2000" dirty="0"/>
              <a:t>Renuncio a oportunidades laborales e </a:t>
            </a:r>
            <a:r>
              <a:rPr lang="en-US" altLang="en-US" sz="2000" dirty="0" err="1"/>
              <a:t>ingresos</a:t>
            </a:r>
            <a:r>
              <a:rPr lang="en-US" altLang="en-US" sz="2000" dirty="0"/>
              <a:t> </a:t>
            </a:r>
            <a:r>
              <a:rPr lang="en-US" altLang="en-US" sz="2000" dirty="0"/>
              <a:t>para </a:t>
            </a:r>
            <a:r>
              <a:rPr lang="en-US" altLang="en-US" sz="2000" dirty="0" err="1"/>
              <a:t>priorizar</a:t>
            </a:r>
            <a:r>
              <a:rPr lang="en-US" altLang="en-US" sz="2000" dirty="0"/>
              <a:t> </a:t>
            </a:r>
            <a:r>
              <a:rPr lang="en-US" altLang="en-US" sz="2000" dirty="0"/>
              <a:t>tiempo en familia y servicio a los demás.</a:t>
            </a:r>
          </a:p>
          <a:p>
            <a:pPr algn="l" rtl="0" eaLnBrk="1" hangingPunct="1">
              <a:lnSpc>
                <a:spcPct val="80000"/>
              </a:lnSpc>
              <a:buFont typeface="Wingdings" panose="05000000000000000000" pitchFamily="2" charset="2"/>
              <a:buChar char="q"/>
            </a:pPr>
            <a:r>
              <a:rPr lang="en-US" altLang="en-US" sz="2000" dirty="0"/>
              <a:t>Pregunto sobre las necesidades y problemas de mi esposa e hijos (llamadas y conversaciones)</a:t>
            </a:r>
          </a:p>
          <a:p>
            <a:pPr algn="l" rtl="0" eaLnBrk="1" hangingPunct="1">
              <a:lnSpc>
                <a:spcPct val="80000"/>
              </a:lnSpc>
              <a:buFont typeface="Wingdings" panose="05000000000000000000" pitchFamily="2" charset="2"/>
              <a:buChar char="q"/>
            </a:pPr>
            <a:r>
              <a:rPr lang="en-US" altLang="en-US" sz="2000" dirty="0"/>
              <a:t>Soy conocido por mi atención a mis familiares necesitados.</a:t>
            </a:r>
          </a:p>
          <a:p>
            <a:pPr algn="l" rtl="0" eaLnBrk="1" hangingPunct="1">
              <a:lnSpc>
                <a:spcPct val="80000"/>
              </a:lnSpc>
              <a:buFont typeface="Wingdings" panose="05000000000000000000" pitchFamily="2" charset="2"/>
              <a:buChar char="q"/>
            </a:pPr>
            <a:r>
              <a:rPr lang="en-US" altLang="en-US" sz="2000" dirty="0"/>
              <a:t>El </a:t>
            </a:r>
            <a:r>
              <a:rPr lang="en-US" altLang="en-US" sz="2000" dirty="0" err="1"/>
              <a:t>carro</a:t>
            </a:r>
            <a:r>
              <a:rPr lang="en-US" altLang="en-US" sz="2000" dirty="0"/>
              <a:t>, </a:t>
            </a:r>
            <a:r>
              <a:rPr lang="en-US" altLang="en-US" sz="2000" dirty="0" err="1"/>
              <a:t>ropa</a:t>
            </a:r>
            <a:r>
              <a:rPr lang="en-US" altLang="en-US" sz="2000" dirty="0"/>
              <a:t> </a:t>
            </a:r>
            <a:r>
              <a:rPr lang="en-US" altLang="en-US" sz="2000" dirty="0"/>
              <a:t>y </a:t>
            </a:r>
            <a:r>
              <a:rPr lang="en-US" altLang="en-US" sz="2000" dirty="0" err="1"/>
              <a:t>herramientas</a:t>
            </a:r>
            <a:r>
              <a:rPr lang="en-US" altLang="en-US" sz="2000" dirty="0"/>
              <a:t> </a:t>
            </a:r>
            <a:r>
              <a:rPr lang="en-US" altLang="en-US" sz="2000" dirty="0"/>
              <a:t>para el trabajo doméstico de mi esposa son más seguros y mejores que los míos.</a:t>
            </a:r>
          </a:p>
          <a:p>
            <a:pPr algn="l" rtl="0" eaLnBrk="1" hangingPunct="1">
              <a:lnSpc>
                <a:spcPct val="80000"/>
              </a:lnSpc>
              <a:buFont typeface="Wingdings" panose="05000000000000000000" pitchFamily="2" charset="2"/>
              <a:buChar char="q"/>
            </a:pPr>
            <a:r>
              <a:rPr lang="en-US" altLang="en-US" sz="2000" dirty="0"/>
              <a:t>Soy visible sirviendo en la escuela, los clubes y otras actividades de mi hijo.</a:t>
            </a:r>
          </a:p>
          <a:p>
            <a:pPr algn="l" rtl="0" eaLnBrk="1" hangingPunct="1">
              <a:lnSpc>
                <a:spcPct val="80000"/>
              </a:lnSpc>
              <a:buFont typeface="Wingdings" panose="05000000000000000000" pitchFamily="2" charset="2"/>
              <a:buChar char="q"/>
            </a:pPr>
            <a:r>
              <a:rPr lang="en-US" altLang="en-US" sz="2000" dirty="0"/>
              <a:t>He </a:t>
            </a:r>
            <a:r>
              <a:rPr lang="en-US" altLang="en-US" sz="2000" dirty="0" err="1"/>
              <a:t>provisto</a:t>
            </a:r>
            <a:r>
              <a:rPr lang="en-US" altLang="en-US" sz="2000" dirty="0"/>
              <a:t> </a:t>
            </a:r>
            <a:r>
              <a:rPr lang="en-US" altLang="en-US" sz="2000" dirty="0"/>
              <a:t>un seguro de vida y de salud adecuado, sacrificando mis ingresos.</a:t>
            </a:r>
          </a:p>
          <a:p>
            <a:pPr algn="l" rtl="0" eaLnBrk="1" hangingPunct="1">
              <a:lnSpc>
                <a:spcPct val="80000"/>
              </a:lnSpc>
              <a:buFont typeface="Wingdings" panose="05000000000000000000" pitchFamily="2" charset="2"/>
              <a:buChar char="q"/>
            </a:pPr>
            <a:r>
              <a:rPr lang="en-US" altLang="en-US" sz="2000" dirty="0"/>
              <a:t>Planifico todas las vacaciones y salidas para el máximo beneficio de mi esposa e hijos.</a:t>
            </a:r>
          </a:p>
          <a:p>
            <a:pPr algn="l" rtl="0" eaLnBrk="1" hangingPunct="1">
              <a:lnSpc>
                <a:spcPct val="80000"/>
              </a:lnSpc>
              <a:buFont typeface="Wingdings" panose="05000000000000000000" pitchFamily="2" charset="2"/>
              <a:buChar char="q"/>
            </a:pPr>
            <a:r>
              <a:rPr lang="en-US" altLang="en-US" sz="2000" dirty="0"/>
              <a:t>Me llevo muy bien (respetado, si no querido) con todos los que me conocen.</a:t>
            </a:r>
          </a:p>
          <a:p>
            <a:pPr algn="l" rtl="0" eaLnBrk="1" hangingPunct="1">
              <a:lnSpc>
                <a:spcPct val="80000"/>
              </a:lnSpc>
              <a:buFont typeface="Wingdings" panose="05000000000000000000" pitchFamily="2" charset="2"/>
              <a:buChar char="q"/>
            </a:pPr>
            <a:r>
              <a:rPr lang="en-US" altLang="en-US" sz="2000" dirty="0"/>
              <a:t>Me siento satisfecho cuando otros reciben crédito por su éxito, incluso si yo he </a:t>
            </a:r>
            <a:r>
              <a:rPr lang="en-US" altLang="en-US" sz="2000" dirty="0" err="1"/>
              <a:t>tenido</a:t>
            </a:r>
            <a:r>
              <a:rPr lang="en-US" altLang="en-US" sz="2000" dirty="0"/>
              <a:t> parte </a:t>
            </a:r>
            <a:r>
              <a:rPr lang="en-US" altLang="en-US" sz="2000" dirty="0" err="1"/>
              <a:t>en</a:t>
            </a:r>
            <a:r>
              <a:rPr lang="en-US" altLang="en-US" sz="2000" dirty="0"/>
              <a:t> el </a:t>
            </a:r>
            <a:r>
              <a:rPr lang="en-US" altLang="en-US" sz="2000" dirty="0" err="1"/>
              <a:t>éxito</a:t>
            </a:r>
            <a:r>
              <a:rPr lang="en-US" altLang="en-US" sz="2000" dirty="0"/>
              <a:t>.</a:t>
            </a:r>
            <a:endParaRPr lang="en-US" altLang="en-US" sz="2000" dirty="0"/>
          </a:p>
        </p:txBody>
      </p:sp>
    </p:spTree>
    <p:extLst>
      <p:ext uri="{BB962C8B-B14F-4D97-AF65-F5344CB8AC3E}">
        <p14:creationId xmlns:p14="http://schemas.microsoft.com/office/powerpoint/2010/main" val="195756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79520" y="160278"/>
            <a:ext cx="1127736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dirty="0" err="1" smtClean="0">
                <a:solidFill>
                  <a:srgbClr val="FFFF00"/>
                </a:solidFill>
                <a:latin typeface="Calibri"/>
              </a:rPr>
              <a:t>Restricciones</a:t>
            </a:r>
            <a:r>
              <a:rPr lang="en-US" sz="3600" b="1" strike="noStrike" spc="-1" dirty="0" smtClean="0">
                <a:solidFill>
                  <a:srgbClr val="FFFF00"/>
                </a:solidFill>
                <a:latin typeface="Calibri"/>
              </a:rPr>
              <a:t>/</a:t>
            </a:r>
            <a:r>
              <a:rPr lang="en-US" sz="3600" b="1" spc="-1" dirty="0" err="1">
                <a:solidFill>
                  <a:srgbClr val="FFFF00"/>
                </a:solidFill>
                <a:latin typeface="Calibri"/>
              </a:rPr>
              <a:t>l</a:t>
            </a:r>
            <a:r>
              <a:rPr lang="en-US" sz="3600" b="1" strike="noStrike" spc="-1" dirty="0" err="1" smtClean="0">
                <a:solidFill>
                  <a:srgbClr val="FFFF00"/>
                </a:solidFill>
                <a:latin typeface="Calibri"/>
              </a:rPr>
              <a:t>imitaciones</a:t>
            </a:r>
            <a:r>
              <a:rPr lang="en-US" sz="3600" b="1" strike="noStrike" spc="-1" dirty="0" smtClean="0">
                <a:solidFill>
                  <a:srgbClr val="FFFF00"/>
                </a:solidFill>
                <a:latin typeface="Calibri"/>
              </a:rPr>
              <a:t> </a:t>
            </a:r>
            <a:r>
              <a:rPr lang="en-US" sz="3600" b="1" strike="noStrike" spc="-1" dirty="0" err="1">
                <a:solidFill>
                  <a:srgbClr val="FFFF00"/>
                </a:solidFill>
                <a:latin typeface="Calibri"/>
              </a:rPr>
              <a:t>previas</a:t>
            </a:r>
            <a:r>
              <a:rPr lang="en-US" sz="3600" b="1" strike="noStrike" spc="-1" dirty="0">
                <a:solidFill>
                  <a:srgbClr val="FFFF00"/>
                </a:solidFill>
                <a:latin typeface="Calibri"/>
              </a:rPr>
              <a:t> a la </a:t>
            </a:r>
            <a:r>
              <a:rPr lang="en-US" sz="3600" b="1" strike="noStrike" spc="-1" dirty="0" err="1">
                <a:solidFill>
                  <a:srgbClr val="FFFF00"/>
                </a:solidFill>
                <a:latin typeface="Calibri"/>
              </a:rPr>
              <a:t>caída</a:t>
            </a:r>
            <a:r>
              <a:rPr lang="en-US" sz="3600" b="1" strike="noStrike" spc="-1" dirty="0">
                <a:solidFill>
                  <a:srgbClr val="FFFF00"/>
                </a:solidFill>
                <a:latin typeface="Calibri"/>
              </a:rPr>
              <a:t> – </a:t>
            </a:r>
            <a:r>
              <a:rPr lang="en-US" sz="3600" b="1" strike="noStrike" spc="-1" dirty="0" err="1" smtClean="0">
                <a:solidFill>
                  <a:srgbClr val="FFFF00"/>
                </a:solidFill>
                <a:latin typeface="Calibri"/>
              </a:rPr>
              <a:t>Gén</a:t>
            </a:r>
            <a:r>
              <a:rPr lang="en-US" sz="3600" b="1" strike="noStrike" spc="-1" dirty="0" smtClean="0">
                <a:solidFill>
                  <a:srgbClr val="FFFF00"/>
                </a:solidFill>
                <a:latin typeface="Calibri"/>
              </a:rPr>
              <a:t> </a:t>
            </a:r>
            <a:r>
              <a:rPr lang="en-US" sz="3600" b="1" strike="noStrike" spc="-1" dirty="0">
                <a:solidFill>
                  <a:srgbClr val="FFFF00"/>
                </a:solidFill>
                <a:latin typeface="Calibri"/>
              </a:rPr>
              <a:t>2-3</a:t>
            </a:r>
          </a:p>
        </p:txBody>
      </p:sp>
      <p:sp>
        <p:nvSpPr>
          <p:cNvPr id="174" name="TextShape 2"/>
          <p:cNvSpPr txBox="1"/>
          <p:nvPr/>
        </p:nvSpPr>
        <p:spPr>
          <a:xfrm>
            <a:off x="314280" y="990360"/>
            <a:ext cx="11607840" cy="5715000"/>
          </a:xfrm>
          <a:prstGeom prst="rect">
            <a:avLst/>
          </a:prstGeom>
          <a:noFill/>
          <a:ln w="0">
            <a:noFill/>
          </a:ln>
        </p:spPr>
        <p:txBody>
          <a:bodyPr>
            <a:normAutofit fontScale="95500"/>
          </a:bodyPr>
          <a:lstStyle/>
          <a:p>
            <a:pPr>
              <a:lnSpc>
                <a:spcPct val="90000"/>
              </a:lnSpc>
              <a:spcBef>
                <a:spcPts val="11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baseline="30000" dirty="0" smtClean="0">
                <a:solidFill>
                  <a:srgbClr val="FFFFFF"/>
                </a:solidFill>
                <a:latin typeface="system-ui"/>
              </a:rPr>
              <a:t>2:9 </a:t>
            </a:r>
            <a:r>
              <a:rPr lang="es-ES" sz="3200" b="0" strike="noStrike" spc="-1" dirty="0" smtClean="0">
                <a:solidFill>
                  <a:srgbClr val="FFFFFF"/>
                </a:solidFill>
                <a:latin typeface="system-ui"/>
              </a:rPr>
              <a:t>El SEÑOR Dios hizo brotar de la tierra todo árbol agradable a la vista y bueno para comer. Asimismo, </a:t>
            </a:r>
            <a:r>
              <a:rPr lang="es-ES" sz="3200" b="1" strike="noStrike" spc="-1" dirty="0" smtClean="0">
                <a:solidFill>
                  <a:srgbClr val="FFFF00"/>
                </a:solidFill>
                <a:latin typeface="system-ui"/>
              </a:rPr>
              <a:t>en medio del huerto</a:t>
            </a:r>
            <a:r>
              <a:rPr lang="es-ES" sz="3200" b="0" strike="noStrike" spc="-1" dirty="0" smtClean="0">
                <a:solidFill>
                  <a:srgbClr val="FFFFFF"/>
                </a:solidFill>
                <a:latin typeface="system-ui"/>
              </a:rPr>
              <a:t>, hizo brotar el árbol de la vida </a:t>
            </a:r>
            <a:r>
              <a:rPr lang="es-ES" sz="3200" b="1" strike="noStrike" spc="-1" dirty="0" smtClean="0">
                <a:solidFill>
                  <a:srgbClr val="FFFF00"/>
                </a:solidFill>
                <a:latin typeface="system-ui"/>
              </a:rPr>
              <a:t>y el árbol del conocimiento del bien y del mal. </a:t>
            </a:r>
          </a:p>
          <a:p>
            <a:pPr>
              <a:lnSpc>
                <a:spcPct val="90000"/>
              </a:lnSpc>
              <a:spcBef>
                <a:spcPts val="11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baseline="30000" dirty="0" smtClean="0">
                <a:solidFill>
                  <a:srgbClr val="FFFFFF"/>
                </a:solidFill>
                <a:latin typeface="system-ui"/>
              </a:rPr>
              <a:t>2:16</a:t>
            </a:r>
            <a:r>
              <a:rPr lang="en-US" sz="3200" spc="-1" dirty="0">
                <a:solidFill>
                  <a:srgbClr val="FFFFFF"/>
                </a:solidFill>
                <a:latin typeface="system-ui"/>
              </a:rPr>
              <a:t> </a:t>
            </a:r>
            <a:r>
              <a:rPr lang="es-ES" sz="3200" b="0" strike="noStrike" spc="-1" dirty="0" smtClean="0">
                <a:solidFill>
                  <a:srgbClr val="FFFFFF"/>
                </a:solidFill>
                <a:latin typeface="system-ui"/>
              </a:rPr>
              <a:t>Y el SEÑOR Dios ordenó al hombre: «De todo árbol del huerto podrás comer, 17  pero </a:t>
            </a:r>
            <a:r>
              <a:rPr lang="es-ES" sz="3200" b="1" strike="noStrike" spc="-1" dirty="0" smtClean="0">
                <a:solidFill>
                  <a:srgbClr val="FFFF00"/>
                </a:solidFill>
                <a:latin typeface="system-ui"/>
              </a:rPr>
              <a:t>del árbol del conocimiento del bien y del mal no comerás</a:t>
            </a:r>
            <a:r>
              <a:rPr lang="es-ES" sz="3200" b="0" strike="noStrike" spc="-1" dirty="0" smtClean="0">
                <a:solidFill>
                  <a:srgbClr val="FFFFFF"/>
                </a:solidFill>
                <a:latin typeface="system-ui"/>
              </a:rPr>
              <a:t>, porque el día que de él comas, ciertamente morirás». </a:t>
            </a:r>
          </a:p>
          <a:p>
            <a:pPr>
              <a:lnSpc>
                <a:spcPct val="90000"/>
              </a:lnSpc>
              <a:spcBef>
                <a:spcPts val="11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baseline="30000" dirty="0" smtClean="0">
                <a:solidFill>
                  <a:srgbClr val="FFFFFF"/>
                </a:solidFill>
                <a:latin typeface="system-ui"/>
              </a:rPr>
              <a:t>3:2 </a:t>
            </a:r>
            <a:r>
              <a:rPr lang="en-US" sz="3200" b="0" strike="noStrike" spc="-1" dirty="0" smtClean="0">
                <a:solidFill>
                  <a:srgbClr val="FFFFFF"/>
                </a:solidFill>
                <a:latin typeface="system-ui"/>
              </a:rPr>
              <a:t>Y </a:t>
            </a:r>
            <a:r>
              <a:rPr lang="es-ES" sz="3200" b="0" strike="noStrike" spc="-1" dirty="0" smtClean="0">
                <a:solidFill>
                  <a:srgbClr val="FFFFFF"/>
                </a:solidFill>
                <a:latin typeface="system-ui"/>
              </a:rPr>
              <a:t>La mujer respondió a la serpiente: «Del fruto de los árboles del huerto podemos comer; 3  pero </a:t>
            </a:r>
            <a:r>
              <a:rPr lang="es-ES" sz="3200" b="1" strike="noStrike" spc="-1" dirty="0" smtClean="0">
                <a:solidFill>
                  <a:srgbClr val="FFFF00"/>
                </a:solidFill>
                <a:latin typeface="system-ui"/>
              </a:rPr>
              <a:t>del fruto del árbol que está en medio del huerto, Dios ha dicho: “No comerán de él, ni lo tocarán, para que no mueran</a:t>
            </a:r>
            <a:r>
              <a:rPr lang="es-ES" sz="3200" b="0" strike="noStrike" spc="-1" dirty="0" smtClean="0">
                <a:solidFill>
                  <a:srgbClr val="FFFFFF"/>
                </a:solidFill>
                <a:latin typeface="system-ui"/>
              </a:rPr>
              <a:t>”». </a:t>
            </a:r>
            <a:endParaRPr lang="en-US" sz="3200" b="1" strike="noStrike" spc="-1" dirty="0">
              <a:solidFill>
                <a:srgbClr val="FFFFFF"/>
              </a:solidFill>
              <a:latin typeface="Calibri"/>
            </a:endParaRPr>
          </a:p>
        </p:txBody>
      </p:sp>
      <p:sp>
        <p:nvSpPr>
          <p:cNvPr id="175"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082024-6797-48C9-83C9-BE1255345524}" type="slidenum">
              <a:rPr lang="en-US" sz="1600" b="1" strike="noStrike" spc="-1">
                <a:solidFill>
                  <a:srgbClr val="FFFFFF"/>
                </a:solidFill>
                <a:latin typeface="Arial"/>
              </a:rPr>
              <a:t>14</a:t>
            </a:fld>
            <a:endParaRPr lang="en-US" sz="1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4710764B-A7E0-3414-8893-E38286F0378F}"/>
              </a:ext>
            </a:extLst>
          </p:cNvPr>
          <p:cNvSpPr>
            <a:spLocks noGrp="1" noChangeArrowheads="1"/>
          </p:cNvSpPr>
          <p:nvPr>
            <p:ph type="title"/>
          </p:nvPr>
        </p:nvSpPr>
        <p:spPr/>
        <p:txBody>
          <a:bodyPr/>
          <a:lstStyle/>
          <a:p>
            <a:pPr rtl="0"/>
            <a:r>
              <a:rPr lang="en-US" altLang="en-US" dirty="0" err="1"/>
              <a:t>Ejercicio</a:t>
            </a:r>
            <a:r>
              <a:rPr lang="en-US" altLang="en-US" dirty="0"/>
              <a:t> </a:t>
            </a:r>
            <a:r>
              <a:rPr lang="en-US" altLang="en-US" dirty="0" err="1" smtClean="0"/>
              <a:t>en</a:t>
            </a:r>
            <a:r>
              <a:rPr lang="en-US" altLang="en-US" dirty="0" smtClean="0"/>
              <a:t> </a:t>
            </a:r>
            <a:r>
              <a:rPr lang="en-US" altLang="en-US" dirty="0" err="1"/>
              <a:t>clase</a:t>
            </a:r>
            <a:endParaRPr lang="en-US" altLang="en-US" dirty="0"/>
          </a:p>
        </p:txBody>
      </p:sp>
      <p:sp>
        <p:nvSpPr>
          <p:cNvPr id="119811" name="Rectangle 3">
            <a:extLst>
              <a:ext uri="{FF2B5EF4-FFF2-40B4-BE49-F238E27FC236}">
                <a16:creationId xmlns:a16="http://schemas.microsoft.com/office/drawing/2014/main" xmlns="" id="{5FC01F15-78CB-E3ED-2F18-C7A8F01355FB}"/>
              </a:ext>
            </a:extLst>
          </p:cNvPr>
          <p:cNvSpPr>
            <a:spLocks noGrp="1" noChangeArrowheads="1"/>
          </p:cNvSpPr>
          <p:nvPr>
            <p:ph type="body" idx="1"/>
          </p:nvPr>
        </p:nvSpPr>
        <p:spPr>
          <a:xfrm>
            <a:off x="2058194" y="990600"/>
            <a:ext cx="8077200" cy="5181600"/>
          </a:xfrm>
        </p:spPr>
        <p:txBody>
          <a:bodyPr/>
          <a:lstStyle/>
          <a:p>
            <a:pPr marL="742950" indent="-742950">
              <a:lnSpc>
                <a:spcPct val="140000"/>
              </a:lnSpc>
              <a:buFontTx/>
              <a:buAutoNum type="arabicPeriod"/>
            </a:pPr>
            <a:r>
              <a:rPr lang="en-US" altLang="en-US" sz="3200" b="0" dirty="0"/>
              <a:t>¿</a:t>
            </a:r>
            <a:r>
              <a:rPr lang="en-US" altLang="en-US" sz="3200" b="0" dirty="0" err="1"/>
              <a:t>Qué</a:t>
            </a:r>
            <a:r>
              <a:rPr lang="en-US" altLang="en-US" sz="3200" b="0" dirty="0"/>
              <a:t> </a:t>
            </a:r>
            <a:r>
              <a:rPr lang="en-US" altLang="en-US" sz="3200" b="0" dirty="0" err="1"/>
              <a:t>hace</a:t>
            </a:r>
            <a:r>
              <a:rPr lang="en-US" altLang="en-US" sz="3200" b="0" dirty="0"/>
              <a:t> que </a:t>
            </a:r>
            <a:r>
              <a:rPr lang="en-US" altLang="en-US" sz="3200" b="0" dirty="0" err="1"/>
              <a:t>una</a:t>
            </a:r>
            <a:r>
              <a:rPr lang="en-US" altLang="en-US" sz="3200" b="0" dirty="0"/>
              <a:t> </a:t>
            </a:r>
            <a:r>
              <a:rPr lang="en-US" altLang="en-US" sz="3200" b="0" dirty="0" err="1"/>
              <a:t>relación</a:t>
            </a:r>
            <a:r>
              <a:rPr lang="en-US" altLang="en-US" sz="3200" b="0" dirty="0"/>
              <a:t> (</a:t>
            </a:r>
            <a:r>
              <a:rPr lang="en-US" altLang="en-US" sz="3200" b="0" dirty="0" err="1"/>
              <a:t>amistad</a:t>
            </a:r>
            <a:r>
              <a:rPr lang="en-US" altLang="en-US" sz="3200" b="0" dirty="0"/>
              <a:t>, </a:t>
            </a:r>
            <a:r>
              <a:rPr lang="en-US" altLang="en-US" sz="3200" b="0" dirty="0" err="1"/>
              <a:t>asociación</a:t>
            </a:r>
            <a:r>
              <a:rPr lang="en-US" altLang="en-US" sz="3200" b="0" dirty="0"/>
              <a:t>, </a:t>
            </a:r>
            <a:r>
              <a:rPr lang="en-US" altLang="en-US" sz="3200" b="0" dirty="0" err="1"/>
              <a:t>matrimonio</a:t>
            </a:r>
            <a:r>
              <a:rPr lang="en-US" altLang="en-US" sz="3200" b="0" dirty="0"/>
              <a:t>, etc.) </a:t>
            </a:r>
            <a:r>
              <a:rPr lang="en-US" altLang="en-US" sz="3200" b="0" dirty="0" err="1"/>
              <a:t>prospere</a:t>
            </a:r>
            <a:r>
              <a:rPr lang="en-US" altLang="en-US" sz="3200" b="0" dirty="0"/>
              <a:t>?</a:t>
            </a:r>
          </a:p>
          <a:p>
            <a:pPr marL="742950" indent="-742950">
              <a:lnSpc>
                <a:spcPct val="140000"/>
              </a:lnSpc>
              <a:buFontTx/>
              <a:buAutoNum type="arabicPeriod"/>
            </a:pPr>
            <a:endParaRPr lang="en-US" altLang="en-US" sz="3200" b="0" dirty="0"/>
          </a:p>
          <a:p>
            <a:pPr marL="742950" indent="-742950">
              <a:lnSpc>
                <a:spcPct val="140000"/>
              </a:lnSpc>
              <a:buFontTx/>
              <a:buAutoNum type="arabicPeriod"/>
            </a:pPr>
            <a:r>
              <a:rPr lang="en-US" altLang="en-US" sz="3200" b="0" dirty="0"/>
              <a:t>¿</a:t>
            </a:r>
            <a:r>
              <a:rPr lang="en-US" altLang="en-US" sz="3200" b="0" dirty="0" err="1"/>
              <a:t>Qué</a:t>
            </a:r>
            <a:r>
              <a:rPr lang="en-US" altLang="en-US" sz="3200" b="0" dirty="0"/>
              <a:t> causa que </a:t>
            </a:r>
            <a:r>
              <a:rPr lang="en-US" altLang="en-US" sz="3200" b="0" dirty="0" err="1"/>
              <a:t>una</a:t>
            </a:r>
            <a:r>
              <a:rPr lang="en-US" altLang="en-US" sz="3200" b="0" dirty="0"/>
              <a:t> </a:t>
            </a:r>
            <a:r>
              <a:rPr lang="en-US" altLang="en-US" sz="3200" b="0" dirty="0" err="1"/>
              <a:t>relación</a:t>
            </a:r>
            <a:r>
              <a:rPr lang="en-US" altLang="en-US" sz="3200" b="0" dirty="0"/>
              <a:t> (</a:t>
            </a:r>
            <a:r>
              <a:rPr lang="en-US" altLang="en-US" sz="3200" b="0" dirty="0" err="1"/>
              <a:t>amistad</a:t>
            </a:r>
            <a:r>
              <a:rPr lang="en-US" altLang="en-US" sz="3200" b="0" dirty="0"/>
              <a:t>, </a:t>
            </a:r>
            <a:r>
              <a:rPr lang="en-US" altLang="en-US" sz="3200" b="0" dirty="0" err="1"/>
              <a:t>asociación</a:t>
            </a:r>
            <a:r>
              <a:rPr lang="en-US" altLang="en-US" sz="3200" b="0" dirty="0"/>
              <a:t>, </a:t>
            </a:r>
            <a:r>
              <a:rPr lang="en-US" altLang="en-US" sz="3200" b="0" dirty="0" err="1"/>
              <a:t>matrimonio</a:t>
            </a:r>
            <a:r>
              <a:rPr lang="en-US" altLang="en-US" sz="3200" b="0" dirty="0"/>
              <a:t>, etc.) </a:t>
            </a:r>
            <a:r>
              <a:rPr lang="en-US" altLang="en-US" sz="3200" b="0" dirty="0" err="1"/>
              <a:t>eventualmente</a:t>
            </a:r>
            <a:r>
              <a:rPr lang="en-US" altLang="en-US" sz="3200" b="0" dirty="0"/>
              <a:t> </a:t>
            </a:r>
            <a:r>
              <a:rPr lang="en-US" altLang="en-US" sz="3200" b="0" dirty="0" err="1"/>
              <a:t>termine</a:t>
            </a:r>
            <a:r>
              <a:rPr lang="en-US" altLang="en-US" sz="3200" b="0" dirty="0"/>
              <a:t>?</a:t>
            </a:r>
          </a:p>
        </p:txBody>
      </p:sp>
      <p:sp>
        <p:nvSpPr>
          <p:cNvPr id="4" name="TextBox 3">
            <a:extLst>
              <a:ext uri="{FF2B5EF4-FFF2-40B4-BE49-F238E27FC236}">
                <a16:creationId xmlns:a16="http://schemas.microsoft.com/office/drawing/2014/main" xmlns="" id="{CCC94D8E-55A3-4F1C-7AC4-3B88547F7DDF}"/>
              </a:ext>
            </a:extLst>
          </p:cNvPr>
          <p:cNvSpPr txBox="1">
            <a:spLocks noChangeArrowheads="1"/>
          </p:cNvSpPr>
          <p:nvPr/>
        </p:nvSpPr>
        <p:spPr bwMode="auto">
          <a:xfrm rot="20523568">
            <a:off x="3793553" y="4497658"/>
            <a:ext cx="59955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000" i="1" dirty="0">
                <a:solidFill>
                  <a:srgbClr val="66FFFF"/>
                </a:solidFill>
                <a:latin typeface="Calibri" panose="020F0502020204030204" pitchFamily="34" charset="0"/>
                <a:cs typeface="Calibri" panose="020F0502020204030204" pitchFamily="34" charset="0"/>
              </a:rPr>
              <a:t>¿</a:t>
            </a:r>
            <a:r>
              <a:rPr lang="en-US" altLang="en-US" sz="4000" i="1" dirty="0" err="1">
                <a:solidFill>
                  <a:srgbClr val="66FFFF"/>
                </a:solidFill>
                <a:latin typeface="Calibri" panose="020F0502020204030204" pitchFamily="34" charset="0"/>
                <a:cs typeface="Calibri" panose="020F0502020204030204" pitchFamily="34" charset="0"/>
              </a:rPr>
              <a:t>En</a:t>
            </a:r>
            <a:r>
              <a:rPr lang="en-US" altLang="en-US" sz="4000" i="1" dirty="0">
                <a:solidFill>
                  <a:srgbClr val="66FFFF"/>
                </a:solidFill>
                <a:latin typeface="Calibri" panose="020F0502020204030204" pitchFamily="34" charset="0"/>
                <a:cs typeface="Calibri" panose="020F0502020204030204" pitchFamily="34" charset="0"/>
              </a:rPr>
              <a:t> </a:t>
            </a:r>
            <a:r>
              <a:rPr lang="en-US" altLang="en-US" sz="4000" i="1" dirty="0" err="1">
                <a:solidFill>
                  <a:srgbClr val="66FFFF"/>
                </a:solidFill>
                <a:latin typeface="Calibri" panose="020F0502020204030204" pitchFamily="34" charset="0"/>
                <a:cs typeface="Calibri" panose="020F0502020204030204" pitchFamily="34" charset="0"/>
              </a:rPr>
              <a:t>cuántos</a:t>
            </a:r>
            <a:r>
              <a:rPr lang="en-US" altLang="en-US" sz="4000" i="1" dirty="0">
                <a:solidFill>
                  <a:srgbClr val="66FFFF"/>
                </a:solidFill>
                <a:latin typeface="Calibri" panose="020F0502020204030204" pitchFamily="34" charset="0"/>
                <a:cs typeface="Calibri" panose="020F0502020204030204" pitchFamily="34" charset="0"/>
              </a:rPr>
              <a:t> de </a:t>
            </a:r>
            <a:r>
              <a:rPr lang="en-US" altLang="en-US" sz="4000" i="1" dirty="0" err="1">
                <a:solidFill>
                  <a:srgbClr val="66FFFF"/>
                </a:solidFill>
                <a:latin typeface="Calibri" panose="020F0502020204030204" pitchFamily="34" charset="0"/>
                <a:cs typeface="Calibri" panose="020F0502020204030204" pitchFamily="34" charset="0"/>
              </a:rPr>
              <a:t>estos</a:t>
            </a:r>
            <a:endParaRPr lang="en-US" altLang="en-US" sz="4000" i="1" dirty="0">
              <a:solidFill>
                <a:srgbClr val="66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en-US" altLang="en-US" sz="4000" i="1" dirty="0" err="1">
                <a:solidFill>
                  <a:srgbClr val="66FFFF"/>
                </a:solidFill>
                <a:latin typeface="Calibri" panose="020F0502020204030204" pitchFamily="34" charset="0"/>
                <a:cs typeface="Calibri" panose="020F0502020204030204" pitchFamily="34" charset="0"/>
              </a:rPr>
              <a:t>juega</a:t>
            </a:r>
            <a:r>
              <a:rPr lang="en-US" altLang="en-US" sz="4000" i="1" dirty="0">
                <a:solidFill>
                  <a:srgbClr val="66FFFF"/>
                </a:solidFill>
                <a:latin typeface="Calibri" panose="020F0502020204030204" pitchFamily="34" charset="0"/>
                <a:cs typeface="Calibri" panose="020F0502020204030204" pitchFamily="34" charset="0"/>
              </a:rPr>
              <a:t> un </a:t>
            </a:r>
            <a:r>
              <a:rPr lang="en-US" altLang="en-US" sz="4000" i="1" dirty="0" err="1">
                <a:solidFill>
                  <a:srgbClr val="66FFFF"/>
                </a:solidFill>
                <a:latin typeface="Calibri" panose="020F0502020204030204" pitchFamily="34" charset="0"/>
                <a:cs typeface="Calibri" panose="020F0502020204030204" pitchFamily="34" charset="0"/>
              </a:rPr>
              <a:t>papel</a:t>
            </a:r>
            <a:r>
              <a:rPr lang="en-US" altLang="en-US" sz="4000" i="1" dirty="0">
                <a:solidFill>
                  <a:srgbClr val="66FFFF"/>
                </a:solidFill>
                <a:latin typeface="Calibri" panose="020F0502020204030204" pitchFamily="34" charset="0"/>
                <a:cs typeface="Calibri" panose="020F0502020204030204" pitchFamily="34" charset="0"/>
              </a:rPr>
              <a:t> el </a:t>
            </a:r>
            <a:r>
              <a:rPr lang="en-US" altLang="en-US" sz="4000" i="1" dirty="0" err="1">
                <a:solidFill>
                  <a:srgbClr val="66FFFF"/>
                </a:solidFill>
                <a:latin typeface="Calibri" panose="020F0502020204030204" pitchFamily="34" charset="0"/>
                <a:cs typeface="Calibri" panose="020F0502020204030204" pitchFamily="34" charset="0"/>
              </a:rPr>
              <a:t>egoísmo</a:t>
            </a:r>
            <a:r>
              <a:rPr lang="en-US" altLang="en-US" sz="4000" i="1" dirty="0">
                <a:solidFill>
                  <a:srgbClr val="66FFFF"/>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2098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ADEB6678-C8C8-7C6A-88D1-CD34CBCCBE47}"/>
              </a:ext>
            </a:extLst>
          </p:cNvPr>
          <p:cNvSpPr>
            <a:spLocks noGrp="1" noChangeArrowheads="1"/>
          </p:cNvSpPr>
          <p:nvPr>
            <p:ph type="title"/>
          </p:nvPr>
        </p:nvSpPr>
        <p:spPr/>
        <p:txBody>
          <a:bodyPr/>
          <a:lstStyle/>
          <a:p>
            <a:pPr rtl="0"/>
            <a:r>
              <a:rPr lang="en-US" altLang="en-US" dirty="0" err="1"/>
              <a:t>Naturaleza</a:t>
            </a:r>
            <a:r>
              <a:rPr lang="en-US" altLang="en-US" dirty="0"/>
              <a:t> </a:t>
            </a:r>
            <a:r>
              <a:rPr lang="en-US" altLang="en-US" dirty="0" err="1"/>
              <a:t>altruista</a:t>
            </a:r>
            <a:r>
              <a:rPr lang="en-US" altLang="en-US" dirty="0"/>
              <a:t>/sacrificial</a:t>
            </a:r>
          </a:p>
        </p:txBody>
      </p:sp>
      <p:sp>
        <p:nvSpPr>
          <p:cNvPr id="119811" name="Rectangle 3">
            <a:extLst>
              <a:ext uri="{FF2B5EF4-FFF2-40B4-BE49-F238E27FC236}">
                <a16:creationId xmlns:a16="http://schemas.microsoft.com/office/drawing/2014/main" xmlns="" id="{7540583E-AABA-A3FA-5A02-9E84AA6DA5B2}"/>
              </a:ext>
            </a:extLst>
          </p:cNvPr>
          <p:cNvSpPr>
            <a:spLocks noGrp="1" noChangeArrowheads="1"/>
          </p:cNvSpPr>
          <p:nvPr>
            <p:ph type="body" idx="1"/>
          </p:nvPr>
        </p:nvSpPr>
        <p:spPr>
          <a:xfrm>
            <a:off x="2058194" y="990600"/>
            <a:ext cx="8077200" cy="5181600"/>
          </a:xfrm>
        </p:spPr>
        <p:txBody>
          <a:bodyPr/>
          <a:lstStyle/>
          <a:p>
            <a:pPr marL="742950" indent="-742950">
              <a:lnSpc>
                <a:spcPct val="140000"/>
              </a:lnSpc>
              <a:buFontTx/>
              <a:buAutoNum type="arabicPeriod"/>
            </a:pPr>
            <a:r>
              <a:rPr lang="en-US" altLang="en-US" sz="3200" b="0" dirty="0"/>
              <a:t>¿</a:t>
            </a:r>
            <a:r>
              <a:rPr lang="en-US" altLang="en-US" sz="3200" b="0" dirty="0" err="1"/>
              <a:t>Cuáles</a:t>
            </a:r>
            <a:r>
              <a:rPr lang="en-US" altLang="en-US" sz="3200" b="0" dirty="0"/>
              <a:t> </a:t>
            </a:r>
            <a:r>
              <a:rPr lang="en-US" altLang="en-US" sz="3200" b="0" dirty="0" err="1"/>
              <a:t>otras</a:t>
            </a:r>
            <a:r>
              <a:rPr lang="en-US" altLang="en-US" sz="3200" b="0" dirty="0"/>
              <a:t> </a:t>
            </a:r>
            <a:r>
              <a:rPr lang="en-US" altLang="en-US" sz="3200" b="0" dirty="0" err="1"/>
              <a:t>cualidades</a:t>
            </a:r>
            <a:r>
              <a:rPr lang="en-US" altLang="en-US" sz="3200" b="0" dirty="0"/>
              <a:t> </a:t>
            </a:r>
            <a:r>
              <a:rPr lang="en-US" altLang="en-US" sz="3200" b="0" dirty="0" err="1"/>
              <a:t>espirituales</a:t>
            </a:r>
            <a:r>
              <a:rPr lang="en-US" altLang="en-US" sz="3200" b="0" dirty="0"/>
              <a:t> </a:t>
            </a:r>
            <a:r>
              <a:rPr lang="en-US" altLang="en-US" sz="3200" b="0" dirty="0" err="1"/>
              <a:t>acompañan</a:t>
            </a:r>
            <a:r>
              <a:rPr lang="en-US" altLang="en-US" sz="3200" b="0" dirty="0"/>
              <a:t> </a:t>
            </a:r>
            <a:r>
              <a:rPr lang="en-US" altLang="en-US" sz="3200" b="0" dirty="0" err="1"/>
              <a:t>esta</a:t>
            </a:r>
            <a:r>
              <a:rPr lang="en-US" altLang="en-US" sz="3200" b="0" dirty="0"/>
              <a:t> </a:t>
            </a:r>
            <a:r>
              <a:rPr lang="en-US" altLang="en-US" sz="3200" b="0" dirty="0" err="1"/>
              <a:t>cualidad</a:t>
            </a:r>
            <a:r>
              <a:rPr lang="en-US" altLang="en-US" sz="3200" b="0" dirty="0"/>
              <a:t>?</a:t>
            </a:r>
          </a:p>
          <a:p>
            <a:pPr marL="742950" indent="-742950">
              <a:lnSpc>
                <a:spcPct val="140000"/>
              </a:lnSpc>
              <a:buFontTx/>
              <a:buAutoNum type="arabicPeriod"/>
            </a:pPr>
            <a:endParaRPr lang="en-US" altLang="en-US" sz="3200" b="0" dirty="0"/>
          </a:p>
          <a:p>
            <a:pPr marL="742950" indent="-742950">
              <a:lnSpc>
                <a:spcPct val="140000"/>
              </a:lnSpc>
              <a:buFontTx/>
              <a:buAutoNum type="arabicPeriod"/>
            </a:pPr>
            <a:r>
              <a:rPr lang="en-US" altLang="en-US" sz="3200" b="0" dirty="0" err="1"/>
              <a:t>Ejemplos</a:t>
            </a:r>
            <a:r>
              <a:rPr lang="en-US" altLang="en-US" sz="3200" b="0" dirty="0"/>
              <a:t> </a:t>
            </a:r>
            <a:r>
              <a:rPr lang="en-US" altLang="en-US" sz="3200" b="0" dirty="0" err="1"/>
              <a:t>bíblicos</a:t>
            </a:r>
            <a:r>
              <a:rPr lang="en-US" altLang="en-US" sz="3200" b="0" dirty="0"/>
              <a:t>:</a:t>
            </a:r>
          </a:p>
        </p:txBody>
      </p:sp>
    </p:spTree>
    <p:extLst>
      <p:ext uri="{BB962C8B-B14F-4D97-AF65-F5344CB8AC3E}">
        <p14:creationId xmlns:p14="http://schemas.microsoft.com/office/powerpoint/2010/main" val="1837078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3B513F91-2DC6-940A-E631-60FFB68A560A}"/>
              </a:ext>
            </a:extLst>
          </p:cNvPr>
          <p:cNvSpPr>
            <a:spLocks noGrp="1"/>
          </p:cNvSpPr>
          <p:nvPr>
            <p:ph type="title"/>
          </p:nvPr>
        </p:nvSpPr>
        <p:spPr/>
        <p:txBody>
          <a:bodyPr/>
          <a:lstStyle/>
          <a:p>
            <a:pPr rtl="0"/>
            <a:r>
              <a:rPr lang="en-US" altLang="en-US" dirty="0"/>
              <a:t>Marcos 8:34-37</a:t>
            </a:r>
          </a:p>
        </p:txBody>
      </p:sp>
      <p:sp>
        <p:nvSpPr>
          <p:cNvPr id="36867" name="Content Placeholder 2">
            <a:extLst>
              <a:ext uri="{FF2B5EF4-FFF2-40B4-BE49-F238E27FC236}">
                <a16:creationId xmlns:a16="http://schemas.microsoft.com/office/drawing/2014/main" xmlns="" id="{8B37C3C1-7D4C-3B16-70E2-B5C2CE90B16D}"/>
              </a:ext>
            </a:extLst>
          </p:cNvPr>
          <p:cNvSpPr>
            <a:spLocks noGrp="1"/>
          </p:cNvSpPr>
          <p:nvPr>
            <p:ph idx="1"/>
          </p:nvPr>
        </p:nvSpPr>
        <p:spPr>
          <a:xfrm>
            <a:off x="2210594" y="990600"/>
            <a:ext cx="7848600" cy="5181600"/>
          </a:xfrm>
        </p:spPr>
        <p:txBody>
          <a:bodyPr>
            <a:normAutofit/>
          </a:bodyPr>
          <a:lstStyle/>
          <a:p>
            <a:pPr marL="0" indent="0">
              <a:buNone/>
            </a:pPr>
            <a:r>
              <a:rPr lang="en-US" altLang="en-US" sz="3200" b="0" i="1" baseline="30000" dirty="0"/>
              <a:t>34</a:t>
            </a:r>
            <a:r>
              <a:rPr lang="en-US" altLang="en-US" sz="3200" b="0" i="1" dirty="0"/>
              <a:t> </a:t>
            </a:r>
            <a:r>
              <a:rPr lang="es-ES" altLang="en-US" sz="3200" b="0" i="1" dirty="0"/>
              <a:t>Llamando </a:t>
            </a:r>
            <a:r>
              <a:rPr lang="es-ES" altLang="en-US" sz="3200" b="0" i="1" dirty="0"/>
              <a:t>Jesús a la multitud y a Sus discípulos, les dijo: «Si alguien quiere venir conmigo, </a:t>
            </a:r>
            <a:r>
              <a:rPr lang="es-ES" altLang="en-US" sz="3200" b="0" i="1" dirty="0">
                <a:solidFill>
                  <a:srgbClr val="FFFF00"/>
                </a:solidFill>
              </a:rPr>
              <a:t>niéguese a sí mismo, tome su cruz, y sígame</a:t>
            </a:r>
            <a:r>
              <a:rPr lang="es-ES" altLang="en-US" sz="3200" b="0" i="1" dirty="0"/>
              <a:t>. </a:t>
            </a:r>
            <a:r>
              <a:rPr lang="es-ES" altLang="en-US" sz="3200" b="0" i="1" dirty="0"/>
              <a:t>35</a:t>
            </a:r>
            <a:r>
              <a:rPr lang="es-ES" altLang="en-US" sz="3200" b="0" i="1" dirty="0"/>
              <a:t>  Porque el que quiera salvar su vida, la perderá; pero </a:t>
            </a:r>
            <a:r>
              <a:rPr lang="es-ES" altLang="en-US" sz="3200" b="0" i="1" dirty="0">
                <a:solidFill>
                  <a:srgbClr val="FFFF00"/>
                </a:solidFill>
              </a:rPr>
              <a:t>el que pierda su vida por causa de Mí y del evangelio, la salvará</a:t>
            </a:r>
            <a:r>
              <a:rPr lang="es-ES" altLang="en-US" sz="3200" b="0" i="1" dirty="0"/>
              <a:t>. </a:t>
            </a:r>
            <a:r>
              <a:rPr lang="es-ES" altLang="en-US" sz="3200" b="0" i="1" dirty="0"/>
              <a:t>36</a:t>
            </a:r>
            <a:r>
              <a:rPr lang="es-ES" altLang="en-US" sz="3200" b="0" i="1" dirty="0"/>
              <a:t>  O, ¿de qué le sirve a un hombre ganar el mundo entero y perder su alma? </a:t>
            </a:r>
            <a:r>
              <a:rPr lang="es-ES" altLang="en-US" sz="3200" b="0" i="1" dirty="0"/>
              <a:t>37</a:t>
            </a:r>
            <a:r>
              <a:rPr lang="es-ES" altLang="en-US" sz="3200" b="0" i="1" dirty="0"/>
              <a:t>  O, ¿qué dará un hombre a cambio de su alma? </a:t>
            </a:r>
            <a:endParaRPr lang="en-US" altLang="en-US" sz="3200" b="0" i="1" dirty="0"/>
          </a:p>
        </p:txBody>
      </p:sp>
      <p:sp>
        <p:nvSpPr>
          <p:cNvPr id="36868" name="Slide Number Placeholder 3">
            <a:extLst>
              <a:ext uri="{FF2B5EF4-FFF2-40B4-BE49-F238E27FC236}">
                <a16:creationId xmlns:a16="http://schemas.microsoft.com/office/drawing/2014/main" xmlns="" id="{5E81153C-1CD1-9097-ED57-D906906AFE1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fld id="{3D9F5798-4676-44C0-875E-96D7021BDDC5}" type="slidenum">
              <a:rPr lang="en-US" altLang="en-US" sz="1400" b="0">
                <a:solidFill>
                  <a:srgbClr val="FFFFFF"/>
                </a:solidFill>
                <a:latin typeface="Times New Roman" panose="02020603050405020304" pitchFamily="18" charset="0"/>
              </a:rPr>
              <a:pPr algn="l" eaLnBrk="1" fontAlgn="base" hangingPunct="1">
                <a:spcBef>
                  <a:spcPct val="0"/>
                </a:spcBef>
                <a:spcAft>
                  <a:spcPct val="0"/>
                </a:spcAft>
              </a:pPr>
              <a:t>142</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508690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31078A52-09AF-DCBC-DAD2-09A3FDF5F11D}"/>
              </a:ext>
            </a:extLst>
          </p:cNvPr>
          <p:cNvSpPr>
            <a:spLocks noGrp="1"/>
          </p:cNvSpPr>
          <p:nvPr>
            <p:ph type="title"/>
          </p:nvPr>
        </p:nvSpPr>
        <p:spPr/>
        <p:txBody>
          <a:bodyPr/>
          <a:lstStyle/>
          <a:p>
            <a:pPr rtl="0"/>
            <a:r>
              <a:rPr lang="en-US" altLang="en-US" dirty="0" err="1"/>
              <a:t>Filipenses</a:t>
            </a:r>
            <a:r>
              <a:rPr lang="en-US" altLang="en-US" dirty="0"/>
              <a:t> 2:1-5</a:t>
            </a:r>
          </a:p>
        </p:txBody>
      </p:sp>
      <p:sp>
        <p:nvSpPr>
          <p:cNvPr id="37891" name="Content Placeholder 2">
            <a:extLst>
              <a:ext uri="{FF2B5EF4-FFF2-40B4-BE49-F238E27FC236}">
                <a16:creationId xmlns:a16="http://schemas.microsoft.com/office/drawing/2014/main" xmlns="" id="{A02995C0-7184-48EE-72E9-CA788DF1E33B}"/>
              </a:ext>
            </a:extLst>
          </p:cNvPr>
          <p:cNvSpPr>
            <a:spLocks noGrp="1"/>
          </p:cNvSpPr>
          <p:nvPr>
            <p:ph idx="1"/>
          </p:nvPr>
        </p:nvSpPr>
        <p:spPr>
          <a:xfrm>
            <a:off x="1981994" y="990600"/>
            <a:ext cx="8229600" cy="5736021"/>
          </a:xfrm>
        </p:spPr>
        <p:txBody>
          <a:bodyPr>
            <a:normAutofit lnSpcReduction="10000"/>
          </a:bodyPr>
          <a:lstStyle/>
          <a:p>
            <a:pPr indent="1588">
              <a:buNone/>
            </a:pPr>
            <a:r>
              <a:rPr lang="es-ES" altLang="en-US" sz="3000" b="0" i="1" dirty="0"/>
              <a:t>Por tanto, si hay algún estímulo en Cristo, si hay algún consuelo de amor, si hay alguna comunión del Espíritu, si algún afecto y compasión, </a:t>
            </a:r>
            <a:r>
              <a:rPr lang="es-ES" altLang="en-US" sz="3000" b="0" i="1" dirty="0"/>
              <a:t>2</a:t>
            </a:r>
            <a:r>
              <a:rPr lang="es-ES" altLang="en-US" sz="3000" b="0" i="1" dirty="0"/>
              <a:t>  </a:t>
            </a:r>
            <a:r>
              <a:rPr lang="es-ES" altLang="en-US" sz="3000" b="0" i="1" dirty="0">
                <a:solidFill>
                  <a:srgbClr val="FFFF00"/>
                </a:solidFill>
              </a:rPr>
              <a:t>hagan completo mi gozo, siendo del mismo sentir, conservando el mismo amor, unidos en espíritu, dedicados a un mismo propósito. </a:t>
            </a:r>
            <a:r>
              <a:rPr lang="es-ES" altLang="en-US" sz="3000" b="0" i="1" dirty="0"/>
              <a:t>3</a:t>
            </a:r>
            <a:r>
              <a:rPr lang="es-ES" altLang="en-US" sz="3000" b="0" i="1" dirty="0"/>
              <a:t>  No hagan nada por egoísmo o por vanagloria, sino que con actitud humilde cada uno de ustedes considere al otro como más importante que a sí mismo, </a:t>
            </a:r>
            <a:r>
              <a:rPr lang="es-ES" altLang="en-US" sz="3000" b="0" i="1" dirty="0"/>
              <a:t>4</a:t>
            </a:r>
            <a:r>
              <a:rPr lang="es-ES" altLang="en-US" sz="3000" b="0" i="1" dirty="0"/>
              <a:t>  no buscando cada uno sus propios intereses, sino más bien los intereses de los demás. </a:t>
            </a:r>
            <a:r>
              <a:rPr lang="es-ES" altLang="en-US" sz="3000" b="0" i="1" dirty="0"/>
              <a:t>5</a:t>
            </a:r>
            <a:r>
              <a:rPr lang="es-ES" altLang="en-US" sz="3000" b="0" i="1" dirty="0"/>
              <a:t>  Haya, pues, en ustedes esta actitud que hubo también en Cristo Jesús, </a:t>
            </a:r>
            <a:endParaRPr lang="en-US" altLang="en-US" sz="3000" b="0" i="1" dirty="0"/>
          </a:p>
        </p:txBody>
      </p:sp>
      <p:sp>
        <p:nvSpPr>
          <p:cNvPr id="37892" name="Slide Number Placeholder 3">
            <a:extLst>
              <a:ext uri="{FF2B5EF4-FFF2-40B4-BE49-F238E27FC236}">
                <a16:creationId xmlns:a16="http://schemas.microsoft.com/office/drawing/2014/main" xmlns="" id="{606ABC85-F1CF-D272-39E9-A2B43EDEBEF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fld id="{EE1D0400-2FC9-478D-8625-C8A5270F88BF}" type="slidenum">
              <a:rPr lang="en-US" altLang="en-US" sz="1400" b="0">
                <a:solidFill>
                  <a:srgbClr val="FFFFFF"/>
                </a:solidFill>
                <a:latin typeface="Times New Roman" panose="02020603050405020304" pitchFamily="18" charset="0"/>
              </a:rPr>
              <a:pPr algn="l" eaLnBrk="1" fontAlgn="base" hangingPunct="1">
                <a:spcBef>
                  <a:spcPct val="0"/>
                </a:spcBef>
                <a:spcAft>
                  <a:spcPct val="0"/>
                </a:spcAft>
              </a:pPr>
              <a:t>143</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7495432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31078A52-09AF-DCBC-DAD2-09A3FDF5F11D}"/>
              </a:ext>
            </a:extLst>
          </p:cNvPr>
          <p:cNvSpPr>
            <a:spLocks noGrp="1"/>
          </p:cNvSpPr>
          <p:nvPr>
            <p:ph type="title"/>
          </p:nvPr>
        </p:nvSpPr>
        <p:spPr/>
        <p:txBody>
          <a:bodyPr/>
          <a:lstStyle/>
          <a:p>
            <a:pPr rtl="0"/>
            <a:r>
              <a:rPr lang="en-US" altLang="en-US" dirty="0" err="1"/>
              <a:t>Filipenses</a:t>
            </a:r>
            <a:r>
              <a:rPr lang="en-US" altLang="en-US" dirty="0"/>
              <a:t> 2:1-5</a:t>
            </a:r>
          </a:p>
        </p:txBody>
      </p:sp>
      <p:sp>
        <p:nvSpPr>
          <p:cNvPr id="37891" name="Content Placeholder 2">
            <a:extLst>
              <a:ext uri="{FF2B5EF4-FFF2-40B4-BE49-F238E27FC236}">
                <a16:creationId xmlns:a16="http://schemas.microsoft.com/office/drawing/2014/main" xmlns="" id="{A02995C0-7184-48EE-72E9-CA788DF1E33B}"/>
              </a:ext>
            </a:extLst>
          </p:cNvPr>
          <p:cNvSpPr>
            <a:spLocks noGrp="1"/>
          </p:cNvSpPr>
          <p:nvPr>
            <p:ph idx="1"/>
          </p:nvPr>
        </p:nvSpPr>
        <p:spPr>
          <a:xfrm>
            <a:off x="1981994" y="990600"/>
            <a:ext cx="8229600" cy="5736021"/>
          </a:xfrm>
        </p:spPr>
        <p:txBody>
          <a:bodyPr>
            <a:normAutofit lnSpcReduction="10000"/>
          </a:bodyPr>
          <a:lstStyle/>
          <a:p>
            <a:pPr indent="1588">
              <a:buNone/>
            </a:pPr>
            <a:r>
              <a:rPr lang="es-ES" altLang="en-US" sz="3000" b="0" i="1" dirty="0"/>
              <a:t>Por tanto, si hay algún estímulo en Cristo, si hay algún consuelo de amor, si hay alguna comunión del Espíritu, si algún afecto y compasión, </a:t>
            </a:r>
            <a:r>
              <a:rPr lang="es-ES" altLang="en-US" sz="3000" b="0" i="1" dirty="0"/>
              <a:t>2</a:t>
            </a:r>
            <a:r>
              <a:rPr lang="es-ES" altLang="en-US" sz="3000" b="0" i="1" dirty="0"/>
              <a:t>  hagan completo mi gozo, siendo del mismo sentir, conservando el mismo amor, unidos en espíritu, dedicados a un mismo propósito. </a:t>
            </a:r>
            <a:r>
              <a:rPr lang="es-ES" altLang="en-US" sz="3000" b="0" i="1" dirty="0"/>
              <a:t>3</a:t>
            </a:r>
            <a:r>
              <a:rPr lang="es-ES" altLang="en-US" sz="3000" b="0" i="1" dirty="0"/>
              <a:t>  </a:t>
            </a:r>
            <a:r>
              <a:rPr lang="es-ES" altLang="en-US" sz="3000" b="0" i="1" dirty="0">
                <a:solidFill>
                  <a:srgbClr val="FFFF00"/>
                </a:solidFill>
              </a:rPr>
              <a:t>No hagan nada por egoísmo o por vanagloria, sino que con actitud humilde cada uno de ustedes considere al otro como más importante que a sí mismo, </a:t>
            </a:r>
            <a:r>
              <a:rPr lang="es-ES" altLang="en-US" sz="3000" b="0" i="1" dirty="0">
                <a:solidFill>
                  <a:srgbClr val="FFFF00"/>
                </a:solidFill>
              </a:rPr>
              <a:t>4</a:t>
            </a:r>
            <a:r>
              <a:rPr lang="es-ES" altLang="en-US" sz="3000" b="0" i="1" dirty="0">
                <a:solidFill>
                  <a:srgbClr val="FFFF00"/>
                </a:solidFill>
              </a:rPr>
              <a:t>  no buscando cada uno sus propios intereses, sino más bien los intereses de los demás</a:t>
            </a:r>
            <a:r>
              <a:rPr lang="es-ES" altLang="en-US" sz="3000" b="0" i="1" dirty="0"/>
              <a:t>. </a:t>
            </a:r>
            <a:r>
              <a:rPr lang="es-ES" altLang="en-US" sz="3000" b="0" i="1" dirty="0"/>
              <a:t>5</a:t>
            </a:r>
            <a:r>
              <a:rPr lang="es-ES" altLang="en-US" sz="3000" b="0" i="1" dirty="0"/>
              <a:t>  Haya, pues, en ustedes esta actitud que hubo también en Cristo Jesús, </a:t>
            </a:r>
            <a:endParaRPr lang="en-US" altLang="en-US" sz="3000" b="0" i="1" dirty="0"/>
          </a:p>
        </p:txBody>
      </p:sp>
      <p:sp>
        <p:nvSpPr>
          <p:cNvPr id="37892" name="Slide Number Placeholder 3">
            <a:extLst>
              <a:ext uri="{FF2B5EF4-FFF2-40B4-BE49-F238E27FC236}">
                <a16:creationId xmlns:a16="http://schemas.microsoft.com/office/drawing/2014/main" xmlns="" id="{606ABC85-F1CF-D272-39E9-A2B43EDEBEF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fld id="{EE1D0400-2FC9-478D-8625-C8A5270F88BF}" type="slidenum">
              <a:rPr lang="en-US" altLang="en-US" sz="1400" b="0">
                <a:solidFill>
                  <a:srgbClr val="FFFFFF"/>
                </a:solidFill>
                <a:latin typeface="Times New Roman" panose="02020603050405020304" pitchFamily="18" charset="0"/>
              </a:rPr>
              <a:pPr algn="l" eaLnBrk="1" fontAlgn="base" hangingPunct="1">
                <a:spcBef>
                  <a:spcPct val="0"/>
                </a:spcBef>
                <a:spcAft>
                  <a:spcPct val="0"/>
                </a:spcAft>
              </a:pPr>
              <a:t>144</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5134527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3323B450-1FB1-E518-4D0E-220889A89A20}"/>
              </a:ext>
            </a:extLst>
          </p:cNvPr>
          <p:cNvSpPr>
            <a:spLocks noGrp="1"/>
          </p:cNvSpPr>
          <p:nvPr>
            <p:ph type="title"/>
          </p:nvPr>
        </p:nvSpPr>
        <p:spPr/>
        <p:txBody>
          <a:bodyPr/>
          <a:lstStyle/>
          <a:p>
            <a:pPr rtl="0"/>
            <a:r>
              <a:rPr lang="en-US" altLang="en-US" dirty="0"/>
              <a:t>1 </a:t>
            </a:r>
            <a:r>
              <a:rPr lang="en-US" altLang="en-US" dirty="0" err="1"/>
              <a:t>Corintios</a:t>
            </a:r>
            <a:r>
              <a:rPr lang="en-US" altLang="en-US" dirty="0"/>
              <a:t> 13:4-7</a:t>
            </a:r>
          </a:p>
        </p:txBody>
      </p:sp>
      <p:sp>
        <p:nvSpPr>
          <p:cNvPr id="39939" name="Content Placeholder 2">
            <a:extLst>
              <a:ext uri="{FF2B5EF4-FFF2-40B4-BE49-F238E27FC236}">
                <a16:creationId xmlns:a16="http://schemas.microsoft.com/office/drawing/2014/main" xmlns="" id="{9C1F56D1-B0A9-2ED9-219F-583A3E7463E5}"/>
              </a:ext>
            </a:extLst>
          </p:cNvPr>
          <p:cNvSpPr>
            <a:spLocks noGrp="1"/>
          </p:cNvSpPr>
          <p:nvPr>
            <p:ph idx="1"/>
          </p:nvPr>
        </p:nvSpPr>
        <p:spPr>
          <a:xfrm>
            <a:off x="2058194" y="1371600"/>
            <a:ext cx="8153400" cy="4114800"/>
          </a:xfrm>
        </p:spPr>
        <p:txBody>
          <a:bodyPr>
            <a:normAutofit fontScale="92500"/>
          </a:bodyPr>
          <a:lstStyle/>
          <a:p>
            <a:pPr marL="0" indent="0">
              <a:buNone/>
            </a:pPr>
            <a:r>
              <a:rPr lang="en-US" altLang="en-US" b="0" i="1" baseline="30000" dirty="0" smtClean="0"/>
              <a:t>4</a:t>
            </a:r>
            <a:r>
              <a:rPr lang="es-ES" altLang="en-US" b="0" i="1" dirty="0"/>
              <a:t>El amor es paciente, es bondadoso. El amor no tiene envidia; el amor no es jactancioso, no es arrogante. </a:t>
            </a:r>
            <a:r>
              <a:rPr lang="es-ES" altLang="en-US" b="0" i="1" dirty="0" smtClean="0"/>
              <a:t>5</a:t>
            </a:r>
            <a:r>
              <a:rPr lang="es-ES" altLang="en-US" b="0" i="1" dirty="0"/>
              <a:t>  No se porta indecorosamente; no busca lo suyo, no se irrita, no toma en cuenta el mal </a:t>
            </a:r>
            <a:r>
              <a:rPr lang="es-ES" altLang="en-US" b="0" i="1" dirty="0" smtClean="0"/>
              <a:t>recibido.6</a:t>
            </a:r>
            <a:r>
              <a:rPr lang="es-ES" altLang="en-US" b="0" i="1" dirty="0"/>
              <a:t>  El amor no se regocija de la injusticia, sino que se alegra con la verdad. </a:t>
            </a:r>
            <a:r>
              <a:rPr lang="es-ES" altLang="en-US" b="0" i="1" dirty="0" smtClean="0"/>
              <a:t>7</a:t>
            </a:r>
            <a:r>
              <a:rPr lang="es-ES" altLang="en-US" b="0" i="1" dirty="0"/>
              <a:t>  Todo lo sufre, todo lo cree, todo lo espera, todo lo soporta. </a:t>
            </a:r>
            <a:endParaRPr lang="en-US" altLang="en-US" b="0" i="1" dirty="0"/>
          </a:p>
        </p:txBody>
      </p:sp>
      <p:sp>
        <p:nvSpPr>
          <p:cNvPr id="39940" name="Slide Number Placeholder 3">
            <a:extLst>
              <a:ext uri="{FF2B5EF4-FFF2-40B4-BE49-F238E27FC236}">
                <a16:creationId xmlns:a16="http://schemas.microsoft.com/office/drawing/2014/main" xmlns="" id="{3C956F08-10E5-22BB-04DF-A8F4D0DE2E9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fld id="{D35F3E27-37B7-4973-8992-8470824A4757}" type="slidenum">
              <a:rPr lang="en-US" altLang="en-US" sz="1400" b="0">
                <a:solidFill>
                  <a:srgbClr val="FFFFFF"/>
                </a:solidFill>
                <a:latin typeface="Times New Roman" panose="02020603050405020304" pitchFamily="18" charset="0"/>
              </a:rPr>
              <a:pPr algn="l" eaLnBrk="1" fontAlgn="base" hangingPunct="1">
                <a:spcBef>
                  <a:spcPct val="0"/>
                </a:spcBef>
                <a:spcAft>
                  <a:spcPct val="0"/>
                </a:spcAft>
              </a:pPr>
              <a:t>145</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69742818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8CFB27EC-00B7-B770-8414-F6D38B4C0416}"/>
              </a:ext>
            </a:extLst>
          </p:cNvPr>
          <p:cNvSpPr>
            <a:spLocks noGrp="1"/>
          </p:cNvSpPr>
          <p:nvPr>
            <p:ph type="title"/>
          </p:nvPr>
        </p:nvSpPr>
        <p:spPr/>
        <p:txBody>
          <a:bodyPr/>
          <a:lstStyle/>
          <a:p>
            <a:pPr rtl="0"/>
            <a:r>
              <a:rPr lang="en-US" altLang="en-US" dirty="0"/>
              <a:t>Santiago 3:13-18</a:t>
            </a:r>
          </a:p>
        </p:txBody>
      </p:sp>
      <p:sp>
        <p:nvSpPr>
          <p:cNvPr id="40963" name="Content Placeholder 2">
            <a:extLst>
              <a:ext uri="{FF2B5EF4-FFF2-40B4-BE49-F238E27FC236}">
                <a16:creationId xmlns:a16="http://schemas.microsoft.com/office/drawing/2014/main" xmlns="" id="{7F83C6B1-97A3-EA35-A6C1-0CEBDF83BE90}"/>
              </a:ext>
            </a:extLst>
          </p:cNvPr>
          <p:cNvSpPr>
            <a:spLocks noGrp="1"/>
          </p:cNvSpPr>
          <p:nvPr>
            <p:ph idx="1"/>
          </p:nvPr>
        </p:nvSpPr>
        <p:spPr>
          <a:xfrm>
            <a:off x="1527422" y="913607"/>
            <a:ext cx="9372600" cy="5791200"/>
          </a:xfrm>
        </p:spPr>
        <p:txBody>
          <a:bodyPr>
            <a:normAutofit/>
          </a:bodyPr>
          <a:lstStyle/>
          <a:p>
            <a:pPr marL="0" indent="0">
              <a:buNone/>
              <a:defRPr/>
            </a:pPr>
            <a:r>
              <a:rPr lang="en-US" sz="3000" b="0" i="1" baseline="30000" dirty="0"/>
              <a:t>13</a:t>
            </a:r>
            <a:r>
              <a:rPr lang="es-ES" sz="3000" b="0" i="1" dirty="0"/>
              <a:t> </a:t>
            </a:r>
            <a:r>
              <a:rPr lang="es-ES" sz="3000" b="0" i="1" dirty="0"/>
              <a:t>¿Quién es sabio y entendido entre ustedes? Que muestre por su buena conducta sus obras en </a:t>
            </a:r>
            <a:r>
              <a:rPr lang="es-ES" sz="3000" b="0" i="1" dirty="0">
                <a:solidFill>
                  <a:srgbClr val="FFFF00"/>
                </a:solidFill>
              </a:rPr>
              <a:t>sabia mansedumbre</a:t>
            </a:r>
            <a:r>
              <a:rPr lang="es-ES" sz="3000" b="0" i="1" dirty="0"/>
              <a:t>.  14  Pero si </a:t>
            </a:r>
            <a:r>
              <a:rPr lang="es-ES" sz="3000" b="0" i="1" dirty="0">
                <a:solidFill>
                  <a:srgbClr val="FFFF00"/>
                </a:solidFill>
              </a:rPr>
              <a:t>tienen celos amargos y ambición personal en su corazón</a:t>
            </a:r>
            <a:r>
              <a:rPr lang="es-ES" sz="3000" b="0" i="1" dirty="0"/>
              <a:t>, no sean arrogantes y mientan así contra la verdad.  15  Esta sabiduría no es la que viene de lo alto, sino que es terrenal, natural, diabólica.  16  Porque </a:t>
            </a:r>
            <a:r>
              <a:rPr lang="es-ES" sz="3000" b="0" i="1" dirty="0">
                <a:solidFill>
                  <a:srgbClr val="FFFF00"/>
                </a:solidFill>
              </a:rPr>
              <a:t>donde hay celos y ambición personal, allí hay confusión y toda cosa mala</a:t>
            </a:r>
            <a:r>
              <a:rPr lang="es-ES" sz="3000" b="0" i="1" dirty="0"/>
              <a:t>.  17  Pero la sabiduría de lo alto es primeramente pura, después pacífica, amable, condescendiente, llena de misericordia y de buenos frutos, sin vacilación, sin hipocresía.  18  Y la semilla cuyo fruto es la justicia se siembra en paz por aquellos que hacen la paz.</a:t>
            </a:r>
            <a:endParaRPr lang="en-US" sz="3000" b="0" i="1" dirty="0"/>
          </a:p>
        </p:txBody>
      </p:sp>
      <p:sp>
        <p:nvSpPr>
          <p:cNvPr id="40964" name="Slide Number Placeholder 3">
            <a:extLst>
              <a:ext uri="{FF2B5EF4-FFF2-40B4-BE49-F238E27FC236}">
                <a16:creationId xmlns:a16="http://schemas.microsoft.com/office/drawing/2014/main" xmlns="" id="{DBADC668-F5AC-EEEA-6FB3-BF597060395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fld id="{6415C857-56CB-448A-9AE4-973F447B2074}" type="slidenum">
              <a:rPr lang="en-US" altLang="en-US" sz="1400" b="0">
                <a:solidFill>
                  <a:srgbClr val="FFFFFF"/>
                </a:solidFill>
                <a:latin typeface="Times New Roman" panose="02020603050405020304" pitchFamily="18" charset="0"/>
              </a:rPr>
              <a:pPr algn="l" eaLnBrk="1" fontAlgn="base" hangingPunct="1">
                <a:spcBef>
                  <a:spcPct val="0"/>
                </a:spcBef>
                <a:spcAft>
                  <a:spcPct val="0"/>
                </a:spcAft>
              </a:pPr>
              <a:t>146</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65554849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3200" i="1" u="sng" dirty="0"/>
              <a:t>Roles masculinos en el matrimonio</a:t>
            </a:r>
          </a:p>
        </p:txBody>
      </p:sp>
      <p:sp>
        <p:nvSpPr>
          <p:cNvPr id="3" name="Content Placeholder 2"/>
          <p:cNvSpPr>
            <a:spLocks noGrp="1"/>
          </p:cNvSpPr>
          <p:nvPr>
            <p:ph idx="1"/>
          </p:nvPr>
        </p:nvSpPr>
        <p:spPr>
          <a:xfrm>
            <a:off x="297724" y="685800"/>
            <a:ext cx="11539471" cy="5501640"/>
          </a:xfrm>
        </p:spPr>
        <p:txBody>
          <a:bodyPr>
            <a:noAutofit/>
          </a:bodyPr>
          <a:lstStyle/>
          <a:p>
            <a:pPr marL="0" indent="0" algn="ctr">
              <a:buNone/>
            </a:pPr>
            <a:r>
              <a:rPr lang="en-US" sz="2600" b="0" baseline="30000" dirty="0"/>
              <a:t>23</a:t>
            </a:r>
            <a:r>
              <a:rPr lang="en-US" sz="2600" b="0" dirty="0"/>
              <a:t> </a:t>
            </a:r>
            <a:r>
              <a:rPr lang="es-ES" sz="2600" b="0" dirty="0"/>
              <a:t>Porque </a:t>
            </a:r>
            <a:r>
              <a:rPr lang="es-ES" sz="2600" b="0" dirty="0"/>
              <a:t>el marido es </a:t>
            </a:r>
            <a:r>
              <a:rPr lang="es-ES" sz="2600" dirty="0">
                <a:solidFill>
                  <a:srgbClr val="FFFF00"/>
                </a:solidFill>
              </a:rPr>
              <a:t>cabeza</a:t>
            </a:r>
            <a:r>
              <a:rPr lang="es-ES" sz="2600" b="0" dirty="0"/>
              <a:t> de la mujer, así como Cristo es cabeza de la iglesia, siendo El mismo el </a:t>
            </a:r>
            <a:r>
              <a:rPr lang="es-ES" sz="2600" dirty="0">
                <a:solidFill>
                  <a:srgbClr val="FFFF00"/>
                </a:solidFill>
              </a:rPr>
              <a:t>Salvador</a:t>
            </a:r>
            <a:r>
              <a:rPr lang="es-ES" sz="2600" b="0" dirty="0"/>
              <a:t> del cuerpo.  24  Pero así como la iglesia está sujeta a Cristo, también las mujeres deben estarlo a sus maridos en todo.  25  Maridos, </a:t>
            </a:r>
            <a:r>
              <a:rPr lang="es-ES" sz="2600" dirty="0">
                <a:solidFill>
                  <a:srgbClr val="FFFF00"/>
                </a:solidFill>
              </a:rPr>
              <a:t>amen</a:t>
            </a:r>
            <a:r>
              <a:rPr lang="es-ES" sz="2600" b="0" dirty="0"/>
              <a:t> a sus mujeres, así como Cristo amó a la iglesia y </a:t>
            </a:r>
            <a:r>
              <a:rPr lang="es-ES" sz="2600" dirty="0">
                <a:solidFill>
                  <a:srgbClr val="FFFF00"/>
                </a:solidFill>
              </a:rPr>
              <a:t>se dio Él mismo </a:t>
            </a:r>
            <a:r>
              <a:rPr lang="es-ES" sz="2600" b="0" dirty="0"/>
              <a:t>por ella,  26  para </a:t>
            </a:r>
            <a:r>
              <a:rPr lang="es-ES" sz="2600" dirty="0">
                <a:solidFill>
                  <a:srgbClr val="FFFF00"/>
                </a:solidFill>
              </a:rPr>
              <a:t>santificarla</a:t>
            </a:r>
            <a:r>
              <a:rPr lang="es-ES" sz="2600" b="0" dirty="0"/>
              <a:t>, habiéndola </a:t>
            </a:r>
            <a:r>
              <a:rPr lang="es-ES" sz="2600" dirty="0">
                <a:solidFill>
                  <a:srgbClr val="FFFF00"/>
                </a:solidFill>
              </a:rPr>
              <a:t>purificado </a:t>
            </a:r>
            <a:r>
              <a:rPr lang="es-ES" sz="2600" b="0" dirty="0"/>
              <a:t>por el lavamiento del agua con la palabra,  27  a fin de </a:t>
            </a:r>
            <a:r>
              <a:rPr lang="es-ES" sz="2600" dirty="0">
                <a:solidFill>
                  <a:srgbClr val="FFFF00"/>
                </a:solidFill>
              </a:rPr>
              <a:t>presentársela</a:t>
            </a:r>
            <a:r>
              <a:rPr lang="es-ES" sz="2600" b="0" dirty="0"/>
              <a:t> a sí mismo, una iglesia en </a:t>
            </a:r>
            <a:r>
              <a:rPr lang="es-ES" sz="2600" dirty="0">
                <a:solidFill>
                  <a:srgbClr val="FFFF00"/>
                </a:solidFill>
              </a:rPr>
              <a:t>toda su gloria</a:t>
            </a:r>
            <a:r>
              <a:rPr lang="es-ES" sz="2600" b="0" dirty="0"/>
              <a:t>, </a:t>
            </a:r>
            <a:r>
              <a:rPr lang="es-ES" sz="2600" dirty="0">
                <a:solidFill>
                  <a:srgbClr val="FFFF00"/>
                </a:solidFill>
              </a:rPr>
              <a:t>sin que tenga mancha ni arruga ni cosa semejante</a:t>
            </a:r>
            <a:r>
              <a:rPr lang="es-ES" sz="2600" b="0" dirty="0"/>
              <a:t>, sino que fuera </a:t>
            </a:r>
            <a:r>
              <a:rPr lang="es-ES" sz="2600" dirty="0">
                <a:solidFill>
                  <a:srgbClr val="FFFF00"/>
                </a:solidFill>
              </a:rPr>
              <a:t>santa e inmaculada</a:t>
            </a:r>
            <a:r>
              <a:rPr lang="es-ES" sz="2600" b="0" dirty="0"/>
              <a:t>.  28  Así deben también los maridos </a:t>
            </a:r>
            <a:r>
              <a:rPr lang="es-ES" sz="2600" dirty="0">
                <a:solidFill>
                  <a:srgbClr val="FFFF00"/>
                </a:solidFill>
              </a:rPr>
              <a:t>amar</a:t>
            </a:r>
            <a:r>
              <a:rPr lang="es-ES" sz="2600" b="0" dirty="0"/>
              <a:t> a sus mujeres, como </a:t>
            </a:r>
            <a:r>
              <a:rPr lang="es-ES" sz="2600" dirty="0">
                <a:solidFill>
                  <a:srgbClr val="FFFF00"/>
                </a:solidFill>
              </a:rPr>
              <a:t>a sus propios cuerpos</a:t>
            </a:r>
            <a:r>
              <a:rPr lang="es-ES" sz="2600" b="0" dirty="0"/>
              <a:t>. El que ama a su mujer, a sí mismo se ama.  29  Porque nadie aborreció jamás su propio cuerpo, sino que lo </a:t>
            </a:r>
            <a:r>
              <a:rPr lang="es-ES" sz="2600" dirty="0">
                <a:solidFill>
                  <a:srgbClr val="FFFF00"/>
                </a:solidFill>
              </a:rPr>
              <a:t>sustenta</a:t>
            </a:r>
            <a:r>
              <a:rPr lang="es-ES" sz="2600" b="0" dirty="0"/>
              <a:t> y lo </a:t>
            </a:r>
            <a:r>
              <a:rPr lang="es-ES" sz="2600" dirty="0">
                <a:solidFill>
                  <a:srgbClr val="FFFF00"/>
                </a:solidFill>
              </a:rPr>
              <a:t>cuida</a:t>
            </a:r>
            <a:r>
              <a:rPr lang="es-ES" sz="2600" b="0" dirty="0"/>
              <a:t>, así como también Cristo a la iglesia;  30  porque somos </a:t>
            </a:r>
            <a:r>
              <a:rPr lang="es-ES" sz="2600" dirty="0">
                <a:solidFill>
                  <a:srgbClr val="FFFF00"/>
                </a:solidFill>
              </a:rPr>
              <a:t>miembros de Su cuerpo</a:t>
            </a:r>
            <a:r>
              <a:rPr lang="es-ES" sz="2600" b="0" dirty="0"/>
              <a:t>.  31  POR ESTO EL HOMBRE DEJARÁ A SU PADRE Y A SU MADRE, Y SE UNIRÁ A SU MUJER, Y LOS DOS </a:t>
            </a:r>
            <a:r>
              <a:rPr lang="es-ES" sz="2600" dirty="0">
                <a:solidFill>
                  <a:srgbClr val="FFFF00"/>
                </a:solidFill>
              </a:rPr>
              <a:t>SERÁN UNA SOLA CARNE</a:t>
            </a:r>
            <a:r>
              <a:rPr lang="es-ES" sz="2600" b="0" dirty="0"/>
              <a:t>.  32  Grande es este misterio, pero hablo con referencia a Cristo y a la iglesia.  33  En todo caso, cada uno de ustedes </a:t>
            </a:r>
            <a:r>
              <a:rPr lang="es-ES" sz="2600" dirty="0">
                <a:solidFill>
                  <a:srgbClr val="FFFF00"/>
                </a:solidFill>
              </a:rPr>
              <a:t>ame también a su mujer como a sí mismo</a:t>
            </a:r>
            <a:r>
              <a:rPr lang="es-ES" sz="2600" b="0" dirty="0"/>
              <a:t>, y que la mujer respete a su marido</a:t>
            </a:r>
            <a:r>
              <a:rPr lang="es-ES" sz="2600" b="0" dirty="0"/>
              <a:t>. </a:t>
            </a:r>
            <a:r>
              <a:rPr lang="en-US" sz="2600" b="0" dirty="0"/>
              <a:t>(</a:t>
            </a:r>
            <a:r>
              <a:rPr lang="en-US" sz="2600" b="0" dirty="0" err="1"/>
              <a:t>Ef</a:t>
            </a:r>
            <a:r>
              <a:rPr lang="en-US" sz="2600" b="0" dirty="0"/>
              <a:t> 5:23-33</a:t>
            </a:r>
            <a:r>
              <a:rPr lang="en-US" sz="2600" b="0" dirty="0"/>
              <a:t>)</a:t>
            </a:r>
          </a:p>
        </p:txBody>
      </p:sp>
      <p:sp>
        <p:nvSpPr>
          <p:cNvPr id="4" name="Slide Number Placeholder 3"/>
          <p:cNvSpPr>
            <a:spLocks noGrp="1"/>
          </p:cNvSpPr>
          <p:nvPr>
            <p:ph type="sldNum" sz="quarter" idx="12"/>
          </p:nvPr>
        </p:nvSpPr>
        <p:spPr/>
        <p:txBody>
          <a:bodyPr/>
          <a:lstStyle/>
          <a:p>
            <a:pPr algn="l">
              <a:defRPr/>
            </a:pPr>
            <a:fld id="{B6A389DF-B1F5-4991-89B8-72C57CDB73FE}" type="slidenum">
              <a:rPr lang="en-US">
                <a:solidFill>
                  <a:srgbClr val="FFFFFF"/>
                </a:solidFill>
              </a:rPr>
              <a:pPr algn="l">
                <a:defRPr/>
              </a:pPr>
              <a:t>147</a:t>
            </a:fld>
            <a:endParaRPr lang="en-US" dirty="0">
              <a:solidFill>
                <a:srgbClr val="FFFFFF"/>
              </a:solidFill>
            </a:endParaRPr>
          </a:p>
        </p:txBody>
      </p:sp>
    </p:spTree>
    <p:extLst>
      <p:ext uri="{BB962C8B-B14F-4D97-AF65-F5344CB8AC3E}">
        <p14:creationId xmlns:p14="http://schemas.microsoft.com/office/powerpoint/2010/main" val="424451521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a:extLst>
              <a:ext uri="{FF2B5EF4-FFF2-40B4-BE49-F238E27FC236}">
                <a16:creationId xmlns="" xmlns:a16="http://schemas.microsoft.com/office/drawing/2014/main" id="{A10ED003-3971-4291-90C4-69035187A434}"/>
              </a:ext>
            </a:extLst>
          </p:cNvPr>
          <p:cNvSpPr>
            <a:spLocks noGrp="1"/>
          </p:cNvSpPr>
          <p:nvPr>
            <p:ph type="sldNum" sz="quarter" idx="12"/>
          </p:nvPr>
        </p:nvSpPr>
        <p:spPr>
          <a:xfrm>
            <a:off x="11034554" y="6162199"/>
            <a:ext cx="548640" cy="2743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80" b="1">
                <a:solidFill>
                  <a:schemeClr val="bg1"/>
                </a:solidFill>
                <a:latin typeface="Calibri" panose="020F0502020204030204" pitchFamily="34" charset="0"/>
                <a:cs typeface="Calibri" panose="020F0502020204030204" pitchFamily="34" charset="0"/>
              </a:defRPr>
            </a:lvl1pPr>
            <a:lvl2pPr marL="668656" indent="-257176">
              <a:spcBef>
                <a:spcPct val="20000"/>
              </a:spcBef>
              <a:buChar char="–"/>
              <a:defRPr sz="2520" b="1">
                <a:solidFill>
                  <a:schemeClr val="bg1"/>
                </a:solidFill>
                <a:latin typeface="Calibri" panose="020F0502020204030204" pitchFamily="34" charset="0"/>
                <a:cs typeface="Calibri" panose="020F0502020204030204" pitchFamily="34" charset="0"/>
              </a:defRPr>
            </a:lvl2pPr>
            <a:lvl3pPr marL="1028700" indent="-205740">
              <a:spcBef>
                <a:spcPct val="20000"/>
              </a:spcBef>
              <a:buChar char="•"/>
              <a:defRPr sz="2160" b="1">
                <a:solidFill>
                  <a:schemeClr val="bg1"/>
                </a:solidFill>
                <a:latin typeface="Calibri" panose="020F0502020204030204" pitchFamily="34" charset="0"/>
                <a:cs typeface="Calibri" panose="020F0502020204030204" pitchFamily="34" charset="0"/>
              </a:defRPr>
            </a:lvl3pPr>
            <a:lvl4pPr marL="1440180" indent="-205740">
              <a:spcBef>
                <a:spcPct val="20000"/>
              </a:spcBef>
              <a:buChar char="–"/>
              <a:defRPr sz="1800" b="1">
                <a:solidFill>
                  <a:schemeClr val="bg1"/>
                </a:solidFill>
                <a:latin typeface="Calibri" panose="020F0502020204030204" pitchFamily="34" charset="0"/>
                <a:cs typeface="Calibri" panose="020F0502020204030204" pitchFamily="34" charset="0"/>
              </a:defRPr>
            </a:lvl4pPr>
            <a:lvl5pPr marL="1851660" indent="-205740">
              <a:spcBef>
                <a:spcPct val="20000"/>
              </a:spcBef>
              <a:buChar char="»"/>
              <a:defRPr sz="1800" b="1">
                <a:solidFill>
                  <a:schemeClr val="bg1"/>
                </a:solidFill>
                <a:latin typeface="Calibri" panose="020F0502020204030204" pitchFamily="34" charset="0"/>
                <a:cs typeface="Calibri" panose="020F0502020204030204" pitchFamily="34" charset="0"/>
              </a:defRPr>
            </a:lvl5pPr>
            <a:lvl6pPr marL="226314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6pPr>
            <a:lvl7pPr marL="267462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7pPr>
            <a:lvl8pPr marL="308610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8pPr>
            <a:lvl9pPr marL="349758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9pPr>
          </a:lstStyle>
          <a:p>
            <a:pPr algn="l" defTabSz="822960" fontAlgn="base">
              <a:spcBef>
                <a:spcPct val="0"/>
              </a:spcBef>
              <a:spcAft>
                <a:spcPct val="0"/>
              </a:spcAft>
              <a:buNone/>
              <a:defRPr/>
            </a:pPr>
            <a:fld id="{92790A66-E828-4915-B8AD-3631DA2939F4}" type="slidenum">
              <a:rPr lang="en-US" altLang="en-US" sz="1440">
                <a:solidFill>
                  <a:srgbClr val="FFFFFF"/>
                </a:solidFill>
                <a:latin typeface="Arial" panose="020B0604020202020204" pitchFamily="34" charset="0"/>
              </a:rPr>
              <a:pPr algn="l" defTabSz="822960" fontAlgn="base">
                <a:spcBef>
                  <a:spcPct val="0"/>
                </a:spcBef>
                <a:spcAft>
                  <a:spcPct val="0"/>
                </a:spcAft>
                <a:buNone/>
                <a:defRPr/>
              </a:pPr>
              <a:t>148</a:t>
            </a:fld>
            <a:endParaRPr lang="en-US" altLang="en-US" sz="1440">
              <a:solidFill>
                <a:srgbClr val="FFFFFF"/>
              </a:solidFill>
              <a:latin typeface="Arial" panose="020B0604020202020204" pitchFamily="34" charset="0"/>
            </a:endParaRPr>
          </a:p>
        </p:txBody>
      </p:sp>
      <p:sp>
        <p:nvSpPr>
          <p:cNvPr id="93187" name="Rectangle 2">
            <a:extLst>
              <a:ext uri="{FF2B5EF4-FFF2-40B4-BE49-F238E27FC236}">
                <a16:creationId xmlns="" xmlns:a16="http://schemas.microsoft.com/office/drawing/2014/main" id="{ABBD567C-750F-4586-AC26-3E6C723C8BB9}"/>
              </a:ext>
            </a:extLst>
          </p:cNvPr>
          <p:cNvSpPr>
            <a:spLocks noGrp="1" noChangeArrowheads="1"/>
          </p:cNvSpPr>
          <p:nvPr>
            <p:ph type="title"/>
          </p:nvPr>
        </p:nvSpPr>
        <p:spPr>
          <a:xfrm>
            <a:off x="2599214" y="548640"/>
            <a:ext cx="6995160" cy="548640"/>
          </a:xfrm>
        </p:spPr>
        <p:txBody>
          <a:bodyPr/>
          <a:lstStyle/>
          <a:p>
            <a:pPr rtl="0" eaLnBrk="1" hangingPunct="1">
              <a:lnSpc>
                <a:spcPct val="90000"/>
              </a:lnSpc>
            </a:pPr>
            <a:r>
              <a:rPr lang="en-US" altLang="en-US" dirty="0"/>
              <a:t>El </a:t>
            </a:r>
            <a:r>
              <a:rPr lang="en-US" altLang="en-US" dirty="0" err="1"/>
              <a:t>marido</a:t>
            </a:r>
            <a:r>
              <a:rPr lang="en-US" altLang="en-US" dirty="0"/>
              <a:t>: </a:t>
            </a:r>
            <a:r>
              <a:rPr lang="en-US" altLang="en-US" dirty="0" err="1"/>
              <a:t>una</a:t>
            </a:r>
            <a:r>
              <a:rPr lang="en-US" altLang="en-US" dirty="0"/>
              <a:t> </a:t>
            </a:r>
            <a:r>
              <a:rPr lang="en-US" altLang="en-US" dirty="0" err="1"/>
              <a:t>cabeza</a:t>
            </a:r>
            <a:r>
              <a:rPr lang="en-US" altLang="en-US" dirty="0"/>
              <a:t> </a:t>
            </a:r>
            <a:r>
              <a:rPr lang="en-US" altLang="en-US" dirty="0" err="1"/>
              <a:t>como</a:t>
            </a:r>
            <a:r>
              <a:rPr lang="en-US" altLang="en-US" dirty="0"/>
              <a:t> </a:t>
            </a:r>
            <a:r>
              <a:rPr lang="en-US" altLang="en-US" dirty="0" smtClean="0"/>
              <a:t>Cristo</a:t>
            </a:r>
            <a:r>
              <a:rPr lang="en-US" altLang="en-US" dirty="0"/>
              <a:t/>
            </a:r>
            <a:br>
              <a:rPr lang="en-US" altLang="en-US" dirty="0"/>
            </a:br>
            <a:r>
              <a:rPr lang="en-US" altLang="en-US" dirty="0"/>
              <a:t>(</a:t>
            </a:r>
            <a:r>
              <a:rPr lang="en-US" altLang="en-US" dirty="0" err="1" smtClean="0"/>
              <a:t>Ef</a:t>
            </a:r>
            <a:r>
              <a:rPr lang="en-US" altLang="en-US" dirty="0" smtClean="0"/>
              <a:t> </a:t>
            </a:r>
            <a:r>
              <a:rPr lang="en-US" altLang="en-US" dirty="0"/>
              <a:t>5:22-33)</a:t>
            </a:r>
          </a:p>
        </p:txBody>
      </p:sp>
      <p:sp>
        <p:nvSpPr>
          <p:cNvPr id="36868" name="Rectangle 3">
            <a:extLst>
              <a:ext uri="{FF2B5EF4-FFF2-40B4-BE49-F238E27FC236}">
                <a16:creationId xmlns="" xmlns:a16="http://schemas.microsoft.com/office/drawing/2014/main" id="{769F5C40-040B-47D2-9533-6AEAEEFDFD28}"/>
              </a:ext>
            </a:extLst>
          </p:cNvPr>
          <p:cNvSpPr>
            <a:spLocks noGrp="1" noChangeArrowheads="1"/>
          </p:cNvSpPr>
          <p:nvPr>
            <p:ph type="body" idx="1"/>
          </p:nvPr>
        </p:nvSpPr>
        <p:spPr>
          <a:xfrm>
            <a:off x="576103" y="1364456"/>
            <a:ext cx="7749540" cy="4663440"/>
          </a:xfrm>
        </p:spPr>
        <p:txBody>
          <a:bodyPr/>
          <a:lstStyle/>
          <a:p>
            <a:pPr marL="622936" indent="-622936" eaLnBrk="1" hangingPunct="1">
              <a:spcBef>
                <a:spcPts val="0"/>
              </a:spcBef>
              <a:buFontTx/>
              <a:buAutoNum type="arabicPlain" startAt="22"/>
              <a:tabLst>
                <a:tab pos="622936" algn="l"/>
              </a:tabLst>
              <a:defRPr/>
            </a:pPr>
            <a:r>
              <a:rPr lang="en-US" dirty="0">
                <a:latin typeface="Calibri" charset="0"/>
                <a:ea typeface="+mn-ea"/>
                <a:cs typeface="Calibri" charset="0"/>
              </a:rPr>
              <a:t>Cabeza (ver Col 2:19 – causa crecimiento)</a:t>
            </a:r>
          </a:p>
          <a:p>
            <a:pPr marL="622936" indent="-622936" eaLnBrk="1" hangingPunct="1">
              <a:spcBef>
                <a:spcPts val="0"/>
              </a:spcBef>
              <a:buNone/>
              <a:tabLst>
                <a:tab pos="622936" algn="l"/>
              </a:tabLst>
              <a:defRPr/>
            </a:pPr>
            <a:r>
              <a:rPr lang="en-US" dirty="0">
                <a:latin typeface="Calibri" charset="0"/>
                <a:ea typeface="+mn-ea"/>
                <a:cs typeface="Calibri" charset="0"/>
              </a:rPr>
              <a:t>23 </a:t>
            </a:r>
            <a:r>
              <a:rPr lang="en-US" dirty="0" smtClean="0">
                <a:latin typeface="Calibri" charset="0"/>
                <a:ea typeface="+mn-ea"/>
                <a:cs typeface="Calibri" charset="0"/>
              </a:rPr>
              <a:t>	</a:t>
            </a:r>
            <a:r>
              <a:rPr lang="en-US" dirty="0" err="1" smtClean="0">
                <a:latin typeface="Calibri" charset="0"/>
                <a:ea typeface="+mn-ea"/>
                <a:cs typeface="Calibri" charset="0"/>
              </a:rPr>
              <a:t>Salva</a:t>
            </a:r>
            <a:endParaRPr lang="en-US" dirty="0">
              <a:latin typeface="Calibri" charset="0"/>
              <a:ea typeface="+mn-ea"/>
              <a:cs typeface="Calibri" charset="0"/>
            </a:endParaRPr>
          </a:p>
          <a:p>
            <a:pPr marL="622936" indent="-622936" eaLnBrk="1" hangingPunct="1">
              <a:spcBef>
                <a:spcPts val="0"/>
              </a:spcBef>
              <a:buFontTx/>
              <a:buAutoNum type="arabicPlain" startAt="25"/>
              <a:tabLst>
                <a:tab pos="622936" algn="l"/>
              </a:tabLst>
              <a:defRPr/>
            </a:pPr>
            <a:r>
              <a:rPr lang="en-US" dirty="0">
                <a:latin typeface="Calibri" charset="0"/>
                <a:ea typeface="+mn-ea"/>
                <a:cs typeface="Calibri" charset="0"/>
              </a:rPr>
              <a:t>Ama (como Cristo a la iglesia)</a:t>
            </a:r>
          </a:p>
          <a:p>
            <a:pPr marL="0" indent="0" eaLnBrk="1" hangingPunct="1">
              <a:spcBef>
                <a:spcPts val="0"/>
              </a:spcBef>
              <a:buNone/>
              <a:tabLst>
                <a:tab pos="622936" algn="l"/>
              </a:tabLst>
              <a:defRPr/>
            </a:pPr>
            <a:r>
              <a:rPr lang="en-US" dirty="0">
                <a:latin typeface="Calibri" charset="0"/>
                <a:ea typeface="+mn-ea"/>
                <a:cs typeface="Calibri" charset="0"/>
              </a:rPr>
              <a:t>25 </a:t>
            </a:r>
            <a:r>
              <a:rPr lang="en-US" dirty="0" smtClean="0">
                <a:latin typeface="Calibri" charset="0"/>
                <a:ea typeface="+mn-ea"/>
                <a:cs typeface="Calibri" charset="0"/>
              </a:rPr>
              <a:t>	Se </a:t>
            </a:r>
            <a:r>
              <a:rPr lang="en-US" dirty="0" err="1" smtClean="0">
                <a:latin typeface="Calibri" charset="0"/>
                <a:ea typeface="+mn-ea"/>
                <a:cs typeface="Calibri" charset="0"/>
              </a:rPr>
              <a:t>dio</a:t>
            </a:r>
            <a:r>
              <a:rPr lang="en-US" dirty="0" smtClean="0">
                <a:latin typeface="Calibri" charset="0"/>
                <a:ea typeface="+mn-ea"/>
                <a:cs typeface="Calibri" charset="0"/>
              </a:rPr>
              <a:t> </a:t>
            </a:r>
            <a:r>
              <a:rPr lang="en-US" dirty="0">
                <a:latin typeface="Calibri" charset="0"/>
                <a:ea typeface="+mn-ea"/>
                <a:cs typeface="Calibri" charset="0"/>
              </a:rPr>
              <a:t>por</a:t>
            </a:r>
          </a:p>
          <a:p>
            <a:pPr marL="622936" indent="-622936" eaLnBrk="1" hangingPunct="1">
              <a:spcBef>
                <a:spcPts val="0"/>
              </a:spcBef>
              <a:buFontTx/>
              <a:buAutoNum type="arabicPlain" startAt="26"/>
              <a:tabLst>
                <a:tab pos="622936" algn="l"/>
              </a:tabLst>
              <a:defRPr/>
            </a:pPr>
            <a:r>
              <a:rPr lang="en-US" dirty="0">
                <a:latin typeface="Calibri" charset="0"/>
                <a:ea typeface="+mn-ea"/>
                <a:cs typeface="Calibri" charset="0"/>
              </a:rPr>
              <a:t>Santifica, </a:t>
            </a:r>
            <a:r>
              <a:rPr lang="en-US" dirty="0" smtClean="0">
                <a:latin typeface="Calibri" charset="0"/>
                <a:ea typeface="+mn-ea"/>
                <a:cs typeface="Calibri" charset="0"/>
              </a:rPr>
              <a:t>lava</a:t>
            </a:r>
            <a:endParaRPr lang="en-US" dirty="0">
              <a:latin typeface="Calibri" charset="0"/>
              <a:ea typeface="+mn-ea"/>
              <a:cs typeface="Calibri" charset="0"/>
            </a:endParaRPr>
          </a:p>
          <a:p>
            <a:pPr marL="622936" indent="-622936" eaLnBrk="1" hangingPunct="1">
              <a:spcBef>
                <a:spcPts val="0"/>
              </a:spcBef>
              <a:buFontTx/>
              <a:buAutoNum type="arabicPlain" startAt="26"/>
              <a:tabLst>
                <a:tab pos="622936" algn="l"/>
              </a:tabLst>
              <a:defRPr/>
            </a:pPr>
            <a:r>
              <a:rPr lang="en-US" dirty="0" err="1" smtClean="0">
                <a:latin typeface="Calibri" charset="0"/>
                <a:ea typeface="+mn-ea"/>
                <a:cs typeface="Calibri" charset="0"/>
              </a:rPr>
              <a:t>Presenta</a:t>
            </a:r>
            <a:r>
              <a:rPr lang="en-US" dirty="0" smtClean="0">
                <a:latin typeface="Calibri" charset="0"/>
                <a:ea typeface="+mn-ea"/>
                <a:cs typeface="Calibri" charset="0"/>
              </a:rPr>
              <a:t> </a:t>
            </a:r>
            <a:r>
              <a:rPr lang="en-US" dirty="0" err="1" smtClean="0">
                <a:latin typeface="Calibri" charset="0"/>
                <a:ea typeface="+mn-ea"/>
                <a:cs typeface="Calibri" charset="0"/>
              </a:rPr>
              <a:t>en</a:t>
            </a:r>
            <a:r>
              <a:rPr lang="en-US" dirty="0" smtClean="0">
                <a:latin typeface="Calibri" charset="0"/>
                <a:ea typeface="+mn-ea"/>
                <a:cs typeface="Calibri" charset="0"/>
              </a:rPr>
              <a:t> </a:t>
            </a:r>
            <a:r>
              <a:rPr lang="en-US" dirty="0" err="1" smtClean="0">
                <a:latin typeface="Calibri" charset="0"/>
                <a:ea typeface="+mn-ea"/>
                <a:cs typeface="Calibri" charset="0"/>
              </a:rPr>
              <a:t>gloria</a:t>
            </a:r>
            <a:r>
              <a:rPr lang="en-US" dirty="0" smtClean="0">
                <a:latin typeface="Calibri" charset="0"/>
                <a:ea typeface="+mn-ea"/>
                <a:cs typeface="Calibri" charset="0"/>
              </a:rPr>
              <a:t>, </a:t>
            </a:r>
            <a:r>
              <a:rPr lang="en-US" dirty="0" err="1" smtClean="0">
                <a:latin typeface="Calibri" charset="0"/>
                <a:ea typeface="+mn-ea"/>
                <a:cs typeface="Calibri" charset="0"/>
              </a:rPr>
              <a:t>santa</a:t>
            </a:r>
            <a:r>
              <a:rPr lang="en-US" dirty="0" smtClean="0">
                <a:latin typeface="Calibri" charset="0"/>
                <a:ea typeface="+mn-ea"/>
                <a:cs typeface="Calibri" charset="0"/>
              </a:rPr>
              <a:t>, </a:t>
            </a:r>
            <a:r>
              <a:rPr lang="en-US" dirty="0" err="1" smtClean="0">
                <a:latin typeface="Calibri" charset="0"/>
                <a:ea typeface="+mn-ea"/>
                <a:cs typeface="Calibri" charset="0"/>
              </a:rPr>
              <a:t>inmaculada</a:t>
            </a:r>
            <a:endParaRPr lang="en-US" dirty="0">
              <a:latin typeface="Calibri" charset="0"/>
              <a:ea typeface="+mn-ea"/>
              <a:cs typeface="Calibri" charset="0"/>
            </a:endParaRPr>
          </a:p>
          <a:p>
            <a:pPr marL="622936" indent="-622936" eaLnBrk="1" hangingPunct="1">
              <a:spcBef>
                <a:spcPts val="0"/>
              </a:spcBef>
              <a:buFontTx/>
              <a:buAutoNum type="arabicPlain" startAt="26"/>
              <a:tabLst>
                <a:tab pos="622936" algn="l"/>
              </a:tabLst>
              <a:defRPr/>
            </a:pPr>
            <a:r>
              <a:rPr lang="en-US" dirty="0" err="1" smtClean="0">
                <a:latin typeface="Calibri" charset="0"/>
                <a:ea typeface="+mn-ea"/>
                <a:cs typeface="Calibri" charset="0"/>
              </a:rPr>
              <a:t>Ama</a:t>
            </a:r>
            <a:r>
              <a:rPr lang="en-US" dirty="0" smtClean="0">
                <a:latin typeface="Calibri" charset="0"/>
                <a:ea typeface="+mn-ea"/>
                <a:cs typeface="Calibri" charset="0"/>
              </a:rPr>
              <a:t> </a:t>
            </a:r>
            <a:r>
              <a:rPr lang="en-US" dirty="0">
                <a:latin typeface="Calibri" charset="0"/>
                <a:ea typeface="+mn-ea"/>
                <a:cs typeface="Calibri" charset="0"/>
              </a:rPr>
              <a:t>como propio cuerpo</a:t>
            </a:r>
          </a:p>
          <a:p>
            <a:pPr marL="622936" indent="-622936" eaLnBrk="1" hangingPunct="1">
              <a:spcBef>
                <a:spcPts val="0"/>
              </a:spcBef>
              <a:buFontTx/>
              <a:buAutoNum type="arabicPlain" startAt="29"/>
              <a:tabLst>
                <a:tab pos="622936" algn="l"/>
              </a:tabLst>
              <a:defRPr/>
            </a:pPr>
            <a:r>
              <a:rPr lang="en-US" dirty="0" err="1" smtClean="0">
                <a:latin typeface="Calibri" charset="0"/>
                <a:ea typeface="+mn-ea"/>
                <a:cs typeface="Calibri" charset="0"/>
              </a:rPr>
              <a:t>Sustenta</a:t>
            </a:r>
            <a:r>
              <a:rPr lang="en-US" dirty="0" smtClean="0">
                <a:latin typeface="Calibri" charset="0"/>
                <a:ea typeface="+mn-ea"/>
                <a:cs typeface="Calibri" charset="0"/>
              </a:rPr>
              <a:t> (</a:t>
            </a:r>
            <a:r>
              <a:rPr lang="en-US" dirty="0" err="1" smtClean="0">
                <a:latin typeface="Calibri" charset="0"/>
                <a:ea typeface="+mn-ea"/>
                <a:cs typeface="Calibri" charset="0"/>
              </a:rPr>
              <a:t>alimenta</a:t>
            </a:r>
            <a:r>
              <a:rPr lang="en-US" dirty="0">
                <a:latin typeface="Calibri" charset="0"/>
                <a:ea typeface="+mn-ea"/>
                <a:cs typeface="Calibri" charset="0"/>
              </a:rPr>
              <a:t>)</a:t>
            </a:r>
          </a:p>
          <a:p>
            <a:pPr marL="622936" indent="-622936" eaLnBrk="1" hangingPunct="1">
              <a:spcBef>
                <a:spcPts val="0"/>
              </a:spcBef>
              <a:buNone/>
              <a:tabLst>
                <a:tab pos="622936" algn="l"/>
              </a:tabLst>
              <a:defRPr/>
            </a:pPr>
            <a:r>
              <a:rPr lang="en-US" dirty="0">
                <a:latin typeface="Calibri" charset="0"/>
                <a:ea typeface="+mn-ea"/>
                <a:cs typeface="Calibri" charset="0"/>
              </a:rPr>
              <a:t>29 </a:t>
            </a:r>
            <a:r>
              <a:rPr lang="en-US" dirty="0" smtClean="0">
                <a:latin typeface="Calibri" charset="0"/>
                <a:ea typeface="+mn-ea"/>
                <a:cs typeface="Calibri" charset="0"/>
              </a:rPr>
              <a:t> 	</a:t>
            </a:r>
            <a:r>
              <a:rPr lang="en-US" dirty="0" err="1" smtClean="0">
                <a:latin typeface="Calibri" charset="0"/>
                <a:ea typeface="+mn-ea"/>
                <a:cs typeface="Calibri" charset="0"/>
              </a:rPr>
              <a:t>Cuida</a:t>
            </a:r>
            <a:r>
              <a:rPr lang="en-US" dirty="0" smtClean="0">
                <a:latin typeface="Calibri" charset="0"/>
                <a:ea typeface="+mn-ea"/>
                <a:cs typeface="Calibri" charset="0"/>
              </a:rPr>
              <a:t> (</a:t>
            </a:r>
            <a:r>
              <a:rPr lang="en-US" dirty="0" err="1" smtClean="0">
                <a:latin typeface="Calibri" charset="0"/>
                <a:ea typeface="+mn-ea"/>
                <a:cs typeface="Calibri" charset="0"/>
              </a:rPr>
              <a:t>valora</a:t>
            </a:r>
            <a:r>
              <a:rPr lang="en-US" dirty="0" smtClean="0">
                <a:latin typeface="Calibri" charset="0"/>
                <a:ea typeface="+mn-ea"/>
                <a:cs typeface="Calibri" charset="0"/>
              </a:rPr>
              <a:t>)</a:t>
            </a:r>
            <a:endParaRPr lang="en-US" dirty="0">
              <a:latin typeface="Calibri" charset="0"/>
              <a:ea typeface="+mn-ea"/>
              <a:cs typeface="Calibri" charset="0"/>
            </a:endParaRPr>
          </a:p>
          <a:p>
            <a:pPr marL="622936" indent="-622936" eaLnBrk="1" hangingPunct="1">
              <a:spcBef>
                <a:spcPts val="0"/>
              </a:spcBef>
              <a:buFontTx/>
              <a:buAutoNum type="arabicPlain" startAt="30"/>
              <a:tabLst>
                <a:tab pos="622936" algn="l"/>
              </a:tabLst>
              <a:defRPr/>
            </a:pPr>
            <a:r>
              <a:rPr lang="en-US" dirty="0" err="1">
                <a:latin typeface="Calibri" charset="0"/>
                <a:ea typeface="+mn-ea"/>
                <a:cs typeface="Calibri" charset="0"/>
              </a:rPr>
              <a:t>Unidos</a:t>
            </a:r>
            <a:r>
              <a:rPr lang="en-US" dirty="0">
                <a:latin typeface="Calibri" charset="0"/>
                <a:ea typeface="+mn-ea"/>
                <a:cs typeface="Calibri" charset="0"/>
              </a:rPr>
              <a:t> </a:t>
            </a:r>
            <a:r>
              <a:rPr lang="en-US" dirty="0" smtClean="0">
                <a:latin typeface="Calibri" charset="0"/>
                <a:ea typeface="+mn-ea"/>
                <a:cs typeface="Calibri" charset="0"/>
              </a:rPr>
              <a:t>(</a:t>
            </a:r>
            <a:r>
              <a:rPr lang="en-US" dirty="0" err="1">
                <a:latin typeface="Calibri" charset="0"/>
                <a:ea typeface="+mn-ea"/>
                <a:cs typeface="Calibri" charset="0"/>
              </a:rPr>
              <a:t>en</a:t>
            </a:r>
            <a:r>
              <a:rPr lang="en-US" dirty="0">
                <a:latin typeface="Calibri" charset="0"/>
                <a:ea typeface="+mn-ea"/>
                <a:cs typeface="Calibri" charset="0"/>
              </a:rPr>
              <a:t> </a:t>
            </a:r>
            <a:r>
              <a:rPr lang="en-US" dirty="0" err="1" smtClean="0">
                <a:latin typeface="Calibri" charset="0"/>
                <a:ea typeface="+mn-ea"/>
                <a:cs typeface="Calibri" charset="0"/>
              </a:rPr>
              <a:t>acción</a:t>
            </a:r>
            <a:r>
              <a:rPr lang="en-US" dirty="0" smtClean="0">
                <a:latin typeface="Calibri" charset="0"/>
                <a:ea typeface="+mn-ea"/>
                <a:cs typeface="Calibri" charset="0"/>
              </a:rPr>
              <a:t> </a:t>
            </a:r>
            <a:r>
              <a:rPr lang="en-US" dirty="0">
                <a:latin typeface="Calibri" charset="0"/>
                <a:ea typeface="+mn-ea"/>
                <a:cs typeface="Calibri" charset="0"/>
              </a:rPr>
              <a:t>y </a:t>
            </a:r>
            <a:r>
              <a:rPr lang="en-US" dirty="0" err="1" smtClean="0">
                <a:latin typeface="Calibri" charset="0"/>
                <a:ea typeface="+mn-ea"/>
                <a:cs typeface="Calibri" charset="0"/>
              </a:rPr>
              <a:t>propósito</a:t>
            </a:r>
            <a:r>
              <a:rPr lang="en-US" dirty="0">
                <a:latin typeface="Calibri" charset="0"/>
                <a:ea typeface="+mn-ea"/>
                <a:cs typeface="Calibri" charset="0"/>
              </a:rPr>
              <a:t>)</a:t>
            </a:r>
          </a:p>
          <a:p>
            <a:pPr marL="0" indent="0" eaLnBrk="1" hangingPunct="1">
              <a:spcBef>
                <a:spcPts val="0"/>
              </a:spcBef>
              <a:buNone/>
              <a:tabLst>
                <a:tab pos="622936" algn="l"/>
              </a:tabLst>
              <a:defRPr/>
            </a:pPr>
            <a:r>
              <a:rPr lang="en-US" dirty="0">
                <a:latin typeface="Calibri" charset="0"/>
                <a:ea typeface="+mn-ea"/>
                <a:cs typeface="Calibri" charset="0"/>
              </a:rPr>
              <a:t>33 </a:t>
            </a:r>
            <a:r>
              <a:rPr lang="en-US" dirty="0" smtClean="0">
                <a:latin typeface="Calibri" charset="0"/>
                <a:ea typeface="+mn-ea"/>
                <a:cs typeface="Calibri" charset="0"/>
              </a:rPr>
              <a:t>	</a:t>
            </a:r>
            <a:r>
              <a:rPr lang="en-US" dirty="0" err="1" smtClean="0">
                <a:latin typeface="Calibri" charset="0"/>
                <a:ea typeface="+mn-ea"/>
                <a:cs typeface="Calibri" charset="0"/>
              </a:rPr>
              <a:t>Ama</a:t>
            </a:r>
            <a:r>
              <a:rPr lang="en-US" dirty="0" smtClean="0">
                <a:latin typeface="Calibri" charset="0"/>
                <a:ea typeface="+mn-ea"/>
                <a:cs typeface="Calibri" charset="0"/>
              </a:rPr>
              <a:t> </a:t>
            </a:r>
            <a:r>
              <a:rPr lang="en-US" dirty="0">
                <a:latin typeface="Calibri" charset="0"/>
                <a:ea typeface="+mn-ea"/>
                <a:cs typeface="Calibri" charset="0"/>
              </a:rPr>
              <a:t>como a sí mismo</a:t>
            </a:r>
          </a:p>
        </p:txBody>
      </p:sp>
      <p:sp>
        <p:nvSpPr>
          <p:cNvPr id="2" name="TextBox 1">
            <a:extLst>
              <a:ext uri="{FF2B5EF4-FFF2-40B4-BE49-F238E27FC236}">
                <a16:creationId xmlns="" xmlns:a16="http://schemas.microsoft.com/office/drawing/2014/main" id="{E469F599-9B67-4DAD-A831-7F27092B5B45}"/>
              </a:ext>
            </a:extLst>
          </p:cNvPr>
          <p:cNvSpPr txBox="1"/>
          <p:nvPr/>
        </p:nvSpPr>
        <p:spPr>
          <a:xfrm>
            <a:off x="8657114" y="852964"/>
            <a:ext cx="1456508" cy="4157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ctr" eaLnBrk="1" hangingPunct="1">
              <a:spcBef>
                <a:spcPts val="0"/>
              </a:spcBef>
              <a:buFontTx/>
              <a:buNone/>
              <a:tabLst>
                <a:tab pos="692150" algn="l"/>
              </a:tabLst>
              <a:defRPr kern="0">
                <a:solidFill>
                  <a:srgbClr val="FFFF00"/>
                </a:solidFill>
                <a:latin typeface="Calibri" charset="0"/>
                <a:cs typeface="Calibri"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822960" fontAlgn="base">
              <a:spcAft>
                <a:spcPct val="0"/>
              </a:spcAft>
              <a:tabLst>
                <a:tab pos="622936" algn="l"/>
              </a:tabLst>
              <a:defRPr/>
            </a:pPr>
            <a:r>
              <a:rPr lang="en-US" sz="2880" b="1" dirty="0"/>
              <a:t>Hábitos</a:t>
            </a:r>
            <a:endParaRPr lang="en-US" sz="2160" b="1" dirty="0"/>
          </a:p>
        </p:txBody>
      </p:sp>
      <p:sp>
        <p:nvSpPr>
          <p:cNvPr id="4" name="Rounded Rectangle 3">
            <a:extLst>
              <a:ext uri="{FF2B5EF4-FFF2-40B4-BE49-F238E27FC236}">
                <a16:creationId xmlns="" xmlns:a16="http://schemas.microsoft.com/office/drawing/2014/main" id="{65DEDD49-27FC-41B8-8EE6-4071DFA1C8E8}"/>
              </a:ext>
            </a:extLst>
          </p:cNvPr>
          <p:cNvSpPr/>
          <p:nvPr/>
        </p:nvSpPr>
        <p:spPr>
          <a:xfrm>
            <a:off x="7889671" y="1520190"/>
            <a:ext cx="3624942" cy="3729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Inicia y fomenta el desarrollo</a:t>
            </a:r>
          </a:p>
        </p:txBody>
      </p:sp>
      <p:sp>
        <p:nvSpPr>
          <p:cNvPr id="9" name="Rounded Rectangle 8">
            <a:extLst>
              <a:ext uri="{FF2B5EF4-FFF2-40B4-BE49-F238E27FC236}">
                <a16:creationId xmlns="" xmlns:a16="http://schemas.microsoft.com/office/drawing/2014/main" id="{B74C22AC-36D7-4AE2-9901-88B8897E9772}"/>
              </a:ext>
            </a:extLst>
          </p:cNvPr>
          <p:cNvSpPr/>
          <p:nvPr/>
        </p:nvSpPr>
        <p:spPr>
          <a:xfrm>
            <a:off x="2530634" y="1988820"/>
            <a:ext cx="8778240" cy="3429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Protege de todas las consecuencias negativas; </a:t>
            </a:r>
            <a:r>
              <a:rPr lang="en-US" sz="2160" kern="0" dirty="0" err="1">
                <a:solidFill>
                  <a:srgbClr val="FFFF00"/>
                </a:solidFill>
                <a:latin typeface="Calibri" charset="0"/>
                <a:cs typeface="Calibri" charset="0"/>
              </a:rPr>
              <a:t>lleva</a:t>
            </a:r>
            <a:r>
              <a:rPr lang="en-US" sz="2160" kern="0" dirty="0">
                <a:solidFill>
                  <a:srgbClr val="FFFF00"/>
                </a:solidFill>
                <a:latin typeface="Calibri" charset="0"/>
                <a:cs typeface="Calibri" charset="0"/>
              </a:rPr>
              <a:t> la </a:t>
            </a:r>
            <a:r>
              <a:rPr lang="en-US" sz="2160" kern="0" dirty="0" err="1">
                <a:solidFill>
                  <a:srgbClr val="FFFF00"/>
                </a:solidFill>
                <a:latin typeface="Calibri" charset="0"/>
                <a:cs typeface="Calibri" charset="0"/>
              </a:rPr>
              <a:t>carga</a:t>
            </a:r>
            <a:r>
              <a:rPr lang="en-US" sz="2160" kern="0" dirty="0">
                <a:solidFill>
                  <a:srgbClr val="FFFF00"/>
                </a:solidFill>
                <a:latin typeface="Calibri" charset="0"/>
                <a:cs typeface="Calibri" charset="0"/>
              </a:rPr>
              <a:t> de sus carencias</a:t>
            </a:r>
          </a:p>
        </p:txBody>
      </p:sp>
      <p:sp>
        <p:nvSpPr>
          <p:cNvPr id="10" name="Rounded Rectangle 9">
            <a:extLst>
              <a:ext uri="{FF2B5EF4-FFF2-40B4-BE49-F238E27FC236}">
                <a16:creationId xmlns="" xmlns:a16="http://schemas.microsoft.com/office/drawing/2014/main" id="{FCB9F04B-642B-4D27-B67F-EADC5FE19065}"/>
              </a:ext>
            </a:extLst>
          </p:cNvPr>
          <p:cNvSpPr/>
          <p:nvPr/>
        </p:nvSpPr>
        <p:spPr>
          <a:xfrm>
            <a:off x="6077199" y="2400301"/>
            <a:ext cx="5437414" cy="4014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Centro de pensamiento (ningún otro trabajo)</a:t>
            </a:r>
          </a:p>
        </p:txBody>
      </p:sp>
      <p:sp>
        <p:nvSpPr>
          <p:cNvPr id="11" name="Rounded Rectangle 10">
            <a:extLst>
              <a:ext uri="{FF2B5EF4-FFF2-40B4-BE49-F238E27FC236}">
                <a16:creationId xmlns="" xmlns:a16="http://schemas.microsoft.com/office/drawing/2014/main" id="{BA48CE63-B222-4F2A-AB66-D95E744238CF}"/>
              </a:ext>
            </a:extLst>
          </p:cNvPr>
          <p:cNvSpPr/>
          <p:nvPr/>
        </p:nvSpPr>
        <p:spPr>
          <a:xfrm>
            <a:off x="3245825" y="2827498"/>
            <a:ext cx="6260374" cy="3971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err="1">
                <a:solidFill>
                  <a:srgbClr val="FFFF00"/>
                </a:solidFill>
                <a:latin typeface="Calibri" charset="0"/>
                <a:cs typeface="Calibri" charset="0"/>
              </a:rPr>
              <a:t>Prescinde</a:t>
            </a:r>
            <a:r>
              <a:rPr lang="en-US" sz="2160" kern="0" dirty="0">
                <a:solidFill>
                  <a:srgbClr val="FFFF00"/>
                </a:solidFill>
                <a:latin typeface="Calibri" charset="0"/>
                <a:cs typeface="Calibri" charset="0"/>
              </a:rPr>
              <a:t>, se disciplina, </a:t>
            </a:r>
            <a:r>
              <a:rPr lang="en-US" sz="2160" kern="0" dirty="0" err="1">
                <a:solidFill>
                  <a:srgbClr val="FFFF00"/>
                </a:solidFill>
                <a:latin typeface="Calibri" charset="0"/>
                <a:cs typeface="Calibri" charset="0"/>
              </a:rPr>
              <a:t>sacrific</a:t>
            </a:r>
            <a:r>
              <a:rPr lang="en-US" sz="2160" kern="0" dirty="0">
                <a:solidFill>
                  <a:srgbClr val="FFFF00"/>
                </a:solidFill>
                <a:latin typeface="Calibri" charset="0"/>
                <a:cs typeface="Calibri" charset="0"/>
              </a:rPr>
              <a:t>a el </a:t>
            </a:r>
            <a:r>
              <a:rPr lang="en-US" sz="2160" kern="0" dirty="0" err="1">
                <a:solidFill>
                  <a:srgbClr val="FFFF00"/>
                </a:solidFill>
                <a:latin typeface="Calibri" charset="0"/>
                <a:cs typeface="Calibri" charset="0"/>
              </a:rPr>
              <a:t>tiempo</a:t>
            </a:r>
            <a:r>
              <a:rPr lang="en-US" sz="2160" kern="0" dirty="0">
                <a:solidFill>
                  <a:srgbClr val="FFFF00"/>
                </a:solidFill>
                <a:latin typeface="Calibri" charset="0"/>
                <a:cs typeface="Calibri" charset="0"/>
              </a:rPr>
              <a:t> y las </a:t>
            </a:r>
            <a:r>
              <a:rPr lang="en-US" sz="2160" kern="0" dirty="0" err="1">
                <a:solidFill>
                  <a:srgbClr val="FFFF00"/>
                </a:solidFill>
                <a:latin typeface="Calibri" charset="0"/>
                <a:cs typeface="Calibri" charset="0"/>
              </a:rPr>
              <a:t>cosas</a:t>
            </a:r>
            <a:endParaRPr lang="en-US" sz="2160" kern="0" dirty="0">
              <a:solidFill>
                <a:srgbClr val="FFFF00"/>
              </a:solidFill>
              <a:latin typeface="Calibri" charset="0"/>
              <a:cs typeface="Calibri" charset="0"/>
            </a:endParaRPr>
          </a:p>
        </p:txBody>
      </p:sp>
      <p:sp>
        <p:nvSpPr>
          <p:cNvPr id="12" name="Rounded Rectangle 11">
            <a:extLst>
              <a:ext uri="{FF2B5EF4-FFF2-40B4-BE49-F238E27FC236}">
                <a16:creationId xmlns="" xmlns:a16="http://schemas.microsoft.com/office/drawing/2014/main" id="{4BB99360-FCBD-4AA5-830B-93378ED616C8}"/>
              </a:ext>
            </a:extLst>
          </p:cNvPr>
          <p:cNvSpPr/>
          <p:nvPr/>
        </p:nvSpPr>
        <p:spPr>
          <a:xfrm>
            <a:off x="3882231" y="3250407"/>
            <a:ext cx="6775133" cy="3829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Perdona/olvida rápidamente; ve el bien; espera lo mejor</a:t>
            </a:r>
          </a:p>
        </p:txBody>
      </p:sp>
      <p:sp>
        <p:nvSpPr>
          <p:cNvPr id="13" name="Rounded Rectangle 12">
            <a:extLst>
              <a:ext uri="{FF2B5EF4-FFF2-40B4-BE49-F238E27FC236}">
                <a16:creationId xmlns="" xmlns:a16="http://schemas.microsoft.com/office/drawing/2014/main" id="{61AB8862-F56A-490C-A80B-5048138B6959}"/>
              </a:ext>
            </a:extLst>
          </p:cNvPr>
          <p:cNvSpPr/>
          <p:nvPr/>
        </p:nvSpPr>
        <p:spPr>
          <a:xfrm>
            <a:off x="7125493" y="3696177"/>
            <a:ext cx="4389120" cy="3514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Alaba en privado y delante de </a:t>
            </a:r>
            <a:r>
              <a:rPr lang="en-US" sz="2160" kern="0" dirty="0" err="1">
                <a:solidFill>
                  <a:srgbClr val="FFFF00"/>
                </a:solidFill>
                <a:latin typeface="Calibri" charset="0"/>
                <a:cs typeface="Calibri" charset="0"/>
              </a:rPr>
              <a:t>otros</a:t>
            </a:r>
            <a:endParaRPr lang="en-US" sz="2160" kern="0" dirty="0">
              <a:solidFill>
                <a:srgbClr val="FFFF00"/>
              </a:solidFill>
              <a:latin typeface="Calibri" charset="0"/>
              <a:cs typeface="Calibri" charset="0"/>
            </a:endParaRPr>
          </a:p>
        </p:txBody>
      </p:sp>
      <p:sp>
        <p:nvSpPr>
          <p:cNvPr id="14" name="Rounded Rectangle 13">
            <a:extLst>
              <a:ext uri="{FF2B5EF4-FFF2-40B4-BE49-F238E27FC236}">
                <a16:creationId xmlns="" xmlns:a16="http://schemas.microsoft.com/office/drawing/2014/main" id="{6374182D-BD35-4D5F-91A8-71D4D07C3650}"/>
              </a:ext>
            </a:extLst>
          </p:cNvPr>
          <p:cNvSpPr/>
          <p:nvPr/>
        </p:nvSpPr>
        <p:spPr>
          <a:xfrm>
            <a:off x="5283631" y="4119088"/>
            <a:ext cx="6230982" cy="34718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082" kern="0" dirty="0">
                <a:solidFill>
                  <a:srgbClr val="FFFF00"/>
                </a:solidFill>
                <a:latin typeface="Calibri" charset="0"/>
                <a:cs typeface="Calibri" charset="0"/>
              </a:rPr>
              <a:t>No </a:t>
            </a:r>
            <a:r>
              <a:rPr lang="en-US" sz="2082" kern="0" dirty="0" err="1">
                <a:solidFill>
                  <a:srgbClr val="FFFF00"/>
                </a:solidFill>
                <a:latin typeface="Calibri" charset="0"/>
                <a:cs typeface="Calibri" charset="0"/>
              </a:rPr>
              <a:t>crea</a:t>
            </a:r>
            <a:r>
              <a:rPr lang="en-US" sz="2082" kern="0" dirty="0">
                <a:solidFill>
                  <a:srgbClr val="FFFF00"/>
                </a:solidFill>
                <a:latin typeface="Calibri" charset="0"/>
                <a:cs typeface="Calibri" charset="0"/>
              </a:rPr>
              <a:t>/</a:t>
            </a:r>
            <a:r>
              <a:rPr lang="en-US" sz="2082" kern="0" dirty="0" err="1">
                <a:solidFill>
                  <a:srgbClr val="FFFF00"/>
                </a:solidFill>
                <a:latin typeface="Calibri" charset="0"/>
                <a:cs typeface="Calibri" charset="0"/>
              </a:rPr>
              <a:t>permite</a:t>
            </a:r>
            <a:r>
              <a:rPr lang="en-US" sz="2082" kern="0" dirty="0">
                <a:solidFill>
                  <a:srgbClr val="FFFF00"/>
                </a:solidFill>
                <a:latin typeface="Calibri" charset="0"/>
                <a:cs typeface="Calibri" charset="0"/>
              </a:rPr>
              <a:t> </a:t>
            </a:r>
            <a:r>
              <a:rPr lang="en-US" sz="2082" kern="0" dirty="0" err="1">
                <a:solidFill>
                  <a:srgbClr val="FFFF00"/>
                </a:solidFill>
                <a:latin typeface="Calibri" charset="0"/>
                <a:cs typeface="Calibri" charset="0"/>
              </a:rPr>
              <a:t>daño</a:t>
            </a:r>
            <a:r>
              <a:rPr lang="en-US" sz="2082" kern="0" dirty="0">
                <a:solidFill>
                  <a:srgbClr val="FFFF00"/>
                </a:solidFill>
                <a:latin typeface="Calibri" charset="0"/>
                <a:cs typeface="Calibri" charset="0"/>
              </a:rPr>
              <a:t>; </a:t>
            </a:r>
            <a:r>
              <a:rPr lang="en-US" sz="2082" kern="0" dirty="0" err="1">
                <a:solidFill>
                  <a:srgbClr val="FFFF00"/>
                </a:solidFill>
                <a:latin typeface="Calibri" charset="0"/>
                <a:cs typeface="Calibri" charset="0"/>
              </a:rPr>
              <a:t>comparte</a:t>
            </a:r>
            <a:r>
              <a:rPr lang="en-US" sz="2082" kern="0" dirty="0">
                <a:solidFill>
                  <a:srgbClr val="FFFF00"/>
                </a:solidFill>
                <a:latin typeface="Calibri" charset="0"/>
                <a:cs typeface="Calibri" charset="0"/>
              </a:rPr>
              <a:t> dolor </a:t>
            </a:r>
            <a:r>
              <a:rPr lang="en-US" sz="2082" kern="0" dirty="0" err="1">
                <a:solidFill>
                  <a:srgbClr val="FFFF00"/>
                </a:solidFill>
                <a:latin typeface="Calibri" charset="0"/>
                <a:cs typeface="Calibri" charset="0"/>
              </a:rPr>
              <a:t>simpáticamente</a:t>
            </a:r>
            <a:endParaRPr lang="en-US" sz="2082" kern="0" dirty="0">
              <a:solidFill>
                <a:srgbClr val="FFFF00"/>
              </a:solidFill>
              <a:latin typeface="Calibri" charset="0"/>
              <a:cs typeface="Calibri" charset="0"/>
            </a:endParaRPr>
          </a:p>
        </p:txBody>
      </p:sp>
      <p:sp>
        <p:nvSpPr>
          <p:cNvPr id="15" name="Rounded Rectangle 14">
            <a:extLst>
              <a:ext uri="{FF2B5EF4-FFF2-40B4-BE49-F238E27FC236}">
                <a16:creationId xmlns="" xmlns:a16="http://schemas.microsoft.com/office/drawing/2014/main" id="{BB64D36D-7668-4220-98EA-E7633CF28305}"/>
              </a:ext>
            </a:extLst>
          </p:cNvPr>
          <p:cNvSpPr/>
          <p:nvPr/>
        </p:nvSpPr>
        <p:spPr>
          <a:xfrm>
            <a:off x="4323512" y="4547202"/>
            <a:ext cx="7132319" cy="3757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err="1">
                <a:solidFill>
                  <a:srgbClr val="FFFF00"/>
                </a:solidFill>
                <a:latin typeface="Calibri" charset="0"/>
                <a:cs typeface="Calibri" charset="0"/>
              </a:rPr>
              <a:t>Detecta</a:t>
            </a:r>
            <a:r>
              <a:rPr lang="en-US" sz="2160" kern="0" dirty="0">
                <a:solidFill>
                  <a:srgbClr val="FFFF00"/>
                </a:solidFill>
                <a:latin typeface="Calibri" charset="0"/>
                <a:cs typeface="Calibri" charset="0"/>
              </a:rPr>
              <a:t> </a:t>
            </a:r>
            <a:r>
              <a:rPr lang="en-US" sz="2160" kern="0" dirty="0" err="1">
                <a:solidFill>
                  <a:srgbClr val="FFFF00"/>
                </a:solidFill>
                <a:latin typeface="Calibri" charset="0"/>
                <a:cs typeface="Calibri" charset="0"/>
              </a:rPr>
              <a:t>todas</a:t>
            </a:r>
            <a:r>
              <a:rPr lang="en-US" sz="2160" kern="0" dirty="0">
                <a:solidFill>
                  <a:srgbClr val="FFFF00"/>
                </a:solidFill>
                <a:latin typeface="Calibri" charset="0"/>
                <a:cs typeface="Calibri" charset="0"/>
              </a:rPr>
              <a:t> </a:t>
            </a:r>
            <a:r>
              <a:rPr lang="en-US" sz="2160" kern="0" dirty="0" err="1">
                <a:solidFill>
                  <a:srgbClr val="FFFF00"/>
                </a:solidFill>
                <a:latin typeface="Calibri" charset="0"/>
                <a:cs typeface="Calibri" charset="0"/>
              </a:rPr>
              <a:t>necesidades</a:t>
            </a:r>
            <a:r>
              <a:rPr lang="en-US" sz="2160" kern="0" dirty="0">
                <a:solidFill>
                  <a:srgbClr val="FFFF00"/>
                </a:solidFill>
                <a:latin typeface="Calibri" charset="0"/>
                <a:cs typeface="Calibri" charset="0"/>
              </a:rPr>
              <a:t> </a:t>
            </a:r>
            <a:r>
              <a:rPr lang="en-US" sz="2160" kern="0" dirty="0" err="1">
                <a:solidFill>
                  <a:srgbClr val="FFFF00"/>
                </a:solidFill>
                <a:latin typeface="Calibri" charset="0"/>
                <a:cs typeface="Calibri" charset="0"/>
              </a:rPr>
              <a:t>emocionales</a:t>
            </a:r>
            <a:r>
              <a:rPr lang="en-US" sz="2160" kern="0" dirty="0">
                <a:solidFill>
                  <a:srgbClr val="FFFF00"/>
                </a:solidFill>
                <a:latin typeface="Calibri" charset="0"/>
                <a:cs typeface="Calibri" charset="0"/>
              </a:rPr>
              <a:t>/</a:t>
            </a:r>
            <a:r>
              <a:rPr lang="en-US" sz="2160" kern="0" dirty="0" err="1">
                <a:solidFill>
                  <a:srgbClr val="FFFF00"/>
                </a:solidFill>
                <a:latin typeface="Calibri" charset="0"/>
                <a:cs typeface="Calibri" charset="0"/>
              </a:rPr>
              <a:t>físicas</a:t>
            </a:r>
            <a:r>
              <a:rPr lang="en-US" sz="2160" kern="0" dirty="0">
                <a:solidFill>
                  <a:srgbClr val="FFFF00"/>
                </a:solidFill>
                <a:latin typeface="Calibri" charset="0"/>
                <a:cs typeface="Calibri" charset="0"/>
              </a:rPr>
              <a:t> y las satisface</a:t>
            </a:r>
          </a:p>
        </p:txBody>
      </p:sp>
      <p:sp>
        <p:nvSpPr>
          <p:cNvPr id="16" name="Rounded Rectangle 15">
            <a:extLst>
              <a:ext uri="{FF2B5EF4-FFF2-40B4-BE49-F238E27FC236}">
                <a16:creationId xmlns="" xmlns:a16="http://schemas.microsoft.com/office/drawing/2014/main" id="{F637566E-C182-4C21-9949-1122786A9847}"/>
              </a:ext>
            </a:extLst>
          </p:cNvPr>
          <p:cNvSpPr/>
          <p:nvPr/>
        </p:nvSpPr>
        <p:spPr>
          <a:xfrm>
            <a:off x="3605666" y="4978175"/>
            <a:ext cx="6096476" cy="3657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Ayuda, mima, agrada, motivado por el </a:t>
            </a:r>
            <a:r>
              <a:rPr lang="en-US" sz="2160" kern="0" dirty="0" err="1">
                <a:solidFill>
                  <a:srgbClr val="FFFF00"/>
                </a:solidFill>
                <a:latin typeface="Calibri" charset="0"/>
                <a:cs typeface="Calibri" charset="0"/>
              </a:rPr>
              <a:t>afecto</a:t>
            </a:r>
            <a:endParaRPr lang="en-US" sz="2160" kern="0" dirty="0">
              <a:solidFill>
                <a:srgbClr val="FFFF00"/>
              </a:solidFill>
              <a:latin typeface="Calibri" charset="0"/>
              <a:cs typeface="Calibri" charset="0"/>
            </a:endParaRPr>
          </a:p>
        </p:txBody>
      </p:sp>
      <p:sp>
        <p:nvSpPr>
          <p:cNvPr id="17" name="Rounded Rectangle 16">
            <a:extLst>
              <a:ext uri="{FF2B5EF4-FFF2-40B4-BE49-F238E27FC236}">
                <a16:creationId xmlns="" xmlns:a16="http://schemas.microsoft.com/office/drawing/2014/main" id="{D7FF97D8-0980-484F-B7D1-9B047041CDB5}"/>
              </a:ext>
            </a:extLst>
          </p:cNvPr>
          <p:cNvSpPr/>
          <p:nvPr/>
        </p:nvSpPr>
        <p:spPr>
          <a:xfrm>
            <a:off x="6344784" y="5397620"/>
            <a:ext cx="5111047" cy="3557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Comunicación constante para la </a:t>
            </a:r>
            <a:r>
              <a:rPr lang="en-US" sz="2160" kern="0" dirty="0" err="1">
                <a:solidFill>
                  <a:srgbClr val="FFFF00"/>
                </a:solidFill>
                <a:latin typeface="Calibri" charset="0"/>
                <a:cs typeface="Calibri" charset="0"/>
              </a:rPr>
              <a:t>unidad</a:t>
            </a:r>
            <a:endParaRPr lang="en-US" sz="2160" kern="0" dirty="0">
              <a:solidFill>
                <a:srgbClr val="FFFF00"/>
              </a:solidFill>
              <a:latin typeface="Calibri" charset="0"/>
              <a:cs typeface="Calibri" charset="0"/>
            </a:endParaRPr>
          </a:p>
        </p:txBody>
      </p:sp>
      <p:sp>
        <p:nvSpPr>
          <p:cNvPr id="18" name="Rounded Rectangle 17">
            <a:extLst>
              <a:ext uri="{FF2B5EF4-FFF2-40B4-BE49-F238E27FC236}">
                <a16:creationId xmlns="" xmlns:a16="http://schemas.microsoft.com/office/drawing/2014/main" id="{8615F637-4B80-4AF6-8D16-CAB78902FD44}"/>
              </a:ext>
            </a:extLst>
          </p:cNvPr>
          <p:cNvSpPr/>
          <p:nvPr/>
        </p:nvSpPr>
        <p:spPr>
          <a:xfrm>
            <a:off x="4607630" y="5805626"/>
            <a:ext cx="6975564" cy="4443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00" kern="0" dirty="0" err="1">
                <a:solidFill>
                  <a:srgbClr val="FFFF00"/>
                </a:solidFill>
                <a:latin typeface="Calibri" charset="0"/>
                <a:cs typeface="Calibri" charset="0"/>
              </a:rPr>
              <a:t>Crea</a:t>
            </a:r>
            <a:r>
              <a:rPr lang="en-US" sz="2100" kern="0" dirty="0">
                <a:solidFill>
                  <a:srgbClr val="FFFF00"/>
                </a:solidFill>
                <a:latin typeface="Calibri" charset="0"/>
                <a:cs typeface="Calibri" charset="0"/>
              </a:rPr>
              <a:t> placer, </a:t>
            </a:r>
            <a:r>
              <a:rPr lang="en-US" sz="2100" kern="0" dirty="0" err="1">
                <a:solidFill>
                  <a:srgbClr val="FFFF00"/>
                </a:solidFill>
                <a:latin typeface="Calibri" charset="0"/>
                <a:cs typeface="Calibri" charset="0"/>
              </a:rPr>
              <a:t>satisfacción</a:t>
            </a:r>
            <a:r>
              <a:rPr lang="en-US" sz="2100" kern="0" dirty="0">
                <a:solidFill>
                  <a:srgbClr val="FFFF00"/>
                </a:solidFill>
                <a:latin typeface="Calibri" charset="0"/>
                <a:cs typeface="Calibri" charset="0"/>
              </a:rPr>
              <a:t>; </a:t>
            </a:r>
            <a:r>
              <a:rPr lang="en-US" sz="2100" kern="0" dirty="0" err="1">
                <a:solidFill>
                  <a:srgbClr val="FFFF00"/>
                </a:solidFill>
                <a:latin typeface="Calibri" charset="0"/>
                <a:cs typeface="Calibri" charset="0"/>
              </a:rPr>
              <a:t>alegría</a:t>
            </a:r>
            <a:r>
              <a:rPr lang="en-US" sz="2100" kern="0" dirty="0">
                <a:solidFill>
                  <a:srgbClr val="FFFF00"/>
                </a:solidFill>
                <a:latin typeface="Calibri" charset="0"/>
                <a:cs typeface="Calibri" charset="0"/>
              </a:rPr>
              <a:t> se </a:t>
            </a:r>
            <a:r>
              <a:rPr lang="en-US" sz="2100" kern="0" dirty="0" err="1">
                <a:solidFill>
                  <a:srgbClr val="FFFF00"/>
                </a:solidFill>
                <a:latin typeface="Calibri" charset="0"/>
                <a:cs typeface="Calibri" charset="0"/>
              </a:rPr>
              <a:t>comparte</a:t>
            </a:r>
            <a:r>
              <a:rPr lang="en-US" sz="2100" kern="0" dirty="0">
                <a:solidFill>
                  <a:srgbClr val="FFFF00"/>
                </a:solidFill>
                <a:latin typeface="Calibri" charset="0"/>
                <a:cs typeface="Calibri" charset="0"/>
              </a:rPr>
              <a:t> </a:t>
            </a:r>
            <a:r>
              <a:rPr lang="en-US" sz="2100" kern="0" dirty="0" err="1">
                <a:solidFill>
                  <a:srgbClr val="FFFF00"/>
                </a:solidFill>
                <a:latin typeface="Calibri" charset="0"/>
                <a:cs typeface="Calibri" charset="0"/>
              </a:rPr>
              <a:t>simpáticamente</a:t>
            </a:r>
            <a:endParaRPr lang="en-US" sz="2100" kern="0" dirty="0">
              <a:solidFill>
                <a:srgbClr val="FFFF00"/>
              </a:solidFill>
              <a:latin typeface="Calibri" charset="0"/>
              <a:cs typeface="Calibri" charset="0"/>
            </a:endParaRPr>
          </a:p>
        </p:txBody>
      </p:sp>
    </p:spTree>
    <p:extLst>
      <p:ext uri="{BB962C8B-B14F-4D97-AF65-F5344CB8AC3E}">
        <p14:creationId xmlns:p14="http://schemas.microsoft.com/office/powerpoint/2010/main" val="238836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524794" y="0"/>
            <a:ext cx="9144000" cy="762000"/>
          </a:xfrm>
        </p:spPr>
        <p:txBody>
          <a:bodyPr/>
          <a:lstStyle/>
          <a:p>
            <a:pPr rtl="0"/>
            <a:r>
              <a:rPr lang="en-US" sz="2800" i="1" u="sng" dirty="0" err="1"/>
              <a:t>Ser</a:t>
            </a:r>
            <a:r>
              <a:rPr lang="en-US" sz="2800" i="1" u="sng" dirty="0"/>
              <a:t> </a:t>
            </a:r>
            <a:r>
              <a:rPr lang="en-US" sz="2800" i="1" u="sng" dirty="0" err="1"/>
              <a:t>cabeza</a:t>
            </a:r>
            <a:r>
              <a:rPr lang="en-US" sz="2800" i="1" u="sng" dirty="0"/>
              <a:t> </a:t>
            </a:r>
            <a:r>
              <a:rPr lang="en-US" sz="2800" i="1" u="sng" dirty="0" err="1"/>
              <a:t>requiere</a:t>
            </a:r>
            <a:r>
              <a:rPr lang="en-US" sz="2800" i="1" u="sng" dirty="0"/>
              <a:t> </a:t>
            </a:r>
            <a:r>
              <a:rPr lang="en-US" sz="2800" i="1" u="sng" dirty="0"/>
              <a:t>disciplina y </a:t>
            </a:r>
            <a:r>
              <a:rPr lang="en-US" sz="2800" i="1" u="sng" dirty="0" err="1"/>
              <a:t>valentía</a:t>
            </a:r>
            <a:r>
              <a:rPr lang="en-US" sz="2800" i="1" u="sng" dirty="0"/>
              <a:t>: </a:t>
            </a:r>
            <a:r>
              <a:rPr lang="en-US" sz="2800" i="1" u="sng" dirty="0"/>
              <a:t>es un trabajo duro</a:t>
            </a:r>
          </a:p>
        </p:txBody>
      </p:sp>
      <p:sp>
        <p:nvSpPr>
          <p:cNvPr id="3" name="Content Placeholder 2"/>
          <p:cNvSpPr>
            <a:spLocks noGrp="1"/>
          </p:cNvSpPr>
          <p:nvPr>
            <p:ph idx="1"/>
          </p:nvPr>
        </p:nvSpPr>
        <p:spPr>
          <a:xfrm>
            <a:off x="407194" y="902595"/>
            <a:ext cx="11645900" cy="5953819"/>
          </a:xfrm>
        </p:spPr>
        <p:txBody>
          <a:bodyPr>
            <a:normAutofit fontScale="70000" lnSpcReduction="20000"/>
          </a:bodyPr>
          <a:lstStyle/>
          <a:p>
            <a:pPr>
              <a:spcBef>
                <a:spcPts val="0"/>
              </a:spcBef>
              <a:spcAft>
                <a:spcPts val="1800"/>
              </a:spcAft>
              <a:defRPr/>
            </a:pPr>
            <a:r>
              <a:rPr lang="en-US" dirty="0" smtClean="0">
                <a:solidFill>
                  <a:srgbClr val="FFFF00"/>
                </a:solidFill>
                <a:ea typeface="+mn-ea"/>
              </a:rPr>
              <a:t>Protector/</a:t>
            </a:r>
            <a:r>
              <a:rPr lang="en-US" dirty="0" err="1" smtClean="0">
                <a:solidFill>
                  <a:srgbClr val="FFFF00"/>
                </a:solidFill>
                <a:ea typeface="+mn-ea"/>
              </a:rPr>
              <a:t>proveedor</a:t>
            </a:r>
            <a:r>
              <a:rPr lang="en-US" b="0" dirty="0" smtClean="0">
                <a:ea typeface="+mn-ea"/>
              </a:rPr>
              <a:t>—</a:t>
            </a:r>
            <a:r>
              <a:rPr lang="en-US" b="0" dirty="0" err="1" smtClean="0">
                <a:ea typeface="+mn-ea"/>
              </a:rPr>
              <a:t>valentía</a:t>
            </a:r>
            <a:r>
              <a:rPr lang="en-US" b="0" dirty="0" smtClean="0">
                <a:ea typeface="+mn-ea"/>
              </a:rPr>
              <a:t>, </a:t>
            </a:r>
            <a:r>
              <a:rPr lang="en-US" b="0" dirty="0">
                <a:ea typeface="+mn-ea"/>
              </a:rPr>
              <a:t>habilidad, fuerza, previsión, perseverancia, sacrificio</a:t>
            </a:r>
          </a:p>
          <a:p>
            <a:pPr>
              <a:spcBef>
                <a:spcPts val="0"/>
              </a:spcBef>
              <a:spcAft>
                <a:spcPts val="1800"/>
              </a:spcAft>
              <a:defRPr/>
            </a:pPr>
            <a:r>
              <a:rPr lang="en-US" dirty="0">
                <a:solidFill>
                  <a:srgbClr val="FFFF00"/>
                </a:solidFill>
                <a:ea typeface="+mn-ea"/>
              </a:rPr>
              <a:t>Visionario</a:t>
            </a:r>
            <a:r>
              <a:rPr lang="en-US" b="0" dirty="0">
                <a:ea typeface="+mn-ea"/>
              </a:rPr>
              <a:t>—visión espiritual: conocimiento, fe y esperanza en la prueba, “discernir el bien y el mal”</a:t>
            </a:r>
          </a:p>
          <a:p>
            <a:pPr>
              <a:spcBef>
                <a:spcPts val="0"/>
              </a:spcBef>
              <a:spcAft>
                <a:spcPts val="1800"/>
              </a:spcAft>
              <a:defRPr/>
            </a:pPr>
            <a:r>
              <a:rPr lang="en-US" dirty="0">
                <a:solidFill>
                  <a:srgbClr val="FFFF00"/>
                </a:solidFill>
                <a:ea typeface="+mn-ea"/>
              </a:rPr>
              <a:t>Solucionador de problemas</a:t>
            </a:r>
            <a:r>
              <a:rPr lang="en-US" b="0" dirty="0">
                <a:ea typeface="+mn-ea"/>
              </a:rPr>
              <a:t>—tomar la iniciativa, primero en la confesión y el perdón, </a:t>
            </a:r>
            <a:r>
              <a:rPr lang="en-US" b="0" dirty="0" err="1" smtClean="0">
                <a:ea typeface="+mn-ea"/>
              </a:rPr>
              <a:t>hacer</a:t>
            </a:r>
            <a:r>
              <a:rPr lang="en-US" b="0" dirty="0" smtClean="0">
                <a:ea typeface="+mn-ea"/>
              </a:rPr>
              <a:t> </a:t>
            </a:r>
            <a:r>
              <a:rPr lang="en-US" b="0" dirty="0" err="1" smtClean="0">
                <a:ea typeface="+mn-ea"/>
              </a:rPr>
              <a:t>sacrificios</a:t>
            </a:r>
            <a:endParaRPr lang="en-US" b="0" dirty="0">
              <a:ea typeface="+mn-ea"/>
            </a:endParaRPr>
          </a:p>
          <a:p>
            <a:pPr>
              <a:spcBef>
                <a:spcPts val="0"/>
              </a:spcBef>
              <a:spcAft>
                <a:spcPts val="1800"/>
              </a:spcAft>
              <a:defRPr/>
            </a:pPr>
            <a:r>
              <a:rPr lang="en-US" dirty="0">
                <a:solidFill>
                  <a:srgbClr val="FFFF00"/>
                </a:solidFill>
                <a:ea typeface="+mn-ea"/>
              </a:rPr>
              <a:t>Tomador de </a:t>
            </a:r>
            <a:r>
              <a:rPr lang="en-US" dirty="0" err="1" smtClean="0">
                <a:solidFill>
                  <a:srgbClr val="FFFF00"/>
                </a:solidFill>
                <a:ea typeface="+mn-ea"/>
              </a:rPr>
              <a:t>decisiones</a:t>
            </a:r>
            <a:r>
              <a:rPr lang="en-US" b="0" dirty="0" smtClean="0">
                <a:ea typeface="+mn-ea"/>
              </a:rPr>
              <a:t>—</a:t>
            </a:r>
            <a:r>
              <a:rPr lang="en-US" b="0" dirty="0" err="1" smtClean="0">
                <a:ea typeface="+mn-ea"/>
              </a:rPr>
              <a:t>tomar</a:t>
            </a:r>
            <a:r>
              <a:rPr lang="en-US" b="0" dirty="0" smtClean="0">
                <a:ea typeface="+mn-ea"/>
              </a:rPr>
              <a:t> </a:t>
            </a:r>
            <a:r>
              <a:rPr lang="en-US" b="0" dirty="0">
                <a:ea typeface="+mn-ea"/>
              </a:rPr>
              <a:t>decisiones difíciles, </a:t>
            </a:r>
            <a:r>
              <a:rPr lang="en-US" b="0" dirty="0" err="1" smtClean="0">
                <a:ea typeface="+mn-ea"/>
              </a:rPr>
              <a:t>llevarlas</a:t>
            </a:r>
            <a:r>
              <a:rPr lang="en-US" b="0" dirty="0" smtClean="0">
                <a:ea typeface="+mn-ea"/>
              </a:rPr>
              <a:t> a </a:t>
            </a:r>
            <a:r>
              <a:rPr lang="en-US" b="0" dirty="0" err="1" smtClean="0">
                <a:ea typeface="+mn-ea"/>
              </a:rPr>
              <a:t>cabo</a:t>
            </a:r>
            <a:r>
              <a:rPr lang="en-US" b="0" dirty="0" smtClean="0">
                <a:ea typeface="+mn-ea"/>
              </a:rPr>
              <a:t> </a:t>
            </a:r>
            <a:r>
              <a:rPr lang="en-US" b="0" dirty="0">
                <a:ea typeface="+mn-ea"/>
              </a:rPr>
              <a:t>y asumir la culpa de ellas basándose en la confianza en valores inmutables (pero sin conocer el </a:t>
            </a:r>
            <a:r>
              <a:rPr lang="en-US" b="0" dirty="0" err="1">
                <a:ea typeface="+mn-ea"/>
              </a:rPr>
              <a:t>futuro</a:t>
            </a:r>
            <a:r>
              <a:rPr lang="en-US" b="0" dirty="0" smtClean="0">
                <a:ea typeface="+mn-ea"/>
              </a:rPr>
              <a:t>)</a:t>
            </a:r>
            <a:endParaRPr lang="en-US" b="0" dirty="0">
              <a:ea typeface="+mn-ea"/>
            </a:endParaRPr>
          </a:p>
          <a:p>
            <a:pPr>
              <a:spcBef>
                <a:spcPts val="0"/>
              </a:spcBef>
              <a:spcAft>
                <a:spcPts val="1800"/>
              </a:spcAft>
              <a:defRPr/>
            </a:pPr>
            <a:r>
              <a:rPr lang="en-US" dirty="0">
                <a:solidFill>
                  <a:srgbClr val="FFFF00"/>
                </a:solidFill>
                <a:ea typeface="+mn-ea"/>
              </a:rPr>
              <a:t>Ejemplo de disciplina personal</a:t>
            </a:r>
            <a:r>
              <a:rPr lang="en-US" b="0" dirty="0">
                <a:ea typeface="+mn-ea"/>
              </a:rPr>
              <a:t>— autodisciplina personal, financiera y espiritual</a:t>
            </a:r>
          </a:p>
          <a:p>
            <a:pPr>
              <a:spcBef>
                <a:spcPts val="0"/>
              </a:spcBef>
              <a:spcAft>
                <a:spcPts val="1800"/>
              </a:spcAft>
              <a:defRPr/>
            </a:pPr>
            <a:r>
              <a:rPr lang="en-US" altLang="en-US" dirty="0" err="1">
                <a:solidFill>
                  <a:srgbClr val="FFFF00"/>
                </a:solidFill>
              </a:rPr>
              <a:t>Motivador</a:t>
            </a:r>
            <a:r>
              <a:rPr lang="en-US" altLang="en-US" b="0" dirty="0"/>
              <a:t>—</a:t>
            </a:r>
            <a:r>
              <a:rPr lang="en-US" altLang="en-US" b="0" dirty="0" err="1"/>
              <a:t>animar</a:t>
            </a:r>
            <a:r>
              <a:rPr lang="en-US" altLang="en-US" b="0" dirty="0"/>
              <a:t> </a:t>
            </a:r>
            <a:r>
              <a:rPr lang="en-US" altLang="en-US" b="0" dirty="0"/>
              <a:t>a otros a actuar, sin desanimarse ni disuadirse por la oposición o la dificultad</a:t>
            </a:r>
          </a:p>
          <a:p>
            <a:pPr>
              <a:spcBef>
                <a:spcPts val="0"/>
              </a:spcBef>
              <a:spcAft>
                <a:spcPts val="1800"/>
              </a:spcAft>
              <a:defRPr/>
            </a:pPr>
            <a:r>
              <a:rPr lang="en-US" dirty="0" err="1" smtClean="0">
                <a:solidFill>
                  <a:srgbClr val="FFFF00"/>
                </a:solidFill>
                <a:ea typeface="+mn-ea"/>
              </a:rPr>
              <a:t>Sustentador</a:t>
            </a:r>
            <a:r>
              <a:rPr lang="en-US" b="0" dirty="0" smtClean="0">
                <a:ea typeface="+mn-ea"/>
              </a:rPr>
              <a:t>—</a:t>
            </a:r>
            <a:r>
              <a:rPr lang="en-US" b="0" dirty="0" err="1" smtClean="0">
                <a:ea typeface="+mn-ea"/>
              </a:rPr>
              <a:t>producir</a:t>
            </a:r>
            <a:r>
              <a:rPr lang="en-US" b="0" dirty="0" smtClean="0">
                <a:ea typeface="+mn-ea"/>
              </a:rPr>
              <a:t> </a:t>
            </a:r>
            <a:r>
              <a:rPr lang="en-US" b="0" dirty="0">
                <a:ea typeface="+mn-ea"/>
              </a:rPr>
              <a:t>crecimiento y motivar la mejora (</a:t>
            </a:r>
            <a:r>
              <a:rPr lang="en-US" b="0" dirty="0" err="1" smtClean="0">
                <a:ea typeface="+mn-ea"/>
              </a:rPr>
              <a:t>Ef</a:t>
            </a:r>
            <a:r>
              <a:rPr lang="en-US" b="0" dirty="0" smtClean="0">
                <a:ea typeface="+mn-ea"/>
              </a:rPr>
              <a:t> </a:t>
            </a:r>
            <a:r>
              <a:rPr lang="en-US" b="0" dirty="0">
                <a:ea typeface="+mn-ea"/>
              </a:rPr>
              <a:t>6:4)</a:t>
            </a:r>
          </a:p>
          <a:p>
            <a:pPr>
              <a:spcBef>
                <a:spcPts val="0"/>
              </a:spcBef>
              <a:spcAft>
                <a:spcPts val="1800"/>
              </a:spcAft>
              <a:defRPr/>
            </a:pPr>
            <a:r>
              <a:rPr lang="en-US" altLang="en-US" dirty="0" err="1">
                <a:solidFill>
                  <a:srgbClr val="FFFF00"/>
                </a:solidFill>
              </a:rPr>
              <a:t>Sacrificador</a:t>
            </a:r>
            <a:r>
              <a:rPr lang="en-US" altLang="en-US" b="0" dirty="0"/>
              <a:t>—todas las </a:t>
            </a:r>
            <a:r>
              <a:rPr lang="en-US" altLang="en-US" b="0" dirty="0" err="1"/>
              <a:t>acciones</a:t>
            </a:r>
            <a:r>
              <a:rPr lang="en-US" altLang="en-US" b="0" dirty="0"/>
              <a:t>/</a:t>
            </a:r>
            <a:r>
              <a:rPr lang="en-US" altLang="en-US" b="0" dirty="0" err="1"/>
              <a:t>decisiones</a:t>
            </a:r>
            <a:r>
              <a:rPr lang="en-US" altLang="en-US" b="0" dirty="0"/>
              <a:t> </a:t>
            </a:r>
            <a:r>
              <a:rPr lang="en-US" altLang="en-US" b="0" dirty="0" smtClean="0"/>
              <a:t>no son </a:t>
            </a:r>
            <a:r>
              <a:rPr lang="en-US" altLang="en-US" b="0" dirty="0"/>
              <a:t>en beneficio propio</a:t>
            </a:r>
            <a:endParaRPr lang="en-US" b="0" dirty="0">
              <a:ea typeface="+mn-ea"/>
            </a:endParaRPr>
          </a:p>
        </p:txBody>
      </p:sp>
      <p:sp>
        <p:nvSpPr>
          <p:cNvPr id="4" name="Slide Number Placeholder 3"/>
          <p:cNvSpPr>
            <a:spLocks noGrp="1"/>
          </p:cNvSpPr>
          <p:nvPr>
            <p:ph type="sldNum" sz="quarter" idx="12"/>
          </p:nvPr>
        </p:nvSpPr>
        <p:spPr/>
        <p:txBody>
          <a:bodyPr/>
          <a:lstStyle/>
          <a:p>
            <a:pPr algn="l">
              <a:defRPr/>
            </a:pPr>
            <a:fld id="{5B22CAEB-78B6-4679-BA9F-DAAC359F120F}" type="slidenum">
              <a:rPr lang="en-US">
                <a:solidFill>
                  <a:srgbClr val="FFFFFF"/>
                </a:solidFill>
              </a:rPr>
              <a:pPr algn="l">
                <a:defRPr/>
              </a:pPr>
              <a:t>149</a:t>
            </a:fld>
            <a:endParaRPr lang="en-US">
              <a:solidFill>
                <a:srgbClr val="FFFFFF"/>
              </a:solidFill>
            </a:endParaRPr>
          </a:p>
        </p:txBody>
      </p:sp>
    </p:spTree>
    <p:extLst>
      <p:ext uri="{BB962C8B-B14F-4D97-AF65-F5344CB8AC3E}">
        <p14:creationId xmlns:p14="http://schemas.microsoft.com/office/powerpoint/2010/main" val="3465409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Consecuencias del pecado</a:t>
            </a:r>
          </a:p>
        </p:txBody>
      </p:sp>
      <p:sp>
        <p:nvSpPr>
          <p:cNvPr id="177" name="CustomShape 2"/>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6550FFF-7D79-4F46-862A-86BA29896788}" type="slidenum">
              <a:rPr lang="en-US" sz="1600" b="1" strike="noStrike" spc="-1">
                <a:solidFill>
                  <a:srgbClr val="FFFFFF"/>
                </a:solidFill>
                <a:latin typeface="Arial"/>
              </a:rPr>
              <a:t>15</a:t>
            </a:fld>
            <a:endParaRPr lang="en-US" sz="1600" b="0" strike="noStrike" spc="-1">
              <a:solidFill>
                <a:srgbClr val="000000"/>
              </a:solidFill>
              <a:latin typeface="Arial"/>
            </a:endParaRPr>
          </a:p>
        </p:txBody>
      </p:sp>
      <p:graphicFrame>
        <p:nvGraphicFramePr>
          <p:cNvPr id="178" name="Table 3"/>
          <p:cNvGraphicFramePr/>
          <p:nvPr>
            <p:extLst>
              <p:ext uri="{D42A27DB-BD31-4B8C-83A1-F6EECF244321}">
                <p14:modId xmlns:p14="http://schemas.microsoft.com/office/powerpoint/2010/main" val="3217090691"/>
              </p:ext>
            </p:extLst>
          </p:nvPr>
        </p:nvGraphicFramePr>
        <p:xfrm>
          <a:off x="0" y="752400"/>
          <a:ext cx="12192120" cy="6150523"/>
        </p:xfrm>
        <a:graphic>
          <a:graphicData uri="http://schemas.openxmlformats.org/drawingml/2006/table">
            <a:tbl>
              <a:tblPr/>
              <a:tblGrid>
                <a:gridCol w="1626293"/>
                <a:gridCol w="1847775"/>
                <a:gridCol w="4797638"/>
                <a:gridCol w="3920414"/>
              </a:tblGrid>
              <a:tr h="468360">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dirty="0">
                          <a:solidFill>
                            <a:srgbClr val="000000"/>
                          </a:solidFill>
                          <a:latin typeface="Calibri"/>
                          <a:ea typeface="Calibri"/>
                        </a:rPr>
                        <a:t> </a:t>
                      </a:r>
                      <a:endParaRPr lang="en-US" sz="20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99CCFF"/>
                    </a:solidFill>
                  </a:tcPr>
                </a:tc>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000000"/>
                          </a:solidFill>
                          <a:latin typeface="Calibri"/>
                          <a:ea typeface="Calibri"/>
                        </a:rPr>
                        <a:t>Ref. </a:t>
                      </a:r>
                      <a:r>
                        <a:rPr lang="en-US" sz="2400" b="1" strike="noStrike" spc="-1" dirty="0" smtClean="0">
                          <a:solidFill>
                            <a:srgbClr val="000000"/>
                          </a:solidFill>
                          <a:latin typeface="Calibri"/>
                          <a:ea typeface="Calibri"/>
                        </a:rPr>
                        <a:t>de </a:t>
                      </a:r>
                      <a:r>
                        <a:rPr lang="en-US" sz="2400" b="1" strike="noStrike" spc="-1" dirty="0" err="1" smtClean="0">
                          <a:solidFill>
                            <a:srgbClr val="000000"/>
                          </a:solidFill>
                          <a:latin typeface="Calibri"/>
                          <a:ea typeface="Calibri"/>
                        </a:rPr>
                        <a:t>Gén</a:t>
                      </a:r>
                      <a:r>
                        <a:rPr lang="en-US" sz="2400" b="1" strike="noStrike" spc="-1" dirty="0" smtClean="0">
                          <a:solidFill>
                            <a:srgbClr val="000000"/>
                          </a:solidFill>
                          <a:latin typeface="Calibri"/>
                          <a:ea typeface="Calibri"/>
                        </a:rPr>
                        <a:t>.</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99CCFF"/>
                    </a:solidFill>
                  </a:tcPr>
                </a:tc>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000000"/>
                          </a:solidFill>
                          <a:latin typeface="Calibri"/>
                          <a:ea typeface="Calibri"/>
                        </a:rPr>
                        <a:t>Antes de la </a:t>
                      </a:r>
                      <a:r>
                        <a:rPr lang="en-US" sz="2400" b="1" strike="noStrike" spc="-1" dirty="0" err="1" smtClean="0">
                          <a:solidFill>
                            <a:srgbClr val="000000"/>
                          </a:solidFill>
                          <a:latin typeface="Calibri"/>
                          <a:ea typeface="Calibri"/>
                        </a:rPr>
                        <a:t>caída</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99CCFF"/>
                    </a:solidFill>
                  </a:tcPr>
                </a:tc>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smtClean="0">
                          <a:solidFill>
                            <a:srgbClr val="000000"/>
                          </a:solidFill>
                          <a:latin typeface="Calibri"/>
                          <a:ea typeface="Calibri"/>
                        </a:rPr>
                        <a:t>Después</a:t>
                      </a:r>
                      <a:r>
                        <a:rPr lang="en-US" sz="2400" b="1" strike="noStrike" spc="-1" dirty="0" smtClean="0">
                          <a:solidFill>
                            <a:srgbClr val="000000"/>
                          </a:solidFill>
                          <a:latin typeface="Calibri"/>
                          <a:ea typeface="Calibri"/>
                        </a:rPr>
                        <a:t> </a:t>
                      </a:r>
                      <a:r>
                        <a:rPr lang="en-US" sz="2400" b="1" strike="noStrike" spc="-1" dirty="0">
                          <a:solidFill>
                            <a:srgbClr val="000000"/>
                          </a:solidFill>
                          <a:latin typeface="Calibri"/>
                          <a:ea typeface="Calibri"/>
                        </a:rPr>
                        <a:t>de la </a:t>
                      </a:r>
                      <a:r>
                        <a:rPr lang="en-US" sz="2400" b="1" strike="noStrike" spc="-1" dirty="0" err="1">
                          <a:solidFill>
                            <a:srgbClr val="000000"/>
                          </a:solidFill>
                          <a:latin typeface="Calibri"/>
                          <a:ea typeface="Calibri"/>
                        </a:rPr>
                        <a:t>caída</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99CCFF"/>
                    </a:solidFill>
                  </a:tcPr>
                </a:tc>
              </a:tr>
              <a:tr h="1149480">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dirty="0" err="1" smtClean="0">
                          <a:solidFill>
                            <a:srgbClr val="000000"/>
                          </a:solidFill>
                          <a:latin typeface="Calibri"/>
                          <a:ea typeface="Calibri"/>
                        </a:rPr>
                        <a:t>Carácter</a:t>
                      </a:r>
                      <a:r>
                        <a:rPr lang="en-US" sz="2000" b="1" strike="noStrike" spc="-1" dirty="0" smtClean="0">
                          <a:solidFill>
                            <a:srgbClr val="000000"/>
                          </a:solidFill>
                          <a:latin typeface="Calibri"/>
                          <a:ea typeface="Calibri"/>
                        </a:rPr>
                        <a:t>/</a:t>
                      </a:r>
                      <a:r>
                        <a:rPr dirty="0"/>
                        <a:t/>
                      </a:r>
                      <a:br>
                        <a:rPr dirty="0"/>
                      </a:br>
                      <a:r>
                        <a:rPr lang="en-US" sz="2000" b="1" strike="noStrike" spc="-1" dirty="0" err="1" smtClean="0">
                          <a:solidFill>
                            <a:srgbClr val="000000"/>
                          </a:solidFill>
                          <a:latin typeface="Calibri"/>
                          <a:ea typeface="Calibri"/>
                        </a:rPr>
                        <a:t>conciencia</a:t>
                      </a:r>
                      <a:endParaRPr lang="en-US" sz="20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algn="l"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a:solidFill>
                            <a:srgbClr val="000000"/>
                          </a:solidFill>
                          <a:latin typeface="Calibri"/>
                          <a:ea typeface="Calibri"/>
                        </a:rPr>
                        <a:t>1:26,27; 2:20</a:t>
                      </a:r>
                      <a:r>
                        <a:rPr lang="en-US" sz="2400" b="1" i="1" strike="noStrike" spc="-1">
                          <a:solidFill>
                            <a:srgbClr val="000000"/>
                          </a:solidFill>
                          <a:latin typeface="Calibri"/>
                          <a:ea typeface="Calibri"/>
                        </a:rPr>
                        <a:t>; 3:8</a:t>
                      </a:r>
                      <a:endParaRPr lang="en-US" sz="2400" b="0" strike="noStrike" spc="-1">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Imagen de Dios </a:t>
                      </a:r>
                      <a:r>
                        <a:rPr lang="en-US" sz="2300" b="1" strike="noStrike" spc="-1" dirty="0" smtClean="0">
                          <a:solidFill>
                            <a:srgbClr val="000000"/>
                          </a:solidFill>
                          <a:latin typeface="Calibri"/>
                          <a:ea typeface="Calibri"/>
                        </a:rPr>
                        <a:t>(</a:t>
                      </a:r>
                      <a:r>
                        <a:rPr lang="en-US" sz="2300" b="1" strike="noStrike" spc="-1" dirty="0" err="1" smtClean="0">
                          <a:solidFill>
                            <a:srgbClr val="000000"/>
                          </a:solidFill>
                          <a:latin typeface="Calibri"/>
                          <a:ea typeface="Calibri"/>
                        </a:rPr>
                        <a:t>varón</a:t>
                      </a:r>
                      <a:r>
                        <a:rPr lang="en-US" sz="2300" b="1" strike="noStrike" spc="-1" dirty="0" smtClean="0">
                          <a:solidFill>
                            <a:srgbClr val="000000"/>
                          </a:solidFill>
                          <a:latin typeface="Calibri"/>
                          <a:ea typeface="Calibri"/>
                        </a:rPr>
                        <a:t> y </a:t>
                      </a:r>
                      <a:r>
                        <a:rPr lang="en-US" sz="2300" b="1" strike="noStrike" spc="-1" dirty="0" err="1" smtClean="0">
                          <a:solidFill>
                            <a:srgbClr val="000000"/>
                          </a:solidFill>
                          <a:latin typeface="Calibri"/>
                          <a:ea typeface="Calibri"/>
                        </a:rPr>
                        <a:t>hembra</a:t>
                      </a:r>
                      <a:r>
                        <a:rPr lang="en-US" sz="2300" b="1" strike="noStrike" spc="-1" dirty="0" smtClean="0">
                          <a:solidFill>
                            <a:srgbClr val="000000"/>
                          </a:solidFill>
                          <a:latin typeface="Calibri"/>
                          <a:ea typeface="Calibri"/>
                        </a:rPr>
                        <a:t>)</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a:solidFill>
                            <a:srgbClr val="000000"/>
                          </a:solidFill>
                          <a:latin typeface="Calibri"/>
                          <a:ea typeface="Calibri"/>
                        </a:rPr>
                        <a:t>Inocente</a:t>
                      </a:r>
                      <a:r>
                        <a:rPr lang="en-US" sz="2300" b="1" strike="noStrike" spc="-1" dirty="0">
                          <a:solidFill>
                            <a:srgbClr val="000000"/>
                          </a:solidFill>
                          <a:latin typeface="Calibri"/>
                          <a:ea typeface="Calibri"/>
                        </a:rPr>
                        <a:t>, con </a:t>
                      </a:r>
                      <a:r>
                        <a:rPr lang="en-US" sz="2300" b="1" strike="noStrike" spc="-1" dirty="0" err="1">
                          <a:solidFill>
                            <a:srgbClr val="000000"/>
                          </a:solidFill>
                          <a:latin typeface="Calibri"/>
                          <a:ea typeface="Calibri"/>
                        </a:rPr>
                        <a:t>propósito</a:t>
                      </a:r>
                      <a:r>
                        <a:rPr lang="en-US" sz="2300" b="1" strike="noStrike" spc="-1" dirty="0">
                          <a:solidFill>
                            <a:srgbClr val="000000"/>
                          </a:solidFill>
                          <a:latin typeface="Calibri"/>
                          <a:ea typeface="Calibri"/>
                        </a:rPr>
                        <a:t> y </a:t>
                      </a:r>
                      <a:r>
                        <a:rPr lang="en-US" sz="2300" b="1" strike="noStrike" spc="-1" dirty="0" err="1">
                          <a:solidFill>
                            <a:srgbClr val="000000"/>
                          </a:solidFill>
                          <a:latin typeface="Calibri"/>
                          <a:ea typeface="Calibri"/>
                        </a:rPr>
                        <a:t>significado</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Culpa y </a:t>
                      </a:r>
                      <a:r>
                        <a:rPr lang="en-US" sz="2300" b="1" strike="noStrike" spc="-1" dirty="0" err="1">
                          <a:solidFill>
                            <a:srgbClr val="000000"/>
                          </a:solidFill>
                          <a:latin typeface="Calibri"/>
                          <a:ea typeface="Calibri"/>
                        </a:rPr>
                        <a:t>vergüenza</a:t>
                      </a:r>
                      <a:r>
                        <a:rPr sz="2300" dirty="0"/>
                        <a:t/>
                      </a:r>
                      <a:br>
                        <a:rPr sz="2300" dirty="0"/>
                      </a:br>
                      <a:r>
                        <a:rPr lang="en-US" sz="2300" b="1" strike="noStrike" spc="-1" dirty="0" smtClean="0">
                          <a:solidFill>
                            <a:srgbClr val="000000"/>
                          </a:solidFill>
                          <a:latin typeface="Calibri"/>
                          <a:ea typeface="Calibri"/>
                        </a:rPr>
                        <a:t>(se </a:t>
                      </a:r>
                      <a:r>
                        <a:rPr lang="en-US" sz="2300" b="1" strike="noStrike" spc="-1" dirty="0" err="1" smtClean="0">
                          <a:solidFill>
                            <a:srgbClr val="000000"/>
                          </a:solidFill>
                          <a:latin typeface="Calibri"/>
                          <a:ea typeface="Calibri"/>
                        </a:rPr>
                        <a:t>escondieron</a:t>
                      </a:r>
                      <a:r>
                        <a:rPr lang="en-US" sz="2300" b="1" strike="noStrike" spc="-1" dirty="0" smtClean="0">
                          <a:solidFill>
                            <a:srgbClr val="000000"/>
                          </a:solidFill>
                          <a:latin typeface="Calibri"/>
                          <a:ea typeface="Calibri"/>
                        </a:rPr>
                        <a:t> </a:t>
                      </a:r>
                      <a:r>
                        <a:rPr lang="en-US" sz="2300" b="1" strike="noStrike" spc="-1" dirty="0">
                          <a:solidFill>
                            <a:srgbClr val="000000"/>
                          </a:solidFill>
                          <a:latin typeface="Calibri"/>
                          <a:ea typeface="Calibri"/>
                        </a:rPr>
                        <a:t>de Dios)</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a:solidFill>
                            <a:srgbClr val="000000"/>
                          </a:solidFill>
                          <a:latin typeface="Calibri"/>
                          <a:ea typeface="Calibri"/>
                        </a:rPr>
                        <a:t>Engaño</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1404720">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a:solidFill>
                            <a:srgbClr val="000000"/>
                          </a:solidFill>
                          <a:latin typeface="Calibri"/>
                          <a:ea typeface="Calibri"/>
                        </a:rPr>
                        <a:t>Relación</a:t>
                      </a:r>
                      <a:endParaRPr lang="en-US" sz="2000" b="0" strike="noStrike" spc="-1">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algn="l"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000000"/>
                          </a:solidFill>
                          <a:latin typeface="Calibri"/>
                          <a:ea typeface="Calibri"/>
                        </a:rPr>
                        <a:t>1:27; 2:24,25</a:t>
                      </a:r>
                      <a:r>
                        <a:rPr lang="en-US" sz="2400" b="1" strike="noStrike" spc="-1" dirty="0" smtClean="0">
                          <a:solidFill>
                            <a:srgbClr val="000000"/>
                          </a:solidFill>
                          <a:latin typeface="Calibri"/>
                          <a:ea typeface="Calibri"/>
                        </a:rPr>
                        <a:t>; </a:t>
                      </a:r>
                      <a:r>
                        <a:rPr lang="en-US" sz="2400" b="1" i="1" strike="noStrike" spc="-1" dirty="0" smtClean="0">
                          <a:solidFill>
                            <a:srgbClr val="000000"/>
                          </a:solidFill>
                          <a:latin typeface="Calibri"/>
                          <a:ea typeface="Calibri"/>
                        </a:rPr>
                        <a:t>3:12,16</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a:solidFill>
                            <a:srgbClr val="000000"/>
                          </a:solidFill>
                          <a:latin typeface="Calibri"/>
                          <a:ea typeface="Calibri"/>
                        </a:rPr>
                        <a:t>Trabajo</a:t>
                      </a:r>
                      <a:r>
                        <a:rPr lang="en-US" sz="2300" b="1" strike="noStrike" spc="-1" dirty="0">
                          <a:solidFill>
                            <a:srgbClr val="000000"/>
                          </a:solidFill>
                          <a:latin typeface="Calibri"/>
                          <a:ea typeface="Calibri"/>
                        </a:rPr>
                        <a:t> y </a:t>
                      </a:r>
                      <a:r>
                        <a:rPr lang="en-US" sz="2300" b="1" strike="noStrike" spc="-1" dirty="0" err="1">
                          <a:solidFill>
                            <a:srgbClr val="000000"/>
                          </a:solidFill>
                          <a:latin typeface="Calibri"/>
                          <a:ea typeface="Calibri"/>
                        </a:rPr>
                        <a:t>propósito</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común</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smtClean="0">
                          <a:solidFill>
                            <a:srgbClr val="000000"/>
                          </a:solidFill>
                          <a:latin typeface="Calibri"/>
                          <a:ea typeface="Calibri"/>
                        </a:rPr>
                        <a:t>Hechos</a:t>
                      </a:r>
                      <a:r>
                        <a:rPr lang="en-US" sz="2300" b="1" strike="noStrike" spc="-1" dirty="0" smtClean="0">
                          <a:solidFill>
                            <a:srgbClr val="000000"/>
                          </a:solidFill>
                          <a:latin typeface="Calibri"/>
                          <a:ea typeface="Calibri"/>
                        </a:rPr>
                        <a:t> </a:t>
                      </a:r>
                      <a:r>
                        <a:rPr lang="en-US" sz="2300" b="1" strike="noStrike" spc="-1" dirty="0">
                          <a:solidFill>
                            <a:srgbClr val="000000"/>
                          </a:solidFill>
                          <a:latin typeface="Calibri"/>
                          <a:ea typeface="Calibri"/>
                        </a:rPr>
                        <a:t>de “la </a:t>
                      </a:r>
                      <a:r>
                        <a:rPr lang="en-US" sz="2300" b="1" strike="noStrike" spc="-1" dirty="0" err="1">
                          <a:solidFill>
                            <a:srgbClr val="000000"/>
                          </a:solidFill>
                          <a:latin typeface="Calibri"/>
                          <a:ea typeface="Calibri"/>
                        </a:rPr>
                        <a:t>misma</a:t>
                      </a:r>
                      <a:r>
                        <a:rPr lang="en-US" sz="2300" b="1" strike="noStrike" spc="-1" dirty="0">
                          <a:solidFill>
                            <a:srgbClr val="000000"/>
                          </a:solidFill>
                          <a:latin typeface="Calibri"/>
                          <a:ea typeface="Calibri"/>
                        </a:rPr>
                        <a:t> carne”</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Una sola carne (</a:t>
                      </a:r>
                      <a:r>
                        <a:rPr lang="en-US" sz="2300" b="1" strike="noStrike" spc="-1" dirty="0" err="1">
                          <a:solidFill>
                            <a:srgbClr val="000000"/>
                          </a:solidFill>
                          <a:latin typeface="Calibri"/>
                          <a:ea typeface="Calibri"/>
                        </a:rPr>
                        <a:t>dejar</a:t>
                      </a:r>
                      <a:r>
                        <a:rPr lang="en-US" sz="2300" b="1" strike="noStrike" spc="-1" dirty="0">
                          <a:solidFill>
                            <a:srgbClr val="000000"/>
                          </a:solidFill>
                          <a:latin typeface="Calibri"/>
                          <a:ea typeface="Calibri"/>
                        </a:rPr>
                        <a:t> padre/</a:t>
                      </a:r>
                      <a:r>
                        <a:rPr lang="en-US" sz="2300" b="1" strike="noStrike" spc="-1" dirty="0" err="1">
                          <a:solidFill>
                            <a:srgbClr val="000000"/>
                          </a:solidFill>
                          <a:latin typeface="Calibri"/>
                          <a:ea typeface="Calibri"/>
                        </a:rPr>
                        <a:t>madre</a:t>
                      </a:r>
                      <a:r>
                        <a:rPr lang="en-US" sz="2300" b="1" strike="noStrike" spc="-1" dirty="0">
                          <a:solidFill>
                            <a:srgbClr val="000000"/>
                          </a:solidFill>
                          <a:latin typeface="Calibri"/>
                          <a:ea typeface="Calibri"/>
                        </a:rPr>
                        <a:t>)</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No </a:t>
                      </a:r>
                      <a:r>
                        <a:rPr lang="en-US" sz="2300" b="1" strike="noStrike" spc="-1" dirty="0" err="1" smtClean="0">
                          <a:solidFill>
                            <a:srgbClr val="000000"/>
                          </a:solidFill>
                          <a:latin typeface="Calibri"/>
                          <a:ea typeface="Calibri"/>
                        </a:rPr>
                        <a:t>avergonzados</a:t>
                      </a:r>
                      <a:r>
                        <a:rPr lang="en-US" sz="2300" b="1" strike="noStrike" spc="-1" dirty="0" smtClean="0">
                          <a:solidFill>
                            <a:srgbClr val="000000"/>
                          </a:solidFill>
                          <a:latin typeface="Calibri"/>
                          <a:ea typeface="Calibri"/>
                        </a:rPr>
                        <a:t> </a:t>
                      </a:r>
                      <a:r>
                        <a:rPr lang="en-US" sz="2300" b="1" strike="noStrike" spc="-1" dirty="0">
                          <a:solidFill>
                            <a:srgbClr val="000000"/>
                          </a:solidFill>
                          <a:latin typeface="Calibri"/>
                          <a:ea typeface="Calibri"/>
                        </a:rPr>
                        <a:t>(</a:t>
                      </a:r>
                      <a:r>
                        <a:rPr lang="en-US" sz="2300" b="1" strike="noStrike" spc="-1" dirty="0" err="1">
                          <a:solidFill>
                            <a:srgbClr val="000000"/>
                          </a:solidFill>
                          <a:latin typeface="Calibri"/>
                          <a:ea typeface="Calibri"/>
                        </a:rPr>
                        <a:t>pero</a:t>
                      </a:r>
                      <a:r>
                        <a:rPr lang="en-US" sz="2300" b="1" strike="noStrike" spc="-1" dirty="0">
                          <a:solidFill>
                            <a:srgbClr val="000000"/>
                          </a:solidFill>
                          <a:latin typeface="Calibri"/>
                          <a:ea typeface="Calibri"/>
                        </a:rPr>
                        <a:t> </a:t>
                      </a:r>
                      <a:r>
                        <a:rPr lang="en-US" sz="2300" b="1" strike="noStrike" spc="-1" dirty="0" err="1" smtClean="0">
                          <a:solidFill>
                            <a:srgbClr val="000000"/>
                          </a:solidFill>
                          <a:latin typeface="Calibri"/>
                          <a:ea typeface="Calibri"/>
                        </a:rPr>
                        <a:t>vulnerables</a:t>
                      </a:r>
                      <a:r>
                        <a:rPr lang="en-US" sz="2300" b="1" strike="noStrike" spc="-1" dirty="0" smtClean="0">
                          <a:solidFill>
                            <a:srgbClr val="000000"/>
                          </a:solidFill>
                          <a:latin typeface="Calibri"/>
                          <a:ea typeface="Calibri"/>
                        </a:rPr>
                        <a:t>)</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smtClean="0">
                          <a:solidFill>
                            <a:srgbClr val="000000"/>
                          </a:solidFill>
                          <a:latin typeface="Calibri"/>
                          <a:ea typeface="Calibri"/>
                        </a:rPr>
                        <a:t>Se </a:t>
                      </a:r>
                      <a:r>
                        <a:rPr lang="en-US" sz="2300" b="1" strike="noStrike" spc="-1" dirty="0" err="1" smtClean="0">
                          <a:solidFill>
                            <a:srgbClr val="000000"/>
                          </a:solidFill>
                          <a:latin typeface="Calibri"/>
                          <a:ea typeface="Calibri"/>
                        </a:rPr>
                        <a:t>culpan</a:t>
                      </a:r>
                      <a:r>
                        <a:rPr lang="en-US" sz="2300" b="1" strike="noStrike" spc="-1" dirty="0" smtClean="0">
                          <a:solidFill>
                            <a:srgbClr val="000000"/>
                          </a:solidFill>
                          <a:latin typeface="Calibri"/>
                          <a:ea typeface="Calibri"/>
                        </a:rPr>
                        <a:t> el </a:t>
                      </a:r>
                      <a:r>
                        <a:rPr lang="en-US" sz="2300" b="1" strike="noStrike" spc="-1" dirty="0" err="1" smtClean="0">
                          <a:solidFill>
                            <a:srgbClr val="000000"/>
                          </a:solidFill>
                          <a:latin typeface="Calibri"/>
                          <a:ea typeface="Calibri"/>
                        </a:rPr>
                        <a:t>uno</a:t>
                      </a:r>
                      <a:r>
                        <a:rPr lang="en-US" sz="2300" b="1" strike="noStrike" spc="-1" baseline="0" dirty="0" smtClean="0">
                          <a:solidFill>
                            <a:srgbClr val="000000"/>
                          </a:solidFill>
                          <a:latin typeface="Calibri"/>
                          <a:ea typeface="Calibri"/>
                        </a:rPr>
                        <a:t> a la </a:t>
                      </a:r>
                      <a:r>
                        <a:rPr lang="en-US" sz="2300" b="1" strike="noStrike" spc="-1" baseline="0" dirty="0" err="1" smtClean="0">
                          <a:solidFill>
                            <a:srgbClr val="000000"/>
                          </a:solidFill>
                          <a:latin typeface="Calibri"/>
                          <a:ea typeface="Calibri"/>
                        </a:rPr>
                        <a:t>otra</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a:solidFill>
                            <a:srgbClr val="000000"/>
                          </a:solidFill>
                          <a:latin typeface="Calibri"/>
                          <a:ea typeface="Calibri"/>
                        </a:rPr>
                        <a:t>Relación</a:t>
                      </a:r>
                      <a:r>
                        <a:rPr lang="en-US" sz="2300" b="1" strike="noStrike" spc="-1" dirty="0">
                          <a:solidFill>
                            <a:srgbClr val="000000"/>
                          </a:solidFill>
                          <a:latin typeface="Calibri"/>
                          <a:ea typeface="Calibri"/>
                        </a:rPr>
                        <a:t> hombre-</a:t>
                      </a:r>
                      <a:r>
                        <a:rPr lang="en-US" sz="2300" b="1" strike="noStrike" spc="-1" dirty="0" err="1">
                          <a:solidFill>
                            <a:srgbClr val="000000"/>
                          </a:solidFill>
                          <a:latin typeface="Calibri"/>
                          <a:ea typeface="Calibri"/>
                        </a:rPr>
                        <a:t>esposa</a:t>
                      </a:r>
                      <a:r>
                        <a:rPr lang="en-US" sz="2300" b="1" strike="noStrike" spc="-1" dirty="0">
                          <a:solidFill>
                            <a:srgbClr val="000000"/>
                          </a:solidFill>
                          <a:latin typeface="Calibri"/>
                          <a:ea typeface="Calibri"/>
                        </a:rPr>
                        <a:t> </a:t>
                      </a:r>
                      <a:r>
                        <a:rPr lang="en-US" sz="2300" b="1" strike="noStrike" spc="-1" dirty="0" err="1" smtClean="0">
                          <a:solidFill>
                            <a:srgbClr val="000000"/>
                          </a:solidFill>
                          <a:latin typeface="Calibri"/>
                          <a:ea typeface="Calibri"/>
                        </a:rPr>
                        <a:t>dañada</a:t>
                      </a:r>
                      <a:r>
                        <a:rPr lang="en-US" sz="2300" b="1" strike="noStrike" spc="-1" dirty="0" smtClean="0">
                          <a:solidFill>
                            <a:srgbClr val="000000"/>
                          </a:solidFill>
                          <a:latin typeface="Calibri"/>
                          <a:ea typeface="Calibri"/>
                        </a:rPr>
                        <a:t> </a:t>
                      </a:r>
                      <a:r>
                        <a:rPr lang="en-US" sz="2300" b="1" strike="noStrike" spc="-1" dirty="0">
                          <a:solidFill>
                            <a:srgbClr val="000000"/>
                          </a:solidFill>
                          <a:latin typeface="Calibri"/>
                          <a:ea typeface="Calibri"/>
                        </a:rPr>
                        <a:t>y vulnerable</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000000"/>
                          </a:solidFill>
                          <a:latin typeface="Calibri"/>
                          <a:ea typeface="Calibri"/>
                        </a:rPr>
                        <a:t>[</a:t>
                      </a:r>
                      <a:r>
                        <a:rPr lang="en-US" sz="2400" b="1" strike="noStrike" spc="-1" dirty="0" err="1">
                          <a:solidFill>
                            <a:srgbClr val="000000"/>
                          </a:solidFill>
                          <a:latin typeface="Calibri"/>
                          <a:ea typeface="Calibri"/>
                        </a:rPr>
                        <a:t>Competencia</a:t>
                      </a:r>
                      <a:r>
                        <a:rPr lang="en-US" sz="2400" b="1" strike="noStrike" spc="-1" dirty="0">
                          <a:solidFill>
                            <a:srgbClr val="000000"/>
                          </a:solidFill>
                          <a:latin typeface="Calibri"/>
                          <a:ea typeface="Calibri"/>
                        </a:rPr>
                        <a:t>…]</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1014480">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dirty="0" err="1" smtClean="0">
                          <a:solidFill>
                            <a:srgbClr val="000000"/>
                          </a:solidFill>
                          <a:latin typeface="Calibri"/>
                          <a:ea typeface="Calibri"/>
                        </a:rPr>
                        <a:t>Trabajo</a:t>
                      </a:r>
                      <a:endParaRPr lang="en-US" sz="20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algn="l"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000000"/>
                          </a:solidFill>
                          <a:latin typeface="Calibri"/>
                          <a:ea typeface="Calibri"/>
                        </a:rPr>
                        <a:t>1:26,28; 2:15</a:t>
                      </a:r>
                      <a:r>
                        <a:rPr lang="en-US" sz="2400" b="1" strike="noStrike" spc="-1" dirty="0" smtClean="0">
                          <a:solidFill>
                            <a:srgbClr val="000000"/>
                          </a:solidFill>
                          <a:latin typeface="Calibri"/>
                          <a:ea typeface="Calibri"/>
                        </a:rPr>
                        <a:t>; </a:t>
                      </a:r>
                      <a:r>
                        <a:rPr lang="en-US" sz="2400" b="1" i="1" strike="noStrike" spc="-1" dirty="0" smtClean="0">
                          <a:solidFill>
                            <a:srgbClr val="000000"/>
                          </a:solidFill>
                          <a:latin typeface="Calibri"/>
                          <a:ea typeface="Calibri"/>
                        </a:rPr>
                        <a:t>3:17-18</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a:solidFill>
                            <a:srgbClr val="000000"/>
                          </a:solidFill>
                          <a:latin typeface="Calibri"/>
                          <a:ea typeface="Calibri"/>
                        </a:rPr>
                        <a:t>Ser</a:t>
                      </a:r>
                      <a:r>
                        <a:rPr lang="en-US" sz="2300" b="1" strike="noStrike" spc="-1" dirty="0">
                          <a:solidFill>
                            <a:srgbClr val="000000"/>
                          </a:solidFill>
                          <a:latin typeface="Calibri"/>
                          <a:ea typeface="Calibri"/>
                        </a:rPr>
                        <a:t> </a:t>
                      </a:r>
                      <a:r>
                        <a:rPr lang="en-US" sz="2300" b="1" strike="noStrike" spc="-1" dirty="0" err="1" smtClean="0">
                          <a:solidFill>
                            <a:srgbClr val="000000"/>
                          </a:solidFill>
                          <a:latin typeface="Calibri"/>
                          <a:ea typeface="Calibri"/>
                        </a:rPr>
                        <a:t>fecundos</a:t>
                      </a:r>
                      <a:r>
                        <a:rPr lang="en-US" sz="2300" b="1" strike="noStrike" spc="-1" dirty="0" smtClean="0">
                          <a:solidFill>
                            <a:srgbClr val="000000"/>
                          </a:solidFill>
                          <a:latin typeface="Calibri"/>
                          <a:ea typeface="Calibri"/>
                        </a:rPr>
                        <a:t>/</a:t>
                      </a:r>
                      <a:r>
                        <a:rPr lang="en-US" sz="2300" b="1" strike="noStrike" spc="-1" dirty="0" err="1" smtClean="0">
                          <a:solidFill>
                            <a:srgbClr val="000000"/>
                          </a:solidFill>
                          <a:latin typeface="Calibri"/>
                          <a:ea typeface="Calibri"/>
                        </a:rPr>
                        <a:t>multiplicarse</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smtClean="0">
                          <a:solidFill>
                            <a:srgbClr val="000000"/>
                          </a:solidFill>
                          <a:latin typeface="Calibri"/>
                          <a:ea typeface="Calibri"/>
                        </a:rPr>
                        <a:t>Ejercer</a:t>
                      </a:r>
                      <a:r>
                        <a:rPr lang="en-US" sz="2300" b="1" strike="noStrike" spc="-1" dirty="0" smtClean="0">
                          <a:solidFill>
                            <a:srgbClr val="000000"/>
                          </a:solidFill>
                          <a:latin typeface="Calibri"/>
                          <a:ea typeface="Calibri"/>
                        </a:rPr>
                        <a:t> </a:t>
                      </a:r>
                      <a:r>
                        <a:rPr lang="en-US" sz="2300" b="1" strike="noStrike" spc="-1" dirty="0" err="1">
                          <a:solidFill>
                            <a:srgbClr val="000000"/>
                          </a:solidFill>
                          <a:latin typeface="Calibri"/>
                          <a:ea typeface="Calibri"/>
                        </a:rPr>
                        <a:t>dominio</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smtClean="0">
                          <a:solidFill>
                            <a:srgbClr val="000000"/>
                          </a:solidFill>
                          <a:latin typeface="Calibri"/>
                          <a:ea typeface="Calibri"/>
                        </a:rPr>
                        <a:t>Cultivar </a:t>
                      </a:r>
                      <a:r>
                        <a:rPr lang="en-US" sz="2300" b="1" strike="noStrike" spc="-1" dirty="0">
                          <a:solidFill>
                            <a:srgbClr val="000000"/>
                          </a:solidFill>
                          <a:latin typeface="Calibri"/>
                          <a:ea typeface="Calibri"/>
                        </a:rPr>
                        <a:t>y </a:t>
                      </a:r>
                      <a:r>
                        <a:rPr lang="en-US" sz="2300" b="1" strike="noStrike" spc="-1" dirty="0" err="1" smtClean="0">
                          <a:solidFill>
                            <a:srgbClr val="000000"/>
                          </a:solidFill>
                          <a:latin typeface="Calibri"/>
                          <a:ea typeface="Calibri"/>
                        </a:rPr>
                        <a:t>cuidar</a:t>
                      </a:r>
                      <a:r>
                        <a:rPr lang="en-US" sz="2300" b="1" strike="noStrike" spc="-1" dirty="0" smtClean="0">
                          <a:solidFill>
                            <a:srgbClr val="000000"/>
                          </a:solidFill>
                          <a:latin typeface="Calibri"/>
                          <a:ea typeface="Calibri"/>
                        </a:rPr>
                        <a:t> </a:t>
                      </a:r>
                      <a:r>
                        <a:rPr lang="en-US" sz="2300" b="1" strike="noStrike" spc="-1" dirty="0">
                          <a:solidFill>
                            <a:srgbClr val="000000"/>
                          </a:solidFill>
                          <a:latin typeface="Calibri"/>
                          <a:ea typeface="Calibri"/>
                        </a:rPr>
                        <a:t>el </a:t>
                      </a:r>
                      <a:r>
                        <a:rPr lang="en-US" sz="2300" b="1" strike="noStrike" spc="-1" dirty="0" err="1" smtClean="0">
                          <a:solidFill>
                            <a:srgbClr val="000000"/>
                          </a:solidFill>
                          <a:latin typeface="Calibri"/>
                          <a:ea typeface="Calibri"/>
                        </a:rPr>
                        <a:t>huerto</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smtClean="0">
                          <a:solidFill>
                            <a:srgbClr val="000000"/>
                          </a:solidFill>
                          <a:latin typeface="Calibri"/>
                          <a:ea typeface="Calibri"/>
                        </a:rPr>
                        <a:t>Trabajo</a:t>
                      </a:r>
                      <a:r>
                        <a:rPr lang="en-US" sz="2300" b="1" strike="noStrike" spc="-1" dirty="0" smtClean="0">
                          <a:solidFill>
                            <a:srgbClr val="000000"/>
                          </a:solidFill>
                          <a:latin typeface="Calibri"/>
                          <a:ea typeface="Calibri"/>
                        </a:rPr>
                        <a:t>/</a:t>
                      </a:r>
                      <a:r>
                        <a:rPr lang="en-US" sz="2300" b="1" strike="noStrike" spc="-1" dirty="0" err="1" smtClean="0">
                          <a:solidFill>
                            <a:srgbClr val="000000"/>
                          </a:solidFill>
                          <a:latin typeface="Calibri"/>
                          <a:ea typeface="Calibri"/>
                        </a:rPr>
                        <a:t>sudor</a:t>
                      </a:r>
                      <a:r>
                        <a:rPr lang="en-US" sz="2300" b="1" strike="noStrike" spc="-1" dirty="0">
                          <a:solidFill>
                            <a:srgbClr val="000000"/>
                          </a:solidFill>
                          <a:latin typeface="Calibri"/>
                          <a:ea typeface="Calibri"/>
                        </a:rPr>
                        <a:t>, </a:t>
                      </a:r>
                      <a:r>
                        <a:rPr lang="en-US" sz="2300" b="1" strike="noStrike" spc="-1" dirty="0" err="1" smtClean="0">
                          <a:solidFill>
                            <a:srgbClr val="000000"/>
                          </a:solidFill>
                          <a:latin typeface="Calibri"/>
                          <a:ea typeface="Calibri"/>
                        </a:rPr>
                        <a:t>labrar</a:t>
                      </a:r>
                      <a:r>
                        <a:rPr lang="en-US" sz="2300" b="1" strike="noStrike" spc="-1" dirty="0" smtClean="0">
                          <a:solidFill>
                            <a:srgbClr val="000000"/>
                          </a:solidFill>
                          <a:latin typeface="Calibri"/>
                          <a:ea typeface="Calibri"/>
                        </a:rPr>
                        <a:t> la </a:t>
                      </a:r>
                      <a:r>
                        <a:rPr lang="en-US" sz="2300" b="1" strike="noStrike" spc="-1" dirty="0" err="1" smtClean="0">
                          <a:solidFill>
                            <a:srgbClr val="000000"/>
                          </a:solidFill>
                          <a:latin typeface="Calibri"/>
                          <a:ea typeface="Calibri"/>
                        </a:rPr>
                        <a:t>tierra</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a:solidFill>
                            <a:srgbClr val="000000"/>
                          </a:solidFill>
                          <a:latin typeface="Calibri"/>
                          <a:ea typeface="Calibri"/>
                        </a:rPr>
                        <a:t>Espinas</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cosas</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dañinas</a:t>
                      </a:r>
                      <a:r>
                        <a:rPr lang="en-US" sz="2300" b="1" strike="noStrike" spc="-1" dirty="0">
                          <a:solidFill>
                            <a:srgbClr val="000000"/>
                          </a:solidFill>
                          <a:latin typeface="Calibri"/>
                          <a:ea typeface="Calibri"/>
                        </a:rPr>
                        <a:t>)</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1013040">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dirty="0" err="1" smtClean="0">
                          <a:solidFill>
                            <a:srgbClr val="000000"/>
                          </a:solidFill>
                          <a:latin typeface="Calibri"/>
                          <a:ea typeface="Calibri"/>
                        </a:rPr>
                        <a:t>Papeles</a:t>
                      </a:r>
                      <a:endParaRPr lang="en-US" sz="20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algn="l"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000000"/>
                          </a:solidFill>
                          <a:latin typeface="Calibri"/>
                          <a:ea typeface="Calibri"/>
                        </a:rPr>
                        <a:t>2:20</a:t>
                      </a:r>
                      <a:r>
                        <a:rPr lang="en-US" sz="2400" b="1" strike="noStrike" spc="-1" dirty="0" smtClean="0">
                          <a:solidFill>
                            <a:srgbClr val="000000"/>
                          </a:solidFill>
                          <a:latin typeface="Calibri"/>
                          <a:ea typeface="Calibri"/>
                        </a:rPr>
                        <a:t>; </a:t>
                      </a:r>
                      <a:r>
                        <a:rPr lang="en-US" sz="2400" b="1" i="1" strike="noStrike" spc="-1" dirty="0" smtClean="0">
                          <a:solidFill>
                            <a:srgbClr val="000000"/>
                          </a:solidFill>
                          <a:latin typeface="Calibri"/>
                          <a:ea typeface="Calibri"/>
                        </a:rPr>
                        <a:t>3:16</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(1:28) </a:t>
                      </a:r>
                      <a:r>
                        <a:rPr lang="en-US" sz="2300" b="1" strike="noStrike" spc="-1" dirty="0" err="1">
                          <a:solidFill>
                            <a:srgbClr val="000000"/>
                          </a:solidFill>
                          <a:latin typeface="Calibri"/>
                          <a:ea typeface="Calibri"/>
                        </a:rPr>
                        <a:t>Misión</a:t>
                      </a:r>
                      <a:r>
                        <a:rPr lang="en-US" sz="2300" b="1" strike="noStrike" spc="-1" dirty="0">
                          <a:solidFill>
                            <a:srgbClr val="000000"/>
                          </a:solidFill>
                          <a:latin typeface="Calibri"/>
                          <a:ea typeface="Calibri"/>
                        </a:rPr>
                        <a:t> </a:t>
                      </a:r>
                      <a:r>
                        <a:rPr lang="en-US" sz="2300" b="1" strike="noStrike" spc="-1" dirty="0" err="1" smtClean="0">
                          <a:solidFill>
                            <a:srgbClr val="000000"/>
                          </a:solidFill>
                          <a:latin typeface="Calibri"/>
                          <a:ea typeface="Calibri"/>
                        </a:rPr>
                        <a:t>colectiva</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Hombre y “</a:t>
                      </a:r>
                      <a:r>
                        <a:rPr lang="en-US" sz="2300" b="1" strike="noStrike" spc="-1" dirty="0" err="1" smtClean="0">
                          <a:solidFill>
                            <a:srgbClr val="000000"/>
                          </a:solidFill>
                          <a:latin typeface="Calibri"/>
                          <a:ea typeface="Calibri"/>
                        </a:rPr>
                        <a:t>ayuda</a:t>
                      </a:r>
                      <a:r>
                        <a:rPr lang="en-US" sz="2300" b="1" strike="noStrike" spc="-1" dirty="0" smtClean="0">
                          <a:solidFill>
                            <a:srgbClr val="000000"/>
                          </a:solidFill>
                          <a:latin typeface="Calibri"/>
                          <a:ea typeface="Calibri"/>
                        </a:rPr>
                        <a:t> </a:t>
                      </a:r>
                      <a:r>
                        <a:rPr lang="en-US" sz="2300" b="1" strike="noStrike" spc="-1" dirty="0" err="1" smtClean="0">
                          <a:solidFill>
                            <a:srgbClr val="000000"/>
                          </a:solidFill>
                          <a:latin typeface="Calibri"/>
                          <a:ea typeface="Calibri"/>
                        </a:rPr>
                        <a:t>adecuada</a:t>
                      </a:r>
                      <a:r>
                        <a:rPr lang="en-US" sz="2300" b="1" strike="noStrike" spc="-1" dirty="0" smtClean="0">
                          <a:solidFill>
                            <a:srgbClr val="000000"/>
                          </a:solidFill>
                          <a:latin typeface="Calibri"/>
                          <a:ea typeface="Calibri"/>
                        </a:rPr>
                        <a:t>”</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a:t>
                      </a:r>
                      <a:r>
                        <a:rPr lang="en-US" sz="2300" b="1" strike="noStrike" spc="-1" dirty="0" err="1">
                          <a:solidFill>
                            <a:srgbClr val="000000"/>
                          </a:solidFill>
                          <a:latin typeface="Calibri"/>
                          <a:ea typeface="Calibri"/>
                        </a:rPr>
                        <a:t>Mujer</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engañada</a:t>
                      </a:r>
                      <a:r>
                        <a:rPr lang="en-US" sz="2300" b="1" strike="noStrike" spc="-1" dirty="0">
                          <a:solidFill>
                            <a:srgbClr val="000000"/>
                          </a:solidFill>
                          <a:latin typeface="Calibri"/>
                          <a:ea typeface="Calibri"/>
                        </a:rPr>
                        <a:t>” (I Tim 2:12-14 – no </a:t>
                      </a:r>
                      <a:r>
                        <a:rPr lang="en-US" sz="2300" b="1" strike="noStrike" spc="-1" dirty="0" err="1" smtClean="0">
                          <a:solidFill>
                            <a:srgbClr val="000000"/>
                          </a:solidFill>
                          <a:latin typeface="Calibri"/>
                          <a:ea typeface="Calibri"/>
                        </a:rPr>
                        <a:t>debe</a:t>
                      </a:r>
                      <a:r>
                        <a:rPr lang="en-US" sz="2300" b="1" strike="noStrike" spc="-1" baseline="0" dirty="0" smtClean="0">
                          <a:solidFill>
                            <a:srgbClr val="000000"/>
                          </a:solidFill>
                          <a:latin typeface="Calibri"/>
                          <a:ea typeface="Calibri"/>
                        </a:rPr>
                        <a:t> </a:t>
                      </a:r>
                      <a:r>
                        <a:rPr lang="en-US" sz="2300" b="1" strike="noStrike" spc="-1" baseline="0" dirty="0" err="1" smtClean="0">
                          <a:solidFill>
                            <a:srgbClr val="000000"/>
                          </a:solidFill>
                          <a:latin typeface="Calibri"/>
                          <a:ea typeface="Calibri"/>
                        </a:rPr>
                        <a:t>tener</a:t>
                      </a:r>
                      <a:r>
                        <a:rPr lang="en-US" sz="2300" b="1" strike="noStrike" spc="-1" baseline="0" dirty="0" smtClean="0">
                          <a:solidFill>
                            <a:srgbClr val="000000"/>
                          </a:solidFill>
                          <a:latin typeface="Calibri"/>
                          <a:ea typeface="Calibri"/>
                        </a:rPr>
                        <a:t> </a:t>
                      </a:r>
                      <a:r>
                        <a:rPr lang="en-US" sz="2300" b="1" strike="noStrike" spc="-1" dirty="0" err="1" smtClean="0">
                          <a:solidFill>
                            <a:srgbClr val="000000"/>
                          </a:solidFill>
                          <a:latin typeface="Calibri"/>
                          <a:ea typeface="Calibri"/>
                        </a:rPr>
                        <a:t>autoridad</a:t>
                      </a:r>
                      <a:r>
                        <a:rPr lang="en-US" sz="2300" b="1" strike="noStrike" spc="-1" dirty="0">
                          <a:solidFill>
                            <a:srgbClr val="000000"/>
                          </a:solidFill>
                          <a:latin typeface="Calibri"/>
                          <a:ea typeface="Calibri"/>
                        </a:rPr>
                        <a:t>)</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1014120">
                <a:tc>
                  <a:txBody>
                    <a:bodyPr/>
                    <a:lstStyle/>
                    <a:p>
                      <a:pPr algn="ctr"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strike="noStrike" spc="-1" dirty="0" err="1" smtClean="0">
                          <a:solidFill>
                            <a:srgbClr val="000000"/>
                          </a:solidFill>
                          <a:latin typeface="Calibri"/>
                          <a:ea typeface="Calibri"/>
                        </a:rPr>
                        <a:t>Restricciones</a:t>
                      </a:r>
                      <a:r>
                        <a:rPr lang="en-US" sz="2000" b="1" strike="noStrike" spc="-1" dirty="0" smtClean="0">
                          <a:solidFill>
                            <a:srgbClr val="000000"/>
                          </a:solidFill>
                          <a:latin typeface="Calibri"/>
                          <a:ea typeface="Calibri"/>
                        </a:rPr>
                        <a:t>/</a:t>
                      </a:r>
                      <a:r>
                        <a:rPr lang="en-US" sz="2000" b="1" strike="noStrike" spc="-1" dirty="0" err="1" smtClean="0">
                          <a:solidFill>
                            <a:srgbClr val="000000"/>
                          </a:solidFill>
                          <a:latin typeface="Calibri"/>
                          <a:ea typeface="Calibri"/>
                        </a:rPr>
                        <a:t>limitaciones</a:t>
                      </a:r>
                      <a:endParaRPr lang="en-US" sz="20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algn="l" rtl="0">
                        <a:lnSpc>
                          <a:spcPct val="10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000000"/>
                          </a:solidFill>
                          <a:latin typeface="Calibri"/>
                          <a:ea typeface="Calibri"/>
                        </a:rPr>
                        <a:t>2:17</a:t>
                      </a:r>
                      <a:r>
                        <a:rPr lang="en-US" sz="2400" b="1" strike="noStrike" spc="-1" dirty="0" smtClean="0">
                          <a:solidFill>
                            <a:srgbClr val="000000"/>
                          </a:solidFill>
                          <a:latin typeface="Calibri"/>
                          <a:ea typeface="Calibri"/>
                        </a:rPr>
                        <a:t>; </a:t>
                      </a:r>
                      <a:r>
                        <a:rPr lang="en-US" sz="2400" b="1" i="1" strike="noStrike" spc="-1" dirty="0" smtClean="0">
                          <a:solidFill>
                            <a:srgbClr val="000000"/>
                          </a:solidFill>
                          <a:latin typeface="Calibri"/>
                          <a:ea typeface="Calibri"/>
                        </a:rPr>
                        <a:t>3:3; </a:t>
                      </a:r>
                      <a:r>
                        <a:rPr lang="en-US" sz="2400" b="1" strike="noStrike" spc="-1" dirty="0" smtClean="0">
                          <a:solidFill>
                            <a:srgbClr val="000000"/>
                          </a:solidFill>
                          <a:latin typeface="Calibri"/>
                          <a:ea typeface="Calibri"/>
                        </a:rPr>
                        <a:t>1:29; </a:t>
                      </a:r>
                      <a:r>
                        <a:rPr lang="en-US" sz="2400" b="1" i="1" strike="noStrike" spc="-1" dirty="0" smtClean="0">
                          <a:solidFill>
                            <a:srgbClr val="000000"/>
                          </a:solidFill>
                          <a:latin typeface="Calibri"/>
                          <a:ea typeface="Calibri"/>
                        </a:rPr>
                        <a:t>3:18</a:t>
                      </a:r>
                      <a:endParaRPr lang="en-US" sz="24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smtClean="0">
                          <a:solidFill>
                            <a:srgbClr val="000000"/>
                          </a:solidFill>
                          <a:latin typeface="Calibri"/>
                          <a:ea typeface="Calibri"/>
                        </a:rPr>
                        <a:t>Coman</a:t>
                      </a:r>
                      <a:r>
                        <a:rPr lang="en-US" sz="2300" b="1" strike="noStrike" spc="-1" dirty="0" smtClean="0">
                          <a:solidFill>
                            <a:srgbClr val="000000"/>
                          </a:solidFill>
                          <a:latin typeface="Calibri"/>
                          <a:ea typeface="Calibri"/>
                        </a:rPr>
                        <a:t> </a:t>
                      </a:r>
                      <a:r>
                        <a:rPr lang="en-US" sz="2300" b="1" strike="noStrike" spc="-1" dirty="0" err="1">
                          <a:solidFill>
                            <a:srgbClr val="000000"/>
                          </a:solidFill>
                          <a:latin typeface="Calibri"/>
                          <a:ea typeface="Calibri"/>
                        </a:rPr>
                        <a:t>cualquier</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cosa</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menos</a:t>
                      </a:r>
                      <a:r>
                        <a:rPr lang="en-US" sz="2300" b="1" strike="noStrike" spc="-1" dirty="0">
                          <a:solidFill>
                            <a:srgbClr val="000000"/>
                          </a:solidFill>
                          <a:latin typeface="Calibri"/>
                          <a:ea typeface="Calibri"/>
                        </a:rPr>
                        <a:t>...</a:t>
                      </a:r>
                      <a:endParaRPr lang="en-US" sz="2300" b="0" strike="noStrike" spc="-1" dirty="0">
                        <a:solidFill>
                          <a:srgbClr val="000000"/>
                        </a:solidFill>
                        <a:latin typeface="Arial"/>
                      </a:endParaRPr>
                    </a:p>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a:solidFill>
                            <a:srgbClr val="000000"/>
                          </a:solidFill>
                          <a:latin typeface="Calibri"/>
                          <a:ea typeface="Calibri"/>
                        </a:rPr>
                        <a:t>No </a:t>
                      </a:r>
                      <a:r>
                        <a:rPr lang="en-US" sz="2300" b="1" strike="noStrike" spc="-1" dirty="0" err="1" smtClean="0">
                          <a:solidFill>
                            <a:srgbClr val="000000"/>
                          </a:solidFill>
                          <a:latin typeface="Calibri"/>
                          <a:ea typeface="Calibri"/>
                        </a:rPr>
                        <a:t>coman</a:t>
                      </a:r>
                      <a:r>
                        <a:rPr lang="en-US" sz="2300" b="1" strike="noStrike" spc="-1" dirty="0" smtClean="0">
                          <a:solidFill>
                            <a:srgbClr val="000000"/>
                          </a:solidFill>
                          <a:latin typeface="Calibri"/>
                          <a:ea typeface="Calibri"/>
                        </a:rPr>
                        <a:t> </a:t>
                      </a:r>
                      <a:r>
                        <a:rPr lang="en-US" sz="2300" b="1" strike="noStrike" spc="-1" dirty="0">
                          <a:solidFill>
                            <a:srgbClr val="000000"/>
                          </a:solidFill>
                          <a:latin typeface="Calibri"/>
                          <a:ea typeface="Calibri"/>
                        </a:rPr>
                        <a:t>del </a:t>
                      </a:r>
                      <a:r>
                        <a:rPr lang="en-US" sz="2300" b="1" strike="noStrike" spc="-1" dirty="0" err="1" smtClean="0">
                          <a:solidFill>
                            <a:srgbClr val="000000"/>
                          </a:solidFill>
                          <a:latin typeface="Calibri"/>
                          <a:ea typeface="Calibri"/>
                        </a:rPr>
                        <a:t>árbol</a:t>
                      </a:r>
                      <a:r>
                        <a:rPr lang="en-US" sz="2300" b="1" strike="noStrike" spc="-1" dirty="0">
                          <a:solidFill>
                            <a:srgbClr val="000000"/>
                          </a:solidFill>
                          <a:latin typeface="Calibri"/>
                          <a:ea typeface="Calibri"/>
                        </a:rPr>
                        <a:t>...</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a:lstStyle/>
                    <a:p>
                      <a:pPr marL="172800" indent="-172800" algn="l" rtl="0">
                        <a:lnSpc>
                          <a:spcPct val="9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300" b="1" strike="noStrike" spc="-1" dirty="0" err="1" smtClean="0">
                          <a:solidFill>
                            <a:srgbClr val="000000"/>
                          </a:solidFill>
                          <a:latin typeface="Calibri"/>
                          <a:ea typeface="Calibri"/>
                        </a:rPr>
                        <a:t>Muchas</a:t>
                      </a:r>
                      <a:r>
                        <a:rPr lang="en-US" sz="2300" b="1" strike="noStrike" spc="-1" dirty="0" smtClean="0">
                          <a:solidFill>
                            <a:srgbClr val="000000"/>
                          </a:solidFill>
                          <a:latin typeface="Calibri"/>
                          <a:ea typeface="Calibri"/>
                        </a:rPr>
                        <a:t>: </a:t>
                      </a:r>
                      <a:r>
                        <a:rPr lang="en-US" sz="2300" b="1" strike="noStrike" spc="-1" dirty="0" err="1">
                          <a:solidFill>
                            <a:srgbClr val="000000"/>
                          </a:solidFill>
                          <a:latin typeface="Calibri"/>
                          <a:ea typeface="Calibri"/>
                        </a:rPr>
                        <a:t>escasez</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más</a:t>
                      </a:r>
                      <a:r>
                        <a:rPr lang="en-US" sz="2300" b="1" strike="noStrike" spc="-1" dirty="0">
                          <a:solidFill>
                            <a:srgbClr val="000000"/>
                          </a:solidFill>
                          <a:latin typeface="Calibri"/>
                          <a:ea typeface="Calibri"/>
                        </a:rPr>
                        <a:t> </a:t>
                      </a:r>
                      <a:r>
                        <a:rPr lang="en-US" sz="2300" b="1" strike="noStrike" spc="-1" dirty="0" err="1" smtClean="0">
                          <a:solidFill>
                            <a:srgbClr val="000000"/>
                          </a:solidFill>
                          <a:latin typeface="Calibri"/>
                          <a:ea typeface="Calibri"/>
                        </a:rPr>
                        <a:t>tenta-ciones</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inseguridad</a:t>
                      </a:r>
                      <a:r>
                        <a:rPr lang="en-US" sz="2300" b="1" strike="noStrike" spc="-1" dirty="0">
                          <a:solidFill>
                            <a:srgbClr val="000000"/>
                          </a:solidFill>
                          <a:latin typeface="Calibri"/>
                          <a:ea typeface="Calibri"/>
                        </a:rPr>
                        <a:t>, </a:t>
                      </a:r>
                      <a:r>
                        <a:rPr lang="en-US" sz="2300" b="1" strike="noStrike" spc="-1" dirty="0" err="1" smtClean="0">
                          <a:solidFill>
                            <a:srgbClr val="000000"/>
                          </a:solidFill>
                          <a:latin typeface="Calibri"/>
                          <a:ea typeface="Calibri"/>
                        </a:rPr>
                        <a:t>sufri-miento</a:t>
                      </a:r>
                      <a:r>
                        <a:rPr lang="en-US" sz="2300" b="1" strike="noStrike" spc="-1" dirty="0" smtClean="0">
                          <a:solidFill>
                            <a:srgbClr val="000000"/>
                          </a:solidFill>
                          <a:latin typeface="Calibri"/>
                          <a:ea typeface="Calibri"/>
                        </a:rPr>
                        <a:t> (</a:t>
                      </a:r>
                      <a:r>
                        <a:rPr lang="en-US" sz="2300" b="1" strike="noStrike" spc="-1" dirty="0" err="1" smtClean="0">
                          <a:solidFill>
                            <a:srgbClr val="000000"/>
                          </a:solidFill>
                          <a:latin typeface="Calibri"/>
                          <a:ea typeface="Calibri"/>
                        </a:rPr>
                        <a:t>todo</a:t>
                      </a:r>
                      <a:r>
                        <a:rPr lang="en-US" sz="2300" b="1" strike="noStrike" spc="-1" dirty="0" smtClean="0">
                          <a:solidFill>
                            <a:srgbClr val="000000"/>
                          </a:solidFill>
                          <a:latin typeface="Calibri"/>
                          <a:ea typeface="Calibri"/>
                        </a:rPr>
                        <a:t> </a:t>
                      </a:r>
                      <a:r>
                        <a:rPr lang="en-US" sz="2300" b="1" strike="noStrike" spc="-1" dirty="0" err="1">
                          <a:solidFill>
                            <a:srgbClr val="000000"/>
                          </a:solidFill>
                          <a:latin typeface="Calibri"/>
                          <a:ea typeface="Calibri"/>
                        </a:rPr>
                        <a:t>tipo</a:t>
                      </a:r>
                      <a:r>
                        <a:rPr lang="en-US" sz="2300" b="1" strike="noStrike" spc="-1" dirty="0">
                          <a:solidFill>
                            <a:srgbClr val="000000"/>
                          </a:solidFill>
                          <a:latin typeface="Calibri"/>
                          <a:ea typeface="Calibri"/>
                        </a:rPr>
                        <a:t>), </a:t>
                      </a:r>
                      <a:r>
                        <a:rPr lang="en-US" sz="2300" b="1" strike="noStrike" spc="-1" dirty="0" err="1">
                          <a:solidFill>
                            <a:srgbClr val="000000"/>
                          </a:solidFill>
                          <a:latin typeface="Calibri"/>
                          <a:ea typeface="Calibri"/>
                        </a:rPr>
                        <a:t>muerte</a:t>
                      </a:r>
                      <a:r>
                        <a:rPr lang="en-US" sz="2300" b="1" strike="noStrike" spc="-1" dirty="0">
                          <a:solidFill>
                            <a:srgbClr val="000000"/>
                          </a:solidFill>
                          <a:latin typeface="Calibri"/>
                          <a:ea typeface="Calibri"/>
                        </a:rPr>
                        <a:t>.</a:t>
                      </a:r>
                      <a:endParaRPr lang="en-US" sz="2300" b="0" strike="noStrike" spc="-1" dirty="0">
                        <a:solidFill>
                          <a:srgbClr val="000000"/>
                        </a:solidFill>
                        <a:latin typeface="Arial"/>
                      </a:endParaRPr>
                    </a:p>
                  </a:txBody>
                  <a:tcPr marL="68760" marR="6876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bl>
          </a:graphicData>
        </a:graphic>
      </p:graphicFrame>
      <p:sp>
        <p:nvSpPr>
          <p:cNvPr id="179" name="CustomShape 4"/>
          <p:cNvSpPr/>
          <p:nvPr/>
        </p:nvSpPr>
        <p:spPr>
          <a:xfrm>
            <a:off x="3538819" y="1285404"/>
            <a:ext cx="4690781" cy="106992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0" name="CustomShape 5"/>
          <p:cNvSpPr/>
          <p:nvPr/>
        </p:nvSpPr>
        <p:spPr>
          <a:xfrm>
            <a:off x="8339857" y="1243287"/>
            <a:ext cx="3787920" cy="97776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1" name="CustomShape 6"/>
          <p:cNvSpPr/>
          <p:nvPr/>
        </p:nvSpPr>
        <p:spPr>
          <a:xfrm>
            <a:off x="3511629" y="2426619"/>
            <a:ext cx="4717971" cy="132408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2" name="CustomShape 7"/>
          <p:cNvSpPr/>
          <p:nvPr/>
        </p:nvSpPr>
        <p:spPr>
          <a:xfrm>
            <a:off x="8339857" y="2411839"/>
            <a:ext cx="3789360" cy="135108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3" name="CustomShape 8"/>
          <p:cNvSpPr/>
          <p:nvPr/>
        </p:nvSpPr>
        <p:spPr>
          <a:xfrm>
            <a:off x="3538459" y="3844453"/>
            <a:ext cx="4267440" cy="95400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4" name="CustomShape 9"/>
          <p:cNvSpPr/>
          <p:nvPr/>
        </p:nvSpPr>
        <p:spPr>
          <a:xfrm>
            <a:off x="8316180" y="3826390"/>
            <a:ext cx="3789360" cy="96660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5" name="CustomShape 10"/>
          <p:cNvSpPr/>
          <p:nvPr/>
        </p:nvSpPr>
        <p:spPr>
          <a:xfrm>
            <a:off x="3493591" y="4861861"/>
            <a:ext cx="4267080" cy="94752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6" name="CustomShape 11"/>
          <p:cNvSpPr/>
          <p:nvPr/>
        </p:nvSpPr>
        <p:spPr>
          <a:xfrm>
            <a:off x="8316180" y="4840981"/>
            <a:ext cx="3789360" cy="96840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7" name="CustomShape 12"/>
          <p:cNvSpPr/>
          <p:nvPr/>
        </p:nvSpPr>
        <p:spPr>
          <a:xfrm>
            <a:off x="3538819" y="5936197"/>
            <a:ext cx="4267080" cy="94788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8" name="CustomShape 13"/>
          <p:cNvSpPr/>
          <p:nvPr/>
        </p:nvSpPr>
        <p:spPr>
          <a:xfrm>
            <a:off x="8339857" y="5916037"/>
            <a:ext cx="3787920" cy="968040"/>
          </a:xfrm>
          <a:prstGeom prst="rect">
            <a:avLst/>
          </a:prstGeom>
          <a:solidFill>
            <a:srgbClr val="FFFFFF"/>
          </a:solidFill>
          <a:ln w="0">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xit" presetSubtype="8" fill="hold" nodeType="clickEffect">
                                  <p:stCondLst>
                                    <p:cond delay="0"/>
                                  </p:stCondLst>
                                  <p:childTnLst>
                                    <p:animEffect transition="out" filter="wipe(left)">
                                      <p:cBhvr additive="repl">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2" presetClass="exit" presetSubtype="8" fill="hold" nodeType="clickEffect">
                                  <p:stCondLst>
                                    <p:cond delay="0"/>
                                  </p:stCondLst>
                                  <p:childTnLst>
                                    <p:animEffect transition="out" filter="wipe(left)">
                                      <p:cBhvr additive="repl">
                                        <p:cTn id="11" dur="500"/>
                                        <p:tgtEl>
                                          <p:spTgt spid="180"/>
                                        </p:tgtEl>
                                      </p:cBhvr>
                                    </p:animEffect>
                                    <p:set>
                                      <p:cBhvr>
                                        <p:cTn id="12" dur="1" fill="hold">
                                          <p:stCondLst>
                                            <p:cond delay="499"/>
                                          </p:stCondLst>
                                        </p:cTn>
                                        <p:tgtEl>
                                          <p:spTgt spid="180"/>
                                        </p:tgtEl>
                                        <p:attrNameLst>
                                          <p:attrName>style.visibility</p:attrName>
                                        </p:attrNameLst>
                                      </p:cBhvr>
                                      <p:to>
                                        <p:strVal val="hidden"/>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xit" presetSubtype="8" fill="hold" nodeType="clickEffect">
                                  <p:stCondLst>
                                    <p:cond delay="0"/>
                                  </p:stCondLst>
                                  <p:childTnLst>
                                    <p:animEffect transition="out" filter="wipe(left)">
                                      <p:cBhvr additive="repl">
                                        <p:cTn id="16" dur="500"/>
                                        <p:tgtEl>
                                          <p:spTgt spid="181"/>
                                        </p:tgtEl>
                                      </p:cBhvr>
                                    </p:animEffect>
                                    <p:set>
                                      <p:cBhvr>
                                        <p:cTn id="17" dur="1" fill="hold">
                                          <p:stCondLst>
                                            <p:cond delay="499"/>
                                          </p:stCondLst>
                                        </p:cTn>
                                        <p:tgtEl>
                                          <p:spTgt spid="181"/>
                                        </p:tgtEl>
                                        <p:attrNameLst>
                                          <p:attrName>style.visibility</p:attrName>
                                        </p:attrNameLst>
                                      </p:cBhvr>
                                      <p:to>
                                        <p:strVal val="hidden"/>
                                      </p:to>
                                    </p:se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22" presetClass="exit" presetSubtype="8" fill="hold" nodeType="clickEffect">
                                  <p:stCondLst>
                                    <p:cond delay="0"/>
                                  </p:stCondLst>
                                  <p:childTnLst>
                                    <p:animEffect transition="out" filter="wipe(left)">
                                      <p:cBhvr additive="repl">
                                        <p:cTn id="21" dur="500"/>
                                        <p:tgtEl>
                                          <p:spTgt spid="182"/>
                                        </p:tgtEl>
                                      </p:cBhvr>
                                    </p:animEffect>
                                    <p:set>
                                      <p:cBhvr>
                                        <p:cTn id="22" dur="1" fill="hold">
                                          <p:stCondLst>
                                            <p:cond delay="499"/>
                                          </p:stCondLst>
                                        </p:cTn>
                                        <p:tgtEl>
                                          <p:spTgt spid="182"/>
                                        </p:tgtEl>
                                        <p:attrNameLst>
                                          <p:attrName>style.visibility</p:attrName>
                                        </p:attrNameLst>
                                      </p:cBhvr>
                                      <p:to>
                                        <p:strVal val="hidden"/>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22" presetClass="exit" presetSubtype="8" fill="hold" nodeType="clickEffect">
                                  <p:stCondLst>
                                    <p:cond delay="0"/>
                                  </p:stCondLst>
                                  <p:childTnLst>
                                    <p:animEffect transition="out" filter="wipe(left)">
                                      <p:cBhvr additive="repl">
                                        <p:cTn id="26" dur="500"/>
                                        <p:tgtEl>
                                          <p:spTgt spid="183"/>
                                        </p:tgtEl>
                                      </p:cBhvr>
                                    </p:animEffect>
                                    <p:set>
                                      <p:cBhvr>
                                        <p:cTn id="27" dur="1" fill="hold">
                                          <p:stCondLst>
                                            <p:cond delay="499"/>
                                          </p:stCondLst>
                                        </p:cTn>
                                        <p:tgtEl>
                                          <p:spTgt spid="183"/>
                                        </p:tgtEl>
                                        <p:attrNameLst>
                                          <p:attrName>style.visibility</p:attrName>
                                        </p:attrNameLst>
                                      </p:cBhvr>
                                      <p:to>
                                        <p:strVal val="hidden"/>
                                      </p:to>
                                    </p:se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22" presetClass="exit" presetSubtype="8" fill="hold" nodeType="clickEffect">
                                  <p:stCondLst>
                                    <p:cond delay="0"/>
                                  </p:stCondLst>
                                  <p:childTnLst>
                                    <p:animEffect transition="out" filter="wipe(left)">
                                      <p:cBhvr additive="repl">
                                        <p:cTn id="31" dur="500"/>
                                        <p:tgtEl>
                                          <p:spTgt spid="184"/>
                                        </p:tgtEl>
                                      </p:cBhvr>
                                    </p:animEffect>
                                    <p:set>
                                      <p:cBhvr>
                                        <p:cTn id="32" dur="1" fill="hold">
                                          <p:stCondLst>
                                            <p:cond delay="499"/>
                                          </p:stCondLst>
                                        </p:cTn>
                                        <p:tgtEl>
                                          <p:spTgt spid="184"/>
                                        </p:tgtEl>
                                        <p:attrNameLst>
                                          <p:attrName>style.visibility</p:attrName>
                                        </p:attrNameLst>
                                      </p:cBhvr>
                                      <p:to>
                                        <p:strVal val="hidden"/>
                                      </p:to>
                                    </p:set>
                                  </p:childTnLst>
                                </p:cTn>
                              </p:par>
                            </p:childTnLst>
                          </p:cTn>
                        </p:par>
                      </p:childTnLst>
                    </p:cTn>
                  </p:par>
                  <p:par>
                    <p:cTn id="33" fill="hold" nodeType="clickEffect">
                      <p:stCondLst>
                        <p:cond delay="indefinite"/>
                      </p:stCondLst>
                      <p:childTnLst>
                        <p:par>
                          <p:cTn id="34" fill="hold" nodeType="withEffect">
                            <p:stCondLst>
                              <p:cond delay="0"/>
                            </p:stCondLst>
                            <p:childTnLst>
                              <p:par>
                                <p:cTn id="35" presetID="22" presetClass="exit" presetSubtype="8" fill="hold" nodeType="clickEffect">
                                  <p:stCondLst>
                                    <p:cond delay="0"/>
                                  </p:stCondLst>
                                  <p:childTnLst>
                                    <p:animEffect transition="out" filter="wipe(left)">
                                      <p:cBhvr additive="repl">
                                        <p:cTn id="36" dur="500"/>
                                        <p:tgtEl>
                                          <p:spTgt spid="185"/>
                                        </p:tgtEl>
                                      </p:cBhvr>
                                    </p:animEffect>
                                    <p:set>
                                      <p:cBhvr>
                                        <p:cTn id="37" dur="1" fill="hold">
                                          <p:stCondLst>
                                            <p:cond delay="499"/>
                                          </p:stCondLst>
                                        </p:cTn>
                                        <p:tgtEl>
                                          <p:spTgt spid="185"/>
                                        </p:tgtEl>
                                        <p:attrNameLst>
                                          <p:attrName>style.visibility</p:attrName>
                                        </p:attrNameLst>
                                      </p:cBhvr>
                                      <p:to>
                                        <p:strVal val="hidden"/>
                                      </p:to>
                                    </p:set>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22" presetClass="exit" presetSubtype="8" fill="hold" nodeType="clickEffect">
                                  <p:stCondLst>
                                    <p:cond delay="0"/>
                                  </p:stCondLst>
                                  <p:childTnLst>
                                    <p:animEffect transition="out" filter="wipe(left)">
                                      <p:cBhvr additive="repl">
                                        <p:cTn id="41" dur="500"/>
                                        <p:tgtEl>
                                          <p:spTgt spid="186"/>
                                        </p:tgtEl>
                                      </p:cBhvr>
                                    </p:animEffect>
                                    <p:set>
                                      <p:cBhvr>
                                        <p:cTn id="42" dur="1" fill="hold">
                                          <p:stCondLst>
                                            <p:cond delay="499"/>
                                          </p:stCondLst>
                                        </p:cTn>
                                        <p:tgtEl>
                                          <p:spTgt spid="186"/>
                                        </p:tgtEl>
                                        <p:attrNameLst>
                                          <p:attrName>style.visibility</p:attrName>
                                        </p:attrNameLst>
                                      </p:cBhvr>
                                      <p:to>
                                        <p:strVal val="hidden"/>
                                      </p:to>
                                    </p:set>
                                  </p:childTnLst>
                                </p:cTn>
                              </p:par>
                            </p:childTnLst>
                          </p:cTn>
                        </p:par>
                      </p:childTnLst>
                    </p:cTn>
                  </p:par>
                  <p:par>
                    <p:cTn id="43" fill="hold" nodeType="clickEffect">
                      <p:stCondLst>
                        <p:cond delay="indefinite"/>
                      </p:stCondLst>
                      <p:childTnLst>
                        <p:par>
                          <p:cTn id="44" fill="hold" nodeType="withEffect">
                            <p:stCondLst>
                              <p:cond delay="0"/>
                            </p:stCondLst>
                            <p:childTnLst>
                              <p:par>
                                <p:cTn id="45" presetID="22" presetClass="exit" presetSubtype="8" fill="hold" nodeType="clickEffect">
                                  <p:stCondLst>
                                    <p:cond delay="0"/>
                                  </p:stCondLst>
                                  <p:childTnLst>
                                    <p:animEffect transition="out" filter="wipe(left)">
                                      <p:cBhvr additive="repl">
                                        <p:cTn id="46" dur="500"/>
                                        <p:tgtEl>
                                          <p:spTgt spid="187"/>
                                        </p:tgtEl>
                                      </p:cBhvr>
                                    </p:animEffect>
                                    <p:set>
                                      <p:cBhvr>
                                        <p:cTn id="47" dur="1" fill="hold">
                                          <p:stCondLst>
                                            <p:cond delay="499"/>
                                          </p:stCondLst>
                                        </p:cTn>
                                        <p:tgtEl>
                                          <p:spTgt spid="187"/>
                                        </p:tgtEl>
                                        <p:attrNameLst>
                                          <p:attrName>style.visibility</p:attrName>
                                        </p:attrNameLst>
                                      </p:cBhvr>
                                      <p:to>
                                        <p:strVal val="hidden"/>
                                      </p:to>
                                    </p:set>
                                  </p:childTnLst>
                                </p:cTn>
                              </p:par>
                            </p:childTnLst>
                          </p:cTn>
                        </p:par>
                      </p:childTnLst>
                    </p:cTn>
                  </p:par>
                  <p:par>
                    <p:cTn id="48" fill="hold" nodeType="clickEffect">
                      <p:stCondLst>
                        <p:cond delay="indefinite"/>
                      </p:stCondLst>
                      <p:childTnLst>
                        <p:par>
                          <p:cTn id="49" fill="hold" nodeType="withEffect">
                            <p:stCondLst>
                              <p:cond delay="0"/>
                            </p:stCondLst>
                            <p:childTnLst>
                              <p:par>
                                <p:cTn id="50" presetID="22" presetClass="exit" presetSubtype="8" fill="hold" nodeType="clickEffect">
                                  <p:stCondLst>
                                    <p:cond delay="0"/>
                                  </p:stCondLst>
                                  <p:childTnLst>
                                    <p:animEffect transition="out" filter="wipe(left)">
                                      <p:cBhvr additive="repl">
                                        <p:cTn id="51" dur="500"/>
                                        <p:tgtEl>
                                          <p:spTgt spid="188"/>
                                        </p:tgtEl>
                                      </p:cBhvr>
                                    </p:animEffect>
                                    <p:set>
                                      <p:cBhvr>
                                        <p:cTn id="52" dur="1" fill="hold">
                                          <p:stCondLst>
                                            <p:cond delay="499"/>
                                          </p:stCondLst>
                                        </p:cTn>
                                        <p:tgtEl>
                                          <p:spTgt spid="1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3D499EE9-5ABF-BE35-AD14-F2D455833CF4}"/>
              </a:ext>
            </a:extLst>
          </p:cNvPr>
          <p:cNvSpPr/>
          <p:nvPr/>
        </p:nvSpPr>
        <p:spPr bwMode="auto">
          <a:xfrm>
            <a:off x="202786" y="6110786"/>
            <a:ext cx="7442200" cy="419040"/>
          </a:xfrm>
          <a:prstGeom prst="roundRect">
            <a:avLst/>
          </a:prstGeom>
          <a:solidFill>
            <a:schemeClr val="accent2"/>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400" b="1">
              <a:solidFill>
                <a:srgbClr val="000000"/>
              </a:solidFill>
            </a:endParaRPr>
          </a:p>
        </p:txBody>
      </p:sp>
      <p:sp>
        <p:nvSpPr>
          <p:cNvPr id="104450" name="Slide Number Placeholder 4"/>
          <p:cNvSpPr>
            <a:spLocks noGrp="1"/>
          </p:cNvSpPr>
          <p:nvPr>
            <p:ph type="sldNum" sz="quarter" idx="12"/>
          </p:nvPr>
        </p:nvSpPr>
        <p:spPr>
          <a:noFill/>
        </p:spPr>
        <p:txBody>
          <a:bodyPr/>
          <a:lstStyle>
            <a:lvl1pPr>
              <a:spcBef>
                <a:spcPct val="20000"/>
              </a:spcBef>
              <a:buChar char="•"/>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557213" indent="-214313">
              <a:spcBef>
                <a:spcPct val="20000"/>
              </a:spcBef>
              <a:buChar char="–"/>
              <a:defRPr sz="21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857250" indent="-171450">
              <a:spcBef>
                <a:spcPct val="20000"/>
              </a:spcBef>
              <a:buChar char="•"/>
              <a:defRPr sz="18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200150" indent="-171450">
              <a:spcBef>
                <a:spcPct val="20000"/>
              </a:spcBef>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1543050" indent="-171450">
              <a:spcBef>
                <a:spcPct val="20000"/>
              </a:spcBef>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18859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6pPr>
            <a:lvl7pPr marL="22288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7pPr>
            <a:lvl8pPr marL="25717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8pPr>
            <a:lvl9pPr marL="29146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9pPr>
          </a:lstStyle>
          <a:p>
            <a:pPr algn="l">
              <a:spcBef>
                <a:spcPct val="0"/>
              </a:spcBef>
              <a:buFontTx/>
              <a:buNone/>
              <a:defRPr/>
            </a:pPr>
            <a:fld id="{17498D6D-4E98-421C-B12D-49007AD28B7C}" type="slidenum">
              <a:rPr lang="en-US" altLang="en-US" sz="1200">
                <a:solidFill>
                  <a:srgbClr val="FFFFFF"/>
                </a:solidFill>
                <a:latin typeface="Arial" panose="020B0604020202020204" pitchFamily="34" charset="0"/>
              </a:rPr>
              <a:pPr algn="l">
                <a:spcBef>
                  <a:spcPct val="0"/>
                </a:spcBef>
                <a:buFontTx/>
                <a:buNone/>
                <a:defRPr/>
              </a:pPr>
              <a:t>150</a:t>
            </a:fld>
            <a:endParaRPr lang="en-US" altLang="en-US" sz="1200">
              <a:solidFill>
                <a:srgbClr val="FFFFFF"/>
              </a:solidFill>
              <a:latin typeface="Arial" panose="020B0604020202020204" pitchFamily="34" charset="0"/>
            </a:endParaRPr>
          </a:p>
        </p:txBody>
      </p:sp>
      <p:sp>
        <p:nvSpPr>
          <p:cNvPr id="104451" name="Rectangle 2"/>
          <p:cNvSpPr>
            <a:spLocks noGrp="1" noChangeArrowheads="1"/>
          </p:cNvSpPr>
          <p:nvPr>
            <p:ph type="title"/>
          </p:nvPr>
        </p:nvSpPr>
        <p:spPr>
          <a:xfrm>
            <a:off x="1524794" y="228600"/>
            <a:ext cx="9144000" cy="548640"/>
          </a:xfrm>
        </p:spPr>
        <p:txBody>
          <a:bodyPr/>
          <a:lstStyle/>
          <a:p>
            <a:pPr rtl="0" eaLnBrk="1" hangingPunct="1">
              <a:lnSpc>
                <a:spcPct val="80000"/>
              </a:lnSpc>
            </a:pPr>
            <a:r>
              <a:rPr lang="en-US" altLang="en-US" sz="3600" i="1" u="sng" dirty="0" err="1"/>
              <a:t>Carácter</a:t>
            </a:r>
            <a:r>
              <a:rPr lang="en-US" altLang="en-US" sz="3600" i="1" u="sng" dirty="0"/>
              <a:t> </a:t>
            </a:r>
            <a:r>
              <a:rPr lang="en-US" altLang="en-US" sz="3600" i="1" u="sng" dirty="0" err="1"/>
              <a:t>masculino</a:t>
            </a:r>
            <a:r>
              <a:rPr lang="en-US" altLang="en-US" sz="3600" i="1" u="sng" dirty="0"/>
              <a:t> </a:t>
            </a:r>
            <a:r>
              <a:rPr lang="en-US" altLang="en-US" sz="3600" i="1" u="sng" dirty="0" err="1"/>
              <a:t>mandado</a:t>
            </a:r>
            <a:endParaRPr lang="en-US" altLang="en-US" sz="3600" i="1" u="sng" dirty="0"/>
          </a:p>
        </p:txBody>
      </p:sp>
      <p:sp>
        <p:nvSpPr>
          <p:cNvPr id="104452" name="Text Box 3"/>
          <p:cNvSpPr txBox="1">
            <a:spLocks noChangeArrowheads="1"/>
          </p:cNvSpPr>
          <p:nvPr/>
        </p:nvSpPr>
        <p:spPr bwMode="auto">
          <a:xfrm>
            <a:off x="161064" y="1044001"/>
            <a:ext cx="1132053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4950" indent="-234950">
              <a:spcBef>
                <a:spcPct val="20000"/>
              </a:spcBef>
              <a:buChar char="•"/>
              <a:defRPr sz="32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defRPr/>
            </a:pPr>
            <a:r>
              <a:rPr lang="en-US" altLang="en-US" sz="2200" i="1" u="sng" dirty="0">
                <a:solidFill>
                  <a:srgbClr val="FFFF00"/>
                </a:solidFill>
                <a:latin typeface="Arial" panose="020B0604020202020204" pitchFamily="34" charset="0"/>
              </a:rPr>
              <a:t>Generalmente:</a:t>
            </a:r>
            <a:endParaRPr lang="en-US" altLang="en-US" sz="2200" i="1" dirty="0">
              <a:solidFill>
                <a:srgbClr val="FFFF00"/>
              </a:solidFill>
              <a:latin typeface="Arial" panose="020B0604020202020204" pitchFamily="34" charset="0"/>
            </a:endParaRPr>
          </a:p>
          <a:p>
            <a:pPr>
              <a:spcBef>
                <a:spcPct val="0"/>
              </a:spcBef>
              <a:defRPr/>
            </a:pPr>
            <a:r>
              <a:rPr lang="en-US" altLang="en-US" sz="2200" b="0" dirty="0">
                <a:solidFill>
                  <a:srgbClr val="FFFFFF"/>
                </a:solidFill>
                <a:latin typeface="Arial" panose="020B0604020202020204" pitchFamily="34" charset="0"/>
              </a:rPr>
              <a:t>Manos </a:t>
            </a:r>
            <a:r>
              <a:rPr lang="en-US" altLang="en-US" sz="2200" dirty="0" err="1">
                <a:solidFill>
                  <a:srgbClr val="FFFFFF"/>
                </a:solidFill>
                <a:latin typeface="Arial" panose="020B0604020202020204" pitchFamily="34" charset="0"/>
              </a:rPr>
              <a:t>santas</a:t>
            </a:r>
            <a:r>
              <a:rPr lang="en-US" altLang="en-US" sz="2200" b="0" dirty="0">
                <a:solidFill>
                  <a:srgbClr val="FFFFFF"/>
                </a:solidFill>
                <a:latin typeface="Arial" panose="020B0604020202020204" pitchFamily="34" charset="0"/>
              </a:rPr>
              <a:t>, oración (I Tim 2:8)</a:t>
            </a:r>
          </a:p>
          <a:p>
            <a:pPr>
              <a:spcBef>
                <a:spcPct val="0"/>
              </a:spcBef>
              <a:defRPr/>
            </a:pPr>
            <a:r>
              <a:rPr lang="en-US" altLang="en-US" sz="2200" dirty="0" err="1">
                <a:solidFill>
                  <a:srgbClr val="FFFFFF"/>
                </a:solidFill>
                <a:latin typeface="Arial" panose="020B0604020202020204" pitchFamily="34" charset="0"/>
              </a:rPr>
              <a:t>Sobrios</a:t>
            </a:r>
            <a:r>
              <a:rPr lang="en-US" altLang="en-US" sz="2200" dirty="0">
                <a:solidFill>
                  <a:srgbClr val="FFFFFF"/>
                </a:solidFill>
                <a:latin typeface="Arial" panose="020B0604020202020204" pitchFamily="34" charset="0"/>
              </a:rPr>
              <a:t>/</a:t>
            </a:r>
            <a:r>
              <a:rPr lang="en-US" altLang="en-US" sz="2200" dirty="0" err="1">
                <a:solidFill>
                  <a:srgbClr val="FFFFFF"/>
                </a:solidFill>
                <a:latin typeface="Arial" panose="020B0604020202020204" pitchFamily="34" charset="0"/>
              </a:rPr>
              <a:t>disciplinados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2:2,6)</a:t>
            </a:r>
          </a:p>
          <a:p>
            <a:pPr>
              <a:spcBef>
                <a:spcPct val="0"/>
              </a:spcBef>
              <a:defRPr/>
            </a:pPr>
            <a:r>
              <a:rPr lang="en-US" altLang="en-US" sz="2200" b="0" dirty="0" err="1">
                <a:solidFill>
                  <a:srgbClr val="FFFFFF"/>
                </a:solidFill>
                <a:latin typeface="Arial" panose="020B0604020202020204" pitchFamily="34" charset="0"/>
              </a:rPr>
              <a:t>Ejemplo</a:t>
            </a:r>
            <a:r>
              <a:rPr lang="en-US" altLang="en-US" sz="2200" b="0" dirty="0">
                <a:solidFill>
                  <a:srgbClr val="FFFFFF"/>
                </a:solidFill>
                <a:latin typeface="Arial" panose="020B0604020202020204" pitchFamily="34" charset="0"/>
              </a:rPr>
              <a:t> de </a:t>
            </a:r>
            <a:r>
              <a:rPr lang="en-US" altLang="en-US" sz="2200" dirty="0" err="1">
                <a:solidFill>
                  <a:srgbClr val="FFFFFF"/>
                </a:solidFill>
                <a:latin typeface="Arial" panose="020B0604020202020204" pitchFamily="34" charset="0"/>
              </a:rPr>
              <a:t>integridad</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2:7)</a:t>
            </a:r>
          </a:p>
          <a:p>
            <a:pPr>
              <a:spcBef>
                <a:spcPct val="0"/>
              </a:spcBef>
              <a:defRPr/>
            </a:pPr>
            <a:r>
              <a:rPr lang="en-US" altLang="en-US" sz="2200" dirty="0">
                <a:solidFill>
                  <a:srgbClr val="FFFFFF"/>
                </a:solidFill>
                <a:latin typeface="Arial" panose="020B0604020202020204" pitchFamily="34" charset="0"/>
              </a:rPr>
              <a:t>Sin ira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discusiones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Tim 2:8)</a:t>
            </a:r>
          </a:p>
          <a:p>
            <a:pPr>
              <a:spcBef>
                <a:spcPct val="0"/>
              </a:spcBef>
              <a:defRPr/>
            </a:pPr>
            <a:r>
              <a:rPr lang="en-US" altLang="en-US" sz="2200" b="0" dirty="0" err="1">
                <a:solidFill>
                  <a:srgbClr val="FFFFFF"/>
                </a:solidFill>
                <a:latin typeface="Arial" panose="020B0604020202020204" pitchFamily="34" charset="0"/>
              </a:rPr>
              <a:t>Ejemplos</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respetables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2:7)</a:t>
            </a:r>
          </a:p>
          <a:p>
            <a:pPr>
              <a:spcBef>
                <a:spcPct val="0"/>
              </a:spcBef>
              <a:defRPr/>
            </a:pPr>
            <a:r>
              <a:rPr lang="en-US" altLang="en-US" sz="2200" dirty="0">
                <a:solidFill>
                  <a:srgbClr val="FFFFFF"/>
                </a:solidFill>
                <a:latin typeface="Arial" panose="020B0604020202020204" pitchFamily="34" charset="0"/>
              </a:rPr>
              <a:t>Palabra </a:t>
            </a:r>
            <a:r>
              <a:rPr lang="en-US" altLang="en-US" sz="2200" dirty="0" err="1">
                <a:solidFill>
                  <a:srgbClr val="FFFFFF"/>
                </a:solidFill>
                <a:latin typeface="Arial" panose="020B0604020202020204" pitchFamily="34" charset="0"/>
              </a:rPr>
              <a:t>sana</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2:8)</a:t>
            </a:r>
          </a:p>
          <a:p>
            <a:pPr>
              <a:spcBef>
                <a:spcPct val="0"/>
              </a:spcBef>
              <a:defRPr/>
            </a:pPr>
            <a:endParaRPr lang="en-US" altLang="en-US" sz="2200" b="0" dirty="0">
              <a:solidFill>
                <a:srgbClr val="FFFFFF"/>
              </a:solidFill>
              <a:latin typeface="Arial" panose="020B0604020202020204" pitchFamily="34" charset="0"/>
            </a:endParaRPr>
          </a:p>
          <a:p>
            <a:pPr>
              <a:spcBef>
                <a:spcPct val="0"/>
              </a:spcBef>
              <a:buFontTx/>
              <a:buNone/>
              <a:defRPr/>
            </a:pPr>
            <a:r>
              <a:rPr lang="en-US" altLang="en-US" sz="2200" i="1" u="sng" dirty="0" err="1">
                <a:solidFill>
                  <a:srgbClr val="FFFF00"/>
                </a:solidFill>
                <a:latin typeface="Arial" panose="020B0604020202020204" pitchFamily="34" charset="0"/>
              </a:rPr>
              <a:t>En</a:t>
            </a:r>
            <a:r>
              <a:rPr lang="en-US" altLang="en-US" sz="2200" i="1" u="sng" dirty="0">
                <a:solidFill>
                  <a:srgbClr val="FFFF00"/>
                </a:solidFill>
                <a:latin typeface="Arial" panose="020B0604020202020204" pitchFamily="34" charset="0"/>
              </a:rPr>
              <a:t> el </a:t>
            </a:r>
            <a:r>
              <a:rPr lang="en-US" altLang="en-US" sz="2200" i="1" u="sng" dirty="0" err="1">
                <a:solidFill>
                  <a:srgbClr val="FFFF00"/>
                </a:solidFill>
                <a:latin typeface="Arial" panose="020B0604020202020204" pitchFamily="34" charset="0"/>
              </a:rPr>
              <a:t>hogar</a:t>
            </a:r>
            <a:r>
              <a:rPr lang="en-US" altLang="en-US" sz="2200" i="1" u="sng" dirty="0">
                <a:solidFill>
                  <a:srgbClr val="FFFF00"/>
                </a:solidFill>
                <a:latin typeface="Arial" panose="020B0604020202020204" pitchFamily="34" charset="0"/>
              </a:rPr>
              <a:t>:</a:t>
            </a:r>
          </a:p>
          <a:p>
            <a:pPr>
              <a:spcBef>
                <a:spcPct val="0"/>
              </a:spcBef>
              <a:defRPr/>
            </a:pPr>
            <a:r>
              <a:rPr lang="en-US" altLang="en-US" sz="2200" dirty="0">
                <a:solidFill>
                  <a:srgbClr val="FFFFFF"/>
                </a:solidFill>
                <a:latin typeface="Arial" panose="020B0604020202020204" pitchFamily="34" charset="0"/>
              </a:rPr>
              <a:t>Amor sacrificial </a:t>
            </a:r>
            <a:r>
              <a:rPr lang="en-US" altLang="en-US" sz="2200" b="0" dirty="0">
                <a:solidFill>
                  <a:srgbClr val="FFFFFF"/>
                </a:solidFill>
                <a:latin typeface="Arial" panose="020B0604020202020204" pitchFamily="34" charset="0"/>
              </a:rPr>
              <a:t>para la </a:t>
            </a:r>
            <a:r>
              <a:rPr lang="en-US" altLang="en-US" sz="2200" b="0" dirty="0" err="1">
                <a:solidFill>
                  <a:srgbClr val="FFFFFF"/>
                </a:solidFill>
                <a:latin typeface="Arial" panose="020B0604020202020204" pitchFamily="34" charset="0"/>
              </a:rPr>
              <a:t>esposa</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purificando</a:t>
            </a:r>
            <a:r>
              <a:rPr lang="en-US" altLang="en-US" sz="2200" dirty="0">
                <a:solidFill>
                  <a:srgbClr val="FFFFFF"/>
                </a:solidFill>
                <a:latin typeface="Arial" panose="020B0604020202020204" pitchFamily="34" charset="0"/>
              </a:rPr>
              <a:t>, honrando</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Ef</a:t>
            </a:r>
            <a:r>
              <a:rPr lang="en-US" altLang="en-US" sz="2200" b="0" dirty="0">
                <a:solidFill>
                  <a:srgbClr val="FFFFFF"/>
                </a:solidFill>
                <a:latin typeface="Arial" panose="020B0604020202020204" pitchFamily="34" charset="0"/>
              </a:rPr>
              <a:t> 5:25-33)</a:t>
            </a:r>
          </a:p>
          <a:p>
            <a:pPr>
              <a:spcBef>
                <a:spcPct val="0"/>
              </a:spcBef>
              <a:defRPr/>
            </a:pPr>
            <a:r>
              <a:rPr lang="en-US" altLang="en-US" sz="2200" b="0" dirty="0">
                <a:solidFill>
                  <a:srgbClr val="FFFFFF"/>
                </a:solidFill>
                <a:latin typeface="Arial" panose="020B0604020202020204" pitchFamily="34" charset="0"/>
              </a:rPr>
              <a:t>Conv</a:t>
            </a:r>
            <a:r>
              <a:rPr lang="en-US" altLang="en-US" sz="2200" b="0" dirty="0" err="1">
                <a:solidFill>
                  <a:srgbClr val="FFFFFF"/>
                </a:solidFill>
                <a:latin typeface="Arial" panose="020B0604020202020204" pitchFamily="34" charset="0"/>
              </a:rPr>
              <a:t>ivir</a:t>
            </a:r>
            <a:r>
              <a:rPr lang="en-US" altLang="en-US" sz="2200" b="0" dirty="0">
                <a:solidFill>
                  <a:srgbClr val="FFFFFF"/>
                </a:solidFill>
                <a:latin typeface="Arial" panose="020B0604020202020204" pitchFamily="34" charset="0"/>
              </a:rPr>
              <a:t> con </a:t>
            </a:r>
            <a:r>
              <a:rPr lang="en-US" altLang="en-US" sz="2200" b="0" dirty="0" err="1">
                <a:solidFill>
                  <a:srgbClr val="FFFFFF"/>
                </a:solidFill>
                <a:latin typeface="Arial" panose="020B0604020202020204" pitchFamily="34" charset="0"/>
              </a:rPr>
              <a:t>esposas</a:t>
            </a:r>
            <a:r>
              <a:rPr lang="en-US" altLang="en-US" sz="2200" b="0" dirty="0">
                <a:solidFill>
                  <a:srgbClr val="FFFFFF"/>
                </a:solidFill>
                <a:latin typeface="Arial" panose="020B0604020202020204" pitchFamily="34" charset="0"/>
              </a:rPr>
              <a:t> de </a:t>
            </a:r>
            <a:r>
              <a:rPr lang="en-US" altLang="en-US" sz="2200" b="0" dirty="0" err="1">
                <a:solidFill>
                  <a:srgbClr val="FFFFFF"/>
                </a:solidFill>
                <a:latin typeface="Arial" panose="020B0604020202020204" pitchFamily="34" charset="0"/>
              </a:rPr>
              <a:t>manera</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comprensiva</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Ped 3:7)</a:t>
            </a:r>
          </a:p>
          <a:p>
            <a:pPr>
              <a:spcBef>
                <a:spcPct val="0"/>
              </a:spcBef>
              <a:defRPr/>
            </a:pPr>
            <a:r>
              <a:rPr lang="en-US" altLang="en-US" sz="2200" dirty="0">
                <a:solidFill>
                  <a:srgbClr val="FFFFFF"/>
                </a:solidFill>
                <a:latin typeface="Arial" panose="020B0604020202020204" pitchFamily="34" charset="0"/>
              </a:rPr>
              <a:t>No amargo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áspero</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con la esposa: emociones controladas (Col 3:19)</a:t>
            </a:r>
          </a:p>
          <a:p>
            <a:pPr>
              <a:spcBef>
                <a:spcPct val="0"/>
              </a:spcBef>
              <a:defRPr/>
            </a:pPr>
            <a:r>
              <a:rPr lang="en-US" altLang="en-US" sz="2200" dirty="0">
                <a:solidFill>
                  <a:srgbClr val="FFFFFF"/>
                </a:solidFill>
                <a:latin typeface="Arial" panose="020B0604020202020204" pitchFamily="34" charset="0"/>
              </a:rPr>
              <a:t>Dar honor </a:t>
            </a:r>
            <a:r>
              <a:rPr lang="en-US" altLang="en-US" sz="2200" b="0" dirty="0">
                <a:solidFill>
                  <a:srgbClr val="FFFFFF"/>
                </a:solidFill>
                <a:latin typeface="Arial" panose="020B0604020202020204" pitchFamily="34" charset="0"/>
              </a:rPr>
              <a:t>a las </a:t>
            </a:r>
            <a:r>
              <a:rPr lang="en-US" altLang="en-US" sz="2200" b="0" dirty="0" err="1">
                <a:solidFill>
                  <a:srgbClr val="FFFFFF"/>
                </a:solidFill>
                <a:latin typeface="Arial" panose="020B0604020202020204" pitchFamily="34" charset="0"/>
              </a:rPr>
              <a:t>esposas</a:t>
            </a:r>
            <a:r>
              <a:rPr lang="en-US" altLang="en-US" sz="2200" b="0" dirty="0">
                <a:solidFill>
                  <a:srgbClr val="FFFFFF"/>
                </a:solidFill>
                <a:latin typeface="Arial" panose="020B0604020202020204" pitchFamily="34" charset="0"/>
              </a:rPr>
              <a:t> como a vaso más frágil (I Ped 3:7)</a:t>
            </a:r>
          </a:p>
          <a:p>
            <a:pPr>
              <a:spcBef>
                <a:spcPct val="0"/>
              </a:spcBef>
              <a:defRPr/>
            </a:pPr>
            <a:r>
              <a:rPr lang="en-US" altLang="en-US" sz="2200" b="0" dirty="0" err="1">
                <a:solidFill>
                  <a:srgbClr val="FFFFFF"/>
                </a:solidFill>
                <a:latin typeface="Arial" panose="020B0604020202020204" pitchFamily="34" charset="0"/>
              </a:rPr>
              <a:t>Gobernar</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administrar</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bien</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su</a:t>
            </a:r>
            <a:r>
              <a:rPr lang="en-US" altLang="en-US" sz="2200" b="0" dirty="0">
                <a:solidFill>
                  <a:srgbClr val="FFFFFF"/>
                </a:solidFill>
                <a:latin typeface="Arial" panose="020B0604020202020204" pitchFamily="34" charset="0"/>
              </a:rPr>
              <a:t> casa, con </a:t>
            </a:r>
            <a:r>
              <a:rPr lang="en-US" altLang="en-US" sz="2200" dirty="0" err="1">
                <a:solidFill>
                  <a:srgbClr val="FFFFFF"/>
                </a:solidFill>
                <a:latin typeface="Arial" panose="020B0604020202020204" pitchFamily="34" charset="0"/>
              </a:rPr>
              <a:t>dignidad</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Tim 3:4,5)</a:t>
            </a:r>
          </a:p>
          <a:p>
            <a:pPr>
              <a:spcBef>
                <a:spcPct val="0"/>
              </a:spcBef>
              <a:defRPr/>
            </a:pPr>
            <a:r>
              <a:rPr lang="en-US" altLang="en-US" sz="2200" dirty="0">
                <a:solidFill>
                  <a:srgbClr val="FFFFFF"/>
                </a:solidFill>
                <a:latin typeface="Arial" panose="020B0604020202020204" pitchFamily="34" charset="0"/>
              </a:rPr>
              <a:t>No </a:t>
            </a:r>
            <a:r>
              <a:rPr lang="en-US" altLang="en-US" sz="2200" dirty="0" err="1">
                <a:solidFill>
                  <a:srgbClr val="FFFFFF"/>
                </a:solidFill>
                <a:latin typeface="Arial" panose="020B0604020202020204" pitchFamily="34" charset="0"/>
              </a:rPr>
              <a:t>exasperar</a:t>
            </a:r>
            <a:r>
              <a:rPr lang="en-US" altLang="en-US" sz="2200" dirty="0">
                <a:solidFill>
                  <a:srgbClr val="FFFFFF"/>
                </a:solidFill>
                <a:latin typeface="Arial" panose="020B0604020202020204" pitchFamily="34" charset="0"/>
              </a:rPr>
              <a:t> a </a:t>
            </a:r>
            <a:r>
              <a:rPr lang="en-US" altLang="en-US" sz="2200" b="0" dirty="0" err="1">
                <a:solidFill>
                  <a:srgbClr val="FFFFFF"/>
                </a:solidFill>
                <a:latin typeface="Arial" panose="020B0604020202020204" pitchFamily="34" charset="0"/>
              </a:rPr>
              <a:t>sus</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hijo</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desanimarlos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(Col 3:21)</a:t>
            </a:r>
          </a:p>
          <a:p>
            <a:pPr>
              <a:spcBef>
                <a:spcPct val="0"/>
              </a:spcBef>
              <a:defRPr/>
            </a:pPr>
            <a:r>
              <a:rPr lang="en-US" altLang="en-US" sz="2200" i="1" u="sng" dirty="0" err="1">
                <a:solidFill>
                  <a:srgbClr val="FFFFFF"/>
                </a:solidFill>
                <a:latin typeface="Arial" panose="020B0604020202020204" pitchFamily="34" charset="0"/>
              </a:rPr>
              <a:t>Criar</a:t>
            </a:r>
            <a:r>
              <a:rPr lang="en-US" altLang="en-US" sz="2200" i="1" u="sng" dirty="0">
                <a:solidFill>
                  <a:srgbClr val="FFFFFF"/>
                </a:solidFill>
                <a:latin typeface="Arial" panose="020B0604020202020204" pitchFamily="34" charset="0"/>
              </a:rPr>
              <a:t>, </a:t>
            </a:r>
            <a:r>
              <a:rPr lang="en-US" altLang="en-US" sz="2200" i="1" u="sng" dirty="0" err="1">
                <a:solidFill>
                  <a:srgbClr val="FFFFFF"/>
                </a:solidFill>
                <a:latin typeface="Arial" panose="020B0604020202020204" pitchFamily="34" charset="0"/>
              </a:rPr>
              <a:t>disciplinar</a:t>
            </a:r>
            <a:r>
              <a:rPr lang="en-US" altLang="en-US" sz="2200" i="1" u="sng" dirty="0">
                <a:solidFill>
                  <a:srgbClr val="FFFFFF"/>
                </a:solidFill>
                <a:latin typeface="Arial" panose="020B0604020202020204" pitchFamily="34" charset="0"/>
              </a:rPr>
              <a:t>, </a:t>
            </a:r>
            <a:r>
              <a:rPr lang="en-US" altLang="en-US" sz="2200" i="1" u="sng" dirty="0" err="1">
                <a:solidFill>
                  <a:srgbClr val="FFFFFF"/>
                </a:solidFill>
                <a:latin typeface="Arial" panose="020B0604020202020204" pitchFamily="34" charset="0"/>
              </a:rPr>
              <a:t>amonestar</a:t>
            </a:r>
            <a:r>
              <a:rPr lang="en-US" altLang="en-US" sz="2200" i="1" u="sng" dirty="0">
                <a:solidFill>
                  <a:srgbClr val="FFFFFF"/>
                </a:solidFill>
                <a:latin typeface="Arial" panose="020B0604020202020204" pitchFamily="34" charset="0"/>
              </a:rPr>
              <a:t> </a:t>
            </a:r>
            <a:r>
              <a:rPr lang="en-US" altLang="en-US" sz="2200" b="0" i="1" u="sng" dirty="0">
                <a:solidFill>
                  <a:srgbClr val="FFFFFF"/>
                </a:solidFill>
                <a:latin typeface="Arial" panose="020B0604020202020204" pitchFamily="34" charset="0"/>
              </a:rPr>
              <a:t>a </a:t>
            </a:r>
            <a:r>
              <a:rPr lang="en-US" altLang="en-US" sz="2200" b="0" i="1" u="sng" dirty="0" err="1">
                <a:solidFill>
                  <a:srgbClr val="FFFFFF"/>
                </a:solidFill>
                <a:latin typeface="Arial" panose="020B0604020202020204" pitchFamily="34" charset="0"/>
              </a:rPr>
              <a:t>sus</a:t>
            </a:r>
            <a:r>
              <a:rPr lang="en-US" altLang="en-US" sz="2200" b="0" i="1" u="sng" dirty="0">
                <a:solidFill>
                  <a:srgbClr val="FFFFFF"/>
                </a:solidFill>
                <a:latin typeface="Arial" panose="020B0604020202020204" pitchFamily="34" charset="0"/>
              </a:rPr>
              <a:t> </a:t>
            </a:r>
            <a:r>
              <a:rPr lang="en-US" altLang="en-US" sz="2200" b="0" i="1" u="sng" dirty="0" err="1">
                <a:solidFill>
                  <a:srgbClr val="FFFFFF"/>
                </a:solidFill>
                <a:latin typeface="Arial" panose="020B0604020202020204" pitchFamily="34" charset="0"/>
              </a:rPr>
              <a:t>hijos</a:t>
            </a:r>
            <a:r>
              <a:rPr lang="en-US" altLang="en-US" sz="2200" b="0" i="1" u="sng" dirty="0">
                <a:solidFill>
                  <a:srgbClr val="FFFFFF"/>
                </a:solidFill>
                <a:latin typeface="Arial" panose="020B0604020202020204" pitchFamily="34" charset="0"/>
              </a:rPr>
              <a:t> (</a:t>
            </a:r>
            <a:r>
              <a:rPr lang="en-US" altLang="en-US" sz="2200" b="0" i="1" u="sng" dirty="0" err="1">
                <a:solidFill>
                  <a:srgbClr val="FFFFFF"/>
                </a:solidFill>
                <a:latin typeface="Arial" panose="020B0604020202020204" pitchFamily="34" charset="0"/>
              </a:rPr>
              <a:t>Ef</a:t>
            </a:r>
            <a:r>
              <a:rPr lang="en-US" altLang="en-US" sz="2200" b="0" i="1" u="sng" dirty="0">
                <a:solidFill>
                  <a:srgbClr val="FFFFFF"/>
                </a:solidFill>
                <a:latin typeface="Arial" panose="020B0604020202020204" pitchFamily="34" charset="0"/>
              </a:rPr>
              <a:t> 6:4)</a:t>
            </a:r>
          </a:p>
        </p:txBody>
      </p:sp>
      <p:sp>
        <p:nvSpPr>
          <p:cNvPr id="6" name="Rounded Rectangular Callout 15">
            <a:extLst>
              <a:ext uri="{FF2B5EF4-FFF2-40B4-BE49-F238E27FC236}">
                <a16:creationId xmlns:a16="http://schemas.microsoft.com/office/drawing/2014/main" xmlns="" id="{19456D4D-FD0D-4215-AAF2-24A3A258B42C}"/>
              </a:ext>
            </a:extLst>
          </p:cNvPr>
          <p:cNvSpPr/>
          <p:nvPr/>
        </p:nvSpPr>
        <p:spPr>
          <a:xfrm>
            <a:off x="8567278" y="5232400"/>
            <a:ext cx="3625516" cy="1480760"/>
          </a:xfrm>
          <a:prstGeom prst="wedgeRoundRectCallout">
            <a:avLst>
              <a:gd name="adj1" fmla="val 23143"/>
              <a:gd name="adj2" fmla="val 50684"/>
              <a:gd name="adj3" fmla="val 166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2400" b="1" dirty="0">
                <a:solidFill>
                  <a:srgbClr val="FFFFFF"/>
                </a:solidFill>
              </a:rPr>
              <a:t>La enseñanza clave es el carácter requerido, no la </a:t>
            </a:r>
            <a:r>
              <a:rPr lang="en-US" altLang="en-US" sz="2400" b="1" dirty="0" err="1">
                <a:solidFill>
                  <a:srgbClr val="FFFFFF"/>
                </a:solidFill>
              </a:rPr>
              <a:t>imposición</a:t>
            </a:r>
            <a:r>
              <a:rPr lang="en-US" altLang="en-US" sz="2400" b="1" dirty="0">
                <a:solidFill>
                  <a:srgbClr val="FFFFFF"/>
                </a:solidFill>
              </a:rPr>
              <a:t> (por edicto) de la </a:t>
            </a:r>
            <a:r>
              <a:rPr lang="en-US" altLang="en-US" sz="2400" b="1" dirty="0" err="1">
                <a:solidFill>
                  <a:srgbClr val="FFFFFF"/>
                </a:solidFill>
              </a:rPr>
              <a:t>posición</a:t>
            </a:r>
            <a:r>
              <a:rPr lang="en-US" altLang="en-US" sz="2400" b="1" dirty="0">
                <a:solidFill>
                  <a:srgbClr val="FFFFFF"/>
                </a:solidFill>
              </a:rPr>
              <a:t>.</a:t>
            </a:r>
          </a:p>
        </p:txBody>
      </p:sp>
      <p:sp>
        <p:nvSpPr>
          <p:cNvPr id="4" name="TextBox 3"/>
          <p:cNvSpPr txBox="1"/>
          <p:nvPr/>
        </p:nvSpPr>
        <p:spPr>
          <a:xfrm>
            <a:off x="7835771" y="777240"/>
            <a:ext cx="4203522" cy="3046988"/>
          </a:xfrm>
          <a:prstGeom prst="rect">
            <a:avLst/>
          </a:prstGeom>
          <a:solidFill>
            <a:schemeClr val="accent6"/>
          </a:solidFill>
          <a:ln>
            <a:solidFill>
              <a:srgbClr val="FFFF00"/>
            </a:solidFill>
          </a:ln>
        </p:spPr>
        <p:txBody>
          <a:bodyPr wrap="square" rtlCol="0">
            <a:spAutoFit/>
          </a:bodyPr>
          <a:lstStyle/>
          <a:p>
            <a:pPr algn="ctr"/>
            <a:r>
              <a:rPr lang="es-ES" sz="2400" b="1" dirty="0">
                <a:solidFill>
                  <a:srgbClr val="FFFFFF"/>
                </a:solidFill>
                <a:latin typeface="Arial Narrow" panose="020B0606020202030204" pitchFamily="34" charset="0"/>
              </a:rPr>
              <a:t>Características masculinas útiles</a:t>
            </a:r>
          </a:p>
          <a:p>
            <a:pPr algn="ctr"/>
            <a:endParaRPr lang="es-ES" sz="2400" dirty="0">
              <a:solidFill>
                <a:srgbClr val="FFFFFF"/>
              </a:solidFill>
              <a:latin typeface="Arial Narrow" panose="020B0606020202030204" pitchFamily="34" charset="0"/>
            </a:endParaRP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Fuerza</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Conocimiento y aptitudes</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Iniciativa, establecimiento de metas y planificación</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Valentía</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Dominio propio</a:t>
            </a:r>
            <a:endParaRPr lang="en-US" sz="240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259019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A0D28380-FCBA-BA35-1310-37902A87DAC5}"/>
              </a:ext>
            </a:extLst>
          </p:cNvPr>
          <p:cNvSpPr>
            <a:spLocks noGrp="1"/>
          </p:cNvSpPr>
          <p:nvPr>
            <p:ph type="title"/>
          </p:nvPr>
        </p:nvSpPr>
        <p:spPr/>
        <p:txBody>
          <a:bodyPr/>
          <a:lstStyle/>
          <a:p>
            <a:pPr rtl="0"/>
            <a:r>
              <a:rPr lang="en-US" altLang="en-US" dirty="0" err="1"/>
              <a:t>Evaluación</a:t>
            </a:r>
            <a:r>
              <a:rPr lang="en-US" altLang="en-US" dirty="0"/>
              <a:t> del </a:t>
            </a:r>
            <a:r>
              <a:rPr lang="en-US" altLang="en-US" dirty="0" err="1" smtClean="0"/>
              <a:t>desinter</a:t>
            </a:r>
            <a:r>
              <a:rPr lang="es-ES" altLang="en-US" dirty="0" err="1" smtClean="0"/>
              <a:t>és</a:t>
            </a:r>
            <a:endParaRPr lang="en-US" altLang="en-US" dirty="0"/>
          </a:p>
        </p:txBody>
      </p:sp>
      <p:sp>
        <p:nvSpPr>
          <p:cNvPr id="3" name="Content Placeholder 2">
            <a:extLst>
              <a:ext uri="{FF2B5EF4-FFF2-40B4-BE49-F238E27FC236}">
                <a16:creationId xmlns:a16="http://schemas.microsoft.com/office/drawing/2014/main" xmlns="" id="{52D7DCE0-0E5D-59C2-0CB8-300F748F0881}"/>
              </a:ext>
            </a:extLst>
          </p:cNvPr>
          <p:cNvSpPr>
            <a:spLocks noGrp="1"/>
          </p:cNvSpPr>
          <p:nvPr>
            <p:ph idx="1"/>
          </p:nvPr>
        </p:nvSpPr>
        <p:spPr>
          <a:xfrm>
            <a:off x="1039566" y="767255"/>
            <a:ext cx="10442028" cy="6019800"/>
          </a:xfrm>
        </p:spPr>
        <p:txBody>
          <a:bodyPr>
            <a:normAutofit fontScale="85000" lnSpcReduction="20000"/>
          </a:bodyPr>
          <a:lstStyle/>
          <a:p>
            <a:pPr algn="l" rtl="0">
              <a:defRPr/>
            </a:pPr>
            <a:r>
              <a:rPr lang="en-US" dirty="0"/>
              <a:t>Indicadores externos:</a:t>
            </a:r>
          </a:p>
          <a:p>
            <a:pPr lvl="1" algn="l" rtl="0">
              <a:defRPr/>
            </a:pPr>
            <a:r>
              <a:rPr lang="en-US" b="0" dirty="0"/>
              <a:t>Voluntariado, </a:t>
            </a:r>
            <a:r>
              <a:rPr lang="en-US" b="0" dirty="0" err="1"/>
              <a:t>prioridad</a:t>
            </a:r>
            <a:r>
              <a:rPr lang="en-US" b="0" dirty="0"/>
              <a:t> </a:t>
            </a:r>
            <a:r>
              <a:rPr lang="en-US" b="0" dirty="0" smtClean="0"/>
              <a:t>de </a:t>
            </a:r>
            <a:r>
              <a:rPr lang="en-US" b="0" dirty="0"/>
              <a:t>tiempo</a:t>
            </a:r>
          </a:p>
          <a:p>
            <a:pPr lvl="1" algn="l" rtl="0">
              <a:defRPr/>
            </a:pPr>
            <a:r>
              <a:rPr lang="en-US" b="0" dirty="0"/>
              <a:t>Actos de sacrificio (dinero, tiempo, esfuerzo, etc.)</a:t>
            </a:r>
          </a:p>
          <a:p>
            <a:pPr lvl="1" algn="l" rtl="0">
              <a:defRPr/>
            </a:pPr>
            <a:r>
              <a:rPr lang="en-US" b="0" dirty="0"/>
              <a:t>Elección de amigos con </a:t>
            </a:r>
            <a:r>
              <a:rPr lang="en-US" b="0" dirty="0" err="1" smtClean="0"/>
              <a:t>necesidades</a:t>
            </a:r>
            <a:endParaRPr lang="en-US" b="0" dirty="0"/>
          </a:p>
          <a:p>
            <a:pPr lvl="1" algn="l" rtl="0">
              <a:defRPr/>
            </a:pPr>
            <a:r>
              <a:rPr lang="en-US" b="0" dirty="0" err="1" smtClean="0"/>
              <a:t>Soporta</a:t>
            </a:r>
            <a:r>
              <a:rPr lang="en-US" b="0" dirty="0" smtClean="0"/>
              <a:t> </a:t>
            </a:r>
            <a:r>
              <a:rPr lang="en-US" b="0" dirty="0"/>
              <a:t>las dificultades sin quejarse</a:t>
            </a:r>
          </a:p>
          <a:p>
            <a:pPr lvl="1" algn="l" rtl="0">
              <a:defRPr/>
            </a:pPr>
            <a:r>
              <a:rPr lang="en-US" b="0" dirty="0"/>
              <a:t> </a:t>
            </a:r>
          </a:p>
          <a:p>
            <a:pPr lvl="1" algn="l" rtl="0">
              <a:defRPr/>
            </a:pPr>
            <a:endParaRPr lang="en-US" dirty="0"/>
          </a:p>
          <a:p>
            <a:pPr algn="l" rtl="0">
              <a:defRPr/>
            </a:pPr>
            <a:r>
              <a:rPr lang="en-US" dirty="0"/>
              <a:t>Indicadores internos:</a:t>
            </a:r>
          </a:p>
          <a:p>
            <a:pPr lvl="1" algn="l" rtl="0">
              <a:defRPr/>
            </a:pPr>
            <a:r>
              <a:rPr lang="en-US" b="0" dirty="0"/>
              <a:t>Falta de preocupación por </a:t>
            </a:r>
            <a:r>
              <a:rPr lang="en-US" b="0" dirty="0" err="1"/>
              <a:t>los</a:t>
            </a:r>
            <a:r>
              <a:rPr lang="en-US" b="0" dirty="0"/>
              <a:t> </a:t>
            </a:r>
            <a:r>
              <a:rPr lang="en-US" b="0" dirty="0" smtClean="0"/>
              <a:t>derechos o </a:t>
            </a:r>
            <a:r>
              <a:rPr lang="en-US" b="0" dirty="0" err="1" smtClean="0"/>
              <a:t>comodidad</a:t>
            </a:r>
            <a:r>
              <a:rPr lang="en-US" b="0" dirty="0" smtClean="0"/>
              <a:t> </a:t>
            </a:r>
            <a:r>
              <a:rPr lang="en-US" b="0" dirty="0" err="1" smtClean="0"/>
              <a:t>personales</a:t>
            </a:r>
            <a:endParaRPr lang="en-US" b="0" dirty="0"/>
          </a:p>
          <a:p>
            <a:pPr lvl="1" algn="l" rtl="0">
              <a:defRPr/>
            </a:pPr>
            <a:r>
              <a:rPr lang="en-US" b="0" dirty="0"/>
              <a:t>Preocupación y conciencia de las necesidades de </a:t>
            </a:r>
            <a:r>
              <a:rPr lang="en-US" b="0" dirty="0" err="1"/>
              <a:t>los</a:t>
            </a:r>
            <a:r>
              <a:rPr lang="en-US" b="0" dirty="0"/>
              <a:t> </a:t>
            </a:r>
            <a:r>
              <a:rPr lang="en-US" b="0" dirty="0" err="1" smtClean="0"/>
              <a:t>demás</a:t>
            </a:r>
            <a:endParaRPr lang="en-US" b="0" dirty="0"/>
          </a:p>
          <a:p>
            <a:pPr lvl="1" algn="l" rtl="0">
              <a:defRPr/>
            </a:pPr>
            <a:r>
              <a:rPr lang="en-US" b="0" dirty="0"/>
              <a:t>Falta de amargura o </a:t>
            </a:r>
            <a:r>
              <a:rPr lang="en-US" b="0" dirty="0" err="1" smtClean="0"/>
              <a:t>resentimiento</a:t>
            </a:r>
            <a:endParaRPr lang="en-US" b="0" dirty="0"/>
          </a:p>
          <a:p>
            <a:pPr lvl="1" algn="l" rtl="0">
              <a:defRPr/>
            </a:pPr>
            <a:r>
              <a:rPr lang="en-US" b="0" dirty="0"/>
              <a:t>Empatía y/o simpatía</a:t>
            </a:r>
          </a:p>
          <a:p>
            <a:pPr lvl="1" algn="l" rtl="0">
              <a:defRPr/>
            </a:pPr>
            <a:r>
              <a:rPr lang="en-US" b="0" dirty="0"/>
              <a:t>Profunda conciencia del sacrificio de Cristo</a:t>
            </a:r>
          </a:p>
          <a:p>
            <a:pPr lvl="1" algn="l" rtl="0">
              <a:defRPr/>
            </a:pPr>
            <a:r>
              <a:rPr lang="en-US" b="0" dirty="0"/>
              <a:t> </a:t>
            </a:r>
          </a:p>
        </p:txBody>
      </p:sp>
      <p:sp>
        <p:nvSpPr>
          <p:cNvPr id="43012" name="Slide Number Placeholder 3">
            <a:extLst>
              <a:ext uri="{FF2B5EF4-FFF2-40B4-BE49-F238E27FC236}">
                <a16:creationId xmlns:a16="http://schemas.microsoft.com/office/drawing/2014/main" xmlns="" id="{23475A33-931C-F3B5-957F-935F3F80395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fld id="{2997CFF4-CFDC-456D-9D62-ADBE895019C6}" type="slidenum">
              <a:rPr lang="en-US" altLang="en-US" sz="1400" b="0">
                <a:solidFill>
                  <a:srgbClr val="FFFFFF"/>
                </a:solidFill>
                <a:latin typeface="Times New Roman" panose="02020603050405020304" pitchFamily="18" charset="0"/>
              </a:rPr>
              <a:pPr algn="l" eaLnBrk="1" fontAlgn="base" hangingPunct="1">
                <a:spcBef>
                  <a:spcPct val="0"/>
                </a:spcBef>
                <a:spcAft>
                  <a:spcPct val="0"/>
                </a:spcAft>
              </a:pPr>
              <a:t>151</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534664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dissolve">
                                      <p:cBhvr>
                                        <p:cTn id="39" dur="500"/>
                                        <p:tgtEl>
                                          <p:spTgt spid="3">
                                            <p:txEl>
                                              <p:pRg st="11" end="11"/>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dissolve">
                                      <p:cBhvr>
                                        <p:cTn id="42" dur="500"/>
                                        <p:tgtEl>
                                          <p:spTgt spid="3">
                                            <p:txEl>
                                              <p:pRg st="12" end="1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dissolve">
                                      <p:cBhvr>
                                        <p:cTn id="4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rtl="0"/>
            <a:r>
              <a:rPr lang="en-US" dirty="0"/>
              <a:t>Efesios 4:1-2, 32</a:t>
            </a:r>
          </a:p>
        </p:txBody>
      </p:sp>
      <p:sp>
        <p:nvSpPr>
          <p:cNvPr id="3" name="Content Placeholder 2"/>
          <p:cNvSpPr>
            <a:spLocks noGrp="1"/>
          </p:cNvSpPr>
          <p:nvPr>
            <p:ph idx="1"/>
          </p:nvPr>
        </p:nvSpPr>
        <p:spPr>
          <a:xfrm>
            <a:off x="1677194" y="838200"/>
            <a:ext cx="8915400" cy="5181600"/>
          </a:xfrm>
        </p:spPr>
        <p:txBody>
          <a:bodyPr>
            <a:normAutofit lnSpcReduction="10000"/>
          </a:bodyPr>
          <a:lstStyle/>
          <a:p>
            <a:pPr marL="0" indent="0">
              <a:buNone/>
            </a:pPr>
            <a:r>
              <a:rPr lang="es-ES" dirty="0"/>
              <a:t>Yo, pues, prisionero del Señor, les ruego que ustedes vivan de una manera digna de la vocación con que han sido llamados. </a:t>
            </a:r>
            <a:r>
              <a:rPr lang="es-ES" dirty="0" smtClean="0"/>
              <a:t>2</a:t>
            </a:r>
            <a:r>
              <a:rPr lang="es-ES" dirty="0"/>
              <a:t>  Que vivan con toda humildad y mansedumbre, con paciencia, </a:t>
            </a:r>
            <a:r>
              <a:rPr lang="es-ES" u="sng" dirty="0">
                <a:solidFill>
                  <a:srgbClr val="FFFF00"/>
                </a:solidFill>
              </a:rPr>
              <a:t>soportándose</a:t>
            </a:r>
            <a:r>
              <a:rPr lang="es-ES" dirty="0"/>
              <a:t> unos a otros en </a:t>
            </a:r>
            <a:r>
              <a:rPr lang="es-ES" dirty="0" smtClean="0"/>
              <a:t>amor</a:t>
            </a:r>
            <a:r>
              <a:rPr lang="en-US" dirty="0" smtClean="0"/>
              <a:t>...</a:t>
            </a:r>
            <a:endParaRPr lang="en-US" dirty="0"/>
          </a:p>
          <a:p>
            <a:pPr marL="0" indent="0">
              <a:buNone/>
            </a:pPr>
            <a:endParaRPr lang="en-US" dirty="0"/>
          </a:p>
          <a:p>
            <a:pPr marL="0" indent="0">
              <a:buNone/>
            </a:pPr>
            <a:r>
              <a:rPr lang="en-US" baseline="30000" dirty="0" smtClean="0"/>
              <a:t>32</a:t>
            </a:r>
            <a:r>
              <a:rPr lang="es-ES" dirty="0" smtClean="0"/>
              <a:t>Sean </a:t>
            </a:r>
            <a:r>
              <a:rPr lang="es-ES" dirty="0"/>
              <a:t>más bien amables unos con otros, misericordiosos, </a:t>
            </a:r>
            <a:r>
              <a:rPr lang="es-ES" u="sng" dirty="0">
                <a:solidFill>
                  <a:srgbClr val="FFFF00"/>
                </a:solidFill>
              </a:rPr>
              <a:t>perdonándose</a:t>
            </a:r>
            <a:r>
              <a:rPr lang="es-ES" dirty="0"/>
              <a:t> unos a otros, así como también Dios los perdonó en Cristo. </a:t>
            </a:r>
            <a:endParaRPr lang="en-US" dirty="0"/>
          </a:p>
        </p:txBody>
      </p:sp>
      <p:sp>
        <p:nvSpPr>
          <p:cNvPr id="4" name="Slide Number Placeholder 3"/>
          <p:cNvSpPr>
            <a:spLocks noGrp="1"/>
          </p:cNvSpPr>
          <p:nvPr>
            <p:ph type="sldNum" sz="quarter" idx="12"/>
          </p:nvPr>
        </p:nvSpPr>
        <p:spPr/>
        <p:txBody>
          <a:bodyPr/>
          <a:lstStyle/>
          <a:p>
            <a:pPr algn="l">
              <a:defRPr/>
            </a:pPr>
            <a:fld id="{E46D868B-C062-4DB2-93BC-DEB194AE518E}" type="slidenum">
              <a:rPr lang="en-US" smtClean="0">
                <a:solidFill>
                  <a:srgbClr val="FFFFFF"/>
                </a:solidFill>
              </a:rPr>
              <a:pPr algn="l">
                <a:defRPr/>
              </a:pPr>
              <a:t>152</a:t>
            </a:fld>
            <a:endParaRPr lang="en-US">
              <a:solidFill>
                <a:srgbClr val="FFFFFF"/>
              </a:solidFill>
            </a:endParaRPr>
          </a:p>
        </p:txBody>
      </p:sp>
    </p:spTree>
    <p:extLst>
      <p:ext uri="{BB962C8B-B14F-4D97-AF65-F5344CB8AC3E}">
        <p14:creationId xmlns:p14="http://schemas.microsoft.com/office/powerpoint/2010/main" val="10051180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rtl="0"/>
            <a:r>
              <a:rPr lang="en-US" altLang="en-US" dirty="0" err="1"/>
              <a:t>Tolerancia</a:t>
            </a:r>
            <a:r>
              <a:rPr lang="en-US" altLang="en-US" dirty="0"/>
              <a:t> y </a:t>
            </a:r>
            <a:r>
              <a:rPr lang="en-US" altLang="en-US" dirty="0" err="1"/>
              <a:t>perdón</a:t>
            </a:r>
            <a:endParaRPr lang="en-US" altLang="en-US" dirty="0"/>
          </a:p>
        </p:txBody>
      </p:sp>
      <p:sp>
        <p:nvSpPr>
          <p:cNvPr id="4099" name="Content Placeholder 3"/>
          <p:cNvSpPr>
            <a:spLocks noGrp="1"/>
          </p:cNvSpPr>
          <p:nvPr>
            <p:ph idx="1"/>
          </p:nvPr>
        </p:nvSpPr>
        <p:spPr>
          <a:xfrm>
            <a:off x="1677194" y="914400"/>
            <a:ext cx="8915400" cy="5181600"/>
          </a:xfrm>
        </p:spPr>
        <p:txBody>
          <a:bodyPr>
            <a:normAutofit lnSpcReduction="10000"/>
          </a:bodyPr>
          <a:lstStyle/>
          <a:p>
            <a:pPr marL="0" indent="0">
              <a:buNone/>
            </a:pPr>
            <a:r>
              <a:rPr lang="es-ES" altLang="en-US" sz="4000" b="0" dirty="0"/>
              <a:t>Entonces, ustedes como escogidos de Dios, santos y amados, revístanse de tierna compasión, bondad, humildad, mansedumbre y paciencia; </a:t>
            </a:r>
            <a:br>
              <a:rPr lang="es-ES" altLang="en-US" sz="4000" b="0" dirty="0"/>
            </a:br>
            <a:r>
              <a:rPr lang="es-ES" altLang="en-US" sz="4000" b="0" dirty="0"/>
              <a:t>13  </a:t>
            </a:r>
            <a:r>
              <a:rPr lang="es-ES" altLang="en-US" sz="4000" dirty="0">
                <a:solidFill>
                  <a:srgbClr val="FFFF00"/>
                </a:solidFill>
              </a:rPr>
              <a:t>soportándose</a:t>
            </a:r>
            <a:r>
              <a:rPr lang="es-ES" altLang="en-US" sz="4000" b="0" dirty="0">
                <a:solidFill>
                  <a:srgbClr val="FFFF00"/>
                </a:solidFill>
              </a:rPr>
              <a:t> </a:t>
            </a:r>
            <a:r>
              <a:rPr lang="es-ES" altLang="en-US" sz="4000" b="0" dirty="0"/>
              <a:t>unos a otros y </a:t>
            </a:r>
            <a:r>
              <a:rPr lang="es-ES" altLang="en-US" sz="4000" dirty="0">
                <a:solidFill>
                  <a:srgbClr val="FFFF00"/>
                </a:solidFill>
              </a:rPr>
              <a:t>perdonándose</a:t>
            </a:r>
            <a:r>
              <a:rPr lang="es-ES" altLang="en-US" sz="4000" b="0" dirty="0"/>
              <a:t> unos a otros, si alguien tiene queja contra otro. Como Cristo los perdonó, así también háganlo ustedes. </a:t>
            </a:r>
            <a:r>
              <a:rPr lang="en-US" altLang="en-US" sz="4000" b="0" dirty="0"/>
              <a:t>(Col 3:12-13)</a:t>
            </a:r>
            <a:endParaRPr lang="en-US" altLang="en-US" sz="4000" b="0" dirty="0"/>
          </a:p>
        </p:txBody>
      </p:sp>
      <p:sp>
        <p:nvSpPr>
          <p:cNvPr id="3" name="Slide Number Placeholder 2"/>
          <p:cNvSpPr>
            <a:spLocks noGrp="1"/>
          </p:cNvSpPr>
          <p:nvPr>
            <p:ph type="sldNum" sz="quarter" idx="12"/>
          </p:nvPr>
        </p:nvSpPr>
        <p:spPr/>
        <p:txBody>
          <a:bodyPr/>
          <a:lstStyle/>
          <a:p>
            <a:pPr algn="l">
              <a:defRPr/>
            </a:pPr>
            <a:fld id="{AC2ADAC2-5BE2-4E30-B886-8A846D546E75}" type="slidenum">
              <a:rPr lang="en-US" smtClean="0">
                <a:solidFill>
                  <a:srgbClr val="FFFFFF"/>
                </a:solidFill>
              </a:rPr>
              <a:pPr algn="l">
                <a:defRPr/>
              </a:pPr>
              <a:t>153</a:t>
            </a:fld>
            <a:endParaRPr lang="en-US">
              <a:solidFill>
                <a:srgbClr val="FFFFFF"/>
              </a:solidFill>
            </a:endParaRPr>
          </a:p>
        </p:txBody>
      </p:sp>
    </p:spTree>
    <p:extLst>
      <p:ext uri="{BB962C8B-B14F-4D97-AF65-F5344CB8AC3E}">
        <p14:creationId xmlns:p14="http://schemas.microsoft.com/office/powerpoint/2010/main" val="10864532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rtl="0"/>
            <a:r>
              <a:rPr lang="en-US" altLang="en-US" sz="3600" dirty="0"/>
              <a:t>¿Cual? </a:t>
            </a:r>
            <a:r>
              <a:rPr lang="en-US" altLang="en-US" sz="3600" dirty="0" err="1"/>
              <a:t>Tolerancia</a:t>
            </a:r>
            <a:r>
              <a:rPr lang="en-US" altLang="en-US" sz="3600" dirty="0"/>
              <a:t>/</a:t>
            </a:r>
            <a:r>
              <a:rPr lang="en-US" altLang="en-US" sz="3600" dirty="0" err="1"/>
              <a:t>perdón</a:t>
            </a:r>
            <a:endParaRPr lang="en-US" altLang="en-US" sz="3600" dirty="0"/>
          </a:p>
        </p:txBody>
      </p:sp>
      <p:sp>
        <p:nvSpPr>
          <p:cNvPr id="3" name="Content Placeholder 2"/>
          <p:cNvSpPr>
            <a:spLocks noGrp="1"/>
          </p:cNvSpPr>
          <p:nvPr>
            <p:ph idx="1"/>
          </p:nvPr>
        </p:nvSpPr>
        <p:spPr>
          <a:xfrm>
            <a:off x="416430" y="685800"/>
            <a:ext cx="11447813" cy="6019800"/>
          </a:xfrm>
        </p:spPr>
        <p:txBody>
          <a:bodyPr>
            <a:normAutofit fontScale="77500" lnSpcReduction="20000"/>
          </a:bodyPr>
          <a:lstStyle/>
          <a:p>
            <a:pPr marL="0" indent="0">
              <a:buNone/>
              <a:defRPr/>
            </a:pPr>
            <a:r>
              <a:rPr lang="en-US" dirty="0">
                <a:ea typeface="+mn-ea"/>
              </a:rPr>
              <a:t>Tu cónyuge...</a:t>
            </a:r>
          </a:p>
          <a:p>
            <a:pPr algn="l" rtl="0">
              <a:defRPr/>
            </a:pPr>
            <a:r>
              <a:rPr lang="en-US" dirty="0" err="1" smtClean="0">
                <a:ea typeface="+mn-ea"/>
              </a:rPr>
              <a:t>es</a:t>
            </a:r>
            <a:r>
              <a:rPr lang="en-US" dirty="0" smtClean="0">
                <a:ea typeface="+mn-ea"/>
              </a:rPr>
              <a:t> </a:t>
            </a:r>
            <a:r>
              <a:rPr lang="en-US" dirty="0" err="1" smtClean="0">
                <a:ea typeface="+mn-ea"/>
              </a:rPr>
              <a:t>brusco</a:t>
            </a:r>
            <a:r>
              <a:rPr lang="es-ES" dirty="0" smtClean="0">
                <a:ea typeface="+mn-ea"/>
              </a:rPr>
              <a:t>(a)</a:t>
            </a:r>
            <a:r>
              <a:rPr lang="en-US" dirty="0" smtClean="0">
                <a:ea typeface="+mn-ea"/>
              </a:rPr>
              <a:t> </a:t>
            </a:r>
            <a:r>
              <a:rPr lang="en-US" dirty="0">
                <a:ea typeface="+mn-ea"/>
              </a:rPr>
              <a:t>y eso </a:t>
            </a:r>
            <a:r>
              <a:rPr lang="en-US" dirty="0" err="1">
                <a:ea typeface="+mn-ea"/>
              </a:rPr>
              <a:t>te</a:t>
            </a:r>
            <a:r>
              <a:rPr lang="en-US" dirty="0">
                <a:ea typeface="+mn-ea"/>
              </a:rPr>
              <a:t> </a:t>
            </a:r>
            <a:r>
              <a:rPr lang="en-US" dirty="0" err="1" smtClean="0">
                <a:ea typeface="+mn-ea"/>
              </a:rPr>
              <a:t>incomoda</a:t>
            </a:r>
            <a:endParaRPr lang="en-US" dirty="0">
              <a:ea typeface="+mn-ea"/>
            </a:endParaRPr>
          </a:p>
          <a:p>
            <a:pPr algn="l" rtl="0">
              <a:defRPr/>
            </a:pPr>
            <a:r>
              <a:rPr lang="en-US" dirty="0">
                <a:ea typeface="+mn-ea"/>
              </a:rPr>
              <a:t>te </a:t>
            </a:r>
            <a:r>
              <a:rPr lang="en-US" dirty="0" err="1">
                <a:ea typeface="+mn-ea"/>
              </a:rPr>
              <a:t>miente</a:t>
            </a:r>
            <a:r>
              <a:rPr lang="en-US" dirty="0">
                <a:ea typeface="+mn-ea"/>
              </a:rPr>
              <a:t> </a:t>
            </a:r>
            <a:r>
              <a:rPr lang="en-US" dirty="0" err="1" smtClean="0">
                <a:ea typeface="+mn-ea"/>
              </a:rPr>
              <a:t>sobre</a:t>
            </a:r>
            <a:r>
              <a:rPr lang="en-US" dirty="0" smtClean="0">
                <a:ea typeface="+mn-ea"/>
              </a:rPr>
              <a:t> un </a:t>
            </a:r>
            <a:r>
              <a:rPr lang="en-US" dirty="0">
                <a:ea typeface="+mn-ea"/>
              </a:rPr>
              <a:t>asunto menor</a:t>
            </a:r>
          </a:p>
          <a:p>
            <a:pPr algn="l" rtl="0">
              <a:defRPr/>
            </a:pPr>
            <a:r>
              <a:rPr lang="en-US" dirty="0">
                <a:ea typeface="+mn-ea"/>
              </a:rPr>
              <a:t>te miente sobre un asunto importante</a:t>
            </a:r>
          </a:p>
          <a:p>
            <a:pPr algn="l" rtl="0">
              <a:defRPr/>
            </a:pPr>
            <a:r>
              <a:rPr lang="en-US" dirty="0">
                <a:ea typeface="+mn-ea"/>
              </a:rPr>
              <a:t>tiene un hábito que te molesta</a:t>
            </a:r>
          </a:p>
          <a:p>
            <a:pPr lvl="1" algn="l" rtl="0">
              <a:defRPr/>
            </a:pPr>
            <a:r>
              <a:rPr lang="en-US" dirty="0"/>
              <a:t>[el marido no se comunica, está retraído y frío]</a:t>
            </a:r>
          </a:p>
          <a:p>
            <a:pPr lvl="1" algn="l" rtl="0">
              <a:defRPr/>
            </a:pPr>
            <a:r>
              <a:rPr lang="en-US" dirty="0"/>
              <a:t>[la esposa molesta con preguntas, críticas, habla demasiado]</a:t>
            </a:r>
          </a:p>
          <a:p>
            <a:pPr algn="l" rtl="0">
              <a:defRPr/>
            </a:pPr>
            <a:r>
              <a:rPr lang="en-US" dirty="0">
                <a:ea typeface="+mn-ea"/>
              </a:rPr>
              <a:t>continúa con ese </a:t>
            </a:r>
            <a:r>
              <a:rPr lang="en-US" dirty="0" err="1" smtClean="0">
                <a:ea typeface="+mn-ea"/>
              </a:rPr>
              <a:t>hábito</a:t>
            </a:r>
            <a:r>
              <a:rPr lang="en-US" dirty="0" smtClean="0">
                <a:ea typeface="+mn-ea"/>
              </a:rPr>
              <a:t> </a:t>
            </a:r>
            <a:r>
              <a:rPr lang="en-US" dirty="0" err="1" smtClean="0">
                <a:ea typeface="+mn-ea"/>
              </a:rPr>
              <a:t>molesto</a:t>
            </a:r>
            <a:r>
              <a:rPr lang="en-US" dirty="0" smtClean="0">
                <a:ea typeface="+mn-ea"/>
              </a:rPr>
              <a:t> </a:t>
            </a:r>
            <a:r>
              <a:rPr lang="en-US" dirty="0" err="1" smtClean="0">
                <a:ea typeface="+mn-ea"/>
              </a:rPr>
              <a:t>después</a:t>
            </a:r>
            <a:r>
              <a:rPr lang="en-US" dirty="0" smtClean="0">
                <a:ea typeface="+mn-ea"/>
              </a:rPr>
              <a:t> </a:t>
            </a:r>
            <a:r>
              <a:rPr lang="en-US" dirty="0">
                <a:ea typeface="+mn-ea"/>
              </a:rPr>
              <a:t>de </a:t>
            </a:r>
            <a:r>
              <a:rPr lang="en-US" dirty="0" err="1" smtClean="0">
                <a:ea typeface="+mn-ea"/>
              </a:rPr>
              <a:t>pedirle</a:t>
            </a:r>
            <a:r>
              <a:rPr lang="en-US" dirty="0" smtClean="0">
                <a:ea typeface="+mn-ea"/>
              </a:rPr>
              <a:t> </a:t>
            </a:r>
            <a:r>
              <a:rPr lang="en-US" dirty="0">
                <a:ea typeface="+mn-ea"/>
              </a:rPr>
              <a:t>que </a:t>
            </a:r>
            <a:r>
              <a:rPr lang="en-US" dirty="0" err="1" smtClean="0">
                <a:ea typeface="+mn-ea"/>
              </a:rPr>
              <a:t>deje</a:t>
            </a:r>
            <a:r>
              <a:rPr lang="en-US" dirty="0" smtClean="0">
                <a:ea typeface="+mn-ea"/>
              </a:rPr>
              <a:t> </a:t>
            </a:r>
            <a:r>
              <a:rPr lang="en-US" dirty="0">
                <a:ea typeface="+mn-ea"/>
              </a:rPr>
              <a:t>de hacerlo</a:t>
            </a:r>
          </a:p>
          <a:p>
            <a:pPr algn="l" rtl="0">
              <a:defRPr/>
            </a:pPr>
            <a:r>
              <a:rPr lang="en-US" dirty="0">
                <a:ea typeface="+mn-ea"/>
              </a:rPr>
              <a:t>accidentalmente pierde una gran cantidad de dinero</a:t>
            </a:r>
          </a:p>
          <a:p>
            <a:pPr>
              <a:defRPr/>
            </a:pPr>
            <a:r>
              <a:rPr lang="en-US" dirty="0" err="1" smtClean="0">
                <a:ea typeface="+mn-ea"/>
              </a:rPr>
              <a:t>intencionalmente</a:t>
            </a:r>
            <a:r>
              <a:rPr lang="en-US" dirty="0" smtClean="0">
                <a:ea typeface="+mn-ea"/>
              </a:rPr>
              <a:t> </a:t>
            </a:r>
            <a:r>
              <a:rPr lang="en-US" dirty="0" err="1"/>
              <a:t>desperdicia</a:t>
            </a:r>
            <a:r>
              <a:rPr lang="en-US" dirty="0"/>
              <a:t> </a:t>
            </a:r>
            <a:r>
              <a:rPr lang="en-US" dirty="0" err="1" smtClean="0">
                <a:ea typeface="+mn-ea"/>
              </a:rPr>
              <a:t>una</a:t>
            </a:r>
            <a:r>
              <a:rPr lang="en-US" dirty="0" smtClean="0">
                <a:ea typeface="+mn-ea"/>
              </a:rPr>
              <a:t> </a:t>
            </a:r>
            <a:r>
              <a:rPr lang="en-US" dirty="0">
                <a:ea typeface="+mn-ea"/>
              </a:rPr>
              <a:t>gran cantidad de dinero</a:t>
            </a:r>
          </a:p>
          <a:p>
            <a:pPr algn="l" rtl="0">
              <a:defRPr/>
            </a:pPr>
            <a:r>
              <a:rPr lang="en-US" dirty="0">
                <a:ea typeface="+mn-ea"/>
              </a:rPr>
              <a:t>no está de acuerdo </a:t>
            </a:r>
            <a:r>
              <a:rPr lang="en-US" dirty="0" err="1">
                <a:ea typeface="+mn-ea"/>
              </a:rPr>
              <a:t>contigo</a:t>
            </a:r>
            <a:r>
              <a:rPr lang="en-US" dirty="0">
                <a:ea typeface="+mn-ea"/>
              </a:rPr>
              <a:t> </a:t>
            </a:r>
            <a:r>
              <a:rPr lang="en-US" dirty="0" err="1" smtClean="0">
                <a:ea typeface="+mn-ea"/>
              </a:rPr>
              <a:t>en</a:t>
            </a:r>
            <a:r>
              <a:rPr lang="en-US" dirty="0" smtClean="0">
                <a:ea typeface="+mn-ea"/>
              </a:rPr>
              <a:t> que </a:t>
            </a:r>
            <a:r>
              <a:rPr lang="en-US" dirty="0" err="1" smtClean="0">
                <a:ea typeface="+mn-ea"/>
              </a:rPr>
              <a:t>él</a:t>
            </a:r>
            <a:r>
              <a:rPr lang="en-US" dirty="0" smtClean="0">
                <a:ea typeface="+mn-ea"/>
              </a:rPr>
              <a:t>/</a:t>
            </a:r>
            <a:r>
              <a:rPr lang="en-US" dirty="0" err="1" smtClean="0">
                <a:ea typeface="+mn-ea"/>
              </a:rPr>
              <a:t>ella</a:t>
            </a:r>
            <a:r>
              <a:rPr lang="en-US" dirty="0" smtClean="0">
                <a:ea typeface="+mn-ea"/>
              </a:rPr>
              <a:t> ha </a:t>
            </a:r>
            <a:r>
              <a:rPr lang="en-US" dirty="0" err="1" smtClean="0">
                <a:ea typeface="+mn-ea"/>
              </a:rPr>
              <a:t>hecho</a:t>
            </a:r>
            <a:r>
              <a:rPr lang="en-US" dirty="0" smtClean="0">
                <a:ea typeface="+mn-ea"/>
              </a:rPr>
              <a:t> </a:t>
            </a:r>
            <a:r>
              <a:rPr lang="en-US" dirty="0">
                <a:ea typeface="+mn-ea"/>
              </a:rPr>
              <a:t>algo mal</a:t>
            </a:r>
          </a:p>
          <a:p>
            <a:pPr algn="l" rtl="0">
              <a:defRPr/>
            </a:pPr>
            <a:r>
              <a:rPr lang="en-US" dirty="0">
                <a:ea typeface="+mn-ea"/>
              </a:rPr>
              <a:t>no tiene relaciones sexuales con </a:t>
            </a:r>
            <a:r>
              <a:rPr lang="en-US" dirty="0" err="1" smtClean="0">
                <a:ea typeface="+mn-ea"/>
              </a:rPr>
              <a:t>tu</a:t>
            </a:r>
            <a:r>
              <a:rPr lang="en-US" dirty="0" smtClean="0">
                <a:ea typeface="+mn-ea"/>
              </a:rPr>
              <a:t> </a:t>
            </a:r>
            <a:r>
              <a:rPr lang="en-US" dirty="0">
                <a:ea typeface="+mn-ea"/>
              </a:rPr>
              <a:t>frecuencia preferida</a:t>
            </a:r>
          </a:p>
          <a:p>
            <a:pPr algn="l" rtl="0">
              <a:defRPr/>
            </a:pPr>
            <a:r>
              <a:rPr lang="en-US" dirty="0" err="1" smtClean="0">
                <a:ea typeface="+mn-ea"/>
              </a:rPr>
              <a:t>sigue</a:t>
            </a:r>
            <a:r>
              <a:rPr lang="en-US" dirty="0" smtClean="0">
                <a:ea typeface="+mn-ea"/>
              </a:rPr>
              <a:t> </a:t>
            </a:r>
            <a:r>
              <a:rPr lang="en-US" dirty="0">
                <a:ea typeface="+mn-ea"/>
              </a:rPr>
              <a:t>en un hábito inmoral</a:t>
            </a:r>
          </a:p>
          <a:p>
            <a:pPr algn="l" rtl="0">
              <a:defRPr/>
            </a:pPr>
            <a:r>
              <a:rPr lang="en-US" dirty="0">
                <a:ea typeface="+mn-ea"/>
              </a:rPr>
              <a:t>te acusa falsamente ante los demás</a:t>
            </a:r>
          </a:p>
        </p:txBody>
      </p:sp>
      <p:sp>
        <p:nvSpPr>
          <p:cNvPr id="4" name="Slide Number Placeholder 3"/>
          <p:cNvSpPr>
            <a:spLocks noGrp="1"/>
          </p:cNvSpPr>
          <p:nvPr>
            <p:ph type="sldNum" sz="quarter" idx="12"/>
          </p:nvPr>
        </p:nvSpPr>
        <p:spPr/>
        <p:txBody>
          <a:bodyPr/>
          <a:lstStyle/>
          <a:p>
            <a:pPr algn="l">
              <a:defRPr/>
            </a:pPr>
            <a:fld id="{FA7BF9CE-E8C4-4D64-B904-C87D54695C32}" type="slidenum">
              <a:rPr lang="en-US" smtClean="0">
                <a:solidFill>
                  <a:srgbClr val="FFFFFF"/>
                </a:solidFill>
              </a:rPr>
              <a:pPr algn="l">
                <a:defRPr/>
              </a:pPr>
              <a:t>154</a:t>
            </a:fld>
            <a:endParaRPr lang="en-US">
              <a:solidFill>
                <a:srgbClr val="FFFFFF"/>
              </a:solidFill>
            </a:endParaRPr>
          </a:p>
        </p:txBody>
      </p:sp>
    </p:spTree>
    <p:extLst>
      <p:ext uri="{BB962C8B-B14F-4D97-AF65-F5344CB8AC3E}">
        <p14:creationId xmlns:p14="http://schemas.microsoft.com/office/powerpoint/2010/main" val="129920029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rtl="0"/>
            <a:r>
              <a:rPr lang="en-US" altLang="en-US" dirty="0" smtClean="0"/>
              <a:t>La </a:t>
            </a:r>
            <a:r>
              <a:rPr lang="en-US" altLang="en-US" dirty="0" err="1" smtClean="0"/>
              <a:t>tolerancia</a:t>
            </a:r>
            <a:endParaRPr lang="en-US" altLang="en-US" dirty="0"/>
          </a:p>
        </p:txBody>
      </p:sp>
      <p:sp>
        <p:nvSpPr>
          <p:cNvPr id="4" name="Content Placeholder 3"/>
          <p:cNvSpPr>
            <a:spLocks noGrp="1"/>
          </p:cNvSpPr>
          <p:nvPr>
            <p:ph idx="1"/>
          </p:nvPr>
        </p:nvSpPr>
        <p:spPr>
          <a:xfrm>
            <a:off x="613858" y="914400"/>
            <a:ext cx="10972800" cy="5791200"/>
          </a:xfrm>
        </p:spPr>
        <p:txBody>
          <a:bodyPr/>
          <a:lstStyle/>
          <a:p>
            <a:pPr algn="l" rtl="0">
              <a:defRPr/>
            </a:pPr>
            <a:r>
              <a:rPr lang="en-US" b="0" dirty="0" err="1">
                <a:ea typeface="+mn-ea"/>
              </a:rPr>
              <a:t>Griego</a:t>
            </a:r>
            <a:r>
              <a:rPr lang="en-US" b="0" dirty="0" smtClean="0">
                <a:ea typeface="+mn-ea"/>
              </a:rPr>
              <a:t>, </a:t>
            </a:r>
            <a:r>
              <a:rPr lang="en-US" i="1" dirty="0" err="1" smtClean="0">
                <a:solidFill>
                  <a:srgbClr val="FFFF00"/>
                </a:solidFill>
                <a:ea typeface="+mn-ea"/>
              </a:rPr>
              <a:t>anecomai</a:t>
            </a:r>
            <a:r>
              <a:rPr lang="en-US" dirty="0" smtClean="0">
                <a:solidFill>
                  <a:srgbClr val="FFFF00"/>
                </a:solidFill>
                <a:ea typeface="+mn-ea"/>
              </a:rPr>
              <a:t> </a:t>
            </a:r>
            <a:endParaRPr lang="en-US" dirty="0">
              <a:ea typeface="+mn-ea"/>
            </a:endParaRPr>
          </a:p>
          <a:p>
            <a:pPr lvl="1">
              <a:defRPr/>
            </a:pPr>
            <a:r>
              <a:rPr lang="en-US" b="0" dirty="0">
                <a:ea typeface="+mn-ea"/>
              </a:rPr>
              <a:t>Literalmente: </a:t>
            </a:r>
            <a:r>
              <a:rPr lang="en-US" b="0" dirty="0" err="1">
                <a:ea typeface="+mn-ea"/>
              </a:rPr>
              <a:t>resistirse</a:t>
            </a:r>
            <a:r>
              <a:rPr lang="en-US" b="0" dirty="0">
                <a:ea typeface="+mn-ea"/>
              </a:rPr>
              <a:t> </a:t>
            </a:r>
            <a:r>
              <a:rPr lang="en-US" b="0" dirty="0" err="1">
                <a:ea typeface="+mn-ea"/>
              </a:rPr>
              <a:t>en</a:t>
            </a:r>
            <a:r>
              <a:rPr lang="en-US" b="0" dirty="0">
                <a:ea typeface="+mn-ea"/>
              </a:rPr>
              <a:t> </a:t>
            </a:r>
            <a:r>
              <a:rPr lang="en-US" b="0" dirty="0" smtClean="0">
                <a:ea typeface="+mn-ea"/>
              </a:rPr>
              <a:t>contra</a:t>
            </a:r>
          </a:p>
          <a:p>
            <a:pPr lvl="1">
              <a:defRPr/>
            </a:pPr>
            <a:r>
              <a:rPr lang="en-US" b="0" dirty="0" err="1" smtClean="0">
                <a:ea typeface="+mn-ea"/>
              </a:rPr>
              <a:t>En</a:t>
            </a:r>
            <a:r>
              <a:rPr lang="en-US" b="0" dirty="0" smtClean="0">
                <a:ea typeface="+mn-ea"/>
              </a:rPr>
              <a:t> </a:t>
            </a:r>
            <a:r>
              <a:rPr lang="en-US" b="0" dirty="0">
                <a:ea typeface="+mn-ea"/>
              </a:rPr>
              <a:t>sentido figurado: aguantar; soportar, </a:t>
            </a:r>
            <a:r>
              <a:rPr lang="en-US" b="0" dirty="0" err="1" smtClean="0">
                <a:ea typeface="+mn-ea"/>
              </a:rPr>
              <a:t>tolerar</a:t>
            </a:r>
            <a:r>
              <a:rPr lang="en-US" b="0" dirty="0" smtClean="0">
                <a:ea typeface="+mn-ea"/>
              </a:rPr>
              <a:t>, </a:t>
            </a:r>
            <a:r>
              <a:rPr lang="en-US" b="0" dirty="0" err="1" smtClean="0">
                <a:ea typeface="+mn-ea"/>
              </a:rPr>
              <a:t>sobrellevar</a:t>
            </a:r>
            <a:r>
              <a:rPr lang="en-US" b="0" dirty="0" smtClean="0">
                <a:ea typeface="+mn-ea"/>
              </a:rPr>
              <a:t>, </a:t>
            </a:r>
            <a:r>
              <a:rPr lang="en-US" b="0" dirty="0">
                <a:ea typeface="+mn-ea"/>
              </a:rPr>
              <a:t>sufrir.</a:t>
            </a:r>
          </a:p>
          <a:p>
            <a:pPr algn="l" rtl="0">
              <a:defRPr/>
            </a:pPr>
            <a:r>
              <a:rPr lang="en-US" b="0" u="sng" dirty="0">
                <a:ea typeface="+mn-ea"/>
              </a:rPr>
              <a:t>Diccionario expositivo de Vine</a:t>
            </a:r>
            <a:r>
              <a:rPr lang="en-US" b="0" dirty="0" smtClean="0">
                <a:ea typeface="+mn-ea"/>
              </a:rPr>
              <a:t>: </a:t>
            </a:r>
            <a:r>
              <a:rPr lang="en-US" i="1" dirty="0" smtClean="0">
                <a:solidFill>
                  <a:srgbClr val="FFC000"/>
                </a:solidFill>
              </a:rPr>
              <a:t>“…</a:t>
            </a:r>
            <a:r>
              <a:rPr lang="en-US" i="1" dirty="0">
                <a:solidFill>
                  <a:srgbClr val="FFC000"/>
                </a:solidFill>
              </a:rPr>
              <a:t>la cualidad del autocontrol frente a </a:t>
            </a:r>
            <a:r>
              <a:rPr lang="en-US" i="1" dirty="0" err="1">
                <a:solidFill>
                  <a:srgbClr val="FFC000"/>
                </a:solidFill>
              </a:rPr>
              <a:t>una</a:t>
            </a:r>
            <a:r>
              <a:rPr lang="en-US" i="1" dirty="0">
                <a:solidFill>
                  <a:srgbClr val="FFC000"/>
                </a:solidFill>
              </a:rPr>
              <a:t> </a:t>
            </a:r>
            <a:r>
              <a:rPr lang="en-US" i="1" dirty="0" err="1" smtClean="0">
                <a:solidFill>
                  <a:srgbClr val="FFC000"/>
                </a:solidFill>
              </a:rPr>
              <a:t>provocación</a:t>
            </a:r>
            <a:r>
              <a:rPr lang="en-US" i="1" dirty="0" smtClean="0">
                <a:solidFill>
                  <a:srgbClr val="FFC000"/>
                </a:solidFill>
              </a:rPr>
              <a:t>, </a:t>
            </a:r>
            <a:r>
              <a:rPr lang="en-US" i="1" dirty="0">
                <a:solidFill>
                  <a:srgbClr val="FFC000"/>
                </a:solidFill>
              </a:rPr>
              <a:t>que no toma represalias apresuradas ni castiga con prontitud; opuesto a la </a:t>
            </a:r>
            <a:r>
              <a:rPr lang="en-US" i="1" dirty="0" err="1" smtClean="0">
                <a:solidFill>
                  <a:srgbClr val="FFC000"/>
                </a:solidFill>
              </a:rPr>
              <a:t>ira</a:t>
            </a:r>
            <a:r>
              <a:rPr lang="en-US" i="1" dirty="0" smtClean="0">
                <a:solidFill>
                  <a:srgbClr val="FFC000"/>
                </a:solidFill>
              </a:rPr>
              <a:t>, </a:t>
            </a:r>
            <a:r>
              <a:rPr lang="en-US" i="1" dirty="0">
                <a:solidFill>
                  <a:srgbClr val="FFC000"/>
                </a:solidFill>
              </a:rPr>
              <a:t>y se asocia con la misericordia”.</a:t>
            </a:r>
            <a:endParaRPr lang="en-US" b="0" i="1" dirty="0">
              <a:solidFill>
                <a:srgbClr val="FFC000"/>
              </a:solidFill>
              <a:ea typeface="+mn-ea"/>
            </a:endParaRPr>
          </a:p>
        </p:txBody>
      </p:sp>
      <p:sp>
        <p:nvSpPr>
          <p:cNvPr id="3" name="Slide Number Placeholder 2"/>
          <p:cNvSpPr>
            <a:spLocks noGrp="1"/>
          </p:cNvSpPr>
          <p:nvPr>
            <p:ph type="sldNum" sz="quarter" idx="12"/>
          </p:nvPr>
        </p:nvSpPr>
        <p:spPr/>
        <p:txBody>
          <a:bodyPr/>
          <a:lstStyle/>
          <a:p>
            <a:pPr algn="l">
              <a:defRPr/>
            </a:pPr>
            <a:fld id="{F139DD84-4703-471C-A9C5-9B52D1F911D6}" type="slidenum">
              <a:rPr lang="en-US" smtClean="0">
                <a:solidFill>
                  <a:srgbClr val="FFFFFF"/>
                </a:solidFill>
              </a:rPr>
              <a:pPr algn="l">
                <a:defRPr/>
              </a:pPr>
              <a:t>155</a:t>
            </a:fld>
            <a:endParaRPr lang="en-US">
              <a:solidFill>
                <a:srgbClr val="FFFFFF"/>
              </a:solidFill>
            </a:endParaRPr>
          </a:p>
        </p:txBody>
      </p:sp>
    </p:spTree>
    <p:extLst>
      <p:ext uri="{BB962C8B-B14F-4D97-AF65-F5344CB8AC3E}">
        <p14:creationId xmlns:p14="http://schemas.microsoft.com/office/powerpoint/2010/main" val="112673564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F22AD-D9AE-3C0D-ED38-B50BCE46F58B}"/>
              </a:ext>
            </a:extLst>
          </p:cNvPr>
          <p:cNvSpPr>
            <a:spLocks noGrp="1"/>
          </p:cNvSpPr>
          <p:nvPr>
            <p:ph type="title"/>
          </p:nvPr>
        </p:nvSpPr>
        <p:spPr/>
        <p:txBody>
          <a:bodyPr/>
          <a:lstStyle/>
          <a:p>
            <a:pPr rtl="0"/>
            <a:r>
              <a:rPr lang="en-US" dirty="0" smtClean="0"/>
              <a:t>La </a:t>
            </a:r>
            <a:r>
              <a:rPr lang="en-US" dirty="0" err="1" smtClean="0"/>
              <a:t>tolerancia</a:t>
            </a:r>
            <a:endParaRPr lang="en-US" dirty="0"/>
          </a:p>
        </p:txBody>
      </p:sp>
      <p:sp>
        <p:nvSpPr>
          <p:cNvPr id="3" name="Content Placeholder 2">
            <a:extLst>
              <a:ext uri="{FF2B5EF4-FFF2-40B4-BE49-F238E27FC236}">
                <a16:creationId xmlns:a16="http://schemas.microsoft.com/office/drawing/2014/main" xmlns="" id="{C9120AE1-8CFB-3416-05F9-07872734A16A}"/>
              </a:ext>
            </a:extLst>
          </p:cNvPr>
          <p:cNvSpPr>
            <a:spLocks noGrp="1"/>
          </p:cNvSpPr>
          <p:nvPr>
            <p:ph idx="1"/>
          </p:nvPr>
        </p:nvSpPr>
        <p:spPr/>
        <p:txBody>
          <a:bodyPr>
            <a:normAutofit/>
          </a:bodyPr>
          <a:lstStyle/>
          <a:p>
            <a:r>
              <a:rPr lang="en-US" sz="3200" b="0" dirty="0" err="1"/>
              <a:t>Tolerar</a:t>
            </a:r>
            <a:r>
              <a:rPr lang="en-US" sz="3200" b="0" dirty="0"/>
              <a:t> </a:t>
            </a:r>
            <a:r>
              <a:rPr lang="en-US" sz="3200" b="0" dirty="0"/>
              <a:t>es aguantar con paciencia, sufrir con tolerancia, contener la reacción, demostrar autocontrol. La unidad se destruye al </a:t>
            </a:r>
            <a:r>
              <a:rPr lang="en-US" sz="3200" b="0" dirty="0" err="1"/>
              <a:t>buscar</a:t>
            </a:r>
            <a:r>
              <a:rPr lang="en-US" sz="3200" b="0" dirty="0"/>
              <a:t> </a:t>
            </a:r>
            <a:r>
              <a:rPr lang="en-US" sz="3200" b="0" dirty="0"/>
              <a:t>fallas (</a:t>
            </a:r>
            <a:r>
              <a:rPr lang="en-US" sz="3200" b="0" dirty="0" err="1"/>
              <a:t>Gál</a:t>
            </a:r>
            <a:r>
              <a:rPr lang="en-US" sz="3200" b="0" dirty="0"/>
              <a:t>. </a:t>
            </a:r>
            <a:r>
              <a:rPr lang="en-US" sz="3200" b="0" dirty="0"/>
              <a:t>5:15; 1 </a:t>
            </a:r>
            <a:r>
              <a:rPr lang="en-US" sz="3200" b="0" dirty="0"/>
              <a:t>Cor. </a:t>
            </a:r>
            <a:r>
              <a:rPr lang="en-US" sz="3200" b="0" dirty="0"/>
              <a:t>13:7; </a:t>
            </a:r>
            <a:r>
              <a:rPr lang="en-US" sz="3200" b="0" dirty="0"/>
              <a:t>Rom. </a:t>
            </a:r>
            <a:r>
              <a:rPr lang="en-US" sz="3200" b="0" dirty="0"/>
              <a:t>15:1; 2:4). “Soportar” o </a:t>
            </a:r>
            <a:r>
              <a:rPr lang="en-US" sz="3200" b="0" dirty="0"/>
              <a:t>“</a:t>
            </a:r>
            <a:r>
              <a:rPr lang="en-US" sz="3200" b="0" dirty="0" err="1"/>
              <a:t>tolerar</a:t>
            </a:r>
            <a:r>
              <a:rPr lang="en-US" sz="3200" b="0" dirty="0"/>
              <a:t>” </a:t>
            </a:r>
            <a:r>
              <a:rPr lang="en-US" sz="3200" b="0" dirty="0" err="1"/>
              <a:t>es</a:t>
            </a:r>
            <a:r>
              <a:rPr lang="en-US" sz="3200" b="0" dirty="0"/>
              <a:t> </a:t>
            </a:r>
            <a:r>
              <a:rPr lang="en-US" sz="3200" b="0" dirty="0" err="1"/>
              <a:t>aguantar</a:t>
            </a:r>
            <a:r>
              <a:rPr lang="en-US" sz="3200" b="0" dirty="0"/>
              <a:t> </a:t>
            </a:r>
            <a:r>
              <a:rPr lang="en-US" sz="3200" b="0" dirty="0"/>
              <a:t>las faltas de los hermanos con una actitud de </a:t>
            </a:r>
            <a:r>
              <a:rPr lang="en-US" sz="3200" b="0" dirty="0" err="1"/>
              <a:t>resistir</a:t>
            </a:r>
            <a:r>
              <a:rPr lang="en-US" sz="3200" b="0" dirty="0"/>
              <a:t>, </a:t>
            </a:r>
            <a:r>
              <a:rPr lang="en-US" sz="3200" b="0" dirty="0"/>
              <a:t>sostener y </a:t>
            </a:r>
            <a:r>
              <a:rPr lang="en-US" sz="3200" b="0" dirty="0" err="1"/>
              <a:t>procurar</a:t>
            </a:r>
            <a:r>
              <a:rPr lang="en-US" sz="3200" b="0" dirty="0"/>
              <a:t> </a:t>
            </a:r>
            <a:r>
              <a:rPr lang="en-US" sz="3200" b="0" dirty="0"/>
              <a:t>ayudar en lugar de criticar. El juicio apresurado es antagónico a la paz. </a:t>
            </a:r>
            <a:r>
              <a:rPr lang="en-US" sz="3200" b="0" dirty="0" err="1"/>
              <a:t>Permanecer</a:t>
            </a:r>
            <a:r>
              <a:rPr lang="en-US" sz="3200" b="0" dirty="0"/>
              <a:t> imperturbable y </a:t>
            </a:r>
            <a:r>
              <a:rPr lang="en-US" sz="3200" b="0" dirty="0"/>
              <a:t>firme ante las dificultades personales conduce a la </a:t>
            </a:r>
            <a:r>
              <a:rPr lang="en-US" sz="3200" b="0" dirty="0" err="1"/>
              <a:t>unidad</a:t>
            </a:r>
            <a:r>
              <a:rPr lang="en-US" sz="3200" b="0" dirty="0"/>
              <a:t> (Truth Commentaries: The Book of Ephesians 158).</a:t>
            </a:r>
          </a:p>
        </p:txBody>
      </p:sp>
      <p:sp>
        <p:nvSpPr>
          <p:cNvPr id="4" name="Slide Number Placeholder 3">
            <a:extLst>
              <a:ext uri="{FF2B5EF4-FFF2-40B4-BE49-F238E27FC236}">
                <a16:creationId xmlns:a16="http://schemas.microsoft.com/office/drawing/2014/main" xmlns="" id="{423558FB-C0EB-5CD8-74DD-9CD9813530F5}"/>
              </a:ext>
            </a:extLst>
          </p:cNvPr>
          <p:cNvSpPr>
            <a:spLocks noGrp="1"/>
          </p:cNvSpPr>
          <p:nvPr>
            <p:ph type="sldNum" sz="quarter" idx="12"/>
          </p:nvPr>
        </p:nvSpPr>
        <p:spPr/>
        <p:txBody>
          <a:bodyPr/>
          <a:lstStyle/>
          <a:p>
            <a:pPr algn="l">
              <a:defRPr/>
            </a:pPr>
            <a:fld id="{DA03170B-2889-475A-8203-6FAD2ABC8986}" type="slidenum">
              <a:rPr lang="en-US" smtClean="0">
                <a:solidFill>
                  <a:srgbClr val="FFFFFF"/>
                </a:solidFill>
              </a:rPr>
              <a:pPr algn="l">
                <a:defRPr/>
              </a:pPr>
              <a:t>156</a:t>
            </a:fld>
            <a:endParaRPr lang="en-US">
              <a:solidFill>
                <a:srgbClr val="FFFFFF"/>
              </a:solidFill>
            </a:endParaRPr>
          </a:p>
        </p:txBody>
      </p:sp>
    </p:spTree>
    <p:extLst>
      <p:ext uri="{BB962C8B-B14F-4D97-AF65-F5344CB8AC3E}">
        <p14:creationId xmlns:p14="http://schemas.microsoft.com/office/powerpoint/2010/main" val="123153525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rtl="0"/>
            <a:r>
              <a:rPr lang="en-US" dirty="0" err="1"/>
              <a:t>Términos</a:t>
            </a:r>
            <a:r>
              <a:rPr lang="en-US" dirty="0"/>
              <a:t> </a:t>
            </a:r>
            <a:r>
              <a:rPr lang="en-US" dirty="0" err="1"/>
              <a:t>relacionados</a:t>
            </a:r>
            <a:endParaRPr lang="en-US" dirty="0"/>
          </a:p>
        </p:txBody>
      </p:sp>
      <p:sp>
        <p:nvSpPr>
          <p:cNvPr id="3" name="Content Placeholder 2"/>
          <p:cNvSpPr>
            <a:spLocks noGrp="1"/>
          </p:cNvSpPr>
          <p:nvPr>
            <p:ph idx="1"/>
          </p:nvPr>
        </p:nvSpPr>
        <p:spPr>
          <a:xfrm>
            <a:off x="354085" y="838200"/>
            <a:ext cx="11357264" cy="5181600"/>
          </a:xfrm>
        </p:spPr>
        <p:txBody>
          <a:bodyPr>
            <a:normAutofit lnSpcReduction="10000"/>
          </a:bodyPr>
          <a:lstStyle/>
          <a:p>
            <a:pPr algn="l" rtl="0">
              <a:defRPr/>
            </a:pPr>
            <a:r>
              <a:rPr lang="en-US" sz="3900" dirty="0" err="1">
                <a:solidFill>
                  <a:srgbClr val="FFFF00"/>
                </a:solidFill>
              </a:rPr>
              <a:t>Paciencia</a:t>
            </a:r>
            <a:r>
              <a:rPr lang="en-US" sz="3900" dirty="0">
                <a:solidFill>
                  <a:srgbClr val="FFFF00"/>
                </a:solidFill>
              </a:rPr>
              <a:t> </a:t>
            </a:r>
            <a:r>
              <a:rPr lang="en-US" sz="3900" dirty="0"/>
              <a:t>(</a:t>
            </a:r>
            <a:r>
              <a:rPr lang="en-US" sz="3900" dirty="0"/>
              <a:t>Col </a:t>
            </a:r>
            <a:r>
              <a:rPr lang="en-US" sz="3900" dirty="0"/>
              <a:t>1:11, RV60) </a:t>
            </a:r>
            <a:r>
              <a:rPr lang="en-US" sz="3900" dirty="0"/>
              <a:t>– [</a:t>
            </a:r>
            <a:r>
              <a:rPr lang="en-US" sz="3900" i="1" dirty="0" err="1"/>
              <a:t>hupomone</a:t>
            </a:r>
            <a:r>
              <a:rPr lang="en-US" sz="3900" i="1" dirty="0"/>
              <a:t> </a:t>
            </a:r>
            <a:r>
              <a:rPr lang="en-US" sz="3900" dirty="0"/>
              <a:t>– </a:t>
            </a:r>
            <a:r>
              <a:rPr lang="en-US" sz="3900" dirty="0"/>
              <a:t>permanecer bajo: </a:t>
            </a:r>
            <a:r>
              <a:rPr lang="en-US" sz="3900" dirty="0" err="1"/>
              <a:t>perseverancia</a:t>
            </a:r>
            <a:r>
              <a:rPr lang="en-US" sz="3900" dirty="0"/>
              <a:t>]</a:t>
            </a:r>
            <a:endParaRPr lang="en-US" sz="3900" dirty="0"/>
          </a:p>
          <a:p>
            <a:pPr algn="l" rtl="0">
              <a:defRPr/>
            </a:pPr>
            <a:r>
              <a:rPr lang="en-US" sz="3900" dirty="0" err="1">
                <a:solidFill>
                  <a:srgbClr val="FFFF00"/>
                </a:solidFill>
              </a:rPr>
              <a:t>Longanimidad</a:t>
            </a:r>
            <a:r>
              <a:rPr lang="en-US" sz="3900" dirty="0">
                <a:solidFill>
                  <a:srgbClr val="FFFF00"/>
                </a:solidFill>
              </a:rPr>
              <a:t> </a:t>
            </a:r>
            <a:r>
              <a:rPr lang="en-US" sz="3900" dirty="0"/>
              <a:t>(</a:t>
            </a:r>
            <a:r>
              <a:rPr lang="en-US" sz="3900" dirty="0"/>
              <a:t>Col </a:t>
            </a:r>
            <a:r>
              <a:rPr lang="en-US" sz="3900" dirty="0"/>
              <a:t>1:11, RV60) </a:t>
            </a:r>
            <a:r>
              <a:rPr lang="en-US" sz="3900" dirty="0"/>
              <a:t>– [</a:t>
            </a:r>
            <a:r>
              <a:rPr lang="en-US" sz="3900" i="1" dirty="0" err="1"/>
              <a:t>makrothumeo</a:t>
            </a:r>
            <a:r>
              <a:rPr lang="en-US" sz="3900" i="1" dirty="0"/>
              <a:t> </a:t>
            </a:r>
            <a:r>
              <a:rPr lang="en-US" sz="3900" dirty="0"/>
              <a:t>– </a:t>
            </a:r>
            <a:r>
              <a:rPr lang="en-US" sz="3900" dirty="0" err="1"/>
              <a:t>genio</a:t>
            </a:r>
            <a:r>
              <a:rPr lang="en-US" sz="3900" dirty="0"/>
              <a:t> largo]</a:t>
            </a:r>
            <a:endParaRPr lang="en-US" sz="3900" dirty="0"/>
          </a:p>
          <a:p>
            <a:pPr algn="l" rtl="0">
              <a:defRPr/>
            </a:pPr>
            <a:r>
              <a:rPr lang="en-US" sz="3900" dirty="0">
                <a:solidFill>
                  <a:srgbClr val="FFFF00"/>
                </a:solidFill>
              </a:rPr>
              <a:t>Amor </a:t>
            </a:r>
            <a:r>
              <a:rPr lang="en-US" sz="3900" dirty="0"/>
              <a:t>(</a:t>
            </a:r>
            <a:r>
              <a:rPr lang="en-US" sz="3900" dirty="0" err="1"/>
              <a:t>ver</a:t>
            </a:r>
            <a:r>
              <a:rPr lang="en-US" sz="3900" dirty="0"/>
              <a:t> I </a:t>
            </a:r>
            <a:r>
              <a:rPr lang="en-US" sz="3900" dirty="0" err="1"/>
              <a:t>Cor</a:t>
            </a:r>
            <a:r>
              <a:rPr lang="en-US" sz="3900" dirty="0"/>
              <a:t> 13</a:t>
            </a:r>
            <a:r>
              <a:rPr lang="en-US" sz="3900" dirty="0"/>
              <a:t>…) – Base de la tolerancia</a:t>
            </a:r>
            <a:endParaRPr lang="en-US" dirty="0"/>
          </a:p>
          <a:p>
            <a:pPr marL="1490663" lvl="1" indent="-1033463">
              <a:buNone/>
              <a:defRPr/>
            </a:pPr>
            <a:r>
              <a:rPr lang="en-US" dirty="0"/>
              <a:t>v 4 – </a:t>
            </a:r>
            <a:r>
              <a:rPr lang="en-US" dirty="0" smtClean="0"/>
              <a:t>“</a:t>
            </a:r>
            <a:r>
              <a:rPr lang="en-US" dirty="0" err="1" smtClean="0">
                <a:solidFill>
                  <a:srgbClr val="FFFF00"/>
                </a:solidFill>
              </a:rPr>
              <a:t>paciente</a:t>
            </a:r>
            <a:r>
              <a:rPr lang="en-US" dirty="0" smtClean="0"/>
              <a:t>” [</a:t>
            </a:r>
            <a:r>
              <a:rPr lang="en-US" i="1" dirty="0" err="1" smtClean="0"/>
              <a:t>makrothumeo</a:t>
            </a:r>
            <a:r>
              <a:rPr lang="en-US" i="1" dirty="0" smtClean="0"/>
              <a:t> </a:t>
            </a:r>
            <a:r>
              <a:rPr lang="en-US" dirty="0" smtClean="0"/>
              <a:t>– </a:t>
            </a:r>
            <a:r>
              <a:rPr lang="en-US" dirty="0" err="1" smtClean="0"/>
              <a:t>genio</a:t>
            </a:r>
            <a:r>
              <a:rPr lang="en-US" dirty="0" smtClean="0"/>
              <a:t> largo]</a:t>
            </a:r>
            <a:endParaRPr lang="en-US" dirty="0"/>
          </a:p>
          <a:p>
            <a:pPr marL="1490663" lvl="1" indent="-1033463">
              <a:buNone/>
              <a:defRPr/>
            </a:pPr>
            <a:r>
              <a:rPr lang="en-US" dirty="0"/>
              <a:t>v 7 – </a:t>
            </a:r>
            <a:r>
              <a:rPr lang="en-US" dirty="0" smtClean="0"/>
              <a:t>“</a:t>
            </a:r>
            <a:r>
              <a:rPr lang="en-US" dirty="0" err="1" smtClean="0">
                <a:solidFill>
                  <a:srgbClr val="FFFF00"/>
                </a:solidFill>
              </a:rPr>
              <a:t>sufre</a:t>
            </a:r>
            <a:r>
              <a:rPr lang="en-US" dirty="0" smtClean="0"/>
              <a:t>” [</a:t>
            </a:r>
            <a:r>
              <a:rPr lang="en-US" i="1" dirty="0" err="1" smtClean="0"/>
              <a:t>stego</a:t>
            </a:r>
            <a:r>
              <a:rPr lang="en-US" i="1" dirty="0" smtClean="0"/>
              <a:t> </a:t>
            </a:r>
            <a:r>
              <a:rPr lang="en-US" dirty="0"/>
              <a:t>– </a:t>
            </a:r>
            <a:r>
              <a:rPr lang="en-US" dirty="0" err="1" smtClean="0"/>
              <a:t>cubrir</a:t>
            </a:r>
            <a:r>
              <a:rPr lang="en-US" dirty="0" smtClean="0"/>
              <a:t> con </a:t>
            </a:r>
            <a:r>
              <a:rPr lang="en-US" dirty="0" err="1" smtClean="0"/>
              <a:t>techo</a:t>
            </a:r>
            <a:r>
              <a:rPr lang="en-US" dirty="0" smtClean="0"/>
              <a:t> (</a:t>
            </a:r>
            <a:r>
              <a:rPr lang="en-US" dirty="0" err="1" smtClean="0"/>
              <a:t>Lc</a:t>
            </a:r>
            <a:r>
              <a:rPr lang="en-US" dirty="0" smtClean="0"/>
              <a:t> 7:6</a:t>
            </a:r>
            <a:r>
              <a:rPr lang="en-US" dirty="0"/>
              <a:t>): </a:t>
            </a:r>
            <a:r>
              <a:rPr lang="en-US" dirty="0" err="1" smtClean="0"/>
              <a:t>cubrir</a:t>
            </a:r>
            <a:r>
              <a:rPr lang="en-US" dirty="0" smtClean="0"/>
              <a:t> </a:t>
            </a:r>
            <a:r>
              <a:rPr lang="en-US" dirty="0"/>
              <a:t>con silencio]</a:t>
            </a:r>
          </a:p>
          <a:p>
            <a:pPr marL="1490663" lvl="1" indent="-1033463">
              <a:buNone/>
              <a:defRPr/>
            </a:pPr>
            <a:r>
              <a:rPr lang="en-US" dirty="0"/>
              <a:t>v 7 – </a:t>
            </a:r>
            <a:r>
              <a:rPr lang="en-US" dirty="0" smtClean="0"/>
              <a:t>“</a:t>
            </a:r>
            <a:r>
              <a:rPr lang="en-US" dirty="0" err="1" smtClean="0">
                <a:solidFill>
                  <a:srgbClr val="FFFF00"/>
                </a:solidFill>
              </a:rPr>
              <a:t>soporta</a:t>
            </a:r>
            <a:r>
              <a:rPr lang="en-US" dirty="0" smtClean="0"/>
              <a:t>” [</a:t>
            </a:r>
            <a:r>
              <a:rPr lang="en-US" i="1" dirty="0" err="1" smtClean="0"/>
              <a:t>hupomeno</a:t>
            </a:r>
            <a:r>
              <a:rPr lang="en-US" i="1" dirty="0" smtClean="0"/>
              <a:t> </a:t>
            </a:r>
            <a:r>
              <a:rPr lang="en-US" dirty="0" smtClean="0"/>
              <a:t>– </a:t>
            </a:r>
            <a:r>
              <a:rPr lang="en-US" dirty="0" err="1"/>
              <a:t>permanecer</a:t>
            </a:r>
            <a:r>
              <a:rPr lang="en-US" dirty="0"/>
              <a:t> </a:t>
            </a:r>
            <a:r>
              <a:rPr lang="en-US" dirty="0" err="1" smtClean="0"/>
              <a:t>bajo</a:t>
            </a:r>
            <a:r>
              <a:rPr lang="en-US" dirty="0" smtClean="0"/>
              <a:t> </a:t>
            </a:r>
            <a:r>
              <a:rPr lang="en-US" dirty="0"/>
              <a:t>– </a:t>
            </a:r>
            <a:r>
              <a:rPr lang="en-US" dirty="0" err="1" smtClean="0"/>
              <a:t>aguantar</a:t>
            </a:r>
            <a:r>
              <a:rPr lang="en-US" dirty="0" smtClean="0"/>
              <a:t>]</a:t>
            </a:r>
            <a:endParaRPr lang="en-US" dirty="0"/>
          </a:p>
          <a:p>
            <a:pPr algn="l" rtl="0">
              <a:defRPr/>
            </a:pPr>
            <a:endParaRPr lang="en-US" dirty="0"/>
          </a:p>
        </p:txBody>
      </p:sp>
      <p:sp>
        <p:nvSpPr>
          <p:cNvPr id="4" name="Slide Number Placeholder 3"/>
          <p:cNvSpPr>
            <a:spLocks noGrp="1"/>
          </p:cNvSpPr>
          <p:nvPr>
            <p:ph type="sldNum" sz="quarter" idx="12"/>
          </p:nvPr>
        </p:nvSpPr>
        <p:spPr/>
        <p:txBody>
          <a:bodyPr/>
          <a:lstStyle/>
          <a:p>
            <a:pPr algn="l">
              <a:defRPr/>
            </a:pPr>
            <a:fld id="{3511CB5F-58EA-43CE-8E8F-4413BC0A28E5}" type="slidenum">
              <a:rPr lang="en-US" smtClean="0">
                <a:solidFill>
                  <a:srgbClr val="FFFFFF"/>
                </a:solidFill>
              </a:rPr>
              <a:pPr algn="l">
                <a:defRPr/>
              </a:pPr>
              <a:t>157</a:t>
            </a:fld>
            <a:endParaRPr lang="en-US">
              <a:solidFill>
                <a:srgbClr val="FFFFFF"/>
              </a:solidFill>
            </a:endParaRPr>
          </a:p>
        </p:txBody>
      </p:sp>
      <p:sp>
        <p:nvSpPr>
          <p:cNvPr id="5" name="Rectangle: Rounded Corners 4">
            <a:extLst>
              <a:ext uri="{FF2B5EF4-FFF2-40B4-BE49-F238E27FC236}">
                <a16:creationId xmlns:a16="http://schemas.microsoft.com/office/drawing/2014/main" xmlns="" id="{24D26DAF-5F30-0F33-BF5D-6A12C2AB051A}"/>
              </a:ext>
            </a:extLst>
          </p:cNvPr>
          <p:cNvSpPr/>
          <p:nvPr/>
        </p:nvSpPr>
        <p:spPr bwMode="auto">
          <a:xfrm>
            <a:off x="371403" y="886691"/>
            <a:ext cx="11450782" cy="2320636"/>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800" b="1" baseline="30000" dirty="0">
                <a:solidFill>
                  <a:srgbClr val="FFFFFF"/>
                </a:solidFill>
                <a:latin typeface="Calibri" panose="020F0502020204030204" pitchFamily="34" charset="0"/>
                <a:ea typeface="Calibri" panose="020F0502020204030204" pitchFamily="34" charset="0"/>
                <a:cs typeface="Calibri" panose="020F0502020204030204" pitchFamily="34" charset="0"/>
              </a:rPr>
              <a:t>4 </a:t>
            </a:r>
            <a:r>
              <a:rPr lang="es-ES" sz="2800" b="1" u="sng" dirty="0">
                <a:solidFill>
                  <a:srgbClr val="FFFFFF"/>
                </a:solidFill>
                <a:latin typeface="Calibri" panose="020F0502020204030204" pitchFamily="34" charset="0"/>
                <a:ea typeface="Calibri" panose="020F0502020204030204" pitchFamily="34" charset="0"/>
                <a:cs typeface="Calibri" panose="020F0502020204030204" pitchFamily="34" charset="0"/>
              </a:rPr>
              <a:t>El amor</a:t>
            </a:r>
            <a:r>
              <a:rPr lang="es-ES" sz="2800" dirty="0">
                <a:solidFill>
                  <a:srgbClr val="FFFFFF"/>
                </a:solidFill>
                <a:latin typeface="Calibri" panose="020F0502020204030204" pitchFamily="34" charset="0"/>
                <a:ea typeface="Calibri" panose="020F0502020204030204" pitchFamily="34" charset="0"/>
                <a:cs typeface="Calibri" panose="020F0502020204030204" pitchFamily="34" charset="0"/>
              </a:rPr>
              <a:t> es paciente, es bondadoso. El amor no tiene envidia; el amor no es jactancioso, no es arrogante. 5  No se porta indecorosamente; no busca lo suyo, no se irrita, no toma en cuenta el mal recibido. 6  El amor no se regocija de la injusticia, sino que se alegra con la verdad. 7  Todo lo sufre, todo lo cree, todo lo espera, todo lo soporta. </a:t>
            </a:r>
            <a:endParaRPr lang="en-US" sz="2800" b="1" dirty="0">
              <a:solidFill>
                <a:sysClr val="windowText" lastClr="000000"/>
              </a:solidFill>
            </a:endParaRPr>
          </a:p>
        </p:txBody>
      </p:sp>
      <p:sp>
        <p:nvSpPr>
          <p:cNvPr id="6" name="Rectangle: Rounded Corners 5">
            <a:extLst>
              <a:ext uri="{FF2B5EF4-FFF2-40B4-BE49-F238E27FC236}">
                <a16:creationId xmlns:a16="http://schemas.microsoft.com/office/drawing/2014/main" xmlns="" id="{4044B38A-5A17-D870-1A27-9BC88BD19D4D}"/>
              </a:ext>
            </a:extLst>
          </p:cNvPr>
          <p:cNvSpPr/>
          <p:nvPr/>
        </p:nvSpPr>
        <p:spPr>
          <a:xfrm>
            <a:off x="7158340" y="6141027"/>
            <a:ext cx="4323255" cy="530868"/>
          </a:xfrm>
          <a:prstGeom prst="roundRect">
            <a:avLst/>
          </a:prstGeom>
          <a:solidFill>
            <a:srgbClr val="00B0F0"/>
          </a:solidFill>
          <a:ln>
            <a:solidFill>
              <a:srgbClr val="639B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r>
              <a:rPr lang="en-US" sz="2800" b="1" i="1" dirty="0">
                <a:solidFill>
                  <a:srgbClr val="FFFF00"/>
                </a:solidFill>
                <a:latin typeface="Calisto MT" panose="02040603050505030304" pitchFamily="18" charset="0"/>
              </a:rPr>
              <a:t>¿</a:t>
            </a:r>
            <a:r>
              <a:rPr lang="en-US" sz="2800" b="1" i="1" dirty="0" err="1">
                <a:solidFill>
                  <a:srgbClr val="FFFF00"/>
                </a:solidFill>
                <a:latin typeface="Calisto MT" panose="02040603050505030304" pitchFamily="18" charset="0"/>
              </a:rPr>
              <a:t>Opuestos</a:t>
            </a:r>
            <a:r>
              <a:rPr lang="en-US" sz="2800" b="1" i="1" dirty="0">
                <a:solidFill>
                  <a:srgbClr val="FFFF00"/>
                </a:solidFill>
                <a:latin typeface="Calisto MT" panose="02040603050505030304" pitchFamily="18" charset="0"/>
              </a:rPr>
              <a:t> de la tolerancia?</a:t>
            </a:r>
          </a:p>
        </p:txBody>
      </p:sp>
    </p:spTree>
    <p:extLst>
      <p:ext uri="{BB962C8B-B14F-4D97-AF65-F5344CB8AC3E}">
        <p14:creationId xmlns:p14="http://schemas.microsoft.com/office/powerpoint/2010/main" val="298870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rtl="0"/>
            <a:r>
              <a:rPr lang="en-US" sz="3200" i="1" u="sng" dirty="0"/>
              <a:t>Opuestos de </a:t>
            </a:r>
            <a:r>
              <a:rPr lang="en-US" sz="3200" i="1" u="sng" dirty="0" err="1"/>
              <a:t>tolerancia</a:t>
            </a:r>
            <a:r>
              <a:rPr lang="en-US" sz="3200" i="1" u="sng" dirty="0"/>
              <a:t> </a:t>
            </a:r>
            <a:r>
              <a:rPr lang="en-US" sz="3200" i="1" u="sng" dirty="0"/>
              <a:t>(I Cor 13:4-7)</a:t>
            </a:r>
          </a:p>
        </p:txBody>
      </p:sp>
      <p:sp>
        <p:nvSpPr>
          <p:cNvPr id="7171" name="Content Placeholder 2"/>
          <p:cNvSpPr>
            <a:spLocks noGrp="1"/>
          </p:cNvSpPr>
          <p:nvPr>
            <p:ph idx="1"/>
          </p:nvPr>
        </p:nvSpPr>
        <p:spPr>
          <a:xfrm>
            <a:off x="1476305" y="1122218"/>
            <a:ext cx="9493827" cy="5181600"/>
          </a:xfrm>
        </p:spPr>
        <p:txBody>
          <a:bodyPr>
            <a:normAutofit/>
          </a:bodyPr>
          <a:lstStyle/>
          <a:p>
            <a:pPr algn="l" rtl="0">
              <a:buFont typeface="Wingdings" panose="05000000000000000000" pitchFamily="2" charset="2"/>
              <a:buChar char="§"/>
            </a:pPr>
            <a:r>
              <a:rPr lang="en-US" dirty="0" smtClean="0"/>
              <a:t>Se porta </a:t>
            </a:r>
            <a:r>
              <a:rPr lang="en-US" dirty="0" err="1" smtClean="0"/>
              <a:t>indecorosamente</a:t>
            </a:r>
            <a:endParaRPr lang="en-US" dirty="0"/>
          </a:p>
          <a:p>
            <a:pPr algn="l" rtl="0">
              <a:buFont typeface="Wingdings" panose="05000000000000000000" pitchFamily="2" charset="2"/>
              <a:buChar char="§"/>
            </a:pPr>
            <a:r>
              <a:rPr lang="en-US" dirty="0" err="1" smtClean="0"/>
              <a:t>Busca</a:t>
            </a:r>
            <a:r>
              <a:rPr lang="en-US" dirty="0" smtClean="0"/>
              <a:t> </a:t>
            </a:r>
            <a:r>
              <a:rPr lang="en-US" dirty="0"/>
              <a:t>lo suyo</a:t>
            </a:r>
          </a:p>
          <a:p>
            <a:pPr algn="l" rtl="0">
              <a:buFont typeface="Wingdings" panose="05000000000000000000" pitchFamily="2" charset="2"/>
              <a:buChar char="§"/>
            </a:pPr>
            <a:r>
              <a:rPr lang="en-US" dirty="0" err="1" smtClean="0"/>
              <a:t>Tiene</a:t>
            </a:r>
            <a:r>
              <a:rPr lang="en-US" dirty="0" smtClean="0"/>
              <a:t> </a:t>
            </a:r>
            <a:r>
              <a:rPr lang="en-US" dirty="0" err="1" smtClean="0"/>
              <a:t>envidia</a:t>
            </a:r>
            <a:endParaRPr lang="en-US" dirty="0"/>
          </a:p>
          <a:p>
            <a:pPr algn="l" rtl="0">
              <a:buFont typeface="Wingdings" panose="05000000000000000000" pitchFamily="2" charset="2"/>
              <a:buChar char="§"/>
            </a:pPr>
            <a:r>
              <a:rPr lang="en-US" dirty="0" err="1" smtClean="0"/>
              <a:t>Jactancioso</a:t>
            </a:r>
            <a:r>
              <a:rPr lang="en-US" dirty="0" smtClean="0"/>
              <a:t> [</a:t>
            </a:r>
            <a:r>
              <a:rPr lang="en-US" dirty="0" err="1" smtClean="0"/>
              <a:t>arrogante</a:t>
            </a:r>
            <a:r>
              <a:rPr lang="en-US" dirty="0" smtClean="0"/>
              <a:t>]</a:t>
            </a:r>
            <a:endParaRPr lang="en-US" dirty="0"/>
          </a:p>
          <a:p>
            <a:pPr algn="l" rtl="0">
              <a:buFont typeface="Wingdings" panose="05000000000000000000" pitchFamily="2" charset="2"/>
              <a:buChar char="§"/>
            </a:pPr>
            <a:r>
              <a:rPr lang="en-US" dirty="0" smtClean="0"/>
              <a:t>Se </a:t>
            </a:r>
            <a:r>
              <a:rPr lang="en-US" dirty="0" err="1" smtClean="0"/>
              <a:t>irrita</a:t>
            </a:r>
            <a:endParaRPr lang="en-US" dirty="0"/>
          </a:p>
          <a:p>
            <a:pPr algn="l" rtl="0">
              <a:buFont typeface="Wingdings" panose="05000000000000000000" pitchFamily="2" charset="2"/>
              <a:buChar char="§"/>
            </a:pPr>
            <a:r>
              <a:rPr lang="en-US" dirty="0" err="1" smtClean="0"/>
              <a:t>Toma</a:t>
            </a:r>
            <a:r>
              <a:rPr lang="en-US" dirty="0" smtClean="0"/>
              <a:t> </a:t>
            </a:r>
            <a:r>
              <a:rPr lang="en-US" dirty="0" err="1" smtClean="0"/>
              <a:t>en</a:t>
            </a:r>
            <a:r>
              <a:rPr lang="en-US" dirty="0" smtClean="0"/>
              <a:t> </a:t>
            </a:r>
            <a:r>
              <a:rPr lang="en-US" dirty="0" err="1" smtClean="0"/>
              <a:t>cuenta</a:t>
            </a:r>
            <a:r>
              <a:rPr lang="en-US" dirty="0" smtClean="0"/>
              <a:t> el mal </a:t>
            </a:r>
            <a:r>
              <a:rPr lang="en-US" dirty="0" err="1" smtClean="0"/>
              <a:t>recibido</a:t>
            </a:r>
            <a:endParaRPr lang="en-US" dirty="0"/>
          </a:p>
          <a:p>
            <a:pPr algn="l" rtl="0">
              <a:buFont typeface="Wingdings" panose="05000000000000000000" pitchFamily="2" charset="2"/>
              <a:buChar char="§"/>
            </a:pPr>
            <a:r>
              <a:rPr lang="en-US" dirty="0"/>
              <a:t>Se regocija en la </a:t>
            </a:r>
            <a:r>
              <a:rPr lang="en-US" dirty="0" err="1" smtClean="0"/>
              <a:t>injusticia</a:t>
            </a:r>
            <a:endParaRPr lang="en-US" dirty="0"/>
          </a:p>
        </p:txBody>
      </p:sp>
      <p:sp>
        <p:nvSpPr>
          <p:cNvPr id="4" name="Slide Number Placeholder 3"/>
          <p:cNvSpPr>
            <a:spLocks noGrp="1"/>
          </p:cNvSpPr>
          <p:nvPr>
            <p:ph type="sldNum" sz="quarter" idx="12"/>
          </p:nvPr>
        </p:nvSpPr>
        <p:spPr/>
        <p:txBody>
          <a:bodyPr/>
          <a:lstStyle/>
          <a:p>
            <a:pPr algn="l">
              <a:defRPr/>
            </a:pPr>
            <a:fld id="{53F94D7E-3BE1-46E8-BF3B-BFBDF75A7C3D}" type="slidenum">
              <a:rPr lang="en-US" smtClean="0">
                <a:solidFill>
                  <a:srgbClr val="FFFFFF"/>
                </a:solidFill>
              </a:rPr>
              <a:pPr algn="l">
                <a:defRPr/>
              </a:pPr>
              <a:t>158</a:t>
            </a:fld>
            <a:endParaRPr lang="en-US">
              <a:solidFill>
                <a:srgbClr val="FFFFFF"/>
              </a:solidFill>
            </a:endParaRPr>
          </a:p>
        </p:txBody>
      </p:sp>
    </p:spTree>
    <p:extLst>
      <p:ext uri="{BB962C8B-B14F-4D97-AF65-F5344CB8AC3E}">
        <p14:creationId xmlns:p14="http://schemas.microsoft.com/office/powerpoint/2010/main" val="79895141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rtl="0"/>
            <a:r>
              <a:rPr lang="en-US" altLang="en-US" dirty="0" smtClean="0"/>
              <a:t>La </a:t>
            </a:r>
            <a:r>
              <a:rPr lang="en-US" altLang="en-US" dirty="0" err="1" smtClean="0"/>
              <a:t>tolerancia</a:t>
            </a:r>
            <a:r>
              <a:rPr lang="en-US" altLang="en-US" dirty="0" smtClean="0"/>
              <a:t> </a:t>
            </a:r>
            <a:r>
              <a:rPr lang="en-US" altLang="en-US" dirty="0"/>
              <a:t>de Jesús y Pablo</a:t>
            </a:r>
          </a:p>
        </p:txBody>
      </p:sp>
      <p:sp>
        <p:nvSpPr>
          <p:cNvPr id="47107" name="Content Placeholder 3"/>
          <p:cNvSpPr>
            <a:spLocks noGrp="1"/>
          </p:cNvSpPr>
          <p:nvPr>
            <p:ph idx="1"/>
          </p:nvPr>
        </p:nvSpPr>
        <p:spPr>
          <a:xfrm>
            <a:off x="75262" y="937060"/>
            <a:ext cx="12043064" cy="6096000"/>
          </a:xfrm>
        </p:spPr>
        <p:txBody>
          <a:bodyPr>
            <a:normAutofit/>
          </a:bodyPr>
          <a:lstStyle/>
          <a:p>
            <a:pPr>
              <a:defRPr/>
            </a:pPr>
            <a:r>
              <a:rPr lang="en-US" sz="2800" b="0" dirty="0"/>
              <a:t>Jesús tuvo que “soportar” la debilidad de fe de los apóstoles, como lo demuestra su incapacidad para expulsar un demonio de un niño. </a:t>
            </a:r>
            <a:r>
              <a:rPr lang="en-US" sz="2800" b="0" dirty="0"/>
              <a:t>Mat. </a:t>
            </a:r>
            <a:r>
              <a:rPr lang="en-US" sz="2800" b="0" dirty="0"/>
              <a:t>17:17 - </a:t>
            </a:r>
            <a:r>
              <a:rPr lang="es-ES" sz="2800" b="0" dirty="0"/>
              <a:t>Jesús respondió: «¡Oh generación incrédula y perversa! ¿Hasta cuándo estaré con ustedes? ¿Hasta cuándo tendré que </a:t>
            </a:r>
            <a:r>
              <a:rPr lang="es-ES" sz="2800" b="0" dirty="0"/>
              <a:t>soportarlos </a:t>
            </a:r>
            <a:r>
              <a:rPr lang="en-US" sz="2800" b="0" dirty="0">
                <a:solidFill>
                  <a:srgbClr val="FFFF00"/>
                </a:solidFill>
              </a:rPr>
              <a:t>(</a:t>
            </a:r>
            <a:r>
              <a:rPr lang="en-US" sz="2800" b="0" dirty="0" err="1">
                <a:solidFill>
                  <a:srgbClr val="FFFF00"/>
                </a:solidFill>
              </a:rPr>
              <a:t>anecō</a:t>
            </a:r>
            <a:r>
              <a:rPr lang="en-US" sz="2800" b="0" dirty="0">
                <a:solidFill>
                  <a:srgbClr val="FFFF00"/>
                </a:solidFill>
              </a:rPr>
              <a:t>)</a:t>
            </a:r>
            <a:r>
              <a:rPr lang="es-ES" sz="2800" b="0" dirty="0"/>
              <a:t>? </a:t>
            </a:r>
            <a:r>
              <a:rPr lang="es-ES" sz="2800" b="0" dirty="0"/>
              <a:t>Tráiganmelo acá». </a:t>
            </a:r>
            <a:endParaRPr lang="en-US" sz="2800" b="0" i="1" u="sng" dirty="0"/>
          </a:p>
          <a:p>
            <a:pPr algn="l" rtl="0">
              <a:defRPr/>
            </a:pPr>
            <a:endParaRPr lang="en-US" sz="2800" b="0" i="1" u="sng" dirty="0"/>
          </a:p>
          <a:p>
            <a:pPr>
              <a:defRPr/>
            </a:pPr>
            <a:r>
              <a:rPr lang="en-US" sz="2800" b="0" dirty="0"/>
              <a:t>Las persecuciones de Pablo</a:t>
            </a:r>
            <a:r>
              <a:rPr lang="en-US" sz="2800" b="0" dirty="0"/>
              <a:t>: </a:t>
            </a:r>
            <a:r>
              <a:rPr lang="en-US" sz="2800" b="0" i="1" dirty="0"/>
              <a:t>1 </a:t>
            </a:r>
            <a:r>
              <a:rPr lang="en-US" sz="2800" b="0" i="1" dirty="0"/>
              <a:t>Cor 4:11-12 - </a:t>
            </a:r>
            <a:r>
              <a:rPr lang="es-ES" sz="2800" b="0" i="1" dirty="0"/>
              <a:t>Hasta el momento presente pasamos hambre y sed, andamos mal vestidos, somos maltratados y no tenemos dónde vivir. </a:t>
            </a:r>
            <a:r>
              <a:rPr lang="es-ES" sz="2800" b="0" i="1" dirty="0"/>
              <a:t>Nos </a:t>
            </a:r>
            <a:r>
              <a:rPr lang="es-ES" sz="2800" b="0" i="1" dirty="0"/>
              <a:t>agotamos trabajando con nuestras propias manos. Cuando nos ultrajan, bendecimos. Cuando somos perseguidos, lo </a:t>
            </a:r>
            <a:r>
              <a:rPr lang="es-ES" sz="2800" b="0" i="1" dirty="0"/>
              <a:t>soportamos.</a:t>
            </a:r>
            <a:r>
              <a:rPr lang="en-US" sz="2800" b="0" i="1" dirty="0"/>
              <a:t> </a:t>
            </a:r>
            <a:r>
              <a:rPr lang="en-US" sz="2800" b="0" i="1" dirty="0">
                <a:solidFill>
                  <a:srgbClr val="FFFF00"/>
                </a:solidFill>
              </a:rPr>
              <a:t>(</a:t>
            </a:r>
            <a:r>
              <a:rPr lang="en-US" sz="2800" b="0" i="1" dirty="0" err="1">
                <a:solidFill>
                  <a:srgbClr val="FFFF00"/>
                </a:solidFill>
              </a:rPr>
              <a:t>anecō</a:t>
            </a:r>
            <a:r>
              <a:rPr lang="en-US" sz="2800" b="0" i="1" dirty="0">
                <a:solidFill>
                  <a:srgbClr val="FFFF00"/>
                </a:solidFill>
              </a:rPr>
              <a:t>)</a:t>
            </a:r>
            <a:endParaRPr lang="en-US" sz="2800" i="1" dirty="0">
              <a:solidFill>
                <a:srgbClr val="FFFF00"/>
              </a:solidFill>
            </a:endParaRPr>
          </a:p>
        </p:txBody>
      </p:sp>
      <p:sp>
        <p:nvSpPr>
          <p:cNvPr id="3" name="Slide Number Placeholder 2"/>
          <p:cNvSpPr>
            <a:spLocks noGrp="1"/>
          </p:cNvSpPr>
          <p:nvPr>
            <p:ph type="sldNum" sz="quarter" idx="12"/>
          </p:nvPr>
        </p:nvSpPr>
        <p:spPr/>
        <p:txBody>
          <a:bodyPr/>
          <a:lstStyle/>
          <a:p>
            <a:pPr algn="l">
              <a:defRPr/>
            </a:pPr>
            <a:fld id="{A6104B6F-1767-43D8-B993-D17E0461EBBD}" type="slidenum">
              <a:rPr lang="en-US" smtClean="0">
                <a:solidFill>
                  <a:srgbClr val="FFFFFF"/>
                </a:solidFill>
              </a:rPr>
              <a:pPr algn="l">
                <a:defRPr/>
              </a:pPr>
              <a:t>159</a:t>
            </a:fld>
            <a:endParaRPr lang="en-US">
              <a:solidFill>
                <a:srgbClr val="FFFFFF"/>
              </a:solidFill>
            </a:endParaRPr>
          </a:p>
        </p:txBody>
      </p:sp>
    </p:spTree>
    <p:extLst>
      <p:ext uri="{BB962C8B-B14F-4D97-AF65-F5344CB8AC3E}">
        <p14:creationId xmlns:p14="http://schemas.microsoft.com/office/powerpoint/2010/main" val="43470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lstStyle/>
          <a:p>
            <a:r>
              <a:rPr lang="en-US" altLang="en-US" smtClean="0"/>
              <a:t>Consequences of Sin</a:t>
            </a:r>
          </a:p>
        </p:txBody>
      </p:sp>
      <p:sp>
        <p:nvSpPr>
          <p:cNvPr id="28675"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8776CB0F-3F76-4F72-AB2C-708E19A087A4}" type="slidenum">
              <a:rPr lang="en-US" altLang="en-US" sz="1600">
                <a:solidFill>
                  <a:srgbClr val="FFFFFF"/>
                </a:solidFill>
                <a:latin typeface="Arial" panose="020B0604020202020204" pitchFamily="34" charset="0"/>
              </a:rPr>
              <a:pPr>
                <a:spcBef>
                  <a:spcPct val="0"/>
                </a:spcBef>
                <a:buFontTx/>
                <a:buNone/>
              </a:pPr>
              <a:t>16</a:t>
            </a:fld>
            <a:endParaRPr lang="en-US" altLang="en-US" sz="1600">
              <a:solidFill>
                <a:srgbClr val="FFFFFF"/>
              </a:solidFill>
              <a:latin typeface="Arial" panose="020B0604020202020204" pitchFamily="34" charset="0"/>
            </a:endParaRPr>
          </a:p>
        </p:txBody>
      </p:sp>
      <p:graphicFrame>
        <p:nvGraphicFramePr>
          <p:cNvPr id="4" name="Table 3"/>
          <p:cNvGraphicFramePr>
            <a:graphicFrameLocks noGrp="1"/>
          </p:cNvGraphicFramePr>
          <p:nvPr/>
        </p:nvGraphicFramePr>
        <p:xfrm>
          <a:off x="235744" y="752475"/>
          <a:ext cx="11811000" cy="6064250"/>
        </p:xfrm>
        <a:graphic>
          <a:graphicData uri="http://schemas.openxmlformats.org/drawingml/2006/table">
            <a:tbl>
              <a:tblPr firstRow="1" firstCol="1" bandRow="1"/>
              <a:tblGrid>
                <a:gridCol w="1550430"/>
                <a:gridCol w="1943290"/>
                <a:gridCol w="4404472"/>
                <a:gridCol w="3912808"/>
              </a:tblGrid>
              <a:tr h="468052">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 Ref.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 the Fall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the Fall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1150267">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Character/</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Conscience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1:26,27; 2:20</a:t>
                      </a:r>
                      <a:r>
                        <a:rPr lang="en-US" sz="2400" b="1" i="1">
                          <a:effectLst/>
                          <a:latin typeface="Calibri" panose="020F0502020204030204" pitchFamily="34" charset="0"/>
                          <a:ea typeface="Calibri" panose="020F0502020204030204" pitchFamily="34" charset="0"/>
                          <a:cs typeface="Times New Roman" panose="02020603050405020304" pitchFamily="18" charset="0"/>
                        </a:rPr>
                        <a:t>; 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Image of God (male &amp; female)</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Innocent, with purpose &amp; significance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Guilt &amp; Shame</a:t>
                      </a:r>
                      <a:br>
                        <a:rPr lang="en-US" sz="24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(hid from God)</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Not truthful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4903">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Relationship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1:27; 2:24,25; </a:t>
                      </a:r>
                      <a:r>
                        <a:rPr lang="en-US" sz="2400" b="1" i="1">
                          <a:effectLst/>
                          <a:latin typeface="Calibri" panose="020F0502020204030204" pitchFamily="34" charset="0"/>
                          <a:ea typeface="Calibri" panose="020F0502020204030204" pitchFamily="34" charset="0"/>
                          <a:cs typeface="Times New Roman" panose="02020603050405020304" pitchFamily="18" charset="0"/>
                        </a:rPr>
                        <a:t>3:12,16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lvl="0" indent="-1730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Common work &amp; purpose</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Made of “same flesh”</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One flesh (leave father/mother)</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Not ashamed (but vulnerable)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Blaming each other</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Corrupted, vulnerable man-wife relationship</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[Competition…]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13676">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1:26,28; 2:15; </a:t>
                      </a:r>
                      <a:r>
                        <a:rPr lang="en-US"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3:17-18</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lvl="0" indent="-1730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Be fruitful/multiply</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Have Dominion</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Dress &amp; keep the Garden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Toil/sweat, till the ground</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Thorns (harmful things)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13676">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Roles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2:20; </a:t>
                      </a:r>
                      <a:r>
                        <a:rPr lang="en-US" sz="2400" b="1" i="1">
                          <a:effectLst/>
                          <a:latin typeface="Calibri" panose="020F0502020204030204" pitchFamily="34" charset="0"/>
                          <a:ea typeface="Calibri" panose="020F0502020204030204" pitchFamily="34" charset="0"/>
                          <a:cs typeface="Times New Roman" panose="02020603050405020304" pitchFamily="18" charset="0"/>
                        </a:rPr>
                        <a:t>3:16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lvl="0" indent="-1730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(1:28) Joint mission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Man &amp; “suitable helper”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“Woman deceived” (I Tim 2:12-14 – not to have authority)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13676">
                <a:tc>
                  <a:txBody>
                    <a:bodyPr/>
                    <a:lstStyle/>
                    <a:p>
                      <a:pPr marL="0" marR="0" algn="ctr">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Restrictions/</a:t>
                      </a:r>
                      <a:b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Limitations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2:17; </a:t>
                      </a:r>
                      <a:r>
                        <a:rPr lang="en-US"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a:t>
                      </a: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1:29; </a:t>
                      </a:r>
                      <a:r>
                        <a:rPr lang="en-US"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3:18</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Eat anything but…</a:t>
                      </a:r>
                    </a:p>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Don’t eat of the Tree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038" marR="0" indent="-173038">
                        <a:lnSpc>
                          <a:spcPct val="90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Lots: shortage, more temptations, insecurity, suffering (all sorts),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63044922"/>
      </p:ext>
    </p:extLst>
  </p:cSld>
  <p:clrMapOvr>
    <a:masterClrMapping/>
  </p:clrMapOvr>
  <p:transition spd="slow"/>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rtl="0"/>
            <a:r>
              <a:rPr lang="en-US" altLang="en-US" dirty="0"/>
              <a:t>La </a:t>
            </a:r>
            <a:r>
              <a:rPr lang="en-US" altLang="en-US" dirty="0" err="1"/>
              <a:t>tolerancia</a:t>
            </a:r>
            <a:r>
              <a:rPr lang="en-US" altLang="en-US" dirty="0"/>
              <a:t> de Dios</a:t>
            </a:r>
          </a:p>
        </p:txBody>
      </p:sp>
      <p:sp>
        <p:nvSpPr>
          <p:cNvPr id="47107" name="Content Placeholder 3"/>
          <p:cNvSpPr>
            <a:spLocks noGrp="1"/>
          </p:cNvSpPr>
          <p:nvPr>
            <p:ph idx="1"/>
          </p:nvPr>
        </p:nvSpPr>
        <p:spPr>
          <a:xfrm>
            <a:off x="689564" y="685800"/>
            <a:ext cx="10925299" cy="6096000"/>
          </a:xfrm>
        </p:spPr>
        <p:txBody>
          <a:bodyPr>
            <a:normAutofit fontScale="77500" lnSpcReduction="20000"/>
          </a:bodyPr>
          <a:lstStyle/>
          <a:p>
            <a:pPr algn="l" rtl="0">
              <a:defRPr/>
            </a:pPr>
            <a:r>
              <a:rPr lang="en-US" sz="4600" dirty="0"/>
              <a:t>Pasó por alto </a:t>
            </a:r>
            <a:r>
              <a:rPr lang="en-US" sz="4600" dirty="0" err="1"/>
              <a:t>los</a:t>
            </a:r>
            <a:r>
              <a:rPr lang="en-US" sz="4600" dirty="0"/>
              <a:t> </a:t>
            </a:r>
            <a:r>
              <a:rPr lang="en-US" sz="4600" dirty="0" err="1"/>
              <a:t>pecados</a:t>
            </a:r>
            <a:endParaRPr lang="en-US" sz="4600" dirty="0"/>
          </a:p>
          <a:p>
            <a:pPr lvl="1">
              <a:defRPr/>
            </a:pPr>
            <a:r>
              <a:rPr lang="en-US" sz="3400" dirty="0"/>
              <a:t>…</a:t>
            </a:r>
            <a:r>
              <a:rPr lang="es-ES" sz="3400" dirty="0"/>
              <a:t>a quien Dios exhibió públicamente como propiciación por Su sangre a través de la fe, como demostración de Su justicia, porque en Su </a:t>
            </a:r>
            <a:r>
              <a:rPr lang="es-ES" sz="3400" i="1" dirty="0">
                <a:solidFill>
                  <a:srgbClr val="FFFF00"/>
                </a:solidFill>
              </a:rPr>
              <a:t>tolerancia </a:t>
            </a:r>
            <a:r>
              <a:rPr lang="en-US" sz="3400" dirty="0"/>
              <a:t>[</a:t>
            </a:r>
            <a:r>
              <a:rPr lang="en-US" sz="3400" dirty="0" err="1"/>
              <a:t>anoche</a:t>
            </a:r>
            <a:r>
              <a:rPr lang="en-US" sz="3400" dirty="0"/>
              <a:t>]</a:t>
            </a:r>
            <a:r>
              <a:rPr lang="es-ES" sz="3400" dirty="0"/>
              <a:t>, </a:t>
            </a:r>
            <a:r>
              <a:rPr lang="es-ES" sz="3400" dirty="0"/>
              <a:t>Dios pasó por alto los pecados cometidos </a:t>
            </a:r>
            <a:r>
              <a:rPr lang="es-ES" sz="3400" dirty="0"/>
              <a:t>anteriormente…</a:t>
            </a:r>
            <a:r>
              <a:rPr lang="es-ES" sz="3400" dirty="0"/>
              <a:t>  </a:t>
            </a:r>
            <a:r>
              <a:rPr lang="en-US" sz="3400" dirty="0"/>
              <a:t>(Rom </a:t>
            </a:r>
            <a:r>
              <a:rPr lang="en-US" sz="3400" dirty="0"/>
              <a:t>3:25)</a:t>
            </a:r>
          </a:p>
          <a:p>
            <a:pPr algn="l" rtl="0">
              <a:defRPr/>
            </a:pPr>
            <a:r>
              <a:rPr lang="en-US" sz="4600" dirty="0"/>
              <a:t>Retiene el juicio</a:t>
            </a:r>
          </a:p>
          <a:p>
            <a:pPr lvl="1">
              <a:defRPr/>
            </a:pPr>
            <a:r>
              <a:rPr lang="en-US" sz="3400" dirty="0"/>
              <a:t>…P</a:t>
            </a:r>
            <a:r>
              <a:rPr lang="es-ES" sz="3400" dirty="0" err="1"/>
              <a:t>rocuren</a:t>
            </a:r>
            <a:r>
              <a:rPr lang="es-ES" sz="3400" dirty="0"/>
              <a:t> </a:t>
            </a:r>
            <a:r>
              <a:rPr lang="es-ES" sz="3400" dirty="0"/>
              <a:t>con diligencia ser hallados por Él en paz, sin mancha e irreprensibles. </a:t>
            </a:r>
            <a:r>
              <a:rPr lang="es-ES" sz="3400" dirty="0"/>
              <a:t>Consideren </a:t>
            </a:r>
            <a:r>
              <a:rPr lang="es-ES" sz="3400" dirty="0"/>
              <a:t>la </a:t>
            </a:r>
            <a:r>
              <a:rPr lang="es-ES" sz="3400" i="1" dirty="0">
                <a:solidFill>
                  <a:srgbClr val="FFFF00"/>
                </a:solidFill>
              </a:rPr>
              <a:t>paciencia </a:t>
            </a:r>
            <a:r>
              <a:rPr lang="en-US" sz="3400" dirty="0"/>
              <a:t>[</a:t>
            </a:r>
            <a:r>
              <a:rPr lang="en-US" sz="3400" dirty="0" err="1"/>
              <a:t>makrothumia</a:t>
            </a:r>
            <a:r>
              <a:rPr lang="en-US" sz="3400" dirty="0"/>
              <a:t>]</a:t>
            </a:r>
            <a:r>
              <a:rPr lang="es-ES" sz="3400" dirty="0"/>
              <a:t> </a:t>
            </a:r>
            <a:r>
              <a:rPr lang="es-ES" sz="3400" dirty="0"/>
              <a:t>de nuestro Señor como </a:t>
            </a:r>
            <a:r>
              <a:rPr lang="es-ES" sz="3400" dirty="0"/>
              <a:t>salvación</a:t>
            </a:r>
            <a:r>
              <a:rPr lang="es-ES" sz="3400" dirty="0"/>
              <a:t> </a:t>
            </a:r>
            <a:r>
              <a:rPr lang="en-US" sz="3400" dirty="0"/>
              <a:t>(II Ped </a:t>
            </a:r>
            <a:r>
              <a:rPr lang="en-US" sz="3400" dirty="0"/>
              <a:t>3:14-15)</a:t>
            </a:r>
          </a:p>
          <a:p>
            <a:pPr algn="l" rtl="0">
              <a:defRPr/>
            </a:pPr>
            <a:r>
              <a:rPr lang="en-US" sz="4600" dirty="0" err="1"/>
              <a:t>Guía</a:t>
            </a:r>
            <a:r>
              <a:rPr lang="en-US" sz="4600" dirty="0"/>
              <a:t> </a:t>
            </a:r>
            <a:r>
              <a:rPr lang="en-US" sz="4600" dirty="0"/>
              <a:t>al arrepentimiento</a:t>
            </a:r>
          </a:p>
          <a:p>
            <a:pPr lvl="1">
              <a:defRPr/>
            </a:pPr>
            <a:r>
              <a:rPr lang="en-US" sz="3600" dirty="0"/>
              <a:t>¿</a:t>
            </a:r>
            <a:r>
              <a:rPr lang="es-ES" sz="3600" dirty="0"/>
              <a:t>Y </a:t>
            </a:r>
            <a:r>
              <a:rPr lang="es-ES" sz="3600" dirty="0"/>
              <a:t>piensas esto, oh hombre, tú que condenas a los que practican tales cosas y haces lo mismo, que escaparás del juicio de Dios? </a:t>
            </a:r>
            <a:r>
              <a:rPr lang="es-ES" sz="3600" dirty="0"/>
              <a:t>4</a:t>
            </a:r>
            <a:r>
              <a:rPr lang="es-ES" sz="3600" dirty="0"/>
              <a:t>  ¿O tienes en poco las riquezas de Su bondad y </a:t>
            </a:r>
            <a:r>
              <a:rPr lang="es-ES" sz="3600" i="1" dirty="0">
                <a:solidFill>
                  <a:srgbClr val="FFFF00"/>
                </a:solidFill>
              </a:rPr>
              <a:t>tolerancia</a:t>
            </a:r>
            <a:r>
              <a:rPr lang="es-ES" sz="3600" dirty="0"/>
              <a:t> y paciencia, ignorando que la bondad de Dios te guía al arrepentimiento?  </a:t>
            </a:r>
            <a:r>
              <a:rPr lang="en-US" sz="3600" dirty="0"/>
              <a:t>(Rom </a:t>
            </a:r>
            <a:r>
              <a:rPr lang="en-US" sz="3600" dirty="0"/>
              <a:t>2:4)</a:t>
            </a:r>
          </a:p>
        </p:txBody>
      </p:sp>
      <p:sp>
        <p:nvSpPr>
          <p:cNvPr id="3" name="Slide Number Placeholder 2"/>
          <p:cNvSpPr>
            <a:spLocks noGrp="1"/>
          </p:cNvSpPr>
          <p:nvPr>
            <p:ph type="sldNum" sz="quarter" idx="12"/>
          </p:nvPr>
        </p:nvSpPr>
        <p:spPr/>
        <p:txBody>
          <a:bodyPr/>
          <a:lstStyle/>
          <a:p>
            <a:pPr algn="l">
              <a:defRPr/>
            </a:pPr>
            <a:fld id="{A6104B6F-1767-43D8-B993-D17E0461EBBD}" type="slidenum">
              <a:rPr lang="en-US" smtClean="0">
                <a:solidFill>
                  <a:srgbClr val="FFFFFF"/>
                </a:solidFill>
              </a:rPr>
              <a:pPr algn="l">
                <a:defRPr/>
              </a:pPr>
              <a:t>160</a:t>
            </a:fld>
            <a:endParaRPr lang="en-US">
              <a:solidFill>
                <a:srgbClr val="FFFFFF"/>
              </a:solidFill>
            </a:endParaRPr>
          </a:p>
        </p:txBody>
      </p:sp>
    </p:spTree>
    <p:extLst>
      <p:ext uri="{BB962C8B-B14F-4D97-AF65-F5344CB8AC3E}">
        <p14:creationId xmlns:p14="http://schemas.microsoft.com/office/powerpoint/2010/main" val="335419718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0"/>
            <a:r>
              <a:rPr lang="en-US" altLang="en-US" dirty="0" err="1"/>
              <a:t>Cuando</a:t>
            </a:r>
            <a:r>
              <a:rPr lang="en-US" altLang="en-US" dirty="0"/>
              <a:t> se </a:t>
            </a:r>
            <a:r>
              <a:rPr lang="en-US" altLang="en-US" dirty="0" err="1"/>
              <a:t>requiere</a:t>
            </a:r>
            <a:r>
              <a:rPr lang="en-US" altLang="en-US" dirty="0"/>
              <a:t> </a:t>
            </a:r>
            <a:r>
              <a:rPr lang="en-US" altLang="en-US" dirty="0" err="1"/>
              <a:t>tolerancia</a:t>
            </a:r>
            <a:endParaRPr lang="en-US" altLang="en-US" dirty="0"/>
          </a:p>
        </p:txBody>
      </p:sp>
      <p:sp>
        <p:nvSpPr>
          <p:cNvPr id="4" name="Content Placeholder 3"/>
          <p:cNvSpPr>
            <a:spLocks noGrp="1"/>
          </p:cNvSpPr>
          <p:nvPr>
            <p:ph idx="1"/>
          </p:nvPr>
        </p:nvSpPr>
        <p:spPr>
          <a:xfrm>
            <a:off x="337126" y="762000"/>
            <a:ext cx="11339706" cy="6096000"/>
          </a:xfrm>
        </p:spPr>
        <p:txBody>
          <a:bodyPr>
            <a:normAutofit fontScale="85000" lnSpcReduction="20000"/>
          </a:bodyPr>
          <a:lstStyle/>
          <a:p>
            <a:pPr>
              <a:spcBef>
                <a:spcPts val="0"/>
              </a:spcBef>
              <a:spcAft>
                <a:spcPts val="1800"/>
              </a:spcAft>
              <a:buFont typeface="Arial" pitchFamily="34" charset="0"/>
              <a:buChar char="•"/>
              <a:defRPr/>
            </a:pPr>
            <a:r>
              <a:rPr lang="en-US" b="0" dirty="0" smtClean="0"/>
              <a:t>Rom </a:t>
            </a:r>
            <a:r>
              <a:rPr lang="en-US" b="0" dirty="0"/>
              <a:t>15:1 – </a:t>
            </a:r>
            <a:r>
              <a:rPr lang="es-ES" b="0" dirty="0"/>
              <a:t>Así que, nosotros los que somos fuertes, debemos </a:t>
            </a:r>
            <a:r>
              <a:rPr lang="es-ES" dirty="0">
                <a:solidFill>
                  <a:srgbClr val="FFFF00"/>
                </a:solidFill>
              </a:rPr>
              <a:t>sobrellevar</a:t>
            </a:r>
            <a:r>
              <a:rPr lang="es-ES" b="0" dirty="0"/>
              <a:t> las flaquezas de </a:t>
            </a:r>
            <a:r>
              <a:rPr lang="es-ES" u="sng" dirty="0">
                <a:solidFill>
                  <a:schemeClr val="accent1">
                    <a:lumMod val="60000"/>
                    <a:lumOff val="40000"/>
                  </a:schemeClr>
                </a:solidFill>
              </a:rPr>
              <a:t>los débiles</a:t>
            </a:r>
            <a:r>
              <a:rPr lang="es-ES" dirty="0">
                <a:solidFill>
                  <a:schemeClr val="accent1">
                    <a:lumMod val="60000"/>
                    <a:lumOff val="40000"/>
                  </a:schemeClr>
                </a:solidFill>
              </a:rPr>
              <a:t> </a:t>
            </a:r>
            <a:r>
              <a:rPr lang="es-ES" b="0" dirty="0"/>
              <a:t>y no agradarnos a nosotros mismos. </a:t>
            </a:r>
            <a:endParaRPr lang="es-ES" b="0" dirty="0" smtClean="0"/>
          </a:p>
          <a:p>
            <a:pPr>
              <a:spcBef>
                <a:spcPts val="0"/>
              </a:spcBef>
              <a:spcAft>
                <a:spcPts val="1800"/>
              </a:spcAft>
              <a:buFont typeface="Arial" pitchFamily="34" charset="0"/>
              <a:buChar char="•"/>
              <a:defRPr/>
            </a:pPr>
            <a:r>
              <a:rPr lang="en-US" b="0" dirty="0" err="1" smtClean="0"/>
              <a:t>Gál</a:t>
            </a:r>
            <a:r>
              <a:rPr lang="en-US" b="0" dirty="0" smtClean="0"/>
              <a:t> </a:t>
            </a:r>
            <a:r>
              <a:rPr lang="en-US" b="0" dirty="0"/>
              <a:t>6:2 </a:t>
            </a:r>
            <a:r>
              <a:rPr lang="en-US" b="0" dirty="0" smtClean="0"/>
              <a:t>–</a:t>
            </a:r>
            <a:r>
              <a:rPr lang="en-US" dirty="0">
                <a:solidFill>
                  <a:srgbClr val="FFFF00"/>
                </a:solidFill>
              </a:rPr>
              <a:t> </a:t>
            </a:r>
            <a:r>
              <a:rPr lang="es-ES" dirty="0" smtClean="0">
                <a:solidFill>
                  <a:srgbClr val="FFFF00"/>
                </a:solidFill>
              </a:rPr>
              <a:t>Lleven</a:t>
            </a:r>
            <a:r>
              <a:rPr lang="es-ES" b="0" dirty="0" smtClean="0"/>
              <a:t> </a:t>
            </a:r>
            <a:r>
              <a:rPr lang="es-ES" b="0" dirty="0"/>
              <a:t>los unos </a:t>
            </a:r>
            <a:r>
              <a:rPr lang="es-ES" u="sng" dirty="0">
                <a:solidFill>
                  <a:schemeClr val="accent1">
                    <a:lumMod val="60000"/>
                    <a:lumOff val="40000"/>
                  </a:schemeClr>
                </a:solidFill>
              </a:rPr>
              <a:t>las cargas</a:t>
            </a:r>
            <a:r>
              <a:rPr lang="es-ES" dirty="0">
                <a:solidFill>
                  <a:schemeClr val="accent1">
                    <a:lumMod val="60000"/>
                    <a:lumOff val="40000"/>
                  </a:schemeClr>
                </a:solidFill>
              </a:rPr>
              <a:t> </a:t>
            </a:r>
            <a:r>
              <a:rPr lang="es-ES" b="0" dirty="0"/>
              <a:t>de los otros, y cumplan así la ley de Cristo. </a:t>
            </a:r>
            <a:endParaRPr lang="es-ES" b="0" dirty="0" smtClean="0"/>
          </a:p>
          <a:p>
            <a:pPr>
              <a:spcBef>
                <a:spcPts val="0"/>
              </a:spcBef>
              <a:spcAft>
                <a:spcPts val="1800"/>
              </a:spcAft>
              <a:buFont typeface="Arial" pitchFamily="34" charset="0"/>
              <a:buChar char="•"/>
              <a:defRPr/>
            </a:pPr>
            <a:r>
              <a:rPr lang="en-US" b="0" dirty="0" smtClean="0"/>
              <a:t>II </a:t>
            </a:r>
            <a:r>
              <a:rPr lang="en-US" b="0" dirty="0" err="1" smtClean="0"/>
              <a:t>Cor</a:t>
            </a:r>
            <a:r>
              <a:rPr lang="en-US" b="0" dirty="0" smtClean="0"/>
              <a:t> 6:3-6 </a:t>
            </a:r>
            <a:r>
              <a:rPr lang="en-US" b="0" dirty="0"/>
              <a:t>(ver v 6) </a:t>
            </a:r>
            <a:r>
              <a:rPr lang="es-ES" b="0" dirty="0"/>
              <a:t>No dando nosotros en nada </a:t>
            </a:r>
            <a:r>
              <a:rPr lang="es-ES" u="sng" dirty="0">
                <a:solidFill>
                  <a:schemeClr val="accent1">
                    <a:lumMod val="60000"/>
                    <a:lumOff val="40000"/>
                  </a:schemeClr>
                </a:solidFill>
              </a:rPr>
              <a:t>motivo de tropiezo</a:t>
            </a:r>
            <a:r>
              <a:rPr lang="es-ES" b="0" dirty="0"/>
              <a:t>, para que el ministerio no sea desacreditado</a:t>
            </a:r>
            <a:r>
              <a:rPr lang="es-ES" b="0" dirty="0" smtClean="0"/>
              <a:t>...en </a:t>
            </a:r>
            <a:r>
              <a:rPr lang="es-ES" b="0" dirty="0"/>
              <a:t>trabajos, en desvelos, en ayunos, </a:t>
            </a:r>
            <a:r>
              <a:rPr lang="es-ES" b="0" dirty="0" smtClean="0"/>
              <a:t>6</a:t>
            </a:r>
            <a:r>
              <a:rPr lang="es-ES" b="0" dirty="0"/>
              <a:t>  en pureza, en conocimiento, con </a:t>
            </a:r>
            <a:r>
              <a:rPr lang="es-ES" dirty="0">
                <a:solidFill>
                  <a:srgbClr val="FFFF00"/>
                </a:solidFill>
              </a:rPr>
              <a:t>paciencia</a:t>
            </a:r>
            <a:r>
              <a:rPr lang="es-ES" b="0" dirty="0"/>
              <a:t>, con bondad, </a:t>
            </a:r>
            <a:r>
              <a:rPr lang="es-ES" b="0" dirty="0" smtClean="0"/>
              <a:t>… con </a:t>
            </a:r>
            <a:r>
              <a:rPr lang="es-ES" b="0" dirty="0"/>
              <a:t>amor </a:t>
            </a:r>
            <a:r>
              <a:rPr lang="es-ES" b="0" dirty="0" smtClean="0"/>
              <a:t>sincero,</a:t>
            </a:r>
          </a:p>
          <a:p>
            <a:pPr>
              <a:spcBef>
                <a:spcPts val="0"/>
              </a:spcBef>
              <a:spcAft>
                <a:spcPts val="1800"/>
              </a:spcAft>
              <a:buFont typeface="Arial" pitchFamily="34" charset="0"/>
              <a:buChar char="•"/>
              <a:defRPr/>
            </a:pPr>
            <a:r>
              <a:rPr lang="en-US" b="0" dirty="0" err="1" smtClean="0"/>
              <a:t>Ef</a:t>
            </a:r>
            <a:r>
              <a:rPr lang="en-US" b="0" dirty="0" smtClean="0"/>
              <a:t> 4:1-3 – </a:t>
            </a:r>
            <a:r>
              <a:rPr lang="es-ES" b="0" dirty="0" smtClean="0"/>
              <a:t>vivan </a:t>
            </a:r>
            <a:r>
              <a:rPr lang="es-ES" b="0" dirty="0"/>
              <a:t>de una manera digna de la vocación con que han sido llamados. </a:t>
            </a:r>
            <a:r>
              <a:rPr lang="es-ES" b="0" dirty="0" smtClean="0"/>
              <a:t>2</a:t>
            </a:r>
            <a:r>
              <a:rPr lang="es-ES" b="0" dirty="0"/>
              <a:t>  Que vivan con toda humildad y mansedumbre, con paciencia, </a:t>
            </a:r>
            <a:r>
              <a:rPr lang="es-ES" dirty="0">
                <a:solidFill>
                  <a:srgbClr val="FFFF00"/>
                </a:solidFill>
              </a:rPr>
              <a:t>soportándose</a:t>
            </a:r>
            <a:r>
              <a:rPr lang="es-ES" b="0" dirty="0"/>
              <a:t> unos a otros en amor, </a:t>
            </a:r>
            <a:r>
              <a:rPr lang="es-ES" b="0" dirty="0" smtClean="0"/>
              <a:t>3</a:t>
            </a:r>
            <a:r>
              <a:rPr lang="es-ES" b="0" dirty="0"/>
              <a:t>  esforzándose por </a:t>
            </a:r>
            <a:r>
              <a:rPr lang="es-ES" u="sng" dirty="0">
                <a:solidFill>
                  <a:schemeClr val="accent1">
                    <a:lumMod val="60000"/>
                    <a:lumOff val="40000"/>
                  </a:schemeClr>
                </a:solidFill>
              </a:rPr>
              <a:t>preservar la unidad</a:t>
            </a:r>
            <a:r>
              <a:rPr lang="es-ES" b="0" dirty="0"/>
              <a:t> del Espíritu en el vínculo de la paz. </a:t>
            </a:r>
            <a:endParaRPr lang="en-US" b="0" dirty="0"/>
          </a:p>
        </p:txBody>
      </p:sp>
      <p:sp>
        <p:nvSpPr>
          <p:cNvPr id="3" name="Slide Number Placeholder 2"/>
          <p:cNvSpPr>
            <a:spLocks noGrp="1"/>
          </p:cNvSpPr>
          <p:nvPr>
            <p:ph type="sldNum" sz="quarter" idx="12"/>
          </p:nvPr>
        </p:nvSpPr>
        <p:spPr/>
        <p:txBody>
          <a:bodyPr/>
          <a:lstStyle/>
          <a:p>
            <a:pPr algn="l">
              <a:defRPr/>
            </a:pPr>
            <a:fld id="{734B17AE-820B-4B1B-9844-EA52E2768AE8}" type="slidenum">
              <a:rPr lang="en-US" smtClean="0">
                <a:solidFill>
                  <a:srgbClr val="FFFFFF"/>
                </a:solidFill>
              </a:rPr>
              <a:pPr algn="l">
                <a:defRPr/>
              </a:pPr>
              <a:t>161</a:t>
            </a:fld>
            <a:endParaRPr lang="en-US">
              <a:solidFill>
                <a:srgbClr val="FFFFFF"/>
              </a:solidFill>
            </a:endParaRPr>
          </a:p>
        </p:txBody>
      </p:sp>
    </p:spTree>
    <p:extLst>
      <p:ext uri="{BB962C8B-B14F-4D97-AF65-F5344CB8AC3E}">
        <p14:creationId xmlns:p14="http://schemas.microsoft.com/office/powerpoint/2010/main" val="410839889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94" y="238991"/>
            <a:ext cx="12192000" cy="685800"/>
          </a:xfrm>
        </p:spPr>
        <p:txBody>
          <a:bodyPr/>
          <a:lstStyle/>
          <a:p>
            <a:pPr rtl="0"/>
            <a:r>
              <a:rPr lang="en-US" dirty="0"/>
              <a:t>Aplicaciones</a:t>
            </a:r>
          </a:p>
        </p:txBody>
      </p:sp>
      <p:sp>
        <p:nvSpPr>
          <p:cNvPr id="3" name="Content Placeholder 2"/>
          <p:cNvSpPr>
            <a:spLocks noGrp="1"/>
          </p:cNvSpPr>
          <p:nvPr>
            <p:ph idx="1"/>
          </p:nvPr>
        </p:nvSpPr>
        <p:spPr>
          <a:xfrm>
            <a:off x="2210594" y="1447800"/>
            <a:ext cx="8153400" cy="4648200"/>
          </a:xfrm>
        </p:spPr>
        <p:txBody>
          <a:bodyPr/>
          <a:lstStyle/>
          <a:p>
            <a:pPr algn="l" rtl="0">
              <a:buFont typeface="Wingdings" panose="05000000000000000000" pitchFamily="2" charset="2"/>
              <a:buChar char="§"/>
            </a:pPr>
            <a:r>
              <a:rPr lang="en-US" sz="4000" dirty="0"/>
              <a:t>Nuestros hermanos</a:t>
            </a:r>
          </a:p>
          <a:p>
            <a:pPr algn="l" rtl="0">
              <a:buFont typeface="Wingdings" panose="05000000000000000000" pitchFamily="2" charset="2"/>
              <a:buChar char="§"/>
            </a:pPr>
            <a:r>
              <a:rPr lang="en-US" sz="4000" dirty="0"/>
              <a:t>Nuestros hijos (o padres)</a:t>
            </a:r>
          </a:p>
          <a:p>
            <a:pPr algn="l" rtl="0">
              <a:buFont typeface="Wingdings" panose="05000000000000000000" pitchFamily="2" charset="2"/>
              <a:buChar char="§"/>
            </a:pPr>
            <a:r>
              <a:rPr lang="en-US" sz="4000" dirty="0"/>
              <a:t>Nuestros cónyuges</a:t>
            </a:r>
          </a:p>
          <a:p>
            <a:pPr algn="l" rtl="0"/>
            <a:endParaRPr lang="en-US" sz="4800" dirty="0"/>
          </a:p>
        </p:txBody>
      </p:sp>
      <p:sp>
        <p:nvSpPr>
          <p:cNvPr id="4" name="Slide Number Placeholder 3"/>
          <p:cNvSpPr>
            <a:spLocks noGrp="1"/>
          </p:cNvSpPr>
          <p:nvPr>
            <p:ph type="sldNum" sz="quarter" idx="12"/>
          </p:nvPr>
        </p:nvSpPr>
        <p:spPr/>
        <p:txBody>
          <a:bodyPr/>
          <a:lstStyle/>
          <a:p>
            <a:pPr algn="l">
              <a:defRPr/>
            </a:pPr>
            <a:fld id="{E9772F8D-B192-44C7-B812-EAF6D60052F5}" type="slidenum">
              <a:rPr lang="en-US" smtClean="0">
                <a:solidFill>
                  <a:srgbClr val="FFFFFF"/>
                </a:solidFill>
              </a:rPr>
              <a:pPr algn="l">
                <a:defRPr/>
              </a:pPr>
              <a:t>162</a:t>
            </a:fld>
            <a:endParaRPr lang="en-US">
              <a:solidFill>
                <a:srgbClr val="FFFFFF"/>
              </a:solidFill>
            </a:endParaRPr>
          </a:p>
        </p:txBody>
      </p:sp>
      <p:sp>
        <p:nvSpPr>
          <p:cNvPr id="5" name="TextBox 4">
            <a:extLst>
              <a:ext uri="{FF2B5EF4-FFF2-40B4-BE49-F238E27FC236}">
                <a16:creationId xmlns:a16="http://schemas.microsoft.com/office/drawing/2014/main" xmlns="" id="{53028913-1187-F0DD-2D5A-DB5C00FE5CA0}"/>
              </a:ext>
            </a:extLst>
          </p:cNvPr>
          <p:cNvSpPr txBox="1"/>
          <p:nvPr/>
        </p:nvSpPr>
        <p:spPr>
          <a:xfrm>
            <a:off x="447603" y="5141894"/>
            <a:ext cx="10349346" cy="1384995"/>
          </a:xfrm>
          <a:prstGeom prst="rect">
            <a:avLst/>
          </a:prstGeom>
          <a:noFill/>
        </p:spPr>
        <p:txBody>
          <a:bodyPr wrap="square">
            <a:spAutoFit/>
          </a:bodyPr>
          <a:lstStyle/>
          <a:p>
            <a:pPr algn="ctr"/>
            <a:r>
              <a:rPr lang="es-E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Miren cuán bueno y cuán agradable es </a:t>
            </a:r>
            <a:br>
              <a:rPr lang="es-ES" sz="2800" i="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es-E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Que los hermanos habiten juntos en armonía. </a:t>
            </a:r>
          </a:p>
          <a:p>
            <a:pPr algn="ctr"/>
            <a:r>
              <a:rPr lang="en-U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Salmo 133:1 (NBLA)</a:t>
            </a:r>
          </a:p>
        </p:txBody>
      </p:sp>
    </p:spTree>
    <p:extLst>
      <p:ext uri="{BB962C8B-B14F-4D97-AF65-F5344CB8AC3E}">
        <p14:creationId xmlns:p14="http://schemas.microsoft.com/office/powerpoint/2010/main" val="283967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17515" y="0"/>
            <a:ext cx="12192000" cy="611186"/>
          </a:xfrm>
        </p:spPr>
        <p:txBody>
          <a:bodyPr/>
          <a:lstStyle/>
          <a:p>
            <a:pPr rtl="0"/>
            <a:r>
              <a:rPr lang="en-US" altLang="en-US" sz="2800" dirty="0"/>
              <a:t>¿</a:t>
            </a:r>
            <a:r>
              <a:rPr lang="en-US" altLang="en-US" sz="2800" dirty="0" err="1"/>
              <a:t>Tolerancia</a:t>
            </a:r>
            <a:r>
              <a:rPr lang="en-US" altLang="en-US" sz="2800" dirty="0"/>
              <a:t>?</a:t>
            </a:r>
          </a:p>
        </p:txBody>
      </p:sp>
      <p:sp>
        <p:nvSpPr>
          <p:cNvPr id="3" name="Content Placeholder 2"/>
          <p:cNvSpPr>
            <a:spLocks noGrp="1"/>
          </p:cNvSpPr>
          <p:nvPr>
            <p:ph idx="1"/>
          </p:nvPr>
        </p:nvSpPr>
        <p:spPr>
          <a:xfrm>
            <a:off x="131424" y="305593"/>
            <a:ext cx="5965371" cy="5943600"/>
          </a:xfrm>
        </p:spPr>
        <p:txBody>
          <a:bodyPr>
            <a:noAutofit/>
          </a:bodyPr>
          <a:lstStyle/>
          <a:p>
            <a:pPr marL="403225" indent="-403225">
              <a:spcBef>
                <a:spcPts val="0"/>
              </a:spcBef>
              <a:buFont typeface="+mj-lt"/>
              <a:buAutoNum type="arabicPeriod"/>
            </a:pPr>
            <a:r>
              <a:rPr lang="en-US" sz="1600" b="0" dirty="0"/>
              <a:t>Habla demasiado</a:t>
            </a:r>
          </a:p>
          <a:p>
            <a:pPr marL="403225" indent="-403225">
              <a:spcBef>
                <a:spcPts val="0"/>
              </a:spcBef>
              <a:buFont typeface="+mj-lt"/>
              <a:buAutoNum type="arabicPeriod"/>
            </a:pPr>
            <a:r>
              <a:rPr lang="en-US" sz="1600" b="0" dirty="0"/>
              <a:t>Se </a:t>
            </a:r>
            <a:r>
              <a:rPr lang="en-US" sz="1600" b="0" dirty="0" err="1"/>
              <a:t>encorva</a:t>
            </a:r>
            <a:r>
              <a:rPr lang="en-US" sz="1600" b="0" dirty="0"/>
              <a:t> </a:t>
            </a:r>
            <a:r>
              <a:rPr lang="en-US" sz="1600" b="0" dirty="0" err="1"/>
              <a:t>en</a:t>
            </a:r>
            <a:r>
              <a:rPr lang="en-US" sz="1600" b="0" dirty="0"/>
              <a:t> la </a:t>
            </a:r>
            <a:r>
              <a:rPr lang="en-US" sz="1600" b="0" dirty="0" err="1"/>
              <a:t>silla</a:t>
            </a:r>
            <a:endParaRPr lang="en-US" sz="1600" b="0" dirty="0"/>
          </a:p>
          <a:p>
            <a:pPr marL="403225" indent="-403225">
              <a:spcBef>
                <a:spcPts val="0"/>
              </a:spcBef>
              <a:buFont typeface="+mj-lt"/>
              <a:buAutoNum type="arabicPeriod"/>
            </a:pPr>
            <a:r>
              <a:rPr lang="en-US" sz="1600" b="0" dirty="0"/>
              <a:t>C</a:t>
            </a:r>
            <a:r>
              <a:rPr lang="en-US" sz="1600" b="0" dirty="0"/>
              <a:t>ome </a:t>
            </a:r>
            <a:r>
              <a:rPr lang="en-US" sz="1600" b="0" dirty="0" err="1"/>
              <a:t>en</a:t>
            </a:r>
            <a:r>
              <a:rPr lang="en-US" sz="1600" b="0" dirty="0"/>
              <a:t> </a:t>
            </a:r>
            <a:r>
              <a:rPr lang="en-US" sz="1600" b="0" dirty="0"/>
              <a:t>el sofá</a:t>
            </a:r>
          </a:p>
          <a:p>
            <a:pPr marL="403225" indent="-403225">
              <a:spcBef>
                <a:spcPts val="0"/>
              </a:spcBef>
              <a:buFont typeface="+mj-lt"/>
              <a:buAutoNum type="arabicPeriod"/>
            </a:pPr>
            <a:r>
              <a:rPr lang="en-US" sz="1600" b="0" dirty="0"/>
              <a:t>No se </a:t>
            </a:r>
            <a:r>
              <a:rPr lang="en-US" sz="1600" b="0" dirty="0" err="1"/>
              <a:t>preocupa</a:t>
            </a:r>
            <a:r>
              <a:rPr lang="en-US" sz="1600" b="0" dirty="0"/>
              <a:t> </a:t>
            </a:r>
            <a:r>
              <a:rPr lang="en-US" sz="1600" b="0" dirty="0" err="1"/>
              <a:t>tanto</a:t>
            </a:r>
            <a:r>
              <a:rPr lang="en-US" sz="1600" b="0" dirty="0"/>
              <a:t> </a:t>
            </a:r>
            <a:r>
              <a:rPr lang="en-US" sz="1600" b="0" dirty="0"/>
              <a:t>por la apariencia</a:t>
            </a:r>
          </a:p>
          <a:p>
            <a:pPr marL="403225" indent="-403225">
              <a:spcBef>
                <a:spcPts val="0"/>
              </a:spcBef>
              <a:buFont typeface="+mj-lt"/>
              <a:buAutoNum type="arabicPeriod"/>
            </a:pPr>
            <a:r>
              <a:rPr lang="en-US" sz="1600" b="0" dirty="0"/>
              <a:t>No limpia ni cocina como mi </a:t>
            </a:r>
            <a:r>
              <a:rPr lang="en-US" sz="1600" b="0" dirty="0" err="1"/>
              <a:t>madre</a:t>
            </a:r>
            <a:endParaRPr lang="en-US" sz="1600" b="0" dirty="0"/>
          </a:p>
          <a:p>
            <a:pPr marL="403225" indent="-403225">
              <a:spcBef>
                <a:spcPts val="0"/>
              </a:spcBef>
              <a:buFont typeface="+mj-lt"/>
              <a:buAutoNum type="arabicPeriod"/>
            </a:pPr>
            <a:r>
              <a:rPr lang="en-US" sz="1600" b="0" dirty="0"/>
              <a:t>N</a:t>
            </a:r>
            <a:r>
              <a:rPr lang="en-US" sz="1600" b="0" dirty="0"/>
              <a:t>o </a:t>
            </a:r>
            <a:r>
              <a:rPr lang="en-US" sz="1600" b="0" dirty="0"/>
              <a:t>es tan </a:t>
            </a:r>
            <a:r>
              <a:rPr lang="en-US" sz="1600" b="0" dirty="0" err="1"/>
              <a:t>hospitalario</a:t>
            </a:r>
            <a:r>
              <a:rPr lang="es-ES" sz="1600" b="0" dirty="0"/>
              <a:t>(a)</a:t>
            </a:r>
            <a:r>
              <a:rPr lang="en-US" sz="1600" b="0" dirty="0"/>
              <a:t> </a:t>
            </a:r>
            <a:r>
              <a:rPr lang="en-US" sz="1600" b="0" dirty="0"/>
              <a:t>como me gustaría</a:t>
            </a:r>
          </a:p>
          <a:p>
            <a:pPr marL="403225" indent="-403225">
              <a:spcBef>
                <a:spcPts val="0"/>
              </a:spcBef>
              <a:buFont typeface="+mj-lt"/>
              <a:buAutoNum type="arabicPeriod"/>
            </a:pPr>
            <a:r>
              <a:rPr lang="en-US" sz="1600" b="0" dirty="0"/>
              <a:t>Los rasgos opuestos que </a:t>
            </a:r>
            <a:r>
              <a:rPr lang="en-US" sz="1600" b="0" dirty="0"/>
              <a:t>antes </a:t>
            </a:r>
            <a:r>
              <a:rPr lang="en-US" sz="1600" b="0" dirty="0" err="1"/>
              <a:t>atraían</a:t>
            </a:r>
            <a:r>
              <a:rPr lang="en-US" sz="1600" b="0" dirty="0"/>
              <a:t> </a:t>
            </a:r>
            <a:r>
              <a:rPr lang="en-US" sz="1600" b="0" dirty="0"/>
              <a:t>ahora se han </a:t>
            </a:r>
            <a:r>
              <a:rPr lang="en-US" sz="1600" b="0" dirty="0" err="1"/>
              <a:t>vuelto</a:t>
            </a:r>
            <a:r>
              <a:rPr lang="en-US" sz="1600" b="0" dirty="0"/>
              <a:t> </a:t>
            </a:r>
            <a:r>
              <a:rPr lang="en-US" sz="1600" b="0" dirty="0" err="1"/>
              <a:t>molestos</a:t>
            </a:r>
            <a:endParaRPr lang="en-US" sz="1600" b="0" dirty="0"/>
          </a:p>
          <a:p>
            <a:pPr marL="403225" indent="-403225">
              <a:spcBef>
                <a:spcPts val="0"/>
              </a:spcBef>
              <a:buFont typeface="+mj-lt"/>
              <a:buAutoNum type="arabicPeriod"/>
            </a:pPr>
            <a:r>
              <a:rPr lang="en-US" sz="1600" b="0" dirty="0"/>
              <a:t>Deja vasos y tazas por toda la </a:t>
            </a:r>
            <a:r>
              <a:rPr lang="en-US" sz="1600" b="0" dirty="0"/>
              <a:t>casa</a:t>
            </a:r>
            <a:endParaRPr lang="en-US" sz="1600" b="0" dirty="0"/>
          </a:p>
          <a:p>
            <a:pPr marL="403225" indent="-403225">
              <a:spcBef>
                <a:spcPts val="0"/>
              </a:spcBef>
              <a:buFont typeface="+mj-lt"/>
              <a:buAutoNum type="arabicPeriod"/>
            </a:pPr>
            <a:r>
              <a:rPr lang="en-US" sz="1600" b="0" dirty="0"/>
              <a:t>Nunca guarda los zapatos</a:t>
            </a:r>
          </a:p>
          <a:p>
            <a:pPr marL="403225" indent="-403225">
              <a:spcBef>
                <a:spcPts val="0"/>
              </a:spcBef>
              <a:buFont typeface="+mj-lt"/>
              <a:buAutoNum type="arabicPeriod"/>
            </a:pPr>
            <a:r>
              <a:rPr lang="en-US" sz="1600" b="0" dirty="0"/>
              <a:t>Pone los platos en el fregadero y </a:t>
            </a:r>
            <a:r>
              <a:rPr lang="en-US" sz="1600" b="0" dirty="0" err="1"/>
              <a:t>los</a:t>
            </a:r>
            <a:r>
              <a:rPr lang="en-US" sz="1600" b="0" dirty="0"/>
              <a:t> </a:t>
            </a:r>
            <a:r>
              <a:rPr lang="en-US" sz="1600" b="0" dirty="0" err="1"/>
              <a:t>deja</a:t>
            </a:r>
            <a:endParaRPr lang="en-US" sz="1600" b="0" dirty="0"/>
          </a:p>
          <a:p>
            <a:pPr marL="403225" indent="-403225">
              <a:spcBef>
                <a:spcPts val="0"/>
              </a:spcBef>
              <a:buFont typeface="+mj-lt"/>
              <a:buAutoNum type="arabicPeriod"/>
            </a:pPr>
            <a:r>
              <a:rPr lang="en-US" sz="1600" b="0" dirty="0" err="1"/>
              <a:t>Siempre</a:t>
            </a:r>
            <a:r>
              <a:rPr lang="en-US" sz="1600" b="0" dirty="0"/>
              <a:t> </a:t>
            </a:r>
            <a:r>
              <a:rPr lang="en-US" sz="1600" b="0" dirty="0" err="1"/>
              <a:t>hablando</a:t>
            </a:r>
            <a:r>
              <a:rPr lang="en-US" sz="1600" b="0" dirty="0"/>
              <a:t> </a:t>
            </a:r>
            <a:r>
              <a:rPr lang="en-US" sz="1600" b="0" dirty="0" err="1"/>
              <a:t>por</a:t>
            </a:r>
            <a:r>
              <a:rPr lang="en-US" sz="1600" b="0" dirty="0"/>
              <a:t> </a:t>
            </a:r>
            <a:r>
              <a:rPr lang="en-US" sz="1600" b="0" dirty="0" err="1"/>
              <a:t>teléfono</a:t>
            </a:r>
            <a:r>
              <a:rPr lang="en-US" sz="1600" b="0" dirty="0"/>
              <a:t> </a:t>
            </a:r>
            <a:r>
              <a:rPr lang="en-US" sz="1600" b="0" dirty="0"/>
              <a:t>con </a:t>
            </a:r>
            <a:r>
              <a:rPr lang="en-US" sz="1600" b="0" dirty="0"/>
              <a:t>amigos(as)</a:t>
            </a:r>
            <a:endParaRPr lang="en-US" sz="1600" b="0" dirty="0"/>
          </a:p>
          <a:p>
            <a:pPr marL="403225" indent="-403225">
              <a:spcBef>
                <a:spcPts val="0"/>
              </a:spcBef>
              <a:buFont typeface="+mj-lt"/>
              <a:buAutoNum type="arabicPeriod"/>
            </a:pPr>
            <a:r>
              <a:rPr lang="en-US" sz="1600" b="0" dirty="0"/>
              <a:t>Siempre comprando cosas en línea</a:t>
            </a:r>
          </a:p>
          <a:p>
            <a:pPr marL="403225" indent="-403225">
              <a:spcBef>
                <a:spcPts val="0"/>
              </a:spcBef>
              <a:buFont typeface="+mj-lt"/>
              <a:buAutoNum type="arabicPeriod"/>
            </a:pPr>
            <a:r>
              <a:rPr lang="en-US" sz="1600" b="0" dirty="0"/>
              <a:t>No </a:t>
            </a:r>
            <a:r>
              <a:rPr lang="en-US" sz="1600" b="0" dirty="0" err="1"/>
              <a:t>tiene</a:t>
            </a:r>
            <a:r>
              <a:rPr lang="en-US" sz="1600" b="0" dirty="0"/>
              <a:t> </a:t>
            </a:r>
            <a:r>
              <a:rPr lang="en-US" sz="1600" b="0" dirty="0" err="1"/>
              <a:t>sexo</a:t>
            </a:r>
            <a:r>
              <a:rPr lang="en-US" sz="1600" b="0" dirty="0"/>
              <a:t> con </a:t>
            </a:r>
            <a:r>
              <a:rPr lang="en-US" sz="1600" b="0" dirty="0"/>
              <a:t>la frecuencia que </a:t>
            </a:r>
            <a:r>
              <a:rPr lang="en-US" sz="1600" b="0" dirty="0" err="1"/>
              <a:t>prefiero</a:t>
            </a:r>
            <a:endParaRPr lang="en-US" sz="1600" b="0" dirty="0"/>
          </a:p>
          <a:p>
            <a:pPr marL="403225" indent="-403225">
              <a:spcBef>
                <a:spcPts val="0"/>
              </a:spcBef>
              <a:buFont typeface="+mj-lt"/>
              <a:buAutoNum type="arabicPeriod"/>
            </a:pPr>
            <a:r>
              <a:rPr lang="en-US" sz="1600" b="0" dirty="0" err="1"/>
              <a:t>Acaparador</a:t>
            </a:r>
            <a:r>
              <a:rPr lang="en-US" sz="1600" b="0" dirty="0"/>
              <a:t>(a) - </a:t>
            </a:r>
            <a:r>
              <a:rPr lang="en-US" sz="1600" b="0" dirty="0" err="1"/>
              <a:t>nunca</a:t>
            </a:r>
            <a:r>
              <a:rPr lang="en-US" sz="1600" b="0" dirty="0"/>
              <a:t> </a:t>
            </a:r>
            <a:r>
              <a:rPr lang="en-US" sz="1600" b="0" dirty="0"/>
              <a:t>se deshace de nada</a:t>
            </a:r>
          </a:p>
          <a:p>
            <a:pPr marL="403225" indent="-403225">
              <a:spcBef>
                <a:spcPts val="0"/>
              </a:spcBef>
              <a:buFont typeface="+mj-lt"/>
              <a:buAutoNum type="arabicPeriod"/>
            </a:pPr>
            <a:r>
              <a:rPr lang="en-US" sz="1600" b="0" dirty="0"/>
              <a:t>Nunca saca la basura</a:t>
            </a:r>
          </a:p>
          <a:p>
            <a:pPr marL="403225" indent="-403225">
              <a:spcBef>
                <a:spcPts val="0"/>
              </a:spcBef>
              <a:buFont typeface="+mj-lt"/>
              <a:buAutoNum type="arabicPeriod"/>
            </a:pPr>
            <a:r>
              <a:rPr lang="en-US" sz="1600" b="0" dirty="0" err="1"/>
              <a:t>Rebota</a:t>
            </a:r>
            <a:r>
              <a:rPr lang="en-US" sz="1600" b="0" dirty="0"/>
              <a:t> </a:t>
            </a:r>
            <a:r>
              <a:rPr lang="en-US" sz="1600" b="0" dirty="0" err="1"/>
              <a:t>cheques</a:t>
            </a:r>
            <a:endParaRPr lang="en-US" sz="1600" b="0" dirty="0"/>
          </a:p>
          <a:p>
            <a:pPr marL="403225" indent="-403225">
              <a:spcBef>
                <a:spcPts val="0"/>
              </a:spcBef>
              <a:buFont typeface="+mj-lt"/>
              <a:buAutoNum type="arabicPeriod"/>
            </a:pPr>
            <a:r>
              <a:rPr lang="en-US" sz="1600" b="0" dirty="0"/>
              <a:t>No ayuda a preparar a los niños para los servicios</a:t>
            </a:r>
          </a:p>
          <a:p>
            <a:pPr marL="403225" indent="-403225">
              <a:spcBef>
                <a:spcPts val="0"/>
              </a:spcBef>
              <a:buFont typeface="+mj-lt"/>
              <a:buAutoNum type="arabicPeriod"/>
            </a:pPr>
            <a:r>
              <a:rPr lang="en-US" sz="1600" b="0" dirty="0"/>
              <a:t>Nunca </a:t>
            </a:r>
            <a:r>
              <a:rPr lang="en-US" sz="1600" b="0" dirty="0" err="1"/>
              <a:t>quiere</a:t>
            </a:r>
            <a:r>
              <a:rPr lang="en-US" sz="1600" b="0" dirty="0"/>
              <a:t> </a:t>
            </a:r>
            <a:r>
              <a:rPr lang="en-US" sz="1600" b="0" dirty="0" err="1"/>
              <a:t>recibir</a:t>
            </a:r>
            <a:r>
              <a:rPr lang="en-US" sz="1600" b="0" dirty="0"/>
              <a:t> a </a:t>
            </a:r>
            <a:r>
              <a:rPr lang="en-US" sz="1600" b="0" dirty="0" err="1"/>
              <a:t>visitas</a:t>
            </a:r>
            <a:endParaRPr lang="en-US" sz="1600" b="0" dirty="0"/>
          </a:p>
          <a:p>
            <a:pPr marL="403225" indent="-403225">
              <a:spcBef>
                <a:spcPts val="0"/>
              </a:spcBef>
              <a:buFont typeface="+mj-lt"/>
              <a:buAutoNum type="arabicPeriod"/>
            </a:pPr>
            <a:r>
              <a:rPr lang="en-US" sz="1600" b="0" dirty="0"/>
              <a:t>Nunca quiere salir con </a:t>
            </a:r>
            <a:r>
              <a:rPr lang="en-US" sz="1600" b="0" dirty="0"/>
              <a:t>amigos</a:t>
            </a:r>
            <a:endParaRPr lang="en-US" sz="1600" b="0" dirty="0"/>
          </a:p>
          <a:p>
            <a:pPr marL="403225" indent="-403225">
              <a:spcBef>
                <a:spcPts val="0"/>
              </a:spcBef>
              <a:buFont typeface="+mj-lt"/>
              <a:buAutoNum type="arabicPeriod"/>
            </a:pPr>
            <a:r>
              <a:rPr lang="en-US" sz="1600" b="0" dirty="0" err="1"/>
              <a:t>Demasiado</a:t>
            </a:r>
            <a:r>
              <a:rPr lang="en-US" sz="1600" b="0" dirty="0"/>
              <a:t> </a:t>
            </a:r>
            <a:r>
              <a:rPr lang="en-US" sz="1600" b="0" dirty="0" err="1"/>
              <a:t>crítico</a:t>
            </a:r>
            <a:r>
              <a:rPr lang="en-US" sz="1600" b="0" dirty="0"/>
              <a:t>(a)</a:t>
            </a:r>
            <a:endParaRPr lang="en-US" sz="1600" b="0" dirty="0"/>
          </a:p>
          <a:p>
            <a:pPr marL="403225" indent="-403225">
              <a:spcBef>
                <a:spcPts val="0"/>
              </a:spcBef>
              <a:buFont typeface="+mj-lt"/>
              <a:buAutoNum type="arabicPeriod"/>
            </a:pPr>
            <a:r>
              <a:rPr lang="en-US" sz="1600" b="0" dirty="0" err="1"/>
              <a:t>Perezoso</a:t>
            </a:r>
            <a:r>
              <a:rPr lang="en-US" sz="1600" b="0" dirty="0"/>
              <a:t>(a) </a:t>
            </a:r>
            <a:r>
              <a:rPr lang="en-US" sz="1600" b="0" dirty="0"/>
              <a:t>(¿según el estándar de quién?)</a:t>
            </a:r>
          </a:p>
          <a:p>
            <a:pPr marL="403225" indent="-403225">
              <a:spcBef>
                <a:spcPts val="0"/>
              </a:spcBef>
              <a:buFont typeface="+mj-lt"/>
              <a:buAutoNum type="arabicPeriod"/>
            </a:pPr>
            <a:r>
              <a:rPr lang="en-US" sz="1600" b="0" dirty="0"/>
              <a:t>Mira televisión </a:t>
            </a:r>
            <a:r>
              <a:rPr lang="en-US" sz="1600" b="0" dirty="0" err="1"/>
              <a:t>todo</a:t>
            </a:r>
            <a:r>
              <a:rPr lang="en-US" sz="1600" b="0" dirty="0"/>
              <a:t> el tiempo.</a:t>
            </a:r>
          </a:p>
          <a:p>
            <a:pPr marL="403225" indent="-403225">
              <a:spcBef>
                <a:spcPts val="0"/>
              </a:spcBef>
              <a:buFont typeface="+mj-lt"/>
              <a:buAutoNum type="arabicPeriod"/>
            </a:pPr>
            <a:r>
              <a:rPr lang="en-US" sz="1600" b="0" dirty="0" err="1"/>
              <a:t>Siempre</a:t>
            </a:r>
            <a:r>
              <a:rPr lang="en-US" sz="1600" b="0" dirty="0"/>
              <a:t> </a:t>
            </a:r>
            <a:r>
              <a:rPr lang="en-US" sz="1600" b="0" dirty="0"/>
              <a:t>se </a:t>
            </a:r>
            <a:r>
              <a:rPr lang="en-US" sz="1600" b="0" dirty="0" err="1"/>
              <a:t>queja</a:t>
            </a:r>
            <a:endParaRPr lang="en-US" sz="1600" b="0" dirty="0"/>
          </a:p>
          <a:p>
            <a:pPr marL="403225" indent="-403225">
              <a:spcBef>
                <a:spcPts val="0"/>
              </a:spcBef>
              <a:buFont typeface="+mj-lt"/>
              <a:buAutoNum type="arabicPeriod"/>
            </a:pPr>
            <a:r>
              <a:rPr lang="en-US" sz="1600" b="0" dirty="0"/>
              <a:t>Mal aliento</a:t>
            </a:r>
          </a:p>
          <a:p>
            <a:pPr marL="403225" indent="-403225">
              <a:spcBef>
                <a:spcPts val="0"/>
              </a:spcBef>
              <a:buFont typeface="+mj-lt"/>
              <a:buAutoNum type="arabicPeriod"/>
            </a:pPr>
            <a:r>
              <a:rPr lang="en-US" sz="1600" b="0" dirty="0"/>
              <a:t>No </a:t>
            </a:r>
            <a:r>
              <a:rPr lang="en-US" sz="1600" b="0" dirty="0"/>
              <a:t>cumple mis sueños y expectativas.</a:t>
            </a:r>
            <a:br>
              <a:rPr lang="en-US" sz="1600" b="0" dirty="0"/>
            </a:br>
            <a:endParaRPr lang="en-US" sz="1600" dirty="0"/>
          </a:p>
        </p:txBody>
      </p:sp>
      <p:sp>
        <p:nvSpPr>
          <p:cNvPr id="4" name="Slide Number Placeholder 3"/>
          <p:cNvSpPr>
            <a:spLocks noGrp="1"/>
          </p:cNvSpPr>
          <p:nvPr>
            <p:ph type="sldNum" sz="quarter" idx="12"/>
          </p:nvPr>
        </p:nvSpPr>
        <p:spPr/>
        <p:txBody>
          <a:bodyPr/>
          <a:lstStyle/>
          <a:p>
            <a:pPr algn="l">
              <a:defRPr/>
            </a:pPr>
            <a:fld id="{FA7BF9CE-E8C4-4D64-B904-C87D54695C32}" type="slidenum">
              <a:rPr lang="en-US" smtClean="0">
                <a:solidFill>
                  <a:srgbClr val="FFFFFF"/>
                </a:solidFill>
              </a:rPr>
              <a:pPr algn="l">
                <a:defRPr/>
              </a:pPr>
              <a:t>163</a:t>
            </a:fld>
            <a:endParaRPr lang="en-US">
              <a:solidFill>
                <a:srgbClr val="FFFFFF"/>
              </a:solidFill>
            </a:endParaRPr>
          </a:p>
        </p:txBody>
      </p:sp>
      <p:sp>
        <p:nvSpPr>
          <p:cNvPr id="2" name="Content Placeholder 2">
            <a:extLst>
              <a:ext uri="{FF2B5EF4-FFF2-40B4-BE49-F238E27FC236}">
                <a16:creationId xmlns:a16="http://schemas.microsoft.com/office/drawing/2014/main" xmlns="" id="{C0B4A2F6-9D49-C20B-01E2-288815C77F39}"/>
              </a:ext>
            </a:extLst>
          </p:cNvPr>
          <p:cNvSpPr txBox="1">
            <a:spLocks/>
          </p:cNvSpPr>
          <p:nvPr/>
        </p:nvSpPr>
        <p:spPr bwMode="auto">
          <a:xfrm>
            <a:off x="6637119" y="185159"/>
            <a:ext cx="5555676" cy="6527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403225" indent="-403225">
              <a:spcBef>
                <a:spcPts val="0"/>
              </a:spcBef>
              <a:buFont typeface="+mj-lt"/>
              <a:buAutoNum type="arabicPeriod"/>
            </a:pPr>
            <a:r>
              <a:rPr lang="en-US" sz="1600" b="0" kern="0" dirty="0" err="1">
                <a:solidFill>
                  <a:srgbClr val="FFFFFF"/>
                </a:solidFill>
              </a:rPr>
              <a:t>Critica</a:t>
            </a:r>
            <a:r>
              <a:rPr lang="en-US" sz="1600" b="0" kern="0" dirty="0">
                <a:solidFill>
                  <a:srgbClr val="FFFFFF"/>
                </a:solidFill>
              </a:rPr>
              <a:t> a los miembros frente a los niños</a:t>
            </a:r>
          </a:p>
          <a:p>
            <a:pPr marL="403225" indent="-403225">
              <a:spcBef>
                <a:spcPts val="0"/>
              </a:spcBef>
              <a:buFont typeface="+mj-lt"/>
              <a:buAutoNum type="arabicPeriod"/>
            </a:pPr>
            <a:r>
              <a:rPr lang="en-US" sz="1600" b="0" kern="0" dirty="0">
                <a:solidFill>
                  <a:srgbClr val="FFFFFF"/>
                </a:solidFill>
              </a:rPr>
              <a:t>Gasta dinero </a:t>
            </a:r>
            <a:r>
              <a:rPr lang="en-US" sz="1600" b="0" kern="0" dirty="0" err="1">
                <a:solidFill>
                  <a:srgbClr val="FFFFFF"/>
                </a:solidFill>
              </a:rPr>
              <a:t>en</a:t>
            </a:r>
            <a:r>
              <a:rPr lang="en-US" sz="1600" b="0" kern="0" dirty="0">
                <a:solidFill>
                  <a:srgbClr val="FFFFFF"/>
                </a:solidFill>
              </a:rPr>
              <a:t> </a:t>
            </a:r>
            <a:r>
              <a:rPr lang="en-US" sz="1600" b="0" kern="0" dirty="0" err="1">
                <a:solidFill>
                  <a:srgbClr val="FFFFFF"/>
                </a:solidFill>
              </a:rPr>
              <a:t>sí</a:t>
            </a:r>
            <a:r>
              <a:rPr lang="en-US" sz="1600" b="0" kern="0" dirty="0">
                <a:solidFill>
                  <a:srgbClr val="FFFFFF"/>
                </a:solidFill>
              </a:rPr>
              <a:t> </a:t>
            </a:r>
            <a:r>
              <a:rPr lang="en-US" sz="1600" b="0" kern="0" dirty="0" err="1">
                <a:solidFill>
                  <a:srgbClr val="FFFFFF"/>
                </a:solidFill>
              </a:rPr>
              <a:t>mismo</a:t>
            </a:r>
            <a:r>
              <a:rPr lang="en-US" sz="1600" b="0" kern="0" dirty="0">
                <a:solidFill>
                  <a:srgbClr val="FFFFFF"/>
                </a:solidFill>
              </a:rPr>
              <a:t>(a) pero no en su cónyuge</a:t>
            </a:r>
          </a:p>
          <a:p>
            <a:pPr marL="403225" indent="-403225">
              <a:spcBef>
                <a:spcPts val="0"/>
              </a:spcBef>
              <a:buFont typeface="+mj-lt"/>
              <a:buAutoNum type="arabicPeriod"/>
            </a:pPr>
            <a:r>
              <a:rPr lang="en-US" sz="1600" b="0" kern="0" dirty="0" err="1">
                <a:solidFill>
                  <a:srgbClr val="FFFFFF"/>
                </a:solidFill>
              </a:rPr>
              <a:t>Demasiado</a:t>
            </a:r>
            <a:r>
              <a:rPr lang="en-US" sz="1600" b="0" kern="0" dirty="0">
                <a:solidFill>
                  <a:srgbClr val="FFFFFF"/>
                </a:solidFill>
              </a:rPr>
              <a:t> </a:t>
            </a:r>
            <a:r>
              <a:rPr lang="en-US" sz="1600" b="0" kern="0" dirty="0" err="1">
                <a:solidFill>
                  <a:srgbClr val="FFFFFF"/>
                </a:solidFill>
              </a:rPr>
              <a:t>duro</a:t>
            </a:r>
            <a:r>
              <a:rPr lang="en-US" sz="1600" b="0" kern="0" dirty="0">
                <a:solidFill>
                  <a:srgbClr val="FFFFFF"/>
                </a:solidFill>
              </a:rPr>
              <a:t>(a) o indulgente con la disciplina de los niños</a:t>
            </a:r>
          </a:p>
          <a:p>
            <a:pPr marL="403225" indent="-403225">
              <a:spcBef>
                <a:spcPts val="0"/>
              </a:spcBef>
              <a:buFont typeface="+mj-lt"/>
              <a:buAutoNum type="arabicPeriod"/>
            </a:pPr>
            <a:r>
              <a:rPr lang="en-US" sz="1600" b="0" kern="0" dirty="0">
                <a:solidFill>
                  <a:srgbClr val="FFFFFF"/>
                </a:solidFill>
              </a:rPr>
              <a:t>Nunca inicia la devoción bíblica con la </a:t>
            </a:r>
            <a:r>
              <a:rPr lang="en-US" sz="1600" b="0" kern="0" dirty="0" err="1">
                <a:solidFill>
                  <a:srgbClr val="FFFFFF"/>
                </a:solidFill>
              </a:rPr>
              <a:t>familia</a:t>
            </a:r>
            <a:endParaRPr lang="en-US" sz="1600" b="0" kern="0" dirty="0">
              <a:solidFill>
                <a:srgbClr val="FFFFFF"/>
              </a:solidFill>
            </a:endParaRPr>
          </a:p>
          <a:p>
            <a:pPr marL="403225" indent="-403225">
              <a:spcBef>
                <a:spcPts val="0"/>
              </a:spcBef>
              <a:buFont typeface="+mj-lt"/>
              <a:buAutoNum type="arabicPeriod"/>
            </a:pPr>
            <a:r>
              <a:rPr lang="en-US" sz="1600" b="0" kern="0" dirty="0">
                <a:solidFill>
                  <a:srgbClr val="FFFFFF"/>
                </a:solidFill>
              </a:rPr>
              <a:t>Mira </a:t>
            </a:r>
            <a:r>
              <a:rPr lang="en-US" sz="1600" b="0" kern="0" dirty="0" err="1">
                <a:solidFill>
                  <a:srgbClr val="FFFFFF"/>
                </a:solidFill>
              </a:rPr>
              <a:t>películas</a:t>
            </a:r>
            <a:r>
              <a:rPr lang="en-US" sz="1600" b="0" kern="0" dirty="0">
                <a:solidFill>
                  <a:srgbClr val="FFFFFF"/>
                </a:solidFill>
              </a:rPr>
              <a:t> </a:t>
            </a:r>
            <a:r>
              <a:rPr lang="en-US" sz="1600" b="0" kern="0" dirty="0" err="1">
                <a:solidFill>
                  <a:srgbClr val="FFFFFF"/>
                </a:solidFill>
              </a:rPr>
              <a:t>violentas</a:t>
            </a:r>
            <a:r>
              <a:rPr lang="en-US" sz="1600" b="0" kern="0" dirty="0">
                <a:solidFill>
                  <a:srgbClr val="FFFFFF"/>
                </a:solidFill>
              </a:rPr>
              <a:t> </a:t>
            </a:r>
            <a:r>
              <a:rPr lang="en-US" sz="1600" b="0" kern="0" dirty="0" err="1">
                <a:solidFill>
                  <a:srgbClr val="FFFFFF"/>
                </a:solidFill>
              </a:rPr>
              <a:t>frente</a:t>
            </a:r>
            <a:r>
              <a:rPr lang="en-US" sz="1600" b="0" kern="0" dirty="0">
                <a:solidFill>
                  <a:srgbClr val="FFFFFF"/>
                </a:solidFill>
              </a:rPr>
              <a:t> a </a:t>
            </a:r>
            <a:r>
              <a:rPr lang="en-US" sz="1600" b="0" kern="0" dirty="0" err="1">
                <a:solidFill>
                  <a:srgbClr val="FFFFFF"/>
                </a:solidFill>
              </a:rPr>
              <a:t>los</a:t>
            </a:r>
            <a:r>
              <a:rPr lang="en-US" sz="1600" b="0" kern="0" dirty="0">
                <a:solidFill>
                  <a:srgbClr val="FFFFFF"/>
                </a:solidFill>
              </a:rPr>
              <a:t> </a:t>
            </a:r>
            <a:r>
              <a:rPr lang="en-US" sz="1600" b="0" kern="0" dirty="0" err="1">
                <a:solidFill>
                  <a:srgbClr val="FFFFFF"/>
                </a:solidFill>
              </a:rPr>
              <a:t>niños</a:t>
            </a:r>
            <a:endParaRPr lang="en-US" sz="1600" b="0" kern="0" dirty="0">
              <a:solidFill>
                <a:srgbClr val="FFFFFF"/>
              </a:solidFill>
            </a:endParaRPr>
          </a:p>
          <a:p>
            <a:pPr marL="403225" indent="-403225">
              <a:spcBef>
                <a:spcPts val="0"/>
              </a:spcBef>
              <a:buFont typeface="+mj-lt"/>
              <a:buAutoNum type="arabicPeriod"/>
            </a:pPr>
            <a:r>
              <a:rPr lang="en-US" sz="1600" b="0" kern="0" dirty="0" err="1">
                <a:solidFill>
                  <a:srgbClr val="FFFFFF"/>
                </a:solidFill>
              </a:rPr>
              <a:t>Anda</a:t>
            </a:r>
            <a:r>
              <a:rPr lang="en-US" sz="1600" b="0" kern="0" dirty="0">
                <a:solidFill>
                  <a:srgbClr val="FFFFFF"/>
                </a:solidFill>
              </a:rPr>
              <a:t> </a:t>
            </a:r>
            <a:r>
              <a:rPr lang="en-US" sz="1600" b="0" kern="0" dirty="0" err="1">
                <a:solidFill>
                  <a:srgbClr val="FFFFFF"/>
                </a:solidFill>
              </a:rPr>
              <a:t>por</a:t>
            </a:r>
            <a:r>
              <a:rPr lang="en-US" sz="1600" b="0" kern="0" dirty="0">
                <a:solidFill>
                  <a:srgbClr val="FFFFFF"/>
                </a:solidFill>
              </a:rPr>
              <a:t> la casa cepillándose </a:t>
            </a:r>
            <a:r>
              <a:rPr lang="en-US" sz="1600" b="0" kern="0" dirty="0" err="1">
                <a:solidFill>
                  <a:srgbClr val="FFFFFF"/>
                </a:solidFill>
              </a:rPr>
              <a:t>los</a:t>
            </a:r>
            <a:r>
              <a:rPr lang="en-US" sz="1600" b="0" kern="0" dirty="0">
                <a:solidFill>
                  <a:srgbClr val="FFFFFF"/>
                </a:solidFill>
              </a:rPr>
              <a:t> </a:t>
            </a:r>
            <a:r>
              <a:rPr lang="en-US" sz="1600" b="0" kern="0" dirty="0" err="1">
                <a:solidFill>
                  <a:srgbClr val="FFFFFF"/>
                </a:solidFill>
              </a:rPr>
              <a:t>dientes</a:t>
            </a:r>
            <a:endParaRPr lang="en-US" sz="1600" b="0" kern="0" dirty="0">
              <a:solidFill>
                <a:srgbClr val="FFFFFF"/>
              </a:solidFill>
            </a:endParaRPr>
          </a:p>
          <a:p>
            <a:pPr marL="403225" indent="-403225">
              <a:spcBef>
                <a:spcPts val="0"/>
              </a:spcBef>
              <a:buFont typeface="+mj-lt"/>
              <a:buAutoNum type="arabicPeriod"/>
            </a:pPr>
            <a:r>
              <a:rPr lang="en-US" sz="1600" b="0" kern="0" dirty="0">
                <a:solidFill>
                  <a:srgbClr val="FFFFFF"/>
                </a:solidFill>
              </a:rPr>
              <a:t>Se burla del cónyuge</a:t>
            </a:r>
          </a:p>
          <a:p>
            <a:pPr marL="403225" indent="-403225">
              <a:spcBef>
                <a:spcPts val="0"/>
              </a:spcBef>
              <a:buFont typeface="+mj-lt"/>
              <a:buAutoNum type="arabicPeriod"/>
            </a:pPr>
            <a:r>
              <a:rPr lang="en-US" sz="1600" b="0" kern="0" dirty="0">
                <a:solidFill>
                  <a:srgbClr val="FFFFFF"/>
                </a:solidFill>
              </a:rPr>
              <a:t>No ayuda con el trabajo de </a:t>
            </a:r>
            <a:r>
              <a:rPr lang="en-US" sz="1600" b="0" kern="0" dirty="0" err="1">
                <a:solidFill>
                  <a:srgbClr val="FFFFFF"/>
                </a:solidFill>
              </a:rPr>
              <a:t>jardín</a:t>
            </a:r>
            <a:endParaRPr lang="en-US" sz="1600" b="0" kern="0" dirty="0">
              <a:solidFill>
                <a:srgbClr val="FFFFFF"/>
              </a:solidFill>
            </a:endParaRPr>
          </a:p>
          <a:p>
            <a:pPr marL="403225" indent="-403225">
              <a:spcBef>
                <a:spcPts val="0"/>
              </a:spcBef>
              <a:buFont typeface="+mj-lt"/>
              <a:buAutoNum type="arabicPeriod"/>
            </a:pPr>
            <a:r>
              <a:rPr lang="en-US" sz="1600" b="0" kern="0" dirty="0">
                <a:solidFill>
                  <a:srgbClr val="FFFFFF"/>
                </a:solidFill>
              </a:rPr>
              <a:t>Conductor(a) terrible</a:t>
            </a:r>
          </a:p>
          <a:p>
            <a:pPr marL="403225" indent="-403225">
              <a:spcBef>
                <a:spcPts val="0"/>
              </a:spcBef>
              <a:buFont typeface="+mj-lt"/>
              <a:buAutoNum type="arabicPeriod"/>
            </a:pPr>
            <a:r>
              <a:rPr lang="en-US" sz="1600" b="0" kern="0" dirty="0" err="1">
                <a:solidFill>
                  <a:srgbClr val="FFFFFF"/>
                </a:solidFill>
              </a:rPr>
              <a:t>Chistes</a:t>
            </a:r>
            <a:r>
              <a:rPr lang="en-US" sz="1600" b="0" kern="0" dirty="0">
                <a:solidFill>
                  <a:srgbClr val="FFFFFF"/>
                </a:solidFill>
              </a:rPr>
              <a:t> </a:t>
            </a:r>
            <a:r>
              <a:rPr lang="en-US" sz="1600" b="0" kern="0" dirty="0" err="1">
                <a:solidFill>
                  <a:srgbClr val="FFFFFF"/>
                </a:solidFill>
              </a:rPr>
              <a:t>groseros</a:t>
            </a:r>
            <a:endParaRPr lang="en-US" sz="1600" b="0" kern="0" dirty="0">
              <a:solidFill>
                <a:srgbClr val="FFFFFF"/>
              </a:solidFill>
            </a:endParaRPr>
          </a:p>
          <a:p>
            <a:pPr marL="403225" indent="-403225">
              <a:spcBef>
                <a:spcPts val="0"/>
              </a:spcBef>
              <a:buFont typeface="+mj-lt"/>
              <a:buAutoNum type="arabicPeriod"/>
            </a:pPr>
            <a:r>
              <a:rPr lang="en-US" sz="1600" b="0" kern="0" dirty="0">
                <a:solidFill>
                  <a:srgbClr val="FFFFFF"/>
                </a:solidFill>
              </a:rPr>
              <a:t>No </a:t>
            </a:r>
            <a:r>
              <a:rPr lang="en-US" sz="1600" b="0" kern="0" dirty="0" err="1">
                <a:solidFill>
                  <a:srgbClr val="FFFFFF"/>
                </a:solidFill>
              </a:rPr>
              <a:t>apoya</a:t>
            </a:r>
            <a:r>
              <a:rPr lang="en-US" sz="1600" b="0" kern="0" dirty="0">
                <a:solidFill>
                  <a:srgbClr val="FFFFFF"/>
                </a:solidFill>
              </a:rPr>
              <a:t> al cónyuge cuando los niños son irrespetuosos</a:t>
            </a:r>
          </a:p>
          <a:p>
            <a:pPr marL="403225" indent="-403225">
              <a:spcBef>
                <a:spcPts val="0"/>
              </a:spcBef>
              <a:buFont typeface="+mj-lt"/>
              <a:buAutoNum type="arabicPeriod"/>
            </a:pPr>
            <a:r>
              <a:rPr lang="en-US" sz="1600" b="0" kern="0" dirty="0">
                <a:solidFill>
                  <a:srgbClr val="FFFFFF"/>
                </a:solidFill>
              </a:rPr>
              <a:t>No deja que los </a:t>
            </a:r>
            <a:r>
              <a:rPr lang="en-US" sz="1600" b="0" kern="0" dirty="0" err="1">
                <a:solidFill>
                  <a:srgbClr val="FFFFFF"/>
                </a:solidFill>
              </a:rPr>
              <a:t>niños</a:t>
            </a:r>
            <a:r>
              <a:rPr lang="en-US" sz="1600" b="0" kern="0" dirty="0">
                <a:solidFill>
                  <a:srgbClr val="FFFFFF"/>
                </a:solidFill>
              </a:rPr>
              <a:t> </a:t>
            </a:r>
            <a:r>
              <a:rPr lang="en-US" sz="1600" b="0" kern="0" dirty="0" err="1">
                <a:solidFill>
                  <a:srgbClr val="FFFFFF"/>
                </a:solidFill>
              </a:rPr>
              <a:t>vayan</a:t>
            </a:r>
            <a:r>
              <a:rPr lang="en-US" sz="1600" b="0" kern="0" dirty="0">
                <a:solidFill>
                  <a:srgbClr val="FFFFFF"/>
                </a:solidFill>
              </a:rPr>
              <a:t> a </a:t>
            </a:r>
            <a:r>
              <a:rPr lang="en-US" sz="1600" b="0" kern="0" dirty="0" err="1">
                <a:solidFill>
                  <a:srgbClr val="FFFFFF"/>
                </a:solidFill>
              </a:rPr>
              <a:t>devocionales</a:t>
            </a:r>
            <a:r>
              <a:rPr lang="en-US" sz="1600" b="0" kern="0" dirty="0">
                <a:solidFill>
                  <a:srgbClr val="FFFFFF"/>
                </a:solidFill>
              </a:rPr>
              <a:t> para </a:t>
            </a:r>
            <a:r>
              <a:rPr lang="en-US" sz="1600" b="0" kern="0" dirty="0" err="1">
                <a:solidFill>
                  <a:srgbClr val="FFFFFF"/>
                </a:solidFill>
              </a:rPr>
              <a:t>jóvenes</a:t>
            </a:r>
            <a:endParaRPr lang="en-US" sz="1600" b="0" kern="0" dirty="0">
              <a:solidFill>
                <a:srgbClr val="FFFFFF"/>
              </a:solidFill>
            </a:endParaRPr>
          </a:p>
          <a:p>
            <a:pPr marL="403225" indent="-403225">
              <a:spcBef>
                <a:spcPts val="0"/>
              </a:spcBef>
              <a:buFont typeface="+mj-lt"/>
              <a:buAutoNum type="arabicPeriod"/>
            </a:pPr>
            <a:r>
              <a:rPr lang="en-US" sz="1600" b="0" kern="0" dirty="0">
                <a:solidFill>
                  <a:srgbClr val="FFFFFF"/>
                </a:solidFill>
              </a:rPr>
              <a:t>Quiere que los niños participen mucho en deportes o </a:t>
            </a:r>
            <a:r>
              <a:rPr lang="en-US" sz="1600" b="0" kern="0" dirty="0" err="1">
                <a:solidFill>
                  <a:srgbClr val="FFFFFF"/>
                </a:solidFill>
              </a:rPr>
              <a:t>teatro</a:t>
            </a:r>
            <a:endParaRPr lang="en-US" sz="1600" b="0" kern="0" dirty="0">
              <a:solidFill>
                <a:srgbClr val="FFFFFF"/>
              </a:solidFill>
            </a:endParaRPr>
          </a:p>
          <a:p>
            <a:pPr marL="403225" indent="-403225">
              <a:spcBef>
                <a:spcPts val="0"/>
              </a:spcBef>
              <a:buFont typeface="+mj-lt"/>
              <a:buAutoNum type="arabicPeriod"/>
            </a:pPr>
            <a:r>
              <a:rPr lang="en-US" sz="1600" b="0" kern="0" dirty="0">
                <a:solidFill>
                  <a:srgbClr val="FFFFFF"/>
                </a:solidFill>
              </a:rPr>
              <a:t>No se comunica cuando hay un problema</a:t>
            </a:r>
          </a:p>
          <a:p>
            <a:pPr marL="403225" indent="-403225">
              <a:spcBef>
                <a:spcPts val="0"/>
              </a:spcBef>
              <a:buFont typeface="+mj-lt"/>
              <a:buAutoNum type="arabicPeriod"/>
            </a:pPr>
            <a:r>
              <a:rPr lang="en-US" sz="1600" b="0" kern="0" dirty="0">
                <a:solidFill>
                  <a:srgbClr val="FFFFFF"/>
                </a:solidFill>
              </a:rPr>
              <a:t>No pone al cónyuge primero</a:t>
            </a:r>
          </a:p>
          <a:p>
            <a:pPr marL="403225" indent="-403225">
              <a:spcBef>
                <a:spcPts val="0"/>
              </a:spcBef>
              <a:buFont typeface="+mj-lt"/>
              <a:buAutoNum type="arabicPeriod"/>
            </a:pPr>
            <a:r>
              <a:rPr lang="en-US" sz="1600" b="0" kern="0" dirty="0">
                <a:solidFill>
                  <a:srgbClr val="FFFFFF"/>
                </a:solidFill>
              </a:rPr>
              <a:t>No quiere pasar tiempo con la familia de </a:t>
            </a:r>
            <a:r>
              <a:rPr lang="en-US" sz="1600" b="0" kern="0" dirty="0" err="1">
                <a:solidFill>
                  <a:srgbClr val="FFFFFF"/>
                </a:solidFill>
              </a:rPr>
              <a:t>su</a:t>
            </a:r>
            <a:r>
              <a:rPr lang="en-US" sz="1600" b="0" kern="0" dirty="0">
                <a:solidFill>
                  <a:srgbClr val="FFFFFF"/>
                </a:solidFill>
              </a:rPr>
              <a:t> </a:t>
            </a:r>
            <a:r>
              <a:rPr lang="en-US" sz="1600" b="0" kern="0" dirty="0" err="1">
                <a:solidFill>
                  <a:srgbClr val="FFFFFF"/>
                </a:solidFill>
              </a:rPr>
              <a:t>cónyuge</a:t>
            </a:r>
            <a:endParaRPr lang="en-US" sz="1600" b="0" kern="0" dirty="0">
              <a:solidFill>
                <a:srgbClr val="FFFFFF"/>
              </a:solidFill>
            </a:endParaRPr>
          </a:p>
          <a:p>
            <a:pPr marL="403225" indent="-403225">
              <a:spcBef>
                <a:spcPts val="0"/>
              </a:spcBef>
              <a:buFont typeface="+mj-lt"/>
              <a:buAutoNum type="arabicPeriod"/>
            </a:pPr>
            <a:r>
              <a:rPr lang="en-US" sz="1600" b="0" kern="0" dirty="0">
                <a:solidFill>
                  <a:srgbClr val="FFFFFF"/>
                </a:solidFill>
              </a:rPr>
              <a:t>Se queja por las decisiones de </a:t>
            </a:r>
            <a:r>
              <a:rPr lang="en-US" sz="1600" b="0" kern="0" dirty="0" err="1">
                <a:solidFill>
                  <a:srgbClr val="FFFFFF"/>
                </a:solidFill>
              </a:rPr>
              <a:t>los</a:t>
            </a:r>
            <a:r>
              <a:rPr lang="en-US" sz="1600" b="0" kern="0" dirty="0">
                <a:solidFill>
                  <a:srgbClr val="FFFFFF"/>
                </a:solidFill>
              </a:rPr>
              <a:t> </a:t>
            </a:r>
            <a:r>
              <a:rPr lang="en-US" sz="1600" b="0" kern="0" dirty="0" err="1">
                <a:solidFill>
                  <a:srgbClr val="FFFFFF"/>
                </a:solidFill>
              </a:rPr>
              <a:t>ancianos</a:t>
            </a:r>
            <a:r>
              <a:rPr lang="en-US" sz="1600" b="0" kern="0" dirty="0">
                <a:solidFill>
                  <a:srgbClr val="FFFFFF"/>
                </a:solidFill>
              </a:rPr>
              <a:t> delante de </a:t>
            </a:r>
            <a:r>
              <a:rPr lang="en-US" sz="1600" b="0" kern="0" dirty="0" err="1">
                <a:solidFill>
                  <a:srgbClr val="FFFFFF"/>
                </a:solidFill>
              </a:rPr>
              <a:t>otros</a:t>
            </a:r>
            <a:endParaRPr lang="en-US" sz="1600" b="0" kern="0" dirty="0">
              <a:solidFill>
                <a:srgbClr val="FFFFFF"/>
              </a:solidFill>
            </a:endParaRPr>
          </a:p>
          <a:p>
            <a:pPr marL="403225" indent="-403225">
              <a:spcBef>
                <a:spcPts val="0"/>
              </a:spcBef>
              <a:buFont typeface="+mj-lt"/>
              <a:buAutoNum type="arabicPeriod"/>
            </a:pPr>
            <a:r>
              <a:rPr lang="en-US" sz="1600" b="0" dirty="0" err="1">
                <a:solidFill>
                  <a:srgbClr val="FFFFFF"/>
                </a:solidFill>
              </a:rPr>
              <a:t>Nunca</a:t>
            </a:r>
            <a:r>
              <a:rPr lang="en-US" sz="1600" b="0" dirty="0">
                <a:solidFill>
                  <a:srgbClr val="FFFFFF"/>
                </a:solidFill>
              </a:rPr>
              <a:t> </a:t>
            </a:r>
            <a:r>
              <a:rPr lang="en-US" sz="1600" b="0" dirty="0" err="1">
                <a:solidFill>
                  <a:srgbClr val="FFFFFF"/>
                </a:solidFill>
              </a:rPr>
              <a:t>hace</a:t>
            </a:r>
            <a:r>
              <a:rPr lang="en-US" sz="1600" b="0" dirty="0">
                <a:solidFill>
                  <a:srgbClr val="FFFFFF"/>
                </a:solidFill>
              </a:rPr>
              <a:t> </a:t>
            </a:r>
            <a:r>
              <a:rPr lang="en-US" sz="1600" b="0" dirty="0" err="1">
                <a:solidFill>
                  <a:srgbClr val="FFFFFF"/>
                </a:solidFill>
              </a:rPr>
              <a:t>ejercicio</a:t>
            </a:r>
            <a:endParaRPr lang="en-US" sz="1600" b="0" dirty="0">
              <a:solidFill>
                <a:srgbClr val="FFFFFF"/>
              </a:solidFill>
            </a:endParaRPr>
          </a:p>
          <a:p>
            <a:pPr marL="403225" indent="-403225">
              <a:spcBef>
                <a:spcPts val="0"/>
              </a:spcBef>
              <a:buFont typeface="+mj-lt"/>
              <a:buAutoNum type="arabicPeriod"/>
            </a:pPr>
            <a:r>
              <a:rPr lang="en-US" sz="1600" b="0" dirty="0">
                <a:solidFill>
                  <a:srgbClr val="FFFFFF"/>
                </a:solidFill>
              </a:rPr>
              <a:t>Deja las luces de la casa </a:t>
            </a:r>
            <a:r>
              <a:rPr lang="en-US" sz="1600" b="0" dirty="0" err="1">
                <a:solidFill>
                  <a:srgbClr val="FFFFFF"/>
                </a:solidFill>
              </a:rPr>
              <a:t>encendidas</a:t>
            </a:r>
            <a:endParaRPr lang="en-US" sz="1600" b="0" dirty="0">
              <a:solidFill>
                <a:srgbClr val="FFFFFF"/>
              </a:solidFill>
            </a:endParaRPr>
          </a:p>
          <a:p>
            <a:pPr marL="403225" indent="-403225">
              <a:spcBef>
                <a:spcPts val="0"/>
              </a:spcBef>
              <a:buFont typeface="+mj-lt"/>
              <a:buAutoNum type="arabicPeriod"/>
            </a:pPr>
            <a:r>
              <a:rPr lang="en-US" sz="1600" b="0" dirty="0">
                <a:solidFill>
                  <a:srgbClr val="FFFFFF"/>
                </a:solidFill>
              </a:rPr>
              <a:t>No comparte el </a:t>
            </a:r>
            <a:r>
              <a:rPr lang="en-US" sz="1600" b="0" dirty="0" err="1">
                <a:solidFill>
                  <a:srgbClr val="FFFFFF"/>
                </a:solidFill>
              </a:rPr>
              <a:t>mismo</a:t>
            </a:r>
            <a:r>
              <a:rPr lang="en-US" sz="1600" b="0" dirty="0">
                <a:solidFill>
                  <a:srgbClr val="FFFFFF"/>
                </a:solidFill>
              </a:rPr>
              <a:t> </a:t>
            </a:r>
            <a:r>
              <a:rPr lang="en-US" sz="1600" b="0" dirty="0" err="1">
                <a:solidFill>
                  <a:srgbClr val="FFFFFF"/>
                </a:solidFill>
              </a:rPr>
              <a:t>interés</a:t>
            </a:r>
            <a:endParaRPr lang="en-US" sz="1600" b="0" dirty="0">
              <a:solidFill>
                <a:srgbClr val="FFFFFF"/>
              </a:solidFill>
            </a:endParaRPr>
          </a:p>
          <a:p>
            <a:pPr marL="403225" indent="-403225">
              <a:spcBef>
                <a:spcPts val="0"/>
              </a:spcBef>
              <a:buFont typeface="+mj-lt"/>
              <a:buAutoNum type="arabicPeriod"/>
            </a:pPr>
            <a:r>
              <a:rPr lang="en-US" sz="1600" b="0" dirty="0">
                <a:solidFill>
                  <a:srgbClr val="FFFFFF"/>
                </a:solidFill>
              </a:rPr>
              <a:t>No mantiene la casa </a:t>
            </a:r>
            <a:r>
              <a:rPr lang="en-US" sz="1600" b="0" dirty="0" err="1">
                <a:solidFill>
                  <a:srgbClr val="FFFFFF"/>
                </a:solidFill>
              </a:rPr>
              <a:t>limpia</a:t>
            </a:r>
            <a:endParaRPr lang="en-US" sz="1600" b="0" dirty="0">
              <a:solidFill>
                <a:srgbClr val="FFFFFF"/>
              </a:solidFill>
            </a:endParaRPr>
          </a:p>
          <a:p>
            <a:pPr marL="403225" indent="-403225">
              <a:spcBef>
                <a:spcPts val="0"/>
              </a:spcBef>
              <a:buFont typeface="+mj-lt"/>
              <a:buAutoNum type="arabicPeriod"/>
            </a:pPr>
            <a:r>
              <a:rPr lang="en-US" sz="1600" b="0" dirty="0">
                <a:solidFill>
                  <a:srgbClr val="FFFFFF"/>
                </a:solidFill>
              </a:rPr>
              <a:t>Le gusta la comida rara </a:t>
            </a:r>
            <a:r>
              <a:rPr lang="en-US" sz="1600" b="0" dirty="0" err="1">
                <a:solidFill>
                  <a:srgbClr val="FFFFFF"/>
                </a:solidFill>
              </a:rPr>
              <a:t>como</a:t>
            </a:r>
            <a:r>
              <a:rPr lang="en-US" sz="1600" b="0" dirty="0">
                <a:solidFill>
                  <a:srgbClr val="FFFFFF"/>
                </a:solidFill>
              </a:rPr>
              <a:t> </a:t>
            </a:r>
            <a:r>
              <a:rPr lang="en-US" sz="1600" b="0" dirty="0" err="1">
                <a:solidFill>
                  <a:srgbClr val="FFFFFF"/>
                </a:solidFill>
              </a:rPr>
              <a:t>mayonesa</a:t>
            </a:r>
            <a:endParaRPr lang="en-US" sz="1600" b="0" dirty="0">
              <a:solidFill>
                <a:srgbClr val="FFFFFF"/>
              </a:solidFill>
            </a:endParaRPr>
          </a:p>
          <a:p>
            <a:pPr marL="403225" indent="-403225">
              <a:spcBef>
                <a:spcPts val="0"/>
              </a:spcBef>
              <a:buFont typeface="+mj-lt"/>
              <a:buAutoNum type="arabicPeriod"/>
            </a:pPr>
            <a:r>
              <a:rPr lang="en-US" sz="1600" b="0" dirty="0" err="1">
                <a:solidFill>
                  <a:srgbClr val="FFFFFF"/>
                </a:solidFill>
              </a:rPr>
              <a:t>Duerme</a:t>
            </a:r>
            <a:r>
              <a:rPr lang="en-US" sz="1600" b="0" dirty="0">
                <a:solidFill>
                  <a:srgbClr val="FFFFFF"/>
                </a:solidFill>
              </a:rPr>
              <a:t> </a:t>
            </a:r>
            <a:r>
              <a:rPr lang="en-US" sz="1600" b="0" dirty="0" err="1">
                <a:solidFill>
                  <a:srgbClr val="FFFFFF"/>
                </a:solidFill>
              </a:rPr>
              <a:t>demasiado</a:t>
            </a:r>
            <a:endParaRPr lang="en-US" sz="1600" b="0" dirty="0">
              <a:solidFill>
                <a:srgbClr val="FFFFFF"/>
              </a:solidFill>
            </a:endParaRPr>
          </a:p>
          <a:p>
            <a:pPr marL="403225" indent="-403225">
              <a:spcBef>
                <a:spcPts val="0"/>
              </a:spcBef>
              <a:buFont typeface="+mj-lt"/>
              <a:buAutoNum type="arabicPeriod"/>
            </a:pPr>
            <a:r>
              <a:rPr lang="en-US" sz="1600" b="0" dirty="0" err="1">
                <a:solidFill>
                  <a:srgbClr val="FFFFFF"/>
                </a:solidFill>
              </a:rPr>
              <a:t>Trabaja</a:t>
            </a:r>
            <a:r>
              <a:rPr lang="en-US" sz="1600" b="0" dirty="0">
                <a:solidFill>
                  <a:srgbClr val="FFFFFF"/>
                </a:solidFill>
              </a:rPr>
              <a:t> </a:t>
            </a:r>
            <a:r>
              <a:rPr lang="en-US" sz="1600" b="0" dirty="0" err="1">
                <a:solidFill>
                  <a:srgbClr val="FFFFFF"/>
                </a:solidFill>
              </a:rPr>
              <a:t>demasiado</a:t>
            </a:r>
            <a:endParaRPr lang="en-US" sz="1600" b="0" dirty="0">
              <a:solidFill>
                <a:srgbClr val="FFFFFF"/>
              </a:solidFill>
            </a:endParaRPr>
          </a:p>
          <a:p>
            <a:pPr marL="403225" indent="-403225">
              <a:spcBef>
                <a:spcPts val="0"/>
              </a:spcBef>
              <a:buFont typeface="+mj-lt"/>
              <a:buAutoNum type="arabicPeriod"/>
            </a:pPr>
            <a:r>
              <a:rPr lang="en-US" sz="1600" b="0" dirty="0" err="1">
                <a:solidFill>
                  <a:srgbClr val="FFFFFF"/>
                </a:solidFill>
              </a:rPr>
              <a:t>Hábitos</a:t>
            </a:r>
            <a:r>
              <a:rPr lang="en-US" sz="1600" b="0" dirty="0">
                <a:solidFill>
                  <a:srgbClr val="FFFFFF"/>
                </a:solidFill>
              </a:rPr>
              <a:t> alimenticios</a:t>
            </a:r>
          </a:p>
          <a:p>
            <a:pPr marL="403225" indent="-403225">
              <a:spcBef>
                <a:spcPts val="0"/>
              </a:spcBef>
              <a:buFont typeface="+mj-lt"/>
              <a:buAutoNum type="arabicPeriod"/>
            </a:pPr>
            <a:endParaRPr lang="en-US" sz="1600" kern="0" dirty="0">
              <a:solidFill>
                <a:srgbClr val="FFFFFF"/>
              </a:solidFill>
            </a:endParaRPr>
          </a:p>
        </p:txBody>
      </p:sp>
      <p:sp>
        <p:nvSpPr>
          <p:cNvPr id="6" name="Rectangle: Rounded Corners 4">
            <a:extLst>
              <a:ext uri="{FF2B5EF4-FFF2-40B4-BE49-F238E27FC236}">
                <a16:creationId xmlns="" xmlns:a16="http://schemas.microsoft.com/office/drawing/2014/main" id="{E0808BF5-6A6E-1474-1C12-05CB5F524769}"/>
              </a:ext>
            </a:extLst>
          </p:cNvPr>
          <p:cNvSpPr/>
          <p:nvPr/>
        </p:nvSpPr>
        <p:spPr bwMode="auto">
          <a:xfrm>
            <a:off x="131423" y="3640283"/>
            <a:ext cx="11930742" cy="178723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spcBef>
                <a:spcPct val="0"/>
              </a:spcBef>
              <a:spcAft>
                <a:spcPct val="0"/>
              </a:spcAft>
              <a:buFont typeface="Wingdings" panose="05000000000000000000" pitchFamily="2" charset="2"/>
              <a:buChar char="§"/>
              <a:defRPr/>
            </a:pPr>
            <a:r>
              <a:rPr lang="en-US" sz="2400" b="1" dirty="0">
                <a:solidFill>
                  <a:srgbClr val="000000"/>
                </a:solidFill>
              </a:rPr>
              <a:t>¿</a:t>
            </a:r>
            <a:r>
              <a:rPr lang="en-US" sz="2400" b="1" dirty="0" err="1">
                <a:solidFill>
                  <a:srgbClr val="000000"/>
                </a:solidFill>
              </a:rPr>
              <a:t>Conviene</a:t>
            </a:r>
            <a:r>
              <a:rPr lang="en-US" sz="2400" b="1" dirty="0">
                <a:solidFill>
                  <a:srgbClr val="000000"/>
                </a:solidFill>
              </a:rPr>
              <a:t> </a:t>
            </a:r>
            <a:r>
              <a:rPr lang="en-US" sz="2400" b="1" dirty="0" err="1">
                <a:solidFill>
                  <a:srgbClr val="000000"/>
                </a:solidFill>
              </a:rPr>
              <a:t>conversar</a:t>
            </a:r>
            <a:r>
              <a:rPr lang="en-US" sz="2400" b="1" dirty="0">
                <a:solidFill>
                  <a:srgbClr val="000000"/>
                </a:solidFill>
              </a:rPr>
              <a:t> con </a:t>
            </a:r>
            <a:r>
              <a:rPr lang="en-US" sz="2400" b="1" dirty="0" err="1">
                <a:solidFill>
                  <a:srgbClr val="000000"/>
                </a:solidFill>
              </a:rPr>
              <a:t>su</a:t>
            </a:r>
            <a:r>
              <a:rPr lang="en-US" sz="2400" b="1" dirty="0">
                <a:solidFill>
                  <a:srgbClr val="000000"/>
                </a:solidFill>
              </a:rPr>
              <a:t> </a:t>
            </a:r>
            <a:r>
              <a:rPr lang="en-US" sz="2400" b="1" dirty="0" err="1">
                <a:solidFill>
                  <a:srgbClr val="000000"/>
                </a:solidFill>
              </a:rPr>
              <a:t>comprometido</a:t>
            </a:r>
            <a:r>
              <a:rPr lang="en-US" sz="2400" b="1" dirty="0">
                <a:solidFill>
                  <a:srgbClr val="000000"/>
                </a:solidFill>
              </a:rPr>
              <a:t>, </a:t>
            </a:r>
            <a:r>
              <a:rPr lang="en-US" sz="2400" b="1" dirty="0" err="1">
                <a:solidFill>
                  <a:srgbClr val="000000"/>
                </a:solidFill>
              </a:rPr>
              <a:t>cónyuge</a:t>
            </a:r>
            <a:r>
              <a:rPr lang="en-US" sz="2400" b="1" dirty="0">
                <a:solidFill>
                  <a:srgbClr val="000000"/>
                </a:solidFill>
              </a:rPr>
              <a:t>, </a:t>
            </a:r>
            <a:r>
              <a:rPr lang="en-US" sz="2400" b="1" dirty="0" err="1">
                <a:solidFill>
                  <a:srgbClr val="000000"/>
                </a:solidFill>
              </a:rPr>
              <a:t>hijos</a:t>
            </a:r>
            <a:r>
              <a:rPr lang="en-US" sz="2400" b="1" dirty="0">
                <a:solidFill>
                  <a:srgbClr val="000000"/>
                </a:solidFill>
              </a:rPr>
              <a:t>, </a:t>
            </a:r>
            <a:r>
              <a:rPr lang="en-US" sz="2400" b="1" dirty="0" err="1">
                <a:solidFill>
                  <a:srgbClr val="000000"/>
                </a:solidFill>
              </a:rPr>
              <a:t>hermanos</a:t>
            </a:r>
            <a:r>
              <a:rPr lang="en-US" sz="2400" b="1" dirty="0">
                <a:solidFill>
                  <a:srgbClr val="000000"/>
                </a:solidFill>
              </a:rPr>
              <a:t> </a:t>
            </a:r>
            <a:r>
              <a:rPr lang="en-US" sz="2400" b="1" dirty="0" err="1">
                <a:solidFill>
                  <a:srgbClr val="000000"/>
                </a:solidFill>
              </a:rPr>
              <a:t>sobre</a:t>
            </a:r>
            <a:r>
              <a:rPr lang="en-US" sz="2400" b="1" dirty="0">
                <a:solidFill>
                  <a:srgbClr val="000000"/>
                </a:solidFill>
              </a:rPr>
              <a:t> </a:t>
            </a:r>
            <a:r>
              <a:rPr lang="en-US" sz="2400" b="1" dirty="0" err="1">
                <a:solidFill>
                  <a:srgbClr val="000000"/>
                </a:solidFill>
              </a:rPr>
              <a:t>acciones</a:t>
            </a:r>
            <a:r>
              <a:rPr lang="en-US" sz="2400" b="1" dirty="0">
                <a:solidFill>
                  <a:srgbClr val="000000"/>
                </a:solidFill>
              </a:rPr>
              <a:t> y </a:t>
            </a:r>
            <a:r>
              <a:rPr lang="en-US" sz="2400" b="1" dirty="0" err="1">
                <a:solidFill>
                  <a:srgbClr val="000000"/>
                </a:solidFill>
              </a:rPr>
              <a:t>comportamientos</a:t>
            </a:r>
            <a:r>
              <a:rPr lang="en-US" sz="2400" b="1" dirty="0">
                <a:solidFill>
                  <a:srgbClr val="000000"/>
                </a:solidFill>
              </a:rPr>
              <a:t> que </a:t>
            </a:r>
            <a:r>
              <a:rPr lang="en-US" sz="2400" b="1" dirty="0" err="1">
                <a:solidFill>
                  <a:srgbClr val="000000"/>
                </a:solidFill>
              </a:rPr>
              <a:t>nos</a:t>
            </a:r>
            <a:r>
              <a:rPr lang="en-US" sz="2400" b="1" dirty="0">
                <a:solidFill>
                  <a:srgbClr val="000000"/>
                </a:solidFill>
              </a:rPr>
              <a:t> </a:t>
            </a:r>
            <a:r>
              <a:rPr lang="en-US" sz="2400" b="1" dirty="0" err="1">
                <a:solidFill>
                  <a:srgbClr val="000000"/>
                </a:solidFill>
              </a:rPr>
              <a:t>agradan</a:t>
            </a:r>
            <a:r>
              <a:rPr lang="en-US" sz="2400" b="1" dirty="0">
                <a:solidFill>
                  <a:srgbClr val="000000"/>
                </a:solidFill>
              </a:rPr>
              <a:t>, </a:t>
            </a:r>
            <a:r>
              <a:rPr lang="en-US" sz="2400" b="1" dirty="0" err="1">
                <a:solidFill>
                  <a:srgbClr val="000000"/>
                </a:solidFill>
              </a:rPr>
              <a:t>molestan</a:t>
            </a:r>
            <a:r>
              <a:rPr lang="en-US" sz="2400" b="1" dirty="0">
                <a:solidFill>
                  <a:srgbClr val="000000"/>
                </a:solidFill>
              </a:rPr>
              <a:t>, </a:t>
            </a:r>
            <a:r>
              <a:rPr lang="en-US" sz="2400" b="1" dirty="0" err="1">
                <a:solidFill>
                  <a:srgbClr val="000000"/>
                </a:solidFill>
              </a:rPr>
              <a:t>enojan</a:t>
            </a:r>
            <a:r>
              <a:rPr lang="en-US" sz="2400" b="1" dirty="0">
                <a:solidFill>
                  <a:srgbClr val="000000"/>
                </a:solidFill>
              </a:rPr>
              <a:t>, etc.?</a:t>
            </a:r>
          </a:p>
          <a:p>
            <a:pPr marL="228600" indent="-228600" fontAlgn="base">
              <a:spcBef>
                <a:spcPct val="0"/>
              </a:spcBef>
              <a:spcAft>
                <a:spcPct val="0"/>
              </a:spcAft>
              <a:buFont typeface="Wingdings" panose="05000000000000000000" pitchFamily="2" charset="2"/>
              <a:buChar char="§"/>
              <a:defRPr/>
            </a:pPr>
            <a:r>
              <a:rPr lang="en-US" sz="2400" b="1" dirty="0">
                <a:solidFill>
                  <a:srgbClr val="000000"/>
                </a:solidFill>
              </a:rPr>
              <a:t>Si no </a:t>
            </a:r>
            <a:r>
              <a:rPr lang="en-US" sz="2400" b="1" dirty="0" err="1">
                <a:solidFill>
                  <a:srgbClr val="000000"/>
                </a:solidFill>
              </a:rPr>
              <a:t>mejora</a:t>
            </a:r>
            <a:r>
              <a:rPr lang="en-US" sz="2400" b="1" dirty="0">
                <a:solidFill>
                  <a:srgbClr val="000000"/>
                </a:solidFill>
              </a:rPr>
              <a:t>, ¿</a:t>
            </a:r>
            <a:r>
              <a:rPr lang="en-US" sz="2400" b="1" dirty="0" err="1">
                <a:solidFill>
                  <a:srgbClr val="000000"/>
                </a:solidFill>
              </a:rPr>
              <a:t>en</a:t>
            </a:r>
            <a:r>
              <a:rPr lang="en-US" sz="2400" b="1" dirty="0">
                <a:solidFill>
                  <a:srgbClr val="000000"/>
                </a:solidFill>
              </a:rPr>
              <a:t> </a:t>
            </a:r>
            <a:r>
              <a:rPr lang="en-US" sz="2400" b="1" dirty="0" err="1">
                <a:solidFill>
                  <a:srgbClr val="000000"/>
                </a:solidFill>
              </a:rPr>
              <a:t>qué</a:t>
            </a:r>
            <a:r>
              <a:rPr lang="en-US" sz="2400" b="1" dirty="0">
                <a:solidFill>
                  <a:srgbClr val="000000"/>
                </a:solidFill>
              </a:rPr>
              <a:t> </a:t>
            </a:r>
            <a:r>
              <a:rPr lang="en-US" sz="2400" b="1" dirty="0" err="1">
                <a:solidFill>
                  <a:srgbClr val="000000"/>
                </a:solidFill>
              </a:rPr>
              <a:t>momento</a:t>
            </a:r>
            <a:r>
              <a:rPr lang="en-US" sz="2400" b="1" dirty="0">
                <a:solidFill>
                  <a:srgbClr val="000000"/>
                </a:solidFill>
              </a:rPr>
              <a:t> </a:t>
            </a:r>
            <a:r>
              <a:rPr lang="en-US" sz="2400" b="1" dirty="0" err="1">
                <a:solidFill>
                  <a:srgbClr val="000000"/>
                </a:solidFill>
              </a:rPr>
              <a:t>debemos</a:t>
            </a:r>
            <a:r>
              <a:rPr lang="en-US" sz="2400" b="1" dirty="0">
                <a:solidFill>
                  <a:srgbClr val="000000"/>
                </a:solidFill>
              </a:rPr>
              <a:t> </a:t>
            </a:r>
            <a:r>
              <a:rPr lang="en-US" sz="2400" b="1" dirty="0" err="1">
                <a:solidFill>
                  <a:srgbClr val="000000"/>
                </a:solidFill>
              </a:rPr>
              <a:t>dejarlo</a:t>
            </a:r>
            <a:r>
              <a:rPr lang="en-US" sz="2400" b="1" dirty="0">
                <a:solidFill>
                  <a:srgbClr val="000000"/>
                </a:solidFill>
              </a:rPr>
              <a:t> </a:t>
            </a:r>
            <a:r>
              <a:rPr lang="en-US" sz="2400" b="1" dirty="0" err="1">
                <a:solidFill>
                  <a:srgbClr val="000000"/>
                </a:solidFill>
              </a:rPr>
              <a:t>pasar</a:t>
            </a:r>
            <a:r>
              <a:rPr lang="en-US" sz="2400" b="1" dirty="0">
                <a:solidFill>
                  <a:srgbClr val="000000"/>
                </a:solidFill>
              </a:rPr>
              <a:t> y </a:t>
            </a:r>
            <a:r>
              <a:rPr lang="en-US" sz="2400" b="1" dirty="0" err="1">
                <a:solidFill>
                  <a:srgbClr val="000000"/>
                </a:solidFill>
              </a:rPr>
              <a:t>tolerarlo</a:t>
            </a:r>
            <a:r>
              <a:rPr lang="en-US" sz="2400" b="1" dirty="0">
                <a:solidFill>
                  <a:srgbClr val="000000"/>
                </a:solidFill>
              </a:rPr>
              <a:t>?</a:t>
            </a:r>
          </a:p>
          <a:p>
            <a:pPr marL="228600" indent="-228600" fontAlgn="base">
              <a:spcBef>
                <a:spcPct val="0"/>
              </a:spcBef>
              <a:spcAft>
                <a:spcPct val="0"/>
              </a:spcAft>
              <a:buFont typeface="Wingdings" panose="05000000000000000000" pitchFamily="2" charset="2"/>
              <a:buChar char="§"/>
              <a:defRPr/>
            </a:pPr>
            <a:r>
              <a:rPr lang="en-US" sz="2400" b="1" dirty="0">
                <a:solidFill>
                  <a:srgbClr val="000000"/>
                </a:solidFill>
              </a:rPr>
              <a:t>¿</a:t>
            </a:r>
            <a:r>
              <a:rPr lang="en-US" sz="2400" b="1" dirty="0" err="1">
                <a:solidFill>
                  <a:srgbClr val="000000"/>
                </a:solidFill>
              </a:rPr>
              <a:t>Necesito</a:t>
            </a:r>
            <a:r>
              <a:rPr lang="en-US" sz="2400" b="1" dirty="0">
                <a:solidFill>
                  <a:srgbClr val="000000"/>
                </a:solidFill>
              </a:rPr>
              <a:t> </a:t>
            </a:r>
            <a:r>
              <a:rPr lang="en-US" sz="2400" b="1" dirty="0" err="1">
                <a:solidFill>
                  <a:srgbClr val="000000"/>
                </a:solidFill>
              </a:rPr>
              <a:t>yo</a:t>
            </a:r>
            <a:r>
              <a:rPr lang="en-US" sz="2400" b="1" dirty="0">
                <a:solidFill>
                  <a:srgbClr val="000000"/>
                </a:solidFill>
              </a:rPr>
              <a:t> </a:t>
            </a:r>
            <a:r>
              <a:rPr lang="en-US" sz="2400" b="1" dirty="0" err="1">
                <a:solidFill>
                  <a:srgbClr val="000000"/>
                </a:solidFill>
              </a:rPr>
              <a:t>mejorar</a:t>
            </a:r>
            <a:r>
              <a:rPr lang="en-US" sz="2400" b="1" dirty="0">
                <a:solidFill>
                  <a:srgbClr val="000000"/>
                </a:solidFill>
              </a:rPr>
              <a:t>?</a:t>
            </a:r>
          </a:p>
          <a:p>
            <a:pPr algn="ctr" fontAlgn="base">
              <a:spcBef>
                <a:spcPct val="0"/>
              </a:spcBef>
              <a:spcAft>
                <a:spcPct val="0"/>
              </a:spcAft>
              <a:defRPr/>
            </a:pPr>
            <a:endParaRPr lang="en-US" sz="2400" b="1" dirty="0">
              <a:solidFill>
                <a:srgbClr val="000000"/>
              </a:solidFill>
            </a:endParaRPr>
          </a:p>
        </p:txBody>
      </p:sp>
    </p:spTree>
    <p:extLst>
      <p:ext uri="{BB962C8B-B14F-4D97-AF65-F5344CB8AC3E}">
        <p14:creationId xmlns:p14="http://schemas.microsoft.com/office/powerpoint/2010/main" val="121479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794" y="152400"/>
            <a:ext cx="9144000" cy="685800"/>
          </a:xfrm>
        </p:spPr>
        <p:txBody>
          <a:bodyPr/>
          <a:lstStyle/>
          <a:p>
            <a:pPr rtl="0"/>
            <a:r>
              <a:rPr lang="en-US" sz="2800" i="1" u="sng" dirty="0"/>
              <a:t>Destructores de amor</a:t>
            </a:r>
            <a:r>
              <a:rPr lang="en-US" sz="2800" dirty="0"/>
              <a:t/>
            </a:r>
            <a:br>
              <a:rPr lang="en-US" sz="2800" dirty="0"/>
            </a:br>
            <a:r>
              <a:rPr lang="en-US" sz="2800" dirty="0" err="1"/>
              <a:t>Superando</a:t>
            </a:r>
            <a:r>
              <a:rPr lang="en-US" sz="2800" dirty="0"/>
              <a:t> </a:t>
            </a:r>
            <a:r>
              <a:rPr lang="en-US" sz="2800" dirty="0"/>
              <a:t>los hábitos que destruyen el amor romántico</a:t>
            </a:r>
          </a:p>
        </p:txBody>
      </p:sp>
      <p:sp>
        <p:nvSpPr>
          <p:cNvPr id="41987"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hangingPunct="1">
              <a:defRPr/>
            </a:pPr>
            <a:fld id="{4F0111EA-C01D-427C-8530-25180760301D}" type="slidenum">
              <a:rPr lang="en-US" sz="1400" b="0">
                <a:solidFill>
                  <a:srgbClr val="FFFFFF"/>
                </a:solidFill>
                <a:latin typeface="Times New Roman" pitchFamily="18" charset="0"/>
              </a:rPr>
              <a:pPr algn="l" eaLnBrk="1" hangingPunct="1">
                <a:defRPr/>
              </a:pPr>
              <a:t>164</a:t>
            </a:fld>
            <a:endParaRPr lang="en-US" sz="1400" b="0">
              <a:solidFill>
                <a:srgbClr val="FFFFFF"/>
              </a:solidFill>
              <a:latin typeface="Times New Roman" pitchFamily="18" charset="0"/>
            </a:endParaRPr>
          </a:p>
        </p:txBody>
      </p:sp>
      <p:sp>
        <p:nvSpPr>
          <p:cNvPr id="7" name="TextBox 6"/>
          <p:cNvSpPr txBox="1">
            <a:spLocks noChangeArrowheads="1"/>
          </p:cNvSpPr>
          <p:nvPr/>
        </p:nvSpPr>
        <p:spPr bwMode="auto">
          <a:xfrm>
            <a:off x="1677194" y="1219202"/>
            <a:ext cx="8839200" cy="3662541"/>
          </a:xfrm>
          <a:prstGeom prst="rect">
            <a:avLst/>
          </a:prstGeom>
          <a:noFill/>
          <a:ln w="9525">
            <a:noFill/>
            <a:miter lim="800000"/>
            <a:headEnd/>
            <a:tailEnd/>
          </a:ln>
        </p:spPr>
        <p:txBody>
          <a:bodyPr>
            <a:spAutoFit/>
          </a:bodyPr>
          <a:lstStyle/>
          <a:p>
            <a:pPr marL="514350" indent="-514350">
              <a:buFontTx/>
              <a:buAutoNum type="arabicPeriod"/>
            </a:pPr>
            <a:r>
              <a:rPr lang="en-US" sz="3300" i="1" dirty="0">
                <a:solidFill>
                  <a:srgbClr val="FFFFFF"/>
                </a:solidFill>
                <a:latin typeface="Calibri" pitchFamily="34" charset="0"/>
              </a:rPr>
              <a:t>Demandas egoístas</a:t>
            </a:r>
          </a:p>
          <a:p>
            <a:pPr marL="514350" indent="-514350">
              <a:buFontTx/>
              <a:buAutoNum type="arabicPeriod"/>
            </a:pPr>
            <a:r>
              <a:rPr lang="en-US" sz="3300" i="1" dirty="0">
                <a:solidFill>
                  <a:srgbClr val="FFFFFF"/>
                </a:solidFill>
                <a:latin typeface="Calibri" pitchFamily="34" charset="0"/>
              </a:rPr>
              <a:t>Hábitos molestos</a:t>
            </a:r>
          </a:p>
          <a:p>
            <a:pPr marL="514350" indent="-514350">
              <a:buFontTx/>
              <a:buAutoNum type="arabicPeriod"/>
            </a:pPr>
            <a:r>
              <a:rPr lang="en-US" sz="3300" i="1" dirty="0">
                <a:solidFill>
                  <a:srgbClr val="FFFFFF"/>
                </a:solidFill>
                <a:latin typeface="Calibri" pitchFamily="34" charset="0"/>
              </a:rPr>
              <a:t>Arrebatos de </a:t>
            </a:r>
            <a:r>
              <a:rPr lang="en-US" sz="3300" i="1" dirty="0" err="1">
                <a:solidFill>
                  <a:srgbClr val="FFFFFF"/>
                </a:solidFill>
                <a:latin typeface="Calibri" pitchFamily="34" charset="0"/>
              </a:rPr>
              <a:t>enojo</a:t>
            </a:r>
            <a:endParaRPr lang="en-US" sz="3300" i="1" dirty="0">
              <a:solidFill>
                <a:srgbClr val="FFFFFF"/>
              </a:solidFill>
              <a:latin typeface="Calibri" pitchFamily="34" charset="0"/>
            </a:endParaRPr>
          </a:p>
          <a:p>
            <a:pPr marL="514350" indent="-514350">
              <a:buFontTx/>
              <a:buAutoNum type="arabicPeriod"/>
            </a:pPr>
            <a:r>
              <a:rPr lang="en-US" sz="3300" i="1" dirty="0">
                <a:solidFill>
                  <a:srgbClr val="FFFFFF"/>
                </a:solidFill>
                <a:latin typeface="Calibri" pitchFamily="34" charset="0"/>
              </a:rPr>
              <a:t>Juicios irrespetuosos</a:t>
            </a:r>
          </a:p>
          <a:p>
            <a:pPr marL="514350" indent="-514350">
              <a:buFontTx/>
              <a:buAutoNum type="arabicPeriod"/>
            </a:pPr>
            <a:r>
              <a:rPr lang="en-US" sz="3300" i="1" dirty="0">
                <a:solidFill>
                  <a:srgbClr val="FFFFFF"/>
                </a:solidFill>
                <a:latin typeface="Calibri" pitchFamily="34" charset="0"/>
              </a:rPr>
              <a:t>Comportamiento independiente</a:t>
            </a:r>
          </a:p>
          <a:p>
            <a:pPr marL="514350" indent="-514350">
              <a:buFontTx/>
              <a:buAutoNum type="arabicPeriod"/>
            </a:pPr>
            <a:r>
              <a:rPr lang="en-US" sz="3300" i="1" dirty="0">
                <a:solidFill>
                  <a:srgbClr val="FFFFFF"/>
                </a:solidFill>
                <a:latin typeface="Calibri" pitchFamily="34" charset="0"/>
              </a:rPr>
              <a:t>Deshonestidad</a:t>
            </a:r>
          </a:p>
          <a:p>
            <a:pPr marL="514350" indent="-514350"/>
            <a:endParaRPr lang="en-US" sz="3400" i="1" dirty="0">
              <a:solidFill>
                <a:srgbClr val="66FFFF"/>
              </a:solidFill>
              <a:latin typeface="Calibri" pitchFamily="34" charset="0"/>
            </a:endParaRPr>
          </a:p>
        </p:txBody>
      </p:sp>
    </p:spTree>
    <p:extLst>
      <p:ext uri="{BB962C8B-B14F-4D97-AF65-F5344CB8AC3E}">
        <p14:creationId xmlns:p14="http://schemas.microsoft.com/office/powerpoint/2010/main" val="570062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rtl="0"/>
            <a:r>
              <a:rPr lang="en-US" altLang="en-US" sz="3600" dirty="0"/>
              <a:t>¿Cual? </a:t>
            </a:r>
            <a:r>
              <a:rPr lang="en-US" altLang="en-US" sz="3600" dirty="0" err="1"/>
              <a:t>Tolerancia</a:t>
            </a:r>
            <a:r>
              <a:rPr lang="en-US" altLang="en-US" sz="3600" dirty="0"/>
              <a:t>/</a:t>
            </a:r>
            <a:r>
              <a:rPr lang="en-US" altLang="en-US" sz="3600" dirty="0" err="1"/>
              <a:t>perdón</a:t>
            </a:r>
            <a:endParaRPr lang="en-US" altLang="en-US" sz="3600" dirty="0"/>
          </a:p>
        </p:txBody>
      </p:sp>
      <p:sp>
        <p:nvSpPr>
          <p:cNvPr id="3" name="Content Placeholder 2"/>
          <p:cNvSpPr>
            <a:spLocks noGrp="1"/>
          </p:cNvSpPr>
          <p:nvPr>
            <p:ph idx="1"/>
          </p:nvPr>
        </p:nvSpPr>
        <p:spPr>
          <a:xfrm>
            <a:off x="416430" y="685800"/>
            <a:ext cx="11447813" cy="6019800"/>
          </a:xfrm>
        </p:spPr>
        <p:txBody>
          <a:bodyPr>
            <a:normAutofit fontScale="77500" lnSpcReduction="20000"/>
          </a:bodyPr>
          <a:lstStyle/>
          <a:p>
            <a:pPr marL="0" indent="0">
              <a:buNone/>
              <a:defRPr/>
            </a:pPr>
            <a:r>
              <a:rPr lang="en-US" dirty="0">
                <a:ea typeface="+mn-ea"/>
              </a:rPr>
              <a:t>Tu cónyuge...</a:t>
            </a:r>
          </a:p>
          <a:p>
            <a:pPr algn="l" rtl="0">
              <a:defRPr/>
            </a:pPr>
            <a:r>
              <a:rPr lang="en-US" dirty="0" err="1" smtClean="0">
                <a:ea typeface="+mn-ea"/>
              </a:rPr>
              <a:t>es</a:t>
            </a:r>
            <a:r>
              <a:rPr lang="en-US" dirty="0" smtClean="0">
                <a:ea typeface="+mn-ea"/>
              </a:rPr>
              <a:t> </a:t>
            </a:r>
            <a:r>
              <a:rPr lang="en-US" dirty="0" err="1" smtClean="0">
                <a:ea typeface="+mn-ea"/>
              </a:rPr>
              <a:t>brusco</a:t>
            </a:r>
            <a:r>
              <a:rPr lang="es-ES" dirty="0" smtClean="0">
                <a:ea typeface="+mn-ea"/>
              </a:rPr>
              <a:t>(a)</a:t>
            </a:r>
            <a:r>
              <a:rPr lang="en-US" dirty="0" smtClean="0">
                <a:ea typeface="+mn-ea"/>
              </a:rPr>
              <a:t> </a:t>
            </a:r>
            <a:r>
              <a:rPr lang="en-US" dirty="0">
                <a:ea typeface="+mn-ea"/>
              </a:rPr>
              <a:t>y eso </a:t>
            </a:r>
            <a:r>
              <a:rPr lang="en-US" dirty="0" err="1">
                <a:ea typeface="+mn-ea"/>
              </a:rPr>
              <a:t>te</a:t>
            </a:r>
            <a:r>
              <a:rPr lang="en-US" dirty="0">
                <a:ea typeface="+mn-ea"/>
              </a:rPr>
              <a:t> </a:t>
            </a:r>
            <a:r>
              <a:rPr lang="en-US" dirty="0" err="1" smtClean="0">
                <a:ea typeface="+mn-ea"/>
              </a:rPr>
              <a:t>incomoda</a:t>
            </a:r>
            <a:endParaRPr lang="en-US" dirty="0">
              <a:ea typeface="+mn-ea"/>
            </a:endParaRPr>
          </a:p>
          <a:p>
            <a:pPr algn="l" rtl="0">
              <a:defRPr/>
            </a:pPr>
            <a:r>
              <a:rPr lang="en-US" dirty="0">
                <a:ea typeface="+mn-ea"/>
              </a:rPr>
              <a:t>te </a:t>
            </a:r>
            <a:r>
              <a:rPr lang="en-US" dirty="0" err="1">
                <a:ea typeface="+mn-ea"/>
              </a:rPr>
              <a:t>miente</a:t>
            </a:r>
            <a:r>
              <a:rPr lang="en-US" dirty="0">
                <a:ea typeface="+mn-ea"/>
              </a:rPr>
              <a:t> </a:t>
            </a:r>
            <a:r>
              <a:rPr lang="en-US" dirty="0" err="1" smtClean="0">
                <a:ea typeface="+mn-ea"/>
              </a:rPr>
              <a:t>sobre</a:t>
            </a:r>
            <a:r>
              <a:rPr lang="en-US" dirty="0" smtClean="0">
                <a:ea typeface="+mn-ea"/>
              </a:rPr>
              <a:t> un </a:t>
            </a:r>
            <a:r>
              <a:rPr lang="en-US" dirty="0">
                <a:ea typeface="+mn-ea"/>
              </a:rPr>
              <a:t>asunto menor</a:t>
            </a:r>
          </a:p>
          <a:p>
            <a:pPr algn="l" rtl="0">
              <a:defRPr/>
            </a:pPr>
            <a:r>
              <a:rPr lang="en-US" dirty="0">
                <a:ea typeface="+mn-ea"/>
              </a:rPr>
              <a:t>te miente sobre un asunto importante</a:t>
            </a:r>
          </a:p>
          <a:p>
            <a:pPr algn="l" rtl="0">
              <a:defRPr/>
            </a:pPr>
            <a:r>
              <a:rPr lang="en-US" dirty="0">
                <a:ea typeface="+mn-ea"/>
              </a:rPr>
              <a:t>tiene un hábito que te molesta</a:t>
            </a:r>
          </a:p>
          <a:p>
            <a:pPr lvl="1" algn="l" rtl="0">
              <a:defRPr/>
            </a:pPr>
            <a:r>
              <a:rPr lang="en-US" dirty="0"/>
              <a:t>[el marido no se comunica, está retraído y frío]</a:t>
            </a:r>
          </a:p>
          <a:p>
            <a:pPr lvl="1" algn="l" rtl="0">
              <a:defRPr/>
            </a:pPr>
            <a:r>
              <a:rPr lang="en-US" dirty="0"/>
              <a:t>[la esposa molesta con preguntas, críticas, habla demasiado]</a:t>
            </a:r>
          </a:p>
          <a:p>
            <a:pPr algn="l" rtl="0">
              <a:defRPr/>
            </a:pPr>
            <a:r>
              <a:rPr lang="en-US" dirty="0" err="1" smtClean="0">
                <a:ea typeface="+mn-ea"/>
              </a:rPr>
              <a:t>continúa</a:t>
            </a:r>
            <a:r>
              <a:rPr lang="en-US" dirty="0" smtClean="0">
                <a:ea typeface="+mn-ea"/>
              </a:rPr>
              <a:t> </a:t>
            </a:r>
            <a:r>
              <a:rPr lang="en-US" dirty="0">
                <a:ea typeface="+mn-ea"/>
              </a:rPr>
              <a:t>con ese </a:t>
            </a:r>
            <a:r>
              <a:rPr lang="en-US" dirty="0" err="1" smtClean="0">
                <a:ea typeface="+mn-ea"/>
              </a:rPr>
              <a:t>hábito</a:t>
            </a:r>
            <a:r>
              <a:rPr lang="en-US" dirty="0" smtClean="0">
                <a:ea typeface="+mn-ea"/>
              </a:rPr>
              <a:t> </a:t>
            </a:r>
            <a:r>
              <a:rPr lang="en-US" dirty="0" err="1" smtClean="0">
                <a:ea typeface="+mn-ea"/>
              </a:rPr>
              <a:t>molesto</a:t>
            </a:r>
            <a:r>
              <a:rPr lang="en-US" dirty="0" smtClean="0">
                <a:ea typeface="+mn-ea"/>
              </a:rPr>
              <a:t> </a:t>
            </a:r>
            <a:r>
              <a:rPr lang="en-US" dirty="0" err="1" smtClean="0">
                <a:ea typeface="+mn-ea"/>
              </a:rPr>
              <a:t>después</a:t>
            </a:r>
            <a:r>
              <a:rPr lang="en-US" dirty="0" smtClean="0">
                <a:ea typeface="+mn-ea"/>
              </a:rPr>
              <a:t> </a:t>
            </a:r>
            <a:r>
              <a:rPr lang="en-US" dirty="0">
                <a:ea typeface="+mn-ea"/>
              </a:rPr>
              <a:t>de </a:t>
            </a:r>
            <a:r>
              <a:rPr lang="en-US" dirty="0" err="1" smtClean="0">
                <a:ea typeface="+mn-ea"/>
              </a:rPr>
              <a:t>pedirle</a:t>
            </a:r>
            <a:r>
              <a:rPr lang="en-US" dirty="0" smtClean="0">
                <a:ea typeface="+mn-ea"/>
              </a:rPr>
              <a:t> </a:t>
            </a:r>
            <a:r>
              <a:rPr lang="en-US" dirty="0">
                <a:ea typeface="+mn-ea"/>
              </a:rPr>
              <a:t>que </a:t>
            </a:r>
            <a:r>
              <a:rPr lang="en-US" dirty="0" err="1" smtClean="0">
                <a:ea typeface="+mn-ea"/>
              </a:rPr>
              <a:t>deje</a:t>
            </a:r>
            <a:r>
              <a:rPr lang="en-US" dirty="0" smtClean="0">
                <a:ea typeface="+mn-ea"/>
              </a:rPr>
              <a:t> </a:t>
            </a:r>
            <a:r>
              <a:rPr lang="en-US" dirty="0">
                <a:ea typeface="+mn-ea"/>
              </a:rPr>
              <a:t>de hacerlo</a:t>
            </a:r>
          </a:p>
          <a:p>
            <a:pPr algn="l" rtl="0">
              <a:defRPr/>
            </a:pPr>
            <a:r>
              <a:rPr lang="en-US" dirty="0">
                <a:ea typeface="+mn-ea"/>
              </a:rPr>
              <a:t>accidentalmente pierde una gran cantidad de dinero</a:t>
            </a:r>
          </a:p>
          <a:p>
            <a:pPr>
              <a:defRPr/>
            </a:pPr>
            <a:r>
              <a:rPr lang="en-US" dirty="0" err="1" smtClean="0">
                <a:ea typeface="+mn-ea"/>
              </a:rPr>
              <a:t>intencionalmente</a:t>
            </a:r>
            <a:r>
              <a:rPr lang="en-US" dirty="0" smtClean="0">
                <a:ea typeface="+mn-ea"/>
              </a:rPr>
              <a:t> </a:t>
            </a:r>
            <a:r>
              <a:rPr lang="en-US" dirty="0" err="1"/>
              <a:t>desperdicia</a:t>
            </a:r>
            <a:r>
              <a:rPr lang="en-US" dirty="0"/>
              <a:t> </a:t>
            </a:r>
            <a:r>
              <a:rPr lang="en-US" dirty="0" err="1" smtClean="0">
                <a:ea typeface="+mn-ea"/>
              </a:rPr>
              <a:t>una</a:t>
            </a:r>
            <a:r>
              <a:rPr lang="en-US" dirty="0" smtClean="0">
                <a:ea typeface="+mn-ea"/>
              </a:rPr>
              <a:t> </a:t>
            </a:r>
            <a:r>
              <a:rPr lang="en-US" dirty="0">
                <a:ea typeface="+mn-ea"/>
              </a:rPr>
              <a:t>gran cantidad de dinero</a:t>
            </a:r>
          </a:p>
          <a:p>
            <a:pPr algn="l" rtl="0">
              <a:defRPr/>
            </a:pPr>
            <a:r>
              <a:rPr lang="en-US" dirty="0">
                <a:ea typeface="+mn-ea"/>
              </a:rPr>
              <a:t>no está de acuerdo </a:t>
            </a:r>
            <a:r>
              <a:rPr lang="en-US" dirty="0" err="1">
                <a:ea typeface="+mn-ea"/>
              </a:rPr>
              <a:t>contigo</a:t>
            </a:r>
            <a:r>
              <a:rPr lang="en-US" dirty="0">
                <a:ea typeface="+mn-ea"/>
              </a:rPr>
              <a:t> </a:t>
            </a:r>
            <a:r>
              <a:rPr lang="en-US" dirty="0" err="1" smtClean="0">
                <a:ea typeface="+mn-ea"/>
              </a:rPr>
              <a:t>en</a:t>
            </a:r>
            <a:r>
              <a:rPr lang="en-US" dirty="0" smtClean="0">
                <a:ea typeface="+mn-ea"/>
              </a:rPr>
              <a:t> que </a:t>
            </a:r>
            <a:r>
              <a:rPr lang="en-US" dirty="0" err="1" smtClean="0">
                <a:ea typeface="+mn-ea"/>
              </a:rPr>
              <a:t>él</a:t>
            </a:r>
            <a:r>
              <a:rPr lang="en-US" dirty="0" smtClean="0">
                <a:ea typeface="+mn-ea"/>
              </a:rPr>
              <a:t>/</a:t>
            </a:r>
            <a:r>
              <a:rPr lang="en-US" dirty="0" err="1" smtClean="0">
                <a:ea typeface="+mn-ea"/>
              </a:rPr>
              <a:t>ella</a:t>
            </a:r>
            <a:r>
              <a:rPr lang="en-US" dirty="0" smtClean="0">
                <a:ea typeface="+mn-ea"/>
              </a:rPr>
              <a:t> ha </a:t>
            </a:r>
            <a:r>
              <a:rPr lang="en-US" dirty="0">
                <a:ea typeface="+mn-ea"/>
              </a:rPr>
              <a:t>hecho algo mal</a:t>
            </a:r>
          </a:p>
          <a:p>
            <a:pPr algn="l" rtl="0">
              <a:defRPr/>
            </a:pPr>
            <a:r>
              <a:rPr lang="en-US" dirty="0">
                <a:ea typeface="+mn-ea"/>
              </a:rPr>
              <a:t>no tiene relaciones sexuales con su frecuencia preferida</a:t>
            </a:r>
          </a:p>
          <a:p>
            <a:pPr algn="l" rtl="0">
              <a:defRPr/>
            </a:pPr>
            <a:r>
              <a:rPr lang="en-US" dirty="0" err="1" smtClean="0">
                <a:ea typeface="+mn-ea"/>
              </a:rPr>
              <a:t>sigue</a:t>
            </a:r>
            <a:r>
              <a:rPr lang="en-US" dirty="0" smtClean="0">
                <a:ea typeface="+mn-ea"/>
              </a:rPr>
              <a:t> </a:t>
            </a:r>
            <a:r>
              <a:rPr lang="en-US" dirty="0">
                <a:ea typeface="+mn-ea"/>
              </a:rPr>
              <a:t>en un hábito inmoral</a:t>
            </a:r>
          </a:p>
          <a:p>
            <a:pPr algn="l" rtl="0">
              <a:defRPr/>
            </a:pPr>
            <a:r>
              <a:rPr lang="en-US" dirty="0">
                <a:ea typeface="+mn-ea"/>
              </a:rPr>
              <a:t>te acusa falsamente ante los demás</a:t>
            </a:r>
          </a:p>
        </p:txBody>
      </p:sp>
      <p:sp>
        <p:nvSpPr>
          <p:cNvPr id="4" name="Slide Number Placeholder 3"/>
          <p:cNvSpPr>
            <a:spLocks noGrp="1"/>
          </p:cNvSpPr>
          <p:nvPr>
            <p:ph type="sldNum" sz="quarter" idx="12"/>
          </p:nvPr>
        </p:nvSpPr>
        <p:spPr/>
        <p:txBody>
          <a:bodyPr/>
          <a:lstStyle/>
          <a:p>
            <a:pPr algn="l">
              <a:defRPr/>
            </a:pPr>
            <a:fld id="{FA7BF9CE-E8C4-4D64-B904-C87D54695C32}" type="slidenum">
              <a:rPr lang="en-US" smtClean="0">
                <a:solidFill>
                  <a:srgbClr val="FFFFFF"/>
                </a:solidFill>
              </a:rPr>
              <a:pPr algn="l">
                <a:defRPr/>
              </a:pPr>
              <a:t>165</a:t>
            </a:fld>
            <a:endParaRPr lang="en-US">
              <a:solidFill>
                <a:srgbClr val="FFFFFF"/>
              </a:solidFill>
            </a:endParaRPr>
          </a:p>
        </p:txBody>
      </p:sp>
    </p:spTree>
    <p:extLst>
      <p:ext uri="{BB962C8B-B14F-4D97-AF65-F5344CB8AC3E}">
        <p14:creationId xmlns:p14="http://schemas.microsoft.com/office/powerpoint/2010/main" val="299885398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rtl="0"/>
            <a:r>
              <a:rPr lang="en-US" dirty="0"/>
              <a:t>¿</a:t>
            </a:r>
            <a:r>
              <a:rPr lang="en-US" dirty="0" err="1"/>
              <a:t>Cómo</a:t>
            </a:r>
            <a:r>
              <a:rPr lang="en-US" dirty="0"/>
              <a:t> </a:t>
            </a:r>
            <a:r>
              <a:rPr lang="en-US" dirty="0" err="1"/>
              <a:t>puedo</a:t>
            </a:r>
            <a:r>
              <a:rPr lang="en-US" dirty="0"/>
              <a:t> </a:t>
            </a:r>
            <a:r>
              <a:rPr lang="en-US" dirty="0" err="1"/>
              <a:t>aprender</a:t>
            </a:r>
            <a:r>
              <a:rPr lang="en-US" dirty="0"/>
              <a:t> a </a:t>
            </a:r>
            <a:r>
              <a:rPr lang="en-US" dirty="0" err="1"/>
              <a:t>tolerar</a:t>
            </a:r>
            <a:r>
              <a:rPr lang="en-US" dirty="0"/>
              <a:t>?</a:t>
            </a:r>
          </a:p>
        </p:txBody>
      </p:sp>
      <p:sp>
        <p:nvSpPr>
          <p:cNvPr id="3" name="Content Placeholder 2"/>
          <p:cNvSpPr>
            <a:spLocks noGrp="1"/>
          </p:cNvSpPr>
          <p:nvPr>
            <p:ph idx="1"/>
          </p:nvPr>
        </p:nvSpPr>
        <p:spPr>
          <a:xfrm>
            <a:off x="603467" y="914400"/>
            <a:ext cx="11180618" cy="5715000"/>
          </a:xfrm>
        </p:spPr>
        <p:txBody>
          <a:bodyPr>
            <a:normAutofit/>
          </a:bodyPr>
          <a:lstStyle/>
          <a:p>
            <a:pPr algn="l" rtl="0">
              <a:defRPr/>
            </a:pPr>
            <a:r>
              <a:rPr lang="en-US" dirty="0"/>
              <a:t>Estar motivado por el </a:t>
            </a:r>
            <a:r>
              <a:rPr lang="en-US" dirty="0" err="1"/>
              <a:t>amor</a:t>
            </a:r>
            <a:r>
              <a:rPr lang="en-US" dirty="0"/>
              <a:t> </a:t>
            </a:r>
            <a:r>
              <a:rPr lang="en-US" dirty="0" smtClean="0"/>
              <a:t>(I </a:t>
            </a:r>
            <a:r>
              <a:rPr lang="en-US" dirty="0" err="1" smtClean="0"/>
              <a:t>Cor</a:t>
            </a:r>
            <a:r>
              <a:rPr lang="en-US" dirty="0" smtClean="0"/>
              <a:t> 13</a:t>
            </a:r>
            <a:r>
              <a:rPr lang="en-US" dirty="0"/>
              <a:t>)</a:t>
            </a:r>
            <a:endParaRPr lang="en-US" sz="2400" dirty="0"/>
          </a:p>
          <a:p>
            <a:pPr algn="l" rtl="0">
              <a:defRPr/>
            </a:pPr>
            <a:r>
              <a:rPr lang="en-US" dirty="0"/>
              <a:t>Entender que el propósito es el </a:t>
            </a:r>
            <a:r>
              <a:rPr lang="en-US" dirty="0" err="1"/>
              <a:t>bienestar</a:t>
            </a:r>
            <a:r>
              <a:rPr lang="en-US" dirty="0"/>
              <a:t> </a:t>
            </a:r>
            <a:r>
              <a:rPr lang="en-US" dirty="0" smtClean="0"/>
              <a:t>de </a:t>
            </a:r>
            <a:r>
              <a:rPr lang="en-US" dirty="0" err="1" smtClean="0"/>
              <a:t>otros</a:t>
            </a:r>
            <a:endParaRPr lang="en-US" dirty="0"/>
          </a:p>
          <a:p>
            <a:pPr algn="l" rtl="0">
              <a:defRPr/>
            </a:pPr>
            <a:r>
              <a:rPr lang="en-US" dirty="0" err="1" smtClean="0"/>
              <a:t>Recordar</a:t>
            </a:r>
            <a:r>
              <a:rPr lang="en-US" dirty="0" smtClean="0"/>
              <a:t> </a:t>
            </a:r>
            <a:r>
              <a:rPr lang="en-US" dirty="0"/>
              <a:t>el ejemplo de Dios:</a:t>
            </a:r>
            <a:endParaRPr lang="en-US" sz="2400" dirty="0"/>
          </a:p>
          <a:p>
            <a:pPr lvl="1" algn="l" rtl="0">
              <a:defRPr/>
            </a:pPr>
            <a:r>
              <a:rPr lang="en-US" dirty="0"/>
              <a:t>Cómo perdona:</a:t>
            </a:r>
          </a:p>
          <a:p>
            <a:pPr lvl="2" algn="l" rtl="0">
              <a:defRPr/>
            </a:pPr>
            <a:r>
              <a:rPr lang="en-US" sz="3500" dirty="0"/>
              <a:t>no basado en el mérito o la perfección futura</a:t>
            </a:r>
          </a:p>
          <a:p>
            <a:pPr lvl="2" algn="l" rtl="0">
              <a:defRPr/>
            </a:pPr>
            <a:r>
              <a:rPr lang="en-US" sz="3500" dirty="0"/>
              <a:t>sin </a:t>
            </a:r>
            <a:r>
              <a:rPr lang="en-US" sz="3500" dirty="0"/>
              <a:t>buscar oportunidad para castigar...</a:t>
            </a:r>
            <a:endParaRPr lang="en-US" sz="1900" dirty="0"/>
          </a:p>
          <a:p>
            <a:pPr lvl="1" algn="l" rtl="0">
              <a:defRPr/>
            </a:pPr>
            <a:r>
              <a:rPr lang="en-US" dirty="0"/>
              <a:t>Retiene el </a:t>
            </a:r>
            <a:r>
              <a:rPr lang="en-US" dirty="0" err="1" smtClean="0"/>
              <a:t>castigo</a:t>
            </a:r>
            <a:r>
              <a:rPr lang="en-US" dirty="0" smtClean="0"/>
              <a:t> </a:t>
            </a:r>
            <a:r>
              <a:rPr lang="en-US" dirty="0" smtClean="0">
                <a:sym typeface="Wingdings"/>
              </a:rPr>
              <a:t> </a:t>
            </a:r>
            <a:r>
              <a:rPr lang="en-US" dirty="0" err="1" smtClean="0"/>
              <a:t>guía</a:t>
            </a:r>
            <a:r>
              <a:rPr lang="en-US" dirty="0" smtClean="0"/>
              <a:t> </a:t>
            </a:r>
            <a:r>
              <a:rPr lang="en-US" dirty="0"/>
              <a:t>al arrepentimiento</a:t>
            </a:r>
            <a:endParaRPr lang="en-US" sz="2000" dirty="0"/>
          </a:p>
          <a:p>
            <a:pPr algn="l" rtl="0">
              <a:defRPr/>
            </a:pPr>
            <a:r>
              <a:rPr lang="en-US" dirty="0" err="1" smtClean="0"/>
              <a:t>Recordar</a:t>
            </a:r>
            <a:r>
              <a:rPr lang="en-US" dirty="0" smtClean="0"/>
              <a:t> </a:t>
            </a:r>
            <a:r>
              <a:rPr lang="en-US" dirty="0"/>
              <a:t>que es temporal, como lo </a:t>
            </a:r>
            <a:r>
              <a:rPr lang="en-US" dirty="0" err="1" smtClean="0"/>
              <a:t>es</a:t>
            </a:r>
            <a:r>
              <a:rPr lang="en-US" dirty="0" smtClean="0"/>
              <a:t> </a:t>
            </a:r>
            <a:r>
              <a:rPr lang="en-US" dirty="0" err="1" smtClean="0"/>
              <a:t>toda</a:t>
            </a:r>
            <a:r>
              <a:rPr lang="en-US" dirty="0" smtClean="0"/>
              <a:t> </a:t>
            </a:r>
            <a:r>
              <a:rPr lang="en-US" dirty="0"/>
              <a:t>la </a:t>
            </a:r>
            <a:r>
              <a:rPr lang="en-US" dirty="0" err="1" smtClean="0"/>
              <a:t>vida</a:t>
            </a:r>
            <a:endParaRPr lang="en-US" sz="2400" dirty="0"/>
          </a:p>
          <a:p>
            <a:pPr algn="l" rtl="0">
              <a:defRPr/>
            </a:pPr>
            <a:r>
              <a:rPr lang="en-US" dirty="0" err="1" smtClean="0"/>
              <a:t>Pensar</a:t>
            </a:r>
            <a:r>
              <a:rPr lang="en-US" dirty="0" smtClean="0"/>
              <a:t> </a:t>
            </a:r>
            <a:r>
              <a:rPr lang="en-US" dirty="0"/>
              <a:t>en ti mismo en </a:t>
            </a:r>
            <a:r>
              <a:rPr lang="en-US" dirty="0" err="1"/>
              <a:t>esa</a:t>
            </a:r>
            <a:r>
              <a:rPr lang="en-US" dirty="0"/>
              <a:t> </a:t>
            </a:r>
            <a:r>
              <a:rPr lang="en-US" dirty="0" err="1" smtClean="0"/>
              <a:t>circunstancia</a:t>
            </a:r>
            <a:r>
              <a:rPr lang="en-US" dirty="0" smtClean="0"/>
              <a:t> - “</a:t>
            </a:r>
            <a:r>
              <a:rPr lang="en-US" dirty="0"/>
              <a:t>regla de oro”</a:t>
            </a:r>
            <a:endParaRPr lang="en-US" sz="2400" dirty="0"/>
          </a:p>
        </p:txBody>
      </p:sp>
      <p:sp>
        <p:nvSpPr>
          <p:cNvPr id="4" name="Slide Number Placeholder 3"/>
          <p:cNvSpPr>
            <a:spLocks noGrp="1"/>
          </p:cNvSpPr>
          <p:nvPr>
            <p:ph type="sldNum" sz="quarter" idx="12"/>
          </p:nvPr>
        </p:nvSpPr>
        <p:spPr/>
        <p:txBody>
          <a:bodyPr/>
          <a:lstStyle/>
          <a:p>
            <a:pPr algn="l">
              <a:defRPr/>
            </a:pPr>
            <a:fld id="{6CC85F11-3600-4C39-8FA4-B5428D51F7BE}" type="slidenum">
              <a:rPr lang="en-US" smtClean="0">
                <a:solidFill>
                  <a:srgbClr val="FFFFFF"/>
                </a:solidFill>
              </a:rPr>
              <a:pPr algn="l">
                <a:defRPr/>
              </a:pPr>
              <a:t>166</a:t>
            </a:fld>
            <a:endParaRPr lang="en-US">
              <a:solidFill>
                <a:srgbClr val="FFFFFF"/>
              </a:solidFill>
            </a:endParaRPr>
          </a:p>
        </p:txBody>
      </p:sp>
    </p:spTree>
    <p:extLst>
      <p:ext uri="{BB962C8B-B14F-4D97-AF65-F5344CB8AC3E}">
        <p14:creationId xmlns:p14="http://schemas.microsoft.com/office/powerpoint/2010/main" val="31966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rtl="0"/>
            <a:r>
              <a:rPr lang="en-US" dirty="0"/>
              <a:t>Síntomas de falta de tolerancia</a:t>
            </a:r>
          </a:p>
        </p:txBody>
      </p:sp>
      <p:sp>
        <p:nvSpPr>
          <p:cNvPr id="3" name="Content Placeholder 2"/>
          <p:cNvSpPr>
            <a:spLocks noGrp="1"/>
          </p:cNvSpPr>
          <p:nvPr>
            <p:ph idx="1"/>
          </p:nvPr>
        </p:nvSpPr>
        <p:spPr>
          <a:xfrm>
            <a:off x="832068" y="914400"/>
            <a:ext cx="10557163" cy="5943600"/>
          </a:xfrm>
        </p:spPr>
        <p:txBody>
          <a:bodyPr>
            <a:normAutofit fontScale="92500"/>
          </a:bodyPr>
          <a:lstStyle/>
          <a:p>
            <a:pPr algn="l" rtl="0">
              <a:defRPr/>
            </a:pPr>
            <a:r>
              <a:rPr lang="en-US" dirty="0"/>
              <a:t>Llevar la cuenta, recordar y buscar cosas para agregar...</a:t>
            </a:r>
          </a:p>
          <a:p>
            <a:pPr algn="l" rtl="0">
              <a:defRPr/>
            </a:pPr>
            <a:r>
              <a:rPr lang="en-US" dirty="0"/>
              <a:t>Esperar a que el otro cambie primero, como condición…</a:t>
            </a:r>
          </a:p>
          <a:p>
            <a:pPr algn="l" rtl="0">
              <a:defRPr/>
            </a:pPr>
            <a:r>
              <a:rPr lang="en-US" dirty="0"/>
              <a:t>Justificar el </a:t>
            </a:r>
            <a:r>
              <a:rPr lang="en-US" dirty="0" smtClean="0"/>
              <a:t>[</a:t>
            </a:r>
            <a:r>
              <a:rPr lang="en-US" dirty="0"/>
              <a:t>enfado, chisme, falta de amor] </a:t>
            </a:r>
            <a:r>
              <a:rPr lang="en-US" dirty="0" smtClean="0"/>
              <a:t>de </a:t>
            </a:r>
            <a:r>
              <a:rPr lang="en-US" dirty="0" err="1" smtClean="0"/>
              <a:t>uno</a:t>
            </a:r>
            <a:r>
              <a:rPr lang="en-US" dirty="0" smtClean="0"/>
              <a:t> </a:t>
            </a:r>
            <a:r>
              <a:rPr lang="en-US" dirty="0" err="1" smtClean="0"/>
              <a:t>mismo</a:t>
            </a:r>
            <a:r>
              <a:rPr lang="en-US" dirty="0" smtClean="0"/>
              <a:t> </a:t>
            </a:r>
            <a:r>
              <a:rPr lang="en-US" dirty="0" err="1" smtClean="0"/>
              <a:t>por</a:t>
            </a:r>
            <a:r>
              <a:rPr lang="en-US" dirty="0" smtClean="0"/>
              <a:t> </a:t>
            </a:r>
            <a:r>
              <a:rPr lang="en-US" dirty="0"/>
              <a:t>el </a:t>
            </a:r>
            <a:r>
              <a:rPr lang="en-US" dirty="0" err="1"/>
              <a:t>pecado</a:t>
            </a:r>
            <a:r>
              <a:rPr lang="en-US" dirty="0"/>
              <a:t> </a:t>
            </a:r>
            <a:r>
              <a:rPr lang="en-US" dirty="0" smtClean="0"/>
              <a:t>del </a:t>
            </a:r>
            <a:r>
              <a:rPr lang="en-US" dirty="0" err="1" smtClean="0"/>
              <a:t>otro</a:t>
            </a:r>
            <a:endParaRPr lang="en-US" dirty="0"/>
          </a:p>
          <a:p>
            <a:pPr algn="l" rtl="0">
              <a:defRPr/>
            </a:pPr>
            <a:r>
              <a:rPr lang="en-US" dirty="0" err="1"/>
              <a:t>Juzgar</a:t>
            </a:r>
            <a:r>
              <a:rPr lang="en-US" dirty="0"/>
              <a:t> </a:t>
            </a:r>
            <a:r>
              <a:rPr lang="en-US" dirty="0" smtClean="0"/>
              <a:t>el car</a:t>
            </a:r>
            <a:r>
              <a:rPr lang="es-ES" dirty="0" err="1" smtClean="0"/>
              <a:t>ácter</a:t>
            </a:r>
            <a:r>
              <a:rPr lang="en-US" dirty="0" smtClean="0"/>
              <a:t> </a:t>
            </a:r>
            <a:r>
              <a:rPr lang="en-US" dirty="0"/>
              <a:t>completo por acciones/palabras específicas</a:t>
            </a:r>
          </a:p>
          <a:p>
            <a:pPr algn="l" rtl="0">
              <a:defRPr/>
            </a:pPr>
            <a:r>
              <a:rPr lang="en-US" dirty="0" err="1" smtClean="0"/>
              <a:t>Quejarnos</a:t>
            </a:r>
            <a:r>
              <a:rPr lang="en-US" dirty="0" smtClean="0"/>
              <a:t> </a:t>
            </a:r>
            <a:r>
              <a:rPr lang="en-US" dirty="0"/>
              <a:t>de nuestra carga</a:t>
            </a:r>
          </a:p>
          <a:p>
            <a:pPr algn="l" rtl="0">
              <a:defRPr/>
            </a:pPr>
            <a:r>
              <a:rPr lang="en-US" dirty="0"/>
              <a:t>Evitar a la persona o </a:t>
            </a:r>
            <a:r>
              <a:rPr lang="en-US" dirty="0" err="1" smtClean="0"/>
              <a:t>situación</a:t>
            </a:r>
            <a:endParaRPr lang="en-US" dirty="0"/>
          </a:p>
          <a:p>
            <a:pPr algn="l" rtl="0">
              <a:defRPr/>
            </a:pPr>
            <a:r>
              <a:rPr lang="en-US" dirty="0" err="1" smtClean="0"/>
              <a:t>Sentirse</a:t>
            </a:r>
            <a:r>
              <a:rPr lang="en-US" dirty="0" smtClean="0"/>
              <a:t> superior </a:t>
            </a:r>
            <a:r>
              <a:rPr lang="en-US" dirty="0"/>
              <a:t>por los defectos del </a:t>
            </a:r>
            <a:r>
              <a:rPr lang="en-US" dirty="0" err="1" smtClean="0"/>
              <a:t>otro</a:t>
            </a:r>
            <a:endParaRPr lang="en-US" dirty="0"/>
          </a:p>
          <a:p>
            <a:pPr algn="l" rtl="0">
              <a:defRPr/>
            </a:pPr>
            <a:r>
              <a:rPr lang="en-US" dirty="0"/>
              <a:t>(Recordatorio de la regla de oro)</a:t>
            </a:r>
          </a:p>
        </p:txBody>
      </p:sp>
      <p:sp>
        <p:nvSpPr>
          <p:cNvPr id="4" name="Slide Number Placeholder 3"/>
          <p:cNvSpPr>
            <a:spLocks noGrp="1"/>
          </p:cNvSpPr>
          <p:nvPr>
            <p:ph type="sldNum" sz="quarter" idx="12"/>
          </p:nvPr>
        </p:nvSpPr>
        <p:spPr/>
        <p:txBody>
          <a:bodyPr/>
          <a:lstStyle/>
          <a:p>
            <a:pPr algn="l">
              <a:defRPr/>
            </a:pPr>
            <a:fld id="{F2A97763-72EF-460C-BAC2-A8BC5044D574}" type="slidenum">
              <a:rPr lang="en-US" smtClean="0">
                <a:solidFill>
                  <a:srgbClr val="FFFFFF"/>
                </a:solidFill>
              </a:rPr>
              <a:pPr algn="l">
                <a:defRPr/>
              </a:pPr>
              <a:t>167</a:t>
            </a:fld>
            <a:endParaRPr lang="en-US">
              <a:solidFill>
                <a:srgbClr val="FFFFFF"/>
              </a:solidFill>
            </a:endParaRPr>
          </a:p>
        </p:txBody>
      </p:sp>
    </p:spTree>
    <p:extLst>
      <p:ext uri="{BB962C8B-B14F-4D97-AF65-F5344CB8AC3E}">
        <p14:creationId xmlns:p14="http://schemas.microsoft.com/office/powerpoint/2010/main" val="113886531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rtl="0"/>
            <a:r>
              <a:rPr lang="en-US" dirty="0" err="1"/>
              <a:t>Preguntas</a:t>
            </a:r>
            <a:endParaRPr lang="en-US" dirty="0"/>
          </a:p>
        </p:txBody>
      </p:sp>
      <p:sp>
        <p:nvSpPr>
          <p:cNvPr id="13315" name="Content Placeholder 2"/>
          <p:cNvSpPr>
            <a:spLocks noGrp="1"/>
          </p:cNvSpPr>
          <p:nvPr>
            <p:ph idx="1"/>
          </p:nvPr>
        </p:nvSpPr>
        <p:spPr/>
        <p:txBody>
          <a:bodyPr/>
          <a:lstStyle/>
          <a:p>
            <a:pPr algn="l" rtl="0"/>
            <a:r>
              <a:rPr lang="en-US" dirty="0"/>
              <a:t>¿Tengo que </a:t>
            </a:r>
            <a:r>
              <a:rPr lang="en-US" dirty="0" err="1" smtClean="0"/>
              <a:t>ser</a:t>
            </a:r>
            <a:r>
              <a:rPr lang="en-US" dirty="0" smtClean="0"/>
              <a:t> </a:t>
            </a:r>
            <a:r>
              <a:rPr lang="en-US" dirty="0" err="1" smtClean="0"/>
              <a:t>tolerante</a:t>
            </a:r>
            <a:r>
              <a:rPr lang="en-US" dirty="0" smtClean="0"/>
              <a:t> </a:t>
            </a:r>
            <a:r>
              <a:rPr lang="en-US" dirty="0" err="1"/>
              <a:t>si</a:t>
            </a:r>
            <a:r>
              <a:rPr lang="en-US" dirty="0"/>
              <a:t> </a:t>
            </a:r>
            <a:r>
              <a:rPr lang="en-US" dirty="0" err="1" smtClean="0"/>
              <a:t>estoy</a:t>
            </a:r>
            <a:r>
              <a:rPr lang="en-US" dirty="0" smtClean="0"/>
              <a:t> </a:t>
            </a:r>
            <a:r>
              <a:rPr lang="en-US" dirty="0" err="1" smtClean="0"/>
              <a:t>lastimado</a:t>
            </a:r>
            <a:r>
              <a:rPr lang="en-US" dirty="0" smtClean="0"/>
              <a:t>(a)?</a:t>
            </a:r>
            <a:endParaRPr lang="en-US" dirty="0"/>
          </a:p>
        </p:txBody>
      </p:sp>
      <p:sp>
        <p:nvSpPr>
          <p:cNvPr id="4" name="Slide Number Placeholder 3"/>
          <p:cNvSpPr>
            <a:spLocks noGrp="1"/>
          </p:cNvSpPr>
          <p:nvPr>
            <p:ph type="sldNum" sz="quarter" idx="12"/>
          </p:nvPr>
        </p:nvSpPr>
        <p:spPr/>
        <p:txBody>
          <a:bodyPr/>
          <a:lstStyle/>
          <a:p>
            <a:pPr algn="l">
              <a:defRPr/>
            </a:pPr>
            <a:fld id="{E91EA5AE-A8C7-40BF-9688-897DD5B2589C}" type="slidenum">
              <a:rPr lang="en-US" smtClean="0">
                <a:solidFill>
                  <a:srgbClr val="FFFFFF"/>
                </a:solidFill>
              </a:rPr>
              <a:pPr algn="l">
                <a:defRPr/>
              </a:pPr>
              <a:t>168</a:t>
            </a:fld>
            <a:endParaRPr lang="en-US">
              <a:solidFill>
                <a:srgbClr val="FFFFFF"/>
              </a:solidFill>
            </a:endParaRPr>
          </a:p>
        </p:txBody>
      </p:sp>
      <p:sp>
        <p:nvSpPr>
          <p:cNvPr id="2" name="Content Placeholder 2">
            <a:extLst>
              <a:ext uri="{FF2B5EF4-FFF2-40B4-BE49-F238E27FC236}">
                <a16:creationId xmlns:a16="http://schemas.microsoft.com/office/drawing/2014/main" xmlns="" id="{61A91D9A-53F6-8D86-B2D9-C10E59858D18}"/>
              </a:ext>
            </a:extLst>
          </p:cNvPr>
          <p:cNvSpPr txBox="1">
            <a:spLocks/>
          </p:cNvSpPr>
          <p:nvPr/>
        </p:nvSpPr>
        <p:spPr bwMode="auto">
          <a:xfrm>
            <a:off x="1071058" y="2286000"/>
            <a:ext cx="10068791"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0" indent="0">
              <a:buNone/>
            </a:pPr>
            <a:r>
              <a:rPr lang="en-US" sz="4000" kern="0" dirty="0">
                <a:solidFill>
                  <a:srgbClr val="FFFFFF"/>
                </a:solidFill>
              </a:rPr>
              <a:t>I Cor. 4:12 - </a:t>
            </a:r>
            <a:r>
              <a:rPr lang="es-ES" sz="4000" kern="0" dirty="0">
                <a:solidFill>
                  <a:srgbClr val="FFFFFF"/>
                </a:solidFill>
              </a:rPr>
              <a:t>Nos agotamos trabajando con nuestras propias manos. Cuando nos ultrajan, bendecimos. Cuando somos perseguidos, lo </a:t>
            </a:r>
            <a:r>
              <a:rPr lang="es-ES" sz="4000" u="sng" kern="0" dirty="0">
                <a:solidFill>
                  <a:srgbClr val="FFFF00"/>
                </a:solidFill>
              </a:rPr>
              <a:t>soportamos</a:t>
            </a:r>
            <a:r>
              <a:rPr lang="es-ES" sz="4000" kern="0" dirty="0">
                <a:solidFill>
                  <a:srgbClr val="FFFFFF"/>
                </a:solidFill>
              </a:rPr>
              <a:t> </a:t>
            </a:r>
            <a:r>
              <a:rPr lang="en-US" sz="4000" kern="0" dirty="0">
                <a:solidFill>
                  <a:srgbClr val="FFFFFF"/>
                </a:solidFill>
              </a:rPr>
              <a:t>[</a:t>
            </a:r>
            <a:r>
              <a:rPr lang="en-US" sz="4000" kern="0" dirty="0" err="1">
                <a:solidFill>
                  <a:srgbClr val="FFFFFF"/>
                </a:solidFill>
              </a:rPr>
              <a:t>anecomai</a:t>
            </a:r>
            <a:r>
              <a:rPr lang="en-US" sz="4000" kern="0" dirty="0">
                <a:solidFill>
                  <a:srgbClr val="FFFFFF"/>
                </a:solidFill>
              </a:rPr>
              <a:t>]</a:t>
            </a:r>
          </a:p>
        </p:txBody>
      </p:sp>
    </p:spTree>
    <p:extLst>
      <p:ext uri="{BB962C8B-B14F-4D97-AF65-F5344CB8AC3E}">
        <p14:creationId xmlns:p14="http://schemas.microsoft.com/office/powerpoint/2010/main" val="362258207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0"/>
            <a:r>
              <a:rPr lang="en-US" dirty="0" err="1"/>
              <a:t>Preguntas</a:t>
            </a:r>
            <a:endParaRPr lang="en-US" dirty="0"/>
          </a:p>
        </p:txBody>
      </p:sp>
      <p:sp>
        <p:nvSpPr>
          <p:cNvPr id="3" name="Content Placeholder 2"/>
          <p:cNvSpPr>
            <a:spLocks noGrp="1"/>
          </p:cNvSpPr>
          <p:nvPr>
            <p:ph idx="1"/>
          </p:nvPr>
        </p:nvSpPr>
        <p:spPr/>
        <p:txBody>
          <a:bodyPr/>
          <a:lstStyle/>
          <a:p>
            <a:pPr algn="l" rtl="0">
              <a:defRPr/>
            </a:pPr>
            <a:r>
              <a:rPr lang="en-US" dirty="0">
                <a:solidFill>
                  <a:schemeClr val="bg1">
                    <a:lumMod val="65000"/>
                  </a:schemeClr>
                </a:solidFill>
              </a:rPr>
              <a:t>¿Qué pasa si </a:t>
            </a:r>
            <a:r>
              <a:rPr lang="en-US" dirty="0" err="1">
                <a:solidFill>
                  <a:schemeClr val="bg1">
                    <a:lumMod val="65000"/>
                  </a:schemeClr>
                </a:solidFill>
              </a:rPr>
              <a:t>estoy</a:t>
            </a:r>
            <a:r>
              <a:rPr lang="en-US" dirty="0">
                <a:solidFill>
                  <a:schemeClr val="bg1">
                    <a:lumMod val="65000"/>
                  </a:schemeClr>
                </a:solidFill>
              </a:rPr>
              <a:t> </a:t>
            </a:r>
            <a:r>
              <a:rPr lang="en-US" dirty="0" err="1" smtClean="0">
                <a:solidFill>
                  <a:schemeClr val="bg1">
                    <a:lumMod val="65000"/>
                  </a:schemeClr>
                </a:solidFill>
              </a:rPr>
              <a:t>lastimado</a:t>
            </a:r>
            <a:r>
              <a:rPr lang="en-US" dirty="0" smtClean="0">
                <a:solidFill>
                  <a:schemeClr val="bg1">
                    <a:lumMod val="65000"/>
                  </a:schemeClr>
                </a:solidFill>
              </a:rPr>
              <a:t>(a)?</a:t>
            </a:r>
            <a:endParaRPr lang="en-US" dirty="0">
              <a:solidFill>
                <a:schemeClr val="bg1">
                  <a:lumMod val="65000"/>
                </a:schemeClr>
              </a:solidFill>
            </a:endParaRPr>
          </a:p>
          <a:p>
            <a:pPr algn="l" rtl="0">
              <a:defRPr/>
            </a:pPr>
            <a:r>
              <a:rPr lang="es-ES" dirty="0" smtClean="0"/>
              <a:t>¿Significa</a:t>
            </a:r>
            <a:r>
              <a:rPr lang="en-US" dirty="0" smtClean="0"/>
              <a:t> ‘la </a:t>
            </a:r>
            <a:r>
              <a:rPr lang="en-US" dirty="0" err="1" smtClean="0"/>
              <a:t>tolerancia</a:t>
            </a:r>
            <a:r>
              <a:rPr lang="en-US" dirty="0" smtClean="0"/>
              <a:t>’ </a:t>
            </a:r>
            <a:r>
              <a:rPr lang="en-US" dirty="0" err="1" smtClean="0"/>
              <a:t>tolerar</a:t>
            </a:r>
            <a:r>
              <a:rPr lang="en-US" dirty="0" smtClean="0"/>
              <a:t> </a:t>
            </a:r>
            <a:r>
              <a:rPr lang="en-US" dirty="0"/>
              <a:t>el pecado?</a:t>
            </a:r>
          </a:p>
        </p:txBody>
      </p:sp>
      <p:sp>
        <p:nvSpPr>
          <p:cNvPr id="4" name="Slide Number Placeholder 3"/>
          <p:cNvSpPr>
            <a:spLocks noGrp="1"/>
          </p:cNvSpPr>
          <p:nvPr>
            <p:ph type="sldNum" sz="quarter" idx="12"/>
          </p:nvPr>
        </p:nvSpPr>
        <p:spPr/>
        <p:txBody>
          <a:bodyPr/>
          <a:lstStyle/>
          <a:p>
            <a:pPr algn="l">
              <a:defRPr/>
            </a:pPr>
            <a:fld id="{BF760474-81FB-463D-ADFB-AF7C12FE512C}" type="slidenum">
              <a:rPr lang="en-US" smtClean="0">
                <a:solidFill>
                  <a:srgbClr val="FFFFFF"/>
                </a:solidFill>
              </a:rPr>
              <a:pPr algn="l">
                <a:defRPr/>
              </a:pPr>
              <a:t>169</a:t>
            </a:fld>
            <a:endParaRPr lang="en-US">
              <a:solidFill>
                <a:srgbClr val="FFFFFF"/>
              </a:solidFill>
            </a:endParaRPr>
          </a:p>
        </p:txBody>
      </p:sp>
      <p:sp>
        <p:nvSpPr>
          <p:cNvPr id="2" name="Content Placeholder 2">
            <a:extLst>
              <a:ext uri="{FF2B5EF4-FFF2-40B4-BE49-F238E27FC236}">
                <a16:creationId xmlns:a16="http://schemas.microsoft.com/office/drawing/2014/main" xmlns="" id="{89E0AD21-71B9-EA08-C02A-A9193E70AEA5}"/>
              </a:ext>
            </a:extLst>
          </p:cNvPr>
          <p:cNvSpPr txBox="1">
            <a:spLocks/>
          </p:cNvSpPr>
          <p:nvPr/>
        </p:nvSpPr>
        <p:spPr bwMode="auto">
          <a:xfrm>
            <a:off x="622270" y="2677391"/>
            <a:ext cx="10949049" cy="232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0" indent="0">
              <a:buNone/>
            </a:pPr>
            <a:r>
              <a:rPr lang="en-US" kern="0" dirty="0">
                <a:solidFill>
                  <a:srgbClr val="FFFFFF"/>
                </a:solidFill>
              </a:rPr>
              <a:t>1 Pedro 3:1 - </a:t>
            </a:r>
            <a:r>
              <a:rPr lang="es-ES" kern="0" dirty="0">
                <a:solidFill>
                  <a:srgbClr val="FFFFFF"/>
                </a:solidFill>
              </a:rPr>
              <a:t>Asimismo ustedes, mujeres, estén sujetas a sus maridos, de modo que si algunos de ellos son desobedientes a la palabra, puedan ser </a:t>
            </a:r>
            <a:r>
              <a:rPr lang="es-ES" kern="0" dirty="0">
                <a:solidFill>
                  <a:srgbClr val="FFFF00"/>
                </a:solidFill>
              </a:rPr>
              <a:t>ganados</a:t>
            </a:r>
            <a:r>
              <a:rPr lang="es-ES" kern="0" dirty="0">
                <a:solidFill>
                  <a:srgbClr val="FFFFFF"/>
                </a:solidFill>
              </a:rPr>
              <a:t> sin palabra alguna </a:t>
            </a:r>
            <a:r>
              <a:rPr lang="es-ES" kern="0" dirty="0">
                <a:solidFill>
                  <a:srgbClr val="FFFF00"/>
                </a:solidFill>
              </a:rPr>
              <a:t>por la conducta</a:t>
            </a:r>
            <a:r>
              <a:rPr lang="es-ES" kern="0" dirty="0">
                <a:solidFill>
                  <a:srgbClr val="FFFFFF"/>
                </a:solidFill>
              </a:rPr>
              <a:t> de sus mujeres 2  al observar ellos </a:t>
            </a:r>
            <a:r>
              <a:rPr lang="es-ES" kern="0" dirty="0">
                <a:solidFill>
                  <a:srgbClr val="FFFF00"/>
                </a:solidFill>
              </a:rPr>
              <a:t>su conducta casta y respetuosa. </a:t>
            </a:r>
            <a:endParaRPr lang="en-US" kern="0" dirty="0">
              <a:solidFill>
                <a:srgbClr val="FFFF00"/>
              </a:solidFill>
            </a:endParaRPr>
          </a:p>
        </p:txBody>
      </p:sp>
    </p:spTree>
    <p:extLst>
      <p:ext uri="{BB962C8B-B14F-4D97-AF65-F5344CB8AC3E}">
        <p14:creationId xmlns:p14="http://schemas.microsoft.com/office/powerpoint/2010/main" val="203519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067"/>
          <p:cNvGrpSpPr>
            <a:grpSpLocks/>
          </p:cNvGrpSpPr>
          <p:nvPr/>
        </p:nvGrpSpPr>
        <p:grpSpPr bwMode="auto">
          <a:xfrm>
            <a:off x="3979268" y="2176978"/>
            <a:ext cx="4448175" cy="1676400"/>
            <a:chOff x="1776" y="1280"/>
            <a:chExt cx="2335" cy="1056"/>
          </a:xfrm>
        </p:grpSpPr>
        <p:sp>
          <p:nvSpPr>
            <p:cNvPr id="40" name="Oval 3"/>
            <p:cNvSpPr>
              <a:spLocks noChangeArrowheads="1"/>
            </p:cNvSpPr>
            <p:nvPr/>
          </p:nvSpPr>
          <p:spPr bwMode="auto">
            <a:xfrm>
              <a:off x="1776" y="1280"/>
              <a:ext cx="2304" cy="1056"/>
            </a:xfrm>
            <a:prstGeom prst="ellipse">
              <a:avLst/>
            </a:prstGeom>
            <a:solidFill>
              <a:srgbClr val="FFFF00"/>
            </a:solidFill>
            <a:ln w="9525">
              <a:noFill/>
              <a:round/>
              <a:headEnd/>
              <a:tailEnd/>
            </a:ln>
          </p:spPr>
          <p:txBody>
            <a:bodyPr wrap="none" anchor="ctr"/>
            <a:lstStyle/>
            <a:p>
              <a:pPr defTabSz="1097280" fontAlgn="base">
                <a:spcBef>
                  <a:spcPct val="0"/>
                </a:spcBef>
                <a:spcAft>
                  <a:spcPct val="0"/>
                </a:spcAft>
              </a:pPr>
              <a:endParaRPr lang="en-US" sz="2400">
                <a:solidFill>
                  <a:srgbClr val="000000"/>
                </a:solidFill>
                <a:latin typeface="Arial"/>
              </a:endParaRPr>
            </a:p>
          </p:txBody>
        </p:sp>
        <p:sp>
          <p:nvSpPr>
            <p:cNvPr id="41" name="Text Box 4"/>
            <p:cNvSpPr txBox="1">
              <a:spLocks noChangeArrowheads="1"/>
            </p:cNvSpPr>
            <p:nvPr/>
          </p:nvSpPr>
          <p:spPr bwMode="auto">
            <a:xfrm>
              <a:off x="2092" y="1354"/>
              <a:ext cx="1670" cy="337"/>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880" b="1" i="1" dirty="0">
                  <a:solidFill>
                    <a:srgbClr val="000000"/>
                  </a:solidFill>
                  <a:latin typeface="Arial"/>
                </a:rPr>
                <a:t>“</a:t>
              </a:r>
              <a:r>
                <a:rPr lang="en-US" sz="2880" b="1" i="1" dirty="0" err="1">
                  <a:solidFill>
                    <a:srgbClr val="000000"/>
                  </a:solidFill>
                  <a:latin typeface="Arial"/>
                </a:rPr>
                <a:t>Una</a:t>
              </a:r>
              <a:r>
                <a:rPr lang="en-US" sz="2880" b="1" i="1" dirty="0">
                  <a:solidFill>
                    <a:srgbClr val="000000"/>
                  </a:solidFill>
                  <a:latin typeface="Arial"/>
                </a:rPr>
                <a:t> sola carne”</a:t>
              </a:r>
            </a:p>
          </p:txBody>
        </p:sp>
        <p:sp>
          <p:nvSpPr>
            <p:cNvPr id="42" name="Text Box 6"/>
            <p:cNvSpPr txBox="1">
              <a:spLocks noChangeArrowheads="1"/>
            </p:cNvSpPr>
            <p:nvPr/>
          </p:nvSpPr>
          <p:spPr bwMode="auto">
            <a:xfrm>
              <a:off x="1895" y="1612"/>
              <a:ext cx="700" cy="384"/>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3360" b="1" dirty="0" err="1">
                  <a:solidFill>
                    <a:srgbClr val="000000"/>
                  </a:solidFill>
                  <a:latin typeface="Arial"/>
                </a:rPr>
                <a:t>Mujer</a:t>
              </a:r>
              <a:endParaRPr lang="en-US" sz="3360" b="1" dirty="0">
                <a:solidFill>
                  <a:srgbClr val="000000"/>
                </a:solidFill>
                <a:latin typeface="Arial"/>
              </a:endParaRPr>
            </a:p>
          </p:txBody>
        </p:sp>
        <p:sp>
          <p:nvSpPr>
            <p:cNvPr id="43" name="Text Box 7"/>
            <p:cNvSpPr txBox="1">
              <a:spLocks noChangeArrowheads="1"/>
            </p:cNvSpPr>
            <p:nvPr/>
          </p:nvSpPr>
          <p:spPr bwMode="auto">
            <a:xfrm>
              <a:off x="3160" y="1617"/>
              <a:ext cx="951" cy="384"/>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3360" b="1" dirty="0">
                  <a:solidFill>
                    <a:srgbClr val="000000"/>
                  </a:solidFill>
                  <a:latin typeface="Arial"/>
                </a:rPr>
                <a:t>Hombre</a:t>
              </a:r>
            </a:p>
          </p:txBody>
        </p:sp>
        <p:sp>
          <p:nvSpPr>
            <p:cNvPr id="44" name="Text Box 9"/>
            <p:cNvSpPr txBox="1">
              <a:spLocks noChangeArrowheads="1"/>
            </p:cNvSpPr>
            <p:nvPr/>
          </p:nvSpPr>
          <p:spPr bwMode="auto">
            <a:xfrm>
              <a:off x="2685" y="1773"/>
              <a:ext cx="538" cy="291"/>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400" dirty="0" err="1">
                  <a:solidFill>
                    <a:srgbClr val="000000"/>
                  </a:solidFill>
                  <a:latin typeface="Arial"/>
                </a:rPr>
                <a:t>ayuda</a:t>
              </a:r>
              <a:endParaRPr lang="en-US" sz="2400" dirty="0">
                <a:solidFill>
                  <a:srgbClr val="000000"/>
                </a:solidFill>
                <a:latin typeface="Arial"/>
              </a:endParaRPr>
            </a:p>
          </p:txBody>
        </p:sp>
        <p:sp>
          <p:nvSpPr>
            <p:cNvPr id="45" name="Line 1055"/>
            <p:cNvSpPr>
              <a:spLocks noChangeShapeType="1"/>
            </p:cNvSpPr>
            <p:nvPr/>
          </p:nvSpPr>
          <p:spPr bwMode="auto">
            <a:xfrm>
              <a:off x="2701" y="1814"/>
              <a:ext cx="497" cy="9"/>
            </a:xfrm>
            <a:prstGeom prst="line">
              <a:avLst/>
            </a:prstGeom>
            <a:noFill/>
            <a:ln w="9525">
              <a:solidFill>
                <a:schemeClr val="tx1"/>
              </a:solidFill>
              <a:round/>
              <a:headEnd/>
              <a:tailEnd type="stealth" w="lg" len="lg"/>
            </a:ln>
          </p:spPr>
          <p:txBody>
            <a:bodyPr/>
            <a:lstStyle/>
            <a:p>
              <a:pPr defTabSz="1097280" fontAlgn="base">
                <a:spcBef>
                  <a:spcPct val="0"/>
                </a:spcBef>
                <a:spcAft>
                  <a:spcPct val="0"/>
                </a:spcAft>
              </a:pPr>
              <a:endParaRPr lang="en-US" sz="2400">
                <a:solidFill>
                  <a:srgbClr val="000000"/>
                </a:solidFill>
                <a:latin typeface="Arial"/>
              </a:endParaRPr>
            </a:p>
          </p:txBody>
        </p:sp>
      </p:grpSp>
      <p:sp>
        <p:nvSpPr>
          <p:cNvPr id="29699" name="Rectangle 3"/>
          <p:cNvSpPr>
            <a:spLocks noGrp="1" noChangeArrowheads="1"/>
          </p:cNvSpPr>
          <p:nvPr>
            <p:ph type="title"/>
          </p:nvPr>
        </p:nvSpPr>
        <p:spPr>
          <a:xfrm>
            <a:off x="161353" y="225470"/>
            <a:ext cx="11832552" cy="666750"/>
          </a:xfrm>
          <a:effectLst>
            <a:outerShdw dist="35921" dir="2700000" algn="ctr" rotWithShape="0">
              <a:schemeClr val="tx2"/>
            </a:outerShdw>
          </a:effectLst>
        </p:spPr>
        <p:txBody>
          <a:bodyPr/>
          <a:lstStyle/>
          <a:p>
            <a:pPr eaLnBrk="1" hangingPunct="1">
              <a:defRPr/>
            </a:pPr>
            <a:r>
              <a:rPr lang="en-US" sz="4000" dirty="0"/>
              <a:t>Las </a:t>
            </a:r>
            <a:r>
              <a:rPr lang="en-US" sz="4000" dirty="0" err="1"/>
              <a:t>relaciones</a:t>
            </a:r>
            <a:r>
              <a:rPr lang="en-US" sz="4000" dirty="0"/>
              <a:t> </a:t>
            </a:r>
            <a:r>
              <a:rPr lang="en-US" sz="4000" dirty="0" err="1" smtClean="0"/>
              <a:t>después</a:t>
            </a:r>
            <a:r>
              <a:rPr lang="en-US" sz="4000" dirty="0" smtClean="0"/>
              <a:t> </a:t>
            </a:r>
            <a:r>
              <a:rPr lang="en-US" sz="4000" dirty="0"/>
              <a:t>de la </a:t>
            </a:r>
            <a:r>
              <a:rPr lang="en-US" sz="4000" dirty="0" err="1"/>
              <a:t>caída</a:t>
            </a:r>
            <a:endParaRPr lang="en-US" sz="4000" dirty="0"/>
          </a:p>
        </p:txBody>
      </p:sp>
      <p:grpSp>
        <p:nvGrpSpPr>
          <p:cNvPr id="2" name="Group 15"/>
          <p:cNvGrpSpPr>
            <a:grpSpLocks/>
          </p:cNvGrpSpPr>
          <p:nvPr/>
        </p:nvGrpSpPr>
        <p:grpSpPr bwMode="auto">
          <a:xfrm>
            <a:off x="4633754" y="1065215"/>
            <a:ext cx="3017520" cy="1574800"/>
            <a:chOff x="2112" y="784"/>
            <a:chExt cx="1584" cy="992"/>
          </a:xfrm>
        </p:grpSpPr>
        <p:sp>
          <p:nvSpPr>
            <p:cNvPr id="34845" name="Freeform 16"/>
            <p:cNvSpPr>
              <a:spLocks/>
            </p:cNvSpPr>
            <p:nvPr/>
          </p:nvSpPr>
          <p:spPr bwMode="auto">
            <a:xfrm>
              <a:off x="2112" y="1008"/>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none" w="med" len="med"/>
              <a:tailEnd type="stealth" w="lg" len="lg"/>
            </a:ln>
          </p:spPr>
          <p:txBody>
            <a:bodyPr/>
            <a:lstStyle/>
            <a:p>
              <a:pPr defTabSz="1097280" fontAlgn="base">
                <a:spcBef>
                  <a:spcPct val="0"/>
                </a:spcBef>
                <a:spcAft>
                  <a:spcPct val="0"/>
                </a:spcAft>
              </a:pPr>
              <a:endParaRPr lang="en-US" sz="2400">
                <a:solidFill>
                  <a:srgbClr val="000000"/>
                </a:solidFill>
                <a:latin typeface="Arial"/>
              </a:endParaRPr>
            </a:p>
          </p:txBody>
        </p:sp>
        <p:sp>
          <p:nvSpPr>
            <p:cNvPr id="34846" name="Text Box 17"/>
            <p:cNvSpPr txBox="1">
              <a:spLocks noChangeArrowheads="1"/>
            </p:cNvSpPr>
            <p:nvPr/>
          </p:nvSpPr>
          <p:spPr bwMode="auto">
            <a:xfrm>
              <a:off x="2496" y="784"/>
              <a:ext cx="852" cy="61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err="1">
                  <a:solidFill>
                    <a:srgbClr val="FFFFFF"/>
                  </a:solidFill>
                  <a:latin typeface="Arial"/>
                </a:rPr>
                <a:t>Tendrá</a:t>
              </a:r>
              <a:r>
                <a:rPr lang="en-US" sz="2880" b="1" dirty="0">
                  <a:solidFill>
                    <a:srgbClr val="FFFFFF"/>
                  </a:solidFill>
                  <a:latin typeface="Arial"/>
                </a:rPr>
                <a:t> </a:t>
              </a:r>
              <a:br>
                <a:rPr lang="en-US" sz="2880" b="1" dirty="0">
                  <a:solidFill>
                    <a:srgbClr val="FFFFFF"/>
                  </a:solidFill>
                  <a:latin typeface="Arial"/>
                </a:rPr>
              </a:br>
              <a:r>
                <a:rPr lang="en-US" sz="2880" b="1" dirty="0" err="1">
                  <a:solidFill>
                    <a:srgbClr val="FFFFFF"/>
                  </a:solidFill>
                  <a:latin typeface="Arial"/>
                </a:rPr>
                <a:t>dominio</a:t>
              </a:r>
              <a:endParaRPr lang="en-US" sz="2880" b="1" dirty="0">
                <a:solidFill>
                  <a:srgbClr val="FFFFFF"/>
                </a:solidFill>
                <a:latin typeface="Arial"/>
              </a:endParaRPr>
            </a:p>
          </p:txBody>
        </p:sp>
      </p:grpSp>
      <p:grpSp>
        <p:nvGrpSpPr>
          <p:cNvPr id="3" name="Group 18"/>
          <p:cNvGrpSpPr>
            <a:grpSpLocks/>
          </p:cNvGrpSpPr>
          <p:nvPr/>
        </p:nvGrpSpPr>
        <p:grpSpPr bwMode="auto">
          <a:xfrm>
            <a:off x="4633754" y="3173412"/>
            <a:ext cx="3017520" cy="1362074"/>
            <a:chOff x="2112" y="2112"/>
            <a:chExt cx="1584" cy="858"/>
          </a:xfrm>
        </p:grpSpPr>
        <p:sp>
          <p:nvSpPr>
            <p:cNvPr id="34843" name="Freeform 19"/>
            <p:cNvSpPr>
              <a:spLocks/>
            </p:cNvSpPr>
            <p:nvPr/>
          </p:nvSpPr>
          <p:spPr bwMode="auto">
            <a:xfrm flipV="1">
              <a:off x="2112" y="2112"/>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stealth" w="lg" len="lg"/>
              <a:tailEnd type="none" w="lg" len="lg"/>
            </a:ln>
          </p:spPr>
          <p:txBody>
            <a:bodyPr/>
            <a:lstStyle/>
            <a:p>
              <a:pPr defTabSz="1097280" fontAlgn="base">
                <a:spcBef>
                  <a:spcPct val="0"/>
                </a:spcBef>
                <a:spcAft>
                  <a:spcPct val="0"/>
                </a:spcAft>
              </a:pPr>
              <a:endParaRPr lang="en-US" sz="2400">
                <a:solidFill>
                  <a:srgbClr val="000000"/>
                </a:solidFill>
                <a:latin typeface="Arial"/>
              </a:endParaRPr>
            </a:p>
          </p:txBody>
        </p:sp>
        <p:sp>
          <p:nvSpPr>
            <p:cNvPr id="34844" name="Text Box 20"/>
            <p:cNvSpPr txBox="1">
              <a:spLocks noChangeArrowheads="1"/>
            </p:cNvSpPr>
            <p:nvPr/>
          </p:nvSpPr>
          <p:spPr bwMode="auto">
            <a:xfrm>
              <a:off x="2579" y="2633"/>
              <a:ext cx="689" cy="33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err="1">
                  <a:solidFill>
                    <a:srgbClr val="FFFFFF"/>
                  </a:solidFill>
                  <a:latin typeface="Arial"/>
                </a:rPr>
                <a:t>Deseo</a:t>
              </a:r>
              <a:endParaRPr lang="en-US" sz="2880" b="1" dirty="0">
                <a:solidFill>
                  <a:srgbClr val="FFFFFF"/>
                </a:solidFill>
                <a:latin typeface="Arial"/>
              </a:endParaRPr>
            </a:p>
          </p:txBody>
        </p:sp>
      </p:grpSp>
      <p:grpSp>
        <p:nvGrpSpPr>
          <p:cNvPr id="4" name="Group 21"/>
          <p:cNvGrpSpPr>
            <a:grpSpLocks/>
          </p:cNvGrpSpPr>
          <p:nvPr/>
        </p:nvGrpSpPr>
        <p:grpSpPr bwMode="auto">
          <a:xfrm>
            <a:off x="1524794" y="1333503"/>
            <a:ext cx="3017520" cy="1306513"/>
            <a:chOff x="480" y="953"/>
            <a:chExt cx="1584" cy="823"/>
          </a:xfrm>
        </p:grpSpPr>
        <p:sp>
          <p:nvSpPr>
            <p:cNvPr id="34841" name="Freeform 22"/>
            <p:cNvSpPr>
              <a:spLocks/>
            </p:cNvSpPr>
            <p:nvPr/>
          </p:nvSpPr>
          <p:spPr bwMode="auto">
            <a:xfrm>
              <a:off x="480" y="1008"/>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none" w="med" len="med"/>
              <a:tailEnd type="stealth" w="lg" len="lg"/>
            </a:ln>
          </p:spPr>
          <p:txBody>
            <a:bodyPr/>
            <a:lstStyle/>
            <a:p>
              <a:pPr defTabSz="1097280" fontAlgn="base">
                <a:spcBef>
                  <a:spcPct val="0"/>
                </a:spcBef>
                <a:spcAft>
                  <a:spcPct val="0"/>
                </a:spcAft>
              </a:pPr>
              <a:endParaRPr lang="en-US" sz="2400">
                <a:solidFill>
                  <a:srgbClr val="000000"/>
                </a:solidFill>
                <a:latin typeface="Arial"/>
              </a:endParaRPr>
            </a:p>
          </p:txBody>
        </p:sp>
        <p:sp>
          <p:nvSpPr>
            <p:cNvPr id="34842" name="Text Box 23"/>
            <p:cNvSpPr txBox="1">
              <a:spLocks noChangeArrowheads="1"/>
            </p:cNvSpPr>
            <p:nvPr/>
          </p:nvSpPr>
          <p:spPr bwMode="auto">
            <a:xfrm>
              <a:off x="990" y="953"/>
              <a:ext cx="604" cy="33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a:solidFill>
                    <a:srgbClr val="FFFFFF"/>
                  </a:solidFill>
                  <a:latin typeface="Arial"/>
                </a:rPr>
                <a:t>Dolor</a:t>
              </a:r>
            </a:p>
          </p:txBody>
        </p:sp>
      </p:grpSp>
      <p:grpSp>
        <p:nvGrpSpPr>
          <p:cNvPr id="5" name="Group 24"/>
          <p:cNvGrpSpPr>
            <a:grpSpLocks/>
          </p:cNvGrpSpPr>
          <p:nvPr/>
        </p:nvGrpSpPr>
        <p:grpSpPr bwMode="auto">
          <a:xfrm>
            <a:off x="7742714" y="1343029"/>
            <a:ext cx="3017520" cy="1306513"/>
            <a:chOff x="3744" y="959"/>
            <a:chExt cx="1584" cy="823"/>
          </a:xfrm>
        </p:grpSpPr>
        <p:sp>
          <p:nvSpPr>
            <p:cNvPr id="34839" name="Freeform 25"/>
            <p:cNvSpPr>
              <a:spLocks/>
            </p:cNvSpPr>
            <p:nvPr/>
          </p:nvSpPr>
          <p:spPr bwMode="auto">
            <a:xfrm>
              <a:off x="3744" y="1014"/>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stealth" w="lg" len="lg"/>
              <a:tailEnd type="none" w="lg" len="lg"/>
            </a:ln>
          </p:spPr>
          <p:txBody>
            <a:bodyPr/>
            <a:lstStyle/>
            <a:p>
              <a:pPr defTabSz="1097280" fontAlgn="base">
                <a:spcBef>
                  <a:spcPct val="0"/>
                </a:spcBef>
                <a:spcAft>
                  <a:spcPct val="0"/>
                </a:spcAft>
              </a:pPr>
              <a:endParaRPr lang="en-US" sz="2400">
                <a:solidFill>
                  <a:srgbClr val="000000"/>
                </a:solidFill>
                <a:latin typeface="Arial"/>
              </a:endParaRPr>
            </a:p>
          </p:txBody>
        </p:sp>
        <p:sp>
          <p:nvSpPr>
            <p:cNvPr id="34840" name="Text Box 26"/>
            <p:cNvSpPr txBox="1">
              <a:spLocks noChangeArrowheads="1"/>
            </p:cNvSpPr>
            <p:nvPr/>
          </p:nvSpPr>
          <p:spPr bwMode="auto">
            <a:xfrm>
              <a:off x="4163" y="959"/>
              <a:ext cx="787" cy="33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err="1">
                  <a:solidFill>
                    <a:srgbClr val="FFFFFF"/>
                  </a:solidFill>
                  <a:latin typeface="Arial"/>
                </a:rPr>
                <a:t>Trabajo</a:t>
              </a:r>
              <a:endParaRPr lang="en-US" sz="2880" b="1" dirty="0">
                <a:solidFill>
                  <a:srgbClr val="FFFFFF"/>
                </a:solidFill>
                <a:latin typeface="Arial"/>
              </a:endParaRPr>
            </a:p>
          </p:txBody>
        </p:sp>
      </p:grpSp>
      <p:sp>
        <p:nvSpPr>
          <p:cNvPr id="29723" name="Text Box 27"/>
          <p:cNvSpPr txBox="1">
            <a:spLocks noChangeArrowheads="1"/>
          </p:cNvSpPr>
          <p:nvPr/>
        </p:nvSpPr>
        <p:spPr bwMode="auto">
          <a:xfrm>
            <a:off x="161353" y="4632659"/>
            <a:ext cx="11421064" cy="2600712"/>
          </a:xfrm>
          <a:prstGeom prst="rect">
            <a:avLst/>
          </a:prstGeom>
          <a:noFill/>
          <a:ln w="9525">
            <a:noFill/>
            <a:miter lim="800000"/>
            <a:headEnd/>
            <a:tailEnd/>
          </a:ln>
        </p:spPr>
        <p:txBody>
          <a:bodyPr wrap="square">
            <a:spAutoFit/>
          </a:bodyPr>
          <a:lstStyle/>
          <a:p>
            <a:pPr marL="270510" indent="-270510" defTabSz="1097280" fontAlgn="base">
              <a:spcBef>
                <a:spcPct val="0"/>
              </a:spcBef>
              <a:spcAft>
                <a:spcPct val="0"/>
              </a:spcAft>
              <a:buFontTx/>
              <a:buChar char="•"/>
            </a:pPr>
            <a:r>
              <a:rPr lang="en-US" sz="2400" b="1" dirty="0" err="1">
                <a:solidFill>
                  <a:srgbClr val="FFFFFF"/>
                </a:solidFill>
                <a:latin typeface="Arial"/>
              </a:rPr>
              <a:t>Cambio</a:t>
            </a:r>
            <a:r>
              <a:rPr lang="en-US" sz="2400" b="1" dirty="0">
                <a:solidFill>
                  <a:srgbClr val="FFFFFF"/>
                </a:solidFill>
                <a:latin typeface="Arial"/>
              </a:rPr>
              <a:t> de </a:t>
            </a:r>
            <a:r>
              <a:rPr lang="en-US" sz="2400" b="1" dirty="0" err="1">
                <a:solidFill>
                  <a:srgbClr val="FFFFFF"/>
                </a:solidFill>
                <a:latin typeface="Arial"/>
              </a:rPr>
              <a:t>relación</a:t>
            </a:r>
            <a:r>
              <a:rPr lang="en-US" sz="2400" b="1" dirty="0">
                <a:solidFill>
                  <a:srgbClr val="FFFFFF"/>
                </a:solidFill>
                <a:latin typeface="Arial"/>
              </a:rPr>
              <a:t> </a:t>
            </a:r>
            <a:r>
              <a:rPr lang="en-US" sz="2400" b="1" u="sng" dirty="0">
                <a:solidFill>
                  <a:srgbClr val="FFFFFF"/>
                </a:solidFill>
                <a:latin typeface="Arial"/>
              </a:rPr>
              <a:t>dentro de</a:t>
            </a:r>
            <a:r>
              <a:rPr lang="en-US" sz="2400" b="1" dirty="0">
                <a:solidFill>
                  <a:srgbClr val="FFFFFF"/>
                </a:solidFill>
                <a:latin typeface="Arial"/>
              </a:rPr>
              <a:t> la </a:t>
            </a:r>
            <a:r>
              <a:rPr lang="en-US" sz="2400" b="1" dirty="0" err="1">
                <a:solidFill>
                  <a:srgbClr val="FFFFFF"/>
                </a:solidFill>
                <a:latin typeface="Arial"/>
              </a:rPr>
              <a:t>unidad</a:t>
            </a:r>
            <a:r>
              <a:rPr lang="en-US" sz="2400" b="1" dirty="0">
                <a:solidFill>
                  <a:srgbClr val="FFFFFF"/>
                </a:solidFill>
                <a:latin typeface="Arial"/>
              </a:rPr>
              <a:t> “una sola carne”</a:t>
            </a:r>
          </a:p>
          <a:p>
            <a:pPr marL="691516" lvl="1" indent="-283846" defTabSz="1097280" fontAlgn="base">
              <a:spcBef>
                <a:spcPct val="0"/>
              </a:spcBef>
              <a:spcAft>
                <a:spcPct val="0"/>
              </a:spcAft>
              <a:buFontTx/>
              <a:buChar char="•"/>
            </a:pPr>
            <a:r>
              <a:rPr lang="en-US" sz="2300" i="1" dirty="0">
                <a:solidFill>
                  <a:srgbClr val="FFFFFF"/>
                </a:solidFill>
                <a:latin typeface="Arial"/>
              </a:rPr>
              <a:t>Las diferencias de </a:t>
            </a:r>
            <a:r>
              <a:rPr lang="en-US" sz="2300" i="1" dirty="0" err="1">
                <a:solidFill>
                  <a:srgbClr val="FFFFFF"/>
                </a:solidFill>
                <a:latin typeface="Arial"/>
              </a:rPr>
              <a:t>papeles</a:t>
            </a:r>
            <a:r>
              <a:rPr lang="en-US" sz="2300" i="1" dirty="0">
                <a:solidFill>
                  <a:srgbClr val="FFFFFF"/>
                </a:solidFill>
                <a:latin typeface="Arial"/>
              </a:rPr>
              <a:t> </a:t>
            </a:r>
            <a:r>
              <a:rPr lang="en-US" sz="2300" i="1" dirty="0" err="1" smtClean="0">
                <a:solidFill>
                  <a:srgbClr val="FFFFFF"/>
                </a:solidFill>
                <a:latin typeface="Arial"/>
              </a:rPr>
              <a:t>intensificadas</a:t>
            </a:r>
            <a:r>
              <a:rPr lang="en-US" sz="2300" i="1" dirty="0" smtClean="0">
                <a:solidFill>
                  <a:srgbClr val="FFFFFF"/>
                </a:solidFill>
                <a:latin typeface="Arial"/>
              </a:rPr>
              <a:t> </a:t>
            </a:r>
            <a:r>
              <a:rPr lang="en-US" sz="2300" dirty="0" smtClean="0">
                <a:solidFill>
                  <a:srgbClr val="FFFFFF"/>
                </a:solidFill>
                <a:latin typeface="Arial"/>
              </a:rPr>
              <a:t>(con </a:t>
            </a:r>
            <a:r>
              <a:rPr lang="en-US" sz="2300" dirty="0" err="1" smtClean="0">
                <a:solidFill>
                  <a:srgbClr val="FFFFFF"/>
                </a:solidFill>
                <a:latin typeface="Arial"/>
              </a:rPr>
              <a:t>oportunidad</a:t>
            </a:r>
            <a:r>
              <a:rPr lang="en-US" sz="2300" dirty="0" smtClean="0">
                <a:solidFill>
                  <a:srgbClr val="FFFFFF"/>
                </a:solidFill>
                <a:latin typeface="Arial"/>
              </a:rPr>
              <a:t>/</a:t>
            </a:r>
            <a:r>
              <a:rPr lang="en-US" sz="2300" dirty="0" err="1" smtClean="0">
                <a:solidFill>
                  <a:srgbClr val="FFFFFF"/>
                </a:solidFill>
                <a:latin typeface="Arial"/>
              </a:rPr>
              <a:t>tentación</a:t>
            </a:r>
            <a:r>
              <a:rPr lang="en-US" sz="2300" dirty="0" smtClean="0">
                <a:solidFill>
                  <a:srgbClr val="FFFFFF"/>
                </a:solidFill>
                <a:latin typeface="Arial"/>
              </a:rPr>
              <a:t> de </a:t>
            </a:r>
            <a:r>
              <a:rPr lang="en-US" sz="2300" dirty="0" err="1" smtClean="0">
                <a:solidFill>
                  <a:srgbClr val="FFFFFF"/>
                </a:solidFill>
                <a:latin typeface="Arial"/>
              </a:rPr>
              <a:t>abuso</a:t>
            </a:r>
            <a:r>
              <a:rPr lang="en-US" sz="2300" dirty="0" smtClean="0">
                <a:solidFill>
                  <a:srgbClr val="FFFFFF"/>
                </a:solidFill>
                <a:latin typeface="Arial"/>
              </a:rPr>
              <a:t>)</a:t>
            </a:r>
            <a:endParaRPr lang="en-US" sz="2300" dirty="0">
              <a:solidFill>
                <a:srgbClr val="FFFFFF"/>
              </a:solidFill>
              <a:latin typeface="Arial"/>
            </a:endParaRPr>
          </a:p>
          <a:p>
            <a:pPr marL="691516" lvl="1" indent="-283846" defTabSz="1097280" fontAlgn="base">
              <a:spcBef>
                <a:spcPct val="0"/>
              </a:spcBef>
              <a:spcAft>
                <a:spcPct val="0"/>
              </a:spcAft>
              <a:buFontTx/>
              <a:buChar char="•"/>
            </a:pPr>
            <a:r>
              <a:rPr lang="en-US" sz="2300" i="1" dirty="0">
                <a:solidFill>
                  <a:srgbClr val="FFFFFF"/>
                </a:solidFill>
                <a:latin typeface="Arial"/>
              </a:rPr>
              <a:t>La </a:t>
            </a:r>
            <a:r>
              <a:rPr lang="en-US" sz="2300" i="1" dirty="0" err="1">
                <a:solidFill>
                  <a:srgbClr val="FFFFFF"/>
                </a:solidFill>
                <a:latin typeface="Arial"/>
              </a:rPr>
              <a:t>interdependencia</a:t>
            </a:r>
            <a:r>
              <a:rPr lang="en-US" sz="2300" i="1" dirty="0">
                <a:solidFill>
                  <a:srgbClr val="FFFFFF"/>
                </a:solidFill>
                <a:latin typeface="Arial"/>
              </a:rPr>
              <a:t> </a:t>
            </a:r>
            <a:r>
              <a:rPr lang="en-US" sz="2300" i="1" dirty="0" err="1">
                <a:solidFill>
                  <a:srgbClr val="FFFFFF"/>
                </a:solidFill>
                <a:latin typeface="Arial"/>
              </a:rPr>
              <a:t>emocional</a:t>
            </a:r>
            <a:r>
              <a:rPr lang="en-US" sz="2300" i="1" dirty="0">
                <a:solidFill>
                  <a:srgbClr val="FFFFFF"/>
                </a:solidFill>
                <a:latin typeface="Arial"/>
              </a:rPr>
              <a:t> </a:t>
            </a:r>
            <a:r>
              <a:rPr lang="en-US" sz="2300" dirty="0" smtClean="0">
                <a:solidFill>
                  <a:srgbClr val="FFFFFF"/>
                </a:solidFill>
                <a:latin typeface="Arial"/>
              </a:rPr>
              <a:t>(</a:t>
            </a:r>
            <a:r>
              <a:rPr lang="en-US" sz="2300" dirty="0" err="1" smtClean="0">
                <a:solidFill>
                  <a:srgbClr val="FFFFFF"/>
                </a:solidFill>
                <a:latin typeface="Arial"/>
              </a:rPr>
              <a:t>inseguridad</a:t>
            </a:r>
            <a:r>
              <a:rPr lang="en-US" sz="2300" dirty="0" smtClean="0">
                <a:solidFill>
                  <a:srgbClr val="FFFFFF"/>
                </a:solidFill>
                <a:latin typeface="Arial"/>
              </a:rPr>
              <a:t> y </a:t>
            </a:r>
            <a:r>
              <a:rPr lang="en-US" sz="2300" dirty="0" err="1" smtClean="0">
                <a:solidFill>
                  <a:srgbClr val="FFFFFF"/>
                </a:solidFill>
                <a:latin typeface="Arial"/>
              </a:rPr>
              <a:t>explotación</a:t>
            </a:r>
            <a:r>
              <a:rPr lang="en-US" sz="2300" dirty="0" smtClean="0">
                <a:solidFill>
                  <a:srgbClr val="FFFFFF"/>
                </a:solidFill>
                <a:latin typeface="Arial"/>
              </a:rPr>
              <a:t> </a:t>
            </a:r>
            <a:r>
              <a:rPr lang="en-US" sz="2300" dirty="0" err="1" smtClean="0">
                <a:solidFill>
                  <a:srgbClr val="FFFFFF"/>
                </a:solidFill>
                <a:latin typeface="Arial"/>
              </a:rPr>
              <a:t>potenciales</a:t>
            </a:r>
            <a:r>
              <a:rPr lang="en-US" sz="2300" dirty="0">
                <a:solidFill>
                  <a:srgbClr val="FFFFFF"/>
                </a:solidFill>
                <a:latin typeface="Arial"/>
              </a:rPr>
              <a:t>)</a:t>
            </a:r>
          </a:p>
          <a:p>
            <a:pPr marL="270510" indent="-270510" defTabSz="1097280" fontAlgn="base">
              <a:spcBef>
                <a:spcPct val="0"/>
              </a:spcBef>
              <a:spcAft>
                <a:spcPct val="0"/>
              </a:spcAft>
              <a:buFontTx/>
              <a:buChar char="•"/>
            </a:pPr>
            <a:r>
              <a:rPr lang="en-US" sz="2400" b="1" dirty="0" err="1">
                <a:solidFill>
                  <a:srgbClr val="FFFFFF"/>
                </a:solidFill>
                <a:latin typeface="Arial"/>
              </a:rPr>
              <a:t>Imperfecciones</a:t>
            </a:r>
            <a:r>
              <a:rPr lang="en-US" sz="2400" b="1" dirty="0">
                <a:solidFill>
                  <a:srgbClr val="FFFFFF"/>
                </a:solidFill>
                <a:latin typeface="Arial"/>
              </a:rPr>
              <a:t> y </a:t>
            </a:r>
            <a:r>
              <a:rPr lang="en-US" sz="2400" b="1" dirty="0" err="1">
                <a:solidFill>
                  <a:srgbClr val="FFFFFF"/>
                </a:solidFill>
                <a:latin typeface="Arial"/>
              </a:rPr>
              <a:t>dificultades</a:t>
            </a:r>
            <a:r>
              <a:rPr lang="en-US" sz="2400" b="1" dirty="0">
                <a:solidFill>
                  <a:srgbClr val="FFFFFF"/>
                </a:solidFill>
                <a:latin typeface="Arial"/>
              </a:rPr>
              <a:t> con el </a:t>
            </a:r>
            <a:r>
              <a:rPr lang="en-US" sz="2400" b="1" dirty="0" err="1">
                <a:solidFill>
                  <a:srgbClr val="FFFFFF"/>
                </a:solidFill>
                <a:latin typeface="Arial"/>
              </a:rPr>
              <a:t>ambiente</a:t>
            </a:r>
            <a:r>
              <a:rPr lang="en-US" sz="2400" b="1" dirty="0">
                <a:solidFill>
                  <a:srgbClr val="FFFFFF"/>
                </a:solidFill>
                <a:latin typeface="Arial"/>
              </a:rPr>
              <a:t> </a:t>
            </a:r>
            <a:r>
              <a:rPr lang="en-US" sz="2400" b="1" u="sng" dirty="0" err="1">
                <a:solidFill>
                  <a:srgbClr val="FFFFFF"/>
                </a:solidFill>
                <a:latin typeface="Arial"/>
              </a:rPr>
              <a:t>externo</a:t>
            </a:r>
            <a:r>
              <a:rPr lang="en-US" sz="2400" b="1" dirty="0">
                <a:solidFill>
                  <a:srgbClr val="FFFFFF"/>
                </a:solidFill>
                <a:latin typeface="Arial"/>
              </a:rPr>
              <a:t> </a:t>
            </a:r>
          </a:p>
          <a:p>
            <a:pPr marL="691516" lvl="1" indent="-283846" defTabSz="1097280" fontAlgn="base">
              <a:spcBef>
                <a:spcPct val="0"/>
              </a:spcBef>
              <a:spcAft>
                <a:spcPct val="0"/>
              </a:spcAft>
              <a:buFontTx/>
              <a:buChar char="•"/>
            </a:pPr>
            <a:r>
              <a:rPr lang="en-US" sz="2300" dirty="0" smtClean="0">
                <a:solidFill>
                  <a:srgbClr val="FFFFFF"/>
                </a:solidFill>
                <a:latin typeface="Arial"/>
              </a:rPr>
              <a:t>El </a:t>
            </a:r>
            <a:r>
              <a:rPr lang="en-US" sz="2300" dirty="0" err="1">
                <a:solidFill>
                  <a:srgbClr val="FFFFFF"/>
                </a:solidFill>
                <a:latin typeface="Arial"/>
              </a:rPr>
              <a:t>aumento</a:t>
            </a:r>
            <a:r>
              <a:rPr lang="en-US" sz="2300" dirty="0">
                <a:solidFill>
                  <a:srgbClr val="FFFFFF"/>
                </a:solidFill>
                <a:latin typeface="Arial"/>
              </a:rPr>
              <a:t> de </a:t>
            </a:r>
            <a:r>
              <a:rPr lang="en-US" sz="2300" dirty="0" err="1">
                <a:solidFill>
                  <a:srgbClr val="FFFFFF"/>
                </a:solidFill>
                <a:latin typeface="Arial"/>
              </a:rPr>
              <a:t>oportunidades</a:t>
            </a:r>
            <a:r>
              <a:rPr lang="en-US" sz="2300" dirty="0">
                <a:solidFill>
                  <a:srgbClr val="FFFFFF"/>
                </a:solidFill>
                <a:latin typeface="Arial"/>
              </a:rPr>
              <a:t> para la </a:t>
            </a:r>
            <a:r>
              <a:rPr lang="en-US" sz="2300" dirty="0" err="1">
                <a:solidFill>
                  <a:srgbClr val="FFFFFF"/>
                </a:solidFill>
                <a:latin typeface="Arial"/>
              </a:rPr>
              <a:t>tentación</a:t>
            </a:r>
            <a:r>
              <a:rPr lang="en-US" sz="2300" dirty="0">
                <a:solidFill>
                  <a:srgbClr val="FFFFFF"/>
                </a:solidFill>
                <a:latin typeface="Arial"/>
              </a:rPr>
              <a:t> y el </a:t>
            </a:r>
            <a:r>
              <a:rPr lang="en-US" sz="2300" dirty="0" err="1" smtClean="0">
                <a:solidFill>
                  <a:srgbClr val="FFFFFF"/>
                </a:solidFill>
                <a:latin typeface="Arial"/>
              </a:rPr>
              <a:t>pecado</a:t>
            </a:r>
            <a:endParaRPr lang="en-US" sz="2300" dirty="0" smtClean="0">
              <a:solidFill>
                <a:srgbClr val="FFFFFF"/>
              </a:solidFill>
              <a:latin typeface="Arial"/>
            </a:endParaRPr>
          </a:p>
          <a:p>
            <a:pPr marL="691516" lvl="1" indent="-283846" defTabSz="1097280" fontAlgn="base">
              <a:spcBef>
                <a:spcPct val="0"/>
              </a:spcBef>
              <a:spcAft>
                <a:spcPct val="0"/>
              </a:spcAft>
              <a:buFontTx/>
              <a:buChar char="•"/>
            </a:pPr>
            <a:r>
              <a:rPr lang="en-US" sz="2300" dirty="0" smtClean="0">
                <a:solidFill>
                  <a:srgbClr val="FFFFFF"/>
                </a:solidFill>
              </a:rPr>
              <a:t>¿</a:t>
            </a:r>
            <a:r>
              <a:rPr lang="en-US" sz="2300" dirty="0" err="1" smtClean="0">
                <a:solidFill>
                  <a:srgbClr val="FFFFFF"/>
                </a:solidFill>
              </a:rPr>
              <a:t>Necesidad</a:t>
            </a:r>
            <a:r>
              <a:rPr lang="en-US" sz="2300" dirty="0" smtClean="0">
                <a:solidFill>
                  <a:srgbClr val="FFFFFF"/>
                </a:solidFill>
              </a:rPr>
              <a:t> </a:t>
            </a:r>
            <a:r>
              <a:rPr lang="en-US" sz="2300" dirty="0" err="1" smtClean="0">
                <a:solidFill>
                  <a:srgbClr val="FFFFFF"/>
                </a:solidFill>
              </a:rPr>
              <a:t>percibida</a:t>
            </a:r>
            <a:r>
              <a:rPr lang="en-US" sz="2300" dirty="0" smtClean="0">
                <a:solidFill>
                  <a:srgbClr val="FFFFFF"/>
                </a:solidFill>
              </a:rPr>
              <a:t> de </a:t>
            </a:r>
            <a:r>
              <a:rPr lang="en-US" sz="2300" dirty="0" err="1">
                <a:solidFill>
                  <a:srgbClr val="FFFFFF"/>
                </a:solidFill>
              </a:rPr>
              <a:t>cambios</a:t>
            </a:r>
            <a:r>
              <a:rPr lang="en-US" sz="2300" dirty="0">
                <a:solidFill>
                  <a:srgbClr val="FFFFFF"/>
                </a:solidFill>
              </a:rPr>
              <a:t> </a:t>
            </a:r>
            <a:r>
              <a:rPr lang="en-US" sz="2300" dirty="0" err="1">
                <a:solidFill>
                  <a:srgbClr val="FFFFFF"/>
                </a:solidFill>
              </a:rPr>
              <a:t>en</a:t>
            </a:r>
            <a:r>
              <a:rPr lang="en-US" sz="2300" dirty="0">
                <a:solidFill>
                  <a:srgbClr val="FFFFFF"/>
                </a:solidFill>
              </a:rPr>
              <a:t> la </a:t>
            </a:r>
            <a:r>
              <a:rPr lang="en-US" sz="2300" dirty="0" err="1" smtClean="0">
                <a:solidFill>
                  <a:srgbClr val="FFFFFF"/>
                </a:solidFill>
              </a:rPr>
              <a:t>relación</a:t>
            </a:r>
            <a:r>
              <a:rPr lang="en-US" sz="2300" dirty="0" smtClean="0">
                <a:solidFill>
                  <a:srgbClr val="FFFFFF"/>
                </a:solidFill>
              </a:rPr>
              <a:t>?</a:t>
            </a:r>
            <a:endParaRPr lang="en-US" sz="2300" dirty="0">
              <a:solidFill>
                <a:srgbClr val="FFFFFF"/>
              </a:solidFill>
            </a:endParaRPr>
          </a:p>
          <a:p>
            <a:pPr marL="691516" lvl="1" indent="-283846" defTabSz="1097280" fontAlgn="base">
              <a:spcBef>
                <a:spcPct val="0"/>
              </a:spcBef>
              <a:spcAft>
                <a:spcPct val="0"/>
              </a:spcAft>
              <a:buFontTx/>
              <a:buChar char="•"/>
            </a:pPr>
            <a:endParaRPr lang="en-US" sz="2300" dirty="0">
              <a:solidFill>
                <a:srgbClr val="FFFFFF"/>
              </a:solidFill>
              <a:latin typeface="Arial"/>
            </a:endParaRPr>
          </a:p>
        </p:txBody>
      </p:sp>
      <p:sp>
        <p:nvSpPr>
          <p:cNvPr id="32" name="Line 10"/>
          <p:cNvSpPr>
            <a:spLocks noChangeShapeType="1"/>
          </p:cNvSpPr>
          <p:nvPr/>
        </p:nvSpPr>
        <p:spPr bwMode="auto">
          <a:xfrm>
            <a:off x="8291354" y="2870200"/>
            <a:ext cx="2382580" cy="23813"/>
          </a:xfrm>
          <a:prstGeom prst="line">
            <a:avLst/>
          </a:prstGeom>
          <a:noFill/>
          <a:ln w="28575">
            <a:solidFill>
              <a:schemeClr val="bg1"/>
            </a:solidFill>
            <a:round/>
            <a:headEnd/>
            <a:tailEnd type="stealth" w="lg" len="lg"/>
          </a:ln>
        </p:spPr>
        <p:txBody>
          <a:bodyPr/>
          <a:lstStyle/>
          <a:p>
            <a:pPr defTabSz="1097280" fontAlgn="base">
              <a:spcBef>
                <a:spcPct val="0"/>
              </a:spcBef>
              <a:spcAft>
                <a:spcPct val="0"/>
              </a:spcAft>
            </a:pPr>
            <a:endParaRPr lang="en-US" sz="2400">
              <a:solidFill>
                <a:srgbClr val="000000"/>
              </a:solidFill>
              <a:latin typeface="Arial"/>
            </a:endParaRPr>
          </a:p>
        </p:txBody>
      </p:sp>
      <p:sp>
        <p:nvSpPr>
          <p:cNvPr id="33" name="Line 11"/>
          <p:cNvSpPr>
            <a:spLocks noChangeShapeType="1"/>
          </p:cNvSpPr>
          <p:nvPr/>
        </p:nvSpPr>
        <p:spPr bwMode="auto">
          <a:xfrm flipH="1">
            <a:off x="1991914" y="2870200"/>
            <a:ext cx="2093200" cy="0"/>
          </a:xfrm>
          <a:prstGeom prst="line">
            <a:avLst/>
          </a:prstGeom>
          <a:noFill/>
          <a:ln w="28575">
            <a:solidFill>
              <a:schemeClr val="bg1"/>
            </a:solidFill>
            <a:round/>
            <a:headEnd/>
            <a:tailEnd type="stealth" w="lg" len="lg"/>
          </a:ln>
        </p:spPr>
        <p:txBody>
          <a:bodyPr/>
          <a:lstStyle/>
          <a:p>
            <a:pPr defTabSz="1097280" fontAlgn="base">
              <a:spcBef>
                <a:spcPct val="0"/>
              </a:spcBef>
              <a:spcAft>
                <a:spcPct val="0"/>
              </a:spcAft>
            </a:pPr>
            <a:endParaRPr lang="en-US" sz="2400">
              <a:solidFill>
                <a:srgbClr val="000000"/>
              </a:solidFill>
              <a:latin typeface="Arial"/>
            </a:endParaRPr>
          </a:p>
        </p:txBody>
      </p:sp>
      <p:sp>
        <p:nvSpPr>
          <p:cNvPr id="34" name="Text Box 12"/>
          <p:cNvSpPr txBox="1">
            <a:spLocks noChangeArrowheads="1"/>
          </p:cNvSpPr>
          <p:nvPr/>
        </p:nvSpPr>
        <p:spPr bwMode="auto">
          <a:xfrm>
            <a:off x="1878118" y="2380868"/>
            <a:ext cx="2204450" cy="461665"/>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400" dirty="0">
                <a:solidFill>
                  <a:srgbClr val="FFFFFF"/>
                </a:solidFill>
                <a:latin typeface="Arial"/>
              </a:rPr>
              <a:t>“</a:t>
            </a:r>
            <a:r>
              <a:rPr lang="en-US" sz="2400" dirty="0" err="1">
                <a:solidFill>
                  <a:srgbClr val="FFFFFF"/>
                </a:solidFill>
                <a:latin typeface="Arial"/>
              </a:rPr>
              <a:t>Ser</a:t>
            </a:r>
            <a:r>
              <a:rPr lang="en-US" sz="2400" dirty="0">
                <a:solidFill>
                  <a:srgbClr val="FFFFFF"/>
                </a:solidFill>
                <a:latin typeface="Arial"/>
              </a:rPr>
              <a:t> </a:t>
            </a:r>
            <a:r>
              <a:rPr lang="en-US" sz="2400" dirty="0" err="1">
                <a:solidFill>
                  <a:srgbClr val="FFFFFF"/>
                </a:solidFill>
                <a:latin typeface="Arial"/>
              </a:rPr>
              <a:t>fecundos</a:t>
            </a:r>
            <a:r>
              <a:rPr lang="en-US" sz="2400" dirty="0">
                <a:solidFill>
                  <a:srgbClr val="FFFFFF"/>
                </a:solidFill>
                <a:latin typeface="Arial"/>
              </a:rPr>
              <a:t>”</a:t>
            </a:r>
          </a:p>
        </p:txBody>
      </p:sp>
      <p:sp>
        <p:nvSpPr>
          <p:cNvPr id="35" name="Text Box 13"/>
          <p:cNvSpPr txBox="1">
            <a:spLocks noChangeArrowheads="1"/>
          </p:cNvSpPr>
          <p:nvPr/>
        </p:nvSpPr>
        <p:spPr bwMode="auto">
          <a:xfrm>
            <a:off x="701836" y="2640016"/>
            <a:ext cx="1087157" cy="535531"/>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880" b="1" dirty="0" err="1">
                <a:solidFill>
                  <a:srgbClr val="FFFFFF"/>
                </a:solidFill>
                <a:latin typeface="Arial"/>
              </a:rPr>
              <a:t>Hijos</a:t>
            </a:r>
            <a:endParaRPr lang="en-US" sz="2880" b="1" dirty="0">
              <a:solidFill>
                <a:srgbClr val="FFFFFF"/>
              </a:solidFill>
              <a:latin typeface="Arial"/>
            </a:endParaRPr>
          </a:p>
        </p:txBody>
      </p:sp>
      <p:sp>
        <p:nvSpPr>
          <p:cNvPr id="36" name="Text Box 14"/>
          <p:cNvSpPr txBox="1">
            <a:spLocks noChangeArrowheads="1"/>
          </p:cNvSpPr>
          <p:nvPr/>
        </p:nvSpPr>
        <p:spPr bwMode="auto">
          <a:xfrm>
            <a:off x="10586082" y="2434730"/>
            <a:ext cx="1582484" cy="978729"/>
          </a:xfrm>
          <a:prstGeom prst="rect">
            <a:avLst/>
          </a:prstGeom>
          <a:noFill/>
          <a:ln w="9525">
            <a:noFill/>
            <a:miter lim="800000"/>
            <a:headEnd/>
            <a:tailEnd/>
          </a:ln>
        </p:spPr>
        <p:txBody>
          <a:bodyPr wrap="none">
            <a:spAutoFit/>
          </a:bodyPr>
          <a:lstStyle/>
          <a:p>
            <a:pPr algn="ctr" defTabSz="1097280" fontAlgn="base">
              <a:spcBef>
                <a:spcPct val="0"/>
              </a:spcBef>
              <a:spcAft>
                <a:spcPct val="0"/>
              </a:spcAft>
            </a:pPr>
            <a:r>
              <a:rPr lang="en-US" sz="2880" b="1" dirty="0">
                <a:solidFill>
                  <a:srgbClr val="FFFFFF"/>
                </a:solidFill>
                <a:latin typeface="Arial"/>
              </a:rPr>
              <a:t>Tierra</a:t>
            </a:r>
          </a:p>
          <a:p>
            <a:pPr algn="ctr" defTabSz="1097280" fontAlgn="base">
              <a:spcBef>
                <a:spcPct val="0"/>
              </a:spcBef>
              <a:spcAft>
                <a:spcPct val="0"/>
              </a:spcAft>
            </a:pPr>
            <a:r>
              <a:rPr lang="en-US" sz="2880" b="1" dirty="0">
                <a:solidFill>
                  <a:srgbClr val="FFFFFF"/>
                </a:solidFill>
                <a:latin typeface="Arial"/>
              </a:rPr>
              <a:t>(</a:t>
            </a:r>
            <a:r>
              <a:rPr lang="en-US" sz="2880" b="1" dirty="0" err="1">
                <a:solidFill>
                  <a:srgbClr val="FFFFFF"/>
                </a:solidFill>
                <a:latin typeface="Arial"/>
              </a:rPr>
              <a:t>huerto</a:t>
            </a:r>
            <a:r>
              <a:rPr lang="en-US" sz="2880" b="1" dirty="0">
                <a:solidFill>
                  <a:srgbClr val="FFFFFF"/>
                </a:solidFill>
                <a:latin typeface="Arial"/>
              </a:rPr>
              <a:t>)</a:t>
            </a:r>
          </a:p>
        </p:txBody>
      </p:sp>
      <p:sp>
        <p:nvSpPr>
          <p:cNvPr id="37" name="Text Box 15"/>
          <p:cNvSpPr txBox="1">
            <a:spLocks noChangeArrowheads="1"/>
          </p:cNvSpPr>
          <p:nvPr/>
        </p:nvSpPr>
        <p:spPr bwMode="auto">
          <a:xfrm>
            <a:off x="8189766" y="2427035"/>
            <a:ext cx="2513830" cy="830997"/>
          </a:xfrm>
          <a:prstGeom prst="rect">
            <a:avLst/>
          </a:prstGeom>
          <a:noFill/>
          <a:ln w="9525">
            <a:noFill/>
            <a:miter lim="800000"/>
            <a:headEnd/>
            <a:tailEnd/>
          </a:ln>
        </p:spPr>
        <p:txBody>
          <a:bodyPr wrap="none">
            <a:spAutoFit/>
          </a:bodyPr>
          <a:lstStyle/>
          <a:p>
            <a:pPr algn="ctr" defTabSz="1097280" fontAlgn="base">
              <a:spcBef>
                <a:spcPct val="0"/>
              </a:spcBef>
              <a:spcAft>
                <a:spcPct val="0"/>
              </a:spcAft>
            </a:pPr>
            <a:r>
              <a:rPr lang="en-US" sz="2400" dirty="0">
                <a:solidFill>
                  <a:srgbClr val="FFFFFF"/>
                </a:solidFill>
                <a:latin typeface="Arial"/>
              </a:rPr>
              <a:t>“</a:t>
            </a:r>
            <a:r>
              <a:rPr lang="en-US" sz="2400" dirty="0" err="1">
                <a:solidFill>
                  <a:srgbClr val="FFFFFF"/>
                </a:solidFill>
                <a:latin typeface="Arial"/>
              </a:rPr>
              <a:t>Ejercer</a:t>
            </a:r>
            <a:r>
              <a:rPr lang="en-US" sz="2400" dirty="0">
                <a:solidFill>
                  <a:srgbClr val="FFFFFF"/>
                </a:solidFill>
                <a:latin typeface="Arial"/>
              </a:rPr>
              <a:t> </a:t>
            </a:r>
            <a:r>
              <a:rPr lang="en-US" sz="2400" dirty="0" err="1">
                <a:solidFill>
                  <a:srgbClr val="FFFFFF"/>
                </a:solidFill>
                <a:latin typeface="Arial"/>
              </a:rPr>
              <a:t>dominio</a:t>
            </a:r>
            <a:r>
              <a:rPr lang="en-US" sz="2400" dirty="0">
                <a:solidFill>
                  <a:srgbClr val="FFFFFF"/>
                </a:solidFill>
                <a:latin typeface="Arial"/>
              </a:rPr>
              <a:t>,</a:t>
            </a:r>
          </a:p>
          <a:p>
            <a:pPr algn="ctr" defTabSz="1097280" fontAlgn="base">
              <a:spcBef>
                <a:spcPct val="0"/>
              </a:spcBef>
              <a:spcAft>
                <a:spcPct val="0"/>
              </a:spcAft>
            </a:pPr>
            <a:r>
              <a:rPr lang="en-US" sz="2400" dirty="0">
                <a:solidFill>
                  <a:srgbClr val="FFFFFF"/>
                </a:solidFill>
                <a:latin typeface="Arial"/>
              </a:rPr>
              <a:t>cultivar, </a:t>
            </a:r>
            <a:r>
              <a:rPr lang="en-US" sz="2400" dirty="0" err="1">
                <a:solidFill>
                  <a:srgbClr val="FFFFFF"/>
                </a:solidFill>
                <a:latin typeface="Arial"/>
              </a:rPr>
              <a:t>cuidar</a:t>
            </a:r>
            <a:r>
              <a:rPr lang="en-US" sz="2400" dirty="0">
                <a:solidFill>
                  <a:srgbClr val="FFFFFF"/>
                </a:solidFill>
                <a:latin typeface="Arial"/>
              </a:rPr>
              <a:t>"</a:t>
            </a:r>
          </a:p>
        </p:txBody>
      </p:sp>
      <p:sp>
        <p:nvSpPr>
          <p:cNvPr id="29" name="CustomShape 28"/>
          <p:cNvSpPr/>
          <p:nvPr/>
        </p:nvSpPr>
        <p:spPr>
          <a:xfrm>
            <a:off x="7007384" y="3370025"/>
            <a:ext cx="5161182" cy="1311480"/>
          </a:xfrm>
          <a:prstGeom prst="wedgeRoundRectCallout">
            <a:avLst>
              <a:gd name="adj1" fmla="val -58930"/>
              <a:gd name="adj2" fmla="val 11240"/>
              <a:gd name="adj3" fmla="val 16667"/>
            </a:avLst>
          </a:prstGeom>
          <a:solidFill>
            <a:srgbClr val="BDFFF2"/>
          </a:solidFill>
          <a:ln w="6480">
            <a:solidFill>
              <a:srgbClr val="FFFFFF"/>
            </a:solidFill>
            <a:miter/>
          </a:ln>
        </p:spPr>
        <p:style>
          <a:lnRef idx="0">
            <a:scrgbClr r="0" g="0" b="0"/>
          </a:lnRef>
          <a:fillRef idx="0">
            <a:scrgbClr r="0" g="0" b="0"/>
          </a:fillRef>
          <a:effectRef idx="0">
            <a:scrgbClr r="0" g="0" b="0"/>
          </a:effectRef>
          <a:fontRef idx="minor"/>
        </p:style>
        <p:txBody>
          <a:bodyPr lIns="0" tIns="46800" rIns="0" bIns="46800" anchor="ctr">
            <a:noAutofit/>
          </a:bodyPr>
          <a:lstStyle/>
          <a:p>
            <a:pPr algn="ct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strike="noStrike" spc="-1" dirty="0">
                <a:solidFill>
                  <a:srgbClr val="000000"/>
                </a:solidFill>
                <a:latin typeface="Arial"/>
              </a:rPr>
              <a:t>La </a:t>
            </a:r>
            <a:r>
              <a:rPr lang="en-US" sz="1600" b="0" strike="noStrike" spc="-1" dirty="0" err="1">
                <a:solidFill>
                  <a:srgbClr val="000000"/>
                </a:solidFill>
                <a:latin typeface="Arial"/>
              </a:rPr>
              <a:t>mujer</a:t>
            </a:r>
            <a:r>
              <a:rPr lang="en-US" sz="1600" b="0" strike="noStrike" spc="-1" dirty="0">
                <a:solidFill>
                  <a:srgbClr val="000000"/>
                </a:solidFill>
                <a:latin typeface="Arial"/>
              </a:rPr>
              <a:t> </a:t>
            </a:r>
            <a:r>
              <a:rPr lang="en-US" sz="1600" b="0" strike="noStrike" spc="-1" dirty="0" err="1">
                <a:solidFill>
                  <a:srgbClr val="000000"/>
                </a:solidFill>
                <a:latin typeface="Arial"/>
              </a:rPr>
              <a:t>también</a:t>
            </a:r>
            <a:r>
              <a:rPr lang="en-US" sz="1600" b="0" strike="noStrike" spc="-1" dirty="0">
                <a:solidFill>
                  <a:srgbClr val="000000"/>
                </a:solidFill>
                <a:latin typeface="Arial"/>
              </a:rPr>
              <a:t> </a:t>
            </a:r>
            <a:r>
              <a:rPr lang="en-US" sz="1600" b="0" strike="noStrike" spc="-1" dirty="0" err="1">
                <a:solidFill>
                  <a:srgbClr val="000000"/>
                </a:solidFill>
                <a:latin typeface="Arial"/>
              </a:rPr>
              <a:t>había</a:t>
            </a:r>
            <a:r>
              <a:rPr lang="en-US" sz="1600" b="0" strike="noStrike" spc="-1" dirty="0">
                <a:solidFill>
                  <a:srgbClr val="000000"/>
                </a:solidFill>
                <a:latin typeface="Arial"/>
              </a:rPr>
              <a:t> </a:t>
            </a:r>
            <a:r>
              <a:rPr lang="en-US" sz="1600" b="0" strike="noStrike" spc="-1" dirty="0" err="1" smtClean="0">
                <a:solidFill>
                  <a:srgbClr val="000000"/>
                </a:solidFill>
                <a:latin typeface="Arial"/>
              </a:rPr>
              <a:t>violado</a:t>
            </a:r>
            <a:r>
              <a:rPr lang="en-US" sz="1600" b="0" strike="noStrike" spc="-1" dirty="0" smtClean="0">
                <a:solidFill>
                  <a:srgbClr val="000000"/>
                </a:solidFill>
                <a:latin typeface="Arial"/>
              </a:rPr>
              <a:t> </a:t>
            </a:r>
            <a:r>
              <a:rPr lang="en-US" sz="1600" b="0" strike="noStrike" spc="-1" dirty="0" err="1">
                <a:solidFill>
                  <a:srgbClr val="000000"/>
                </a:solidFill>
                <a:latin typeface="Arial"/>
              </a:rPr>
              <a:t>su</a:t>
            </a:r>
            <a:r>
              <a:rPr lang="en-US" sz="1600" b="0" strike="noStrike" spc="-1" dirty="0">
                <a:solidFill>
                  <a:srgbClr val="000000"/>
                </a:solidFill>
                <a:latin typeface="Arial"/>
              </a:rPr>
              <a:t> </a:t>
            </a:r>
            <a:r>
              <a:rPr lang="en-US" sz="1600" b="0" strike="noStrike" spc="-1" dirty="0" err="1">
                <a:solidFill>
                  <a:srgbClr val="000000"/>
                </a:solidFill>
                <a:latin typeface="Arial"/>
              </a:rPr>
              <a:t>subordinación</a:t>
            </a:r>
            <a:r>
              <a:rPr lang="en-US" sz="1600" b="0" strike="noStrike" spc="-1" dirty="0">
                <a:solidFill>
                  <a:srgbClr val="000000"/>
                </a:solidFill>
                <a:latin typeface="Arial"/>
              </a:rPr>
              <a:t> </a:t>
            </a:r>
            <a:r>
              <a:rPr lang="en-US" sz="1600" spc="-1" dirty="0">
                <a:solidFill>
                  <a:srgbClr val="000000"/>
                </a:solidFill>
              </a:rPr>
              <a:t>al hombre </a:t>
            </a:r>
            <a:r>
              <a:rPr lang="en-US" sz="1600" spc="-1" dirty="0" err="1">
                <a:solidFill>
                  <a:srgbClr val="000000"/>
                </a:solidFill>
              </a:rPr>
              <a:t>divinamente</a:t>
            </a:r>
            <a:r>
              <a:rPr lang="en-US" sz="1600" spc="-1" dirty="0">
                <a:solidFill>
                  <a:srgbClr val="000000"/>
                </a:solidFill>
              </a:rPr>
              <a:t> </a:t>
            </a:r>
            <a:r>
              <a:rPr lang="en-US" sz="1600" b="0" strike="noStrike" spc="-1" dirty="0" err="1" smtClean="0">
                <a:solidFill>
                  <a:srgbClr val="000000"/>
                </a:solidFill>
                <a:latin typeface="Arial"/>
              </a:rPr>
              <a:t>designada</a:t>
            </a:r>
            <a:r>
              <a:rPr lang="en-US" sz="1600" b="0" strike="noStrike" spc="-1" dirty="0" smtClean="0">
                <a:solidFill>
                  <a:srgbClr val="000000"/>
                </a:solidFill>
                <a:latin typeface="Arial"/>
              </a:rPr>
              <a:t>; </a:t>
            </a:r>
            <a:r>
              <a:rPr lang="en-US" sz="1600" b="0" strike="noStrike" spc="-1" dirty="0" err="1">
                <a:solidFill>
                  <a:srgbClr val="000000"/>
                </a:solidFill>
                <a:latin typeface="Arial"/>
              </a:rPr>
              <a:t>ella</a:t>
            </a:r>
            <a:r>
              <a:rPr lang="en-US" sz="1600" b="0" strike="noStrike" spc="-1" dirty="0">
                <a:solidFill>
                  <a:srgbClr val="000000"/>
                </a:solidFill>
                <a:latin typeface="Arial"/>
              </a:rPr>
              <a:t> no </a:t>
            </a:r>
            <a:r>
              <a:rPr lang="en-US" sz="1600" b="0" strike="noStrike" spc="-1" dirty="0" err="1">
                <a:solidFill>
                  <a:srgbClr val="000000"/>
                </a:solidFill>
                <a:latin typeface="Arial"/>
              </a:rPr>
              <a:t>sólo</a:t>
            </a:r>
            <a:r>
              <a:rPr lang="en-US" sz="1600" b="0" strike="noStrike" spc="-1" dirty="0">
                <a:solidFill>
                  <a:srgbClr val="000000"/>
                </a:solidFill>
                <a:latin typeface="Arial"/>
              </a:rPr>
              <a:t> se </a:t>
            </a:r>
            <a:r>
              <a:rPr lang="en-US" sz="1600" b="0" strike="noStrike" spc="-1" dirty="0" err="1">
                <a:solidFill>
                  <a:srgbClr val="000000"/>
                </a:solidFill>
                <a:latin typeface="Arial"/>
              </a:rPr>
              <a:t>había</a:t>
            </a:r>
            <a:r>
              <a:rPr lang="en-US" sz="1600" b="0" strike="noStrike" spc="-1" dirty="0">
                <a:solidFill>
                  <a:srgbClr val="000000"/>
                </a:solidFill>
                <a:latin typeface="Arial"/>
              </a:rPr>
              <a:t> </a:t>
            </a:r>
            <a:r>
              <a:rPr lang="en-US" sz="1600" b="0" strike="noStrike" spc="-1" dirty="0" err="1">
                <a:solidFill>
                  <a:srgbClr val="000000"/>
                </a:solidFill>
                <a:latin typeface="Arial"/>
              </a:rPr>
              <a:t>emancipado</a:t>
            </a:r>
            <a:r>
              <a:rPr lang="en-US" sz="1600" b="0" strike="noStrike" spc="-1" dirty="0">
                <a:solidFill>
                  <a:srgbClr val="000000"/>
                </a:solidFill>
                <a:latin typeface="Arial"/>
              </a:rPr>
              <a:t> del hombre para </a:t>
            </a:r>
            <a:r>
              <a:rPr lang="en-US" sz="1600" b="0" strike="noStrike" spc="-1" dirty="0" err="1">
                <a:solidFill>
                  <a:srgbClr val="000000"/>
                </a:solidFill>
                <a:latin typeface="Arial"/>
              </a:rPr>
              <a:t>escuchar</a:t>
            </a:r>
            <a:r>
              <a:rPr lang="en-US" sz="1600" b="0" strike="noStrike" spc="-1" dirty="0">
                <a:solidFill>
                  <a:srgbClr val="000000"/>
                </a:solidFill>
                <a:latin typeface="Arial"/>
              </a:rPr>
              <a:t> a la </a:t>
            </a:r>
            <a:r>
              <a:rPr lang="en-US" sz="1600" b="0" strike="noStrike" spc="-1" dirty="0" err="1">
                <a:solidFill>
                  <a:srgbClr val="000000"/>
                </a:solidFill>
                <a:latin typeface="Arial"/>
              </a:rPr>
              <a:t>serpiente</a:t>
            </a:r>
            <a:r>
              <a:rPr lang="en-US" sz="1600" b="0" strike="noStrike" spc="-1" dirty="0">
                <a:solidFill>
                  <a:srgbClr val="000000"/>
                </a:solidFill>
                <a:latin typeface="Arial"/>
              </a:rPr>
              <a:t> </a:t>
            </a:r>
            <a:r>
              <a:rPr lang="en-US" sz="1600" b="0" strike="noStrike" spc="-1" dirty="0" err="1">
                <a:solidFill>
                  <a:srgbClr val="000000"/>
                </a:solidFill>
                <a:latin typeface="Arial"/>
              </a:rPr>
              <a:t>sino</a:t>
            </a:r>
            <a:r>
              <a:rPr lang="en-US" sz="1600" b="0" strike="noStrike" spc="-1" dirty="0">
                <a:solidFill>
                  <a:srgbClr val="000000"/>
                </a:solidFill>
                <a:latin typeface="Arial"/>
              </a:rPr>
              <a:t> que </a:t>
            </a:r>
            <a:r>
              <a:rPr lang="en-US" sz="1600" b="0" strike="noStrike" spc="-1" dirty="0" err="1">
                <a:solidFill>
                  <a:srgbClr val="000000"/>
                </a:solidFill>
                <a:latin typeface="Arial"/>
              </a:rPr>
              <a:t>había</a:t>
            </a:r>
            <a:r>
              <a:rPr lang="en-US" sz="1600" b="0" strike="noStrike" spc="-1" dirty="0">
                <a:solidFill>
                  <a:srgbClr val="000000"/>
                </a:solidFill>
                <a:latin typeface="Arial"/>
              </a:rPr>
              <a:t> </a:t>
            </a:r>
            <a:r>
              <a:rPr lang="en-US" sz="1600" b="0" strike="noStrike" spc="-1" dirty="0" err="1">
                <a:solidFill>
                  <a:srgbClr val="000000"/>
                </a:solidFill>
                <a:latin typeface="Arial"/>
              </a:rPr>
              <a:t>llevado</a:t>
            </a:r>
            <a:r>
              <a:rPr lang="en-US" sz="1600" b="0" strike="noStrike" spc="-1" dirty="0">
                <a:solidFill>
                  <a:srgbClr val="000000"/>
                </a:solidFill>
                <a:latin typeface="Arial"/>
              </a:rPr>
              <a:t> al hombre al </a:t>
            </a:r>
            <a:r>
              <a:rPr lang="en-US" sz="1600" b="0" strike="noStrike" spc="-1" dirty="0" err="1">
                <a:solidFill>
                  <a:srgbClr val="000000"/>
                </a:solidFill>
                <a:latin typeface="Arial"/>
              </a:rPr>
              <a:t>pecado</a:t>
            </a:r>
            <a:r>
              <a:rPr lang="en-US" sz="1600" b="0" strike="noStrike" spc="-1" dirty="0">
                <a:solidFill>
                  <a:srgbClr val="000000"/>
                </a:solidFill>
                <a:latin typeface="Arial"/>
              </a:rPr>
              <a:t>. Por </a:t>
            </a:r>
            <a:r>
              <a:rPr lang="en-US" sz="1600" b="0" strike="noStrike" spc="-1" dirty="0" err="1">
                <a:solidFill>
                  <a:srgbClr val="000000"/>
                </a:solidFill>
                <a:latin typeface="Arial"/>
              </a:rPr>
              <a:t>eso</a:t>
            </a:r>
            <a:r>
              <a:rPr lang="en-US" sz="1600" b="0" strike="noStrike" spc="-1" dirty="0">
                <a:solidFill>
                  <a:srgbClr val="000000"/>
                </a:solidFill>
                <a:latin typeface="Arial"/>
              </a:rPr>
              <a:t> </a:t>
            </a:r>
            <a:r>
              <a:rPr lang="en-US" sz="1600" b="0" strike="noStrike" spc="-1" dirty="0" err="1">
                <a:solidFill>
                  <a:srgbClr val="000000"/>
                </a:solidFill>
                <a:latin typeface="Arial"/>
              </a:rPr>
              <a:t>fue</a:t>
            </a:r>
            <a:r>
              <a:rPr lang="en-US" sz="1600" b="0" strike="noStrike" spc="-1" dirty="0">
                <a:solidFill>
                  <a:srgbClr val="000000"/>
                </a:solidFill>
                <a:latin typeface="Arial"/>
              </a:rPr>
              <a:t> </a:t>
            </a:r>
            <a:r>
              <a:rPr lang="en-US" sz="1600" b="0" strike="noStrike" spc="-1" dirty="0" err="1">
                <a:solidFill>
                  <a:srgbClr val="000000"/>
                </a:solidFill>
                <a:latin typeface="Arial"/>
              </a:rPr>
              <a:t>castigada</a:t>
            </a:r>
            <a:r>
              <a:rPr lang="en-US" sz="1600" b="0" strike="noStrike" spc="-1" dirty="0">
                <a:solidFill>
                  <a:srgbClr val="000000"/>
                </a:solidFill>
                <a:latin typeface="Arial"/>
              </a:rPr>
              <a:t> con </a:t>
            </a:r>
            <a:r>
              <a:rPr lang="en-US" sz="1600" b="0" strike="noStrike" spc="-1" dirty="0" smtClean="0">
                <a:solidFill>
                  <a:srgbClr val="000000"/>
                </a:solidFill>
                <a:latin typeface="Arial"/>
              </a:rPr>
              <a:t>un </a:t>
            </a:r>
            <a:r>
              <a:rPr lang="en-US" sz="1600" b="1" strike="noStrike" spc="-1" dirty="0" err="1" smtClean="0">
                <a:solidFill>
                  <a:srgbClr val="000000"/>
                </a:solidFill>
                <a:latin typeface="Arial"/>
              </a:rPr>
              <a:t>deseo</a:t>
            </a:r>
            <a:r>
              <a:rPr lang="en-US" sz="1600" b="1" strike="noStrike" spc="-1" dirty="0" smtClean="0">
                <a:solidFill>
                  <a:srgbClr val="000000"/>
                </a:solidFill>
                <a:latin typeface="Arial"/>
              </a:rPr>
              <a:t> </a:t>
            </a:r>
            <a:r>
              <a:rPr lang="en-US" sz="1600" b="1" strike="noStrike" spc="-1" dirty="0" err="1">
                <a:solidFill>
                  <a:srgbClr val="000000"/>
                </a:solidFill>
                <a:latin typeface="Arial"/>
              </a:rPr>
              <a:t>rayano</a:t>
            </a:r>
            <a:r>
              <a:rPr lang="en-US" sz="1600" b="1" strike="noStrike" spc="-1" dirty="0">
                <a:solidFill>
                  <a:srgbClr val="000000"/>
                </a:solidFill>
                <a:latin typeface="Arial"/>
              </a:rPr>
              <a:t> </a:t>
            </a:r>
            <a:r>
              <a:rPr lang="en-US" sz="1600" b="1" strike="noStrike" spc="-1" dirty="0" err="1">
                <a:solidFill>
                  <a:srgbClr val="000000"/>
                </a:solidFill>
                <a:latin typeface="Arial"/>
              </a:rPr>
              <a:t>en</a:t>
            </a:r>
            <a:r>
              <a:rPr lang="en-US" sz="1600" b="1" strike="noStrike" spc="-1" dirty="0">
                <a:solidFill>
                  <a:srgbClr val="000000"/>
                </a:solidFill>
                <a:latin typeface="Arial"/>
              </a:rPr>
              <a:t> la </a:t>
            </a:r>
            <a:r>
              <a:rPr lang="en-US" sz="1600" b="1" strike="noStrike" spc="-1" dirty="0" err="1" smtClean="0">
                <a:solidFill>
                  <a:srgbClr val="000000"/>
                </a:solidFill>
                <a:latin typeface="Arial"/>
              </a:rPr>
              <a:t>enfermedad</a:t>
            </a:r>
            <a:r>
              <a:rPr lang="en-US" sz="1600" b="1" strike="noStrike" spc="-1" dirty="0" smtClean="0">
                <a:solidFill>
                  <a:srgbClr val="000000"/>
                </a:solidFill>
                <a:latin typeface="Arial"/>
              </a:rPr>
              <a:t> </a:t>
            </a:r>
            <a:r>
              <a:rPr lang="en-US" sz="1600" b="0" strike="noStrike" spc="-1" dirty="0" smtClean="0">
                <a:solidFill>
                  <a:srgbClr val="000000"/>
                </a:solidFill>
                <a:latin typeface="Arial"/>
              </a:rPr>
              <a:t>(</a:t>
            </a:r>
            <a:r>
              <a:rPr lang="en-US" sz="1600" b="0" strike="noStrike" spc="-1" dirty="0">
                <a:solidFill>
                  <a:srgbClr val="000000"/>
                </a:solidFill>
                <a:latin typeface="Arial"/>
              </a:rPr>
              <a:t>Heb. de “</a:t>
            </a:r>
            <a:r>
              <a:rPr lang="en-US" sz="1600" b="0" strike="noStrike" spc="-1" dirty="0" err="1">
                <a:solidFill>
                  <a:srgbClr val="000000"/>
                </a:solidFill>
                <a:latin typeface="Arial"/>
              </a:rPr>
              <a:t>tener</a:t>
            </a:r>
            <a:r>
              <a:rPr lang="en-US" sz="1600" b="0" strike="noStrike" spc="-1" dirty="0">
                <a:solidFill>
                  <a:srgbClr val="000000"/>
                </a:solidFill>
                <a:latin typeface="Arial"/>
              </a:rPr>
              <a:t> un </a:t>
            </a:r>
            <a:r>
              <a:rPr lang="en-US" sz="1600" b="0" strike="noStrike" spc="-1" dirty="0" err="1">
                <a:solidFill>
                  <a:srgbClr val="000000"/>
                </a:solidFill>
                <a:latin typeface="Arial"/>
              </a:rPr>
              <a:t>deseo</a:t>
            </a:r>
            <a:r>
              <a:rPr lang="en-US" sz="1600" b="0" strike="noStrike" spc="-1" dirty="0">
                <a:solidFill>
                  <a:srgbClr val="000000"/>
                </a:solidFill>
                <a:latin typeface="Arial"/>
              </a:rPr>
              <a:t> </a:t>
            </a:r>
            <a:r>
              <a:rPr lang="en-US" sz="1600" b="0" strike="noStrike" spc="-1" dirty="0" err="1">
                <a:solidFill>
                  <a:srgbClr val="000000"/>
                </a:solidFill>
                <a:latin typeface="Arial"/>
              </a:rPr>
              <a:t>violento</a:t>
            </a:r>
            <a:r>
              <a:rPr lang="en-US" sz="1600" b="0" strike="noStrike" spc="-1" dirty="0">
                <a:solidFill>
                  <a:srgbClr val="000000"/>
                </a:solidFill>
                <a:latin typeface="Arial"/>
              </a:rPr>
              <a:t> de </a:t>
            </a:r>
            <a:r>
              <a:rPr lang="en-US" sz="1600" b="0" strike="noStrike" spc="-1" dirty="0" err="1">
                <a:solidFill>
                  <a:srgbClr val="000000"/>
                </a:solidFill>
                <a:latin typeface="Arial"/>
              </a:rPr>
              <a:t>algo</a:t>
            </a:r>
            <a:r>
              <a:rPr lang="en-US" sz="1600" b="0" strike="noStrike" spc="-1" dirty="0">
                <a:solidFill>
                  <a:srgbClr val="000000"/>
                </a:solidFill>
                <a:latin typeface="Arial"/>
              </a:rPr>
              <a:t>”)…*</a:t>
            </a:r>
          </a:p>
        </p:txBody>
      </p:sp>
      <p:sp>
        <p:nvSpPr>
          <p:cNvPr id="30" name="TextBox 29"/>
          <p:cNvSpPr txBox="1">
            <a:spLocks noChangeArrowheads="1"/>
          </p:cNvSpPr>
          <p:nvPr/>
        </p:nvSpPr>
        <p:spPr bwMode="auto">
          <a:xfrm>
            <a:off x="7467600" y="6626225"/>
            <a:ext cx="47259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spcBef>
                <a:spcPct val="0"/>
              </a:spcBef>
              <a:buFontTx/>
              <a:buNone/>
            </a:pPr>
            <a:r>
              <a:rPr lang="en-US" altLang="en-US" sz="1100" b="0" dirty="0">
                <a:latin typeface="Arial" panose="020B0604020202020204" pitchFamily="34" charset="0"/>
              </a:rPr>
              <a:t>*</a:t>
            </a:r>
            <a:r>
              <a:rPr lang="en-US" altLang="en-US" sz="1100" b="0" dirty="0" err="1">
                <a:latin typeface="Arial" panose="020B0604020202020204" pitchFamily="34" charset="0"/>
              </a:rPr>
              <a:t>Keil</a:t>
            </a:r>
            <a:r>
              <a:rPr lang="en-US" altLang="en-US" sz="1100" b="0" dirty="0">
                <a:latin typeface="Arial" panose="020B0604020202020204" pitchFamily="34" charset="0"/>
              </a:rPr>
              <a:t> </a:t>
            </a:r>
            <a:r>
              <a:rPr lang="en-US" altLang="en-US" sz="1100" b="0" dirty="0" smtClean="0">
                <a:latin typeface="Arial" panose="020B0604020202020204" pitchFamily="34" charset="0"/>
              </a:rPr>
              <a:t>y </a:t>
            </a:r>
            <a:r>
              <a:rPr lang="en-US" altLang="en-US" sz="1100" b="0" dirty="0" err="1">
                <a:latin typeface="Arial" panose="020B0604020202020204" pitchFamily="34" charset="0"/>
              </a:rPr>
              <a:t>Delitzsch</a:t>
            </a:r>
            <a:r>
              <a:rPr lang="en-US" altLang="en-US" sz="1100" b="0" dirty="0">
                <a:latin typeface="Arial" panose="020B0604020202020204" pitchFamily="34" charset="0"/>
              </a:rPr>
              <a:t>, </a:t>
            </a:r>
            <a:r>
              <a:rPr lang="en-US" altLang="en-US" sz="1100" b="0" i="1" dirty="0" err="1" smtClean="0">
                <a:latin typeface="Arial" panose="020B0604020202020204" pitchFamily="34" charset="0"/>
              </a:rPr>
              <a:t>Comentario</a:t>
            </a:r>
            <a:r>
              <a:rPr lang="en-US" altLang="en-US" sz="1100" b="0" i="1" dirty="0" smtClean="0">
                <a:latin typeface="Arial" panose="020B0604020202020204" pitchFamily="34" charset="0"/>
              </a:rPr>
              <a:t> </a:t>
            </a:r>
            <a:r>
              <a:rPr lang="en-US" altLang="en-US" sz="1100" b="0" i="1" dirty="0" err="1" smtClean="0">
                <a:latin typeface="Arial" panose="020B0604020202020204" pitchFamily="34" charset="0"/>
              </a:rPr>
              <a:t>sobre</a:t>
            </a:r>
            <a:r>
              <a:rPr lang="en-US" altLang="en-US" sz="1100" b="0" i="1" dirty="0" smtClean="0">
                <a:latin typeface="Arial" panose="020B0604020202020204" pitchFamily="34" charset="0"/>
              </a:rPr>
              <a:t> el </a:t>
            </a:r>
            <a:r>
              <a:rPr lang="en-US" altLang="en-US" sz="1100" b="0" i="1" dirty="0" err="1" smtClean="0">
                <a:latin typeface="Arial" panose="020B0604020202020204" pitchFamily="34" charset="0"/>
              </a:rPr>
              <a:t>Antiguo</a:t>
            </a:r>
            <a:r>
              <a:rPr lang="en-US" altLang="en-US" sz="1100" b="0" i="1" dirty="0" smtClean="0">
                <a:latin typeface="Arial" panose="020B0604020202020204" pitchFamily="34" charset="0"/>
              </a:rPr>
              <a:t> </a:t>
            </a:r>
            <a:r>
              <a:rPr lang="en-US" altLang="en-US" sz="1100" b="0" i="1" dirty="0" err="1" smtClean="0">
                <a:latin typeface="Arial" panose="020B0604020202020204" pitchFamily="34" charset="0"/>
              </a:rPr>
              <a:t>Testamento</a:t>
            </a:r>
            <a:r>
              <a:rPr lang="en-US" altLang="en-US" sz="1100" b="0" dirty="0" smtClean="0">
                <a:latin typeface="Arial" panose="020B0604020202020204" pitchFamily="34" charset="0"/>
              </a:rPr>
              <a:t>, </a:t>
            </a:r>
            <a:r>
              <a:rPr lang="en-US" altLang="en-US" sz="1100" b="0" dirty="0">
                <a:latin typeface="Arial" panose="020B0604020202020204" pitchFamily="34" charset="0"/>
              </a:rPr>
              <a:t>Vol 1, </a:t>
            </a:r>
            <a:r>
              <a:rPr lang="en-US" altLang="en-US" sz="1100" b="0" dirty="0" smtClean="0">
                <a:latin typeface="Arial" panose="020B0604020202020204" pitchFamily="34" charset="0"/>
              </a:rPr>
              <a:t>p </a:t>
            </a:r>
            <a:r>
              <a:rPr lang="en-US" altLang="en-US" sz="1100" b="0" dirty="0">
                <a:latin typeface="Arial" panose="020B0604020202020204" pitchFamily="34" charset="0"/>
              </a:rPr>
              <a:t>103.</a:t>
            </a:r>
          </a:p>
        </p:txBody>
      </p:sp>
      <p:sp>
        <p:nvSpPr>
          <p:cNvPr id="31" name="TextBox 9"/>
          <p:cNvSpPr txBox="1">
            <a:spLocks noChangeArrowheads="1"/>
          </p:cNvSpPr>
          <p:nvPr/>
        </p:nvSpPr>
        <p:spPr bwMode="auto">
          <a:xfrm>
            <a:off x="701836" y="3738476"/>
            <a:ext cx="5102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spcBef>
                <a:spcPct val="0"/>
              </a:spcBef>
              <a:buFontTx/>
              <a:buNone/>
            </a:pPr>
            <a:r>
              <a:rPr lang="he-IL" altLang="en-US" sz="2400" dirty="0">
                <a:solidFill>
                  <a:srgbClr val="66FFFF"/>
                </a:solidFill>
                <a:latin typeface="Ezra SIL" panose="02000400000000000000" pitchFamily="2" charset="-79"/>
                <a:cs typeface="Ezra SIL" panose="02000400000000000000" pitchFamily="2" charset="-79"/>
              </a:rPr>
              <a:t>תְּשׁוּקָה</a:t>
            </a:r>
            <a:r>
              <a:rPr lang="en-US" altLang="en-US" sz="2400" b="0" dirty="0">
                <a:solidFill>
                  <a:srgbClr val="66FFFF"/>
                </a:solidFill>
                <a:latin typeface="Ezra SIL" panose="02000400000000000000" pitchFamily="2" charset="-79"/>
                <a:cs typeface="Ezra SIL" panose="02000400000000000000" pitchFamily="2" charset="-79"/>
              </a:rPr>
              <a:t>   </a:t>
            </a:r>
            <a:r>
              <a:rPr lang="en-US" altLang="en-US" sz="2400" b="0" i="1" dirty="0" err="1">
                <a:solidFill>
                  <a:srgbClr val="FFFF00"/>
                </a:solidFill>
                <a:latin typeface="Arial" panose="020B0604020202020204" pitchFamily="34" charset="0"/>
                <a:cs typeface="Ezra SIL" panose="02000400000000000000" pitchFamily="2" charset="-79"/>
              </a:rPr>
              <a:t>Tᵊšûqâ</a:t>
            </a:r>
            <a:r>
              <a:rPr lang="en-US" altLang="en-US" sz="2400" b="0" i="1" dirty="0">
                <a:solidFill>
                  <a:srgbClr val="FFFF00"/>
                </a:solidFill>
                <a:latin typeface="Arial" panose="020B0604020202020204" pitchFamily="34" charset="0"/>
                <a:cs typeface="Ezra SIL" panose="02000400000000000000" pitchFamily="2" charset="-79"/>
              </a:rPr>
              <a:t> – </a:t>
            </a:r>
            <a:r>
              <a:rPr lang="en-US" altLang="en-US" sz="2400" b="0" i="1" dirty="0" err="1" smtClean="0">
                <a:solidFill>
                  <a:srgbClr val="FFFF00"/>
                </a:solidFill>
                <a:latin typeface="Arial" panose="020B0604020202020204" pitchFamily="34" charset="0"/>
                <a:cs typeface="Ezra SIL" panose="02000400000000000000" pitchFamily="2" charset="-79"/>
              </a:rPr>
              <a:t>sustantivo</a:t>
            </a:r>
            <a:r>
              <a:rPr lang="en-US" altLang="en-US" sz="2400" b="0" i="1" dirty="0" smtClean="0">
                <a:solidFill>
                  <a:srgbClr val="FFFF00"/>
                </a:solidFill>
                <a:latin typeface="Arial" panose="020B0604020202020204" pitchFamily="34" charset="0"/>
                <a:cs typeface="Ezra SIL" panose="02000400000000000000" pitchFamily="2" charset="-79"/>
              </a:rPr>
              <a:t> </a:t>
            </a:r>
            <a:r>
              <a:rPr lang="en-US" altLang="en-US" sz="2400" b="0" i="1" dirty="0" err="1" smtClean="0">
                <a:solidFill>
                  <a:srgbClr val="FFFF00"/>
                </a:solidFill>
                <a:latin typeface="Arial" panose="020B0604020202020204" pitchFamily="34" charset="0"/>
                <a:cs typeface="Ezra SIL" panose="02000400000000000000" pitchFamily="2" charset="-79"/>
              </a:rPr>
              <a:t>femenino</a:t>
            </a:r>
            <a:endParaRPr lang="en-US" altLang="en-US" sz="2400" b="0" dirty="0">
              <a:solidFill>
                <a:srgbClr val="FFFF00"/>
              </a:solidFill>
              <a:latin typeface="Arial" panose="020B0604020202020204" pitchFamily="34" charset="0"/>
              <a:cs typeface="Ezra SIL" panose="02000400000000000000" pitchFamily="2" charset="-79"/>
            </a:endParaRPr>
          </a:p>
        </p:txBody>
      </p:sp>
    </p:spTree>
    <p:extLst>
      <p:ext uri="{BB962C8B-B14F-4D97-AF65-F5344CB8AC3E}">
        <p14:creationId xmlns:p14="http://schemas.microsoft.com/office/powerpoint/2010/main" val="304802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3" grpId="0"/>
      <p:bldP spid="29" grpId="0" animBg="1"/>
      <p:bldP spid="30"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rtl="0"/>
            <a:r>
              <a:rPr lang="en-US" dirty="0" err="1"/>
              <a:t>Preguntas</a:t>
            </a:r>
            <a:endParaRPr lang="en-US" dirty="0"/>
          </a:p>
        </p:txBody>
      </p:sp>
      <p:sp>
        <p:nvSpPr>
          <p:cNvPr id="3" name="Content Placeholder 2"/>
          <p:cNvSpPr>
            <a:spLocks noGrp="1"/>
          </p:cNvSpPr>
          <p:nvPr>
            <p:ph idx="1"/>
          </p:nvPr>
        </p:nvSpPr>
        <p:spPr/>
        <p:txBody>
          <a:bodyPr/>
          <a:lstStyle/>
          <a:p>
            <a:pPr>
              <a:defRPr/>
            </a:pPr>
            <a:r>
              <a:rPr lang="es-ES" dirty="0">
                <a:solidFill>
                  <a:schemeClr val="bg1">
                    <a:lumMod val="50000"/>
                  </a:schemeClr>
                </a:solidFill>
              </a:rPr>
              <a:t>¿Qué pasa si estoy lastimado(a)?</a:t>
            </a:r>
          </a:p>
          <a:p>
            <a:pPr>
              <a:defRPr/>
            </a:pPr>
            <a:r>
              <a:rPr lang="es-ES" dirty="0">
                <a:solidFill>
                  <a:schemeClr val="bg1">
                    <a:lumMod val="50000"/>
                  </a:schemeClr>
                </a:solidFill>
              </a:rPr>
              <a:t>¿Significa ‘la tolerancia’ tolerar el pecado?</a:t>
            </a:r>
          </a:p>
          <a:p>
            <a:pPr algn="l" rtl="0">
              <a:defRPr/>
            </a:pPr>
            <a:r>
              <a:rPr lang="en-US" dirty="0" smtClean="0"/>
              <a:t>¿</a:t>
            </a:r>
            <a:r>
              <a:rPr lang="en-US" dirty="0"/>
              <a:t>Cuándo se debe afrontar el mal?</a:t>
            </a:r>
          </a:p>
        </p:txBody>
      </p:sp>
      <p:sp>
        <p:nvSpPr>
          <p:cNvPr id="4" name="Slide Number Placeholder 3"/>
          <p:cNvSpPr>
            <a:spLocks noGrp="1"/>
          </p:cNvSpPr>
          <p:nvPr>
            <p:ph type="sldNum" sz="quarter" idx="12"/>
          </p:nvPr>
        </p:nvSpPr>
        <p:spPr/>
        <p:txBody>
          <a:bodyPr/>
          <a:lstStyle/>
          <a:p>
            <a:pPr algn="l">
              <a:defRPr/>
            </a:pPr>
            <a:fld id="{466164F3-FF45-40D0-8333-AB284CF6E3C7}" type="slidenum">
              <a:rPr lang="en-US" smtClean="0">
                <a:solidFill>
                  <a:srgbClr val="FFFFFF"/>
                </a:solidFill>
              </a:rPr>
              <a:pPr algn="l">
                <a:defRPr/>
              </a:pPr>
              <a:t>170</a:t>
            </a:fld>
            <a:endParaRPr lang="en-US">
              <a:solidFill>
                <a:srgbClr val="FFFFFF"/>
              </a:solidFill>
            </a:endParaRPr>
          </a:p>
        </p:txBody>
      </p:sp>
    </p:spTree>
    <p:extLst>
      <p:ext uri="{BB962C8B-B14F-4D97-AF65-F5344CB8AC3E}">
        <p14:creationId xmlns:p14="http://schemas.microsoft.com/office/powerpoint/2010/main" val="393434272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524794" y="0"/>
            <a:ext cx="9144000" cy="838200"/>
          </a:xfrm>
        </p:spPr>
        <p:txBody>
          <a:bodyPr/>
          <a:lstStyle/>
          <a:p>
            <a:pPr algn="l" rtl="0"/>
            <a:r>
              <a:rPr lang="en-US" dirty="0"/>
              <a:t>¿</a:t>
            </a:r>
            <a:r>
              <a:rPr lang="en-US" dirty="0" err="1"/>
              <a:t>Cuándo</a:t>
            </a:r>
            <a:r>
              <a:rPr lang="en-US" dirty="0"/>
              <a:t> se </a:t>
            </a:r>
            <a:r>
              <a:rPr lang="en-US" dirty="0" smtClean="0"/>
              <a:t>require la </a:t>
            </a:r>
            <a:r>
              <a:rPr lang="en-US" dirty="0" err="1"/>
              <a:t>confrontación</a:t>
            </a:r>
            <a:r>
              <a:rPr lang="en-US" dirty="0"/>
              <a:t>?</a:t>
            </a:r>
          </a:p>
        </p:txBody>
      </p:sp>
      <p:sp>
        <p:nvSpPr>
          <p:cNvPr id="3" name="Content Placeholder 2"/>
          <p:cNvSpPr>
            <a:spLocks noGrp="1"/>
          </p:cNvSpPr>
          <p:nvPr>
            <p:ph idx="1"/>
          </p:nvPr>
        </p:nvSpPr>
        <p:spPr>
          <a:xfrm>
            <a:off x="728158" y="990600"/>
            <a:ext cx="11066318" cy="5715000"/>
          </a:xfrm>
        </p:spPr>
        <p:txBody>
          <a:bodyPr>
            <a:normAutofit fontScale="92500" lnSpcReduction="10000"/>
          </a:bodyPr>
          <a:lstStyle/>
          <a:p>
            <a:pPr algn="l" rtl="0">
              <a:defRPr/>
            </a:pPr>
            <a:r>
              <a:rPr lang="en-US" dirty="0" smtClean="0">
                <a:ea typeface="+mn-ea"/>
              </a:rPr>
              <a:t>Para </a:t>
            </a:r>
            <a:r>
              <a:rPr lang="en-US" dirty="0" err="1" smtClean="0">
                <a:solidFill>
                  <a:srgbClr val="99FFCC"/>
                </a:solidFill>
                <a:ea typeface="+mn-ea"/>
              </a:rPr>
              <a:t>restaurar</a:t>
            </a:r>
            <a:r>
              <a:rPr lang="en-US" dirty="0" smtClean="0">
                <a:solidFill>
                  <a:srgbClr val="99FFCC"/>
                </a:solidFill>
                <a:ea typeface="+mn-ea"/>
              </a:rPr>
              <a:t> </a:t>
            </a:r>
            <a:r>
              <a:rPr lang="en-US" dirty="0" err="1" smtClean="0">
                <a:ea typeface="+mn-ea"/>
              </a:rPr>
              <a:t>una</a:t>
            </a:r>
            <a:r>
              <a:rPr lang="en-US" dirty="0" smtClean="0">
                <a:ea typeface="+mn-ea"/>
              </a:rPr>
              <a:t> </a:t>
            </a:r>
            <a:r>
              <a:rPr lang="en-US" dirty="0">
                <a:ea typeface="+mn-ea"/>
              </a:rPr>
              <a:t>relación</a:t>
            </a:r>
          </a:p>
          <a:p>
            <a:pPr lvl="1">
              <a:defRPr/>
            </a:pPr>
            <a:r>
              <a:rPr lang="en-US" b="0" dirty="0"/>
              <a:t>Mateo 18:15 </a:t>
            </a:r>
            <a:r>
              <a:rPr lang="en-US" b="0" dirty="0" smtClean="0"/>
              <a:t>– </a:t>
            </a:r>
            <a:r>
              <a:rPr lang="en-US" b="0" i="1" dirty="0" smtClean="0"/>
              <a:t>…</a:t>
            </a:r>
            <a:r>
              <a:rPr lang="es-ES" b="0" i="1" dirty="0"/>
              <a:t>Si tu hermano peca, ve y repréndelo a solas; si te escucha, </a:t>
            </a:r>
            <a:r>
              <a:rPr lang="es-ES" i="1" dirty="0">
                <a:solidFill>
                  <a:srgbClr val="FFFF00"/>
                </a:solidFill>
              </a:rPr>
              <a:t>has ganado a tu hermano</a:t>
            </a:r>
            <a:r>
              <a:rPr lang="es-ES" b="0" i="1" dirty="0"/>
              <a:t>. </a:t>
            </a:r>
            <a:endParaRPr lang="es-ES" b="0" i="1" dirty="0" smtClean="0"/>
          </a:p>
          <a:p>
            <a:pPr>
              <a:defRPr/>
            </a:pPr>
            <a:r>
              <a:rPr lang="en-US" dirty="0" smtClean="0">
                <a:ea typeface="+mn-ea"/>
              </a:rPr>
              <a:t>Para </a:t>
            </a:r>
            <a:r>
              <a:rPr lang="en-US" dirty="0" err="1" smtClean="0">
                <a:solidFill>
                  <a:srgbClr val="99FFCC"/>
                </a:solidFill>
                <a:ea typeface="+mn-ea"/>
              </a:rPr>
              <a:t>rescatar</a:t>
            </a:r>
            <a:r>
              <a:rPr lang="en-US" dirty="0" smtClean="0">
                <a:solidFill>
                  <a:srgbClr val="99FFCC"/>
                </a:solidFill>
                <a:ea typeface="+mn-ea"/>
              </a:rPr>
              <a:t> </a:t>
            </a:r>
            <a:r>
              <a:rPr lang="en-US" dirty="0" smtClean="0">
                <a:ea typeface="+mn-ea"/>
              </a:rPr>
              <a:t>del </a:t>
            </a:r>
            <a:r>
              <a:rPr lang="en-US" dirty="0">
                <a:ea typeface="+mn-ea"/>
              </a:rPr>
              <a:t>pecado</a:t>
            </a:r>
          </a:p>
          <a:p>
            <a:pPr lvl="1">
              <a:defRPr/>
            </a:pPr>
            <a:r>
              <a:rPr lang="en-US" b="0" dirty="0"/>
              <a:t>Gálatas 6:1 </a:t>
            </a:r>
            <a:r>
              <a:rPr lang="en-US" b="0" dirty="0" smtClean="0"/>
              <a:t>– </a:t>
            </a:r>
            <a:r>
              <a:rPr lang="es-ES" b="0" i="1" dirty="0" smtClean="0"/>
              <a:t>Hermanos </a:t>
            </a:r>
            <a:r>
              <a:rPr lang="es-ES" b="0" i="1" dirty="0"/>
              <a:t>, aun si alguien es sorprendido en alguna falta, ustedes que son espirituales, </a:t>
            </a:r>
            <a:r>
              <a:rPr lang="es-ES" i="1" dirty="0">
                <a:solidFill>
                  <a:srgbClr val="FFFF00"/>
                </a:solidFill>
              </a:rPr>
              <a:t>restáurenlo</a:t>
            </a:r>
            <a:r>
              <a:rPr lang="es-ES" b="0" i="1" dirty="0"/>
              <a:t> en un espíritu de mansedumbre, mirándote a ti mismo, no sea que tú también seas tentado. </a:t>
            </a:r>
            <a:endParaRPr lang="es-ES" b="0" i="1" dirty="0" smtClean="0"/>
          </a:p>
          <a:p>
            <a:pPr lvl="1">
              <a:defRPr/>
            </a:pPr>
            <a:r>
              <a:rPr lang="en-US" b="0" dirty="0" smtClean="0"/>
              <a:t>Jaime</a:t>
            </a:r>
            <a:r>
              <a:rPr lang="en-US" b="0" i="1" dirty="0" smtClean="0"/>
              <a:t>5:19-20 </a:t>
            </a:r>
            <a:r>
              <a:rPr lang="en-US" b="0" i="1" dirty="0"/>
              <a:t>– </a:t>
            </a:r>
            <a:r>
              <a:rPr lang="es-ES" b="0" i="1" dirty="0"/>
              <a:t>Hermanos míos, si alguien de entre ustedes se extravía de la verdad y alguien le hace volver, </a:t>
            </a:r>
            <a:r>
              <a:rPr lang="es-ES" b="0" i="1" dirty="0" smtClean="0"/>
              <a:t>20</a:t>
            </a:r>
            <a:r>
              <a:rPr lang="es-ES" b="0" i="1" dirty="0"/>
              <a:t>  sepa que el que hace volver a un pecador del error de su camino </a:t>
            </a:r>
            <a:r>
              <a:rPr lang="es-ES" i="1" dirty="0">
                <a:solidFill>
                  <a:srgbClr val="FFFF00"/>
                </a:solidFill>
              </a:rPr>
              <a:t>salvará su alma de muerte</a:t>
            </a:r>
            <a:r>
              <a:rPr lang="es-ES" b="0" i="1" dirty="0"/>
              <a:t>, y cubrirá multitud de pecados. </a:t>
            </a:r>
            <a:endParaRPr lang="en-US" b="0" i="1" dirty="0"/>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3475BD76-1846-425A-8275-6CAEFE62E937}" type="slidenum">
              <a:rPr lang="en-US">
                <a:solidFill>
                  <a:srgbClr val="FFFFFF"/>
                </a:solidFill>
              </a:rPr>
              <a:pPr algn="l" fontAlgn="base">
                <a:spcBef>
                  <a:spcPct val="0"/>
                </a:spcBef>
                <a:spcAft>
                  <a:spcPct val="0"/>
                </a:spcAft>
                <a:defRPr/>
              </a:pPr>
              <a:t>171</a:t>
            </a:fld>
            <a:endParaRPr lang="en-US">
              <a:solidFill>
                <a:srgbClr val="FFFFFF"/>
              </a:solidFill>
            </a:endParaRPr>
          </a:p>
        </p:txBody>
      </p:sp>
    </p:spTree>
    <p:extLst>
      <p:ext uri="{BB962C8B-B14F-4D97-AF65-F5344CB8AC3E}">
        <p14:creationId xmlns:p14="http://schemas.microsoft.com/office/powerpoint/2010/main" val="14440404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rtl="0"/>
            <a:r>
              <a:rPr lang="en-US" dirty="0" smtClean="0"/>
              <a:t>El </a:t>
            </a:r>
            <a:r>
              <a:rPr lang="en-US" dirty="0" err="1" smtClean="0"/>
              <a:t>perdón</a:t>
            </a:r>
            <a:endParaRPr lang="en-US" dirty="0"/>
          </a:p>
        </p:txBody>
      </p:sp>
      <p:sp>
        <p:nvSpPr>
          <p:cNvPr id="49155" name="Content Placeholder 3"/>
          <p:cNvSpPr>
            <a:spLocks noGrp="1"/>
          </p:cNvSpPr>
          <p:nvPr>
            <p:ph idx="1"/>
          </p:nvPr>
        </p:nvSpPr>
        <p:spPr>
          <a:xfrm>
            <a:off x="884021" y="990600"/>
            <a:ext cx="10027228" cy="4648200"/>
          </a:xfrm>
        </p:spPr>
        <p:txBody>
          <a:bodyPr/>
          <a:lstStyle/>
          <a:p>
            <a:pPr marL="0" indent="0">
              <a:spcBef>
                <a:spcPct val="0"/>
              </a:spcBef>
              <a:buNone/>
            </a:pPr>
            <a:r>
              <a:rPr lang="en-US" b="0" dirty="0" err="1"/>
              <a:t>Griego</a:t>
            </a:r>
            <a:r>
              <a:rPr lang="en-US" b="0" dirty="0" smtClean="0"/>
              <a:t>, </a:t>
            </a:r>
            <a:r>
              <a:rPr lang="en-US" b="0" i="1" dirty="0" err="1" smtClean="0"/>
              <a:t>charizomai</a:t>
            </a:r>
            <a:r>
              <a:rPr lang="en-US" b="0" i="1" dirty="0" smtClean="0"/>
              <a:t> </a:t>
            </a:r>
            <a:r>
              <a:rPr lang="en-US" b="0" dirty="0"/>
              <a:t>– conceder </a:t>
            </a:r>
            <a:r>
              <a:rPr lang="en-US" dirty="0" err="1">
                <a:solidFill>
                  <a:srgbClr val="FFFF00"/>
                </a:solidFill>
              </a:rPr>
              <a:t>como</a:t>
            </a:r>
            <a:r>
              <a:rPr lang="en-US" dirty="0">
                <a:solidFill>
                  <a:srgbClr val="FFFF00"/>
                </a:solidFill>
              </a:rPr>
              <a:t> favor</a:t>
            </a:r>
            <a:r>
              <a:rPr lang="en-US" b="0" dirty="0"/>
              <a:t>, </a:t>
            </a:r>
            <a:r>
              <a:rPr lang="en-US" b="0" dirty="0" err="1"/>
              <a:t>es</a:t>
            </a:r>
            <a:r>
              <a:rPr lang="en-US" b="0" dirty="0"/>
              <a:t> </a:t>
            </a:r>
            <a:r>
              <a:rPr lang="en-US" b="0" dirty="0" err="1"/>
              <a:t>decir</a:t>
            </a:r>
            <a:r>
              <a:rPr lang="en-US" b="0" dirty="0"/>
              <a:t>, </a:t>
            </a:r>
            <a:r>
              <a:rPr lang="en-US" b="0" dirty="0" err="1"/>
              <a:t>gratuitamente</a:t>
            </a:r>
            <a:r>
              <a:rPr lang="en-US" b="0" dirty="0"/>
              <a:t>, </a:t>
            </a:r>
            <a:r>
              <a:rPr lang="en-US" b="0" dirty="0" err="1"/>
              <a:t>en</a:t>
            </a:r>
            <a:r>
              <a:rPr lang="en-US" b="0" dirty="0"/>
              <a:t> </a:t>
            </a:r>
            <a:r>
              <a:rPr lang="en-US" b="0" dirty="0" err="1"/>
              <a:t>bondad</a:t>
            </a:r>
            <a:r>
              <a:rPr lang="en-US" b="0" dirty="0"/>
              <a:t>, </a:t>
            </a:r>
            <a:r>
              <a:rPr lang="en-US" b="0" dirty="0" err="1"/>
              <a:t>perdón</a:t>
            </a:r>
            <a:r>
              <a:rPr lang="en-US" b="0" dirty="0"/>
              <a:t> o </a:t>
            </a:r>
            <a:r>
              <a:rPr lang="en-US" b="0" dirty="0" err="1"/>
              <a:t>rescate</a:t>
            </a:r>
            <a:r>
              <a:rPr lang="en-US" b="0" dirty="0"/>
              <a:t>; </a:t>
            </a:r>
            <a:r>
              <a:rPr lang="en-US" b="0" dirty="0" err="1"/>
              <a:t>liberar</a:t>
            </a:r>
            <a:r>
              <a:rPr lang="en-US" b="0" dirty="0"/>
              <a:t>, </a:t>
            </a:r>
            <a:r>
              <a:rPr lang="en-US" b="0" dirty="0" err="1"/>
              <a:t>perdonar</a:t>
            </a:r>
            <a:r>
              <a:rPr lang="en-US" b="0" dirty="0"/>
              <a:t> (</a:t>
            </a:r>
            <a:r>
              <a:rPr lang="en-US" b="0" dirty="0" err="1"/>
              <a:t>francamente</a:t>
            </a:r>
            <a:r>
              <a:rPr lang="en-US" b="0" dirty="0"/>
              <a:t>), </a:t>
            </a:r>
            <a:r>
              <a:rPr lang="en-US" dirty="0" err="1">
                <a:solidFill>
                  <a:srgbClr val="FFFF00"/>
                </a:solidFill>
              </a:rPr>
              <a:t>dar</a:t>
            </a:r>
            <a:r>
              <a:rPr lang="en-US" dirty="0">
                <a:solidFill>
                  <a:srgbClr val="FFFF00"/>
                </a:solidFill>
              </a:rPr>
              <a:t> (</a:t>
            </a:r>
            <a:r>
              <a:rPr lang="en-US" dirty="0" err="1">
                <a:solidFill>
                  <a:srgbClr val="FFFF00"/>
                </a:solidFill>
              </a:rPr>
              <a:t>libremente</a:t>
            </a:r>
            <a:r>
              <a:rPr lang="en-US" dirty="0">
                <a:solidFill>
                  <a:srgbClr val="FFFF00"/>
                </a:solidFill>
              </a:rPr>
              <a:t>), conceder</a:t>
            </a:r>
            <a:r>
              <a:rPr lang="en-US" b="0" dirty="0"/>
              <a:t>.</a:t>
            </a:r>
            <a:endParaRPr lang="en-US" sz="2800" b="0" dirty="0"/>
          </a:p>
        </p:txBody>
      </p:sp>
      <p:sp>
        <p:nvSpPr>
          <p:cNvPr id="3" name="Slide Number Placeholder 2"/>
          <p:cNvSpPr>
            <a:spLocks noGrp="1"/>
          </p:cNvSpPr>
          <p:nvPr>
            <p:ph type="sldNum" sz="quarter" idx="12"/>
          </p:nvPr>
        </p:nvSpPr>
        <p:spPr/>
        <p:txBody>
          <a:bodyPr/>
          <a:lstStyle/>
          <a:p>
            <a:pPr algn="l" fontAlgn="base">
              <a:spcBef>
                <a:spcPct val="0"/>
              </a:spcBef>
              <a:spcAft>
                <a:spcPct val="0"/>
              </a:spcAft>
              <a:defRPr/>
            </a:pPr>
            <a:fld id="{4285E69B-78A0-441F-A769-149C9DF65C55}" type="slidenum">
              <a:rPr lang="en-US">
                <a:solidFill>
                  <a:srgbClr val="FFFFFF"/>
                </a:solidFill>
              </a:rPr>
              <a:pPr algn="l" fontAlgn="base">
                <a:spcBef>
                  <a:spcPct val="0"/>
                </a:spcBef>
                <a:spcAft>
                  <a:spcPct val="0"/>
                </a:spcAft>
                <a:defRPr/>
              </a:pPr>
              <a:t>172</a:t>
            </a:fld>
            <a:endParaRPr lang="en-US">
              <a:solidFill>
                <a:srgbClr val="FFFFFF"/>
              </a:solidFill>
            </a:endParaRPr>
          </a:p>
        </p:txBody>
      </p:sp>
    </p:spTree>
    <p:extLst>
      <p:ext uri="{BB962C8B-B14F-4D97-AF65-F5344CB8AC3E}">
        <p14:creationId xmlns:p14="http://schemas.microsoft.com/office/powerpoint/2010/main" val="413855534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rtl="0"/>
            <a:r>
              <a:rPr lang="en-US" dirty="0" err="1"/>
              <a:t>Tolerancia</a:t>
            </a:r>
            <a:r>
              <a:rPr lang="en-US" dirty="0"/>
              <a:t> y </a:t>
            </a:r>
            <a:r>
              <a:rPr lang="en-US" dirty="0" err="1"/>
              <a:t>perdón</a:t>
            </a:r>
            <a:endParaRPr lang="en-US" dirty="0"/>
          </a:p>
        </p:txBody>
      </p:sp>
      <p:sp>
        <p:nvSpPr>
          <p:cNvPr id="8195" name="Content Placeholder 2"/>
          <p:cNvSpPr>
            <a:spLocks noGrp="1"/>
          </p:cNvSpPr>
          <p:nvPr>
            <p:ph idx="1"/>
          </p:nvPr>
        </p:nvSpPr>
        <p:spPr/>
        <p:txBody>
          <a:bodyPr>
            <a:normAutofit/>
          </a:bodyPr>
          <a:lstStyle/>
          <a:p>
            <a:pPr algn="l" rtl="0"/>
            <a:r>
              <a:rPr lang="en-US" sz="4000" dirty="0"/>
              <a:t>El perdón es:</a:t>
            </a:r>
          </a:p>
          <a:p>
            <a:pPr lvl="1" algn="l" rtl="0"/>
            <a:r>
              <a:rPr lang="en-US" sz="3600" dirty="0"/>
              <a:t>Un momento determinado, no un proceso continuo (suspensión de la pena)</a:t>
            </a:r>
            <a:endParaRPr lang="en-US" sz="2400" dirty="0"/>
          </a:p>
          <a:p>
            <a:pPr lvl="1" algn="l" rtl="0"/>
            <a:r>
              <a:rPr lang="en-US" sz="3600" dirty="0"/>
              <a:t>Una transacción (es decir, </a:t>
            </a:r>
            <a:r>
              <a:rPr lang="en-US" sz="3600" dirty="0"/>
              <a:t>se </a:t>
            </a:r>
            <a:r>
              <a:rPr lang="en-US" sz="3600" dirty="0" err="1"/>
              <a:t>pide</a:t>
            </a:r>
            <a:r>
              <a:rPr lang="en-US" sz="3600" dirty="0"/>
              <a:t> y se da), </a:t>
            </a:r>
            <a:r>
              <a:rPr lang="en-US" sz="3600" dirty="0"/>
              <a:t>en lugar de una actitud o intención.</a:t>
            </a:r>
            <a:endParaRPr lang="en-US" sz="2400" dirty="0"/>
          </a:p>
          <a:p>
            <a:pPr lvl="1" algn="l" rtl="0"/>
            <a:r>
              <a:rPr lang="en-US" sz="3600" dirty="0"/>
              <a:t>Por una deuda específica, un daño, un pecado, más que una "tolerancia" continua.</a:t>
            </a:r>
            <a:endParaRPr lang="en-US" sz="2400" dirty="0"/>
          </a:p>
          <a:p>
            <a:pPr algn="l" rtl="0"/>
            <a:r>
              <a:rPr lang="en-US" sz="4000" dirty="0"/>
              <a:t>La tolerancia es la base del perdón.</a:t>
            </a:r>
          </a:p>
        </p:txBody>
      </p:sp>
      <p:sp>
        <p:nvSpPr>
          <p:cNvPr id="4" name="Slide Number Placeholder 3"/>
          <p:cNvSpPr>
            <a:spLocks noGrp="1"/>
          </p:cNvSpPr>
          <p:nvPr>
            <p:ph type="sldNum" sz="quarter" idx="12"/>
          </p:nvPr>
        </p:nvSpPr>
        <p:spPr/>
        <p:txBody>
          <a:bodyPr/>
          <a:lstStyle/>
          <a:p>
            <a:pPr algn="l">
              <a:defRPr/>
            </a:pPr>
            <a:fld id="{4E593080-2D4D-435D-8FD1-6560ABB85A5D}" type="slidenum">
              <a:rPr lang="en-US" smtClean="0">
                <a:solidFill>
                  <a:srgbClr val="FFFFFF"/>
                </a:solidFill>
              </a:rPr>
              <a:pPr algn="l">
                <a:defRPr/>
              </a:pPr>
              <a:t>173</a:t>
            </a:fld>
            <a:endParaRPr lang="en-US">
              <a:solidFill>
                <a:srgbClr val="FFFFFF"/>
              </a:solidFill>
            </a:endParaRPr>
          </a:p>
        </p:txBody>
      </p:sp>
    </p:spTree>
    <p:extLst>
      <p:ext uri="{BB962C8B-B14F-4D97-AF65-F5344CB8AC3E}">
        <p14:creationId xmlns:p14="http://schemas.microsoft.com/office/powerpoint/2010/main" val="145621223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rtl="0"/>
            <a:r>
              <a:rPr lang="en-US" dirty="0" err="1"/>
              <a:t>Proceso</a:t>
            </a:r>
            <a:r>
              <a:rPr lang="en-US" dirty="0"/>
              <a:t> </a:t>
            </a:r>
            <a:r>
              <a:rPr lang="en-US" dirty="0" smtClean="0"/>
              <a:t>del </a:t>
            </a:r>
            <a:r>
              <a:rPr lang="en-US" dirty="0" err="1"/>
              <a:t>perdón</a:t>
            </a:r>
            <a:r>
              <a:rPr lang="en-US" dirty="0"/>
              <a:t> </a:t>
            </a:r>
            <a:r>
              <a:rPr lang="en-US" dirty="0" smtClean="0"/>
              <a:t>(¿?)</a:t>
            </a:r>
            <a:endParaRPr lang="en-US" dirty="0"/>
          </a:p>
        </p:txBody>
      </p:sp>
      <p:sp>
        <p:nvSpPr>
          <p:cNvPr id="6" name="Content Placeholder 5"/>
          <p:cNvSpPr>
            <a:spLocks noGrp="1"/>
          </p:cNvSpPr>
          <p:nvPr>
            <p:ph idx="1"/>
          </p:nvPr>
        </p:nvSpPr>
        <p:spPr>
          <a:xfrm>
            <a:off x="1753394" y="685800"/>
            <a:ext cx="5029200" cy="4303295"/>
          </a:xfrm>
        </p:spPr>
        <p:txBody>
          <a:bodyPr>
            <a:normAutofit/>
          </a:bodyPr>
          <a:lstStyle/>
          <a:p>
            <a:pPr>
              <a:spcBef>
                <a:spcPts val="0"/>
              </a:spcBef>
              <a:buFont typeface="Wingdings" pitchFamily="2" charset="2"/>
              <a:buChar char="à"/>
              <a:defRPr/>
            </a:pPr>
            <a:r>
              <a:rPr lang="en-US" dirty="0" smtClean="0"/>
              <a:t>Se </a:t>
            </a:r>
            <a:r>
              <a:rPr lang="en-US" dirty="0" err="1" smtClean="0"/>
              <a:t>comete</a:t>
            </a:r>
            <a:r>
              <a:rPr lang="en-US" dirty="0" smtClean="0"/>
              <a:t> un mal</a:t>
            </a:r>
            <a:endParaRPr lang="en-US" dirty="0"/>
          </a:p>
          <a:p>
            <a:pPr marL="0" indent="0">
              <a:spcBef>
                <a:spcPts val="0"/>
              </a:spcBef>
              <a:buNone/>
              <a:defRPr/>
            </a:pPr>
            <a:r>
              <a:rPr lang="en-US" dirty="0" smtClean="0">
                <a:sym typeface="Wingdings" panose="05000000000000000000" pitchFamily="2" charset="2"/>
              </a:rPr>
              <a:t>Se pone </a:t>
            </a:r>
            <a:r>
              <a:rPr lang="en-US" dirty="0">
                <a:sym typeface="Wingdings" panose="05000000000000000000" pitchFamily="2" charset="2"/>
              </a:rPr>
              <a:t>en una lista</a:t>
            </a:r>
          </a:p>
          <a:p>
            <a:pPr>
              <a:spcBef>
                <a:spcPts val="0"/>
              </a:spcBef>
              <a:buFont typeface="Wingdings" pitchFamily="2" charset="2"/>
              <a:buChar char="à"/>
              <a:defRPr/>
            </a:pPr>
            <a:r>
              <a:rPr lang="en-US" dirty="0" smtClean="0">
                <a:sym typeface="Wingdings" panose="05000000000000000000" pitchFamily="2" charset="2"/>
              </a:rPr>
              <a:t>Hay </a:t>
            </a:r>
            <a:r>
              <a:rPr lang="en-US" dirty="0" err="1" smtClean="0">
                <a:sym typeface="Wingdings" panose="05000000000000000000" pitchFamily="2" charset="2"/>
              </a:rPr>
              <a:t>arrepentimiento</a:t>
            </a:r>
            <a:endParaRPr lang="en-US" dirty="0">
              <a:sym typeface="Wingdings" panose="05000000000000000000" pitchFamily="2" charset="2"/>
            </a:endParaRPr>
          </a:p>
          <a:p>
            <a:pPr>
              <a:spcBef>
                <a:spcPts val="0"/>
              </a:spcBef>
              <a:buFont typeface="Wingdings" pitchFamily="2" charset="2"/>
              <a:buChar char="à"/>
              <a:defRPr/>
            </a:pPr>
            <a:r>
              <a:rPr lang="en-US" dirty="0" smtClean="0">
                <a:sym typeface="Wingdings" panose="05000000000000000000" pitchFamily="2" charset="2"/>
              </a:rPr>
              <a:t>Se </a:t>
            </a:r>
            <a:r>
              <a:rPr lang="en-US" dirty="0" err="1" smtClean="0">
                <a:sym typeface="Wingdings" panose="05000000000000000000" pitchFamily="2" charset="2"/>
              </a:rPr>
              <a:t>pide</a:t>
            </a:r>
            <a:r>
              <a:rPr lang="en-US" dirty="0" smtClean="0">
                <a:sym typeface="Wingdings" panose="05000000000000000000" pitchFamily="2" charset="2"/>
              </a:rPr>
              <a:t> </a:t>
            </a:r>
            <a:r>
              <a:rPr lang="en-US" dirty="0">
                <a:sym typeface="Wingdings" panose="05000000000000000000" pitchFamily="2" charset="2"/>
              </a:rPr>
              <a:t>perdón</a:t>
            </a:r>
          </a:p>
          <a:p>
            <a:pPr>
              <a:spcBef>
                <a:spcPts val="0"/>
              </a:spcBef>
              <a:buFont typeface="Wingdings" pitchFamily="2" charset="2"/>
              <a:buChar char="à"/>
              <a:defRPr/>
            </a:pPr>
            <a:r>
              <a:rPr lang="en-US" dirty="0" smtClean="0">
                <a:sym typeface="Wingdings" panose="05000000000000000000" pitchFamily="2" charset="2"/>
              </a:rPr>
              <a:t>Se concede </a:t>
            </a:r>
            <a:r>
              <a:rPr lang="en-US" dirty="0" err="1" smtClean="0">
                <a:sym typeface="Wingdings" panose="05000000000000000000" pitchFamily="2" charset="2"/>
              </a:rPr>
              <a:t>perdón</a:t>
            </a:r>
            <a:endParaRPr lang="en-US" dirty="0">
              <a:sym typeface="Wingdings" panose="05000000000000000000" pitchFamily="2" charset="2"/>
            </a:endParaRPr>
          </a:p>
          <a:p>
            <a:pPr>
              <a:spcBef>
                <a:spcPts val="0"/>
              </a:spcBef>
              <a:buFont typeface="Wingdings" pitchFamily="2" charset="2"/>
              <a:buChar char="à"/>
              <a:defRPr/>
            </a:pPr>
            <a:r>
              <a:rPr lang="en-US" dirty="0" smtClean="0">
                <a:sym typeface="Wingdings" panose="05000000000000000000" pitchFamily="2" charset="2"/>
              </a:rPr>
              <a:t>La </a:t>
            </a:r>
            <a:r>
              <a:rPr lang="en-US" dirty="0" err="1" smtClean="0">
                <a:sym typeface="Wingdings" panose="05000000000000000000" pitchFamily="2" charset="2"/>
              </a:rPr>
              <a:t>relación</a:t>
            </a:r>
            <a:r>
              <a:rPr lang="en-US" dirty="0" smtClean="0">
                <a:sym typeface="Wingdings" panose="05000000000000000000" pitchFamily="2" charset="2"/>
              </a:rPr>
              <a:t> </a:t>
            </a:r>
            <a:r>
              <a:rPr lang="en-US" dirty="0" err="1" smtClean="0">
                <a:sym typeface="Wingdings" panose="05000000000000000000" pitchFamily="2" charset="2"/>
              </a:rPr>
              <a:t>es</a:t>
            </a:r>
            <a:r>
              <a:rPr lang="en-US" dirty="0" smtClean="0">
                <a:sym typeface="Wingdings" panose="05000000000000000000" pitchFamily="2" charset="2"/>
              </a:rPr>
              <a:t> </a:t>
            </a:r>
            <a:r>
              <a:rPr lang="en-US" dirty="0" err="1" smtClean="0">
                <a:sym typeface="Wingdings" panose="05000000000000000000" pitchFamily="2" charset="2"/>
              </a:rPr>
              <a:t>restaurada</a:t>
            </a:r>
            <a:endParaRPr lang="en-US"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pPr algn="l">
              <a:defRPr/>
            </a:pPr>
            <a:fld id="{DAE67612-42CA-408F-922F-488C61FC565A}" type="slidenum">
              <a:rPr lang="en-US" smtClean="0">
                <a:solidFill>
                  <a:srgbClr val="FFFFFF"/>
                </a:solidFill>
              </a:rPr>
              <a:pPr algn="l">
                <a:defRPr/>
              </a:pPr>
              <a:t>174</a:t>
            </a:fld>
            <a:endParaRPr lang="en-US">
              <a:solidFill>
                <a:srgbClr val="FFFFFF"/>
              </a:solidFill>
            </a:endParaRPr>
          </a:p>
        </p:txBody>
      </p:sp>
      <p:pic>
        <p:nvPicPr>
          <p:cNvPr id="133124" name="Picture 4"/>
          <p:cNvPicPr>
            <a:picLocks noChangeAspect="1" noChangeArrowheads="1"/>
          </p:cNvPicPr>
          <p:nvPr/>
        </p:nvPicPr>
        <p:blipFill>
          <a:blip r:embed="rId3" cstate="print"/>
          <a:srcRect/>
          <a:stretch>
            <a:fillRect/>
          </a:stretch>
        </p:blipFill>
        <p:spPr bwMode="auto">
          <a:xfrm>
            <a:off x="6477796" y="808068"/>
            <a:ext cx="1914525" cy="2390775"/>
          </a:xfrm>
          <a:prstGeom prst="rect">
            <a:avLst/>
          </a:prstGeom>
          <a:ln>
            <a:noFill/>
          </a:ln>
          <a:effectLst>
            <a:softEdge rad="112500"/>
          </a:effectLst>
        </p:spPr>
      </p:pic>
      <p:sp>
        <p:nvSpPr>
          <p:cNvPr id="10" name="Content Placeholder 5"/>
          <p:cNvSpPr txBox="1">
            <a:spLocks/>
          </p:cNvSpPr>
          <p:nvPr/>
        </p:nvSpPr>
        <p:spPr bwMode="auto">
          <a:xfrm rot="20535026">
            <a:off x="6071914" y="3575164"/>
            <a:ext cx="4474130" cy="2530475"/>
          </a:xfrm>
          <a:prstGeom prst="rect">
            <a:avLst/>
          </a:prstGeom>
          <a:solidFill>
            <a:srgbClr val="FFFF00"/>
          </a:solidFill>
          <a:ln>
            <a:solidFill>
              <a:schemeClr val="bg1"/>
            </a:solidFill>
          </a:ln>
        </p:spPr>
        <p:txBody>
          <a:bodyPr>
            <a:normAutofit fontScale="92500" lnSpcReduction="20000"/>
          </a:bodyPr>
          <a:lst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0" indent="0">
              <a:buNone/>
              <a:defRPr/>
            </a:pPr>
            <a:r>
              <a:rPr lang="en-US" kern="0" dirty="0">
                <a:solidFill>
                  <a:srgbClr val="000000"/>
                </a:solidFill>
                <a:sym typeface="Wingdings" panose="05000000000000000000" pitchFamily="2" charset="2"/>
              </a:rPr>
              <a:t>Problemas:</a:t>
            </a:r>
          </a:p>
          <a:p>
            <a:pPr>
              <a:defRPr/>
            </a:pPr>
            <a:r>
              <a:rPr lang="en-US" kern="0" dirty="0">
                <a:solidFill>
                  <a:srgbClr val="000000"/>
                </a:solidFill>
                <a:sym typeface="Wingdings" panose="05000000000000000000" pitchFamily="2" charset="2"/>
              </a:rPr>
              <a:t>¿Una lista? (I </a:t>
            </a:r>
            <a:r>
              <a:rPr lang="en-US" kern="0" dirty="0" err="1">
                <a:solidFill>
                  <a:srgbClr val="000000"/>
                </a:solidFill>
                <a:sym typeface="Wingdings" panose="05000000000000000000" pitchFamily="2" charset="2"/>
              </a:rPr>
              <a:t>Cor</a:t>
            </a:r>
            <a:r>
              <a:rPr lang="en-US" kern="0" dirty="0">
                <a:solidFill>
                  <a:srgbClr val="000000"/>
                </a:solidFill>
                <a:sym typeface="Wingdings" panose="05000000000000000000" pitchFamily="2" charset="2"/>
              </a:rPr>
              <a:t> 13:5)</a:t>
            </a:r>
          </a:p>
          <a:p>
            <a:pPr>
              <a:defRPr/>
            </a:pPr>
            <a:r>
              <a:rPr lang="en-US" kern="0" dirty="0">
                <a:solidFill>
                  <a:srgbClr val="000000"/>
                </a:solidFill>
                <a:sym typeface="Wingdings" panose="05000000000000000000" pitchFamily="2" charset="2"/>
              </a:rPr>
              <a:t>¿Y si no es un pecado?</a:t>
            </a:r>
          </a:p>
          <a:p>
            <a:pPr>
              <a:defRPr/>
            </a:pPr>
            <a:r>
              <a:rPr lang="en-US" kern="0" dirty="0">
                <a:solidFill>
                  <a:srgbClr val="000000"/>
                </a:solidFill>
                <a:sym typeface="Wingdings" panose="05000000000000000000" pitchFamily="2" charset="2"/>
              </a:rPr>
              <a:t>¿Y si no está claro?</a:t>
            </a:r>
          </a:p>
          <a:p>
            <a:pPr>
              <a:defRPr/>
            </a:pPr>
            <a:r>
              <a:rPr lang="en-US" kern="0" dirty="0">
                <a:solidFill>
                  <a:srgbClr val="000000"/>
                </a:solidFill>
                <a:sym typeface="Wingdings" panose="05000000000000000000" pitchFamily="2" charset="2"/>
              </a:rPr>
              <a:t>¿Y si es intencional?</a:t>
            </a:r>
          </a:p>
        </p:txBody>
      </p:sp>
    </p:spTree>
    <p:extLst>
      <p:ext uri="{BB962C8B-B14F-4D97-AF65-F5344CB8AC3E}">
        <p14:creationId xmlns:p14="http://schemas.microsoft.com/office/powerpoint/2010/main" val="101024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794" y="76200"/>
            <a:ext cx="9144000" cy="685800"/>
          </a:xfrm>
        </p:spPr>
        <p:txBody>
          <a:bodyPr/>
          <a:lstStyle/>
          <a:p>
            <a:pPr rtl="0"/>
            <a:r>
              <a:rPr lang="en-US" sz="4800" dirty="0" err="1"/>
              <a:t>Metáforas</a:t>
            </a:r>
            <a:r>
              <a:rPr lang="en-US" sz="4800" dirty="0"/>
              <a:t> del </a:t>
            </a:r>
            <a:r>
              <a:rPr lang="en-US" sz="4800" dirty="0" err="1"/>
              <a:t>perdón</a:t>
            </a:r>
            <a:endParaRPr lang="en-US" sz="4800" dirty="0"/>
          </a:p>
        </p:txBody>
      </p:sp>
      <p:sp>
        <p:nvSpPr>
          <p:cNvPr id="45059" name="Rectangle 3"/>
          <p:cNvSpPr>
            <a:spLocks noGrp="1" noChangeArrowheads="1"/>
          </p:cNvSpPr>
          <p:nvPr>
            <p:ph type="body" idx="1"/>
          </p:nvPr>
        </p:nvSpPr>
        <p:spPr>
          <a:xfrm>
            <a:off x="129131" y="838200"/>
            <a:ext cx="11935327" cy="6019800"/>
          </a:xfrm>
        </p:spPr>
        <p:txBody>
          <a:bodyPr>
            <a:normAutofit fontScale="92500" lnSpcReduction="10000"/>
          </a:bodyPr>
          <a:lstStyle/>
          <a:p>
            <a:pPr algn="l" rtl="0">
              <a:defRPr/>
            </a:pPr>
            <a:r>
              <a:rPr lang="en-US" u="sng" dirty="0">
                <a:ea typeface="+mn-ea"/>
              </a:rPr>
              <a:t>Legal</a:t>
            </a:r>
            <a:r>
              <a:rPr lang="en-US" dirty="0">
                <a:ea typeface="+mn-ea"/>
              </a:rPr>
              <a:t>: </a:t>
            </a:r>
            <a:r>
              <a:rPr lang="en-US" dirty="0" err="1">
                <a:ea typeface="+mn-ea"/>
              </a:rPr>
              <a:t>Liberación</a:t>
            </a:r>
            <a:r>
              <a:rPr lang="en-US" dirty="0">
                <a:ea typeface="+mn-ea"/>
              </a:rPr>
              <a:t> </a:t>
            </a:r>
            <a:r>
              <a:rPr lang="en-US" dirty="0" smtClean="0">
                <a:ea typeface="+mn-ea"/>
              </a:rPr>
              <a:t>de la </a:t>
            </a:r>
            <a:r>
              <a:rPr lang="en-US" dirty="0" err="1" smtClean="0">
                <a:ea typeface="+mn-ea"/>
              </a:rPr>
              <a:t>pena</a:t>
            </a:r>
            <a:r>
              <a:rPr lang="en-US" dirty="0" smtClean="0">
                <a:ea typeface="+mn-ea"/>
              </a:rPr>
              <a:t> </a:t>
            </a:r>
            <a:r>
              <a:rPr lang="en-US" dirty="0" err="1" smtClean="0">
                <a:ea typeface="+mn-ea"/>
              </a:rPr>
              <a:t>debida</a:t>
            </a:r>
            <a:endParaRPr lang="en-US" dirty="0">
              <a:ea typeface="+mn-ea"/>
            </a:endParaRPr>
          </a:p>
          <a:p>
            <a:pPr lvl="1" algn="l" rtl="0">
              <a:defRPr/>
            </a:pPr>
            <a:r>
              <a:rPr lang="en-US" sz="2800" b="0" dirty="0"/>
              <a:t>No “libertad condicional”, sino “cargos desestimados”</a:t>
            </a:r>
          </a:p>
          <a:p>
            <a:pPr lvl="1">
              <a:defRPr/>
            </a:pPr>
            <a:r>
              <a:rPr lang="es-ES" sz="2800" b="0" i="1" dirty="0"/>
              <a:t>No juzguen, y </a:t>
            </a:r>
            <a:r>
              <a:rPr lang="es-ES" sz="2800" i="1" dirty="0">
                <a:solidFill>
                  <a:srgbClr val="FFFF00"/>
                </a:solidFill>
              </a:rPr>
              <a:t>no serán juzgados</a:t>
            </a:r>
            <a:r>
              <a:rPr lang="es-ES" sz="2800" b="0" i="1" dirty="0"/>
              <a:t>; no condenen, y no serán condenados; perdonen, y serán </a:t>
            </a:r>
            <a:r>
              <a:rPr lang="es-ES" sz="2800" b="0" i="1" dirty="0"/>
              <a:t>perdonados</a:t>
            </a:r>
            <a:r>
              <a:rPr lang="en-US" sz="2800" b="0" i="1" dirty="0"/>
              <a:t>. </a:t>
            </a:r>
            <a:r>
              <a:rPr lang="en-US" sz="2800" b="0" dirty="0"/>
              <a:t>(Luc </a:t>
            </a:r>
            <a:r>
              <a:rPr lang="en-US" sz="2800" b="0" dirty="0"/>
              <a:t>6:37)</a:t>
            </a:r>
          </a:p>
          <a:p>
            <a:pPr algn="l" rtl="0">
              <a:defRPr/>
            </a:pPr>
            <a:r>
              <a:rPr lang="en-US" sz="3200" u="sng" dirty="0">
                <a:ea typeface="+mn-ea"/>
              </a:rPr>
              <a:t>Visual</a:t>
            </a:r>
            <a:r>
              <a:rPr lang="en-US" sz="3200" dirty="0">
                <a:ea typeface="+mn-ea"/>
              </a:rPr>
              <a:t>: Pasar por alto, </a:t>
            </a:r>
            <a:r>
              <a:rPr lang="en-US" sz="3200" dirty="0" err="1">
                <a:ea typeface="+mn-ea"/>
              </a:rPr>
              <a:t>desechar</a:t>
            </a:r>
            <a:r>
              <a:rPr lang="en-US" sz="3200" dirty="0">
                <a:ea typeface="+mn-ea"/>
              </a:rPr>
              <a:t>, </a:t>
            </a:r>
            <a:r>
              <a:rPr lang="en-US" sz="3200" dirty="0">
                <a:ea typeface="+mn-ea"/>
              </a:rPr>
              <a:t>cubrir</a:t>
            </a:r>
          </a:p>
          <a:p>
            <a:pPr lvl="1">
              <a:defRPr/>
            </a:pPr>
            <a:r>
              <a:rPr lang="en-US" sz="2800" b="0" i="1" dirty="0"/>
              <a:t>Bienaventurados aquellos </a:t>
            </a:r>
            <a:r>
              <a:rPr lang="en-US" sz="2800" b="0" i="1" dirty="0" err="1"/>
              <a:t>cuyas</a:t>
            </a:r>
            <a:r>
              <a:rPr lang="en-US" sz="2800" b="0" i="1" dirty="0"/>
              <a:t> </a:t>
            </a:r>
            <a:r>
              <a:rPr lang="en-US" sz="2800" b="0" i="1" dirty="0" err="1"/>
              <a:t>iniquidades</a:t>
            </a:r>
            <a:r>
              <a:rPr lang="en-US" sz="2800" b="0" i="1" dirty="0"/>
              <a:t> </a:t>
            </a:r>
            <a:r>
              <a:rPr lang="en-US" sz="2800" b="0" i="1" dirty="0" err="1"/>
              <a:t>han</a:t>
            </a:r>
            <a:r>
              <a:rPr lang="en-US" sz="2800" b="0" i="1" dirty="0"/>
              <a:t> </a:t>
            </a:r>
            <a:r>
              <a:rPr lang="en-US" sz="2800" b="0" i="1" dirty="0" err="1"/>
              <a:t>sido</a:t>
            </a:r>
            <a:r>
              <a:rPr lang="en-US" sz="2800" b="0" i="1" dirty="0"/>
              <a:t> </a:t>
            </a:r>
            <a:r>
              <a:rPr lang="en-US" sz="2800" b="0" i="1" dirty="0" err="1"/>
              <a:t>perdonadas</a:t>
            </a:r>
            <a:r>
              <a:rPr lang="en-US" sz="2800" b="0" i="1" dirty="0"/>
              <a:t>, y </a:t>
            </a:r>
            <a:r>
              <a:rPr lang="en-US" sz="2800" b="0" i="1" dirty="0" err="1"/>
              <a:t>cuyos</a:t>
            </a:r>
            <a:r>
              <a:rPr lang="en-US" sz="2800" b="0" i="1" dirty="0"/>
              <a:t> </a:t>
            </a:r>
            <a:r>
              <a:rPr lang="en-US" sz="2800" i="1" dirty="0" err="1">
                <a:solidFill>
                  <a:srgbClr val="FFFF00"/>
                </a:solidFill>
              </a:rPr>
              <a:t>pecados</a:t>
            </a:r>
            <a:r>
              <a:rPr lang="en-US" sz="2800" i="1" dirty="0">
                <a:solidFill>
                  <a:srgbClr val="FFFF00"/>
                </a:solidFill>
              </a:rPr>
              <a:t> </a:t>
            </a:r>
            <a:r>
              <a:rPr lang="en-US" sz="2800" i="1" dirty="0" err="1">
                <a:solidFill>
                  <a:srgbClr val="FFFF00"/>
                </a:solidFill>
              </a:rPr>
              <a:t>han</a:t>
            </a:r>
            <a:r>
              <a:rPr lang="en-US" sz="2800" i="1" dirty="0">
                <a:solidFill>
                  <a:srgbClr val="FFFF00"/>
                </a:solidFill>
              </a:rPr>
              <a:t> </a:t>
            </a:r>
            <a:r>
              <a:rPr lang="en-US" sz="2800" i="1" dirty="0" err="1">
                <a:solidFill>
                  <a:srgbClr val="FFFF00"/>
                </a:solidFill>
              </a:rPr>
              <a:t>sido</a:t>
            </a:r>
            <a:r>
              <a:rPr lang="en-US" sz="2800" i="1" dirty="0">
                <a:solidFill>
                  <a:srgbClr val="FFFF00"/>
                </a:solidFill>
              </a:rPr>
              <a:t> </a:t>
            </a:r>
            <a:r>
              <a:rPr lang="en-US" sz="2800" i="1" dirty="0" err="1">
                <a:solidFill>
                  <a:srgbClr val="FFFF00"/>
                </a:solidFill>
              </a:rPr>
              <a:t>cubiertos</a:t>
            </a:r>
            <a:r>
              <a:rPr lang="en-US" sz="2800" b="0" i="1" dirty="0"/>
              <a:t> </a:t>
            </a:r>
            <a:r>
              <a:rPr lang="en-US" sz="2800" b="0" dirty="0"/>
              <a:t>(Rom. </a:t>
            </a:r>
            <a:r>
              <a:rPr lang="en-US" sz="2800" b="0" dirty="0"/>
              <a:t>4:7; </a:t>
            </a:r>
            <a:r>
              <a:rPr lang="en-US" sz="2800" b="0" dirty="0"/>
              <a:t>Sal. </a:t>
            </a:r>
            <a:r>
              <a:rPr lang="en-US" sz="2800" b="0" dirty="0"/>
              <a:t>32:1</a:t>
            </a:r>
            <a:r>
              <a:rPr lang="en-US" sz="2800" b="0" dirty="0"/>
              <a:t>)</a:t>
            </a:r>
            <a:r>
              <a:rPr lang="es-ES" sz="2800" b="0" dirty="0"/>
              <a:t> </a:t>
            </a:r>
            <a:endParaRPr lang="en-US" sz="2800" dirty="0"/>
          </a:p>
          <a:p>
            <a:pPr lvl="1" algn="l" rtl="0">
              <a:defRPr/>
            </a:pPr>
            <a:r>
              <a:rPr lang="en-US" sz="2800" b="0" dirty="0"/>
              <a:t>El </a:t>
            </a:r>
            <a:r>
              <a:rPr lang="en-US" sz="2800" b="0" dirty="0" err="1"/>
              <a:t>resentimiento</a:t>
            </a:r>
            <a:r>
              <a:rPr lang="en-US" sz="2800" b="0" dirty="0"/>
              <a:t> </a:t>
            </a:r>
            <a:r>
              <a:rPr lang="en-US" sz="2800" b="0" dirty="0"/>
              <a:t>no continúa: el mal no se ve</a:t>
            </a:r>
          </a:p>
          <a:p>
            <a:pPr algn="l" rtl="0">
              <a:defRPr/>
            </a:pPr>
            <a:r>
              <a:rPr lang="en-US" sz="3200" u="sng" dirty="0">
                <a:ea typeface="+mn-ea"/>
              </a:rPr>
              <a:t>Financiero</a:t>
            </a:r>
            <a:r>
              <a:rPr lang="en-US" sz="3200" dirty="0">
                <a:ea typeface="+mn-ea"/>
              </a:rPr>
              <a:t>: Eliminación de deuda, sin pago</a:t>
            </a:r>
          </a:p>
          <a:p>
            <a:pPr lvl="1" algn="l" rtl="0">
              <a:defRPr/>
            </a:pPr>
            <a:r>
              <a:rPr lang="en-US" sz="2800" b="0" dirty="0"/>
              <a:t>Las obligaciones no se acumulan ni se retienen para </a:t>
            </a:r>
            <a:r>
              <a:rPr lang="en-US" sz="2800" b="0" dirty="0"/>
              <a:t>un </a:t>
            </a:r>
            <a:r>
              <a:rPr lang="en-US" sz="2800" b="0" dirty="0" err="1"/>
              <a:t>momento</a:t>
            </a:r>
            <a:r>
              <a:rPr lang="en-US" sz="2800" b="0" dirty="0"/>
              <a:t> </a:t>
            </a:r>
            <a:r>
              <a:rPr lang="en-US" sz="2800" b="0" dirty="0" err="1"/>
              <a:t>futuro</a:t>
            </a:r>
            <a:r>
              <a:rPr lang="en-US" sz="2800" b="0" dirty="0"/>
              <a:t>.</a:t>
            </a:r>
            <a:endParaRPr lang="en-US" sz="2800" b="0" dirty="0"/>
          </a:p>
          <a:p>
            <a:pPr lvl="1">
              <a:defRPr/>
            </a:pPr>
            <a:r>
              <a:rPr lang="en-US" sz="2800" b="0" i="1" dirty="0"/>
              <a:t>“</a:t>
            </a:r>
            <a:r>
              <a:rPr lang="es-ES" sz="2800" b="0" i="1" dirty="0"/>
              <a:t>Y perdónanos nuestras </a:t>
            </a:r>
            <a:r>
              <a:rPr lang="es-ES" sz="2800" i="1" dirty="0">
                <a:solidFill>
                  <a:srgbClr val="FFFF00"/>
                </a:solidFill>
              </a:rPr>
              <a:t>deudas</a:t>
            </a:r>
            <a:r>
              <a:rPr lang="es-ES" sz="2800" b="0" i="1" dirty="0"/>
              <a:t>, como también nosotros hemos perdonado a nuestros </a:t>
            </a:r>
            <a:r>
              <a:rPr lang="es-ES" sz="2800" i="1" dirty="0">
                <a:solidFill>
                  <a:srgbClr val="FFFF00"/>
                </a:solidFill>
              </a:rPr>
              <a:t>deudores</a:t>
            </a:r>
            <a:r>
              <a:rPr lang="es-ES" sz="2800" b="0" i="1" dirty="0"/>
              <a:t>…Porque </a:t>
            </a:r>
            <a:r>
              <a:rPr lang="es-ES" sz="2800" b="0" i="1" dirty="0"/>
              <a:t>si ustedes perdonan a los hombres sus transgresiones, también su Padre celestial les perdonará a </a:t>
            </a:r>
            <a:r>
              <a:rPr lang="es-ES" sz="2800" b="0" i="1" dirty="0"/>
              <a:t>ustedes</a:t>
            </a:r>
            <a:r>
              <a:rPr lang="en-US" sz="2800" b="0" i="1" dirty="0"/>
              <a:t>”. </a:t>
            </a:r>
            <a:r>
              <a:rPr lang="en-US" sz="2800" b="0" dirty="0"/>
              <a:t>(Mat. </a:t>
            </a:r>
            <a:r>
              <a:rPr lang="en-US" sz="2800" b="0" dirty="0"/>
              <a:t>6:12,14)</a:t>
            </a:r>
          </a:p>
          <a:p>
            <a:pPr lvl="1" algn="l" rtl="0">
              <a:defRPr/>
            </a:pPr>
            <a:endParaRPr lang="en-US" sz="2800" dirty="0"/>
          </a:p>
          <a:p>
            <a:pPr algn="l" rtl="0">
              <a:defRPr/>
            </a:pPr>
            <a:endParaRPr lang="en-US" sz="3200" dirty="0">
              <a:ea typeface="+mn-ea"/>
            </a:endParaRPr>
          </a:p>
        </p:txBody>
      </p:sp>
    </p:spTree>
    <p:extLst>
      <p:ext uri="{BB962C8B-B14F-4D97-AF65-F5344CB8AC3E}">
        <p14:creationId xmlns:p14="http://schemas.microsoft.com/office/powerpoint/2010/main" val="171190795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rtl="0"/>
            <a:r>
              <a:rPr lang="en-US" dirty="0" err="1"/>
              <a:t>Nuestro</a:t>
            </a:r>
            <a:r>
              <a:rPr lang="en-US" dirty="0"/>
              <a:t> </a:t>
            </a:r>
            <a:r>
              <a:rPr lang="en-US" dirty="0" err="1"/>
              <a:t>patrón</a:t>
            </a:r>
            <a:r>
              <a:rPr lang="en-US" dirty="0"/>
              <a:t> de </a:t>
            </a:r>
            <a:r>
              <a:rPr lang="en-US" dirty="0" err="1"/>
              <a:t>perdón</a:t>
            </a:r>
            <a:endParaRPr lang="en-US" dirty="0"/>
          </a:p>
        </p:txBody>
      </p:sp>
      <p:sp>
        <p:nvSpPr>
          <p:cNvPr id="4" name="Content Placeholder 3"/>
          <p:cNvSpPr>
            <a:spLocks noGrp="1"/>
          </p:cNvSpPr>
          <p:nvPr>
            <p:ph idx="1"/>
          </p:nvPr>
        </p:nvSpPr>
        <p:spPr>
          <a:xfrm>
            <a:off x="401847" y="838200"/>
            <a:ext cx="11434192" cy="5791200"/>
          </a:xfrm>
        </p:spPr>
        <p:txBody>
          <a:bodyPr>
            <a:normAutofit lnSpcReduction="10000"/>
          </a:bodyPr>
          <a:lstStyle/>
          <a:p>
            <a:pPr>
              <a:spcBef>
                <a:spcPts val="0"/>
              </a:spcBef>
              <a:spcAft>
                <a:spcPts val="1200"/>
              </a:spcAft>
              <a:buFont typeface="Arial" pitchFamily="34" charset="0"/>
              <a:buChar char="•"/>
              <a:defRPr/>
            </a:pPr>
            <a:r>
              <a:rPr lang="en-US" b="0" dirty="0">
                <a:ea typeface="+mn-ea"/>
              </a:rPr>
              <a:t>Col 3:12-13 </a:t>
            </a:r>
            <a:r>
              <a:rPr lang="en-US" b="0" dirty="0" smtClean="0">
                <a:ea typeface="+mn-ea"/>
              </a:rPr>
              <a:t>– </a:t>
            </a:r>
            <a:r>
              <a:rPr lang="es-ES" b="0" i="1" dirty="0" smtClean="0">
                <a:ea typeface="+mn-ea"/>
              </a:rPr>
              <a:t>Entonces</a:t>
            </a:r>
            <a:r>
              <a:rPr lang="es-ES" b="0" i="1" dirty="0">
                <a:ea typeface="+mn-ea"/>
              </a:rPr>
              <a:t>, ustedes como escogidos de Dios, santos y amados, revístanse de tierna compasión, bondad, humildad, mansedumbre y paciencia; </a:t>
            </a:r>
            <a:r>
              <a:rPr lang="es-ES" b="0" i="1" dirty="0" smtClean="0">
                <a:ea typeface="+mn-ea"/>
              </a:rPr>
              <a:t> 13</a:t>
            </a:r>
            <a:r>
              <a:rPr lang="es-ES" b="0" i="1" dirty="0">
                <a:ea typeface="+mn-ea"/>
              </a:rPr>
              <a:t>  soportándose unos a otros y perdonándose unos a otros, si alguien tiene queja contra otro. </a:t>
            </a:r>
            <a:r>
              <a:rPr lang="es-ES" i="1" dirty="0">
                <a:solidFill>
                  <a:srgbClr val="FFFF00"/>
                </a:solidFill>
                <a:ea typeface="+mn-ea"/>
              </a:rPr>
              <a:t>Como Cristo los perdonó</a:t>
            </a:r>
            <a:r>
              <a:rPr lang="es-ES" b="0" i="1" dirty="0">
                <a:ea typeface="+mn-ea"/>
              </a:rPr>
              <a:t>, así también háganlo ustedes. </a:t>
            </a:r>
            <a:endParaRPr lang="es-ES" b="0" i="1" dirty="0" smtClean="0">
              <a:ea typeface="+mn-ea"/>
            </a:endParaRPr>
          </a:p>
          <a:p>
            <a:pPr>
              <a:spcBef>
                <a:spcPts val="0"/>
              </a:spcBef>
              <a:spcAft>
                <a:spcPts val="1200"/>
              </a:spcAft>
              <a:buFont typeface="Arial" pitchFamily="34" charset="0"/>
              <a:buChar char="•"/>
              <a:defRPr/>
            </a:pPr>
            <a:r>
              <a:rPr lang="en-US" b="0" dirty="0" err="1" smtClean="0">
                <a:ea typeface="+mn-ea"/>
              </a:rPr>
              <a:t>Ef</a:t>
            </a:r>
            <a:r>
              <a:rPr lang="en-US" b="0" dirty="0" smtClean="0">
                <a:ea typeface="+mn-ea"/>
              </a:rPr>
              <a:t> 4:31-32 – </a:t>
            </a:r>
            <a:r>
              <a:rPr lang="es-ES" b="0" i="1" dirty="0" smtClean="0">
                <a:ea typeface="+mn-ea"/>
              </a:rPr>
              <a:t>Sea </a:t>
            </a:r>
            <a:r>
              <a:rPr lang="es-ES" b="0" i="1" dirty="0">
                <a:ea typeface="+mn-ea"/>
              </a:rPr>
              <a:t>quitada de ustedes toda amargura, enojo, ira, gritos, insultos, así como toda malicia. </a:t>
            </a:r>
            <a:r>
              <a:rPr lang="es-ES" b="0" i="1" dirty="0" smtClean="0">
                <a:ea typeface="+mn-ea"/>
              </a:rPr>
              <a:t>32</a:t>
            </a:r>
            <a:r>
              <a:rPr lang="es-ES" b="0" i="1" dirty="0">
                <a:ea typeface="+mn-ea"/>
              </a:rPr>
              <a:t>  Sean más bien amables unos con otros, misericordiosos, perdonándose unos a otros, </a:t>
            </a:r>
            <a:r>
              <a:rPr lang="es-ES" i="1" dirty="0">
                <a:solidFill>
                  <a:srgbClr val="FFFF00"/>
                </a:solidFill>
                <a:ea typeface="+mn-ea"/>
              </a:rPr>
              <a:t>así como también Dios los perdonó en Cristo</a:t>
            </a:r>
            <a:r>
              <a:rPr lang="es-ES" b="0" i="1" dirty="0">
                <a:ea typeface="+mn-ea"/>
              </a:rPr>
              <a:t>. </a:t>
            </a:r>
            <a:endParaRPr lang="en-US" b="0" i="1" dirty="0">
              <a:ea typeface="+mn-ea"/>
            </a:endParaRPr>
          </a:p>
        </p:txBody>
      </p:sp>
      <p:sp>
        <p:nvSpPr>
          <p:cNvPr id="3" name="Slide Number Placeholder 2"/>
          <p:cNvSpPr>
            <a:spLocks noGrp="1"/>
          </p:cNvSpPr>
          <p:nvPr>
            <p:ph type="sldNum" sz="quarter" idx="12"/>
          </p:nvPr>
        </p:nvSpPr>
        <p:spPr/>
        <p:txBody>
          <a:bodyPr/>
          <a:lstStyle/>
          <a:p>
            <a:pPr algn="l" fontAlgn="base">
              <a:spcBef>
                <a:spcPct val="0"/>
              </a:spcBef>
              <a:spcAft>
                <a:spcPct val="0"/>
              </a:spcAft>
              <a:defRPr/>
            </a:pPr>
            <a:fld id="{065AD0F5-8825-48CF-8CDB-C552BDBFDD99}" type="slidenum">
              <a:rPr lang="en-US">
                <a:solidFill>
                  <a:srgbClr val="FFFFFF"/>
                </a:solidFill>
              </a:rPr>
              <a:pPr algn="l" fontAlgn="base">
                <a:spcBef>
                  <a:spcPct val="0"/>
                </a:spcBef>
                <a:spcAft>
                  <a:spcPct val="0"/>
                </a:spcAft>
                <a:defRPr/>
              </a:pPr>
              <a:t>176</a:t>
            </a:fld>
            <a:endParaRPr lang="en-US">
              <a:solidFill>
                <a:srgbClr val="FFFFFF"/>
              </a:solidFill>
            </a:endParaRPr>
          </a:p>
        </p:txBody>
      </p:sp>
    </p:spTree>
    <p:extLst>
      <p:ext uri="{BB962C8B-B14F-4D97-AF65-F5344CB8AC3E}">
        <p14:creationId xmlns:p14="http://schemas.microsoft.com/office/powerpoint/2010/main" val="16698355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rtl="0"/>
            <a:r>
              <a:rPr lang="en-US" dirty="0"/>
              <a:t>¿</a:t>
            </a:r>
            <a:r>
              <a:rPr lang="en-US" dirty="0" err="1"/>
              <a:t>Qué</a:t>
            </a:r>
            <a:r>
              <a:rPr lang="en-US" dirty="0"/>
              <a:t> </a:t>
            </a:r>
            <a:r>
              <a:rPr lang="en-US" dirty="0" err="1" smtClean="0"/>
              <a:t>cosas</a:t>
            </a:r>
            <a:r>
              <a:rPr lang="en-US" dirty="0" smtClean="0"/>
              <a:t> </a:t>
            </a:r>
            <a:r>
              <a:rPr lang="en-US" dirty="0" err="1" smtClean="0"/>
              <a:t>dependen</a:t>
            </a:r>
            <a:r>
              <a:rPr lang="en-US" dirty="0" smtClean="0"/>
              <a:t> </a:t>
            </a:r>
            <a:r>
              <a:rPr lang="en-US" dirty="0"/>
              <a:t>del </a:t>
            </a:r>
            <a:r>
              <a:rPr lang="en-US" dirty="0" err="1"/>
              <a:t>perdón</a:t>
            </a:r>
            <a:r>
              <a:rPr lang="en-US" dirty="0"/>
              <a:t>?</a:t>
            </a:r>
          </a:p>
        </p:txBody>
      </p:sp>
      <p:sp>
        <p:nvSpPr>
          <p:cNvPr id="4" name="Content Placeholder 3"/>
          <p:cNvSpPr>
            <a:spLocks noGrp="1"/>
          </p:cNvSpPr>
          <p:nvPr>
            <p:ph idx="1"/>
          </p:nvPr>
        </p:nvSpPr>
        <p:spPr>
          <a:xfrm>
            <a:off x="333304" y="838200"/>
            <a:ext cx="11148291" cy="5943600"/>
          </a:xfrm>
        </p:spPr>
        <p:txBody>
          <a:bodyPr>
            <a:normAutofit fontScale="92500" lnSpcReduction="20000"/>
          </a:bodyPr>
          <a:lstStyle/>
          <a:p>
            <a:pPr>
              <a:defRPr/>
            </a:pPr>
            <a:r>
              <a:rPr lang="en-US" b="0" dirty="0">
                <a:ea typeface="+mn-ea"/>
              </a:rPr>
              <a:t>Mateo 18:35 </a:t>
            </a:r>
            <a:r>
              <a:rPr lang="en-US" b="0" dirty="0" smtClean="0">
                <a:ea typeface="+mn-ea"/>
              </a:rPr>
              <a:t>–</a:t>
            </a:r>
            <a:r>
              <a:rPr lang="en-US" b="0" i="1" dirty="0" smtClean="0">
                <a:ea typeface="+mn-ea"/>
              </a:rPr>
              <a:t>…</a:t>
            </a:r>
            <a:r>
              <a:rPr lang="es-ES" b="0" i="1" dirty="0">
                <a:ea typeface="+mn-ea"/>
              </a:rPr>
              <a:t>Y enfurecido su señor, lo entregó a los verdugos hasta que pagara todo lo que le debía. </a:t>
            </a:r>
            <a:r>
              <a:rPr lang="es-ES" b="0" i="1" dirty="0" smtClean="0">
                <a:ea typeface="+mn-ea"/>
              </a:rPr>
              <a:t>35</a:t>
            </a:r>
            <a:r>
              <a:rPr lang="es-ES" b="0" i="1" dirty="0">
                <a:ea typeface="+mn-ea"/>
              </a:rPr>
              <a:t>  Así también Mi Padre celestial hará con ustedes, </a:t>
            </a:r>
            <a:r>
              <a:rPr lang="es-ES" i="1" dirty="0">
                <a:solidFill>
                  <a:srgbClr val="FFFF00"/>
                </a:solidFill>
                <a:ea typeface="+mn-ea"/>
              </a:rPr>
              <a:t>si no perdonan de corazón cada uno a su hermano</a:t>
            </a:r>
            <a:r>
              <a:rPr lang="en-US" b="0" i="1" dirty="0" smtClean="0">
                <a:ea typeface="+mn-ea"/>
              </a:rPr>
              <a:t>.</a:t>
            </a:r>
            <a:endParaRPr lang="en-US" b="0" i="1" dirty="0">
              <a:ea typeface="+mn-ea"/>
            </a:endParaRPr>
          </a:p>
          <a:p>
            <a:pPr>
              <a:defRPr/>
            </a:pPr>
            <a:r>
              <a:rPr lang="en-US" b="0" dirty="0">
                <a:ea typeface="+mn-ea"/>
              </a:rPr>
              <a:t>Mateo 6:14 </a:t>
            </a:r>
            <a:r>
              <a:rPr lang="en-US" b="0" dirty="0" smtClean="0">
                <a:ea typeface="+mn-ea"/>
              </a:rPr>
              <a:t>– </a:t>
            </a:r>
            <a:r>
              <a:rPr lang="es-ES" b="0" i="1" dirty="0" smtClean="0">
                <a:ea typeface="+mn-ea"/>
              </a:rPr>
              <a:t>Porque </a:t>
            </a:r>
            <a:r>
              <a:rPr lang="es-ES" b="0" i="1" dirty="0">
                <a:ea typeface="+mn-ea"/>
              </a:rPr>
              <a:t>si ustedes perdonan a los hombres sus transgresiones, también </a:t>
            </a:r>
            <a:r>
              <a:rPr lang="es-ES" i="1" dirty="0">
                <a:solidFill>
                  <a:srgbClr val="FFFF00"/>
                </a:solidFill>
                <a:ea typeface="+mn-ea"/>
              </a:rPr>
              <a:t>su Padre celestial les perdonará a ustedes</a:t>
            </a:r>
            <a:r>
              <a:rPr lang="es-ES" b="0" i="1" dirty="0">
                <a:ea typeface="+mn-ea"/>
              </a:rPr>
              <a:t>. </a:t>
            </a:r>
            <a:endParaRPr lang="es-ES" b="0" i="1" dirty="0" smtClean="0">
              <a:ea typeface="+mn-ea"/>
            </a:endParaRPr>
          </a:p>
          <a:p>
            <a:pPr>
              <a:defRPr/>
            </a:pPr>
            <a:r>
              <a:rPr lang="en-US" b="0" dirty="0" smtClean="0">
                <a:ea typeface="+mn-ea"/>
              </a:rPr>
              <a:t>Marcos </a:t>
            </a:r>
            <a:r>
              <a:rPr lang="en-US" b="0" dirty="0">
                <a:ea typeface="+mn-ea"/>
              </a:rPr>
              <a:t>11:25-26 –</a:t>
            </a:r>
            <a:r>
              <a:rPr lang="en-US" b="0" i="1" dirty="0" smtClean="0">
                <a:ea typeface="+mn-ea"/>
              </a:rPr>
              <a:t>Y</a:t>
            </a:r>
            <a:r>
              <a:rPr lang="es-ES" b="0" i="1" dirty="0" smtClean="0">
                <a:ea typeface="+mn-ea"/>
              </a:rPr>
              <a:t> </a:t>
            </a:r>
            <a:r>
              <a:rPr lang="es-ES" b="0" i="1" dirty="0">
                <a:ea typeface="+mn-ea"/>
              </a:rPr>
              <a:t>cuando estén orando, perdonen si tienen algo contra alguien, </a:t>
            </a:r>
            <a:r>
              <a:rPr lang="es-ES" i="1" dirty="0">
                <a:solidFill>
                  <a:srgbClr val="FFFF00"/>
                </a:solidFill>
                <a:ea typeface="+mn-ea"/>
              </a:rPr>
              <a:t>para que también su Padre que está en los cielos les perdone a ustedes</a:t>
            </a:r>
            <a:r>
              <a:rPr lang="es-ES" b="0" i="1" dirty="0">
                <a:ea typeface="+mn-ea"/>
              </a:rPr>
              <a:t> sus transgresiones. </a:t>
            </a:r>
            <a:r>
              <a:rPr lang="es-ES" b="0" i="1" dirty="0" smtClean="0">
                <a:ea typeface="+mn-ea"/>
              </a:rPr>
              <a:t>26</a:t>
            </a:r>
            <a:r>
              <a:rPr lang="es-ES" b="0" i="1" dirty="0">
                <a:ea typeface="+mn-ea"/>
              </a:rPr>
              <a:t>  Pero si ustedes no perdonan, </a:t>
            </a:r>
            <a:r>
              <a:rPr lang="es-ES" i="1" dirty="0">
                <a:solidFill>
                  <a:srgbClr val="FFFF00"/>
                </a:solidFill>
                <a:ea typeface="+mn-ea"/>
              </a:rPr>
              <a:t>tampoco su Padre que está en los cielos perdonará sus </a:t>
            </a:r>
            <a:r>
              <a:rPr lang="es-ES" i="1" dirty="0" smtClean="0">
                <a:solidFill>
                  <a:srgbClr val="FFFF00"/>
                </a:solidFill>
                <a:ea typeface="+mn-ea"/>
              </a:rPr>
              <a:t>transgresiones</a:t>
            </a:r>
            <a:r>
              <a:rPr lang="es-ES" b="0" i="1" dirty="0" smtClean="0">
                <a:ea typeface="+mn-ea"/>
              </a:rPr>
              <a:t>.</a:t>
            </a:r>
            <a:r>
              <a:rPr lang="es-ES" b="0" i="1" dirty="0">
                <a:ea typeface="+mn-ea"/>
              </a:rPr>
              <a:t> </a:t>
            </a:r>
            <a:endParaRPr lang="es-ES" b="0" i="1" dirty="0" smtClean="0">
              <a:ea typeface="+mn-ea"/>
            </a:endParaRPr>
          </a:p>
          <a:p>
            <a:pPr>
              <a:defRPr/>
            </a:pPr>
            <a:r>
              <a:rPr lang="en-US" b="0" dirty="0" smtClean="0">
                <a:ea typeface="+mn-ea"/>
              </a:rPr>
              <a:t>Lucas </a:t>
            </a:r>
            <a:r>
              <a:rPr lang="en-US" b="0" dirty="0">
                <a:ea typeface="+mn-ea"/>
              </a:rPr>
              <a:t>6:37 –</a:t>
            </a:r>
            <a:r>
              <a:rPr lang="en-US" b="0" i="1" dirty="0" err="1" smtClean="0">
                <a:ea typeface="+mn-ea"/>
              </a:rPr>
              <a:t>Perdonen</a:t>
            </a:r>
            <a:r>
              <a:rPr lang="en-US" b="0" i="1" dirty="0" smtClean="0">
                <a:ea typeface="+mn-ea"/>
              </a:rPr>
              <a:t> y </a:t>
            </a:r>
            <a:r>
              <a:rPr lang="en-US" i="1" dirty="0" err="1" smtClean="0">
                <a:solidFill>
                  <a:srgbClr val="FFFF00"/>
                </a:solidFill>
                <a:ea typeface="+mn-ea"/>
              </a:rPr>
              <a:t>serán</a:t>
            </a:r>
            <a:r>
              <a:rPr lang="en-US" i="1" dirty="0" smtClean="0">
                <a:solidFill>
                  <a:srgbClr val="FFFF00"/>
                </a:solidFill>
                <a:ea typeface="+mn-ea"/>
              </a:rPr>
              <a:t> </a:t>
            </a:r>
            <a:r>
              <a:rPr lang="en-US" i="1" dirty="0" err="1" smtClean="0">
                <a:solidFill>
                  <a:srgbClr val="FFFF00"/>
                </a:solidFill>
                <a:ea typeface="+mn-ea"/>
              </a:rPr>
              <a:t>perdonados</a:t>
            </a:r>
            <a:r>
              <a:rPr lang="en-US" b="0" i="1" dirty="0" smtClean="0">
                <a:ea typeface="+mn-ea"/>
              </a:rPr>
              <a:t>.</a:t>
            </a:r>
            <a:endParaRPr lang="en-US" i="1" dirty="0">
              <a:solidFill>
                <a:srgbClr val="FFFF00"/>
              </a:solidFill>
              <a:ea typeface="+mn-ea"/>
            </a:endParaRPr>
          </a:p>
        </p:txBody>
      </p:sp>
      <p:sp>
        <p:nvSpPr>
          <p:cNvPr id="3" name="Slide Number Placeholder 2"/>
          <p:cNvSpPr>
            <a:spLocks noGrp="1"/>
          </p:cNvSpPr>
          <p:nvPr>
            <p:ph type="sldNum" sz="quarter" idx="12"/>
          </p:nvPr>
        </p:nvSpPr>
        <p:spPr/>
        <p:txBody>
          <a:bodyPr/>
          <a:lstStyle/>
          <a:p>
            <a:pPr algn="l" fontAlgn="base">
              <a:spcBef>
                <a:spcPct val="0"/>
              </a:spcBef>
              <a:spcAft>
                <a:spcPct val="0"/>
              </a:spcAft>
              <a:defRPr/>
            </a:pPr>
            <a:fld id="{3C588C86-AEF8-42BE-A93E-2B9AACEDA3A5}" type="slidenum">
              <a:rPr lang="en-US">
                <a:solidFill>
                  <a:srgbClr val="FFFFFF"/>
                </a:solidFill>
              </a:rPr>
              <a:pPr algn="l" fontAlgn="base">
                <a:spcBef>
                  <a:spcPct val="0"/>
                </a:spcBef>
                <a:spcAft>
                  <a:spcPct val="0"/>
                </a:spcAft>
                <a:defRPr/>
              </a:pPr>
              <a:t>177</a:t>
            </a:fld>
            <a:endParaRPr lang="en-US">
              <a:solidFill>
                <a:srgbClr val="FFFFFF"/>
              </a:solidFill>
            </a:endParaRPr>
          </a:p>
        </p:txBody>
      </p:sp>
    </p:spTree>
    <p:extLst>
      <p:ext uri="{BB962C8B-B14F-4D97-AF65-F5344CB8AC3E}">
        <p14:creationId xmlns:p14="http://schemas.microsoft.com/office/powerpoint/2010/main" val="422562007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794" y="76200"/>
            <a:ext cx="9144000" cy="685800"/>
          </a:xfrm>
        </p:spPr>
        <p:txBody>
          <a:bodyPr/>
          <a:lstStyle/>
          <a:p>
            <a:pPr rtl="0"/>
            <a:r>
              <a:rPr lang="en-US" dirty="0" err="1"/>
              <a:t>Perdón</a:t>
            </a:r>
            <a:r>
              <a:rPr lang="en-US" dirty="0"/>
              <a:t>: </a:t>
            </a:r>
            <a:r>
              <a:rPr lang="en-US" dirty="0" smtClean="0"/>
              <a:t>¿Cu</a:t>
            </a:r>
            <a:r>
              <a:rPr lang="es-ES" dirty="0" err="1" smtClean="0"/>
              <a:t>ántas</a:t>
            </a:r>
            <a:r>
              <a:rPr lang="es-ES" dirty="0" smtClean="0"/>
              <a:t> veces</a:t>
            </a:r>
            <a:r>
              <a:rPr lang="en-US" dirty="0" smtClean="0"/>
              <a:t>?</a:t>
            </a:r>
            <a:endParaRPr lang="en-US" dirty="0"/>
          </a:p>
        </p:txBody>
      </p:sp>
      <p:sp>
        <p:nvSpPr>
          <p:cNvPr id="4" name="Content Placeholder 3"/>
          <p:cNvSpPr>
            <a:spLocks noGrp="1"/>
          </p:cNvSpPr>
          <p:nvPr>
            <p:ph idx="1"/>
          </p:nvPr>
        </p:nvSpPr>
        <p:spPr>
          <a:xfrm>
            <a:off x="551512" y="1066800"/>
            <a:ext cx="10930082" cy="5410200"/>
          </a:xfrm>
        </p:spPr>
        <p:txBody>
          <a:bodyPr/>
          <a:lstStyle/>
          <a:p>
            <a:r>
              <a:rPr lang="en-US" b="0" dirty="0"/>
              <a:t>Mateo 18:21-22 – </a:t>
            </a:r>
            <a:r>
              <a:rPr lang="en-US" b="0" dirty="0" smtClean="0"/>
              <a:t>…</a:t>
            </a:r>
            <a:r>
              <a:rPr lang="es-ES" b="0" dirty="0"/>
              <a:t>No te digo hasta siete veces, sino hasta </a:t>
            </a:r>
            <a:r>
              <a:rPr lang="es-ES" dirty="0">
                <a:solidFill>
                  <a:srgbClr val="FFFF00"/>
                </a:solidFill>
              </a:rPr>
              <a:t>setenta veces siete</a:t>
            </a:r>
            <a:r>
              <a:rPr lang="es-ES" b="0" dirty="0"/>
              <a:t>. </a:t>
            </a:r>
            <a:r>
              <a:rPr lang="en-US" b="0" dirty="0"/>
              <a:t/>
            </a:r>
            <a:br>
              <a:rPr lang="en-US" b="0" dirty="0"/>
            </a:br>
            <a:endParaRPr lang="en-US" b="0" dirty="0"/>
          </a:p>
          <a:p>
            <a:r>
              <a:rPr lang="en-US" b="0" dirty="0"/>
              <a:t>Lucas 17:3-4 – </a:t>
            </a:r>
            <a:r>
              <a:rPr lang="en-US" b="0" dirty="0" smtClean="0"/>
              <a:t>…</a:t>
            </a:r>
            <a:r>
              <a:rPr lang="es-ES" b="0" dirty="0"/>
              <a:t>si peca contra ti siete veces al día, y vuelve a ti </a:t>
            </a:r>
            <a:r>
              <a:rPr lang="es-ES" dirty="0">
                <a:solidFill>
                  <a:srgbClr val="FFFF00"/>
                </a:solidFill>
              </a:rPr>
              <a:t>siete veces</a:t>
            </a:r>
            <a:r>
              <a:rPr lang="es-ES" b="0" dirty="0"/>
              <a:t>, diciendo: “Me arrepiento”, </a:t>
            </a:r>
            <a:r>
              <a:rPr lang="es-ES" b="0" dirty="0" smtClean="0"/>
              <a:t>perdónalo.</a:t>
            </a:r>
            <a:r>
              <a:rPr lang="es-ES" b="0" dirty="0"/>
              <a:t> </a:t>
            </a:r>
            <a:endParaRPr lang="en-US" b="0" dirty="0"/>
          </a:p>
        </p:txBody>
      </p:sp>
      <p:sp>
        <p:nvSpPr>
          <p:cNvPr id="3" name="Slide Number Placeholder 2"/>
          <p:cNvSpPr>
            <a:spLocks noGrp="1"/>
          </p:cNvSpPr>
          <p:nvPr>
            <p:ph type="sldNum" sz="quarter" idx="12"/>
          </p:nvPr>
        </p:nvSpPr>
        <p:spPr/>
        <p:txBody>
          <a:bodyPr/>
          <a:lstStyle/>
          <a:p>
            <a:pPr algn="l" fontAlgn="base">
              <a:spcBef>
                <a:spcPct val="0"/>
              </a:spcBef>
              <a:spcAft>
                <a:spcPct val="0"/>
              </a:spcAft>
              <a:defRPr/>
            </a:pPr>
            <a:fld id="{D212DCAF-34DB-455B-B4D5-E88E0025A8F0}" type="slidenum">
              <a:rPr lang="en-US">
                <a:solidFill>
                  <a:srgbClr val="FFFFFF"/>
                </a:solidFill>
              </a:rPr>
              <a:pPr algn="l" fontAlgn="base">
                <a:spcBef>
                  <a:spcPct val="0"/>
                </a:spcBef>
                <a:spcAft>
                  <a:spcPct val="0"/>
                </a:spcAft>
                <a:defRPr/>
              </a:pPr>
              <a:t>178</a:t>
            </a:fld>
            <a:endParaRPr lang="en-US">
              <a:solidFill>
                <a:srgbClr val="FFFFFF"/>
              </a:solidFill>
            </a:endParaRPr>
          </a:p>
        </p:txBody>
      </p:sp>
    </p:spTree>
    <p:extLst>
      <p:ext uri="{BB962C8B-B14F-4D97-AF65-F5344CB8AC3E}">
        <p14:creationId xmlns:p14="http://schemas.microsoft.com/office/powerpoint/2010/main" val="347867113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794" y="103909"/>
            <a:ext cx="9144000" cy="609600"/>
          </a:xfrm>
        </p:spPr>
        <p:txBody>
          <a:bodyPr/>
          <a:lstStyle/>
          <a:p>
            <a:pPr rtl="0"/>
            <a:r>
              <a:rPr lang="en-US" dirty="0"/>
              <a:t>Preguntas</a:t>
            </a:r>
          </a:p>
        </p:txBody>
      </p:sp>
      <p:sp>
        <p:nvSpPr>
          <p:cNvPr id="3" name="Content Placeholder 2"/>
          <p:cNvSpPr>
            <a:spLocks noGrp="1"/>
          </p:cNvSpPr>
          <p:nvPr>
            <p:ph idx="1"/>
          </p:nvPr>
        </p:nvSpPr>
        <p:spPr>
          <a:xfrm>
            <a:off x="1081449" y="912813"/>
            <a:ext cx="10494818" cy="1562100"/>
          </a:xfrm>
        </p:spPr>
        <p:txBody>
          <a:bodyPr>
            <a:normAutofit/>
          </a:bodyPr>
          <a:lstStyle/>
          <a:p>
            <a:pPr algn="l" rtl="0">
              <a:defRPr/>
            </a:pPr>
            <a:r>
              <a:rPr lang="en-US" dirty="0">
                <a:ea typeface="+mn-ea"/>
              </a:rPr>
              <a:t>¿Qué condiciones debe </a:t>
            </a:r>
            <a:r>
              <a:rPr lang="en-US" dirty="0" err="1">
                <a:ea typeface="+mn-ea"/>
              </a:rPr>
              <a:t>cumplir</a:t>
            </a:r>
            <a:r>
              <a:rPr lang="en-US" dirty="0">
                <a:ea typeface="+mn-ea"/>
              </a:rPr>
              <a:t> </a:t>
            </a:r>
            <a:r>
              <a:rPr lang="en-US" dirty="0" err="1" smtClean="0">
                <a:ea typeface="+mn-ea"/>
              </a:rPr>
              <a:t>una</a:t>
            </a:r>
            <a:r>
              <a:rPr lang="en-US" dirty="0" smtClean="0">
                <a:ea typeface="+mn-ea"/>
              </a:rPr>
              <a:t> persona </a:t>
            </a:r>
            <a:r>
              <a:rPr lang="en-US" dirty="0">
                <a:ea typeface="+mn-ea"/>
              </a:rPr>
              <a:t>para </a:t>
            </a:r>
            <a:r>
              <a:rPr lang="en-US" dirty="0" err="1">
                <a:ea typeface="+mn-ea"/>
              </a:rPr>
              <a:t>ser</a:t>
            </a:r>
            <a:r>
              <a:rPr lang="en-US" dirty="0">
                <a:ea typeface="+mn-ea"/>
              </a:rPr>
              <a:t> </a:t>
            </a:r>
            <a:r>
              <a:rPr lang="en-US" dirty="0" err="1" smtClean="0">
                <a:ea typeface="+mn-ea"/>
              </a:rPr>
              <a:t>perdonada</a:t>
            </a:r>
            <a:r>
              <a:rPr lang="en-US" dirty="0" smtClean="0">
                <a:ea typeface="+mn-ea"/>
              </a:rPr>
              <a:t>?</a:t>
            </a:r>
            <a:endParaRPr lang="en-US" dirty="0">
              <a:ea typeface="+mn-ea"/>
            </a:endParaRPr>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49EC63B4-7F3F-4361-B810-FA4D7DBAF67E}" type="slidenum">
              <a:rPr lang="en-US">
                <a:solidFill>
                  <a:srgbClr val="FFFFFF"/>
                </a:solidFill>
              </a:rPr>
              <a:pPr algn="l" fontAlgn="base">
                <a:spcBef>
                  <a:spcPct val="0"/>
                </a:spcBef>
                <a:spcAft>
                  <a:spcPct val="0"/>
                </a:spcAft>
                <a:defRPr/>
              </a:pPr>
              <a:t>179</a:t>
            </a:fld>
            <a:endParaRPr lang="en-US">
              <a:solidFill>
                <a:srgbClr val="FFFFFF"/>
              </a:solidFill>
            </a:endParaRPr>
          </a:p>
        </p:txBody>
      </p:sp>
    </p:spTree>
    <p:extLst>
      <p:ext uri="{BB962C8B-B14F-4D97-AF65-F5344CB8AC3E}">
        <p14:creationId xmlns:p14="http://schemas.microsoft.com/office/powerpoint/2010/main" val="307565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1523880" y="-360"/>
            <a:ext cx="9144000" cy="68580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trike="noStrike" spc="-1" dirty="0" err="1">
                <a:solidFill>
                  <a:srgbClr val="FFFF00"/>
                </a:solidFill>
                <a:latin typeface="Calibri"/>
              </a:rPr>
              <a:t>Linaje</a:t>
            </a:r>
            <a:r>
              <a:rPr lang="en-US" sz="4000" b="1" strike="noStrike" spc="-1" dirty="0">
                <a:solidFill>
                  <a:srgbClr val="FFFF00"/>
                </a:solidFill>
                <a:latin typeface="Calibri"/>
              </a:rPr>
              <a:t> de </a:t>
            </a:r>
            <a:r>
              <a:rPr lang="en-US" sz="4000" b="1" strike="noStrike" spc="-1" dirty="0" err="1">
                <a:solidFill>
                  <a:srgbClr val="FFFF00"/>
                </a:solidFill>
                <a:latin typeface="Calibri"/>
              </a:rPr>
              <a:t>Caín</a:t>
            </a:r>
            <a:r>
              <a:rPr lang="en-US" sz="4000" b="1" strike="noStrike" spc="-1" dirty="0">
                <a:solidFill>
                  <a:srgbClr val="FFFF00"/>
                </a:solidFill>
                <a:latin typeface="Calibri"/>
              </a:rPr>
              <a:t> y Set (</a:t>
            </a:r>
            <a:r>
              <a:rPr lang="en-US" sz="4000" b="1" strike="noStrike" spc="-1" dirty="0" err="1" smtClean="0">
                <a:solidFill>
                  <a:srgbClr val="FFFF00"/>
                </a:solidFill>
                <a:latin typeface="Calibri"/>
              </a:rPr>
              <a:t>Gén</a:t>
            </a:r>
            <a:r>
              <a:rPr lang="en-US" sz="4000" b="1" strike="noStrike" spc="-1" dirty="0" smtClean="0">
                <a:solidFill>
                  <a:srgbClr val="FFFF00"/>
                </a:solidFill>
                <a:latin typeface="Calibri"/>
              </a:rPr>
              <a:t> </a:t>
            </a:r>
            <a:r>
              <a:rPr lang="en-US" sz="4000" b="1" strike="noStrike" spc="-1" dirty="0">
                <a:solidFill>
                  <a:srgbClr val="FFFF00"/>
                </a:solidFill>
                <a:latin typeface="Calibri"/>
              </a:rPr>
              <a:t>4,5)</a:t>
            </a:r>
          </a:p>
        </p:txBody>
      </p:sp>
      <p:sp>
        <p:nvSpPr>
          <p:cNvPr id="223" name="TextShape 2"/>
          <p:cNvSpPr txBox="1"/>
          <p:nvPr/>
        </p:nvSpPr>
        <p:spPr>
          <a:xfrm>
            <a:off x="304920" y="754200"/>
            <a:ext cx="11810880" cy="5959440"/>
          </a:xfrm>
          <a:prstGeom prst="rect">
            <a:avLst/>
          </a:prstGeom>
          <a:noFill/>
          <a:ln w="0">
            <a:noFill/>
          </a:ln>
        </p:spPr>
        <p:txBody>
          <a:bodyPr>
            <a:normAutofit fontScale="97000"/>
          </a:bodyPr>
          <a:lstStyle/>
          <a:p>
            <a:pPr algn="l" rtl="0">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u="sng" strike="noStrike" spc="-1" dirty="0" err="1">
                <a:solidFill>
                  <a:srgbClr val="FFFFFF"/>
                </a:solidFill>
                <a:uFillTx/>
                <a:latin typeface="Calibri"/>
              </a:rPr>
              <a:t>Caín</a:t>
            </a:r>
            <a:endParaRPr lang="en-US" sz="3000" b="1" strike="noStrike" spc="-1" dirty="0">
              <a:solidFill>
                <a:srgbClr val="FFFFFF"/>
              </a:solidFill>
              <a:latin typeface="Calibri"/>
            </a:endParaRP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rPr>
              <a:t>Caín</a:t>
            </a:r>
            <a:r>
              <a:rPr lang="en-US" sz="3000" b="1" strike="noStrike" spc="-1" dirty="0">
                <a:solidFill>
                  <a:srgbClr val="FFFFFF"/>
                </a:solidFill>
                <a:latin typeface="Calibri"/>
              </a:rPr>
              <a:t> – </a:t>
            </a:r>
            <a:r>
              <a:rPr lang="en-US" sz="3000" b="1" strike="noStrike" spc="-1" dirty="0" err="1">
                <a:solidFill>
                  <a:srgbClr val="FFFFFF"/>
                </a:solidFill>
                <a:latin typeface="Calibri"/>
              </a:rPr>
              <a:t>Construyó</a:t>
            </a:r>
            <a:r>
              <a:rPr lang="en-US" sz="3000" b="1" strike="noStrike" spc="-1" dirty="0">
                <a:solidFill>
                  <a:srgbClr val="FFFFFF"/>
                </a:solidFill>
                <a:latin typeface="Calibri"/>
              </a:rPr>
              <a:t> </a:t>
            </a:r>
            <a:r>
              <a:rPr lang="en-US" sz="3000" b="1" strike="noStrike" spc="-1" dirty="0" err="1">
                <a:solidFill>
                  <a:srgbClr val="FFFFFF"/>
                </a:solidFill>
                <a:latin typeface="Calibri"/>
              </a:rPr>
              <a:t>una</a:t>
            </a:r>
            <a:r>
              <a:rPr lang="en-US" sz="3000" b="1" strike="noStrike" spc="-1" dirty="0">
                <a:solidFill>
                  <a:srgbClr val="FFFFFF"/>
                </a:solidFill>
                <a:latin typeface="Calibri"/>
              </a:rPr>
              <a:t> ciudad </a:t>
            </a:r>
            <a:r>
              <a:rPr lang="en-US" sz="3000" b="1" strike="noStrike" spc="-1" dirty="0" err="1">
                <a:solidFill>
                  <a:srgbClr val="FFFFFF"/>
                </a:solidFill>
                <a:latin typeface="Calibri"/>
              </a:rPr>
              <a:t>llamada</a:t>
            </a:r>
            <a:r>
              <a:rPr lang="en-US" sz="3000" b="1" strike="noStrike" spc="-1" dirty="0">
                <a:solidFill>
                  <a:srgbClr val="FFFFFF"/>
                </a:solidFill>
                <a:latin typeface="Calibri"/>
              </a:rPr>
              <a:t> '</a:t>
            </a:r>
            <a:r>
              <a:rPr lang="en-US" sz="3000" b="1" strike="noStrike" spc="-1" dirty="0" err="1">
                <a:solidFill>
                  <a:srgbClr val="FFFFFF"/>
                </a:solidFill>
                <a:latin typeface="Calibri"/>
              </a:rPr>
              <a:t>Enoc</a:t>
            </a:r>
            <a:r>
              <a:rPr lang="en-US" sz="3000" b="1" strike="noStrike" spc="-1" dirty="0">
                <a:solidFill>
                  <a:srgbClr val="FFFFFF"/>
                </a:solidFill>
                <a:latin typeface="Calibri"/>
              </a:rPr>
              <a:t>' (17)</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rPr>
              <a:t>Lamec</a:t>
            </a:r>
            <a:r>
              <a:rPr lang="en-US" sz="3000" b="1" strike="noStrike" spc="-1" dirty="0">
                <a:solidFill>
                  <a:srgbClr val="FFFFFF"/>
                </a:solidFill>
                <a:latin typeface="Calibri"/>
              </a:rPr>
              <a:t> – 2 </a:t>
            </a:r>
            <a:r>
              <a:rPr lang="en-US" sz="3000" b="1" strike="noStrike" spc="-1" dirty="0" err="1">
                <a:solidFill>
                  <a:srgbClr val="FFFFFF"/>
                </a:solidFill>
                <a:latin typeface="Calibri"/>
              </a:rPr>
              <a:t>esposas</a:t>
            </a:r>
            <a:r>
              <a:rPr lang="en-US" sz="3000" b="1" strike="noStrike" spc="-1" dirty="0">
                <a:solidFill>
                  <a:srgbClr val="FFFFFF"/>
                </a:solidFill>
                <a:latin typeface="Calibri"/>
              </a:rPr>
              <a:t> (19)</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rPr>
              <a:t>Jabal</a:t>
            </a:r>
            <a:r>
              <a:rPr lang="en-US" sz="3000" b="1" strike="noStrike" spc="-1" dirty="0">
                <a:solidFill>
                  <a:srgbClr val="FFFFFF"/>
                </a:solidFill>
                <a:latin typeface="Calibri"/>
              </a:rPr>
              <a:t> – </a:t>
            </a:r>
            <a:r>
              <a:rPr lang="en-US" sz="3000" b="1" strike="noStrike" spc="-1" dirty="0" err="1">
                <a:solidFill>
                  <a:srgbClr val="FFFFFF"/>
                </a:solidFill>
                <a:latin typeface="Calibri"/>
              </a:rPr>
              <a:t>Tiendas</a:t>
            </a:r>
            <a:r>
              <a:rPr lang="en-US" sz="3000" b="1" strike="noStrike" spc="-1" dirty="0">
                <a:solidFill>
                  <a:srgbClr val="FFFFFF"/>
                </a:solidFill>
                <a:latin typeface="Calibri"/>
              </a:rPr>
              <a:t> de </a:t>
            </a:r>
            <a:r>
              <a:rPr lang="en-US" sz="3000" b="1" strike="noStrike" spc="-1" dirty="0" err="1">
                <a:solidFill>
                  <a:srgbClr val="FFFFFF"/>
                </a:solidFill>
                <a:latin typeface="Calibri"/>
              </a:rPr>
              <a:t>campaña</a:t>
            </a:r>
            <a:r>
              <a:rPr lang="en-US" sz="3000" b="1" strike="noStrike" spc="-1" dirty="0">
                <a:solidFill>
                  <a:srgbClr val="FFFFFF"/>
                </a:solidFill>
                <a:latin typeface="Calibri"/>
              </a:rPr>
              <a:t> y </a:t>
            </a:r>
            <a:r>
              <a:rPr lang="en-US" sz="3000" b="1" strike="noStrike" spc="-1" dirty="0" err="1">
                <a:solidFill>
                  <a:srgbClr val="FFFFFF"/>
                </a:solidFill>
                <a:latin typeface="Calibri"/>
              </a:rPr>
              <a:t>propiedad</a:t>
            </a:r>
            <a:r>
              <a:rPr lang="en-US" sz="3000" b="1" strike="noStrike" spc="-1" dirty="0">
                <a:solidFill>
                  <a:srgbClr val="FFFFFF"/>
                </a:solidFill>
                <a:latin typeface="Calibri"/>
              </a:rPr>
              <a:t> de </a:t>
            </a:r>
            <a:r>
              <a:rPr lang="en-US" sz="3000" b="1" strike="noStrike" spc="-1" dirty="0" err="1">
                <a:solidFill>
                  <a:srgbClr val="FFFFFF"/>
                </a:solidFill>
                <a:latin typeface="Calibri"/>
              </a:rPr>
              <a:t>ganado</a:t>
            </a:r>
            <a:r>
              <a:rPr lang="en-US" sz="3000" b="1" strike="noStrike" spc="-1" dirty="0">
                <a:solidFill>
                  <a:srgbClr val="FFFFFF"/>
                </a:solidFill>
                <a:latin typeface="Calibri"/>
              </a:rPr>
              <a:t> (20)</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a:solidFill>
                  <a:srgbClr val="FFFFFF"/>
                </a:solidFill>
                <a:latin typeface="Calibri"/>
              </a:rPr>
              <a:t>Jubal – Padre de </a:t>
            </a:r>
            <a:r>
              <a:rPr lang="en-US" sz="3000" b="1" strike="noStrike" spc="-1" dirty="0" err="1">
                <a:solidFill>
                  <a:srgbClr val="FFFFFF"/>
                </a:solidFill>
                <a:latin typeface="Calibri"/>
              </a:rPr>
              <a:t>los</a:t>
            </a:r>
            <a:r>
              <a:rPr lang="en-US" sz="3000" b="1" strike="noStrike" spc="-1" dirty="0">
                <a:solidFill>
                  <a:srgbClr val="FFFFFF"/>
                </a:solidFill>
                <a:latin typeface="Calibri"/>
              </a:rPr>
              <a:t> </a:t>
            </a:r>
            <a:r>
              <a:rPr lang="en-US" sz="3000" b="1" strike="noStrike" spc="-1" dirty="0" err="1">
                <a:solidFill>
                  <a:srgbClr val="FFFFFF"/>
                </a:solidFill>
                <a:latin typeface="Calibri"/>
              </a:rPr>
              <a:t>instrumentos</a:t>
            </a:r>
            <a:r>
              <a:rPr lang="en-US" sz="3000" b="1" strike="noStrike" spc="-1" dirty="0">
                <a:solidFill>
                  <a:srgbClr val="FFFFFF"/>
                </a:solidFill>
                <a:latin typeface="Calibri"/>
              </a:rPr>
              <a:t> musicales (21)</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smtClean="0">
                <a:solidFill>
                  <a:srgbClr val="FFFFFF"/>
                </a:solidFill>
                <a:latin typeface="Calibri"/>
              </a:rPr>
              <a:t>Tubal-</a:t>
            </a:r>
            <a:r>
              <a:rPr lang="en-US" sz="3000" b="1" strike="noStrike" spc="-1" dirty="0" err="1" smtClean="0">
                <a:solidFill>
                  <a:srgbClr val="FFFFFF"/>
                </a:solidFill>
                <a:latin typeface="Calibri"/>
              </a:rPr>
              <a:t>Caín</a:t>
            </a:r>
            <a:r>
              <a:rPr lang="en-US" sz="3000" b="1" strike="noStrike" spc="-1" dirty="0" smtClean="0">
                <a:solidFill>
                  <a:srgbClr val="FFFFFF"/>
                </a:solidFill>
                <a:latin typeface="Calibri"/>
              </a:rPr>
              <a:t> </a:t>
            </a:r>
            <a:r>
              <a:rPr lang="en-US" sz="3000" b="1" strike="noStrike" spc="-1" dirty="0">
                <a:solidFill>
                  <a:srgbClr val="FFFFFF"/>
                </a:solidFill>
                <a:latin typeface="Calibri"/>
              </a:rPr>
              <a:t>– </a:t>
            </a:r>
            <a:r>
              <a:rPr lang="en-US" sz="3000" b="1" strike="noStrike" spc="-1" dirty="0" err="1" smtClean="0">
                <a:solidFill>
                  <a:srgbClr val="FFFFFF"/>
                </a:solidFill>
                <a:latin typeface="Calibri"/>
              </a:rPr>
              <a:t>Metalurgia</a:t>
            </a:r>
            <a:r>
              <a:rPr lang="en-US" sz="3000" b="1" strike="noStrike" spc="-1" dirty="0" smtClean="0">
                <a:solidFill>
                  <a:srgbClr val="FFFFFF"/>
                </a:solidFill>
                <a:latin typeface="Calibri"/>
              </a:rPr>
              <a:t>/</a:t>
            </a:r>
            <a:r>
              <a:rPr lang="en-US" sz="3000" b="1" strike="noStrike" spc="-1" dirty="0" err="1" smtClean="0">
                <a:solidFill>
                  <a:srgbClr val="FFFFFF"/>
                </a:solidFill>
                <a:latin typeface="Calibri"/>
              </a:rPr>
              <a:t>herramientas</a:t>
            </a:r>
            <a:r>
              <a:rPr lang="en-US" sz="3000" b="1" strike="noStrike" spc="-1" dirty="0" smtClean="0">
                <a:solidFill>
                  <a:srgbClr val="FFFFFF"/>
                </a:solidFill>
                <a:latin typeface="Calibri"/>
              </a:rPr>
              <a:t> </a:t>
            </a:r>
            <a:r>
              <a:rPr lang="en-US" sz="3000" b="1" strike="noStrike" spc="-1" dirty="0">
                <a:solidFill>
                  <a:srgbClr val="FFFFFF"/>
                </a:solidFill>
                <a:latin typeface="Calibri"/>
              </a:rPr>
              <a:t>(22)</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rPr>
              <a:t>Lamec</a:t>
            </a:r>
            <a:r>
              <a:rPr lang="en-US" sz="3000" b="1" strike="noStrike" spc="-1" dirty="0">
                <a:solidFill>
                  <a:srgbClr val="FFFFFF"/>
                </a:solidFill>
                <a:latin typeface="Calibri"/>
              </a:rPr>
              <a:t> – </a:t>
            </a:r>
            <a:r>
              <a:rPr lang="en-US" sz="3000" b="1" strike="noStrike" spc="-1" dirty="0" err="1">
                <a:solidFill>
                  <a:srgbClr val="FFFFFF"/>
                </a:solidFill>
                <a:latin typeface="Calibri"/>
              </a:rPr>
              <a:t>venganza</a:t>
            </a:r>
            <a:r>
              <a:rPr lang="en-US" sz="3000" b="1" strike="noStrike" spc="-1" dirty="0">
                <a:solidFill>
                  <a:srgbClr val="FFFFFF"/>
                </a:solidFill>
                <a:latin typeface="Calibri"/>
              </a:rPr>
              <a:t> </a:t>
            </a:r>
            <a:r>
              <a:rPr lang="en-US" sz="3000" b="1" strike="noStrike" spc="-1" dirty="0" smtClean="0">
                <a:solidFill>
                  <a:srgbClr val="FFFFFF"/>
                </a:solidFill>
                <a:latin typeface="Calibri"/>
              </a:rPr>
              <a:t>“</a:t>
            </a:r>
            <a:r>
              <a:rPr lang="en-US" sz="3000" b="1" spc="-1" dirty="0" err="1" smtClean="0">
                <a:solidFill>
                  <a:srgbClr val="FFFFFF"/>
                </a:solidFill>
                <a:latin typeface="Calibri"/>
              </a:rPr>
              <a:t>Setenta</a:t>
            </a:r>
            <a:r>
              <a:rPr lang="en-US" sz="3000" b="1" spc="-1" dirty="0" smtClean="0">
                <a:solidFill>
                  <a:srgbClr val="FFFFFF"/>
                </a:solidFill>
                <a:latin typeface="Calibri"/>
              </a:rPr>
              <a:t> </a:t>
            </a:r>
            <a:r>
              <a:rPr lang="en-US" sz="3000" b="1" spc="-1" dirty="0" err="1" smtClean="0">
                <a:solidFill>
                  <a:srgbClr val="FFFFFF"/>
                </a:solidFill>
                <a:latin typeface="Calibri"/>
              </a:rPr>
              <a:t>veces</a:t>
            </a:r>
            <a:r>
              <a:rPr lang="en-US" sz="3000" b="1" spc="-1" dirty="0" smtClean="0">
                <a:solidFill>
                  <a:srgbClr val="FFFFFF"/>
                </a:solidFill>
                <a:latin typeface="Calibri"/>
              </a:rPr>
              <a:t> </a:t>
            </a:r>
            <a:r>
              <a:rPr lang="en-US" sz="3000" b="1" spc="-1" dirty="0" err="1" smtClean="0">
                <a:solidFill>
                  <a:srgbClr val="FFFFFF"/>
                </a:solidFill>
                <a:latin typeface="Calibri"/>
              </a:rPr>
              <a:t>siete</a:t>
            </a:r>
            <a:r>
              <a:rPr lang="en-US" sz="3000" b="1" strike="noStrike" spc="-1" dirty="0" smtClean="0">
                <a:solidFill>
                  <a:srgbClr val="FFFFFF"/>
                </a:solidFill>
                <a:latin typeface="Calibri"/>
              </a:rPr>
              <a:t>” </a:t>
            </a:r>
            <a:r>
              <a:rPr lang="en-US" sz="3000" b="1" strike="noStrike" spc="-1" dirty="0">
                <a:solidFill>
                  <a:srgbClr val="FFFFFF"/>
                </a:solidFill>
                <a:latin typeface="Calibri"/>
              </a:rPr>
              <a:t>(24); </a:t>
            </a:r>
            <a:r>
              <a:rPr lang="en-US" sz="3000" b="1" strike="noStrike" spc="-1" dirty="0" err="1">
                <a:solidFill>
                  <a:srgbClr val="FFFFFF"/>
                </a:solidFill>
                <a:latin typeface="Calibri"/>
              </a:rPr>
              <a:t>Caín</a:t>
            </a:r>
            <a:r>
              <a:rPr lang="en-US" sz="3000" b="1" strike="noStrike" spc="-1" dirty="0">
                <a:solidFill>
                  <a:srgbClr val="FFFFFF"/>
                </a:solidFill>
                <a:latin typeface="Calibri"/>
              </a:rPr>
              <a:t> </a:t>
            </a:r>
            <a:r>
              <a:rPr lang="en-US" sz="3000" b="1" strike="noStrike" spc="-1" dirty="0" err="1">
                <a:solidFill>
                  <a:srgbClr val="FFFFFF"/>
                </a:solidFill>
                <a:latin typeface="Calibri"/>
              </a:rPr>
              <a:t>como</a:t>
            </a:r>
            <a:r>
              <a:rPr lang="en-US" sz="3000" b="1" strike="noStrike" spc="-1" dirty="0">
                <a:solidFill>
                  <a:srgbClr val="FFFFFF"/>
                </a:solidFill>
                <a:latin typeface="Calibri"/>
              </a:rPr>
              <a:t> </a:t>
            </a:r>
            <a:r>
              <a:rPr lang="en-US" sz="3000" b="1" strike="noStrike" spc="-1" dirty="0" err="1">
                <a:solidFill>
                  <a:srgbClr val="FFFFFF"/>
                </a:solidFill>
                <a:latin typeface="Calibri"/>
              </a:rPr>
              <a:t>modelo</a:t>
            </a:r>
            <a:r>
              <a:rPr lang="en-US" sz="3000" b="1" strike="noStrike" spc="-1" dirty="0">
                <a:solidFill>
                  <a:srgbClr val="FFFFFF"/>
                </a:solidFill>
                <a:latin typeface="Calibri"/>
              </a:rPr>
              <a:t> a </a:t>
            </a:r>
            <a:r>
              <a:rPr lang="en-US" sz="3000" b="1" strike="noStrike" spc="-1" dirty="0" err="1">
                <a:solidFill>
                  <a:srgbClr val="FFFFFF"/>
                </a:solidFill>
                <a:latin typeface="Calibri"/>
              </a:rPr>
              <a:t>seguir</a:t>
            </a:r>
            <a:endParaRPr lang="en-US" sz="3000" b="1" strike="noStrike" spc="-1" dirty="0">
              <a:solidFill>
                <a:srgbClr val="FFFFFF"/>
              </a:solidFill>
              <a:latin typeface="Calibri"/>
            </a:endParaRPr>
          </a:p>
          <a:p>
            <a:pPr algn="l" rtl="0">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u="sng" strike="noStrike" spc="-1" dirty="0" smtClean="0">
                <a:solidFill>
                  <a:srgbClr val="FFFFFF"/>
                </a:solidFill>
                <a:uFillTx/>
                <a:latin typeface="Calibri"/>
              </a:rPr>
              <a:t>Set</a:t>
            </a:r>
            <a:endParaRPr lang="en-US" sz="3000" b="1" strike="noStrike" spc="-1" dirty="0">
              <a:solidFill>
                <a:srgbClr val="FFFFFF"/>
              </a:solidFill>
              <a:latin typeface="Calibri"/>
            </a:endParaRP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a:solidFill>
                  <a:srgbClr val="FFFFFF"/>
                </a:solidFill>
                <a:latin typeface="Calibri"/>
              </a:rPr>
              <a:t>“…y </a:t>
            </a:r>
            <a:r>
              <a:rPr lang="en-US" sz="3000" b="1" strike="noStrike" spc="-1" dirty="0" err="1">
                <a:solidFill>
                  <a:srgbClr val="FFFFFF"/>
                </a:solidFill>
                <a:latin typeface="Calibri"/>
              </a:rPr>
              <a:t>murió</a:t>
            </a:r>
            <a:r>
              <a:rPr lang="en-US" sz="3000" b="1" strike="noStrike" spc="-1" dirty="0">
                <a:solidFill>
                  <a:srgbClr val="FFFFFF"/>
                </a:solidFill>
                <a:latin typeface="Calibri"/>
              </a:rPr>
              <a:t>” (5:5,8,11,14,17,27,31)</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rPr>
              <a:t>Matusalén</a:t>
            </a:r>
            <a:r>
              <a:rPr lang="en-US" sz="3000" b="1" strike="noStrike" spc="-1" dirty="0">
                <a:solidFill>
                  <a:srgbClr val="FFFFFF"/>
                </a:solidFill>
                <a:latin typeface="Calibri"/>
              </a:rPr>
              <a:t> – </a:t>
            </a:r>
            <a:r>
              <a:rPr lang="en-US" sz="3000" b="1" strike="noStrike" spc="-1" dirty="0" err="1">
                <a:solidFill>
                  <a:srgbClr val="FFFFFF"/>
                </a:solidFill>
                <a:latin typeface="Calibri"/>
              </a:rPr>
              <a:t>Murió</a:t>
            </a:r>
            <a:r>
              <a:rPr lang="en-US" sz="3000" b="1" strike="noStrike" spc="-1" dirty="0">
                <a:solidFill>
                  <a:srgbClr val="FFFFFF"/>
                </a:solidFill>
                <a:latin typeface="Calibri"/>
              </a:rPr>
              <a:t> el </a:t>
            </a:r>
            <a:r>
              <a:rPr lang="en-US" sz="3000" b="1" strike="noStrike" spc="-1" dirty="0" err="1">
                <a:solidFill>
                  <a:srgbClr val="FFFFFF"/>
                </a:solidFill>
                <a:latin typeface="Calibri"/>
              </a:rPr>
              <a:t>año</a:t>
            </a:r>
            <a:r>
              <a:rPr lang="en-US" sz="3000" b="1" strike="noStrike" spc="-1" dirty="0">
                <a:solidFill>
                  <a:srgbClr val="FFFFFF"/>
                </a:solidFill>
                <a:latin typeface="Calibri"/>
              </a:rPr>
              <a:t> del </a:t>
            </a:r>
            <a:r>
              <a:rPr lang="en-US" sz="3000" b="1" strike="noStrike" spc="-1" dirty="0" err="1">
                <a:solidFill>
                  <a:srgbClr val="FFFFFF"/>
                </a:solidFill>
                <a:latin typeface="Calibri"/>
              </a:rPr>
              <a:t>diluvio</a:t>
            </a:r>
            <a:r>
              <a:rPr lang="en-US" sz="3000" b="1" strike="noStrike" spc="-1" dirty="0">
                <a:solidFill>
                  <a:srgbClr val="FFFFFF"/>
                </a:solidFill>
                <a:latin typeface="Calibri"/>
              </a:rPr>
              <a:t> (5:27)</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a:solidFill>
                  <a:srgbClr val="FFFFFF"/>
                </a:solidFill>
                <a:latin typeface="Calibri"/>
              </a:rPr>
              <a:t>La </a:t>
            </a:r>
            <a:r>
              <a:rPr lang="en-US" sz="3000" b="1" strike="noStrike" spc="-1" dirty="0" err="1">
                <a:solidFill>
                  <a:srgbClr val="FFFFFF"/>
                </a:solidFill>
                <a:latin typeface="Calibri"/>
              </a:rPr>
              <a:t>atracción</a:t>
            </a:r>
            <a:r>
              <a:rPr lang="en-US" sz="3000" b="1" strike="noStrike" spc="-1" dirty="0">
                <a:solidFill>
                  <a:srgbClr val="FFFFFF"/>
                </a:solidFill>
                <a:latin typeface="Calibri"/>
              </a:rPr>
              <a:t> </a:t>
            </a:r>
            <a:r>
              <a:rPr lang="en-US" sz="3000" b="1" strike="noStrike" spc="-1" dirty="0" err="1">
                <a:solidFill>
                  <a:srgbClr val="FFFFFF"/>
                </a:solidFill>
                <a:latin typeface="Calibri"/>
              </a:rPr>
              <a:t>física</a:t>
            </a:r>
            <a:r>
              <a:rPr lang="en-US" sz="3000" b="1" strike="noStrike" spc="-1" dirty="0">
                <a:solidFill>
                  <a:srgbClr val="FFFFFF"/>
                </a:solidFill>
                <a:latin typeface="Calibri"/>
              </a:rPr>
              <a:t> </a:t>
            </a:r>
            <a:r>
              <a:rPr lang="en-US" sz="3000" b="1" strike="noStrike" spc="-1" dirty="0" err="1">
                <a:solidFill>
                  <a:srgbClr val="FFFFFF"/>
                </a:solidFill>
                <a:latin typeface="Calibri"/>
              </a:rPr>
              <a:t>llevó</a:t>
            </a:r>
            <a:r>
              <a:rPr lang="en-US" sz="3000" b="1" strike="noStrike" spc="-1" dirty="0">
                <a:solidFill>
                  <a:srgbClr val="FFFFFF"/>
                </a:solidFill>
                <a:latin typeface="Calibri"/>
              </a:rPr>
              <a:t> al </a:t>
            </a:r>
            <a:r>
              <a:rPr lang="en-US" sz="3000" b="1" strike="noStrike" spc="-1" dirty="0" err="1">
                <a:solidFill>
                  <a:srgbClr val="FFFFFF"/>
                </a:solidFill>
                <a:latin typeface="Calibri"/>
              </a:rPr>
              <a:t>matrimonio</a:t>
            </a:r>
            <a:r>
              <a:rPr lang="en-US" sz="3000" b="1" strike="noStrike" spc="-1" dirty="0">
                <a:solidFill>
                  <a:srgbClr val="FFFFFF"/>
                </a:solidFill>
                <a:latin typeface="Calibri"/>
              </a:rPr>
              <a:t> </a:t>
            </a:r>
            <a:r>
              <a:rPr lang="en-US" sz="3000" b="1" strike="noStrike" spc="-1" dirty="0" err="1">
                <a:solidFill>
                  <a:srgbClr val="FFFFFF"/>
                </a:solidFill>
                <a:latin typeface="Calibri"/>
              </a:rPr>
              <a:t>mixto</a:t>
            </a:r>
            <a:r>
              <a:rPr lang="en-US" sz="3000" b="1" strike="noStrike" spc="-1" dirty="0">
                <a:solidFill>
                  <a:srgbClr val="FFFFFF"/>
                </a:solidFill>
                <a:latin typeface="Calibri"/>
              </a:rPr>
              <a:t> (6:2) y al mal (6:6)</a:t>
            </a:r>
          </a:p>
          <a:p>
            <a:pPr algn="l" rtl="0">
              <a:lnSpc>
                <a:spcPct val="80000"/>
              </a:lnSpc>
              <a:spcBef>
                <a:spcPts val="7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a:solidFill>
                  <a:srgbClr val="FFFFFF"/>
                </a:solidFill>
                <a:latin typeface="Calibri"/>
              </a:rPr>
              <a:t>La </a:t>
            </a:r>
            <a:r>
              <a:rPr lang="en-US" sz="3000" b="1" strike="noStrike" spc="-1" dirty="0" err="1">
                <a:solidFill>
                  <a:srgbClr val="FFFFFF"/>
                </a:solidFill>
                <a:latin typeface="Calibri"/>
              </a:rPr>
              <a:t>maldad</a:t>
            </a:r>
            <a:r>
              <a:rPr lang="en-US" sz="3000" b="1" strike="noStrike" spc="-1" dirty="0">
                <a:solidFill>
                  <a:srgbClr val="FFFFFF"/>
                </a:solidFill>
                <a:latin typeface="Calibri"/>
              </a:rPr>
              <a:t> era </a:t>
            </a:r>
            <a:r>
              <a:rPr lang="en-US" sz="3000" b="1" strike="noStrike" spc="-1" dirty="0" err="1">
                <a:solidFill>
                  <a:srgbClr val="FFFFFF"/>
                </a:solidFill>
                <a:latin typeface="Calibri"/>
              </a:rPr>
              <a:t>grande</a:t>
            </a:r>
            <a:r>
              <a:rPr lang="en-US" sz="3000" b="1" strike="noStrike" spc="-1" dirty="0">
                <a:solidFill>
                  <a:srgbClr val="FFFFFF"/>
                </a:solidFill>
                <a:latin typeface="Calibri"/>
              </a:rPr>
              <a:t> – (6:5, y </a:t>
            </a:r>
            <a:r>
              <a:rPr lang="en-US" sz="3000" b="1" strike="noStrike" spc="-1" dirty="0" err="1">
                <a:solidFill>
                  <a:srgbClr val="FFFFFF"/>
                </a:solidFill>
                <a:latin typeface="Calibri"/>
              </a:rPr>
              <a:t>ver</a:t>
            </a:r>
            <a:r>
              <a:rPr lang="en-US" sz="3000" b="1" strike="noStrike" spc="-1" dirty="0">
                <a:solidFill>
                  <a:srgbClr val="FFFFFF"/>
                </a:solidFill>
                <a:latin typeface="Calibri"/>
              </a:rPr>
              <a:t> 8:21)</a:t>
            </a:r>
          </a:p>
          <a:p>
            <a:pPr algn="l" rtl="0">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u="sng" strike="noStrike" spc="-1" dirty="0">
                <a:solidFill>
                  <a:srgbClr val="FFFFFF"/>
                </a:solidFill>
                <a:uFillTx/>
                <a:latin typeface="Calibri"/>
              </a:rPr>
              <a:t>Babel</a:t>
            </a:r>
            <a:r>
              <a:rPr lang="en-US" sz="3000" b="1" strike="noStrike" spc="-1" dirty="0">
                <a:solidFill>
                  <a:srgbClr val="FFFFFF"/>
                </a:solidFill>
                <a:latin typeface="Calibri"/>
              </a:rPr>
              <a:t>– La “ciudad del hombre”, </a:t>
            </a:r>
            <a:r>
              <a:rPr lang="en-US" sz="3000" b="1" strike="noStrike" spc="-1" dirty="0" err="1" smtClean="0">
                <a:solidFill>
                  <a:srgbClr val="FFFFFF"/>
                </a:solidFill>
                <a:latin typeface="Calibri"/>
              </a:rPr>
              <a:t>refleja</a:t>
            </a:r>
            <a:r>
              <a:rPr lang="en-US" sz="3000" b="1" strike="noStrike" spc="-1" dirty="0" smtClean="0">
                <a:solidFill>
                  <a:srgbClr val="FFFFFF"/>
                </a:solidFill>
                <a:latin typeface="Calibri"/>
              </a:rPr>
              <a:t> </a:t>
            </a:r>
            <a:r>
              <a:rPr lang="en-US" sz="3000" b="1" strike="noStrike" spc="-1" dirty="0" err="1">
                <a:solidFill>
                  <a:srgbClr val="FFFFFF"/>
                </a:solidFill>
                <a:latin typeface="Calibri"/>
              </a:rPr>
              <a:t>orgullo</a:t>
            </a:r>
            <a:r>
              <a:rPr lang="en-US" sz="3000" b="1" strike="noStrike" spc="-1" dirty="0">
                <a:solidFill>
                  <a:srgbClr val="FFFFFF"/>
                </a:solidFill>
                <a:latin typeface="Calibri"/>
              </a:rPr>
              <a:t> y </a:t>
            </a:r>
            <a:r>
              <a:rPr lang="en-US" sz="3000" b="1" strike="noStrike" spc="-1" dirty="0" err="1">
                <a:solidFill>
                  <a:srgbClr val="FFFFFF"/>
                </a:solidFill>
                <a:latin typeface="Calibri"/>
              </a:rPr>
              <a:t>desobediencia</a:t>
            </a:r>
            <a:r>
              <a:rPr lang="en-US" sz="3000" b="1" strike="noStrike" spc="-1" dirty="0">
                <a:solidFill>
                  <a:srgbClr val="FFFFFF"/>
                </a:solidFill>
                <a:latin typeface="Calibri"/>
              </a:rPr>
              <a:t> (</a:t>
            </a:r>
            <a:r>
              <a:rPr lang="en-US" sz="3000" b="1" strike="noStrike" spc="-1" dirty="0" err="1" smtClean="0">
                <a:solidFill>
                  <a:srgbClr val="FFFFFF"/>
                </a:solidFill>
                <a:latin typeface="Calibri"/>
              </a:rPr>
              <a:t>Gén</a:t>
            </a:r>
            <a:r>
              <a:rPr lang="en-US" sz="3000" b="1" strike="noStrike" spc="-1" dirty="0" smtClean="0">
                <a:solidFill>
                  <a:srgbClr val="FFFFFF"/>
                </a:solidFill>
                <a:latin typeface="Calibri"/>
              </a:rPr>
              <a:t> </a:t>
            </a:r>
            <a:r>
              <a:rPr lang="en-US" sz="3000" b="1" strike="noStrike" spc="-1" dirty="0">
                <a:solidFill>
                  <a:srgbClr val="FFFFFF"/>
                </a:solidFill>
                <a:latin typeface="Calibri"/>
              </a:rPr>
              <a:t>11:1-9)</a:t>
            </a:r>
          </a:p>
        </p:txBody>
      </p:sp>
      <p:sp>
        <p:nvSpPr>
          <p:cNvPr id="224" name="CustomShape 3"/>
          <p:cNvSpPr/>
          <p:nvPr/>
        </p:nvSpPr>
        <p:spPr>
          <a:xfrm>
            <a:off x="8534520" y="6629400"/>
            <a:ext cx="2133360" cy="168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40000" lnSpcReduction="2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90B9E82-99B9-4B49-A138-70F7FF34557C}" type="slidenum">
              <a:rPr lang="en-US" sz="1400" b="1" strike="noStrike" spc="-1">
                <a:solidFill>
                  <a:srgbClr val="000000"/>
                </a:solidFill>
                <a:latin typeface="Arial"/>
              </a:rPr>
              <a:t>18</a:t>
            </a:fld>
            <a:endParaRPr lang="en-US" sz="14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after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1" presetClass="entr" fill="hold" nodeType="clickEffect">
                                  <p:stCondLst>
                                    <p:cond delay="0"/>
                                  </p:stCondLst>
                                  <p:childTnLst>
                                    <p:set>
                                      <p:cBhvr>
                                        <p:cTn id="30"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1" presetClass="entr" fill="hold" nodeType="clickEffect">
                                  <p:stCondLst>
                                    <p:cond delay="0"/>
                                  </p:stCondLst>
                                  <p:childTnLst>
                                    <p:set>
                                      <p:cBhvr>
                                        <p:cTn id="34" dur="1" fill="hold">
                                          <p:stCondLst>
                                            <p:cond delay="0"/>
                                          </p:stCondLst>
                                        </p:cTn>
                                        <p:tgtEl>
                                          <p:spTgt spid="223">
                                            <p:txEl>
                                              <p:pRg st="7" end="7"/>
                                            </p:txEl>
                                          </p:spTgt>
                                        </p:tgtEl>
                                        <p:attrNameLst>
                                          <p:attrName>style.visibility</p:attrName>
                                        </p:attrNameLst>
                                      </p:cBhvr>
                                      <p:to>
                                        <p:strVal val="visible"/>
                                      </p:to>
                                    </p:set>
                                  </p:childTnLst>
                                </p:cTn>
                              </p:par>
                            </p:childTnLst>
                          </p:cTn>
                        </p:par>
                      </p:childTnLst>
                    </p:cTn>
                  </p:par>
                  <p:par>
                    <p:cTn id="35" fill="hold" nodeType="clickEffect">
                      <p:stCondLst>
                        <p:cond delay="indefinite"/>
                      </p:stCondLst>
                      <p:childTnLst>
                        <p:par>
                          <p:cTn id="36" fill="hold" nodeType="withEffect">
                            <p:stCondLst>
                              <p:cond delay="0"/>
                            </p:stCondLst>
                            <p:childTnLst>
                              <p:par>
                                <p:cTn id="37" presetID="1" presetClass="entr" fill="hold" nodeType="clickEffect">
                                  <p:stCondLst>
                                    <p:cond delay="0"/>
                                  </p:stCondLst>
                                  <p:childTnLst>
                                    <p:set>
                                      <p:cBhvr>
                                        <p:cTn id="38" dur="1" fill="hold">
                                          <p:stCondLst>
                                            <p:cond delay="0"/>
                                          </p:stCondLst>
                                        </p:cTn>
                                        <p:tgtEl>
                                          <p:spTgt spid="223">
                                            <p:txEl>
                                              <p:pRg st="8" end="8"/>
                                            </p:txEl>
                                          </p:spTgt>
                                        </p:tgtEl>
                                        <p:attrNameLst>
                                          <p:attrName>style.visibility</p:attrName>
                                        </p:attrNameLst>
                                      </p:cBhvr>
                                      <p:to>
                                        <p:strVal val="visible"/>
                                      </p:to>
                                    </p:set>
                                  </p:childTnLst>
                                </p:cTn>
                              </p:par>
                            </p:childTnLst>
                          </p:cTn>
                        </p:par>
                      </p:childTnLst>
                    </p:cTn>
                  </p:par>
                  <p:par>
                    <p:cTn id="39" fill="hold" nodeType="clickEffect">
                      <p:stCondLst>
                        <p:cond delay="indefinite"/>
                      </p:stCondLst>
                      <p:childTnLst>
                        <p:par>
                          <p:cTn id="40" fill="hold" nodeType="withEffect">
                            <p:stCondLst>
                              <p:cond delay="0"/>
                            </p:stCondLst>
                            <p:childTnLst>
                              <p:par>
                                <p:cTn id="41" presetID="1" presetClass="entr" fill="hold" nodeType="clickEffect">
                                  <p:stCondLst>
                                    <p:cond delay="0"/>
                                  </p:stCondLst>
                                  <p:childTnLst>
                                    <p:set>
                                      <p:cBhvr>
                                        <p:cTn id="42" dur="1" fill="hold">
                                          <p:stCondLst>
                                            <p:cond delay="0"/>
                                          </p:stCondLst>
                                        </p:cTn>
                                        <p:tgtEl>
                                          <p:spTgt spid="223">
                                            <p:txEl>
                                              <p:pRg st="9" end="9"/>
                                            </p:txEl>
                                          </p:spTgt>
                                        </p:tgtEl>
                                        <p:attrNameLst>
                                          <p:attrName>style.visibility</p:attrName>
                                        </p:attrNameLst>
                                      </p:cBhvr>
                                      <p:to>
                                        <p:strVal val="visible"/>
                                      </p:to>
                                    </p:set>
                                  </p:childTnLst>
                                </p:cTn>
                              </p:par>
                            </p:childTnLst>
                          </p:cTn>
                        </p:par>
                      </p:childTnLst>
                    </p:cTn>
                  </p:par>
                  <p:par>
                    <p:cTn id="43" fill="hold" nodeType="clickEffect">
                      <p:stCondLst>
                        <p:cond delay="indefinite"/>
                      </p:stCondLst>
                      <p:childTnLst>
                        <p:par>
                          <p:cTn id="44" fill="hold" nodeType="withEffect">
                            <p:stCondLst>
                              <p:cond delay="0"/>
                            </p:stCondLst>
                            <p:childTnLst>
                              <p:par>
                                <p:cTn id="45" presetID="1" presetClass="entr" fill="hold" nodeType="clickEffect">
                                  <p:stCondLst>
                                    <p:cond delay="0"/>
                                  </p:stCondLst>
                                  <p:childTnLst>
                                    <p:set>
                                      <p:cBhvr>
                                        <p:cTn id="46" dur="1" fill="hold">
                                          <p:stCondLst>
                                            <p:cond delay="0"/>
                                          </p:stCondLst>
                                        </p:cTn>
                                        <p:tgtEl>
                                          <p:spTgt spid="223">
                                            <p:txEl>
                                              <p:pRg st="10" end="10"/>
                                            </p:txEl>
                                          </p:spTgt>
                                        </p:tgtEl>
                                        <p:attrNameLst>
                                          <p:attrName>style.visibility</p:attrName>
                                        </p:attrNameLst>
                                      </p:cBhvr>
                                      <p:to>
                                        <p:strVal val="visible"/>
                                      </p:to>
                                    </p:set>
                                  </p:childTnLst>
                                </p:cTn>
                              </p:par>
                            </p:childTnLst>
                          </p:cTn>
                        </p:par>
                      </p:childTnLst>
                    </p:cTn>
                  </p:par>
                  <p:par>
                    <p:cTn id="47" fill="hold" nodeType="clickEffect">
                      <p:stCondLst>
                        <p:cond delay="indefinite"/>
                      </p:stCondLst>
                      <p:childTnLst>
                        <p:par>
                          <p:cTn id="48" fill="hold" nodeType="withEffect">
                            <p:stCondLst>
                              <p:cond delay="0"/>
                            </p:stCondLst>
                            <p:childTnLst>
                              <p:par>
                                <p:cTn id="49" presetID="1" presetClass="entr" fill="hold" nodeType="clickEffect">
                                  <p:stCondLst>
                                    <p:cond delay="0"/>
                                  </p:stCondLst>
                                  <p:childTnLst>
                                    <p:set>
                                      <p:cBhvr>
                                        <p:cTn id="50" dur="1" fill="hold">
                                          <p:stCondLst>
                                            <p:cond delay="0"/>
                                          </p:stCondLst>
                                        </p:cTn>
                                        <p:tgtEl>
                                          <p:spTgt spid="223">
                                            <p:txEl>
                                              <p:pRg st="11" end="11"/>
                                            </p:txEl>
                                          </p:spTgt>
                                        </p:tgtEl>
                                        <p:attrNameLst>
                                          <p:attrName>style.visibility</p:attrName>
                                        </p:attrNameLst>
                                      </p:cBhvr>
                                      <p:to>
                                        <p:strVal val="visible"/>
                                      </p:to>
                                    </p:set>
                                  </p:childTnLst>
                                </p:cTn>
                              </p:par>
                            </p:childTnLst>
                          </p:cTn>
                        </p:par>
                      </p:childTnLst>
                    </p:cTn>
                  </p:par>
                  <p:par>
                    <p:cTn id="51" fill="hold" nodeType="clickEffect">
                      <p:stCondLst>
                        <p:cond delay="indefinite"/>
                      </p:stCondLst>
                      <p:childTnLst>
                        <p:par>
                          <p:cTn id="52" fill="hold" nodeType="withEffect">
                            <p:stCondLst>
                              <p:cond delay="0"/>
                            </p:stCondLst>
                            <p:childTnLst>
                              <p:par>
                                <p:cTn id="53" presetID="1" presetClass="entr" fill="hold" nodeType="clickEffect">
                                  <p:stCondLst>
                                    <p:cond delay="0"/>
                                  </p:stCondLst>
                                  <p:childTnLst>
                                    <p:set>
                                      <p:cBhvr>
                                        <p:cTn id="54" dur="1" fill="hold">
                                          <p:stCondLst>
                                            <p:cond delay="0"/>
                                          </p:stCondLst>
                                        </p:cTn>
                                        <p:tgtEl>
                                          <p:spTgt spid="2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rtl="0"/>
            <a:r>
              <a:rPr lang="en-US" dirty="0" err="1"/>
              <a:t>Tomando</a:t>
            </a:r>
            <a:r>
              <a:rPr lang="en-US" dirty="0"/>
              <a:t> la </a:t>
            </a:r>
            <a:r>
              <a:rPr lang="en-US" dirty="0" err="1"/>
              <a:t>iniciativa</a:t>
            </a:r>
            <a:endParaRPr lang="en-US" dirty="0"/>
          </a:p>
        </p:txBody>
      </p:sp>
      <p:sp>
        <p:nvSpPr>
          <p:cNvPr id="3" name="Content Placeholder 2"/>
          <p:cNvSpPr>
            <a:spLocks noGrp="1"/>
          </p:cNvSpPr>
          <p:nvPr>
            <p:ph idx="1"/>
          </p:nvPr>
        </p:nvSpPr>
        <p:spPr>
          <a:xfrm>
            <a:off x="645030" y="914400"/>
            <a:ext cx="11045537" cy="5791200"/>
          </a:xfrm>
        </p:spPr>
        <p:txBody>
          <a:bodyPr>
            <a:normAutofit/>
          </a:bodyPr>
          <a:lstStyle/>
          <a:p>
            <a:pPr>
              <a:defRPr/>
            </a:pPr>
            <a:r>
              <a:rPr lang="es-ES" b="0" dirty="0">
                <a:ea typeface="+mn-ea"/>
              </a:rPr>
              <a:t>Por tanto, si estás presentando tu ofrenda en el altar, y allí te acuerdas que </a:t>
            </a:r>
            <a:r>
              <a:rPr lang="es-ES" dirty="0">
                <a:solidFill>
                  <a:srgbClr val="FFFF00"/>
                </a:solidFill>
                <a:ea typeface="+mn-ea"/>
              </a:rPr>
              <a:t>tu hermano tiene algo contra ti</a:t>
            </a:r>
            <a:r>
              <a:rPr lang="es-ES" b="0" dirty="0">
                <a:ea typeface="+mn-ea"/>
              </a:rPr>
              <a:t>, </a:t>
            </a:r>
            <a:r>
              <a:rPr lang="es-ES" b="0" dirty="0" smtClean="0">
                <a:ea typeface="+mn-ea"/>
              </a:rPr>
              <a:t>24</a:t>
            </a:r>
            <a:r>
              <a:rPr lang="es-ES" b="0" dirty="0">
                <a:ea typeface="+mn-ea"/>
              </a:rPr>
              <a:t>  deja tu ofrenda allí delante del altar, y ve, reconcíliate primero con tu hermano, y entonces ven y presenta tu ofrenda. </a:t>
            </a:r>
            <a:r>
              <a:rPr lang="en-US" b="0" dirty="0">
                <a:ea typeface="+mn-ea"/>
              </a:rPr>
              <a:t/>
            </a:r>
            <a:br>
              <a:rPr lang="en-US" b="0" dirty="0">
                <a:ea typeface="+mn-ea"/>
              </a:rPr>
            </a:br>
            <a:r>
              <a:rPr lang="en-US" b="0" dirty="0">
                <a:ea typeface="+mn-ea"/>
              </a:rPr>
              <a:t>(Mateo 5:23-24)</a:t>
            </a:r>
          </a:p>
          <a:p>
            <a:pPr>
              <a:defRPr/>
            </a:pPr>
            <a:r>
              <a:rPr lang="es-ES" b="0" dirty="0">
                <a:ea typeface="+mn-ea"/>
              </a:rPr>
              <a:t>Si </a:t>
            </a:r>
            <a:r>
              <a:rPr lang="es-ES" dirty="0">
                <a:solidFill>
                  <a:srgbClr val="FFFF00"/>
                </a:solidFill>
                <a:ea typeface="+mn-ea"/>
              </a:rPr>
              <a:t>tu hermano peca</a:t>
            </a:r>
            <a:r>
              <a:rPr lang="es-ES" b="0" dirty="0">
                <a:ea typeface="+mn-ea"/>
              </a:rPr>
              <a:t>, ve y repréndelo a solas; si te escucha, has ganado a tu hermano</a:t>
            </a:r>
            <a:r>
              <a:rPr lang="es-ES" b="0" dirty="0" smtClean="0">
                <a:ea typeface="+mn-ea"/>
              </a:rPr>
              <a:t>. </a:t>
            </a:r>
            <a:r>
              <a:rPr lang="en-US" b="0" dirty="0" smtClean="0">
                <a:ea typeface="+mn-ea"/>
              </a:rPr>
              <a:t>(</a:t>
            </a:r>
            <a:r>
              <a:rPr lang="en-US" b="0" dirty="0">
                <a:ea typeface="+mn-ea"/>
              </a:rPr>
              <a:t>Mateo 18:15)</a:t>
            </a:r>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B2C120C6-1373-4949-9276-7AFD6781DCCB}" type="slidenum">
              <a:rPr lang="en-US">
                <a:solidFill>
                  <a:srgbClr val="FFFFFF"/>
                </a:solidFill>
              </a:rPr>
              <a:pPr algn="l" fontAlgn="base">
                <a:spcBef>
                  <a:spcPct val="0"/>
                </a:spcBef>
                <a:spcAft>
                  <a:spcPct val="0"/>
                </a:spcAft>
                <a:defRPr/>
              </a:pPr>
              <a:t>180</a:t>
            </a:fld>
            <a:endParaRPr lang="en-US">
              <a:solidFill>
                <a:srgbClr val="FFFFFF"/>
              </a:solidFill>
            </a:endParaRPr>
          </a:p>
        </p:txBody>
      </p:sp>
    </p:spTree>
    <p:extLst>
      <p:ext uri="{BB962C8B-B14F-4D97-AF65-F5344CB8AC3E}">
        <p14:creationId xmlns:p14="http://schemas.microsoft.com/office/powerpoint/2010/main" val="253055141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rtl="0"/>
            <a:r>
              <a:rPr lang="en-US" dirty="0"/>
              <a:t>¿</a:t>
            </a:r>
            <a:r>
              <a:rPr lang="en-US" dirty="0" err="1"/>
              <a:t>Condiciones</a:t>
            </a:r>
            <a:r>
              <a:rPr lang="en-US" dirty="0"/>
              <a:t> </a:t>
            </a:r>
            <a:r>
              <a:rPr lang="en-US" dirty="0" smtClean="0"/>
              <a:t>para el </a:t>
            </a:r>
            <a:r>
              <a:rPr lang="en-US" dirty="0" err="1"/>
              <a:t>perdón</a:t>
            </a:r>
            <a:r>
              <a:rPr lang="en-US" dirty="0"/>
              <a:t>?</a:t>
            </a:r>
          </a:p>
        </p:txBody>
      </p:sp>
      <p:sp>
        <p:nvSpPr>
          <p:cNvPr id="58371" name="Rectangle 3"/>
          <p:cNvSpPr>
            <a:spLocks noGrp="1" noChangeArrowheads="1"/>
          </p:cNvSpPr>
          <p:nvPr>
            <p:ph type="body" idx="1"/>
          </p:nvPr>
        </p:nvSpPr>
        <p:spPr>
          <a:xfrm>
            <a:off x="790503" y="762000"/>
            <a:ext cx="10837718" cy="5715000"/>
          </a:xfrm>
        </p:spPr>
        <p:txBody>
          <a:bodyPr/>
          <a:lstStyle/>
          <a:p>
            <a:pPr marL="0" indent="0">
              <a:spcBef>
                <a:spcPct val="0"/>
              </a:spcBef>
              <a:spcAft>
                <a:spcPts val="1800"/>
              </a:spcAft>
              <a:buNone/>
            </a:pPr>
            <a:r>
              <a:rPr lang="en-US" sz="3200" u="sng" dirty="0"/>
              <a:t>Las instrucciones de Jesús</a:t>
            </a:r>
            <a:r>
              <a:rPr lang="en-US" sz="3200" b="0" dirty="0"/>
              <a:t>: </a:t>
            </a:r>
            <a:r>
              <a:rPr lang="es-ES" sz="3200" b="0" dirty="0"/>
              <a:t>¡</a:t>
            </a:r>
            <a:r>
              <a:rPr lang="es-ES" sz="3200" b="0" dirty="0"/>
              <a:t>Tengan cuidado! </a:t>
            </a:r>
            <a:br>
              <a:rPr lang="es-ES" sz="3200" b="0" dirty="0"/>
            </a:br>
            <a:r>
              <a:rPr lang="es-ES" sz="3200" b="0" dirty="0"/>
              <a:t>Si </a:t>
            </a:r>
            <a:r>
              <a:rPr lang="es-ES" sz="3200" b="0" dirty="0"/>
              <a:t>tu hermano peca, repréndelo; </a:t>
            </a:r>
            <a:r>
              <a:rPr lang="es-ES" sz="3200" b="0" dirty="0"/>
              <a:t/>
            </a:r>
            <a:br>
              <a:rPr lang="es-ES" sz="3200" b="0" dirty="0"/>
            </a:br>
            <a:r>
              <a:rPr lang="es-ES" sz="3200" b="0" dirty="0"/>
              <a:t>y </a:t>
            </a:r>
            <a:r>
              <a:rPr lang="es-ES" sz="3200" dirty="0">
                <a:solidFill>
                  <a:srgbClr val="FFFF00"/>
                </a:solidFill>
              </a:rPr>
              <a:t>si se arrepiente</a:t>
            </a:r>
            <a:r>
              <a:rPr lang="es-ES" sz="3200" b="0" dirty="0"/>
              <a:t>, perdónalo. </a:t>
            </a:r>
            <a:r>
              <a:rPr lang="es-ES" sz="3200" b="0" dirty="0"/>
              <a:t/>
            </a:r>
            <a:br>
              <a:rPr lang="es-ES" sz="3200" b="0" dirty="0"/>
            </a:br>
            <a:r>
              <a:rPr lang="es-ES" sz="3200" b="0" dirty="0"/>
              <a:t>4</a:t>
            </a:r>
            <a:r>
              <a:rPr lang="es-ES" sz="3200" b="0" dirty="0"/>
              <a:t>  Y si peca contra ti siete veces al día, </a:t>
            </a:r>
            <a:r>
              <a:rPr lang="es-ES" sz="3200" b="0" dirty="0"/>
              <a:t/>
            </a:r>
            <a:br>
              <a:rPr lang="es-ES" sz="3200" b="0" dirty="0"/>
            </a:br>
            <a:r>
              <a:rPr lang="es-ES" sz="3200" b="0" dirty="0"/>
              <a:t>y </a:t>
            </a:r>
            <a:r>
              <a:rPr lang="es-ES" sz="3200" dirty="0">
                <a:solidFill>
                  <a:srgbClr val="FFFF00"/>
                </a:solidFill>
              </a:rPr>
              <a:t>vuelve a ti siete veces, diciendo: “Me arrepiento”</a:t>
            </a:r>
            <a:r>
              <a:rPr lang="es-ES" sz="3200" b="0" dirty="0"/>
              <a:t>, </a:t>
            </a:r>
            <a:r>
              <a:rPr lang="es-ES" sz="3200" b="0" dirty="0"/>
              <a:t>perdónalo.</a:t>
            </a:r>
            <a:r>
              <a:rPr lang="es-ES" sz="3200" b="0" dirty="0"/>
              <a:t> </a:t>
            </a:r>
            <a:r>
              <a:rPr lang="en-US" sz="3200" b="0" dirty="0"/>
              <a:t>(</a:t>
            </a:r>
            <a:r>
              <a:rPr lang="en-US" sz="3200" b="0" dirty="0"/>
              <a:t>Lucas 17:3,4)</a:t>
            </a:r>
          </a:p>
          <a:p>
            <a:pPr marL="0" indent="0">
              <a:spcBef>
                <a:spcPct val="0"/>
              </a:spcBef>
              <a:spcAft>
                <a:spcPts val="1800"/>
              </a:spcAft>
              <a:buNone/>
            </a:pPr>
            <a:r>
              <a:rPr lang="en-US" sz="3200" u="sng" dirty="0"/>
              <a:t>El ejemplo de Dios</a:t>
            </a:r>
            <a:r>
              <a:rPr lang="en-US" sz="3200" b="0" dirty="0"/>
              <a:t>: </a:t>
            </a:r>
            <a:r>
              <a:rPr lang="en-US" sz="3200" b="0" dirty="0"/>
              <a:t>"</a:t>
            </a:r>
            <a:r>
              <a:rPr lang="es-ES" sz="3200" b="0" dirty="0"/>
              <a:t>Si </a:t>
            </a:r>
            <a:r>
              <a:rPr lang="es-ES" sz="3200" dirty="0">
                <a:solidFill>
                  <a:srgbClr val="FFFF00"/>
                </a:solidFill>
              </a:rPr>
              <a:t>confesamos nuestros pecados</a:t>
            </a:r>
            <a:r>
              <a:rPr lang="es-ES" sz="3200" b="0" dirty="0"/>
              <a:t>, Él es fiel y justo para perdonarnos los pecados y para limpiarnos de toda </a:t>
            </a:r>
            <a:r>
              <a:rPr lang="es-ES" sz="3200" b="0" dirty="0"/>
              <a:t>maldad</a:t>
            </a:r>
            <a:r>
              <a:rPr lang="en-US" sz="3200" b="0" dirty="0"/>
              <a:t>”. </a:t>
            </a:r>
            <a:r>
              <a:rPr lang="en-US" sz="3200" b="0" dirty="0"/>
              <a:t>(I Juan 1:9)</a:t>
            </a:r>
          </a:p>
          <a:p>
            <a:pPr marL="0" indent="0">
              <a:spcBef>
                <a:spcPct val="0"/>
              </a:spcBef>
              <a:spcAft>
                <a:spcPts val="1800"/>
              </a:spcAft>
              <a:buNone/>
            </a:pPr>
            <a:endParaRPr lang="en-US" sz="3200" dirty="0"/>
          </a:p>
        </p:txBody>
      </p:sp>
      <p:sp>
        <p:nvSpPr>
          <p:cNvPr id="106500" name="Text Box 4"/>
          <p:cNvSpPr txBox="1">
            <a:spLocks noChangeArrowheads="1"/>
          </p:cNvSpPr>
          <p:nvPr/>
        </p:nvSpPr>
        <p:spPr bwMode="auto">
          <a:xfrm>
            <a:off x="1348331" y="5522497"/>
            <a:ext cx="9496926" cy="1200329"/>
          </a:xfrm>
          <a:prstGeom prst="rect">
            <a:avLst/>
          </a:prstGeom>
          <a:solidFill>
            <a:srgbClr val="FFFF00"/>
          </a:solidFill>
          <a:ln w="9525">
            <a:solidFill>
              <a:schemeClr val="tx1"/>
            </a:solidFill>
            <a:miter lim="800000"/>
            <a:headEnd/>
            <a:tailEnd/>
          </a:ln>
          <a:effectLst/>
        </p:spPr>
        <p:txBody>
          <a:bodyPr wrap="square">
            <a:spAutoFit/>
          </a:bodyPr>
          <a:lstStyle/>
          <a:p>
            <a:pPr marL="225425" indent="-225425" fontAlgn="base">
              <a:spcBef>
                <a:spcPct val="0"/>
              </a:spcBef>
              <a:spcAft>
                <a:spcPct val="0"/>
              </a:spcAft>
              <a:buFont typeface="Arial" charset="0"/>
              <a:buChar char="•"/>
              <a:defRPr/>
            </a:pPr>
            <a:r>
              <a:rPr lang="en-US" sz="2400" b="1" dirty="0" err="1">
                <a:solidFill>
                  <a:srgbClr val="000000"/>
                </a:solidFill>
                <a:cs typeface="Arial" charset="0"/>
              </a:rPr>
              <a:t>Entonces</a:t>
            </a:r>
            <a:r>
              <a:rPr lang="en-US" sz="2400" b="1" dirty="0">
                <a:solidFill>
                  <a:srgbClr val="000000"/>
                </a:solidFill>
                <a:cs typeface="Arial" charset="0"/>
              </a:rPr>
              <a:t>, ¿</a:t>
            </a:r>
            <a:r>
              <a:rPr lang="en-US" sz="2400" b="1" dirty="0" err="1">
                <a:solidFill>
                  <a:srgbClr val="000000"/>
                </a:solidFill>
                <a:cs typeface="Arial" charset="0"/>
              </a:rPr>
              <a:t>existe</a:t>
            </a:r>
            <a:r>
              <a:rPr lang="en-US" sz="2400" b="1" dirty="0">
                <a:solidFill>
                  <a:srgbClr val="000000"/>
                </a:solidFill>
                <a:cs typeface="Arial" charset="0"/>
              </a:rPr>
              <a:t> </a:t>
            </a:r>
            <a:r>
              <a:rPr lang="en-US" sz="2400" b="1" dirty="0" err="1">
                <a:solidFill>
                  <a:srgbClr val="000000"/>
                </a:solidFill>
                <a:cs typeface="Arial" charset="0"/>
              </a:rPr>
              <a:t>una</a:t>
            </a:r>
            <a:r>
              <a:rPr lang="en-US" sz="2400" b="1" dirty="0">
                <a:solidFill>
                  <a:srgbClr val="000000"/>
                </a:solidFill>
                <a:cs typeface="Arial" charset="0"/>
              </a:rPr>
              <a:t> </a:t>
            </a:r>
            <a:r>
              <a:rPr lang="en-US" sz="2400" b="1" dirty="0" err="1">
                <a:solidFill>
                  <a:srgbClr val="000000"/>
                </a:solidFill>
                <a:cs typeface="Arial" charset="0"/>
              </a:rPr>
              <a:t>cuenta</a:t>
            </a:r>
            <a:r>
              <a:rPr lang="en-US" sz="2400" b="1" dirty="0">
                <a:solidFill>
                  <a:srgbClr val="000000"/>
                </a:solidFill>
                <a:cs typeface="Arial" charset="0"/>
              </a:rPr>
              <a:t> de las “</a:t>
            </a:r>
            <a:r>
              <a:rPr lang="en-US" sz="2400" b="1" dirty="0" err="1">
                <a:solidFill>
                  <a:srgbClr val="000000"/>
                </a:solidFill>
                <a:cs typeface="Arial" charset="0"/>
              </a:rPr>
              <a:t>cosas</a:t>
            </a:r>
            <a:r>
              <a:rPr lang="en-US" sz="2400" b="1" dirty="0">
                <a:solidFill>
                  <a:srgbClr val="000000"/>
                </a:solidFill>
                <a:cs typeface="Arial" charset="0"/>
              </a:rPr>
              <a:t> no </a:t>
            </a:r>
            <a:r>
              <a:rPr lang="en-US" sz="2400" b="1" dirty="0" err="1">
                <a:solidFill>
                  <a:srgbClr val="000000"/>
                </a:solidFill>
                <a:cs typeface="Arial" charset="0"/>
              </a:rPr>
              <a:t>perdonadas</a:t>
            </a:r>
            <a:r>
              <a:rPr lang="en-US" sz="2400" b="1" dirty="0">
                <a:solidFill>
                  <a:srgbClr val="000000"/>
                </a:solidFill>
                <a:cs typeface="Arial" charset="0"/>
              </a:rPr>
              <a:t>”?</a:t>
            </a:r>
          </a:p>
          <a:p>
            <a:pPr marL="225425" indent="-225425" fontAlgn="base">
              <a:spcBef>
                <a:spcPct val="0"/>
              </a:spcBef>
              <a:spcAft>
                <a:spcPct val="0"/>
              </a:spcAft>
              <a:buFont typeface="Arial" charset="0"/>
              <a:buChar char="•"/>
              <a:defRPr/>
            </a:pPr>
            <a:r>
              <a:rPr lang="en-US" sz="2400" b="1" dirty="0">
                <a:solidFill>
                  <a:srgbClr val="000000"/>
                </a:solidFill>
                <a:cs typeface="Arial" charset="0"/>
              </a:rPr>
              <a:t>¿Hasta </a:t>
            </a:r>
            <a:r>
              <a:rPr lang="en-US" sz="2400" b="1" dirty="0" err="1">
                <a:solidFill>
                  <a:srgbClr val="000000"/>
                </a:solidFill>
                <a:cs typeface="Arial" charset="0"/>
              </a:rPr>
              <a:t>qué</a:t>
            </a:r>
            <a:r>
              <a:rPr lang="en-US" sz="2400" b="1" dirty="0">
                <a:solidFill>
                  <a:srgbClr val="000000"/>
                </a:solidFill>
                <a:cs typeface="Arial" charset="0"/>
              </a:rPr>
              <a:t> </a:t>
            </a:r>
            <a:r>
              <a:rPr lang="en-US" sz="2400" b="1" dirty="0" err="1">
                <a:solidFill>
                  <a:srgbClr val="000000"/>
                </a:solidFill>
                <a:cs typeface="Arial" charset="0"/>
              </a:rPr>
              <a:t>punto</a:t>
            </a:r>
            <a:r>
              <a:rPr lang="en-US" sz="2400" b="1" dirty="0">
                <a:solidFill>
                  <a:srgbClr val="000000"/>
                </a:solidFill>
                <a:cs typeface="Arial" charset="0"/>
              </a:rPr>
              <a:t> </a:t>
            </a:r>
            <a:r>
              <a:rPr lang="en-US" sz="2400" b="1" dirty="0" err="1">
                <a:solidFill>
                  <a:srgbClr val="000000"/>
                </a:solidFill>
                <a:cs typeface="Arial" charset="0"/>
              </a:rPr>
              <a:t>debe</a:t>
            </a:r>
            <a:r>
              <a:rPr lang="en-US" sz="2400" b="1" dirty="0">
                <a:solidFill>
                  <a:srgbClr val="000000"/>
                </a:solidFill>
                <a:cs typeface="Arial" charset="0"/>
              </a:rPr>
              <a:t> </a:t>
            </a:r>
            <a:r>
              <a:rPr lang="en-US" sz="2400" b="1" dirty="0" err="1">
                <a:solidFill>
                  <a:srgbClr val="000000"/>
                </a:solidFill>
                <a:cs typeface="Arial" charset="0"/>
              </a:rPr>
              <a:t>uno</a:t>
            </a:r>
            <a:r>
              <a:rPr lang="en-US" sz="2400" b="1" dirty="0">
                <a:solidFill>
                  <a:srgbClr val="000000"/>
                </a:solidFill>
                <a:cs typeface="Arial" charset="0"/>
              </a:rPr>
              <a:t> “</a:t>
            </a:r>
            <a:r>
              <a:rPr lang="en-US" sz="2400" b="1" dirty="0" err="1">
                <a:solidFill>
                  <a:srgbClr val="000000"/>
                </a:solidFill>
                <a:cs typeface="Arial" charset="0"/>
              </a:rPr>
              <a:t>demostrar</a:t>
            </a:r>
            <a:r>
              <a:rPr lang="en-US" sz="2400" b="1" dirty="0">
                <a:solidFill>
                  <a:srgbClr val="000000"/>
                </a:solidFill>
                <a:cs typeface="Arial" charset="0"/>
              </a:rPr>
              <a:t> </a:t>
            </a:r>
            <a:r>
              <a:rPr lang="en-US" sz="2400" b="1" dirty="0" err="1">
                <a:solidFill>
                  <a:srgbClr val="000000"/>
                </a:solidFill>
                <a:cs typeface="Arial" charset="0"/>
              </a:rPr>
              <a:t>su</a:t>
            </a:r>
            <a:r>
              <a:rPr lang="en-US" sz="2400" b="1" dirty="0">
                <a:solidFill>
                  <a:srgbClr val="000000"/>
                </a:solidFill>
                <a:cs typeface="Arial" charset="0"/>
              </a:rPr>
              <a:t> </a:t>
            </a:r>
            <a:r>
              <a:rPr lang="en-US" sz="2400" b="1" dirty="0" err="1">
                <a:solidFill>
                  <a:srgbClr val="000000"/>
                </a:solidFill>
                <a:cs typeface="Arial" charset="0"/>
              </a:rPr>
              <a:t>arrepentimiento</a:t>
            </a:r>
            <a:r>
              <a:rPr lang="en-US" sz="2400" b="1" dirty="0">
                <a:solidFill>
                  <a:srgbClr val="000000"/>
                </a:solidFill>
                <a:cs typeface="Arial" charset="0"/>
              </a:rPr>
              <a:t>” para </a:t>
            </a:r>
            <a:r>
              <a:rPr lang="en-US" sz="2400" b="1" dirty="0" err="1">
                <a:solidFill>
                  <a:srgbClr val="000000"/>
                </a:solidFill>
                <a:cs typeface="Arial" charset="0"/>
              </a:rPr>
              <a:t>ser</a:t>
            </a:r>
            <a:r>
              <a:rPr lang="en-US" sz="2400" b="1" dirty="0">
                <a:solidFill>
                  <a:srgbClr val="000000"/>
                </a:solidFill>
                <a:cs typeface="Arial" charset="0"/>
              </a:rPr>
              <a:t> </a:t>
            </a:r>
            <a:r>
              <a:rPr lang="en-US" sz="2400" b="1" dirty="0" err="1">
                <a:solidFill>
                  <a:srgbClr val="000000"/>
                </a:solidFill>
                <a:cs typeface="Arial" charset="0"/>
              </a:rPr>
              <a:t>perdonado</a:t>
            </a:r>
            <a:r>
              <a:rPr lang="en-US" sz="2400" b="1" dirty="0">
                <a:solidFill>
                  <a:srgbClr val="000000"/>
                </a:solidFill>
                <a:cs typeface="Arial" charset="0"/>
              </a:rPr>
              <a:t>?</a:t>
            </a:r>
          </a:p>
        </p:txBody>
      </p:sp>
    </p:spTree>
    <p:extLst>
      <p:ext uri="{BB962C8B-B14F-4D97-AF65-F5344CB8AC3E}">
        <p14:creationId xmlns:p14="http://schemas.microsoft.com/office/powerpoint/2010/main" val="232585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5424" y="2358736"/>
            <a:ext cx="12192000" cy="685800"/>
          </a:xfrm>
        </p:spPr>
        <p:txBody>
          <a:bodyPr/>
          <a:lstStyle/>
          <a:p>
            <a:pPr rtl="0"/>
            <a:r>
              <a:rPr lang="en-US" sz="3200" dirty="0"/>
              <a:t>Perdón voluntario</a:t>
            </a:r>
          </a:p>
        </p:txBody>
      </p:sp>
      <p:sp>
        <p:nvSpPr>
          <p:cNvPr id="60419" name="Content Placeholder 2"/>
          <p:cNvSpPr>
            <a:spLocks noGrp="1"/>
          </p:cNvSpPr>
          <p:nvPr>
            <p:ph idx="1"/>
          </p:nvPr>
        </p:nvSpPr>
        <p:spPr>
          <a:xfrm>
            <a:off x="662926" y="3259284"/>
            <a:ext cx="10867736" cy="4953000"/>
          </a:xfrm>
        </p:spPr>
        <p:txBody>
          <a:bodyPr/>
          <a:lstStyle/>
          <a:p>
            <a:pPr marL="0" indent="0">
              <a:buNone/>
            </a:pPr>
            <a:r>
              <a:rPr lang="es-ES" b="0" dirty="0"/>
              <a:t>Y cuando estén orando, </a:t>
            </a:r>
            <a:r>
              <a:rPr lang="es-ES" dirty="0">
                <a:solidFill>
                  <a:srgbClr val="FFFF00"/>
                </a:solidFill>
              </a:rPr>
              <a:t>perdonen si tienen algo contra alguien</a:t>
            </a:r>
            <a:r>
              <a:rPr lang="es-ES" b="0" dirty="0"/>
              <a:t>, para que también su Padre que está en los cielos les perdone a ustedes sus transgresiones. </a:t>
            </a:r>
            <a:r>
              <a:rPr lang="es-ES" b="0" dirty="0" smtClean="0"/>
              <a:t>26</a:t>
            </a:r>
            <a:r>
              <a:rPr lang="es-ES" b="0" dirty="0"/>
              <a:t>  Pero si ustedes no perdonan, tampoco su Padre que está en los cielos perdonará sus </a:t>
            </a:r>
            <a:r>
              <a:rPr lang="es-ES" b="0" dirty="0" smtClean="0"/>
              <a:t>transgresiones</a:t>
            </a:r>
            <a:r>
              <a:rPr lang="en-US" b="0" dirty="0" smtClean="0"/>
              <a:t>. </a:t>
            </a:r>
            <a:r>
              <a:rPr lang="en-US" b="0" dirty="0"/>
              <a:t>(Marcos 11:25-26)</a:t>
            </a:r>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6D3EA6E1-DA76-43E1-975D-5A9C18231B70}" type="slidenum">
              <a:rPr lang="en-US">
                <a:solidFill>
                  <a:srgbClr val="FFFFFF"/>
                </a:solidFill>
              </a:rPr>
              <a:pPr algn="l" fontAlgn="base">
                <a:spcBef>
                  <a:spcPct val="0"/>
                </a:spcBef>
                <a:spcAft>
                  <a:spcPct val="0"/>
                </a:spcAft>
                <a:defRPr/>
              </a:pPr>
              <a:t>182</a:t>
            </a:fld>
            <a:endParaRPr lang="en-US">
              <a:solidFill>
                <a:srgbClr val="FFFFFF"/>
              </a:solidFill>
            </a:endParaRPr>
          </a:p>
        </p:txBody>
      </p:sp>
      <p:sp>
        <p:nvSpPr>
          <p:cNvPr id="3" name="TextBox 2">
            <a:extLst>
              <a:ext uri="{FF2B5EF4-FFF2-40B4-BE49-F238E27FC236}">
                <a16:creationId xmlns:a16="http://schemas.microsoft.com/office/drawing/2014/main" xmlns="" id="{70E133B7-31D5-F3B8-25A1-D22FBF77FF7A}"/>
              </a:ext>
            </a:extLst>
          </p:cNvPr>
          <p:cNvSpPr txBox="1"/>
          <p:nvPr/>
        </p:nvSpPr>
        <p:spPr>
          <a:xfrm>
            <a:off x="397229" y="741256"/>
            <a:ext cx="11480800" cy="523220"/>
          </a:xfrm>
          <a:prstGeom prst="rect">
            <a:avLst/>
          </a:prstGeom>
          <a:noFill/>
        </p:spPr>
        <p:txBody>
          <a:bodyPr wrap="square">
            <a:spAutoFit/>
          </a:bodyPr>
          <a:lstStyle/>
          <a:p>
            <a:pPr>
              <a:defRPr/>
            </a:pPr>
            <a:r>
              <a:rPr lang="en-US" sz="2800" dirty="0">
                <a:solidFill>
                  <a:srgbClr val="FFFFFF"/>
                </a:solidFill>
                <a:latin typeface="Calibri" panose="020F0502020204030204" pitchFamily="34" charset="0"/>
                <a:ea typeface="Calibri" panose="020F0502020204030204" pitchFamily="34" charset="0"/>
                <a:cs typeface="Calibri" panose="020F0502020204030204" pitchFamily="34" charset="0"/>
              </a:rPr>
              <a:t>¿Podemos perdonar a alguien que no ha pedido perdón ni se ha arrepentido?</a:t>
            </a:r>
          </a:p>
        </p:txBody>
      </p:sp>
      <p:sp>
        <p:nvSpPr>
          <p:cNvPr id="7" name="Title 1">
            <a:extLst>
              <a:ext uri="{FF2B5EF4-FFF2-40B4-BE49-F238E27FC236}">
                <a16:creationId xmlns:a16="http://schemas.microsoft.com/office/drawing/2014/main" xmlns="" id="{D1C2630F-7D68-0006-0044-BF951A15F61A}"/>
              </a:ext>
            </a:extLst>
          </p:cNvPr>
          <p:cNvSpPr txBox="1">
            <a:spLocks/>
          </p:cNvSpPr>
          <p:nvPr/>
        </p:nvSpPr>
        <p:spPr bwMode="auto">
          <a:xfrm>
            <a:off x="1418576" y="127948"/>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a:lstStyle>
          <a:p>
            <a:r>
              <a:rPr lang="en-US" kern="0" dirty="0" err="1"/>
              <a:t>Preguntas</a:t>
            </a:r>
            <a:endParaRPr lang="en-US" kern="0" dirty="0"/>
          </a:p>
        </p:txBody>
      </p:sp>
    </p:spTree>
    <p:extLst>
      <p:ext uri="{BB962C8B-B14F-4D97-AF65-F5344CB8AC3E}">
        <p14:creationId xmlns:p14="http://schemas.microsoft.com/office/powerpoint/2010/main" val="196307309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rtl="0"/>
            <a:r>
              <a:rPr lang="en-US" dirty="0" err="1"/>
              <a:t>Romanos</a:t>
            </a:r>
            <a:r>
              <a:rPr lang="en-US" dirty="0"/>
              <a:t> 4 y 5 </a:t>
            </a:r>
            <a:r>
              <a:rPr lang="en-US" dirty="0" err="1"/>
              <a:t>sobre</a:t>
            </a:r>
            <a:r>
              <a:rPr lang="en-US" dirty="0"/>
              <a:t> </a:t>
            </a:r>
            <a:r>
              <a:rPr lang="en-US" dirty="0" err="1"/>
              <a:t>nuestra</a:t>
            </a:r>
            <a:r>
              <a:rPr lang="en-US" dirty="0"/>
              <a:t> </a:t>
            </a:r>
            <a:r>
              <a:rPr lang="en-US" dirty="0" err="1"/>
              <a:t>impiedad</a:t>
            </a:r>
            <a:endParaRPr lang="en-US" dirty="0"/>
          </a:p>
        </p:txBody>
      </p:sp>
      <p:sp>
        <p:nvSpPr>
          <p:cNvPr id="3" name="Content Placeholder 2"/>
          <p:cNvSpPr>
            <a:spLocks noGrp="1"/>
          </p:cNvSpPr>
          <p:nvPr>
            <p:ph idx="1"/>
          </p:nvPr>
        </p:nvSpPr>
        <p:spPr>
          <a:xfrm>
            <a:off x="634640" y="990600"/>
            <a:ext cx="11024755" cy="5638800"/>
          </a:xfrm>
        </p:spPr>
        <p:txBody>
          <a:bodyPr>
            <a:normAutofit fontScale="92500"/>
          </a:bodyPr>
          <a:lstStyle/>
          <a:p>
            <a:pPr marL="0" indent="0">
              <a:buNone/>
              <a:defRPr/>
            </a:pPr>
            <a:r>
              <a:rPr lang="en-US" b="0" dirty="0" smtClean="0">
                <a:ea typeface="+mn-ea"/>
              </a:rPr>
              <a:t>P</a:t>
            </a:r>
            <a:r>
              <a:rPr lang="es-ES" b="0" dirty="0">
                <a:ea typeface="+mn-ea"/>
              </a:rPr>
              <a:t>ero al que no trabaja, pero cree en Aquel que </a:t>
            </a:r>
            <a:r>
              <a:rPr lang="es-ES" dirty="0">
                <a:solidFill>
                  <a:srgbClr val="FFFF00"/>
                </a:solidFill>
                <a:ea typeface="+mn-ea"/>
              </a:rPr>
              <a:t>justifica al impío</a:t>
            </a:r>
            <a:r>
              <a:rPr lang="es-ES" b="0" dirty="0">
                <a:ea typeface="+mn-ea"/>
              </a:rPr>
              <a:t>, su fe se le cuenta por justicia. </a:t>
            </a:r>
            <a:r>
              <a:rPr lang="es-ES" b="0" dirty="0" smtClean="0">
                <a:ea typeface="+mn-ea"/>
              </a:rPr>
              <a:t>6</a:t>
            </a:r>
            <a:r>
              <a:rPr lang="es-ES" b="0" dirty="0">
                <a:ea typeface="+mn-ea"/>
              </a:rPr>
              <a:t>  Como también David habla de la bendición que viene sobre el hombre a quien Dios atribuye justicia aparte de las </a:t>
            </a:r>
            <a:r>
              <a:rPr lang="es-ES" b="0" dirty="0" smtClean="0">
                <a:ea typeface="+mn-ea"/>
              </a:rPr>
              <a:t>obras</a:t>
            </a:r>
            <a:r>
              <a:rPr lang="en-US" b="0" dirty="0" smtClean="0">
                <a:ea typeface="+mn-ea"/>
              </a:rPr>
              <a:t>:</a:t>
            </a:r>
            <a:endParaRPr lang="en-US" b="0" dirty="0">
              <a:ea typeface="+mn-ea"/>
            </a:endParaRPr>
          </a:p>
          <a:p>
            <a:pPr marL="230188" lvl="1" indent="0">
              <a:buNone/>
              <a:defRPr/>
            </a:pPr>
            <a:r>
              <a:rPr lang="en-US" b="0" baseline="30000" dirty="0"/>
              <a:t>7</a:t>
            </a:r>
            <a:r>
              <a:rPr lang="en-US" b="0" dirty="0"/>
              <a:t>“Bienaventurados aquellos cuyas </a:t>
            </a:r>
            <a:r>
              <a:rPr lang="en-US" b="0" dirty="0" err="1"/>
              <a:t>iniquidades</a:t>
            </a:r>
            <a:r>
              <a:rPr lang="en-US" b="0" dirty="0"/>
              <a:t> </a:t>
            </a:r>
            <a:r>
              <a:rPr lang="en-US" b="0" dirty="0" err="1" smtClean="0"/>
              <a:t>han</a:t>
            </a:r>
            <a:r>
              <a:rPr lang="en-US" b="0" dirty="0" smtClean="0"/>
              <a:t> </a:t>
            </a:r>
            <a:r>
              <a:rPr lang="en-US" b="0" dirty="0" err="1" smtClean="0"/>
              <a:t>sido</a:t>
            </a:r>
            <a:r>
              <a:rPr lang="en-US" b="0" dirty="0" smtClean="0"/>
              <a:t> </a:t>
            </a:r>
            <a:r>
              <a:rPr lang="en-US" b="0" dirty="0"/>
              <a:t>perdonadas,</a:t>
            </a:r>
            <a:br>
              <a:rPr lang="en-US" b="0" dirty="0"/>
            </a:br>
            <a:r>
              <a:rPr lang="en-US" b="0" dirty="0"/>
              <a:t>Y cuyos </a:t>
            </a:r>
            <a:r>
              <a:rPr lang="en-US" b="0" dirty="0" err="1"/>
              <a:t>pecados</a:t>
            </a:r>
            <a:r>
              <a:rPr lang="en-US" b="0" dirty="0"/>
              <a:t> </a:t>
            </a:r>
            <a:r>
              <a:rPr lang="en-US" b="0" dirty="0" err="1" smtClean="0"/>
              <a:t>han</a:t>
            </a:r>
            <a:r>
              <a:rPr lang="en-US" b="0" dirty="0" smtClean="0"/>
              <a:t> </a:t>
            </a:r>
            <a:r>
              <a:rPr lang="en-US" b="0" dirty="0" err="1" smtClean="0"/>
              <a:t>sido</a:t>
            </a:r>
            <a:r>
              <a:rPr lang="en-US" b="0" dirty="0" smtClean="0"/>
              <a:t> </a:t>
            </a:r>
            <a:r>
              <a:rPr lang="en-US" b="0" dirty="0"/>
              <a:t>cubiertos;</a:t>
            </a:r>
            <a:br>
              <a:rPr lang="en-US" b="0" dirty="0"/>
            </a:br>
            <a:r>
              <a:rPr lang="en-US" b="0" baseline="30000" dirty="0"/>
              <a:t>8</a:t>
            </a:r>
            <a:r>
              <a:rPr lang="en-US" b="0" dirty="0"/>
              <a:t>Bienaventurado el hombre </a:t>
            </a:r>
            <a:r>
              <a:rPr lang="en-US" b="0" dirty="0" err="1" smtClean="0"/>
              <a:t>cuyo</a:t>
            </a:r>
            <a:r>
              <a:rPr lang="en-US" b="0" dirty="0" smtClean="0"/>
              <a:t> </a:t>
            </a:r>
            <a:r>
              <a:rPr lang="en-US" b="0" dirty="0" err="1" smtClean="0"/>
              <a:t>pecado</a:t>
            </a:r>
            <a:r>
              <a:rPr lang="en-US" b="0" dirty="0" smtClean="0"/>
              <a:t> el SEÑOR no </a:t>
            </a:r>
            <a:r>
              <a:rPr lang="en-US" b="0" dirty="0" err="1" smtClean="0"/>
              <a:t>tomará</a:t>
            </a:r>
            <a:r>
              <a:rPr lang="en-US" b="0" dirty="0" smtClean="0"/>
              <a:t> </a:t>
            </a:r>
            <a:r>
              <a:rPr lang="en-US" b="0" dirty="0" err="1" smtClean="0"/>
              <a:t>en</a:t>
            </a:r>
            <a:r>
              <a:rPr lang="en-US" b="0" dirty="0" smtClean="0"/>
              <a:t> </a:t>
            </a:r>
            <a:r>
              <a:rPr lang="en-US" b="0" dirty="0" err="1" smtClean="0"/>
              <a:t>cuenta</a:t>
            </a:r>
            <a:r>
              <a:rPr lang="en-US" b="0" dirty="0" smtClean="0"/>
              <a:t>”. </a:t>
            </a:r>
            <a:r>
              <a:rPr lang="en-US" b="0" dirty="0"/>
              <a:t>(</a:t>
            </a:r>
            <a:r>
              <a:rPr lang="en-US" b="0" dirty="0" smtClean="0"/>
              <a:t>Rom. </a:t>
            </a:r>
            <a:r>
              <a:rPr lang="en-US" b="0" dirty="0"/>
              <a:t>4:5-8)</a:t>
            </a:r>
          </a:p>
          <a:p>
            <a:pPr marL="230188" lvl="1" indent="0">
              <a:buNone/>
              <a:defRPr/>
            </a:pPr>
            <a:endParaRPr lang="en-US" b="0" dirty="0"/>
          </a:p>
          <a:p>
            <a:pPr marL="0" indent="-169862">
              <a:buNone/>
              <a:defRPr/>
            </a:pPr>
            <a:r>
              <a:rPr lang="en-US" b="0" dirty="0" err="1" smtClean="0">
                <a:ea typeface="+mn-ea"/>
              </a:rPr>
              <a:t>Porque</a:t>
            </a:r>
            <a:r>
              <a:rPr lang="en-US" b="0" dirty="0" smtClean="0">
                <a:ea typeface="+mn-ea"/>
              </a:rPr>
              <a:t> </a:t>
            </a:r>
            <a:r>
              <a:rPr lang="en-US" b="0" dirty="0" err="1" smtClean="0">
                <a:ea typeface="+mn-ea"/>
              </a:rPr>
              <a:t>mientras</a:t>
            </a:r>
            <a:r>
              <a:rPr lang="en-US" b="0" dirty="0" smtClean="0">
                <a:ea typeface="+mn-ea"/>
              </a:rPr>
              <a:t> </a:t>
            </a:r>
            <a:r>
              <a:rPr lang="en-US" b="0" dirty="0" err="1">
                <a:ea typeface="+mn-ea"/>
              </a:rPr>
              <a:t>aún</a:t>
            </a:r>
            <a:r>
              <a:rPr lang="en-US" b="0" dirty="0">
                <a:ea typeface="+mn-ea"/>
              </a:rPr>
              <a:t> </a:t>
            </a:r>
            <a:r>
              <a:rPr lang="en-US" b="0" dirty="0" err="1" smtClean="0">
                <a:ea typeface="+mn-ea"/>
              </a:rPr>
              <a:t>éramos</a:t>
            </a:r>
            <a:r>
              <a:rPr lang="en-US" b="0" dirty="0" smtClean="0">
                <a:ea typeface="+mn-ea"/>
              </a:rPr>
              <a:t> </a:t>
            </a:r>
            <a:r>
              <a:rPr lang="en-US" b="0" dirty="0" err="1" smtClean="0">
                <a:ea typeface="+mn-ea"/>
              </a:rPr>
              <a:t>débiles</a:t>
            </a:r>
            <a:r>
              <a:rPr lang="en-US" b="0" dirty="0" smtClean="0">
                <a:ea typeface="+mn-ea"/>
              </a:rPr>
              <a:t>, </a:t>
            </a:r>
            <a:r>
              <a:rPr lang="en-US" b="0" dirty="0">
                <a:ea typeface="+mn-ea"/>
              </a:rPr>
              <a:t>a </a:t>
            </a:r>
            <a:r>
              <a:rPr lang="en-US" b="0" dirty="0" err="1">
                <a:ea typeface="+mn-ea"/>
              </a:rPr>
              <a:t>su</a:t>
            </a:r>
            <a:r>
              <a:rPr lang="en-US" b="0" dirty="0">
                <a:ea typeface="+mn-ea"/>
              </a:rPr>
              <a:t> </a:t>
            </a:r>
            <a:r>
              <a:rPr lang="en-US" b="0" dirty="0" err="1" smtClean="0">
                <a:ea typeface="+mn-ea"/>
              </a:rPr>
              <a:t>tiempo</a:t>
            </a:r>
            <a:r>
              <a:rPr lang="en-US" b="0" dirty="0" smtClean="0">
                <a:ea typeface="+mn-ea"/>
              </a:rPr>
              <a:t> </a:t>
            </a:r>
            <a:r>
              <a:rPr lang="en-US" dirty="0" smtClean="0">
                <a:solidFill>
                  <a:srgbClr val="FFFF00"/>
                </a:solidFill>
                <a:ea typeface="+mn-ea"/>
              </a:rPr>
              <a:t>Cristo </a:t>
            </a:r>
            <a:r>
              <a:rPr lang="en-US" dirty="0">
                <a:solidFill>
                  <a:srgbClr val="FFFF00"/>
                </a:solidFill>
                <a:ea typeface="+mn-ea"/>
              </a:rPr>
              <a:t>murió por </a:t>
            </a:r>
            <a:r>
              <a:rPr lang="en-US" dirty="0" err="1">
                <a:solidFill>
                  <a:srgbClr val="FFFF00"/>
                </a:solidFill>
                <a:ea typeface="+mn-ea"/>
              </a:rPr>
              <a:t>los</a:t>
            </a:r>
            <a:r>
              <a:rPr lang="en-US" dirty="0">
                <a:solidFill>
                  <a:srgbClr val="FFFF00"/>
                </a:solidFill>
                <a:ea typeface="+mn-ea"/>
              </a:rPr>
              <a:t> </a:t>
            </a:r>
            <a:r>
              <a:rPr lang="en-US" dirty="0" err="1" smtClean="0">
                <a:solidFill>
                  <a:srgbClr val="FFFF00"/>
                </a:solidFill>
                <a:ea typeface="+mn-ea"/>
              </a:rPr>
              <a:t>impíos</a:t>
            </a:r>
            <a:r>
              <a:rPr lang="en-US" b="0" dirty="0" smtClean="0">
                <a:ea typeface="+mn-ea"/>
              </a:rPr>
              <a:t>. </a:t>
            </a:r>
            <a:r>
              <a:rPr lang="en-US" b="0" dirty="0">
                <a:ea typeface="+mn-ea"/>
              </a:rPr>
              <a:t>(</a:t>
            </a:r>
            <a:r>
              <a:rPr lang="en-US" b="0" dirty="0" smtClean="0">
                <a:ea typeface="+mn-ea"/>
              </a:rPr>
              <a:t>Rom. </a:t>
            </a:r>
            <a:r>
              <a:rPr lang="en-US" b="0" dirty="0">
                <a:ea typeface="+mn-ea"/>
              </a:rPr>
              <a:t>5:6)</a:t>
            </a:r>
          </a:p>
          <a:p>
            <a:pPr marL="0" indent="0">
              <a:buNone/>
              <a:defRPr/>
            </a:pPr>
            <a:endParaRPr lang="en-US" b="0" dirty="0">
              <a:ea typeface="+mn-ea"/>
            </a:endParaRPr>
          </a:p>
        </p:txBody>
      </p:sp>
      <p:sp>
        <p:nvSpPr>
          <p:cNvPr id="2662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fontAlgn="base" hangingPunct="1">
              <a:spcBef>
                <a:spcPct val="0"/>
              </a:spcBef>
              <a:spcAft>
                <a:spcPct val="0"/>
              </a:spcAft>
              <a:defRPr/>
            </a:pPr>
            <a:fld id="{3E03D602-4A88-4908-9511-C0B603E51677}" type="slidenum">
              <a:rPr lang="en-US" sz="1400" b="0">
                <a:solidFill>
                  <a:srgbClr val="FFFFFF"/>
                </a:solidFill>
                <a:latin typeface="Times New Roman" pitchFamily="18" charset="0"/>
              </a:rPr>
              <a:pPr algn="l" eaLnBrk="1" fontAlgn="base" hangingPunct="1">
                <a:spcBef>
                  <a:spcPct val="0"/>
                </a:spcBef>
                <a:spcAft>
                  <a:spcPct val="0"/>
                </a:spcAft>
                <a:defRPr/>
              </a:pPr>
              <a:t>183</a:t>
            </a:fld>
            <a:endParaRPr lang="en-US" sz="1400" b="0">
              <a:solidFill>
                <a:srgbClr val="FFFFFF"/>
              </a:solidFill>
              <a:latin typeface="Times New Roman" pitchFamily="18" charset="0"/>
            </a:endParaRPr>
          </a:p>
        </p:txBody>
      </p:sp>
    </p:spTree>
    <p:extLst>
      <p:ext uri="{BB962C8B-B14F-4D97-AF65-F5344CB8AC3E}">
        <p14:creationId xmlns:p14="http://schemas.microsoft.com/office/powerpoint/2010/main" val="11868141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794" y="0"/>
            <a:ext cx="9144000" cy="609600"/>
          </a:xfrm>
        </p:spPr>
        <p:txBody>
          <a:bodyPr/>
          <a:lstStyle/>
          <a:p>
            <a:pPr rtl="0"/>
            <a:r>
              <a:rPr lang="en-US" dirty="0"/>
              <a:t>Preguntas</a:t>
            </a:r>
          </a:p>
        </p:txBody>
      </p:sp>
      <p:sp>
        <p:nvSpPr>
          <p:cNvPr id="3" name="Content Placeholder 2"/>
          <p:cNvSpPr>
            <a:spLocks noGrp="1"/>
          </p:cNvSpPr>
          <p:nvPr>
            <p:ph idx="1"/>
          </p:nvPr>
        </p:nvSpPr>
        <p:spPr>
          <a:xfrm>
            <a:off x="821676" y="609600"/>
            <a:ext cx="10659918" cy="6172200"/>
          </a:xfrm>
        </p:spPr>
        <p:txBody>
          <a:bodyPr>
            <a:normAutofit/>
          </a:bodyPr>
          <a:lstStyle/>
          <a:p>
            <a:pPr algn="l" rtl="0">
              <a:defRPr/>
            </a:pPr>
            <a:r>
              <a:rPr lang="en-US" dirty="0">
                <a:ea typeface="+mn-ea"/>
              </a:rPr>
              <a:t>¿Cuáles deberían ser los cambios en nuestro comportamiento cuando perdonamos a </a:t>
            </a:r>
            <a:r>
              <a:rPr lang="en-US" dirty="0" err="1" smtClean="0">
                <a:ea typeface="+mn-ea"/>
              </a:rPr>
              <a:t>otra</a:t>
            </a:r>
            <a:r>
              <a:rPr lang="en-US" dirty="0" smtClean="0">
                <a:ea typeface="+mn-ea"/>
              </a:rPr>
              <a:t> persona?</a:t>
            </a:r>
            <a:endParaRPr lang="en-US" dirty="0">
              <a:ea typeface="+mn-ea"/>
            </a:endParaRPr>
          </a:p>
          <a:p>
            <a:pPr algn="l" rtl="0">
              <a:defRPr/>
            </a:pPr>
            <a:endParaRPr lang="en-US" dirty="0">
              <a:ea typeface="+mn-ea"/>
            </a:endParaRPr>
          </a:p>
          <a:p>
            <a:pPr algn="l" rtl="0">
              <a:defRPr/>
            </a:pPr>
            <a:r>
              <a:rPr lang="en-US" dirty="0">
                <a:ea typeface="+mn-ea"/>
              </a:rPr>
              <a:t>¿Cómo debemos tratar a </a:t>
            </a:r>
            <a:r>
              <a:rPr lang="en-US" dirty="0" err="1" smtClean="0">
                <a:ea typeface="+mn-ea"/>
              </a:rPr>
              <a:t>una</a:t>
            </a:r>
            <a:r>
              <a:rPr lang="en-US" dirty="0" smtClean="0">
                <a:ea typeface="+mn-ea"/>
              </a:rPr>
              <a:t> persona </a:t>
            </a:r>
            <a:r>
              <a:rPr lang="en-US" dirty="0">
                <a:ea typeface="+mn-ea"/>
              </a:rPr>
              <a:t>que nos ha hecho daño y no ha pedido (o no pedirá) perdón?</a:t>
            </a:r>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A9E41564-3E7D-4875-AC9E-D7480A1A2FEF}" type="slidenum">
              <a:rPr lang="en-US">
                <a:solidFill>
                  <a:srgbClr val="FFFFFF"/>
                </a:solidFill>
              </a:rPr>
              <a:pPr algn="l" fontAlgn="base">
                <a:spcBef>
                  <a:spcPct val="0"/>
                </a:spcBef>
                <a:spcAft>
                  <a:spcPct val="0"/>
                </a:spcAft>
                <a:defRPr/>
              </a:pPr>
              <a:t>184</a:t>
            </a:fld>
            <a:endParaRPr lang="en-US">
              <a:solidFill>
                <a:srgbClr val="FFFFFF"/>
              </a:solidFill>
            </a:endParaRPr>
          </a:p>
        </p:txBody>
      </p:sp>
    </p:spTree>
    <p:extLst>
      <p:ext uri="{BB962C8B-B14F-4D97-AF65-F5344CB8AC3E}">
        <p14:creationId xmlns:p14="http://schemas.microsoft.com/office/powerpoint/2010/main" val="321974688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rtl="0"/>
            <a:r>
              <a:rPr lang="en-US" dirty="0" err="1"/>
              <a:t>Romanos</a:t>
            </a:r>
            <a:r>
              <a:rPr lang="en-US" dirty="0"/>
              <a:t> 12:17-21</a:t>
            </a:r>
          </a:p>
        </p:txBody>
      </p:sp>
      <p:sp>
        <p:nvSpPr>
          <p:cNvPr id="3" name="Content Placeholder 2"/>
          <p:cNvSpPr>
            <a:spLocks noGrp="1"/>
          </p:cNvSpPr>
          <p:nvPr>
            <p:ph idx="1"/>
          </p:nvPr>
        </p:nvSpPr>
        <p:spPr>
          <a:xfrm>
            <a:off x="145174" y="762000"/>
            <a:ext cx="11855115" cy="5943600"/>
          </a:xfrm>
        </p:spPr>
        <p:txBody>
          <a:bodyPr>
            <a:normAutofit fontScale="92500"/>
          </a:bodyPr>
          <a:lstStyle/>
          <a:p>
            <a:pPr marL="0" indent="0">
              <a:spcBef>
                <a:spcPts val="0"/>
              </a:spcBef>
              <a:buNone/>
              <a:defRPr/>
            </a:pPr>
            <a:r>
              <a:rPr lang="es-ES" dirty="0" smtClean="0">
                <a:solidFill>
                  <a:srgbClr val="FFFF00"/>
                </a:solidFill>
                <a:ea typeface="+mn-ea"/>
              </a:rPr>
              <a:t>Nunca </a:t>
            </a:r>
            <a:r>
              <a:rPr lang="es-ES" dirty="0">
                <a:solidFill>
                  <a:srgbClr val="FFFF00"/>
                </a:solidFill>
                <a:ea typeface="+mn-ea"/>
              </a:rPr>
              <a:t>paguen a nadie mal por mal</a:t>
            </a:r>
            <a:r>
              <a:rPr lang="es-ES" b="0" dirty="0">
                <a:ea typeface="+mn-ea"/>
              </a:rPr>
              <a:t>. Respeten lo bueno delante de todos los </a:t>
            </a:r>
            <a:r>
              <a:rPr lang="es-ES" b="0" dirty="0" smtClean="0">
                <a:ea typeface="+mn-ea"/>
              </a:rPr>
              <a:t>hombres. 18</a:t>
            </a:r>
            <a:r>
              <a:rPr lang="es-ES" b="0" dirty="0">
                <a:ea typeface="+mn-ea"/>
              </a:rPr>
              <a:t>  Si es posible, en cuanto de ustedes dependa, </a:t>
            </a:r>
            <a:r>
              <a:rPr lang="es-ES" dirty="0">
                <a:solidFill>
                  <a:srgbClr val="FFFF00"/>
                </a:solidFill>
                <a:ea typeface="+mn-ea"/>
              </a:rPr>
              <a:t>estén en paz con todos los hombres</a:t>
            </a:r>
            <a:r>
              <a:rPr lang="es-ES" b="0" dirty="0">
                <a:ea typeface="+mn-ea"/>
              </a:rPr>
              <a:t>. </a:t>
            </a:r>
            <a:r>
              <a:rPr lang="es-ES" b="0" dirty="0" smtClean="0">
                <a:ea typeface="+mn-ea"/>
              </a:rPr>
              <a:t>19</a:t>
            </a:r>
            <a:r>
              <a:rPr lang="es-ES" b="0" dirty="0">
                <a:ea typeface="+mn-ea"/>
              </a:rPr>
              <a:t>  Amados, </a:t>
            </a:r>
            <a:r>
              <a:rPr lang="es-ES" dirty="0">
                <a:solidFill>
                  <a:srgbClr val="FFFF00"/>
                </a:solidFill>
                <a:ea typeface="+mn-ea"/>
              </a:rPr>
              <a:t>nunca tomen venganza ustedes mismos</a:t>
            </a:r>
            <a:r>
              <a:rPr lang="es-ES" b="0" dirty="0">
                <a:ea typeface="+mn-ea"/>
              </a:rPr>
              <a:t>, sino den lugar a la ira de Dios, porque escrito está: «MÍA ES LA VENGANZA, YO PAGARÉ», dice el Señor. </a:t>
            </a:r>
            <a:endParaRPr lang="es-ES" b="0" dirty="0" smtClean="0">
              <a:ea typeface="+mn-ea"/>
            </a:endParaRPr>
          </a:p>
          <a:p>
            <a:pPr marL="0" indent="0">
              <a:spcBef>
                <a:spcPts val="0"/>
              </a:spcBef>
              <a:buNone/>
              <a:defRPr/>
            </a:pPr>
            <a:r>
              <a:rPr lang="es-ES" b="0" dirty="0">
                <a:ea typeface="+mn-ea"/>
              </a:rPr>
              <a:t>	</a:t>
            </a:r>
            <a:r>
              <a:rPr lang="es-ES" b="0" dirty="0" smtClean="0">
                <a:ea typeface="+mn-ea"/>
              </a:rPr>
              <a:t>20</a:t>
            </a:r>
            <a:r>
              <a:rPr lang="es-ES" b="0" dirty="0">
                <a:ea typeface="+mn-ea"/>
              </a:rPr>
              <a:t>  «</a:t>
            </a:r>
            <a:r>
              <a:rPr lang="es-ES" dirty="0">
                <a:solidFill>
                  <a:srgbClr val="FFFF00"/>
                </a:solidFill>
                <a:ea typeface="+mn-ea"/>
              </a:rPr>
              <a:t>PERO SI TU ENEMIGO TIENE HAMBRE, DALE DE COMER; </a:t>
            </a:r>
            <a:endParaRPr lang="es-ES" dirty="0" smtClean="0">
              <a:solidFill>
                <a:srgbClr val="FFFF00"/>
              </a:solidFill>
              <a:ea typeface="+mn-ea"/>
            </a:endParaRPr>
          </a:p>
          <a:p>
            <a:pPr marL="0" indent="0">
              <a:spcBef>
                <a:spcPts val="0"/>
              </a:spcBef>
              <a:buNone/>
              <a:defRPr/>
            </a:pPr>
            <a:r>
              <a:rPr lang="es-ES" dirty="0">
                <a:solidFill>
                  <a:srgbClr val="FFFF00"/>
                </a:solidFill>
                <a:ea typeface="+mn-ea"/>
              </a:rPr>
              <a:t>	</a:t>
            </a:r>
            <a:r>
              <a:rPr lang="es-ES" dirty="0" smtClean="0">
                <a:solidFill>
                  <a:srgbClr val="FFFF00"/>
                </a:solidFill>
                <a:ea typeface="+mn-ea"/>
              </a:rPr>
              <a:t>Y </a:t>
            </a:r>
            <a:r>
              <a:rPr lang="es-ES" dirty="0">
                <a:solidFill>
                  <a:srgbClr val="FFFF00"/>
                </a:solidFill>
                <a:ea typeface="+mn-ea"/>
              </a:rPr>
              <a:t>SI TIENE SED, DALE DE BEBER</a:t>
            </a:r>
            <a:r>
              <a:rPr lang="es-ES" b="0" dirty="0">
                <a:ea typeface="+mn-ea"/>
              </a:rPr>
              <a:t>, </a:t>
            </a:r>
            <a:endParaRPr lang="es-ES" b="0" dirty="0" smtClean="0">
              <a:ea typeface="+mn-ea"/>
            </a:endParaRPr>
          </a:p>
          <a:p>
            <a:pPr marL="0" indent="0">
              <a:spcBef>
                <a:spcPts val="0"/>
              </a:spcBef>
              <a:buNone/>
              <a:defRPr/>
            </a:pPr>
            <a:r>
              <a:rPr lang="es-ES" b="0" dirty="0">
                <a:ea typeface="+mn-ea"/>
              </a:rPr>
              <a:t>	</a:t>
            </a:r>
            <a:r>
              <a:rPr lang="es-ES" b="0" dirty="0" smtClean="0">
                <a:ea typeface="+mn-ea"/>
              </a:rPr>
              <a:t>PORQUE </a:t>
            </a:r>
            <a:r>
              <a:rPr lang="es-ES" b="0" dirty="0">
                <a:ea typeface="+mn-ea"/>
              </a:rPr>
              <a:t>HACIENDO ESTO, CARBONES ENCENDIDOS </a:t>
            </a:r>
            <a:r>
              <a:rPr lang="es-ES" b="0" dirty="0" smtClean="0">
                <a:ea typeface="+mn-ea"/>
              </a:rPr>
              <a:t>	AMONTONARÁS </a:t>
            </a:r>
            <a:r>
              <a:rPr lang="es-ES" b="0" dirty="0">
                <a:ea typeface="+mn-ea"/>
              </a:rPr>
              <a:t>SOBRE SU CABEZA». </a:t>
            </a:r>
          </a:p>
          <a:p>
            <a:pPr marL="0" indent="0">
              <a:spcBef>
                <a:spcPts val="0"/>
              </a:spcBef>
              <a:buNone/>
              <a:defRPr/>
            </a:pPr>
            <a:r>
              <a:rPr lang="es-ES" b="0" dirty="0" smtClean="0">
                <a:ea typeface="+mn-ea"/>
              </a:rPr>
              <a:t>21</a:t>
            </a:r>
            <a:r>
              <a:rPr lang="es-ES" b="0" dirty="0">
                <a:ea typeface="+mn-ea"/>
              </a:rPr>
              <a:t>  No seas vencido por el mal, sino vence el mal con el bien. </a:t>
            </a:r>
            <a:endParaRPr lang="en-US" b="0" dirty="0">
              <a:ea typeface="+mn-ea"/>
            </a:endParaRPr>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6CCE5618-5BC1-4028-AB49-0A64B9C51C33}" type="slidenum">
              <a:rPr lang="en-US">
                <a:solidFill>
                  <a:srgbClr val="FFFFFF"/>
                </a:solidFill>
              </a:rPr>
              <a:pPr algn="l" fontAlgn="base">
                <a:spcBef>
                  <a:spcPct val="0"/>
                </a:spcBef>
                <a:spcAft>
                  <a:spcPct val="0"/>
                </a:spcAft>
                <a:defRPr/>
              </a:pPr>
              <a:t>185</a:t>
            </a:fld>
            <a:endParaRPr lang="en-US">
              <a:solidFill>
                <a:srgbClr val="FFFFFF"/>
              </a:solidFill>
            </a:endParaRPr>
          </a:p>
        </p:txBody>
      </p:sp>
    </p:spTree>
    <p:extLst>
      <p:ext uri="{BB962C8B-B14F-4D97-AF65-F5344CB8AC3E}">
        <p14:creationId xmlns:p14="http://schemas.microsoft.com/office/powerpoint/2010/main" val="313023154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794" y="0"/>
            <a:ext cx="9144000" cy="533400"/>
          </a:xfrm>
        </p:spPr>
        <p:txBody>
          <a:bodyPr/>
          <a:lstStyle/>
          <a:p>
            <a:pPr rtl="0"/>
            <a:r>
              <a:rPr lang="en-US" sz="4000" dirty="0"/>
              <a:t>I </a:t>
            </a:r>
            <a:r>
              <a:rPr lang="en-US" sz="4000" dirty="0"/>
              <a:t>Pedro 2:19-24</a:t>
            </a:r>
          </a:p>
        </p:txBody>
      </p:sp>
      <p:sp>
        <p:nvSpPr>
          <p:cNvPr id="3" name="Content Placeholder 2"/>
          <p:cNvSpPr>
            <a:spLocks noGrp="1"/>
          </p:cNvSpPr>
          <p:nvPr>
            <p:ph idx="1"/>
          </p:nvPr>
        </p:nvSpPr>
        <p:spPr>
          <a:xfrm>
            <a:off x="385258" y="533400"/>
            <a:ext cx="11419609" cy="6400800"/>
          </a:xfrm>
        </p:spPr>
        <p:txBody>
          <a:bodyPr>
            <a:normAutofit fontScale="85000" lnSpcReduction="20000"/>
          </a:bodyPr>
          <a:lstStyle/>
          <a:p>
            <a:pPr marL="0" indent="0">
              <a:buNone/>
              <a:defRPr/>
            </a:pPr>
            <a:r>
              <a:rPr lang="es-ES" b="0" dirty="0">
                <a:ea typeface="+mn-ea"/>
              </a:rPr>
              <a:t>Porque esto </a:t>
            </a:r>
            <a:r>
              <a:rPr lang="es-ES" dirty="0">
                <a:solidFill>
                  <a:srgbClr val="FFFF00"/>
                </a:solidFill>
                <a:ea typeface="+mn-ea"/>
              </a:rPr>
              <a:t>halla gracia</a:t>
            </a:r>
            <a:r>
              <a:rPr lang="es-ES" b="0" dirty="0">
                <a:ea typeface="+mn-ea"/>
              </a:rPr>
              <a:t>, si por causa de la conciencia ante Dios, alguien sobrelleva penalidades </a:t>
            </a:r>
            <a:r>
              <a:rPr lang="es-ES" dirty="0">
                <a:solidFill>
                  <a:srgbClr val="FFFF00"/>
                </a:solidFill>
                <a:ea typeface="+mn-ea"/>
              </a:rPr>
              <a:t>sufriendo injustamente</a:t>
            </a:r>
            <a:r>
              <a:rPr lang="es-ES" b="0" dirty="0">
                <a:ea typeface="+mn-ea"/>
              </a:rPr>
              <a:t>. </a:t>
            </a:r>
            <a:r>
              <a:rPr lang="es-ES" b="0" dirty="0" smtClean="0">
                <a:ea typeface="+mn-ea"/>
              </a:rPr>
              <a:t>20</a:t>
            </a:r>
            <a:r>
              <a:rPr lang="es-ES" b="0" dirty="0">
                <a:ea typeface="+mn-ea"/>
              </a:rPr>
              <a:t>  Pues ¿qué mérito hay, si cuando ustedes pecan y </a:t>
            </a:r>
            <a:r>
              <a:rPr lang="es-ES" dirty="0">
                <a:solidFill>
                  <a:srgbClr val="FFFF00"/>
                </a:solidFill>
                <a:ea typeface="+mn-ea"/>
              </a:rPr>
              <a:t>son tratados con severidad</a:t>
            </a:r>
            <a:r>
              <a:rPr lang="es-ES" b="0" dirty="0">
                <a:ea typeface="+mn-ea"/>
              </a:rPr>
              <a:t> lo soportan con paciencia? Pero </a:t>
            </a:r>
            <a:r>
              <a:rPr lang="es-ES" dirty="0">
                <a:solidFill>
                  <a:srgbClr val="FFFF00"/>
                </a:solidFill>
                <a:ea typeface="+mn-ea"/>
              </a:rPr>
              <a:t>si cuando hacen lo bueno sufren por ello y lo soportan con paciencia, esto halla gracia con </a:t>
            </a:r>
            <a:r>
              <a:rPr lang="es-ES" dirty="0" smtClean="0">
                <a:solidFill>
                  <a:srgbClr val="FFFF00"/>
                </a:solidFill>
                <a:ea typeface="+mn-ea"/>
              </a:rPr>
              <a:t>Dios. </a:t>
            </a:r>
            <a:r>
              <a:rPr lang="es-ES" b="0" dirty="0" smtClean="0">
                <a:ea typeface="+mn-ea"/>
              </a:rPr>
              <a:t>21</a:t>
            </a:r>
            <a:r>
              <a:rPr lang="es-ES" b="0" dirty="0">
                <a:ea typeface="+mn-ea"/>
              </a:rPr>
              <a:t>  Porque para este propósito han sido llamados, pues también Cristo sufrió por ustedes, dejándoles ejemplo para que sigan Sus pasos, </a:t>
            </a:r>
          </a:p>
          <a:p>
            <a:pPr marL="0" indent="0">
              <a:buNone/>
              <a:defRPr/>
            </a:pPr>
            <a:r>
              <a:rPr lang="es-ES" b="0" dirty="0" smtClean="0">
                <a:ea typeface="+mn-ea"/>
              </a:rPr>
              <a:t>	22</a:t>
            </a:r>
            <a:r>
              <a:rPr lang="es-ES" b="0" dirty="0">
                <a:ea typeface="+mn-ea"/>
              </a:rPr>
              <a:t>  EL CUAL NO COMETIÓ PECADO, </a:t>
            </a:r>
            <a:endParaRPr lang="es-ES" b="0" dirty="0" smtClean="0">
              <a:ea typeface="+mn-ea"/>
            </a:endParaRPr>
          </a:p>
          <a:p>
            <a:pPr marL="0" indent="0">
              <a:buNone/>
              <a:defRPr/>
            </a:pPr>
            <a:r>
              <a:rPr lang="es-ES" b="0" dirty="0">
                <a:ea typeface="+mn-ea"/>
              </a:rPr>
              <a:t>	</a:t>
            </a:r>
            <a:r>
              <a:rPr lang="es-ES" b="0" dirty="0" smtClean="0">
                <a:ea typeface="+mn-ea"/>
              </a:rPr>
              <a:t>NI </a:t>
            </a:r>
            <a:r>
              <a:rPr lang="es-ES" b="0" dirty="0">
                <a:ea typeface="+mn-ea"/>
              </a:rPr>
              <a:t>ENGAÑO ALGUNO SE HALLÓ EN SU BOCA; </a:t>
            </a:r>
          </a:p>
          <a:p>
            <a:pPr marL="0" indent="0">
              <a:buNone/>
              <a:defRPr/>
            </a:pPr>
            <a:r>
              <a:rPr lang="es-ES" b="0" dirty="0" smtClean="0">
                <a:ea typeface="+mn-ea"/>
              </a:rPr>
              <a:t>23</a:t>
            </a:r>
            <a:r>
              <a:rPr lang="es-ES" b="0" dirty="0">
                <a:ea typeface="+mn-ea"/>
              </a:rPr>
              <a:t>  y quien cuando lo ultrajaban, no respondía ultrajando. Cuando padecía, no amenazaba, sino que se encomendaba a Aquel que juzga con justicia. </a:t>
            </a:r>
            <a:r>
              <a:rPr lang="es-ES" b="0" dirty="0" smtClean="0">
                <a:ea typeface="+mn-ea"/>
              </a:rPr>
              <a:t>24</a:t>
            </a:r>
            <a:r>
              <a:rPr lang="es-ES" b="0" dirty="0">
                <a:ea typeface="+mn-ea"/>
              </a:rPr>
              <a:t>  Él mismo llevó nuestros pecados en Su cuerpo sobre la cruz, a fin de que muramos al pecado y vivamos a la justicia, porque por Sus heridas fueron ustedes sanados. </a:t>
            </a:r>
            <a:endParaRPr lang="en-US" b="0" dirty="0">
              <a:ea typeface="+mn-ea"/>
            </a:endParaRPr>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C23E322F-6CFD-4C93-8931-1554383FE8B8}" type="slidenum">
              <a:rPr lang="en-US">
                <a:solidFill>
                  <a:srgbClr val="FFFFFF"/>
                </a:solidFill>
              </a:rPr>
              <a:pPr algn="l" fontAlgn="base">
                <a:spcBef>
                  <a:spcPct val="0"/>
                </a:spcBef>
                <a:spcAft>
                  <a:spcPct val="0"/>
                </a:spcAft>
                <a:defRPr/>
              </a:pPr>
              <a:t>186</a:t>
            </a:fld>
            <a:endParaRPr lang="en-US">
              <a:solidFill>
                <a:srgbClr val="FFFFFF"/>
              </a:solidFill>
            </a:endParaRPr>
          </a:p>
        </p:txBody>
      </p:sp>
    </p:spTree>
    <p:extLst>
      <p:ext uri="{BB962C8B-B14F-4D97-AF65-F5344CB8AC3E}">
        <p14:creationId xmlns:p14="http://schemas.microsoft.com/office/powerpoint/2010/main" val="88779328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rtl="0"/>
            <a:r>
              <a:rPr lang="en-US" dirty="0" err="1" smtClean="0"/>
              <a:t>Identificando</a:t>
            </a:r>
            <a:r>
              <a:rPr lang="en-US" dirty="0" smtClean="0"/>
              <a:t> (la </a:t>
            </a:r>
            <a:r>
              <a:rPr lang="en-US" dirty="0" err="1" smtClean="0"/>
              <a:t>falta</a:t>
            </a:r>
            <a:r>
              <a:rPr lang="en-US" dirty="0" smtClean="0"/>
              <a:t> de) el </a:t>
            </a:r>
            <a:r>
              <a:rPr lang="en-US" dirty="0" err="1" smtClean="0"/>
              <a:t>perdón</a:t>
            </a:r>
            <a:endParaRPr lang="en-US" dirty="0"/>
          </a:p>
        </p:txBody>
      </p:sp>
      <p:sp>
        <p:nvSpPr>
          <p:cNvPr id="3" name="Content Placeholder 2"/>
          <p:cNvSpPr>
            <a:spLocks noGrp="1"/>
          </p:cNvSpPr>
          <p:nvPr>
            <p:ph idx="1"/>
          </p:nvPr>
        </p:nvSpPr>
        <p:spPr>
          <a:xfrm>
            <a:off x="137429" y="762000"/>
            <a:ext cx="12192000" cy="6096000"/>
          </a:xfrm>
        </p:spPr>
        <p:txBody>
          <a:bodyPr>
            <a:normAutofit fontScale="77500" lnSpcReduction="20000"/>
          </a:bodyPr>
          <a:lstStyle/>
          <a:p>
            <a:pPr algn="l" rtl="0">
              <a:defRPr/>
            </a:pPr>
            <a:r>
              <a:rPr lang="en-US" dirty="0">
                <a:ea typeface="+mn-ea"/>
              </a:rPr>
              <a:t>Indicadores externos:</a:t>
            </a:r>
          </a:p>
          <a:p>
            <a:pPr lvl="1" algn="l" rtl="0">
              <a:defRPr/>
            </a:pPr>
            <a:r>
              <a:rPr lang="en-US" b="0" dirty="0"/>
              <a:t>Cualquier </a:t>
            </a:r>
            <a:r>
              <a:rPr lang="en-US" b="0" dirty="0" err="1"/>
              <a:t>castigo</a:t>
            </a:r>
            <a:r>
              <a:rPr lang="en-US" b="0" dirty="0"/>
              <a:t> </a:t>
            </a:r>
            <a:r>
              <a:rPr lang="en-US" b="0" dirty="0" err="1" smtClean="0"/>
              <a:t>todavía</a:t>
            </a:r>
            <a:r>
              <a:rPr lang="en-US" b="0" dirty="0" smtClean="0"/>
              <a:t> </a:t>
            </a:r>
            <a:r>
              <a:rPr lang="en-US" b="0" dirty="0" err="1"/>
              <a:t>infligido</a:t>
            </a:r>
            <a:r>
              <a:rPr lang="en-US" b="0" dirty="0"/>
              <a:t> </a:t>
            </a:r>
            <a:r>
              <a:rPr lang="en-US" b="0" dirty="0" smtClean="0"/>
              <a:t>(de </a:t>
            </a:r>
            <a:r>
              <a:rPr lang="en-US" b="0" dirty="0" err="1" smtClean="0"/>
              <a:t>manera</a:t>
            </a:r>
            <a:r>
              <a:rPr lang="en-US" b="0" dirty="0" smtClean="0"/>
              <a:t> </a:t>
            </a:r>
            <a:r>
              <a:rPr lang="en-US" b="0" dirty="0" err="1" smtClean="0"/>
              <a:t>expresa</a:t>
            </a:r>
            <a:r>
              <a:rPr lang="en-US" b="0" dirty="0" smtClean="0"/>
              <a:t> </a:t>
            </a:r>
            <a:r>
              <a:rPr lang="en-US" b="0" dirty="0"/>
              <a:t>o sutil)</a:t>
            </a:r>
          </a:p>
          <a:p>
            <a:pPr lvl="2" algn="l" rtl="0">
              <a:defRPr/>
            </a:pPr>
            <a:r>
              <a:rPr lang="en-US" b="0" dirty="0"/>
              <a:t>Daño causado o </a:t>
            </a:r>
            <a:r>
              <a:rPr lang="en-US" b="0" dirty="0" err="1"/>
              <a:t>favores</a:t>
            </a:r>
            <a:r>
              <a:rPr lang="en-US" b="0" dirty="0"/>
              <a:t> </a:t>
            </a:r>
            <a:r>
              <a:rPr lang="en-US" b="0" dirty="0" err="1" smtClean="0"/>
              <a:t>negados</a:t>
            </a:r>
            <a:endParaRPr lang="en-US" b="0" dirty="0"/>
          </a:p>
          <a:p>
            <a:pPr lvl="2" algn="l" rtl="0">
              <a:defRPr/>
            </a:pPr>
            <a:r>
              <a:rPr lang="en-US" b="0" dirty="0"/>
              <a:t>Devaluación verbal</a:t>
            </a:r>
          </a:p>
          <a:p>
            <a:pPr lvl="2" algn="l" rtl="0">
              <a:defRPr/>
            </a:pPr>
            <a:r>
              <a:rPr lang="en-US" b="0" dirty="0"/>
              <a:t>Favores exigidos como restitución</a:t>
            </a:r>
          </a:p>
          <a:p>
            <a:pPr lvl="1" algn="l" rtl="0">
              <a:defRPr/>
            </a:pPr>
            <a:r>
              <a:rPr lang="en-US" b="0" dirty="0"/>
              <a:t>Mención continua de los errores (por ejemplo, a otros)</a:t>
            </a:r>
          </a:p>
          <a:p>
            <a:pPr lvl="1" algn="l" rtl="0">
              <a:defRPr/>
            </a:pPr>
            <a:r>
              <a:rPr lang="en-US" b="0" dirty="0"/>
              <a:t>Interpretación de los acontecimientos presentes y las 'incógnitas' </a:t>
            </a:r>
            <a:r>
              <a:rPr lang="en-US" b="0" dirty="0" smtClean="0"/>
              <a:t>a la luz del </a:t>
            </a:r>
            <a:r>
              <a:rPr lang="en-US" b="0" dirty="0" err="1" smtClean="0"/>
              <a:t>pasado</a:t>
            </a:r>
            <a:endParaRPr lang="en-US" b="0" dirty="0"/>
          </a:p>
          <a:p>
            <a:pPr lvl="1" algn="l" rtl="0">
              <a:defRPr/>
            </a:pPr>
            <a:r>
              <a:rPr lang="en-US" b="0" dirty="0"/>
              <a:t>No actuar para restaurar la relación y/o rescatar al otro del </a:t>
            </a:r>
            <a:r>
              <a:rPr lang="en-US" b="0" dirty="0" err="1" smtClean="0"/>
              <a:t>pecado</a:t>
            </a:r>
            <a:endParaRPr lang="en-US" b="0" dirty="0"/>
          </a:p>
          <a:p>
            <a:pPr lvl="1" algn="l" rtl="0">
              <a:defRPr/>
            </a:pPr>
            <a:endParaRPr lang="en-US" dirty="0"/>
          </a:p>
          <a:p>
            <a:pPr algn="l" rtl="0">
              <a:defRPr/>
            </a:pPr>
            <a:r>
              <a:rPr lang="en-US" dirty="0">
                <a:ea typeface="+mn-ea"/>
              </a:rPr>
              <a:t>Indicadores internos:</a:t>
            </a:r>
          </a:p>
          <a:p>
            <a:pPr lvl="1" algn="l" rtl="0">
              <a:defRPr/>
            </a:pPr>
            <a:r>
              <a:rPr lang="en-US" b="0" dirty="0"/>
              <a:t>Resentimiento por la “deuda” soportada</a:t>
            </a:r>
          </a:p>
          <a:p>
            <a:pPr lvl="1" algn="l" rtl="0">
              <a:defRPr/>
            </a:pPr>
            <a:r>
              <a:rPr lang="en-US" b="0" dirty="0"/>
              <a:t>Justificación de los propios </a:t>
            </a:r>
            <a:r>
              <a:rPr lang="en-US" b="0" dirty="0" err="1"/>
              <a:t>pecados</a:t>
            </a:r>
            <a:r>
              <a:rPr lang="en-US" b="0" dirty="0"/>
              <a:t> </a:t>
            </a:r>
            <a:r>
              <a:rPr lang="en-US" b="0" dirty="0" smtClean="0"/>
              <a:t>de </a:t>
            </a:r>
            <a:r>
              <a:rPr lang="en-US" b="0" dirty="0" err="1" smtClean="0"/>
              <a:t>uno</a:t>
            </a:r>
            <a:r>
              <a:rPr lang="en-US" b="0" dirty="0" smtClean="0"/>
              <a:t> o del </a:t>
            </a:r>
            <a:r>
              <a:rPr lang="en-US" b="0" dirty="0" err="1" smtClean="0"/>
              <a:t>maltrato</a:t>
            </a:r>
            <a:r>
              <a:rPr lang="en-US" b="0" dirty="0" smtClean="0"/>
              <a:t> </a:t>
            </a:r>
            <a:r>
              <a:rPr lang="en-US" b="0" dirty="0"/>
              <a:t>al otro</a:t>
            </a:r>
          </a:p>
          <a:p>
            <a:pPr lvl="1" algn="l" rtl="0">
              <a:defRPr/>
            </a:pPr>
            <a:r>
              <a:rPr lang="en-US" b="0" dirty="0"/>
              <a:t>Pensamientos orgullosos de superioridad propia o desprecio por el </a:t>
            </a:r>
            <a:r>
              <a:rPr lang="en-US" b="0" dirty="0" err="1" smtClean="0"/>
              <a:t>otro</a:t>
            </a:r>
            <a:endParaRPr lang="en-US" b="0" dirty="0"/>
          </a:p>
          <a:p>
            <a:pPr lvl="1" algn="l" rtl="0">
              <a:defRPr/>
            </a:pPr>
            <a:r>
              <a:rPr lang="en-US" b="0" dirty="0"/>
              <a:t>Patrones de </a:t>
            </a:r>
            <a:r>
              <a:rPr lang="en-US" b="0" dirty="0" err="1"/>
              <a:t>pensamiento</a:t>
            </a:r>
            <a:r>
              <a:rPr lang="en-US" b="0" dirty="0"/>
              <a:t> </a:t>
            </a:r>
            <a:r>
              <a:rPr lang="en-US" b="0" dirty="0" err="1" smtClean="0"/>
              <a:t>continuos</a:t>
            </a:r>
            <a:r>
              <a:rPr lang="en-US" b="0" dirty="0" smtClean="0"/>
              <a:t> – </a:t>
            </a:r>
            <a:r>
              <a:rPr lang="en-US" b="0" dirty="0" err="1" smtClean="0"/>
              <a:t>volver</a:t>
            </a:r>
            <a:r>
              <a:rPr lang="en-US" b="0" dirty="0" smtClean="0"/>
              <a:t> a </a:t>
            </a:r>
            <a:r>
              <a:rPr lang="en-US" b="0" dirty="0" err="1" smtClean="0"/>
              <a:t>pensar</a:t>
            </a:r>
            <a:r>
              <a:rPr lang="en-US" b="0" dirty="0" smtClean="0"/>
              <a:t> </a:t>
            </a:r>
            <a:r>
              <a:rPr lang="en-US" b="0" dirty="0" err="1" smtClean="0"/>
              <a:t>en</a:t>
            </a:r>
            <a:r>
              <a:rPr lang="en-US" b="0" dirty="0" smtClean="0"/>
              <a:t> el mal </a:t>
            </a:r>
            <a:r>
              <a:rPr lang="en-US" b="0" dirty="0" err="1" smtClean="0"/>
              <a:t>recibido</a:t>
            </a:r>
            <a:endParaRPr lang="en-US" b="0" dirty="0"/>
          </a:p>
          <a:p>
            <a:pPr lvl="1" algn="l" rtl="0">
              <a:defRPr/>
            </a:pPr>
            <a:r>
              <a:rPr lang="en-US" b="0" dirty="0" err="1" smtClean="0"/>
              <a:t>Estar</a:t>
            </a:r>
            <a:r>
              <a:rPr lang="en-US" b="0" dirty="0" smtClean="0"/>
              <a:t> </a:t>
            </a:r>
            <a:r>
              <a:rPr lang="en-US" b="0" dirty="0" err="1" smtClean="0"/>
              <a:t>pendiente</a:t>
            </a:r>
            <a:r>
              <a:rPr lang="en-US" b="0" dirty="0" smtClean="0"/>
              <a:t> (¿</a:t>
            </a:r>
            <a:r>
              <a:rPr lang="en-US" b="0" dirty="0" err="1" smtClean="0"/>
              <a:t>anticipar</a:t>
            </a:r>
            <a:r>
              <a:rPr lang="en-US" b="0" dirty="0" smtClean="0"/>
              <a:t>? ¿</a:t>
            </a:r>
            <a:r>
              <a:rPr lang="en-US" b="0" dirty="0" err="1" smtClean="0"/>
              <a:t>esperar</a:t>
            </a:r>
            <a:r>
              <a:rPr lang="en-US" b="0" dirty="0" smtClean="0"/>
              <a:t>?) de que se </a:t>
            </a:r>
            <a:r>
              <a:rPr lang="en-US" b="0" dirty="0" err="1" smtClean="0"/>
              <a:t>repita</a:t>
            </a:r>
            <a:r>
              <a:rPr lang="en-US" b="0" dirty="0" smtClean="0"/>
              <a:t> el </a:t>
            </a:r>
            <a:r>
              <a:rPr lang="en-US" b="0" dirty="0" err="1" smtClean="0"/>
              <a:t>pecado</a:t>
            </a:r>
            <a:endParaRPr lang="en-US" b="0" dirty="0"/>
          </a:p>
        </p:txBody>
      </p:sp>
      <p:sp>
        <p:nvSpPr>
          <p:cNvPr id="5632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fontAlgn="base" hangingPunct="1">
              <a:spcBef>
                <a:spcPct val="0"/>
              </a:spcBef>
              <a:spcAft>
                <a:spcPct val="0"/>
              </a:spcAft>
              <a:defRPr/>
            </a:pPr>
            <a:fld id="{C59EB380-953F-4565-B633-8AEFE3BA30E3}" type="slidenum">
              <a:rPr lang="en-US" sz="1400" b="0">
                <a:solidFill>
                  <a:srgbClr val="FFFFFF"/>
                </a:solidFill>
                <a:latin typeface="Times New Roman" pitchFamily="18" charset="0"/>
              </a:rPr>
              <a:pPr algn="l" eaLnBrk="1" fontAlgn="base" hangingPunct="1">
                <a:spcBef>
                  <a:spcPct val="0"/>
                </a:spcBef>
                <a:spcAft>
                  <a:spcPct val="0"/>
                </a:spcAft>
                <a:defRPr/>
              </a:pPr>
              <a:t>187</a:t>
            </a:fld>
            <a:endParaRPr lang="en-US" sz="1400" b="0">
              <a:solidFill>
                <a:srgbClr val="FFFFFF"/>
              </a:solidFill>
              <a:latin typeface="Times New Roman" pitchFamily="18" charset="0"/>
            </a:endParaRPr>
          </a:p>
        </p:txBody>
      </p:sp>
    </p:spTree>
    <p:extLst>
      <p:ext uri="{BB962C8B-B14F-4D97-AF65-F5344CB8AC3E}">
        <p14:creationId xmlns:p14="http://schemas.microsoft.com/office/powerpoint/2010/main" val="384489285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10594" y="2"/>
            <a:ext cx="7772400" cy="519113"/>
          </a:xfrm>
        </p:spPr>
        <p:txBody>
          <a:bodyPr/>
          <a:lstStyle/>
          <a:p>
            <a:pPr rtl="0"/>
            <a:r>
              <a:rPr lang="en-US" dirty="0"/>
              <a:t>Amor vs </a:t>
            </a:r>
            <a:r>
              <a:rPr lang="en-US" dirty="0" smtClean="0"/>
              <a:t>mal </a:t>
            </a:r>
            <a:r>
              <a:rPr lang="en-US" dirty="0"/>
              <a:t>(I </a:t>
            </a:r>
            <a:r>
              <a:rPr lang="en-US" dirty="0" err="1"/>
              <a:t>Cor</a:t>
            </a:r>
            <a:r>
              <a:rPr lang="en-US" dirty="0"/>
              <a:t> 13)</a:t>
            </a:r>
          </a:p>
        </p:txBody>
      </p:sp>
      <p:sp>
        <p:nvSpPr>
          <p:cNvPr id="104451" name="Rectangle 3"/>
          <p:cNvSpPr>
            <a:spLocks noGrp="1" noChangeArrowheads="1"/>
          </p:cNvSpPr>
          <p:nvPr>
            <p:ph type="body" idx="1"/>
          </p:nvPr>
        </p:nvSpPr>
        <p:spPr>
          <a:xfrm>
            <a:off x="748939" y="685800"/>
            <a:ext cx="11087100" cy="6096000"/>
          </a:xfrm>
        </p:spPr>
        <p:txBody>
          <a:bodyPr/>
          <a:lstStyle/>
          <a:p>
            <a:pPr algn="l" rtl="0">
              <a:lnSpc>
                <a:spcPct val="90000"/>
              </a:lnSpc>
              <a:spcBef>
                <a:spcPct val="0"/>
              </a:spcBef>
            </a:pPr>
            <a:r>
              <a:rPr lang="en-US" sz="2800" dirty="0">
                <a:solidFill>
                  <a:srgbClr val="FFFF00"/>
                </a:solidFill>
              </a:rPr>
              <a:t>“Todo lo cree, </a:t>
            </a:r>
            <a:r>
              <a:rPr lang="en-US" sz="2800" dirty="0" err="1">
                <a:solidFill>
                  <a:srgbClr val="FFFF00"/>
                </a:solidFill>
              </a:rPr>
              <a:t>todo</a:t>
            </a:r>
            <a:r>
              <a:rPr lang="en-US" sz="2800" dirty="0">
                <a:solidFill>
                  <a:srgbClr val="FFFF00"/>
                </a:solidFill>
              </a:rPr>
              <a:t> lo espera”</a:t>
            </a:r>
          </a:p>
          <a:p>
            <a:pPr lvl="1" algn="l" rtl="0">
              <a:lnSpc>
                <a:spcPct val="90000"/>
              </a:lnSpc>
              <a:spcBef>
                <a:spcPct val="0"/>
              </a:spcBef>
            </a:pPr>
            <a:r>
              <a:rPr lang="en-US" sz="2400" dirty="0" err="1"/>
              <a:t>Espera</a:t>
            </a:r>
            <a:r>
              <a:rPr lang="en-US" sz="2400" dirty="0"/>
              <a:t> el </a:t>
            </a:r>
            <a:r>
              <a:rPr lang="en-US" sz="2400" dirty="0" err="1"/>
              <a:t>mejor</a:t>
            </a:r>
            <a:r>
              <a:rPr lang="en-US" sz="2400" dirty="0"/>
              <a:t> </a:t>
            </a:r>
            <a:r>
              <a:rPr lang="en-US" sz="2400" dirty="0" err="1"/>
              <a:t>resultado</a:t>
            </a:r>
            <a:endParaRPr lang="en-US" sz="2400" dirty="0"/>
          </a:p>
          <a:p>
            <a:pPr lvl="1" algn="l" rtl="0">
              <a:lnSpc>
                <a:spcPct val="90000"/>
              </a:lnSpc>
              <a:spcBef>
                <a:spcPct val="0"/>
              </a:spcBef>
            </a:pPr>
            <a:r>
              <a:rPr lang="en-US" sz="2400" dirty="0"/>
              <a:t>Da el beneficio de la duda (tal vez podamos hacerlo realidad)</a:t>
            </a:r>
          </a:p>
          <a:p>
            <a:pPr lvl="1" algn="l" rtl="0">
              <a:lnSpc>
                <a:spcPct val="90000"/>
              </a:lnSpc>
              <a:spcBef>
                <a:spcPct val="0"/>
              </a:spcBef>
            </a:pPr>
            <a:r>
              <a:rPr lang="en-US" sz="2400" dirty="0"/>
              <a:t>No busca continuas justificaciones para la desconfianza.</a:t>
            </a:r>
          </a:p>
          <a:p>
            <a:pPr algn="l" rtl="0">
              <a:lnSpc>
                <a:spcPct val="90000"/>
              </a:lnSpc>
              <a:spcBef>
                <a:spcPct val="0"/>
              </a:spcBef>
            </a:pPr>
            <a:r>
              <a:rPr lang="en-US" sz="2800" dirty="0">
                <a:solidFill>
                  <a:srgbClr val="FFFF00"/>
                </a:solidFill>
              </a:rPr>
              <a:t>“</a:t>
            </a:r>
            <a:r>
              <a:rPr lang="en-US" sz="2800" dirty="0" err="1">
                <a:solidFill>
                  <a:srgbClr val="FFFF00"/>
                </a:solidFill>
              </a:rPr>
              <a:t>Es</a:t>
            </a:r>
            <a:r>
              <a:rPr lang="en-US" sz="2800" dirty="0">
                <a:solidFill>
                  <a:srgbClr val="FFFF00"/>
                </a:solidFill>
              </a:rPr>
              <a:t> </a:t>
            </a:r>
            <a:r>
              <a:rPr lang="en-US" sz="2800" dirty="0" err="1">
                <a:solidFill>
                  <a:srgbClr val="FFFF00"/>
                </a:solidFill>
              </a:rPr>
              <a:t>paciente</a:t>
            </a:r>
            <a:r>
              <a:rPr lang="en-US" sz="2800" dirty="0">
                <a:solidFill>
                  <a:srgbClr val="FFFF00"/>
                </a:solidFill>
              </a:rPr>
              <a:t>, </a:t>
            </a:r>
            <a:r>
              <a:rPr lang="en-US" sz="2800" dirty="0" err="1">
                <a:solidFill>
                  <a:srgbClr val="FFFF00"/>
                </a:solidFill>
              </a:rPr>
              <a:t>todo</a:t>
            </a:r>
            <a:r>
              <a:rPr lang="en-US" sz="2800" dirty="0">
                <a:solidFill>
                  <a:srgbClr val="FFFF00"/>
                </a:solidFill>
              </a:rPr>
              <a:t> lo </a:t>
            </a:r>
            <a:r>
              <a:rPr lang="en-US" sz="2800" dirty="0" err="1">
                <a:solidFill>
                  <a:srgbClr val="FFFF00"/>
                </a:solidFill>
              </a:rPr>
              <a:t>sufre</a:t>
            </a:r>
            <a:r>
              <a:rPr lang="en-US" sz="2800" dirty="0">
                <a:solidFill>
                  <a:srgbClr val="FFFF00"/>
                </a:solidFill>
              </a:rPr>
              <a:t>, </a:t>
            </a:r>
            <a:r>
              <a:rPr lang="en-US" sz="2800" dirty="0" err="1">
                <a:solidFill>
                  <a:srgbClr val="FFFF00"/>
                </a:solidFill>
              </a:rPr>
              <a:t>todo</a:t>
            </a:r>
            <a:r>
              <a:rPr lang="en-US" sz="2800" dirty="0">
                <a:solidFill>
                  <a:srgbClr val="FFFF00"/>
                </a:solidFill>
              </a:rPr>
              <a:t> lo </a:t>
            </a:r>
            <a:r>
              <a:rPr lang="en-US" sz="2800" dirty="0" err="1">
                <a:solidFill>
                  <a:srgbClr val="FFFF00"/>
                </a:solidFill>
              </a:rPr>
              <a:t>soporta</a:t>
            </a:r>
            <a:r>
              <a:rPr lang="en-US" sz="2800" dirty="0">
                <a:solidFill>
                  <a:srgbClr val="FFFF00"/>
                </a:solidFill>
              </a:rPr>
              <a:t>”</a:t>
            </a:r>
            <a:endParaRPr lang="en-US" sz="2800" dirty="0">
              <a:solidFill>
                <a:srgbClr val="FFFF00"/>
              </a:solidFill>
            </a:endParaRPr>
          </a:p>
          <a:p>
            <a:pPr lvl="1" algn="l" rtl="0">
              <a:lnSpc>
                <a:spcPct val="90000"/>
              </a:lnSpc>
              <a:spcBef>
                <a:spcPct val="0"/>
              </a:spcBef>
            </a:pPr>
            <a:r>
              <a:rPr lang="en-US" sz="2400" dirty="0"/>
              <a:t>No le preocupa que se </a:t>
            </a:r>
            <a:r>
              <a:rPr lang="en-US" sz="2400" dirty="0" err="1"/>
              <a:t>aproveche</a:t>
            </a:r>
            <a:r>
              <a:rPr lang="en-US" sz="2400" dirty="0"/>
              <a:t> </a:t>
            </a:r>
            <a:r>
              <a:rPr lang="en-US" sz="2400" dirty="0"/>
              <a:t>de él.</a:t>
            </a:r>
          </a:p>
          <a:p>
            <a:pPr algn="l" rtl="0">
              <a:lnSpc>
                <a:spcPct val="90000"/>
              </a:lnSpc>
              <a:spcBef>
                <a:spcPct val="0"/>
              </a:spcBef>
            </a:pPr>
            <a:r>
              <a:rPr lang="en-US" sz="2800" dirty="0">
                <a:solidFill>
                  <a:srgbClr val="FFFF00"/>
                </a:solidFill>
              </a:rPr>
              <a:t>“No </a:t>
            </a:r>
            <a:r>
              <a:rPr lang="en-US" sz="2800" dirty="0" err="1">
                <a:solidFill>
                  <a:srgbClr val="FFFF00"/>
                </a:solidFill>
              </a:rPr>
              <a:t>toma</a:t>
            </a:r>
            <a:r>
              <a:rPr lang="en-US" sz="2800" dirty="0">
                <a:solidFill>
                  <a:srgbClr val="FFFF00"/>
                </a:solidFill>
              </a:rPr>
              <a:t> </a:t>
            </a:r>
            <a:r>
              <a:rPr lang="en-US" sz="2800" dirty="0">
                <a:solidFill>
                  <a:srgbClr val="FFFF00"/>
                </a:solidFill>
              </a:rPr>
              <a:t>en cuenta el </a:t>
            </a:r>
            <a:r>
              <a:rPr lang="en-US" sz="2800" dirty="0">
                <a:solidFill>
                  <a:srgbClr val="FFFF00"/>
                </a:solidFill>
              </a:rPr>
              <a:t>mal </a:t>
            </a:r>
            <a:r>
              <a:rPr lang="en-US" sz="2800" dirty="0" err="1">
                <a:solidFill>
                  <a:srgbClr val="FFFF00"/>
                </a:solidFill>
              </a:rPr>
              <a:t>recibido</a:t>
            </a:r>
            <a:r>
              <a:rPr lang="en-US" sz="2800" dirty="0">
                <a:solidFill>
                  <a:srgbClr val="FFFF00"/>
                </a:solidFill>
              </a:rPr>
              <a:t>”</a:t>
            </a:r>
            <a:endParaRPr lang="en-US" sz="2800" dirty="0">
              <a:solidFill>
                <a:srgbClr val="FFFF00"/>
              </a:solidFill>
            </a:endParaRPr>
          </a:p>
          <a:p>
            <a:pPr lvl="1" algn="l" rtl="0">
              <a:lnSpc>
                <a:spcPct val="90000"/>
              </a:lnSpc>
              <a:spcBef>
                <a:spcPct val="0"/>
              </a:spcBef>
            </a:pPr>
            <a:r>
              <a:rPr lang="en-US" sz="2400" dirty="0"/>
              <a:t>No </a:t>
            </a:r>
            <a:r>
              <a:rPr lang="en-US" sz="2400" dirty="0"/>
              <a:t>se </a:t>
            </a:r>
            <a:r>
              <a:rPr lang="en-US" sz="2400" dirty="0" err="1"/>
              <a:t>asegura</a:t>
            </a:r>
            <a:r>
              <a:rPr lang="en-US" sz="2400" dirty="0"/>
              <a:t> de </a:t>
            </a:r>
            <a:r>
              <a:rPr lang="en-US" sz="2400" dirty="0"/>
              <a:t>que se administre el castigo adecuado</a:t>
            </a:r>
          </a:p>
          <a:p>
            <a:pPr lvl="1" algn="l" rtl="0">
              <a:lnSpc>
                <a:spcPct val="90000"/>
              </a:lnSpc>
              <a:spcBef>
                <a:spcPct val="0"/>
              </a:spcBef>
            </a:pPr>
            <a:r>
              <a:rPr lang="en-US" sz="2400" dirty="0"/>
              <a:t>No </a:t>
            </a:r>
            <a:r>
              <a:rPr lang="en-US" sz="2400" dirty="0"/>
              <a:t>se </a:t>
            </a:r>
            <a:r>
              <a:rPr lang="en-US" sz="2400" dirty="0" err="1"/>
              <a:t>venga</a:t>
            </a:r>
            <a:endParaRPr lang="en-US" sz="2400" dirty="0"/>
          </a:p>
          <a:p>
            <a:pPr lvl="1" algn="l" rtl="0">
              <a:lnSpc>
                <a:spcPct val="90000"/>
              </a:lnSpc>
              <a:spcBef>
                <a:spcPct val="0"/>
              </a:spcBef>
            </a:pPr>
            <a:r>
              <a:rPr lang="en-US" sz="2400" dirty="0"/>
              <a:t>No crea ni aprovecha una </a:t>
            </a:r>
            <a:r>
              <a:rPr lang="en-US" sz="2400" dirty="0" err="1"/>
              <a:t>deuda</a:t>
            </a:r>
            <a:r>
              <a:rPr lang="en-US" sz="2400" dirty="0"/>
              <a:t> </a:t>
            </a:r>
          </a:p>
          <a:p>
            <a:pPr algn="l" rtl="0">
              <a:lnSpc>
                <a:spcPct val="90000"/>
              </a:lnSpc>
              <a:spcBef>
                <a:spcPct val="0"/>
              </a:spcBef>
            </a:pPr>
            <a:r>
              <a:rPr lang="en-US" sz="2800" dirty="0">
                <a:solidFill>
                  <a:srgbClr val="FFFF00"/>
                </a:solidFill>
              </a:rPr>
              <a:t>“No busca lo suyo”</a:t>
            </a:r>
          </a:p>
          <a:p>
            <a:pPr lvl="1" algn="l" rtl="0">
              <a:lnSpc>
                <a:spcPct val="90000"/>
              </a:lnSpc>
              <a:spcBef>
                <a:spcPct val="0"/>
              </a:spcBef>
            </a:pPr>
            <a:r>
              <a:rPr lang="en-US" sz="2400" dirty="0"/>
              <a:t>No </a:t>
            </a:r>
            <a:r>
              <a:rPr lang="en-US" sz="2400" dirty="0" err="1"/>
              <a:t>exige</a:t>
            </a:r>
            <a:r>
              <a:rPr lang="en-US" sz="2400" dirty="0"/>
              <a:t> </a:t>
            </a:r>
            <a:r>
              <a:rPr lang="en-US" sz="2400" dirty="0"/>
              <a:t>derechos </a:t>
            </a:r>
            <a:r>
              <a:rPr lang="en-US" sz="2400" dirty="0" err="1"/>
              <a:t>personales</a:t>
            </a:r>
            <a:r>
              <a:rPr lang="en-US" sz="2400" dirty="0"/>
              <a:t> y </a:t>
            </a:r>
            <a:r>
              <a:rPr lang="en-US" sz="2400" dirty="0" err="1"/>
              <a:t>respeto</a:t>
            </a:r>
            <a:endParaRPr lang="en-US" sz="2400" dirty="0"/>
          </a:p>
          <a:p>
            <a:pPr lvl="1" algn="l" rtl="0">
              <a:lnSpc>
                <a:spcPct val="90000"/>
              </a:lnSpc>
              <a:spcBef>
                <a:spcPct val="0"/>
              </a:spcBef>
            </a:pPr>
            <a:r>
              <a:rPr lang="en-US" sz="2400" dirty="0"/>
              <a:t>No le preocupa que se aprovechen de </a:t>
            </a:r>
            <a:r>
              <a:rPr lang="en-US" sz="2400" dirty="0" err="1"/>
              <a:t>él</a:t>
            </a:r>
            <a:endParaRPr lang="en-US" sz="2400" dirty="0"/>
          </a:p>
          <a:p>
            <a:pPr algn="l" rtl="0">
              <a:lnSpc>
                <a:spcPct val="90000"/>
              </a:lnSpc>
              <a:spcBef>
                <a:spcPct val="0"/>
              </a:spcBef>
            </a:pPr>
            <a:r>
              <a:rPr lang="en-US" sz="2800" dirty="0">
                <a:solidFill>
                  <a:srgbClr val="FFFF00"/>
                </a:solidFill>
              </a:rPr>
              <a:t>“</a:t>
            </a:r>
            <a:r>
              <a:rPr lang="en-US" sz="2800" dirty="0" err="1">
                <a:solidFill>
                  <a:srgbClr val="FFFF00"/>
                </a:solidFill>
              </a:rPr>
              <a:t>Es</a:t>
            </a:r>
            <a:r>
              <a:rPr lang="en-US" sz="2800" dirty="0">
                <a:solidFill>
                  <a:srgbClr val="FFFF00"/>
                </a:solidFill>
              </a:rPr>
              <a:t> </a:t>
            </a:r>
            <a:r>
              <a:rPr lang="en-US" sz="2800" dirty="0" err="1">
                <a:solidFill>
                  <a:srgbClr val="FFFF00"/>
                </a:solidFill>
              </a:rPr>
              <a:t>paciente</a:t>
            </a:r>
            <a:r>
              <a:rPr lang="en-US" sz="2800" dirty="0">
                <a:solidFill>
                  <a:srgbClr val="FFFF00"/>
                </a:solidFill>
              </a:rPr>
              <a:t>, </a:t>
            </a:r>
            <a:r>
              <a:rPr lang="en-US" sz="2800" dirty="0" err="1">
                <a:solidFill>
                  <a:srgbClr val="FFFF00"/>
                </a:solidFill>
              </a:rPr>
              <a:t>es</a:t>
            </a:r>
            <a:r>
              <a:rPr lang="en-US" sz="2800" dirty="0">
                <a:solidFill>
                  <a:srgbClr val="FFFF00"/>
                </a:solidFill>
              </a:rPr>
              <a:t> </a:t>
            </a:r>
            <a:r>
              <a:rPr lang="en-US" sz="2800" dirty="0" err="1">
                <a:solidFill>
                  <a:srgbClr val="FFFF00"/>
                </a:solidFill>
              </a:rPr>
              <a:t>bondadoso</a:t>
            </a:r>
            <a:r>
              <a:rPr lang="en-US" sz="2800" dirty="0">
                <a:solidFill>
                  <a:srgbClr val="FFFF00"/>
                </a:solidFill>
              </a:rPr>
              <a:t>”</a:t>
            </a:r>
          </a:p>
          <a:p>
            <a:pPr lvl="1" algn="l" rtl="0">
              <a:lnSpc>
                <a:spcPct val="90000"/>
              </a:lnSpc>
              <a:spcBef>
                <a:spcPct val="0"/>
              </a:spcBef>
            </a:pPr>
            <a:r>
              <a:rPr lang="en-US" sz="2400" dirty="0" err="1"/>
              <a:t>Piensa</a:t>
            </a:r>
            <a:r>
              <a:rPr lang="en-US" sz="2400" dirty="0"/>
              <a:t> </a:t>
            </a:r>
            <a:r>
              <a:rPr lang="en-US" sz="2400" dirty="0"/>
              <a:t>en las necesidades del </a:t>
            </a:r>
            <a:r>
              <a:rPr lang="en-US" sz="2400" dirty="0" err="1"/>
              <a:t>otro</a:t>
            </a:r>
            <a:endParaRPr lang="en-US" sz="2400" dirty="0"/>
          </a:p>
          <a:p>
            <a:pPr lvl="1" algn="l" rtl="0">
              <a:lnSpc>
                <a:spcPct val="90000"/>
              </a:lnSpc>
              <a:spcBef>
                <a:spcPct val="0"/>
              </a:spcBef>
            </a:pPr>
            <a:r>
              <a:rPr lang="en-US" sz="2400" dirty="0"/>
              <a:t>(¿</a:t>
            </a:r>
            <a:r>
              <a:rPr lang="en-US" sz="2400" dirty="0" err="1"/>
              <a:t>Cuáles</a:t>
            </a:r>
            <a:r>
              <a:rPr lang="en-US" sz="2400" dirty="0"/>
              <a:t> </a:t>
            </a:r>
            <a:r>
              <a:rPr lang="en-US" sz="2400" dirty="0"/>
              <a:t>son </a:t>
            </a:r>
            <a:r>
              <a:rPr lang="en-US" sz="2400" dirty="0" err="1"/>
              <a:t>é</a:t>
            </a:r>
            <a:r>
              <a:rPr lang="en-US" sz="2400" dirty="0" err="1"/>
              <a:t>stas</a:t>
            </a:r>
            <a:r>
              <a:rPr lang="en-US" sz="2400" dirty="0"/>
              <a:t> </a:t>
            </a:r>
            <a:r>
              <a:rPr lang="en-US" sz="2400" dirty="0" err="1"/>
              <a:t>cuando</a:t>
            </a:r>
            <a:r>
              <a:rPr lang="en-US" sz="2400" dirty="0"/>
              <a:t> </a:t>
            </a:r>
            <a:r>
              <a:rPr lang="en-US" sz="2400" dirty="0"/>
              <a:t>el </a:t>
            </a:r>
            <a:r>
              <a:rPr lang="en-US" sz="2400" dirty="0" err="1"/>
              <a:t>otro</a:t>
            </a:r>
            <a:r>
              <a:rPr lang="en-US" sz="2400" dirty="0"/>
              <a:t> </a:t>
            </a:r>
            <a:r>
              <a:rPr lang="en-US" sz="2400" dirty="0"/>
              <a:t>está atrapado en el pecado?)</a:t>
            </a:r>
          </a:p>
          <a:p>
            <a:pPr algn="l" rtl="0">
              <a:lnSpc>
                <a:spcPct val="90000"/>
              </a:lnSpc>
              <a:spcBef>
                <a:spcPct val="0"/>
              </a:spcBef>
            </a:pPr>
            <a:r>
              <a:rPr lang="en-US" sz="2800" dirty="0">
                <a:solidFill>
                  <a:srgbClr val="FFFF00"/>
                </a:solidFill>
              </a:rPr>
              <a:t>“No se </a:t>
            </a:r>
            <a:r>
              <a:rPr lang="en-US" sz="2800" dirty="0" err="1">
                <a:solidFill>
                  <a:srgbClr val="FFFF00"/>
                </a:solidFill>
              </a:rPr>
              <a:t>regocija</a:t>
            </a:r>
            <a:r>
              <a:rPr lang="en-US" sz="2800" dirty="0">
                <a:solidFill>
                  <a:srgbClr val="FFFF00"/>
                </a:solidFill>
              </a:rPr>
              <a:t> de </a:t>
            </a:r>
            <a:r>
              <a:rPr lang="en-US" sz="2800" dirty="0">
                <a:solidFill>
                  <a:srgbClr val="FFFF00"/>
                </a:solidFill>
              </a:rPr>
              <a:t>la injusticia”</a:t>
            </a:r>
          </a:p>
        </p:txBody>
      </p:sp>
    </p:spTree>
    <p:extLst>
      <p:ext uri="{BB962C8B-B14F-4D97-AF65-F5344CB8AC3E}">
        <p14:creationId xmlns:p14="http://schemas.microsoft.com/office/powerpoint/2010/main" val="132819402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74781" y="1"/>
            <a:ext cx="9637986" cy="715963"/>
          </a:xfrm>
        </p:spPr>
        <p:txBody>
          <a:bodyPr/>
          <a:lstStyle/>
          <a:p>
            <a:pPr algn="l" rtl="0"/>
            <a:r>
              <a:rPr lang="en-US" dirty="0" err="1"/>
              <a:t>Carácter</a:t>
            </a:r>
            <a:r>
              <a:rPr lang="en-US" dirty="0"/>
              <a:t> </a:t>
            </a:r>
            <a:r>
              <a:rPr lang="en-US" dirty="0" err="1"/>
              <a:t>necesario</a:t>
            </a:r>
            <a:r>
              <a:rPr lang="en-US" dirty="0"/>
              <a:t> </a:t>
            </a:r>
            <a:r>
              <a:rPr lang="en-US" dirty="0" smtClean="0"/>
              <a:t>para </a:t>
            </a:r>
            <a:r>
              <a:rPr lang="en-US" dirty="0" err="1" smtClean="0"/>
              <a:t>poder</a:t>
            </a:r>
            <a:r>
              <a:rPr lang="en-US" dirty="0" smtClean="0"/>
              <a:t> </a:t>
            </a:r>
            <a:r>
              <a:rPr lang="en-US" dirty="0" err="1"/>
              <a:t>perdonar</a:t>
            </a:r>
            <a:endParaRPr lang="en-US" dirty="0"/>
          </a:p>
        </p:txBody>
      </p:sp>
      <p:sp>
        <p:nvSpPr>
          <p:cNvPr id="50179" name="Rectangle 3"/>
          <p:cNvSpPr>
            <a:spLocks noGrp="1" noChangeArrowheads="1"/>
          </p:cNvSpPr>
          <p:nvPr>
            <p:ph type="body" idx="1"/>
          </p:nvPr>
        </p:nvSpPr>
        <p:spPr>
          <a:xfrm>
            <a:off x="780112" y="762000"/>
            <a:ext cx="10827327" cy="6019800"/>
          </a:xfrm>
        </p:spPr>
        <p:txBody>
          <a:bodyPr/>
          <a:lstStyle/>
          <a:p>
            <a:pPr algn="l" rtl="0">
              <a:spcBef>
                <a:spcPct val="0"/>
              </a:spcBef>
            </a:pPr>
            <a:r>
              <a:rPr lang="en-US" sz="2800" dirty="0" err="1"/>
              <a:t>Lleno</a:t>
            </a:r>
            <a:r>
              <a:rPr lang="en-US" sz="2800" dirty="0"/>
              <a:t> </a:t>
            </a:r>
            <a:r>
              <a:rPr lang="en-US" sz="2800" dirty="0"/>
              <a:t>de </a:t>
            </a:r>
            <a:r>
              <a:rPr lang="en-US" sz="2800" dirty="0" err="1"/>
              <a:t>fe</a:t>
            </a:r>
            <a:r>
              <a:rPr lang="en-US" sz="2800" dirty="0"/>
              <a:t> (“</a:t>
            </a:r>
            <a:r>
              <a:rPr lang="en-US" sz="2800" dirty="0" err="1"/>
              <a:t>ustedes</a:t>
            </a:r>
            <a:r>
              <a:rPr lang="en-US" sz="2800" dirty="0"/>
              <a:t> que son </a:t>
            </a:r>
            <a:r>
              <a:rPr lang="en-US" sz="2800" dirty="0" err="1"/>
              <a:t>espirituales</a:t>
            </a:r>
            <a:r>
              <a:rPr lang="en-US" sz="2800" dirty="0"/>
              <a:t>” </a:t>
            </a:r>
            <a:r>
              <a:rPr lang="en-US" sz="2800" dirty="0"/>
              <a:t>– </a:t>
            </a:r>
            <a:r>
              <a:rPr lang="en-US" sz="2800" dirty="0" err="1"/>
              <a:t>Gál</a:t>
            </a:r>
            <a:r>
              <a:rPr lang="en-US" sz="2800" dirty="0"/>
              <a:t> </a:t>
            </a:r>
            <a:r>
              <a:rPr lang="en-US" sz="2800" dirty="0"/>
              <a:t>6:1,2)</a:t>
            </a:r>
          </a:p>
          <a:p>
            <a:pPr lvl="1" algn="l" rtl="0">
              <a:spcBef>
                <a:spcPct val="0"/>
              </a:spcBef>
            </a:pPr>
            <a:r>
              <a:rPr lang="en-US" sz="2400" dirty="0"/>
              <a:t>El objetivo es salvar almas, un propósito “invisible</a:t>
            </a:r>
            <a:r>
              <a:rPr lang="en-US" sz="2400" dirty="0"/>
              <a:t>”</a:t>
            </a:r>
            <a:endParaRPr lang="en-US" sz="2400" dirty="0"/>
          </a:p>
          <a:p>
            <a:pPr lvl="1" algn="l" rtl="0">
              <a:spcBef>
                <a:spcPct val="0"/>
              </a:spcBef>
            </a:pPr>
            <a:r>
              <a:rPr lang="en-US" sz="2400" dirty="0"/>
              <a:t>Sin miedo a las consecuencias </a:t>
            </a:r>
            <a:r>
              <a:rPr lang="en-US" sz="2400" dirty="0" err="1"/>
              <a:t>terrenales</a:t>
            </a:r>
            <a:r>
              <a:rPr lang="en-US" sz="2400" dirty="0"/>
              <a:t>. </a:t>
            </a:r>
            <a:r>
              <a:rPr lang="en-US" sz="2000" dirty="0"/>
              <a:t>(</a:t>
            </a:r>
            <a:r>
              <a:rPr lang="en-US" sz="2000" dirty="0"/>
              <a:t>Hijas de Sara, I </a:t>
            </a:r>
            <a:r>
              <a:rPr lang="en-US" sz="2000" dirty="0"/>
              <a:t>Ped </a:t>
            </a:r>
            <a:r>
              <a:rPr lang="en-US" sz="2000" dirty="0"/>
              <a:t>3:6)</a:t>
            </a:r>
          </a:p>
          <a:p>
            <a:pPr algn="l" rtl="0">
              <a:spcBef>
                <a:spcPct val="0"/>
              </a:spcBef>
            </a:pPr>
            <a:r>
              <a:rPr lang="en-US" sz="2800" dirty="0"/>
              <a:t>Humildad, basada en mis </a:t>
            </a:r>
            <a:r>
              <a:rPr lang="en-US" sz="2800" dirty="0" err="1"/>
              <a:t>propios</a:t>
            </a:r>
            <a:r>
              <a:rPr lang="en-US" sz="2800" dirty="0"/>
              <a:t> </a:t>
            </a:r>
            <a:r>
              <a:rPr lang="en-US" sz="2800" dirty="0" err="1"/>
              <a:t>defectos</a:t>
            </a:r>
            <a:endParaRPr lang="en-US" sz="2800" dirty="0"/>
          </a:p>
          <a:p>
            <a:pPr lvl="1" algn="l" rtl="0">
              <a:spcBef>
                <a:spcPct val="0"/>
              </a:spcBef>
            </a:pPr>
            <a:r>
              <a:rPr lang="en-US" sz="2400" dirty="0"/>
              <a:t>Mat </a:t>
            </a:r>
            <a:r>
              <a:rPr lang="en-US" sz="2400" dirty="0"/>
              <a:t>7:2-4 – Primero </a:t>
            </a:r>
            <a:r>
              <a:rPr lang="en-US" sz="2400" dirty="0" err="1"/>
              <a:t>saca</a:t>
            </a:r>
            <a:r>
              <a:rPr lang="en-US" sz="2400" dirty="0"/>
              <a:t> </a:t>
            </a:r>
            <a:r>
              <a:rPr lang="en-US" sz="2400" dirty="0" err="1"/>
              <a:t>cualquier</a:t>
            </a:r>
            <a:r>
              <a:rPr lang="en-US" sz="2400" dirty="0"/>
              <a:t> </a:t>
            </a:r>
            <a:r>
              <a:rPr lang="en-US" sz="2400" dirty="0"/>
              <a:t>“</a:t>
            </a:r>
            <a:r>
              <a:rPr lang="en-US" sz="2400" dirty="0" err="1"/>
              <a:t>viga</a:t>
            </a:r>
            <a:r>
              <a:rPr lang="en-US" sz="2400" dirty="0"/>
              <a:t>” que </a:t>
            </a:r>
            <a:r>
              <a:rPr lang="en-US" sz="2400" dirty="0" err="1"/>
              <a:t>tenga</a:t>
            </a:r>
            <a:endParaRPr lang="en-US" sz="2400" dirty="0"/>
          </a:p>
          <a:p>
            <a:pPr lvl="1" algn="l" rtl="0">
              <a:spcBef>
                <a:spcPct val="0"/>
              </a:spcBef>
            </a:pPr>
            <a:r>
              <a:rPr lang="en-US" sz="2400" dirty="0"/>
              <a:t>Stg </a:t>
            </a:r>
            <a:r>
              <a:rPr lang="en-US" sz="2400" dirty="0"/>
              <a:t>5:16 – </a:t>
            </a:r>
            <a:r>
              <a:rPr lang="en-US" sz="2400" dirty="0" err="1"/>
              <a:t>Incluye</a:t>
            </a:r>
            <a:r>
              <a:rPr lang="en-US" sz="2400" dirty="0"/>
              <a:t> </a:t>
            </a:r>
            <a:r>
              <a:rPr lang="en-US" sz="2400" dirty="0"/>
              <a:t>la confesión de los </a:t>
            </a:r>
            <a:r>
              <a:rPr lang="en-US" sz="2400" dirty="0" err="1"/>
              <a:t>propios</a:t>
            </a:r>
            <a:r>
              <a:rPr lang="en-US" sz="2400" dirty="0"/>
              <a:t> </a:t>
            </a:r>
            <a:r>
              <a:rPr lang="en-US" sz="2400" dirty="0" err="1"/>
              <a:t>pecados</a:t>
            </a:r>
            <a:r>
              <a:rPr lang="en-US" sz="2400" dirty="0"/>
              <a:t> de </a:t>
            </a:r>
            <a:r>
              <a:rPr lang="en-US" sz="2400" dirty="0" err="1"/>
              <a:t>uno</a:t>
            </a:r>
            <a:endParaRPr lang="en-US" sz="2400" dirty="0"/>
          </a:p>
          <a:p>
            <a:pPr algn="l" rtl="0">
              <a:spcBef>
                <a:spcPct val="0"/>
              </a:spcBef>
            </a:pPr>
            <a:r>
              <a:rPr lang="en-US" sz="2800" dirty="0" err="1"/>
              <a:t>Reconocimiento</a:t>
            </a:r>
            <a:r>
              <a:rPr lang="en-US" sz="2800" dirty="0"/>
              <a:t> del valor </a:t>
            </a:r>
            <a:r>
              <a:rPr lang="en-US" sz="2800" dirty="0"/>
              <a:t>del otro ante </a:t>
            </a:r>
            <a:r>
              <a:rPr lang="en-US" sz="2800" dirty="0"/>
              <a:t>Dios</a:t>
            </a:r>
            <a:endParaRPr lang="en-US" sz="2800" dirty="0"/>
          </a:p>
          <a:p>
            <a:pPr algn="l" rtl="0">
              <a:spcBef>
                <a:spcPct val="0"/>
              </a:spcBef>
            </a:pPr>
            <a:r>
              <a:rPr lang="en-US" sz="2800" dirty="0" err="1"/>
              <a:t>Desinterés</a:t>
            </a:r>
            <a:r>
              <a:rPr lang="en-US" sz="2800" dirty="0"/>
              <a:t> </a:t>
            </a:r>
            <a:r>
              <a:rPr lang="en-US" sz="2800" dirty="0"/>
              <a:t>(</a:t>
            </a:r>
            <a:r>
              <a:rPr lang="en-US" sz="2800" dirty="0" err="1"/>
              <a:t>falta</a:t>
            </a:r>
            <a:r>
              <a:rPr lang="en-US" sz="2800" dirty="0"/>
              <a:t> de </a:t>
            </a:r>
            <a:r>
              <a:rPr lang="en-US" sz="2800" dirty="0" err="1"/>
              <a:t>egoísmo</a:t>
            </a:r>
            <a:r>
              <a:rPr lang="en-US" sz="2800" dirty="0"/>
              <a:t>) – </a:t>
            </a:r>
            <a:r>
              <a:rPr lang="en-US" sz="2800" dirty="0" err="1"/>
              <a:t>Dispuesto</a:t>
            </a:r>
            <a:r>
              <a:rPr lang="en-US" sz="2800" dirty="0"/>
              <a:t> </a:t>
            </a:r>
            <a:r>
              <a:rPr lang="en-US" sz="2800" dirty="0"/>
              <a:t>a soportar la </a:t>
            </a:r>
            <a:r>
              <a:rPr lang="en-US" sz="2800" dirty="0"/>
              <a:t>‘</a:t>
            </a:r>
            <a:r>
              <a:rPr lang="en-US" sz="2800" dirty="0" err="1"/>
              <a:t>deuda</a:t>
            </a:r>
            <a:r>
              <a:rPr lang="en-US" sz="2800" dirty="0"/>
              <a:t>’ —</a:t>
            </a:r>
            <a:r>
              <a:rPr lang="en-US" sz="2800" dirty="0"/>
              <a:t/>
            </a:r>
            <a:br>
              <a:rPr lang="en-US" sz="2800" dirty="0"/>
            </a:br>
            <a:r>
              <a:rPr lang="en-US" sz="2800" dirty="0"/>
              <a:t>Recordando el ejemplo de Jesús (I </a:t>
            </a:r>
            <a:r>
              <a:rPr lang="en-US" sz="2800" dirty="0"/>
              <a:t>Ped </a:t>
            </a:r>
            <a:r>
              <a:rPr lang="en-US" sz="2800" dirty="0"/>
              <a:t>2:19-25)</a:t>
            </a:r>
          </a:p>
          <a:p>
            <a:pPr lvl="1" algn="l" rtl="0">
              <a:spcBef>
                <a:spcPct val="0"/>
              </a:spcBef>
            </a:pPr>
            <a:r>
              <a:rPr lang="en-US" sz="2400" dirty="0" err="1"/>
              <a:t>Soportó</a:t>
            </a:r>
            <a:r>
              <a:rPr lang="en-US" sz="2400" dirty="0"/>
              <a:t> </a:t>
            </a:r>
            <a:r>
              <a:rPr lang="en-US" sz="2400" dirty="0"/>
              <a:t>dolores, </a:t>
            </a:r>
            <a:r>
              <a:rPr lang="en-US" sz="2400" dirty="0" err="1"/>
              <a:t>sufrió</a:t>
            </a:r>
            <a:r>
              <a:rPr lang="en-US" sz="2400" dirty="0"/>
              <a:t> </a:t>
            </a:r>
            <a:r>
              <a:rPr lang="en-US" sz="2400" dirty="0"/>
              <a:t>injustamente, </a:t>
            </a:r>
            <a:r>
              <a:rPr lang="en-US" sz="2400" dirty="0"/>
              <a:t>lo </a:t>
            </a:r>
            <a:r>
              <a:rPr lang="en-US" sz="2400" dirty="0" err="1"/>
              <a:t>aguantó</a:t>
            </a:r>
            <a:r>
              <a:rPr lang="en-US" sz="2400" dirty="0"/>
              <a:t> </a:t>
            </a:r>
            <a:r>
              <a:rPr lang="en-US" sz="2400" dirty="0"/>
              <a:t>con </a:t>
            </a:r>
            <a:r>
              <a:rPr lang="en-US" sz="2400" dirty="0" err="1"/>
              <a:t>paciencia</a:t>
            </a:r>
            <a:endParaRPr lang="en-US" sz="2400" dirty="0"/>
          </a:p>
          <a:p>
            <a:pPr lvl="1" algn="l" rtl="0">
              <a:spcBef>
                <a:spcPct val="0"/>
              </a:spcBef>
            </a:pPr>
            <a:r>
              <a:rPr lang="en-US" sz="2400" dirty="0"/>
              <a:t>Sin pecado ni engaño</a:t>
            </a:r>
          </a:p>
          <a:p>
            <a:pPr lvl="1" algn="l" rtl="0">
              <a:spcBef>
                <a:spcPct val="0"/>
              </a:spcBef>
            </a:pPr>
            <a:r>
              <a:rPr lang="en-US" sz="2400" dirty="0"/>
              <a:t>N</a:t>
            </a:r>
            <a:r>
              <a:rPr lang="en-US" sz="2400" dirty="0"/>
              <a:t>o </a:t>
            </a:r>
            <a:r>
              <a:rPr lang="en-US" sz="2400" dirty="0"/>
              <a:t>amenazó</a:t>
            </a:r>
          </a:p>
          <a:p>
            <a:pPr lvl="1" algn="l" rtl="0">
              <a:spcBef>
                <a:spcPct val="0"/>
              </a:spcBef>
            </a:pPr>
            <a:r>
              <a:rPr lang="en-US" sz="2400" dirty="0"/>
              <a:t>Se </a:t>
            </a:r>
            <a:r>
              <a:rPr lang="en-US" sz="2400" dirty="0" err="1"/>
              <a:t>encomendó</a:t>
            </a:r>
            <a:r>
              <a:rPr lang="en-US" sz="2400" dirty="0"/>
              <a:t> a </a:t>
            </a:r>
            <a:r>
              <a:rPr lang="en-US" sz="2400" dirty="0"/>
              <a:t>Dios</a:t>
            </a:r>
          </a:p>
          <a:p>
            <a:pPr lvl="1" algn="l" rtl="0">
              <a:spcBef>
                <a:spcPct val="0"/>
              </a:spcBef>
            </a:pPr>
            <a:r>
              <a:rPr lang="en-US" sz="2400" dirty="0"/>
              <a:t>Sufrió para salvarnos</a:t>
            </a:r>
          </a:p>
          <a:p>
            <a:pPr lvl="1" algn="l" rtl="0">
              <a:spcBef>
                <a:spcPct val="0"/>
              </a:spcBef>
            </a:pPr>
            <a:r>
              <a:rPr lang="en-US" sz="2400" dirty="0"/>
              <a:t>"Padre, perdónalos..."</a:t>
            </a:r>
          </a:p>
        </p:txBody>
      </p:sp>
    </p:spTree>
    <p:extLst>
      <p:ext uri="{BB962C8B-B14F-4D97-AF65-F5344CB8AC3E}">
        <p14:creationId xmlns:p14="http://schemas.microsoft.com/office/powerpoint/2010/main" val="368990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Consecuencias continuas de la caída</a:t>
            </a:r>
          </a:p>
        </p:txBody>
      </p:sp>
      <p:sp>
        <p:nvSpPr>
          <p:cNvPr id="226" name="TextShape 2"/>
          <p:cNvSpPr txBox="1"/>
          <p:nvPr/>
        </p:nvSpPr>
        <p:spPr>
          <a:xfrm>
            <a:off x="217440" y="837720"/>
            <a:ext cx="11755440" cy="5715000"/>
          </a:xfrm>
          <a:prstGeom prst="rect">
            <a:avLst/>
          </a:prstGeom>
          <a:noFill/>
          <a:ln w="0">
            <a:noFill/>
          </a:ln>
        </p:spPr>
        <p:txBody>
          <a:bodyPr>
            <a:normAutofit fontScale="88000" lnSpcReduction="10000"/>
          </a:bodyPr>
          <a:lstStyle/>
          <a:p>
            <a:pPr marL="514080" indent="-514080" algn="l" rtl="0">
              <a:lnSpc>
                <a:spcPct val="90000"/>
              </a:lnSpc>
              <a:spcAft>
                <a:spcPts val="1199"/>
              </a:spcAft>
              <a:buClr>
                <a:srgbClr val="FFFFFF"/>
              </a:buClr>
              <a:buFont typeface="Calibri"/>
              <a:buAutoNum type="arabicPeriod"/>
              <a:tabLst>
                <a:tab pos="86832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ea typeface="Times New Roman"/>
              </a:rPr>
              <a:t>Luchas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personales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todos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los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días</a:t>
            </a:r>
            <a:r>
              <a:rPr lang="en-US" sz="3000" b="1" strike="noStrike" spc="-1" dirty="0">
                <a:solidFill>
                  <a:srgbClr val="FFFFFF"/>
                </a:solidFill>
                <a:latin typeface="Calibri"/>
                <a:ea typeface="Times New Roman"/>
              </a:rPr>
              <a:t>, con: el mal, la </a:t>
            </a:r>
            <a:r>
              <a:rPr lang="en-US" sz="3000" b="1" strike="noStrike" spc="-1" dirty="0" err="1">
                <a:solidFill>
                  <a:srgbClr val="FFFFFF"/>
                </a:solidFill>
                <a:latin typeface="Calibri"/>
                <a:ea typeface="Times New Roman"/>
              </a:rPr>
              <a:t>tragedia</a:t>
            </a:r>
            <a:r>
              <a:rPr lang="en-US" sz="3000" b="1" strike="noStrike" spc="-1" dirty="0">
                <a:solidFill>
                  <a:srgbClr val="FFFFFF"/>
                </a:solidFill>
                <a:latin typeface="Calibri"/>
                <a:ea typeface="Times New Roman"/>
              </a:rPr>
              <a:t>, la </a:t>
            </a:r>
            <a:r>
              <a:rPr lang="en-US" sz="3000" b="1" strike="noStrike" spc="-1" dirty="0" err="1">
                <a:solidFill>
                  <a:srgbClr val="FFFFFF"/>
                </a:solidFill>
                <a:latin typeface="Calibri"/>
                <a:ea typeface="Times New Roman"/>
              </a:rPr>
              <a:t>injusticia</a:t>
            </a:r>
            <a:r>
              <a:rPr lang="en-US" sz="3000" b="1" strike="noStrike" spc="-1" dirty="0">
                <a:solidFill>
                  <a:srgbClr val="FFFFFF"/>
                </a:solidFill>
                <a:latin typeface="Calibri"/>
                <a:ea typeface="Times New Roman"/>
              </a:rPr>
              <a:t>, el </a:t>
            </a:r>
            <a:r>
              <a:rPr lang="en-US" sz="3000" b="1" strike="noStrike" spc="-1" dirty="0" err="1">
                <a:solidFill>
                  <a:srgbClr val="FFFFFF"/>
                </a:solidFill>
                <a:latin typeface="Calibri"/>
                <a:ea typeface="Times New Roman"/>
              </a:rPr>
              <a:t>vacío</a:t>
            </a:r>
            <a:r>
              <a:rPr lang="en-US" sz="3000" b="1" strike="noStrike" spc="-1" dirty="0">
                <a:solidFill>
                  <a:srgbClr val="FFFFFF"/>
                </a:solidFill>
                <a:latin typeface="Calibri"/>
                <a:ea typeface="Times New Roman"/>
              </a:rPr>
              <a:t>, las </a:t>
            </a:r>
            <a:r>
              <a:rPr lang="en-US" sz="3000" b="1" strike="noStrike" spc="-1" dirty="0" err="1">
                <a:solidFill>
                  <a:srgbClr val="FFFFFF"/>
                </a:solidFill>
                <a:latin typeface="Calibri"/>
                <a:ea typeface="Times New Roman"/>
              </a:rPr>
              <a:t>imperfecciones</a:t>
            </a:r>
            <a:r>
              <a:rPr lang="en-US" sz="3000" b="1" strike="noStrike" spc="-1" dirty="0">
                <a:solidFill>
                  <a:srgbClr val="FFFFFF"/>
                </a:solidFill>
                <a:latin typeface="Calibri"/>
                <a:ea typeface="Times New Roman"/>
              </a:rPr>
              <a:t>, la </a:t>
            </a:r>
            <a:r>
              <a:rPr lang="en-US" sz="3000" b="1" strike="noStrike" spc="-1" dirty="0" err="1">
                <a:solidFill>
                  <a:srgbClr val="FFFFFF"/>
                </a:solidFill>
                <a:latin typeface="Calibri"/>
                <a:ea typeface="Times New Roman"/>
              </a:rPr>
              <a:t>complejidad</a:t>
            </a:r>
            <a:r>
              <a:rPr lang="en-US" sz="3000" b="1" strike="noStrike" spc="-1" dirty="0">
                <a:solidFill>
                  <a:srgbClr val="FFFFFF"/>
                </a:solidFill>
                <a:latin typeface="Calibri"/>
                <a:ea typeface="Times New Roman"/>
              </a:rPr>
              <a:t> y la </a:t>
            </a:r>
            <a:r>
              <a:rPr lang="en-US" sz="3000" b="1" strike="noStrike" spc="-1" dirty="0" err="1">
                <a:solidFill>
                  <a:srgbClr val="FFFFFF"/>
                </a:solidFill>
                <a:latin typeface="Calibri"/>
                <a:ea typeface="Times New Roman"/>
              </a:rPr>
              <a:t>confusión</a:t>
            </a:r>
            <a:r>
              <a:rPr lang="en-US" sz="3000" b="1" strike="noStrike" spc="-1" dirty="0">
                <a:solidFill>
                  <a:srgbClr val="FFFFFF"/>
                </a:solidFill>
                <a:latin typeface="Calibri"/>
                <a:ea typeface="Times New Roman"/>
              </a:rPr>
              <a:t> (Rom 8:20-23; 5:12-14; 7:18-24)</a:t>
            </a:r>
            <a:endParaRPr lang="en-US" sz="3000" b="1" strike="noStrike" spc="-1" dirty="0">
              <a:solidFill>
                <a:srgbClr val="FFFFFF"/>
              </a:solidFill>
              <a:latin typeface="Calibri"/>
            </a:endParaRPr>
          </a:p>
          <a:p>
            <a:pPr marL="514080" indent="-514080" algn="l" rtl="0">
              <a:lnSpc>
                <a:spcPct val="90000"/>
              </a:lnSpc>
              <a:spcAft>
                <a:spcPts val="1199"/>
              </a:spcAft>
              <a:buClr>
                <a:srgbClr val="FFFFFF"/>
              </a:buClr>
              <a:buFont typeface="Calibri"/>
              <a:buAutoNum type="arabicPeriod"/>
              <a:tabLst>
                <a:tab pos="86832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smtClean="0">
                <a:solidFill>
                  <a:srgbClr val="FFFFFF"/>
                </a:solidFill>
                <a:latin typeface="Calibri"/>
                <a:ea typeface="Times New Roman"/>
              </a:rPr>
              <a:t>Declive</a:t>
            </a:r>
            <a:r>
              <a:rPr lang="en-US" sz="3000" b="1" strike="noStrike" spc="-1" dirty="0" smtClean="0">
                <a:solidFill>
                  <a:srgbClr val="FFFFFF"/>
                </a:solidFill>
                <a:latin typeface="Calibri"/>
                <a:ea typeface="Times New Roman"/>
              </a:rPr>
              <a:t> </a:t>
            </a:r>
            <a:r>
              <a:rPr lang="en-US" sz="3000" b="1" strike="noStrike" spc="-1" dirty="0" err="1" smtClean="0">
                <a:solidFill>
                  <a:srgbClr val="FFFFFF"/>
                </a:solidFill>
                <a:latin typeface="Calibri"/>
                <a:ea typeface="Times New Roman"/>
              </a:rPr>
              <a:t>espiritual</a:t>
            </a:r>
            <a:r>
              <a:rPr lang="en-US" sz="3000" b="1" strike="noStrike" spc="-1" dirty="0">
                <a:solidFill>
                  <a:srgbClr val="FFFFFF"/>
                </a:solidFill>
                <a:latin typeface="Calibri"/>
                <a:ea typeface="Times New Roman"/>
              </a:rPr>
              <a:t>, moral, </a:t>
            </a:r>
            <a:r>
              <a:rPr lang="en-US" sz="3000" b="1" strike="noStrike" spc="-1" dirty="0" smtClean="0">
                <a:solidFill>
                  <a:srgbClr val="FFFFFF"/>
                </a:solidFill>
                <a:latin typeface="Calibri"/>
                <a:ea typeface="Times New Roman"/>
              </a:rPr>
              <a:t>civil </a:t>
            </a:r>
            <a:r>
              <a:rPr lang="en-US" sz="3000" b="1" strike="noStrike" spc="-1" dirty="0">
                <a:solidFill>
                  <a:srgbClr val="FFFFFF"/>
                </a:solidFill>
                <a:latin typeface="Calibri"/>
                <a:ea typeface="Times New Roman"/>
              </a:rPr>
              <a:t>de </a:t>
            </a:r>
            <a:r>
              <a:rPr lang="en-US" sz="3000" b="1" strike="noStrike" spc="-1" dirty="0" err="1">
                <a:solidFill>
                  <a:srgbClr val="FFFFFF"/>
                </a:solidFill>
                <a:latin typeface="Calibri"/>
                <a:ea typeface="Times New Roman"/>
              </a:rPr>
              <a:t>civilizaciones</a:t>
            </a:r>
            <a:r>
              <a:rPr lang="en-US" sz="3000" b="1" strike="noStrike" spc="-1" dirty="0">
                <a:solidFill>
                  <a:srgbClr val="FFFFFF"/>
                </a:solidFill>
                <a:latin typeface="Calibri"/>
                <a:ea typeface="Times New Roman"/>
              </a:rPr>
              <a:t> y </a:t>
            </a:r>
            <a:r>
              <a:rPr lang="en-US" sz="3000" b="1" strike="noStrike" spc="-1" dirty="0" err="1">
                <a:solidFill>
                  <a:srgbClr val="FFFFFF"/>
                </a:solidFill>
                <a:latin typeface="Calibri"/>
                <a:ea typeface="Times New Roman"/>
              </a:rPr>
              <a:t>culturas</a:t>
            </a:r>
            <a:r>
              <a:rPr lang="en-US" sz="3000" b="1" strike="noStrike" spc="-1" dirty="0">
                <a:solidFill>
                  <a:srgbClr val="FFFFFF"/>
                </a:solidFill>
                <a:latin typeface="Calibri"/>
                <a:ea typeface="Times New Roman"/>
              </a:rPr>
              <a:t> a </a:t>
            </a:r>
            <a:r>
              <a:rPr lang="en-US" sz="3000" b="1" strike="noStrike" spc="-1" dirty="0" err="1">
                <a:solidFill>
                  <a:srgbClr val="FFFFFF"/>
                </a:solidFill>
                <a:latin typeface="Calibri"/>
                <a:ea typeface="Times New Roman"/>
              </a:rPr>
              <a:t>través</a:t>
            </a:r>
            <a:r>
              <a:rPr lang="en-US" sz="3000" b="1" strike="noStrike" spc="-1" dirty="0">
                <a:solidFill>
                  <a:srgbClr val="FFFFFF"/>
                </a:solidFill>
                <a:latin typeface="Calibri"/>
                <a:ea typeface="Times New Roman"/>
              </a:rPr>
              <a:t> del </a:t>
            </a:r>
            <a:r>
              <a:rPr lang="en-US" sz="3000" b="1" strike="noStrike" spc="-1" dirty="0" err="1">
                <a:solidFill>
                  <a:srgbClr val="FFFFFF"/>
                </a:solidFill>
                <a:latin typeface="Calibri"/>
                <a:ea typeface="Times New Roman"/>
              </a:rPr>
              <a:t>tiempo</a:t>
            </a:r>
            <a:r>
              <a:rPr lang="en-US" sz="3000" b="1" strike="noStrike" spc="-1" dirty="0">
                <a:solidFill>
                  <a:srgbClr val="FFFFFF"/>
                </a:solidFill>
                <a:latin typeface="Calibri"/>
                <a:ea typeface="Times New Roman"/>
              </a:rPr>
              <a:t>.</a:t>
            </a:r>
            <a:endParaRPr lang="en-US" sz="3000" b="1" strike="noStrike" spc="-1" dirty="0">
              <a:solidFill>
                <a:srgbClr val="FFFFFF"/>
              </a:solidFill>
              <a:latin typeface="Calibri"/>
            </a:endParaRPr>
          </a:p>
          <a:p>
            <a:pPr marL="914400" lvl="1" indent="-344520" algn="l" rtl="0">
              <a:lnSpc>
                <a:spcPct val="90000"/>
              </a:lnSpc>
              <a:spcAft>
                <a:spcPts val="1199"/>
              </a:spcAft>
              <a:buClr>
                <a:srgbClr val="FFFFFF"/>
              </a:buClr>
              <a:buFont typeface="Calibri"/>
              <a:buChar char="–"/>
              <a:tabLst>
                <a:tab pos="868320" algn="l"/>
                <a:tab pos="1828800" algn="l"/>
                <a:tab pos="2743200" algn="l"/>
                <a:tab pos="3657600" algn="l"/>
                <a:tab pos="4572000" algn="l"/>
                <a:tab pos="5486400" algn="l"/>
                <a:tab pos="6400800" algn="l"/>
                <a:tab pos="7315200" algn="l"/>
                <a:tab pos="8229600" algn="l"/>
                <a:tab pos="9144000" algn="l"/>
                <a:tab pos="10058400" algn="l"/>
              </a:tabLst>
            </a:pPr>
            <a:r>
              <a:rPr lang="en-US" sz="2600" b="1" strike="noStrike" spc="-1" dirty="0" smtClean="0">
                <a:solidFill>
                  <a:srgbClr val="FFFFFF"/>
                </a:solidFill>
                <a:latin typeface="Calibri"/>
                <a:ea typeface="Times New Roman"/>
              </a:rPr>
              <a:t>La </a:t>
            </a:r>
            <a:r>
              <a:rPr lang="en-US" sz="2600" b="1" strike="noStrike" spc="-1" dirty="0" err="1" smtClean="0">
                <a:solidFill>
                  <a:srgbClr val="FFFFFF"/>
                </a:solidFill>
                <a:latin typeface="Calibri"/>
                <a:ea typeface="Times New Roman"/>
              </a:rPr>
              <a:t>rebeldía</a:t>
            </a:r>
            <a:r>
              <a:rPr lang="en-US" sz="2600" b="1" strike="noStrike" spc="-1" dirty="0" smtClean="0">
                <a:solidFill>
                  <a:srgbClr val="FFFFFF"/>
                </a:solidFill>
                <a:latin typeface="Calibri"/>
                <a:ea typeface="Times New Roman"/>
              </a:rPr>
              <a:t> de </a:t>
            </a:r>
            <a:r>
              <a:rPr lang="en-US" sz="2600" b="1" strike="noStrike" spc="-1" dirty="0" err="1" smtClean="0">
                <a:solidFill>
                  <a:srgbClr val="FFFFFF"/>
                </a:solidFill>
                <a:latin typeface="Calibri"/>
                <a:ea typeface="Times New Roman"/>
              </a:rPr>
              <a:t>los</a:t>
            </a:r>
            <a:r>
              <a:rPr lang="en-US" sz="2600" b="1" strike="noStrike" spc="-1" dirty="0" smtClean="0">
                <a:solidFill>
                  <a:srgbClr val="FFFFFF"/>
                </a:solidFill>
                <a:latin typeface="Calibri"/>
                <a:ea typeface="Times New Roman"/>
              </a:rPr>
              <a:t> </a:t>
            </a:r>
            <a:r>
              <a:rPr lang="en-US" sz="2600" b="1" strike="noStrike" spc="-1" dirty="0" err="1" smtClean="0">
                <a:solidFill>
                  <a:srgbClr val="FFFFFF"/>
                </a:solidFill>
                <a:latin typeface="Calibri"/>
                <a:ea typeface="Times New Roman"/>
              </a:rPr>
              <a:t>hijos</a:t>
            </a:r>
            <a:r>
              <a:rPr lang="en-US" sz="2600" b="1" strike="noStrike" spc="-1" dirty="0" smtClean="0">
                <a:solidFill>
                  <a:srgbClr val="FFFFFF"/>
                </a:solidFill>
                <a:latin typeface="Calibri"/>
                <a:ea typeface="Times New Roman"/>
              </a:rPr>
              <a:t> y el </a:t>
            </a:r>
            <a:r>
              <a:rPr lang="en-US" sz="2600" b="1" strike="noStrike" spc="-1" dirty="0" err="1" smtClean="0">
                <a:solidFill>
                  <a:srgbClr val="FFFFFF"/>
                </a:solidFill>
                <a:latin typeface="Calibri"/>
                <a:ea typeface="Times New Roman"/>
              </a:rPr>
              <a:t>rechazo</a:t>
            </a:r>
            <a:r>
              <a:rPr lang="en-US" sz="2600" b="1" strike="noStrike" spc="-1" dirty="0" smtClean="0">
                <a:solidFill>
                  <a:srgbClr val="FFFFFF"/>
                </a:solidFill>
                <a:latin typeface="Calibri"/>
                <a:ea typeface="Times New Roman"/>
              </a:rPr>
              <a:t> de </a:t>
            </a:r>
            <a:r>
              <a:rPr lang="en-US" sz="2600" b="1" strike="noStrike" spc="-1" dirty="0" err="1" smtClean="0">
                <a:solidFill>
                  <a:srgbClr val="FFFFFF"/>
                </a:solidFill>
                <a:latin typeface="Calibri"/>
                <a:ea typeface="Times New Roman"/>
              </a:rPr>
              <a:t>los</a:t>
            </a:r>
            <a:r>
              <a:rPr lang="en-US" sz="2600" b="1" strike="noStrike" spc="-1" dirty="0" smtClean="0">
                <a:solidFill>
                  <a:srgbClr val="FFFFFF"/>
                </a:solidFill>
                <a:latin typeface="Calibri"/>
                <a:ea typeface="Times New Roman"/>
              </a:rPr>
              <a:t> </a:t>
            </a:r>
            <a:r>
              <a:rPr lang="en-US" sz="2600" b="1" strike="noStrike" spc="-1" dirty="0" err="1" smtClean="0">
                <a:solidFill>
                  <a:srgbClr val="FFFFFF"/>
                </a:solidFill>
                <a:latin typeface="Calibri"/>
                <a:ea typeface="Times New Roman"/>
              </a:rPr>
              <a:t>valores</a:t>
            </a:r>
            <a:r>
              <a:rPr lang="en-US" sz="2600" b="1" strike="noStrike" spc="-1" dirty="0" smtClean="0">
                <a:solidFill>
                  <a:srgbClr val="FFFFFF"/>
                </a:solidFill>
                <a:latin typeface="Calibri"/>
                <a:ea typeface="Times New Roman"/>
              </a:rPr>
              <a:t> de las </a:t>
            </a:r>
            <a:r>
              <a:rPr lang="en-US" sz="2600" b="1" strike="noStrike" spc="-1" dirty="0" err="1" smtClean="0">
                <a:solidFill>
                  <a:srgbClr val="FFFFFF"/>
                </a:solidFill>
                <a:latin typeface="Calibri"/>
                <a:ea typeface="Times New Roman"/>
              </a:rPr>
              <a:t>generaciones</a:t>
            </a:r>
            <a:r>
              <a:rPr lang="en-US" sz="2600" b="1" strike="noStrike" spc="-1" dirty="0" smtClean="0">
                <a:solidFill>
                  <a:srgbClr val="FFFFFF"/>
                </a:solidFill>
                <a:latin typeface="Calibri"/>
                <a:ea typeface="Times New Roman"/>
              </a:rPr>
              <a:t> </a:t>
            </a:r>
            <a:r>
              <a:rPr lang="en-US" sz="2600" b="1" strike="noStrike" spc="-1" dirty="0" err="1" smtClean="0">
                <a:solidFill>
                  <a:srgbClr val="FFFFFF"/>
                </a:solidFill>
                <a:latin typeface="Calibri"/>
                <a:ea typeface="Times New Roman"/>
              </a:rPr>
              <a:t>anteriores</a:t>
            </a:r>
            <a:r>
              <a:rPr lang="en-US" sz="2600" b="1" strike="noStrike" spc="-1" dirty="0" smtClean="0">
                <a:solidFill>
                  <a:srgbClr val="FFFFFF"/>
                </a:solidFill>
                <a:latin typeface="Calibri"/>
                <a:ea typeface="Times New Roman"/>
              </a:rPr>
              <a:t>.</a:t>
            </a:r>
            <a:endParaRPr lang="en-US" sz="2600" b="1" strike="noStrike" spc="-1" dirty="0" smtClean="0">
              <a:solidFill>
                <a:srgbClr val="FFFFFF"/>
              </a:solidFill>
              <a:latin typeface="Calibri"/>
            </a:endParaRPr>
          </a:p>
          <a:p>
            <a:pPr marL="514080" indent="-514080" algn="l" rtl="0">
              <a:lnSpc>
                <a:spcPct val="90000"/>
              </a:lnSpc>
              <a:spcAft>
                <a:spcPts val="1199"/>
              </a:spcAft>
              <a:buClr>
                <a:srgbClr val="FFFFFF"/>
              </a:buClr>
              <a:buFont typeface="Calibri"/>
              <a:buAutoNum type="arabicPeriod"/>
              <a:tabLst>
                <a:tab pos="86832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smtClean="0">
                <a:solidFill>
                  <a:srgbClr val="FFFFFF"/>
                </a:solidFill>
                <a:latin typeface="Calibri"/>
                <a:ea typeface="Times New Roman"/>
              </a:rPr>
              <a:t>Mayores</a:t>
            </a:r>
            <a:r>
              <a:rPr lang="en-US" sz="3000" b="1" strike="noStrike" spc="-1" dirty="0" smtClean="0">
                <a:solidFill>
                  <a:srgbClr val="FFFFFF"/>
                </a:solidFill>
                <a:latin typeface="Calibri"/>
                <a:ea typeface="Times New Roman"/>
              </a:rPr>
              <a:t> </a:t>
            </a:r>
            <a:r>
              <a:rPr lang="en-US" sz="3000" b="1" strike="noStrike" spc="-1" dirty="0" err="1" smtClean="0">
                <a:solidFill>
                  <a:srgbClr val="FFFFFF"/>
                </a:solidFill>
                <a:latin typeface="Calibri"/>
                <a:ea typeface="Times New Roman"/>
              </a:rPr>
              <a:t>oportunidades</a:t>
            </a:r>
            <a:r>
              <a:rPr lang="en-US" sz="3000" b="1" strike="noStrike" spc="-1" dirty="0" smtClean="0">
                <a:solidFill>
                  <a:srgbClr val="FFFFFF"/>
                </a:solidFill>
                <a:latin typeface="Calibri"/>
                <a:ea typeface="Times New Roman"/>
              </a:rPr>
              <a:t> y </a:t>
            </a:r>
            <a:r>
              <a:rPr lang="en-US" sz="3000" b="1" strike="noStrike" spc="-1" dirty="0" err="1" smtClean="0">
                <a:solidFill>
                  <a:srgbClr val="FFFFFF"/>
                </a:solidFill>
                <a:latin typeface="Calibri"/>
                <a:ea typeface="Times New Roman"/>
              </a:rPr>
              <a:t>tentaciones</a:t>
            </a:r>
            <a:r>
              <a:rPr lang="en-US" sz="3000" b="1" strike="noStrike" spc="-1" dirty="0" smtClean="0">
                <a:solidFill>
                  <a:srgbClr val="FFFFFF"/>
                </a:solidFill>
                <a:latin typeface="Calibri"/>
                <a:ea typeface="Times New Roman"/>
              </a:rPr>
              <a:t> para el mal.</a:t>
            </a:r>
            <a:endParaRPr lang="en-US" sz="3000" b="1" strike="noStrike" spc="-1" dirty="0" smtClean="0">
              <a:solidFill>
                <a:srgbClr val="FFFFFF"/>
              </a:solidFill>
              <a:latin typeface="Calibri"/>
            </a:endParaRPr>
          </a:p>
          <a:p>
            <a:pPr marL="514080" indent="-514080" algn="l" rtl="0">
              <a:lnSpc>
                <a:spcPct val="90000"/>
              </a:lnSpc>
              <a:spcAft>
                <a:spcPts val="1199"/>
              </a:spcAft>
              <a:buClr>
                <a:srgbClr val="FFFFFF"/>
              </a:buClr>
              <a:buFont typeface="Calibri"/>
              <a:buAutoNum type="arabicPeriod"/>
              <a:tabLst>
                <a:tab pos="86832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smtClean="0">
                <a:solidFill>
                  <a:srgbClr val="FFFFFF"/>
                </a:solidFill>
                <a:latin typeface="Calibri"/>
                <a:ea typeface="Times New Roman"/>
              </a:rPr>
              <a:t>Fracaso</a:t>
            </a:r>
            <a:r>
              <a:rPr lang="en-US" sz="3000" b="1" strike="noStrike" spc="-1" dirty="0" smtClean="0">
                <a:solidFill>
                  <a:srgbClr val="FFFFFF"/>
                </a:solidFill>
                <a:latin typeface="Calibri"/>
                <a:ea typeface="Times New Roman"/>
              </a:rPr>
              <a:t> </a:t>
            </a:r>
            <a:r>
              <a:rPr lang="en-US" sz="3000" b="1" strike="noStrike" spc="-1" dirty="0">
                <a:solidFill>
                  <a:srgbClr val="FFFFFF"/>
                </a:solidFill>
                <a:latin typeface="Calibri"/>
                <a:ea typeface="Times New Roman"/>
              </a:rPr>
              <a:t>de </a:t>
            </a:r>
            <a:r>
              <a:rPr lang="en-US" sz="3000" b="1" strike="noStrike" spc="-1" dirty="0" err="1">
                <a:solidFill>
                  <a:srgbClr val="FFFFFF"/>
                </a:solidFill>
                <a:latin typeface="Calibri"/>
                <a:ea typeface="Times New Roman"/>
              </a:rPr>
              <a:t>los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sistemas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humanos</a:t>
            </a:r>
            <a:r>
              <a:rPr lang="en-US" sz="3000" b="1" strike="noStrike" spc="-1" dirty="0">
                <a:solidFill>
                  <a:srgbClr val="FFFFFF"/>
                </a:solidFill>
                <a:latin typeface="Calibri"/>
                <a:ea typeface="Times New Roman"/>
              </a:rPr>
              <a:t> </a:t>
            </a:r>
            <a:r>
              <a:rPr lang="en-US" sz="3000" b="1" strike="noStrike" spc="-1" dirty="0" smtClean="0">
                <a:solidFill>
                  <a:srgbClr val="FFFFFF"/>
                </a:solidFill>
                <a:latin typeface="Calibri"/>
                <a:ea typeface="Times New Roman"/>
              </a:rPr>
              <a:t>(</a:t>
            </a:r>
            <a:r>
              <a:rPr lang="en-US" sz="3000" b="1" strike="noStrike" spc="-1" dirty="0" err="1" smtClean="0">
                <a:solidFill>
                  <a:srgbClr val="FFFFFF"/>
                </a:solidFill>
                <a:latin typeface="Calibri"/>
                <a:ea typeface="Times New Roman"/>
              </a:rPr>
              <a:t>gobierno</a:t>
            </a:r>
            <a:r>
              <a:rPr lang="en-US" sz="3000" b="1" strike="noStrike" spc="-1" dirty="0" smtClean="0">
                <a:solidFill>
                  <a:srgbClr val="FFFFFF"/>
                </a:solidFill>
                <a:latin typeface="Calibri"/>
                <a:ea typeface="Times New Roman"/>
              </a:rPr>
              <a:t>/</a:t>
            </a:r>
            <a:r>
              <a:rPr lang="en-US" sz="3000" b="1" strike="noStrike" spc="-1" dirty="0" err="1" smtClean="0">
                <a:solidFill>
                  <a:srgbClr val="FFFFFF"/>
                </a:solidFill>
                <a:latin typeface="Calibri"/>
                <a:ea typeface="Times New Roman"/>
              </a:rPr>
              <a:t>tecnología</a:t>
            </a:r>
            <a:r>
              <a:rPr lang="en-US" sz="3000" b="1" strike="noStrike" spc="-1" dirty="0" smtClean="0">
                <a:solidFill>
                  <a:srgbClr val="FFFFFF"/>
                </a:solidFill>
                <a:latin typeface="Calibri"/>
                <a:ea typeface="Times New Roman"/>
              </a:rPr>
              <a:t>/</a:t>
            </a:r>
            <a:r>
              <a:rPr lang="en-US" sz="3000" b="1" strike="noStrike" spc="-1" dirty="0" err="1" smtClean="0">
                <a:solidFill>
                  <a:srgbClr val="FFFFFF"/>
                </a:solidFill>
                <a:latin typeface="Calibri"/>
                <a:ea typeface="Times New Roman"/>
              </a:rPr>
              <a:t>ciencia</a:t>
            </a:r>
            <a:r>
              <a:rPr lang="en-US" sz="3000" b="1" strike="noStrike" spc="-1" dirty="0">
                <a:solidFill>
                  <a:srgbClr val="FFFFFF"/>
                </a:solidFill>
                <a:latin typeface="Calibri"/>
                <a:ea typeface="Times New Roman"/>
              </a:rPr>
              <a:t>) para </a:t>
            </a:r>
            <a:r>
              <a:rPr lang="en-US" sz="3000" b="1" strike="noStrike" spc="-1" dirty="0" err="1">
                <a:solidFill>
                  <a:srgbClr val="FFFFFF"/>
                </a:solidFill>
                <a:latin typeface="Calibri"/>
                <a:ea typeface="Times New Roman"/>
              </a:rPr>
              <a:t>eliminar</a:t>
            </a:r>
            <a:r>
              <a:rPr lang="en-US" sz="3000" b="1" strike="noStrike" spc="-1" dirty="0">
                <a:solidFill>
                  <a:srgbClr val="FFFFFF"/>
                </a:solidFill>
                <a:latin typeface="Calibri"/>
                <a:ea typeface="Times New Roman"/>
              </a:rPr>
              <a:t> las “</a:t>
            </a:r>
            <a:r>
              <a:rPr lang="en-US" sz="3000" b="1" strike="noStrike" spc="-1" dirty="0" err="1">
                <a:solidFill>
                  <a:srgbClr val="FFFFFF"/>
                </a:solidFill>
                <a:latin typeface="Calibri"/>
                <a:ea typeface="Times New Roman"/>
              </a:rPr>
              <a:t>maldiciones</a:t>
            </a:r>
            <a:r>
              <a:rPr lang="en-US" sz="3000" b="1" strike="noStrike" spc="-1" dirty="0">
                <a:solidFill>
                  <a:srgbClr val="FFFFFF"/>
                </a:solidFill>
                <a:latin typeface="Calibri"/>
                <a:ea typeface="Times New Roman"/>
              </a:rPr>
              <a:t>”</a:t>
            </a:r>
            <a:endParaRPr lang="en-US" sz="3000" b="1" strike="noStrike" spc="-1" dirty="0">
              <a:solidFill>
                <a:srgbClr val="FFFFFF"/>
              </a:solidFill>
              <a:latin typeface="Calibri"/>
            </a:endParaRPr>
          </a:p>
          <a:p>
            <a:pPr marL="914400" lvl="1" indent="-344520" algn="l" rtl="0">
              <a:lnSpc>
                <a:spcPct val="90000"/>
              </a:lnSpc>
              <a:buClr>
                <a:srgbClr val="FFFFFF"/>
              </a:buClr>
              <a:buFont typeface="Arial"/>
              <a:buChar char="•"/>
              <a:tabLst>
                <a:tab pos="86832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ea typeface="Times New Roman"/>
              </a:rPr>
              <a:t>Crueldad</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crimen</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guerra</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esclavitud</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abuso</a:t>
            </a:r>
            <a:r>
              <a:rPr lang="en-US" sz="3000" b="1" strike="noStrike" spc="-1" dirty="0">
                <a:solidFill>
                  <a:srgbClr val="FFFFFF"/>
                </a:solidFill>
                <a:latin typeface="Calibri"/>
                <a:ea typeface="Times New Roman"/>
              </a:rPr>
              <a:t>.</a:t>
            </a:r>
            <a:endParaRPr lang="en-US" sz="3000" b="1" strike="noStrike" spc="-1" dirty="0">
              <a:solidFill>
                <a:srgbClr val="FFFFFF"/>
              </a:solidFill>
              <a:latin typeface="Calibri"/>
            </a:endParaRPr>
          </a:p>
          <a:p>
            <a:pPr marL="914400" lvl="1" indent="-344520" algn="l" rtl="0">
              <a:lnSpc>
                <a:spcPct val="90000"/>
              </a:lnSpc>
              <a:buClr>
                <a:srgbClr val="FFFFFF"/>
              </a:buClr>
              <a:buFont typeface="Arial"/>
              <a:buChar char="•"/>
              <a:tabLst>
                <a:tab pos="86832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ea typeface="Times New Roman"/>
              </a:rPr>
              <a:t>Hambre</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pobreza</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injusticia</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desesperación</a:t>
            </a:r>
            <a:r>
              <a:rPr lang="en-US" sz="3000" b="1" strike="noStrike" spc="-1" dirty="0">
                <a:solidFill>
                  <a:srgbClr val="FFFFFF"/>
                </a:solidFill>
                <a:latin typeface="Calibri"/>
                <a:ea typeface="Times New Roman"/>
              </a:rPr>
              <a:t>.</a:t>
            </a:r>
            <a:endParaRPr lang="en-US" sz="3000" b="1" strike="noStrike" spc="-1" dirty="0">
              <a:solidFill>
                <a:srgbClr val="FFFFFF"/>
              </a:solidFill>
              <a:latin typeface="Calibri"/>
            </a:endParaRPr>
          </a:p>
          <a:p>
            <a:pPr marL="914400" lvl="1" indent="-344520" algn="l" rtl="0">
              <a:lnSpc>
                <a:spcPct val="90000"/>
              </a:lnSpc>
              <a:buClr>
                <a:srgbClr val="FFFFFF"/>
              </a:buClr>
              <a:buFont typeface="Arial"/>
              <a:buChar char="•"/>
              <a:tabLst>
                <a:tab pos="86832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ea typeface="Times New Roman"/>
              </a:rPr>
              <a:t>Enfermedad</a:t>
            </a:r>
            <a:r>
              <a:rPr lang="en-US" sz="3000" b="1" strike="noStrike" spc="-1" dirty="0">
                <a:solidFill>
                  <a:srgbClr val="FFFFFF"/>
                </a:solidFill>
                <a:latin typeface="Calibri"/>
                <a:ea typeface="Times New Roman"/>
              </a:rPr>
              <a:t>, </a:t>
            </a:r>
            <a:r>
              <a:rPr lang="en-US" sz="3000" b="1" strike="noStrike" spc="-1" dirty="0" err="1" smtClean="0">
                <a:solidFill>
                  <a:srgbClr val="FFFFFF"/>
                </a:solidFill>
                <a:latin typeface="Calibri"/>
                <a:ea typeface="Times New Roman"/>
              </a:rPr>
              <a:t>lesiones</a:t>
            </a:r>
            <a:r>
              <a:rPr lang="en-US" sz="3000" b="1" strike="noStrike" spc="-1" dirty="0" smtClean="0">
                <a:solidFill>
                  <a:srgbClr val="FFFFFF"/>
                </a:solidFill>
                <a:latin typeface="Calibri"/>
                <a:ea typeface="Times New Roman"/>
              </a:rPr>
              <a:t>, </a:t>
            </a:r>
            <a:r>
              <a:rPr lang="en-US" sz="3000" b="1" strike="noStrike" spc="-1" dirty="0" err="1">
                <a:solidFill>
                  <a:srgbClr val="FFFFFF"/>
                </a:solidFill>
                <a:latin typeface="Calibri"/>
                <a:ea typeface="Times New Roman"/>
              </a:rPr>
              <a:t>envejecimiento</a:t>
            </a:r>
            <a:r>
              <a:rPr lang="en-US" sz="3000" b="1" strike="noStrike" spc="-1" dirty="0">
                <a:solidFill>
                  <a:srgbClr val="FFFFFF"/>
                </a:solidFill>
                <a:latin typeface="Calibri"/>
                <a:ea typeface="Times New Roman"/>
              </a:rPr>
              <a:t>.</a:t>
            </a:r>
            <a:endParaRPr lang="en-US" sz="3000" b="1" strike="noStrike" spc="-1" dirty="0">
              <a:solidFill>
                <a:srgbClr val="FFFFFF"/>
              </a:solidFill>
              <a:latin typeface="Calibri"/>
            </a:endParaRPr>
          </a:p>
          <a:p>
            <a:pPr marL="914400" lvl="1" indent="-344520" algn="l" rtl="0">
              <a:lnSpc>
                <a:spcPct val="90000"/>
              </a:lnSpc>
              <a:buClr>
                <a:srgbClr val="FFFFFF"/>
              </a:buClr>
              <a:buFont typeface="Arial"/>
              <a:buChar char="•"/>
              <a:tabLst>
                <a:tab pos="86832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ea typeface="Times New Roman"/>
              </a:rPr>
              <a:t>Accidentes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catástrofes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naturales</a:t>
            </a:r>
            <a:r>
              <a:rPr lang="en-US" sz="3000" b="1" strike="noStrike" spc="-1" dirty="0">
                <a:solidFill>
                  <a:srgbClr val="FFFFFF"/>
                </a:solidFill>
                <a:latin typeface="Calibri"/>
                <a:ea typeface="Times New Roman"/>
              </a:rPr>
              <a:t> y </a:t>
            </a:r>
            <a:r>
              <a:rPr lang="en-US" sz="3000" b="1" strike="noStrike" spc="-1" dirty="0" err="1">
                <a:solidFill>
                  <a:srgbClr val="FFFFFF"/>
                </a:solidFill>
                <a:latin typeface="Calibri"/>
                <a:ea typeface="Times New Roman"/>
              </a:rPr>
              <a:t>provocadas</a:t>
            </a:r>
            <a:r>
              <a:rPr lang="en-US" sz="3000" b="1" strike="noStrike" spc="-1" dirty="0">
                <a:solidFill>
                  <a:srgbClr val="FFFFFF"/>
                </a:solidFill>
                <a:latin typeface="Calibri"/>
                <a:ea typeface="Times New Roman"/>
              </a:rPr>
              <a:t> </a:t>
            </a:r>
            <a:r>
              <a:rPr lang="en-US" sz="3000" b="1" strike="noStrike" spc="-1" dirty="0" err="1">
                <a:solidFill>
                  <a:srgbClr val="FFFFFF"/>
                </a:solidFill>
                <a:latin typeface="Calibri"/>
                <a:ea typeface="Times New Roman"/>
              </a:rPr>
              <a:t>por</a:t>
            </a:r>
            <a:r>
              <a:rPr lang="en-US" sz="3000" b="1" strike="noStrike" spc="-1" dirty="0">
                <a:solidFill>
                  <a:srgbClr val="FFFFFF"/>
                </a:solidFill>
                <a:latin typeface="Calibri"/>
                <a:ea typeface="Times New Roman"/>
              </a:rPr>
              <a:t> el hombre)</a:t>
            </a:r>
            <a:endParaRPr lang="en-US" sz="3000" b="1" strike="noStrike" spc="-1" dirty="0">
              <a:solidFill>
                <a:srgbClr val="FFFFFF"/>
              </a:solidFill>
              <a:latin typeface="Calibri"/>
            </a:endParaRPr>
          </a:p>
          <a:p>
            <a:pPr marL="914400" lvl="1" indent="-344520" algn="l" rtl="0">
              <a:lnSpc>
                <a:spcPct val="90000"/>
              </a:lnSpc>
              <a:buClr>
                <a:srgbClr val="FFFFFF"/>
              </a:buClr>
              <a:buFont typeface="Arial"/>
              <a:buChar char="•"/>
              <a:tabLst>
                <a:tab pos="86832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dirty="0" err="1">
                <a:solidFill>
                  <a:srgbClr val="FFFFFF"/>
                </a:solidFill>
                <a:latin typeface="Calibri"/>
                <a:ea typeface="Times New Roman"/>
              </a:rPr>
              <a:t>Muerte</a:t>
            </a:r>
            <a:endParaRPr lang="en-US" sz="3000" b="1" strike="noStrike" spc="-1" dirty="0">
              <a:solidFill>
                <a:srgbClr val="FFFFFF"/>
              </a:solidFill>
              <a:latin typeface="Calibri"/>
            </a:endParaRPr>
          </a:p>
          <a:p>
            <a:pPr marL="914400" lvl="1" indent="-344520" algn="l" rtl="0">
              <a:lnSpc>
                <a:spcPct val="90000"/>
              </a:lnSpc>
              <a:tabLst>
                <a:tab pos="0" algn="l"/>
                <a:tab pos="868320" algn="l"/>
                <a:tab pos="1828800" algn="l"/>
                <a:tab pos="2743200" algn="l"/>
                <a:tab pos="3657600" algn="l"/>
                <a:tab pos="4572000" algn="l"/>
                <a:tab pos="5486400" algn="l"/>
                <a:tab pos="6400800" algn="l"/>
                <a:tab pos="7315200" algn="l"/>
                <a:tab pos="8229600" algn="l"/>
                <a:tab pos="9144000" algn="l"/>
                <a:tab pos="10058400" algn="l"/>
              </a:tabLst>
            </a:pPr>
            <a:r>
              <a:rPr lang="en-US" sz="2800" b="1" strike="noStrike" spc="-1" dirty="0" err="1">
                <a:solidFill>
                  <a:srgbClr val="FFFF00"/>
                </a:solidFill>
                <a:latin typeface="Calibri"/>
                <a:ea typeface="Times New Roman"/>
              </a:rPr>
              <a:t>Aunque</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los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partidos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políticos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los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filósofos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los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dictadores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los</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medios</a:t>
            </a:r>
            <a:r>
              <a:rPr lang="en-US" sz="2800" b="1" strike="noStrike" spc="-1" dirty="0">
                <a:solidFill>
                  <a:srgbClr val="FFFF00"/>
                </a:solidFill>
                <a:latin typeface="Calibri"/>
                <a:ea typeface="Times New Roman"/>
              </a:rPr>
              <a:t> de </a:t>
            </a:r>
            <a:r>
              <a:rPr lang="en-US" sz="2800" b="1" strike="noStrike" spc="-1" dirty="0" err="1">
                <a:solidFill>
                  <a:srgbClr val="FFFF00"/>
                </a:solidFill>
                <a:latin typeface="Calibri"/>
                <a:ea typeface="Times New Roman"/>
              </a:rPr>
              <a:t>comunicación</a:t>
            </a:r>
            <a:r>
              <a:rPr lang="en-US" sz="2800" b="1" strike="noStrike" spc="-1" dirty="0">
                <a:solidFill>
                  <a:srgbClr val="FFFF00"/>
                </a:solidFill>
                <a:latin typeface="Calibri"/>
                <a:ea typeface="Times New Roman"/>
              </a:rPr>
              <a:t>... </a:t>
            </a:r>
            <a:r>
              <a:rPr lang="en-US" sz="2800" b="1" strike="noStrike" spc="-1" dirty="0" err="1">
                <a:solidFill>
                  <a:srgbClr val="FFFF00"/>
                </a:solidFill>
                <a:latin typeface="Calibri"/>
                <a:ea typeface="Times New Roman"/>
              </a:rPr>
              <a:t>afirman</a:t>
            </a:r>
            <a:r>
              <a:rPr lang="en-US" sz="2800" b="1" strike="noStrike" spc="-1" dirty="0">
                <a:solidFill>
                  <a:srgbClr val="FFFF00"/>
                </a:solidFill>
                <a:latin typeface="Calibri"/>
                <a:ea typeface="Times New Roman"/>
              </a:rPr>
              <a:t> que </a:t>
            </a:r>
            <a:r>
              <a:rPr lang="en-US" sz="2800" b="1" spc="-1" dirty="0" smtClean="0">
                <a:solidFill>
                  <a:srgbClr val="FFFF00"/>
                </a:solidFill>
                <a:latin typeface="Calibri"/>
                <a:ea typeface="Times New Roman"/>
              </a:rPr>
              <a:t>las </a:t>
            </a:r>
            <a:r>
              <a:rPr lang="en-US" sz="2800" b="1" spc="-1" dirty="0" err="1" smtClean="0">
                <a:solidFill>
                  <a:srgbClr val="FFFF00"/>
                </a:solidFill>
                <a:latin typeface="Calibri"/>
                <a:ea typeface="Times New Roman"/>
              </a:rPr>
              <a:t>eliminarán</a:t>
            </a:r>
            <a:endParaRPr lang="en-US" sz="2800" b="1" strike="noStrike" spc="-1" dirty="0">
              <a:solidFill>
                <a:srgbClr val="FFFFFF"/>
              </a:solidFill>
              <a:latin typeface="Calibri"/>
            </a:endParaRPr>
          </a:p>
        </p:txBody>
      </p:sp>
      <p:sp>
        <p:nvSpPr>
          <p:cNvPr id="227"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DF518C-3F8D-4796-A0D3-934CF0376119}" type="slidenum">
              <a:rPr lang="en-US" sz="1600" b="1" strike="noStrike" spc="-1">
                <a:solidFill>
                  <a:srgbClr val="FFFFFF"/>
                </a:solidFill>
                <a:latin typeface="Arial"/>
              </a:rPr>
              <a:t>19</a:t>
            </a:fld>
            <a:endParaRPr lang="en-US" sz="16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after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26">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 presetClass="entr" fill="hold" nodeType="clickEffect">
                                  <p:stCondLst>
                                    <p:cond delay="0"/>
                                  </p:stCondLst>
                                  <p:childTnLst>
                                    <p:set>
                                      <p:cBhvr>
                                        <p:cTn id="16" dur="1" fill="hold">
                                          <p:stCondLst>
                                            <p:cond delay="0"/>
                                          </p:stCondLst>
                                        </p:cTn>
                                        <p:tgtEl>
                                          <p:spTgt spid="226">
                                            <p:txEl>
                                              <p:pRg st="3" end="3"/>
                                            </p:txEl>
                                          </p:spTgt>
                                        </p:tgtEl>
                                        <p:attrNameLst>
                                          <p:attrName>style.visibility</p:attrName>
                                        </p:attrNameLst>
                                      </p:cBhvr>
                                      <p:to>
                                        <p:strVal val="visible"/>
                                      </p:to>
                                    </p:se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1" presetClass="entr" fill="hold" nodeType="clickEffect">
                                  <p:stCondLst>
                                    <p:cond delay="0"/>
                                  </p:stCondLst>
                                  <p:childTnLst>
                                    <p:set>
                                      <p:cBhvr>
                                        <p:cTn id="20" dur="1" fill="hold">
                                          <p:stCondLst>
                                            <p:cond delay="0"/>
                                          </p:stCondLst>
                                        </p:cTn>
                                        <p:tgtEl>
                                          <p:spTgt spid="226">
                                            <p:txEl>
                                              <p:pRg st="4" end="4"/>
                                            </p:txEl>
                                          </p:spTgt>
                                        </p:tgtEl>
                                        <p:attrNameLst>
                                          <p:attrName>style.visibility</p:attrName>
                                        </p:attrNameLst>
                                      </p:cBhvr>
                                      <p:to>
                                        <p:strVal val="visible"/>
                                      </p:to>
                                    </p:set>
                                  </p:childTnLst>
                                </p:cTn>
                              </p:par>
                            </p:childTnLst>
                          </p:cTn>
                        </p:par>
                        <p:par>
                          <p:cTn id="21" fill="hold" nodeType="afterEffect">
                            <p:stCondLst>
                              <p:cond delay="0"/>
                            </p:stCondLst>
                            <p:childTnLst>
                              <p:par>
                                <p:cTn id="22" presetID="1" presetClass="entr" fill="hold" nodeType="afterEffect">
                                  <p:stCondLst>
                                    <p:cond delay="0"/>
                                  </p:stCondLst>
                                  <p:childTnLst>
                                    <p:set>
                                      <p:cBhvr>
                                        <p:cTn id="23" dur="1" fill="hold">
                                          <p:stCondLst>
                                            <p:cond delay="0"/>
                                          </p:stCondLst>
                                        </p:cTn>
                                        <p:tgtEl>
                                          <p:spTgt spid="226">
                                            <p:txEl>
                                              <p:pRg st="5" end="5"/>
                                            </p:txEl>
                                          </p:spTgt>
                                        </p:tgtEl>
                                        <p:attrNameLst>
                                          <p:attrName>style.visibility</p:attrName>
                                        </p:attrNameLst>
                                      </p:cBhvr>
                                      <p:to>
                                        <p:strVal val="visible"/>
                                      </p:to>
                                    </p:set>
                                  </p:childTnLst>
                                </p:cTn>
                              </p:par>
                            </p:childTnLst>
                          </p:cTn>
                        </p:par>
                        <p:par>
                          <p:cTn id="24" fill="hold" nodeType="afterEffect">
                            <p:stCondLst>
                              <p:cond delay="0"/>
                            </p:stCondLst>
                            <p:childTnLst>
                              <p:par>
                                <p:cTn id="25" presetID="1" presetClass="entr" fill="hold" nodeType="afterEffect">
                                  <p:stCondLst>
                                    <p:cond delay="0"/>
                                  </p:stCondLst>
                                  <p:childTnLst>
                                    <p:set>
                                      <p:cBhvr>
                                        <p:cTn id="26" dur="1" fill="hold">
                                          <p:stCondLst>
                                            <p:cond delay="0"/>
                                          </p:stCondLst>
                                        </p:cTn>
                                        <p:tgtEl>
                                          <p:spTgt spid="226">
                                            <p:txEl>
                                              <p:pRg st="6" end="6"/>
                                            </p:txEl>
                                          </p:spTgt>
                                        </p:tgtEl>
                                        <p:attrNameLst>
                                          <p:attrName>style.visibility</p:attrName>
                                        </p:attrNameLst>
                                      </p:cBhvr>
                                      <p:to>
                                        <p:strVal val="visible"/>
                                      </p:to>
                                    </p:set>
                                  </p:childTnLst>
                                </p:cTn>
                              </p:par>
                            </p:childTnLst>
                          </p:cTn>
                        </p:par>
                        <p:par>
                          <p:cTn id="27" fill="hold" nodeType="afterEffect">
                            <p:stCondLst>
                              <p:cond delay="0"/>
                            </p:stCondLst>
                            <p:childTnLst>
                              <p:par>
                                <p:cTn id="28" presetID="1" presetClass="entr" fill="hold" nodeType="afterEffect">
                                  <p:stCondLst>
                                    <p:cond delay="0"/>
                                  </p:stCondLst>
                                  <p:childTnLst>
                                    <p:set>
                                      <p:cBhvr>
                                        <p:cTn id="29" dur="1" fill="hold">
                                          <p:stCondLst>
                                            <p:cond delay="0"/>
                                          </p:stCondLst>
                                        </p:cTn>
                                        <p:tgtEl>
                                          <p:spTgt spid="226">
                                            <p:txEl>
                                              <p:pRg st="7" end="7"/>
                                            </p:txEl>
                                          </p:spTgt>
                                        </p:tgtEl>
                                        <p:attrNameLst>
                                          <p:attrName>style.visibility</p:attrName>
                                        </p:attrNameLst>
                                      </p:cBhvr>
                                      <p:to>
                                        <p:strVal val="visible"/>
                                      </p:to>
                                    </p:set>
                                  </p:childTnLst>
                                </p:cTn>
                              </p:par>
                            </p:childTnLst>
                          </p:cTn>
                        </p:par>
                        <p:par>
                          <p:cTn id="30" fill="hold" nodeType="afterEffect">
                            <p:stCondLst>
                              <p:cond delay="0"/>
                            </p:stCondLst>
                            <p:childTnLst>
                              <p:par>
                                <p:cTn id="31" presetID="1" presetClass="entr" fill="hold" nodeType="afterEffect">
                                  <p:stCondLst>
                                    <p:cond delay="0"/>
                                  </p:stCondLst>
                                  <p:childTnLst>
                                    <p:set>
                                      <p:cBhvr>
                                        <p:cTn id="32" dur="1" fill="hold">
                                          <p:stCondLst>
                                            <p:cond delay="0"/>
                                          </p:stCondLst>
                                        </p:cTn>
                                        <p:tgtEl>
                                          <p:spTgt spid="226">
                                            <p:txEl>
                                              <p:pRg st="8" end="8"/>
                                            </p:txEl>
                                          </p:spTgt>
                                        </p:tgtEl>
                                        <p:attrNameLst>
                                          <p:attrName>style.visibility</p:attrName>
                                        </p:attrNameLst>
                                      </p:cBhvr>
                                      <p:to>
                                        <p:strVal val="visible"/>
                                      </p:to>
                                    </p:set>
                                  </p:childTnLst>
                                </p:cTn>
                              </p:par>
                            </p:childTnLst>
                          </p:cTn>
                        </p:par>
                        <p:par>
                          <p:cTn id="33" fill="hold" nodeType="afterEffect">
                            <p:stCondLst>
                              <p:cond delay="0"/>
                            </p:stCondLst>
                            <p:childTnLst>
                              <p:par>
                                <p:cTn id="34" presetID="1" presetClass="entr" fill="hold" nodeType="afterEffect">
                                  <p:stCondLst>
                                    <p:cond delay="0"/>
                                  </p:stCondLst>
                                  <p:childTnLst>
                                    <p:set>
                                      <p:cBhvr>
                                        <p:cTn id="35" dur="1" fill="hold">
                                          <p:stCondLst>
                                            <p:cond delay="0"/>
                                          </p:stCondLst>
                                        </p:cTn>
                                        <p:tgtEl>
                                          <p:spTgt spid="226">
                                            <p:txEl>
                                              <p:pRg st="9" end="9"/>
                                            </p:txEl>
                                          </p:spTgt>
                                        </p:tgtEl>
                                        <p:attrNameLst>
                                          <p:attrName>style.visibility</p:attrName>
                                        </p:attrNameLst>
                                      </p:cBhvr>
                                      <p:to>
                                        <p:strVal val="visible"/>
                                      </p:to>
                                    </p:set>
                                  </p:childTnLst>
                                </p:cTn>
                              </p:par>
                            </p:childTnLst>
                          </p:cTn>
                        </p:par>
                        <p:par>
                          <p:cTn id="36" fill="hold" nodeType="afterEffect">
                            <p:stCondLst>
                              <p:cond delay="0"/>
                            </p:stCondLst>
                            <p:childTnLst>
                              <p:par>
                                <p:cTn id="37" presetID="1" presetClass="entr" fill="hold" nodeType="afterEffect">
                                  <p:stCondLst>
                                    <p:cond delay="0"/>
                                  </p:stCondLst>
                                  <p:childTnLst>
                                    <p:set>
                                      <p:cBhvr>
                                        <p:cTn id="38" dur="1" fill="hold">
                                          <p:stCondLst>
                                            <p:cond delay="0"/>
                                          </p:stCondLst>
                                        </p:cTn>
                                        <p:tgtEl>
                                          <p:spTgt spid="2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rtl="0"/>
            <a:r>
              <a:rPr lang="en-US" dirty="0" err="1"/>
              <a:t>Puntos</a:t>
            </a:r>
            <a:r>
              <a:rPr lang="en-US" dirty="0"/>
              <a:t> </a:t>
            </a:r>
            <a:r>
              <a:rPr lang="en-US" dirty="0" err="1"/>
              <a:t>resumidos</a:t>
            </a:r>
            <a:r>
              <a:rPr lang="en-US" dirty="0"/>
              <a:t> </a:t>
            </a:r>
            <a:r>
              <a:rPr lang="en-US" dirty="0" err="1"/>
              <a:t>sobre</a:t>
            </a:r>
            <a:r>
              <a:rPr lang="en-US" dirty="0"/>
              <a:t> el </a:t>
            </a:r>
            <a:r>
              <a:rPr lang="en-US" dirty="0" err="1"/>
              <a:t>perdón</a:t>
            </a:r>
            <a:endParaRPr lang="en-US" dirty="0"/>
          </a:p>
        </p:txBody>
      </p:sp>
      <p:sp>
        <p:nvSpPr>
          <p:cNvPr id="3" name="Content Placeholder 2"/>
          <p:cNvSpPr>
            <a:spLocks noGrp="1"/>
          </p:cNvSpPr>
          <p:nvPr>
            <p:ph idx="1"/>
          </p:nvPr>
        </p:nvSpPr>
        <p:spPr>
          <a:xfrm>
            <a:off x="1029494" y="685800"/>
            <a:ext cx="10858500" cy="6172200"/>
          </a:xfrm>
        </p:spPr>
        <p:txBody>
          <a:bodyPr/>
          <a:lstStyle/>
          <a:p>
            <a:pPr marL="463550" indent="-463550">
              <a:lnSpc>
                <a:spcPct val="80000"/>
              </a:lnSpc>
              <a:buFontTx/>
              <a:buAutoNum type="arabicPeriod"/>
            </a:pPr>
            <a:r>
              <a:rPr lang="en-US" sz="2500" dirty="0"/>
              <a:t>La tolerancia y el perdón son realmente equivalentes.</a:t>
            </a:r>
          </a:p>
          <a:p>
            <a:pPr marL="463550" indent="-463550">
              <a:lnSpc>
                <a:spcPct val="80000"/>
              </a:lnSpc>
              <a:buFontTx/>
              <a:buAutoNum type="arabicPeriod"/>
            </a:pPr>
            <a:r>
              <a:rPr lang="en-US" sz="2500" dirty="0"/>
              <a:t>El pecado contra </a:t>
            </a:r>
            <a:r>
              <a:rPr lang="en-US" sz="2500" dirty="0" err="1"/>
              <a:t>otra</a:t>
            </a:r>
            <a:r>
              <a:rPr lang="en-US" sz="2500" dirty="0"/>
              <a:t> persona </a:t>
            </a:r>
            <a:r>
              <a:rPr lang="en-US" sz="2500" dirty="0" err="1"/>
              <a:t>crea</a:t>
            </a:r>
            <a:r>
              <a:rPr lang="en-US" sz="2500" dirty="0"/>
              <a:t> </a:t>
            </a:r>
            <a:r>
              <a:rPr lang="en-US" sz="2500" dirty="0"/>
              <a:t>deuda (dolor) y alguien lo </a:t>
            </a:r>
            <a:r>
              <a:rPr lang="en-US" sz="2500" dirty="0" err="1"/>
              <a:t>tendrá</a:t>
            </a:r>
            <a:r>
              <a:rPr lang="en-US" sz="2500" dirty="0"/>
              <a:t> que </a:t>
            </a:r>
            <a:r>
              <a:rPr lang="en-US" sz="2500" dirty="0" err="1"/>
              <a:t>pagar</a:t>
            </a:r>
            <a:r>
              <a:rPr lang="en-US" sz="2500" dirty="0"/>
              <a:t> </a:t>
            </a:r>
            <a:r>
              <a:rPr lang="en-US" sz="2500" dirty="0"/>
              <a:t>(</a:t>
            </a:r>
            <a:r>
              <a:rPr lang="en-US" sz="2500" dirty="0" err="1"/>
              <a:t>soportar</a:t>
            </a:r>
            <a:r>
              <a:rPr lang="en-US" sz="2500" dirty="0"/>
              <a:t>). </a:t>
            </a:r>
            <a:r>
              <a:rPr lang="en-US" sz="2500" dirty="0"/>
              <a:t>Cristo requiere que </a:t>
            </a:r>
            <a:r>
              <a:rPr lang="en-US" sz="2500" dirty="0" err="1"/>
              <a:t>nosotros</a:t>
            </a:r>
            <a:r>
              <a:rPr lang="en-US" sz="2500" dirty="0"/>
              <a:t> lo </a:t>
            </a:r>
            <a:r>
              <a:rPr lang="en-US" sz="2500" dirty="0"/>
              <a:t>soportemos.</a:t>
            </a:r>
          </a:p>
          <a:p>
            <a:pPr marL="463550" indent="-463550">
              <a:lnSpc>
                <a:spcPct val="80000"/>
              </a:lnSpc>
              <a:buFontTx/>
              <a:buAutoNum type="arabicPeriod"/>
            </a:pPr>
            <a:r>
              <a:rPr lang="en-US" sz="2500" dirty="0"/>
              <a:t>Las personas piadosas toman la iniciativa en el perdón</a:t>
            </a:r>
          </a:p>
          <a:p>
            <a:pPr marL="971550" lvl="1" indent="-514350">
              <a:lnSpc>
                <a:spcPct val="80000"/>
              </a:lnSpc>
              <a:buFontTx/>
              <a:buAutoNum type="arabicPeriod"/>
            </a:pPr>
            <a:r>
              <a:rPr lang="en-US" sz="2200" dirty="0" err="1"/>
              <a:t>Cuando</a:t>
            </a:r>
            <a:r>
              <a:rPr lang="en-US" sz="2200" dirty="0"/>
              <a:t> </a:t>
            </a:r>
            <a:r>
              <a:rPr lang="en-US" sz="2200" dirty="0" err="1"/>
              <a:t>ofenden</a:t>
            </a:r>
            <a:r>
              <a:rPr lang="en-US" sz="2200" dirty="0"/>
              <a:t> </a:t>
            </a:r>
            <a:r>
              <a:rPr lang="en-US" sz="2200" dirty="0"/>
              <a:t>(</a:t>
            </a:r>
            <a:r>
              <a:rPr lang="en-US" sz="2200" dirty="0"/>
              <a:t>Mat </a:t>
            </a:r>
            <a:r>
              <a:rPr lang="en-US" sz="2200" dirty="0"/>
              <a:t>5:23-26)</a:t>
            </a:r>
          </a:p>
          <a:p>
            <a:pPr marL="971550" lvl="1" indent="-514350">
              <a:lnSpc>
                <a:spcPct val="80000"/>
              </a:lnSpc>
              <a:buFontTx/>
              <a:buAutoNum type="arabicPeriod"/>
            </a:pPr>
            <a:r>
              <a:rPr lang="en-US" sz="2200" dirty="0" err="1"/>
              <a:t>Cuando</a:t>
            </a:r>
            <a:r>
              <a:rPr lang="en-US" sz="2200" dirty="0"/>
              <a:t> </a:t>
            </a:r>
            <a:r>
              <a:rPr lang="en-US" sz="2200" dirty="0"/>
              <a:t>son </a:t>
            </a:r>
            <a:r>
              <a:rPr lang="en-US" sz="2200" dirty="0" err="1"/>
              <a:t>ofendidos</a:t>
            </a:r>
            <a:r>
              <a:rPr lang="en-US" sz="2200" dirty="0"/>
              <a:t> </a:t>
            </a:r>
            <a:r>
              <a:rPr lang="en-US" sz="2200" dirty="0"/>
              <a:t>(</a:t>
            </a:r>
            <a:r>
              <a:rPr lang="en-US" sz="2200" dirty="0"/>
              <a:t>Mat </a:t>
            </a:r>
            <a:r>
              <a:rPr lang="en-US" sz="2200" dirty="0"/>
              <a:t>18:15-20)</a:t>
            </a:r>
          </a:p>
          <a:p>
            <a:pPr marL="463550" indent="-463550">
              <a:lnSpc>
                <a:spcPct val="80000"/>
              </a:lnSpc>
              <a:buFontTx/>
              <a:buAutoNum type="arabicPeriod"/>
            </a:pPr>
            <a:r>
              <a:rPr lang="en-US" sz="2500" dirty="0"/>
              <a:t>El perdón </a:t>
            </a:r>
            <a:r>
              <a:rPr lang="en-US" sz="2500" dirty="0" err="1"/>
              <a:t>requiere</a:t>
            </a:r>
            <a:r>
              <a:rPr lang="en-US" sz="2500" dirty="0"/>
              <a:t> </a:t>
            </a:r>
            <a:r>
              <a:rPr lang="en-US" sz="2500" dirty="0" err="1"/>
              <a:t>rehusar</a:t>
            </a:r>
            <a:r>
              <a:rPr lang="en-US" sz="2500" dirty="0"/>
              <a:t>:</a:t>
            </a:r>
            <a:endParaRPr lang="en-US" sz="2500" dirty="0"/>
          </a:p>
          <a:p>
            <a:pPr marL="971550" lvl="1" indent="-514350">
              <a:lnSpc>
                <a:spcPct val="80000"/>
              </a:lnSpc>
              <a:buFontTx/>
              <a:buAutoNum type="arabicPeriod"/>
            </a:pPr>
            <a:r>
              <a:rPr lang="en-US" sz="2200" dirty="0"/>
              <a:t>Castigar directamente</a:t>
            </a:r>
          </a:p>
          <a:p>
            <a:pPr marL="971550" lvl="1" indent="-514350">
              <a:lnSpc>
                <a:spcPct val="80000"/>
              </a:lnSpc>
              <a:buFontTx/>
              <a:buAutoNum type="arabicPeriod"/>
            </a:pPr>
            <a:r>
              <a:rPr lang="en-US" sz="2200" dirty="0"/>
              <a:t>Castigar indirectamente</a:t>
            </a:r>
          </a:p>
          <a:p>
            <a:pPr marL="971550" lvl="1" indent="-514350">
              <a:lnSpc>
                <a:spcPct val="80000"/>
              </a:lnSpc>
              <a:buFontTx/>
              <a:buAutoNum type="arabicPeriod"/>
            </a:pPr>
            <a:r>
              <a:rPr lang="en-US" sz="2200" dirty="0" err="1"/>
              <a:t>Guardar</a:t>
            </a:r>
            <a:r>
              <a:rPr lang="en-US" sz="2200" dirty="0"/>
              <a:t> mala </a:t>
            </a:r>
            <a:r>
              <a:rPr lang="en-US" sz="2200" dirty="0"/>
              <a:t>voluntad dentro de nosotros</a:t>
            </a:r>
          </a:p>
          <a:p>
            <a:pPr marL="463550" indent="-463550">
              <a:lnSpc>
                <a:spcPct val="80000"/>
              </a:lnSpc>
              <a:buFontTx/>
              <a:buAutoNum type="arabicPeriod"/>
            </a:pPr>
            <a:r>
              <a:rPr lang="en-US" sz="2500" dirty="0"/>
              <a:t>Tenemos responsabilidades similares hacia nuestros enemigos.</a:t>
            </a:r>
          </a:p>
          <a:p>
            <a:pPr marL="463550" indent="-463550">
              <a:lnSpc>
                <a:spcPct val="80000"/>
              </a:lnSpc>
              <a:buFontTx/>
              <a:buAutoNum type="arabicPeriod"/>
            </a:pPr>
            <a:r>
              <a:rPr lang="en-US" sz="2500" dirty="0"/>
              <a:t>La </a:t>
            </a:r>
            <a:r>
              <a:rPr lang="en-US" sz="2500" dirty="0" err="1"/>
              <a:t>confrontación</a:t>
            </a:r>
            <a:r>
              <a:rPr lang="en-US" sz="2500" dirty="0"/>
              <a:t> </a:t>
            </a:r>
            <a:r>
              <a:rPr lang="en-US" sz="2500" dirty="0" err="1"/>
              <a:t>es</a:t>
            </a:r>
            <a:r>
              <a:rPr lang="en-US" sz="2500" dirty="0"/>
              <a:t> con el fin de:</a:t>
            </a:r>
            <a:endParaRPr lang="en-US" sz="2500" dirty="0"/>
          </a:p>
          <a:p>
            <a:pPr marL="971550" lvl="1" indent="-514350">
              <a:lnSpc>
                <a:spcPct val="80000"/>
              </a:lnSpc>
              <a:buFontTx/>
              <a:buAutoNum type="arabicPeriod"/>
            </a:pPr>
            <a:r>
              <a:rPr lang="en-US" sz="2200" i="1" dirty="0" err="1"/>
              <a:t>Restaurar</a:t>
            </a:r>
            <a:r>
              <a:rPr lang="en-US" sz="2200" i="1" dirty="0"/>
              <a:t> </a:t>
            </a:r>
            <a:r>
              <a:rPr lang="en-US" sz="2200" dirty="0"/>
              <a:t>la </a:t>
            </a:r>
            <a:r>
              <a:rPr lang="en-US" sz="2200" dirty="0" err="1"/>
              <a:t>relación</a:t>
            </a:r>
            <a:r>
              <a:rPr lang="en-US" sz="2200" dirty="0"/>
              <a:t> </a:t>
            </a:r>
            <a:r>
              <a:rPr lang="en-US" sz="2200" dirty="0"/>
              <a:t>(</a:t>
            </a:r>
            <a:r>
              <a:rPr lang="en-US" sz="2200" dirty="0"/>
              <a:t>Mat </a:t>
            </a:r>
            <a:r>
              <a:rPr lang="en-US" sz="2200" dirty="0"/>
              <a:t>18:15)</a:t>
            </a:r>
          </a:p>
          <a:p>
            <a:pPr marL="971550" lvl="1" indent="-514350">
              <a:lnSpc>
                <a:spcPct val="80000"/>
              </a:lnSpc>
              <a:buFontTx/>
              <a:buAutoNum type="arabicPeriod"/>
            </a:pPr>
            <a:r>
              <a:rPr lang="en-US" sz="2200" i="1" dirty="0" err="1"/>
              <a:t>Rescatar</a:t>
            </a:r>
            <a:r>
              <a:rPr lang="en-US" sz="2200" i="1" dirty="0"/>
              <a:t> </a:t>
            </a:r>
            <a:r>
              <a:rPr lang="en-US" sz="2200" dirty="0"/>
              <a:t>del </a:t>
            </a:r>
            <a:r>
              <a:rPr lang="en-US" sz="2200" dirty="0" err="1"/>
              <a:t>pecado</a:t>
            </a:r>
            <a:r>
              <a:rPr lang="en-US" sz="2200" dirty="0"/>
              <a:t> </a:t>
            </a:r>
            <a:r>
              <a:rPr lang="en-US" sz="2200" dirty="0"/>
              <a:t>(</a:t>
            </a:r>
            <a:r>
              <a:rPr lang="en-US" sz="2200" dirty="0" err="1"/>
              <a:t>Gál</a:t>
            </a:r>
            <a:r>
              <a:rPr lang="en-US" sz="2200" dirty="0"/>
              <a:t> </a:t>
            </a:r>
            <a:r>
              <a:rPr lang="en-US" sz="2200" dirty="0"/>
              <a:t>6:1)</a:t>
            </a:r>
          </a:p>
          <a:p>
            <a:pPr marL="463550" indent="-463550">
              <a:lnSpc>
                <a:spcPct val="80000"/>
              </a:lnSpc>
              <a:buFontTx/>
              <a:buAutoNum type="arabicPeriod"/>
            </a:pPr>
            <a:r>
              <a:rPr lang="en-US" sz="2500" dirty="0"/>
              <a:t>El perdón se puede (debe) </a:t>
            </a:r>
            <a:r>
              <a:rPr lang="en-US" sz="2500" dirty="0"/>
              <a:t>conceder </a:t>
            </a:r>
            <a:r>
              <a:rPr lang="en-US" sz="2500" u="sng" dirty="0"/>
              <a:t>antes </a:t>
            </a:r>
            <a:r>
              <a:rPr lang="en-US" sz="2500" u="sng" dirty="0"/>
              <a:t>de que se sienta</a:t>
            </a:r>
            <a:r>
              <a:rPr lang="en-US" sz="2500" dirty="0"/>
              <a:t>, </a:t>
            </a:r>
            <a:r>
              <a:rPr lang="en-US" sz="2500" dirty="0" err="1"/>
              <a:t>basado</a:t>
            </a:r>
            <a:r>
              <a:rPr lang="en-US" sz="2500" dirty="0"/>
              <a:t> </a:t>
            </a:r>
            <a:r>
              <a:rPr lang="en-US" sz="2500" dirty="0" err="1"/>
              <a:t>en</a:t>
            </a:r>
            <a:r>
              <a:rPr lang="en-US" sz="2500" dirty="0"/>
              <a:t>:</a:t>
            </a:r>
            <a:endParaRPr lang="en-US" sz="2500" dirty="0"/>
          </a:p>
          <a:p>
            <a:pPr marL="971550" lvl="1" indent="-514350">
              <a:lnSpc>
                <a:spcPct val="80000"/>
              </a:lnSpc>
              <a:buFontTx/>
              <a:buAutoNum type="arabicPeriod"/>
            </a:pPr>
            <a:r>
              <a:rPr lang="en-US" sz="2200" dirty="0"/>
              <a:t>Una comprensión de nuestra pecaminosidad</a:t>
            </a:r>
          </a:p>
          <a:p>
            <a:pPr marL="971550" lvl="1" indent="-514350">
              <a:lnSpc>
                <a:spcPct val="80000"/>
              </a:lnSpc>
              <a:buFontTx/>
              <a:buAutoNum type="arabicPeriod"/>
            </a:pPr>
            <a:r>
              <a:rPr lang="en-US" sz="2200" dirty="0"/>
              <a:t>Un </a:t>
            </a:r>
            <a:r>
              <a:rPr lang="en-US" sz="2200" dirty="0" err="1"/>
              <a:t>reconocimiento</a:t>
            </a:r>
            <a:r>
              <a:rPr lang="en-US" sz="2200" dirty="0"/>
              <a:t> </a:t>
            </a:r>
            <a:r>
              <a:rPr lang="en-US" sz="2200" dirty="0"/>
              <a:t>de la </a:t>
            </a:r>
            <a:r>
              <a:rPr lang="en-US" sz="2200" dirty="0" err="1"/>
              <a:t>humanidad</a:t>
            </a:r>
            <a:r>
              <a:rPr lang="en-US" sz="2200" dirty="0"/>
              <a:t> del </a:t>
            </a:r>
            <a:r>
              <a:rPr lang="en-US" sz="2200" dirty="0" err="1"/>
              <a:t>perdonado</a:t>
            </a:r>
            <a:endParaRPr lang="en-US" sz="2200" dirty="0"/>
          </a:p>
        </p:txBody>
      </p:sp>
      <p:sp>
        <p:nvSpPr>
          <p:cNvPr id="4" name="Slide Number Placeholder 3"/>
          <p:cNvSpPr>
            <a:spLocks noGrp="1"/>
          </p:cNvSpPr>
          <p:nvPr>
            <p:ph type="sldNum" sz="quarter" idx="12"/>
          </p:nvPr>
        </p:nvSpPr>
        <p:spPr/>
        <p:txBody>
          <a:bodyPr/>
          <a:lstStyle/>
          <a:p>
            <a:pPr algn="l" fontAlgn="base">
              <a:spcBef>
                <a:spcPct val="0"/>
              </a:spcBef>
              <a:spcAft>
                <a:spcPct val="0"/>
              </a:spcAft>
              <a:defRPr/>
            </a:pPr>
            <a:fld id="{DC75FE9D-FB84-4270-8CA5-42CDFFEE3757}" type="slidenum">
              <a:rPr lang="en-US">
                <a:solidFill>
                  <a:srgbClr val="FFFFFF"/>
                </a:solidFill>
              </a:rPr>
              <a:pPr algn="l" fontAlgn="base">
                <a:spcBef>
                  <a:spcPct val="0"/>
                </a:spcBef>
                <a:spcAft>
                  <a:spcPct val="0"/>
                </a:spcAft>
                <a:defRPr/>
              </a:pPr>
              <a:t>190</a:t>
            </a:fld>
            <a:endParaRPr lang="en-US">
              <a:solidFill>
                <a:srgbClr val="FFFFFF"/>
              </a:solidFill>
            </a:endParaRPr>
          </a:p>
        </p:txBody>
      </p:sp>
    </p:spTree>
    <p:extLst>
      <p:ext uri="{BB962C8B-B14F-4D97-AF65-F5344CB8AC3E}">
        <p14:creationId xmlns:p14="http://schemas.microsoft.com/office/powerpoint/2010/main" val="1061535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9B05A-0D1B-D116-8104-5D8F93622C0F}"/>
              </a:ext>
            </a:extLst>
          </p:cNvPr>
          <p:cNvSpPr>
            <a:spLocks noGrp="1"/>
          </p:cNvSpPr>
          <p:nvPr>
            <p:ph type="title"/>
          </p:nvPr>
        </p:nvSpPr>
        <p:spPr/>
        <p:txBody>
          <a:bodyPr/>
          <a:lstStyle/>
          <a:p>
            <a:pPr algn="l" rtl="0"/>
            <a:endParaRPr lang="en-US"/>
          </a:p>
        </p:txBody>
      </p:sp>
      <p:sp>
        <p:nvSpPr>
          <p:cNvPr id="3" name="Content Placeholder 2">
            <a:extLst>
              <a:ext uri="{FF2B5EF4-FFF2-40B4-BE49-F238E27FC236}">
                <a16:creationId xmlns:a16="http://schemas.microsoft.com/office/drawing/2014/main" xmlns="" id="{17435A00-CA2E-228D-CAE2-A36F4B09D8E3}"/>
              </a:ext>
            </a:extLst>
          </p:cNvPr>
          <p:cNvSpPr>
            <a:spLocks noGrp="1"/>
          </p:cNvSpPr>
          <p:nvPr>
            <p:ph idx="1"/>
          </p:nvPr>
        </p:nvSpPr>
        <p:spPr/>
        <p:txBody>
          <a:bodyPr/>
          <a:lstStyle/>
          <a:p>
            <a:pPr algn="l" rtl="0"/>
            <a:endParaRPr lang="en-US"/>
          </a:p>
        </p:txBody>
      </p:sp>
      <p:sp>
        <p:nvSpPr>
          <p:cNvPr id="4" name="Slide Number Placeholder 3">
            <a:extLst>
              <a:ext uri="{FF2B5EF4-FFF2-40B4-BE49-F238E27FC236}">
                <a16:creationId xmlns:a16="http://schemas.microsoft.com/office/drawing/2014/main" xmlns="" id="{24260EC8-E841-7BE4-FE52-2D676B5B6647}"/>
              </a:ext>
            </a:extLst>
          </p:cNvPr>
          <p:cNvSpPr>
            <a:spLocks noGrp="1"/>
          </p:cNvSpPr>
          <p:nvPr>
            <p:ph type="sldNum" sz="quarter" idx="12"/>
          </p:nvPr>
        </p:nvSpPr>
        <p:spPr/>
        <p:txBody>
          <a:bodyPr/>
          <a:lstStyle/>
          <a:p>
            <a:pPr algn="l">
              <a:defRPr/>
            </a:pPr>
            <a:fld id="{DA03170B-2889-475A-8203-6FAD2ABC8986}" type="slidenum">
              <a:rPr lang="en-US" smtClean="0">
                <a:solidFill>
                  <a:srgbClr val="FFFFFF"/>
                </a:solidFill>
              </a:rPr>
              <a:pPr algn="l">
                <a:defRPr/>
              </a:pPr>
              <a:t>191</a:t>
            </a:fld>
            <a:endParaRPr lang="en-US">
              <a:solidFill>
                <a:srgbClr val="FFFFFF"/>
              </a:solidFill>
            </a:endParaRPr>
          </a:p>
        </p:txBody>
      </p:sp>
    </p:spTree>
    <p:extLst>
      <p:ext uri="{BB962C8B-B14F-4D97-AF65-F5344CB8AC3E}">
        <p14:creationId xmlns:p14="http://schemas.microsoft.com/office/powerpoint/2010/main" val="420772862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4C2AA-4461-C182-14F2-647878690AC8}"/>
              </a:ext>
            </a:extLst>
          </p:cNvPr>
          <p:cNvSpPr>
            <a:spLocks noGrp="1"/>
          </p:cNvSpPr>
          <p:nvPr>
            <p:ph type="title"/>
          </p:nvPr>
        </p:nvSpPr>
        <p:spPr/>
        <p:txBody>
          <a:bodyPr/>
          <a:lstStyle/>
          <a:p>
            <a:pPr>
              <a:spcBef>
                <a:spcPts val="0"/>
              </a:spcBef>
              <a:spcAft>
                <a:spcPts val="0"/>
              </a:spcAft>
            </a:pPr>
            <a:r>
              <a:rPr lang="en-US" sz="2400" i="1" dirty="0"/>
              <a:t>CÓMO DAR Y RECIBIR CRÍTICAS CONSTRUCTIVAS</a:t>
            </a:r>
          </a:p>
        </p:txBody>
      </p:sp>
      <p:sp>
        <p:nvSpPr>
          <p:cNvPr id="3" name="Content Placeholder 2">
            <a:extLst>
              <a:ext uri="{FF2B5EF4-FFF2-40B4-BE49-F238E27FC236}">
                <a16:creationId xmlns:a16="http://schemas.microsoft.com/office/drawing/2014/main" xmlns="" id="{CD4CBDC8-AD87-2243-367B-5A765BE08C35}"/>
              </a:ext>
            </a:extLst>
          </p:cNvPr>
          <p:cNvSpPr>
            <a:spLocks noGrp="1"/>
          </p:cNvSpPr>
          <p:nvPr>
            <p:ph idx="1"/>
          </p:nvPr>
        </p:nvSpPr>
        <p:spPr>
          <a:xfrm>
            <a:off x="356394" y="685800"/>
            <a:ext cx="11480800" cy="6258296"/>
          </a:xfrm>
        </p:spPr>
        <p:txBody>
          <a:bodyPr>
            <a:normAutofit/>
          </a:bodyPr>
          <a:lstStyle/>
          <a:p>
            <a:pPr lvl="1">
              <a:spcAft>
                <a:spcPts val="300"/>
              </a:spcAft>
              <a:buFont typeface="+mj-lt"/>
              <a:buAutoNum type="alphaUcPeriod"/>
              <a:tabLst>
                <a:tab pos="822960" algn="l"/>
              </a:tabLst>
            </a:pPr>
            <a:r>
              <a:rPr lang="en-US" sz="2800" dirty="0"/>
              <a:t> "</a:t>
            </a:r>
            <a:r>
              <a:rPr lang="en-US" sz="2800" dirty="0"/>
              <a:t>Mira primero la </a:t>
            </a:r>
            <a:r>
              <a:rPr lang="en-US" sz="2800" dirty="0" err="1"/>
              <a:t>viga</a:t>
            </a:r>
            <a:r>
              <a:rPr lang="en-US" sz="2800" dirty="0"/>
              <a:t> </a:t>
            </a:r>
            <a:r>
              <a:rPr lang="en-US" sz="2800" dirty="0" err="1"/>
              <a:t>en</a:t>
            </a:r>
            <a:r>
              <a:rPr lang="en-US" sz="2800" dirty="0"/>
              <a:t> </a:t>
            </a:r>
            <a:r>
              <a:rPr lang="en-US" sz="2800" b="0" i="1" dirty="0" err="1"/>
              <a:t>tu</a:t>
            </a:r>
            <a:r>
              <a:rPr lang="en-US" sz="2800" b="0" i="1" dirty="0"/>
              <a:t> </a:t>
            </a:r>
            <a:r>
              <a:rPr lang="en-US" sz="2800" dirty="0" err="1"/>
              <a:t>ojo</a:t>
            </a:r>
            <a:r>
              <a:rPr lang="en-US" sz="2800" dirty="0"/>
              <a:t>..." </a:t>
            </a:r>
            <a:r>
              <a:rPr lang="en-US" sz="2800" dirty="0"/>
              <a:t>Mat </a:t>
            </a:r>
            <a:r>
              <a:rPr lang="en-US" sz="2800" dirty="0"/>
              <a:t>7:1-5</a:t>
            </a:r>
          </a:p>
          <a:p>
            <a:pPr lvl="1">
              <a:spcAft>
                <a:spcPts val="300"/>
              </a:spcAft>
              <a:buFont typeface="+mj-lt"/>
              <a:buAutoNum type="alphaUcPeriod"/>
              <a:tabLst>
                <a:tab pos="822960" algn="l"/>
              </a:tabLst>
            </a:pPr>
            <a:r>
              <a:rPr lang="en-US" sz="2800" dirty="0"/>
              <a:t> Sin </a:t>
            </a:r>
            <a:r>
              <a:rPr lang="en-US" sz="2800" dirty="0"/>
              <a:t>embargo, uno no </a:t>
            </a:r>
            <a:r>
              <a:rPr lang="en-US" sz="2800" dirty="0" err="1"/>
              <a:t>debe</a:t>
            </a:r>
            <a:r>
              <a:rPr lang="en-US" sz="2800" dirty="0"/>
              <a:t> </a:t>
            </a:r>
            <a:r>
              <a:rPr lang="en-US" sz="2800" dirty="0" err="1"/>
              <a:t>tratar</a:t>
            </a:r>
            <a:r>
              <a:rPr lang="en-US" sz="2800" dirty="0"/>
              <a:t> </a:t>
            </a:r>
            <a:r>
              <a:rPr lang="en-US" sz="2800" dirty="0"/>
              <a:t>solo con uno mismo.</a:t>
            </a:r>
          </a:p>
          <a:p>
            <a:pPr lvl="2">
              <a:spcAft>
                <a:spcPts val="300"/>
              </a:spcAft>
              <a:buFont typeface="+mj-lt"/>
              <a:buAutoNum type="arabicPeriod"/>
              <a:tabLst>
                <a:tab pos="1051560" algn="l"/>
              </a:tabLst>
            </a:pPr>
            <a:r>
              <a:rPr lang="en-US" b="1" dirty="0" smtClean="0">
                <a:effectLst/>
              </a:rPr>
              <a:t> “</a:t>
            </a:r>
            <a:r>
              <a:rPr lang="en-US" b="1" dirty="0">
                <a:effectLst/>
              </a:rPr>
              <a:t>Fieles son </a:t>
            </a:r>
            <a:r>
              <a:rPr lang="en-US" b="1" dirty="0" smtClean="0">
                <a:effectLst/>
              </a:rPr>
              <a:t>las </a:t>
            </a:r>
            <a:r>
              <a:rPr lang="en-US" b="1" i="1" dirty="0" err="1" smtClean="0">
                <a:effectLst/>
              </a:rPr>
              <a:t>heridas</a:t>
            </a:r>
            <a:r>
              <a:rPr lang="en-US" b="1" i="1" dirty="0" smtClean="0">
                <a:effectLst/>
              </a:rPr>
              <a:t> </a:t>
            </a:r>
            <a:r>
              <a:rPr lang="en-US" b="1" dirty="0" smtClean="0">
                <a:effectLst/>
              </a:rPr>
              <a:t>del amigo“. Pro </a:t>
            </a:r>
            <a:r>
              <a:rPr lang="en-US" b="1" dirty="0">
                <a:effectLst/>
              </a:rPr>
              <a:t>27:6</a:t>
            </a:r>
          </a:p>
          <a:p>
            <a:pPr lvl="2">
              <a:spcAft>
                <a:spcPts val="300"/>
              </a:spcAft>
              <a:buFont typeface="+mj-lt"/>
              <a:buAutoNum type="arabicPeriod"/>
              <a:tabLst>
                <a:tab pos="1051560" algn="l"/>
              </a:tabLst>
            </a:pPr>
            <a:r>
              <a:rPr lang="en-US" b="1" dirty="0" smtClean="0">
                <a:effectLst/>
              </a:rPr>
              <a:t> “</a:t>
            </a:r>
            <a:r>
              <a:rPr lang="en-US" b="1" i="1" dirty="0" err="1" smtClean="0">
                <a:effectLst/>
              </a:rPr>
              <a:t>Amonestarse</a:t>
            </a:r>
            <a:r>
              <a:rPr lang="en-US" b="1" i="1" dirty="0" smtClean="0">
                <a:effectLst/>
              </a:rPr>
              <a:t> </a:t>
            </a:r>
            <a:r>
              <a:rPr lang="en-US" b="1" dirty="0" err="1" smtClean="0">
                <a:effectLst/>
              </a:rPr>
              <a:t>unos</a:t>
            </a:r>
            <a:r>
              <a:rPr lang="en-US" b="1" dirty="0" smtClean="0">
                <a:effectLst/>
              </a:rPr>
              <a:t> </a:t>
            </a:r>
            <a:r>
              <a:rPr lang="en-US" b="1" dirty="0">
                <a:effectLst/>
              </a:rPr>
              <a:t>a </a:t>
            </a:r>
            <a:r>
              <a:rPr lang="en-US" b="1" dirty="0" err="1" smtClean="0">
                <a:effectLst/>
              </a:rPr>
              <a:t>otros</a:t>
            </a:r>
            <a:r>
              <a:rPr lang="en-US" b="1" dirty="0" smtClean="0">
                <a:effectLst/>
              </a:rPr>
              <a:t>”. </a:t>
            </a:r>
            <a:r>
              <a:rPr lang="en-US" b="1" dirty="0">
                <a:effectLst/>
              </a:rPr>
              <a:t>Romanos 15:14</a:t>
            </a:r>
          </a:p>
          <a:p>
            <a:pPr lvl="2">
              <a:spcAft>
                <a:spcPts val="300"/>
              </a:spcAft>
              <a:buFont typeface="+mj-lt"/>
              <a:buAutoNum type="arabicPeriod"/>
              <a:tabLst>
                <a:tab pos="1051560" algn="l"/>
              </a:tabLst>
            </a:pPr>
            <a:r>
              <a:rPr lang="en-US" b="1" dirty="0" smtClean="0">
                <a:effectLst/>
              </a:rPr>
              <a:t> "¡</a:t>
            </a:r>
            <a:r>
              <a:rPr lang="en-US" b="1" dirty="0">
                <a:effectLst/>
              </a:rPr>
              <a:t>El silencio puede ser dorado, pero a veces es simplemente amarillo!"</a:t>
            </a:r>
          </a:p>
          <a:p>
            <a:pPr lvl="2">
              <a:spcAft>
                <a:spcPts val="300"/>
              </a:spcAft>
              <a:buFont typeface="+mj-lt"/>
              <a:buAutoNum type="arabicPeriod"/>
              <a:tabLst>
                <a:tab pos="1051560" algn="l"/>
              </a:tabLst>
            </a:pPr>
            <a:r>
              <a:rPr lang="en-US" b="1" dirty="0" smtClean="0">
                <a:effectLst/>
              </a:rPr>
              <a:t> El </a:t>
            </a:r>
            <a:r>
              <a:rPr lang="en-US" b="1" dirty="0">
                <a:effectLst/>
              </a:rPr>
              <a:t>viejo dicho: "Si no tienes nada bueno que decir, no digas nada en absoluto" no es cierto. A veces se necesita valor para advertir o instruir a una persona para que sea edificada espiritualmente. Puede que sea lo que más se </a:t>
            </a:r>
            <a:r>
              <a:rPr lang="en-US" b="1" dirty="0" err="1">
                <a:effectLst/>
              </a:rPr>
              <a:t>necesita</a:t>
            </a:r>
            <a:r>
              <a:rPr lang="en-US" b="1" dirty="0" smtClean="0">
                <a:effectLst/>
              </a:rPr>
              <a:t>.</a:t>
            </a:r>
            <a:endParaRPr lang="en-US" b="1" dirty="0">
              <a:effectLst/>
            </a:endParaRPr>
          </a:p>
        </p:txBody>
      </p:sp>
      <p:sp>
        <p:nvSpPr>
          <p:cNvPr id="4" name="Slide Number Placeholder 3">
            <a:extLst>
              <a:ext uri="{FF2B5EF4-FFF2-40B4-BE49-F238E27FC236}">
                <a16:creationId xmlns:a16="http://schemas.microsoft.com/office/drawing/2014/main" xmlns="" id="{5DE263FE-87AA-AD7D-BCE3-7B9833012AB0}"/>
              </a:ext>
            </a:extLst>
          </p:cNvPr>
          <p:cNvSpPr>
            <a:spLocks noGrp="1"/>
          </p:cNvSpPr>
          <p:nvPr>
            <p:ph type="sldNum" sz="quarter" idx="12"/>
          </p:nvPr>
        </p:nvSpPr>
        <p:spPr/>
        <p:txBody>
          <a:bodyPr/>
          <a:lstStyle/>
          <a:p>
            <a:pPr algn="l">
              <a:defRPr/>
            </a:pPr>
            <a:fld id="{DA03170B-2889-475A-8203-6FAD2ABC8986}" type="slidenum">
              <a:rPr lang="en-US" smtClean="0">
                <a:solidFill>
                  <a:srgbClr val="FFFFFF"/>
                </a:solidFill>
              </a:rPr>
              <a:pPr algn="l">
                <a:defRPr/>
              </a:pPr>
              <a:t>192</a:t>
            </a:fld>
            <a:endParaRPr lang="en-US">
              <a:solidFill>
                <a:srgbClr val="FFFFFF"/>
              </a:solidFill>
            </a:endParaRPr>
          </a:p>
        </p:txBody>
      </p:sp>
    </p:spTree>
    <p:extLst>
      <p:ext uri="{BB962C8B-B14F-4D97-AF65-F5344CB8AC3E}">
        <p14:creationId xmlns:p14="http://schemas.microsoft.com/office/powerpoint/2010/main" val="17565470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4C2AA-4461-C182-14F2-647878690AC8}"/>
              </a:ext>
            </a:extLst>
          </p:cNvPr>
          <p:cNvSpPr>
            <a:spLocks noGrp="1"/>
          </p:cNvSpPr>
          <p:nvPr>
            <p:ph type="title"/>
          </p:nvPr>
        </p:nvSpPr>
        <p:spPr/>
        <p:txBody>
          <a:bodyPr/>
          <a:lstStyle/>
          <a:p>
            <a:pPr>
              <a:spcBef>
                <a:spcPts val="0"/>
              </a:spcBef>
              <a:spcAft>
                <a:spcPts val="0"/>
              </a:spcAft>
            </a:pPr>
            <a:r>
              <a:rPr lang="en-US" sz="2400" i="1" dirty="0"/>
              <a:t>CÓMO DAR Y RECIBIR CRÍTICAS CONSTRUCTIVAS</a:t>
            </a:r>
          </a:p>
        </p:txBody>
      </p:sp>
      <p:sp>
        <p:nvSpPr>
          <p:cNvPr id="3" name="Content Placeholder 2">
            <a:extLst>
              <a:ext uri="{FF2B5EF4-FFF2-40B4-BE49-F238E27FC236}">
                <a16:creationId xmlns:a16="http://schemas.microsoft.com/office/drawing/2014/main" xmlns="" id="{CD4CBDC8-AD87-2243-367B-5A765BE08C35}"/>
              </a:ext>
            </a:extLst>
          </p:cNvPr>
          <p:cNvSpPr>
            <a:spLocks noGrp="1"/>
          </p:cNvSpPr>
          <p:nvPr>
            <p:ph idx="1"/>
          </p:nvPr>
        </p:nvSpPr>
        <p:spPr>
          <a:xfrm>
            <a:off x="794" y="498764"/>
            <a:ext cx="12192000" cy="6357650"/>
          </a:xfrm>
        </p:spPr>
        <p:txBody>
          <a:bodyPr>
            <a:normAutofit lnSpcReduction="10000"/>
          </a:bodyPr>
          <a:lstStyle/>
          <a:p>
            <a:pPr>
              <a:spcBef>
                <a:spcPts val="1200"/>
              </a:spcBef>
              <a:spcAft>
                <a:spcPts val="300"/>
              </a:spcAft>
              <a:buFont typeface="Wingdings" panose="05000000000000000000" pitchFamily="2" charset="2"/>
              <a:buChar char="§"/>
              <a:tabLst>
                <a:tab pos="594360" algn="l"/>
              </a:tabLst>
            </a:pPr>
            <a:r>
              <a:rPr lang="en-US" sz="2400" b="0" kern="1600" cap="all" dirty="0"/>
              <a:t>INSTRUCCIONES BÍBLICAS</a:t>
            </a:r>
          </a:p>
          <a:p>
            <a:pPr lvl="1">
              <a:spcBef>
                <a:spcPts val="0"/>
              </a:spcBef>
              <a:spcAft>
                <a:spcPts val="0"/>
              </a:spcAft>
              <a:buFont typeface="+mj-lt"/>
              <a:buAutoNum type="alphaUcPeriod"/>
              <a:tabLst>
                <a:tab pos="822960" algn="l"/>
              </a:tabLst>
            </a:pPr>
            <a:r>
              <a:rPr lang="en-US" sz="2400" b="0" dirty="0"/>
              <a:t>Pro </a:t>
            </a:r>
            <a:r>
              <a:rPr lang="en-US" sz="2400" b="0" dirty="0"/>
              <a:t>12:1 </a:t>
            </a:r>
            <a:r>
              <a:rPr lang="en-US" sz="2400" b="0" dirty="0"/>
              <a:t>“¡El que </a:t>
            </a:r>
            <a:r>
              <a:rPr lang="en-US" sz="2400" b="0" i="1" dirty="0" err="1"/>
              <a:t>odia</a:t>
            </a:r>
            <a:r>
              <a:rPr lang="en-US" sz="2400" b="0" dirty="0"/>
              <a:t> </a:t>
            </a:r>
            <a:r>
              <a:rPr lang="en-US" sz="2400" b="0" i="1" dirty="0"/>
              <a:t>la reprensión </a:t>
            </a:r>
            <a:r>
              <a:rPr lang="en-US" sz="2400" b="0" i="1" dirty="0" err="1"/>
              <a:t>es</a:t>
            </a:r>
            <a:r>
              <a:rPr lang="en-US" sz="2400" b="0" i="1" dirty="0"/>
              <a:t> </a:t>
            </a:r>
            <a:r>
              <a:rPr lang="en-US" sz="2400" b="0" i="1" dirty="0" err="1"/>
              <a:t>torpe</a:t>
            </a:r>
            <a:r>
              <a:rPr lang="en-US" sz="2400" b="0" dirty="0"/>
              <a:t>!"</a:t>
            </a:r>
            <a:endParaRPr lang="en-US" sz="2400" b="0" dirty="0"/>
          </a:p>
          <a:p>
            <a:pPr lvl="1">
              <a:spcBef>
                <a:spcPts val="0"/>
              </a:spcBef>
              <a:spcAft>
                <a:spcPts val="0"/>
              </a:spcAft>
              <a:buFont typeface="+mj-lt"/>
              <a:buAutoNum type="alphaUcPeriod"/>
              <a:tabLst>
                <a:tab pos="822960" algn="l"/>
              </a:tabLst>
            </a:pPr>
            <a:r>
              <a:rPr lang="en-US" sz="2400" b="0" dirty="0"/>
              <a:t>Pro </a:t>
            </a:r>
            <a:r>
              <a:rPr lang="en-US" sz="2400" b="0" dirty="0"/>
              <a:t>12:15 "El </a:t>
            </a:r>
            <a:r>
              <a:rPr lang="en-US" sz="2400" b="0" dirty="0"/>
              <a:t>que </a:t>
            </a:r>
            <a:r>
              <a:rPr lang="en-US" sz="2400" b="0" dirty="0" err="1"/>
              <a:t>escucha</a:t>
            </a:r>
            <a:r>
              <a:rPr lang="en-US" sz="2400" b="0" dirty="0"/>
              <a:t> </a:t>
            </a:r>
            <a:r>
              <a:rPr lang="en-US" sz="2400" b="0" dirty="0" err="1"/>
              <a:t>consejos</a:t>
            </a:r>
            <a:r>
              <a:rPr lang="en-US" sz="2400" b="0" dirty="0"/>
              <a:t> </a:t>
            </a:r>
            <a:r>
              <a:rPr lang="en-US" sz="2400" b="0" dirty="0" err="1"/>
              <a:t>es</a:t>
            </a:r>
            <a:r>
              <a:rPr lang="en-US" sz="2400" b="0" dirty="0"/>
              <a:t> </a:t>
            </a:r>
            <a:r>
              <a:rPr lang="en-US" sz="2400" b="0" dirty="0" err="1"/>
              <a:t>sabio</a:t>
            </a:r>
            <a:r>
              <a:rPr lang="en-US" sz="2400" b="0" dirty="0"/>
              <a:t>”.</a:t>
            </a:r>
            <a:endParaRPr lang="en-US" sz="2400" b="0" dirty="0"/>
          </a:p>
          <a:p>
            <a:pPr lvl="1">
              <a:spcBef>
                <a:spcPts val="0"/>
              </a:spcBef>
              <a:spcAft>
                <a:spcPts val="0"/>
              </a:spcAft>
              <a:buFont typeface="+mj-lt"/>
              <a:buAutoNum type="alphaUcPeriod"/>
              <a:tabLst>
                <a:tab pos="822960" algn="l"/>
              </a:tabLst>
            </a:pPr>
            <a:r>
              <a:rPr lang="en-US" sz="2400" b="0" dirty="0"/>
              <a:t>Pro 3:11 </a:t>
            </a:r>
            <a:r>
              <a:rPr lang="en-US" sz="2400" b="0" dirty="0"/>
              <a:t>"</a:t>
            </a:r>
            <a:r>
              <a:rPr lang="en-US" sz="2400" b="0" dirty="0"/>
              <a:t>Ni </a:t>
            </a:r>
            <a:r>
              <a:rPr lang="en-US" sz="2400" b="0" i="1" dirty="0" err="1"/>
              <a:t>aborrezcas</a:t>
            </a:r>
            <a:r>
              <a:rPr lang="en-US" sz="2400" b="0" i="1" dirty="0"/>
              <a:t> Su </a:t>
            </a:r>
            <a:r>
              <a:rPr lang="en-US" sz="2400" b="0" i="1" dirty="0" err="1"/>
              <a:t>reprensión</a:t>
            </a:r>
            <a:r>
              <a:rPr lang="en-US" sz="2400" b="0" dirty="0"/>
              <a:t>".</a:t>
            </a:r>
            <a:endParaRPr lang="en-US" sz="2400" b="0" dirty="0"/>
          </a:p>
          <a:p>
            <a:pPr lvl="1">
              <a:spcBef>
                <a:spcPts val="0"/>
              </a:spcBef>
              <a:spcAft>
                <a:spcPts val="0"/>
              </a:spcAft>
              <a:buFont typeface="+mj-lt"/>
              <a:buAutoNum type="alphaUcPeriod"/>
              <a:tabLst>
                <a:tab pos="822960" algn="l"/>
              </a:tabLst>
            </a:pPr>
            <a:r>
              <a:rPr lang="en-US" sz="2400" b="0" dirty="0"/>
              <a:t>Pro </a:t>
            </a:r>
            <a:r>
              <a:rPr lang="en-US" sz="2400" b="0" dirty="0"/>
              <a:t>13:18 </a:t>
            </a:r>
            <a:r>
              <a:rPr lang="en-US" sz="2400" b="0" dirty="0"/>
              <a:t>"</a:t>
            </a:r>
            <a:r>
              <a:rPr lang="es-ES" sz="2400" b="0" dirty="0"/>
              <a:t>Pobreza y </a:t>
            </a:r>
            <a:r>
              <a:rPr lang="es-ES" sz="2400" b="0" i="1" dirty="0"/>
              <a:t>vergüenza</a:t>
            </a:r>
            <a:r>
              <a:rPr lang="es-ES" sz="2400" b="0" dirty="0"/>
              <a:t> vendrán al que desprecia la instrucción</a:t>
            </a:r>
            <a:r>
              <a:rPr lang="en-US" sz="2400" b="0" dirty="0"/>
              <a:t>".</a:t>
            </a:r>
            <a:endParaRPr lang="en-US" sz="2400" b="0" dirty="0"/>
          </a:p>
          <a:p>
            <a:pPr lvl="1">
              <a:spcBef>
                <a:spcPts val="0"/>
              </a:spcBef>
              <a:spcAft>
                <a:spcPts val="0"/>
              </a:spcAft>
              <a:buFont typeface="+mj-lt"/>
              <a:buAutoNum type="alphaUcPeriod"/>
              <a:tabLst>
                <a:tab pos="822960" algn="l"/>
              </a:tabLst>
            </a:pPr>
            <a:r>
              <a:rPr lang="en-US" sz="2400" b="0" dirty="0"/>
              <a:t>Pro </a:t>
            </a:r>
            <a:r>
              <a:rPr lang="en-US" sz="2400" b="0" dirty="0"/>
              <a:t>25:12 </a:t>
            </a:r>
            <a:r>
              <a:rPr lang="en-US" sz="2400" b="0" dirty="0"/>
              <a:t>"</a:t>
            </a:r>
            <a:r>
              <a:rPr lang="es-ES" sz="2400" b="0" dirty="0"/>
              <a:t>Como pendiente de oro y adorno de oro fino Es el sabio que </a:t>
            </a:r>
            <a:r>
              <a:rPr lang="es-ES" sz="2400" b="0" i="1" dirty="0"/>
              <a:t>reprende al oído </a:t>
            </a:r>
            <a:r>
              <a:rPr lang="es-ES" sz="2400" b="0" i="1" dirty="0"/>
              <a:t>atento</a:t>
            </a:r>
            <a:r>
              <a:rPr lang="en-US" sz="2400" b="0" dirty="0"/>
              <a:t>".</a:t>
            </a:r>
          </a:p>
          <a:p>
            <a:pPr lvl="1">
              <a:spcBef>
                <a:spcPts val="0"/>
              </a:spcBef>
              <a:spcAft>
                <a:spcPts val="0"/>
              </a:spcAft>
              <a:buFont typeface="+mj-lt"/>
              <a:buAutoNum type="alphaUcPeriod"/>
              <a:tabLst>
                <a:tab pos="822960" algn="l"/>
              </a:tabLst>
            </a:pPr>
            <a:r>
              <a:rPr lang="es-ES" sz="2400" b="0" dirty="0"/>
              <a:t>Pro 27:6 “Fieles son las </a:t>
            </a:r>
            <a:r>
              <a:rPr lang="es-ES" sz="2400" b="0" i="1" dirty="0"/>
              <a:t>heridas</a:t>
            </a:r>
            <a:r>
              <a:rPr lang="es-ES" sz="2400" b="0" dirty="0"/>
              <a:t> del </a:t>
            </a:r>
            <a:r>
              <a:rPr lang="es-ES" sz="2400" b="0" dirty="0"/>
              <a:t>amigo”</a:t>
            </a:r>
            <a:endParaRPr lang="en-US" sz="2400" b="0" dirty="0"/>
          </a:p>
          <a:p>
            <a:pPr lvl="1">
              <a:spcBef>
                <a:spcPts val="0"/>
              </a:spcBef>
              <a:spcAft>
                <a:spcPts val="0"/>
              </a:spcAft>
              <a:buFont typeface="+mj-lt"/>
              <a:buAutoNum type="alphaUcPeriod"/>
              <a:tabLst>
                <a:tab pos="822960" algn="l"/>
              </a:tabLst>
            </a:pPr>
            <a:r>
              <a:rPr lang="en-US" sz="2400" b="0" dirty="0"/>
              <a:t>Ef 4:15 "</a:t>
            </a:r>
            <a:r>
              <a:rPr lang="en-US" sz="2400" b="0" dirty="0" err="1"/>
              <a:t>Hablar</a:t>
            </a:r>
            <a:r>
              <a:rPr lang="en-US" sz="2400" b="0" dirty="0"/>
              <a:t> la </a:t>
            </a:r>
            <a:r>
              <a:rPr lang="en-US" sz="2400" b="0" i="1" dirty="0" err="1"/>
              <a:t>verdad</a:t>
            </a:r>
            <a:r>
              <a:rPr lang="en-US" sz="2400" b="0" i="1" dirty="0"/>
              <a:t> </a:t>
            </a:r>
            <a:r>
              <a:rPr lang="en-US" sz="2400" b="0" i="1" dirty="0" err="1"/>
              <a:t>en</a:t>
            </a:r>
            <a:r>
              <a:rPr lang="en-US" sz="2400" b="0" i="1" dirty="0"/>
              <a:t> </a:t>
            </a:r>
            <a:r>
              <a:rPr lang="en-US" sz="2400" b="0" i="1" dirty="0" err="1"/>
              <a:t>amor</a:t>
            </a:r>
            <a:r>
              <a:rPr lang="en-US" sz="2400" b="0" dirty="0"/>
              <a:t>".</a:t>
            </a:r>
            <a:endParaRPr lang="en-US" sz="2400" b="0" dirty="0"/>
          </a:p>
          <a:p>
            <a:pPr marL="116205">
              <a:spcBef>
                <a:spcPts val="0"/>
              </a:spcBef>
              <a:spcAft>
                <a:spcPts val="0"/>
              </a:spcAft>
              <a:buFont typeface="Wingdings" panose="05000000000000000000" pitchFamily="2" charset="2"/>
              <a:buChar char="§"/>
            </a:pPr>
            <a:r>
              <a:rPr lang="en-US" sz="2400" b="0" dirty="0"/>
              <a:t>¡TODOS SOMOS IMPERFECTOS Y NECESITAMOS AYUDA! ESTO ES VERDAD EN CADA </a:t>
            </a:r>
            <a:r>
              <a:rPr lang="en-US" sz="2400" b="0" dirty="0"/>
              <a:t>RELACIÓN -¡A </a:t>
            </a:r>
            <a:r>
              <a:rPr lang="en-US" sz="2400" b="0" dirty="0" err="1"/>
              <a:t>todos</a:t>
            </a:r>
            <a:r>
              <a:rPr lang="en-US" sz="2400" b="0" dirty="0"/>
              <a:t> </a:t>
            </a:r>
            <a:r>
              <a:rPr lang="en-US" sz="2400" b="0" dirty="0" err="1"/>
              <a:t>nos</a:t>
            </a:r>
            <a:r>
              <a:rPr lang="en-US" sz="2400" b="0" dirty="0"/>
              <a:t> </a:t>
            </a:r>
            <a:r>
              <a:rPr lang="en-US" sz="2400" b="0" dirty="0" err="1"/>
              <a:t>falta</a:t>
            </a:r>
            <a:r>
              <a:rPr lang="en-US" sz="2400" b="0" dirty="0"/>
              <a:t> </a:t>
            </a:r>
            <a:r>
              <a:rPr lang="en-US" sz="2400" b="0" dirty="0"/>
              <a:t>crecer!</a:t>
            </a:r>
          </a:p>
          <a:p>
            <a:pPr marL="116205">
              <a:spcBef>
                <a:spcPts val="0"/>
              </a:spcBef>
              <a:spcAft>
                <a:spcPts val="0"/>
              </a:spcAft>
              <a:buFont typeface="Wingdings" panose="05000000000000000000" pitchFamily="2" charset="2"/>
              <a:buChar char="§"/>
            </a:pPr>
            <a:r>
              <a:rPr lang="en-US" sz="2400" b="0" dirty="0"/>
              <a:t>Esposos y esposas, padres e hijos, etc. necesitan ayuda unos de otros.</a:t>
            </a:r>
          </a:p>
          <a:p>
            <a:pPr marL="116205">
              <a:spcBef>
                <a:spcPts val="0"/>
              </a:spcBef>
              <a:spcAft>
                <a:spcPts val="0"/>
              </a:spcAft>
              <a:buFont typeface="Wingdings" panose="05000000000000000000" pitchFamily="2" charset="2"/>
              <a:buChar char="§"/>
            </a:pPr>
            <a:r>
              <a:rPr lang="en-US" sz="2400" b="0" dirty="0"/>
              <a:t>Todos necesitamos la ayuda de otras personas que periódicamente arrojen luz sobre nuestros puntos ciegos.</a:t>
            </a:r>
          </a:p>
          <a:p>
            <a:pPr marL="116205">
              <a:spcBef>
                <a:spcPts val="0"/>
              </a:spcBef>
              <a:spcAft>
                <a:spcPts val="0"/>
              </a:spcAft>
              <a:buFont typeface="Wingdings" panose="05000000000000000000" pitchFamily="2" charset="2"/>
              <a:buChar char="§"/>
            </a:pPr>
            <a:r>
              <a:rPr lang="en-US" sz="2400" b="0" dirty="0" err="1"/>
              <a:t>Prov</a:t>
            </a:r>
            <a:r>
              <a:rPr lang="en-US" sz="2400" b="0" dirty="0"/>
              <a:t> </a:t>
            </a:r>
            <a:r>
              <a:rPr lang="en-US" sz="2400" b="0" dirty="0"/>
              <a:t>16:2 - </a:t>
            </a:r>
            <a:r>
              <a:rPr lang="en-US" sz="1000" b="0" dirty="0">
                <a:solidFill>
                  <a:srgbClr val="000000"/>
                </a:solidFill>
                <a:latin typeface="system-ui"/>
              </a:rPr>
              <a:t> </a:t>
            </a:r>
            <a:r>
              <a:rPr lang="es-ES" sz="2400" b="0" dirty="0"/>
              <a:t>Todos los caminos del hombre son limpios ante sus propios ojos</a:t>
            </a:r>
            <a:r>
              <a:rPr lang="en-US" sz="2400" b="0" dirty="0"/>
              <a:t>. (El </a:t>
            </a:r>
            <a:r>
              <a:rPr lang="en-US" sz="2400" b="0" i="1" dirty="0" err="1"/>
              <a:t>autoengaño</a:t>
            </a:r>
            <a:r>
              <a:rPr lang="en-US" sz="2400" b="0" i="1" dirty="0"/>
              <a:t> </a:t>
            </a:r>
            <a:r>
              <a:rPr lang="en-US" sz="2400" b="0" dirty="0" err="1"/>
              <a:t>es</a:t>
            </a:r>
            <a:r>
              <a:rPr lang="en-US" sz="2400" b="0" dirty="0"/>
              <a:t> el </a:t>
            </a:r>
            <a:r>
              <a:rPr lang="en-US" sz="2400" b="0" dirty="0" err="1"/>
              <a:t>peor</a:t>
            </a:r>
            <a:r>
              <a:rPr lang="en-US" sz="2400" b="0" dirty="0"/>
              <a:t> </a:t>
            </a:r>
            <a:r>
              <a:rPr lang="en-US" sz="2400" b="0" dirty="0" err="1"/>
              <a:t>tipo</a:t>
            </a:r>
            <a:r>
              <a:rPr lang="en-US" sz="2400" b="0" dirty="0"/>
              <a:t> de </a:t>
            </a:r>
            <a:r>
              <a:rPr lang="en-US" sz="2400" b="0" dirty="0" err="1"/>
              <a:t>engaño</a:t>
            </a:r>
            <a:r>
              <a:rPr lang="en-US" sz="2400" b="0" dirty="0"/>
              <a:t>.)</a:t>
            </a:r>
            <a:endParaRPr lang="en-US" sz="2400" b="0" dirty="0"/>
          </a:p>
          <a:p>
            <a:pPr marL="116205">
              <a:spcBef>
                <a:spcPts val="0"/>
              </a:spcBef>
              <a:spcAft>
                <a:spcPts val="0"/>
              </a:spcAft>
              <a:buFont typeface="Wingdings" panose="05000000000000000000" pitchFamily="2" charset="2"/>
              <a:buChar char="§"/>
            </a:pPr>
            <a:r>
              <a:rPr lang="en-US" sz="2400" b="0" dirty="0"/>
              <a:t>El problema no </a:t>
            </a:r>
            <a:r>
              <a:rPr lang="en-US" sz="2400" b="0" dirty="0"/>
              <a:t>son las </a:t>
            </a:r>
            <a:r>
              <a:rPr lang="en-US" sz="2400" b="0" dirty="0" err="1"/>
              <a:t>críticas</a:t>
            </a:r>
            <a:r>
              <a:rPr lang="en-US" sz="2400" b="0" dirty="0"/>
              <a:t>, </a:t>
            </a:r>
            <a:r>
              <a:rPr lang="en-US" sz="2400" b="0" dirty="0" err="1"/>
              <a:t>sino</a:t>
            </a:r>
            <a:r>
              <a:rPr lang="en-US" sz="2400" b="0" dirty="0"/>
              <a:t> las </a:t>
            </a:r>
            <a:r>
              <a:rPr lang="en-US" sz="2400" b="0" dirty="0" err="1"/>
              <a:t>críticas</a:t>
            </a:r>
            <a:r>
              <a:rPr lang="en-US" sz="2400" b="0" dirty="0"/>
              <a:t> </a:t>
            </a:r>
            <a:r>
              <a:rPr lang="en-US" sz="2400" b="0" i="1" u="sng" dirty="0" err="1"/>
              <a:t>destructivas</a:t>
            </a:r>
            <a:r>
              <a:rPr lang="en-US" sz="2400" b="0" dirty="0"/>
              <a:t>. </a:t>
            </a:r>
            <a:r>
              <a:rPr lang="en-US" sz="2400" b="0" dirty="0"/>
              <a:t>Muchas veces no sabemos cómo</a:t>
            </a:r>
            <a:br>
              <a:rPr lang="en-US" sz="2400" b="0" dirty="0"/>
            </a:br>
            <a:r>
              <a:rPr lang="en-US" sz="2400" b="0" dirty="0" err="1"/>
              <a:t>hacerlo</a:t>
            </a:r>
            <a:r>
              <a:rPr lang="en-US" sz="2400" b="0" dirty="0"/>
              <a:t> </a:t>
            </a:r>
            <a:r>
              <a:rPr lang="en-US" sz="2400" b="0" dirty="0" err="1"/>
              <a:t>bien</a:t>
            </a:r>
            <a:r>
              <a:rPr lang="en-US" sz="2400" b="0" dirty="0"/>
              <a:t>, </a:t>
            </a:r>
            <a:r>
              <a:rPr lang="en-US" sz="2400" b="0" dirty="0" err="1"/>
              <a:t>así</a:t>
            </a:r>
            <a:r>
              <a:rPr lang="en-US" sz="2400" b="0" dirty="0"/>
              <a:t> que lo </a:t>
            </a:r>
            <a:r>
              <a:rPr lang="en-US" sz="2400" b="0" dirty="0" err="1"/>
              <a:t>evitamos</a:t>
            </a:r>
            <a:r>
              <a:rPr lang="en-US" sz="2400" b="0" dirty="0"/>
              <a:t> </a:t>
            </a:r>
            <a:r>
              <a:rPr lang="en-US" sz="2400" b="0" dirty="0" err="1"/>
              <a:t>por</a:t>
            </a:r>
            <a:r>
              <a:rPr lang="en-US" sz="2400" b="0" dirty="0"/>
              <a:t> </a:t>
            </a:r>
            <a:r>
              <a:rPr lang="en-US" sz="2400" b="0" dirty="0" err="1"/>
              <a:t>completo</a:t>
            </a:r>
            <a:r>
              <a:rPr lang="en-US" sz="2400" b="0" dirty="0"/>
              <a:t>.</a:t>
            </a:r>
            <a:endParaRPr lang="en-US" sz="1600" dirty="0"/>
          </a:p>
        </p:txBody>
      </p:sp>
      <p:sp>
        <p:nvSpPr>
          <p:cNvPr id="4" name="Slide Number Placeholder 3">
            <a:extLst>
              <a:ext uri="{FF2B5EF4-FFF2-40B4-BE49-F238E27FC236}">
                <a16:creationId xmlns:a16="http://schemas.microsoft.com/office/drawing/2014/main" xmlns="" id="{5DE263FE-87AA-AD7D-BCE3-7B9833012AB0}"/>
              </a:ext>
            </a:extLst>
          </p:cNvPr>
          <p:cNvSpPr>
            <a:spLocks noGrp="1"/>
          </p:cNvSpPr>
          <p:nvPr>
            <p:ph type="sldNum" sz="quarter" idx="12"/>
          </p:nvPr>
        </p:nvSpPr>
        <p:spPr/>
        <p:txBody>
          <a:bodyPr/>
          <a:lstStyle/>
          <a:p>
            <a:pPr algn="l">
              <a:defRPr/>
            </a:pPr>
            <a:fld id="{DA03170B-2889-475A-8203-6FAD2ABC8986}" type="slidenum">
              <a:rPr lang="en-US" smtClean="0">
                <a:solidFill>
                  <a:srgbClr val="FFFFFF"/>
                </a:solidFill>
              </a:rPr>
              <a:pPr algn="l">
                <a:defRPr/>
              </a:pPr>
              <a:t>193</a:t>
            </a:fld>
            <a:endParaRPr lang="en-US">
              <a:solidFill>
                <a:srgbClr val="FFFFFF"/>
              </a:solidFill>
            </a:endParaRPr>
          </a:p>
        </p:txBody>
      </p:sp>
      <p:pic>
        <p:nvPicPr>
          <p:cNvPr id="5" name="Picture 4" descr="The Primary Difference Between Constructive And Destructive, 55% OFF">
            <a:extLst>
              <a:ext uri="{FF2B5EF4-FFF2-40B4-BE49-F238E27FC236}">
                <a16:creationId xmlns="" xmlns:a16="http://schemas.microsoft.com/office/drawing/2014/main" id="{0A064651-5C13-BAE6-7F77-2ED6B4BDF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133" y="498765"/>
            <a:ext cx="5294745" cy="5294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52932" y="742481"/>
            <a:ext cx="2259724" cy="646331"/>
          </a:xfrm>
          <a:prstGeom prst="rect">
            <a:avLst/>
          </a:prstGeom>
          <a:solidFill>
            <a:srgbClr val="50F6CB"/>
          </a:solidFill>
        </p:spPr>
        <p:txBody>
          <a:bodyPr wrap="square" rtlCol="0">
            <a:spAutoFit/>
          </a:bodyPr>
          <a:lstStyle/>
          <a:p>
            <a:pPr algn="ctr"/>
            <a:r>
              <a:rPr lang="es-ES" b="1" dirty="0">
                <a:solidFill>
                  <a:srgbClr val="000000"/>
                </a:solidFill>
              </a:rPr>
              <a:t>CRÍTICAS</a:t>
            </a:r>
            <a:br>
              <a:rPr lang="es-ES" b="1" dirty="0">
                <a:solidFill>
                  <a:srgbClr val="000000"/>
                </a:solidFill>
              </a:rPr>
            </a:br>
            <a:r>
              <a:rPr lang="es-ES" b="1" dirty="0">
                <a:solidFill>
                  <a:srgbClr val="000000"/>
                </a:solidFill>
              </a:rPr>
              <a:t>CONSTRUCTIVAS</a:t>
            </a:r>
            <a:endParaRPr lang="en-US" b="1" dirty="0">
              <a:solidFill>
                <a:srgbClr val="000000"/>
              </a:solidFill>
            </a:endParaRPr>
          </a:p>
        </p:txBody>
      </p:sp>
      <p:sp>
        <p:nvSpPr>
          <p:cNvPr id="7" name="TextBox 6"/>
          <p:cNvSpPr txBox="1"/>
          <p:nvPr/>
        </p:nvSpPr>
        <p:spPr>
          <a:xfrm>
            <a:off x="9783456" y="758899"/>
            <a:ext cx="2259724" cy="646331"/>
          </a:xfrm>
          <a:prstGeom prst="rect">
            <a:avLst/>
          </a:prstGeom>
          <a:solidFill>
            <a:srgbClr val="DC6A7D"/>
          </a:solidFill>
        </p:spPr>
        <p:txBody>
          <a:bodyPr wrap="square" rtlCol="0">
            <a:spAutoFit/>
          </a:bodyPr>
          <a:lstStyle/>
          <a:p>
            <a:pPr algn="ctr"/>
            <a:r>
              <a:rPr lang="es-ES" b="1" dirty="0">
                <a:solidFill>
                  <a:srgbClr val="000000"/>
                </a:solidFill>
              </a:rPr>
              <a:t>CRÍTICAS</a:t>
            </a:r>
            <a:br>
              <a:rPr lang="es-ES" b="1" dirty="0">
                <a:solidFill>
                  <a:srgbClr val="000000"/>
                </a:solidFill>
              </a:rPr>
            </a:br>
            <a:r>
              <a:rPr lang="es-ES" b="1" dirty="0">
                <a:solidFill>
                  <a:srgbClr val="000000"/>
                </a:solidFill>
              </a:rPr>
              <a:t>DESTRUCTIVAS</a:t>
            </a:r>
            <a:endParaRPr lang="en-US" b="1" dirty="0">
              <a:solidFill>
                <a:srgbClr val="000000"/>
              </a:solidFill>
            </a:endParaRPr>
          </a:p>
        </p:txBody>
      </p:sp>
      <p:sp>
        <p:nvSpPr>
          <p:cNvPr id="8" name="TextBox 7"/>
          <p:cNvSpPr txBox="1"/>
          <p:nvPr/>
        </p:nvSpPr>
        <p:spPr>
          <a:xfrm>
            <a:off x="7252932" y="1627877"/>
            <a:ext cx="2259724" cy="584775"/>
          </a:xfrm>
          <a:prstGeom prst="rect">
            <a:avLst/>
          </a:prstGeom>
          <a:solidFill>
            <a:schemeClr val="accent1">
              <a:lumMod val="20000"/>
              <a:lumOff val="80000"/>
            </a:schemeClr>
          </a:solidFill>
        </p:spPr>
        <p:txBody>
          <a:bodyPr wrap="square" rtlCol="0">
            <a:spAutoFit/>
          </a:bodyPr>
          <a:lstStyle/>
          <a:p>
            <a:pPr algn="ctr"/>
            <a:r>
              <a:rPr lang="es-ES" sz="1600" b="1" dirty="0">
                <a:solidFill>
                  <a:srgbClr val="000000"/>
                </a:solidFill>
              </a:rPr>
              <a:t>Compasivas </a:t>
            </a:r>
            <a:br>
              <a:rPr lang="es-ES" sz="1600" b="1" dirty="0">
                <a:solidFill>
                  <a:srgbClr val="000000"/>
                </a:solidFill>
              </a:rPr>
            </a:br>
            <a:r>
              <a:rPr lang="es-ES" sz="1600" b="1" dirty="0">
                <a:solidFill>
                  <a:srgbClr val="000000"/>
                </a:solidFill>
              </a:rPr>
              <a:t>y útiles</a:t>
            </a:r>
            <a:endParaRPr lang="en-US" sz="1600" b="1" dirty="0">
              <a:solidFill>
                <a:srgbClr val="000000"/>
              </a:solidFill>
            </a:endParaRPr>
          </a:p>
        </p:txBody>
      </p:sp>
      <p:sp>
        <p:nvSpPr>
          <p:cNvPr id="9" name="TextBox 8"/>
          <p:cNvSpPr txBox="1"/>
          <p:nvPr/>
        </p:nvSpPr>
        <p:spPr>
          <a:xfrm>
            <a:off x="7252932" y="2419028"/>
            <a:ext cx="2259724" cy="584775"/>
          </a:xfrm>
          <a:prstGeom prst="rect">
            <a:avLst/>
          </a:prstGeom>
          <a:solidFill>
            <a:schemeClr val="accent1">
              <a:lumMod val="20000"/>
              <a:lumOff val="80000"/>
            </a:schemeClr>
          </a:solidFill>
        </p:spPr>
        <p:txBody>
          <a:bodyPr wrap="square" rtlCol="0">
            <a:spAutoFit/>
          </a:bodyPr>
          <a:lstStyle/>
          <a:p>
            <a:pPr algn="ctr"/>
            <a:r>
              <a:rPr lang="es-ES" sz="1600" b="1" dirty="0">
                <a:solidFill>
                  <a:srgbClr val="000000"/>
                </a:solidFill>
              </a:rPr>
              <a:t>Se centran </a:t>
            </a:r>
            <a:br>
              <a:rPr lang="es-ES" sz="1600" b="1" dirty="0">
                <a:solidFill>
                  <a:srgbClr val="000000"/>
                </a:solidFill>
              </a:rPr>
            </a:br>
            <a:r>
              <a:rPr lang="es-ES" sz="1600" b="1" dirty="0">
                <a:solidFill>
                  <a:srgbClr val="000000"/>
                </a:solidFill>
              </a:rPr>
              <a:t>en la tarea</a:t>
            </a:r>
            <a:endParaRPr lang="en-US" sz="1600" b="1" dirty="0">
              <a:solidFill>
                <a:srgbClr val="000000"/>
              </a:solidFill>
            </a:endParaRPr>
          </a:p>
        </p:txBody>
      </p:sp>
      <p:sp>
        <p:nvSpPr>
          <p:cNvPr id="10" name="TextBox 9"/>
          <p:cNvSpPr txBox="1"/>
          <p:nvPr/>
        </p:nvSpPr>
        <p:spPr>
          <a:xfrm>
            <a:off x="7252932" y="3186332"/>
            <a:ext cx="2259724" cy="584775"/>
          </a:xfrm>
          <a:prstGeom prst="rect">
            <a:avLst/>
          </a:prstGeom>
          <a:solidFill>
            <a:schemeClr val="accent1">
              <a:lumMod val="20000"/>
              <a:lumOff val="80000"/>
            </a:schemeClr>
          </a:solidFill>
        </p:spPr>
        <p:txBody>
          <a:bodyPr wrap="square" rtlCol="0">
            <a:spAutoFit/>
          </a:bodyPr>
          <a:lstStyle/>
          <a:p>
            <a:pPr algn="ctr"/>
            <a:r>
              <a:rPr lang="es-ES" sz="1600" b="1" dirty="0">
                <a:solidFill>
                  <a:srgbClr val="000000"/>
                </a:solidFill>
              </a:rPr>
              <a:t>Sugerencias </a:t>
            </a:r>
            <a:br>
              <a:rPr lang="es-ES" sz="1600" b="1" dirty="0">
                <a:solidFill>
                  <a:srgbClr val="000000"/>
                </a:solidFill>
              </a:rPr>
            </a:br>
            <a:r>
              <a:rPr lang="es-ES" sz="1600" b="1" dirty="0">
                <a:solidFill>
                  <a:srgbClr val="000000"/>
                </a:solidFill>
              </a:rPr>
              <a:t>para mejorar</a:t>
            </a:r>
            <a:endParaRPr lang="en-US" sz="1600" b="1" dirty="0">
              <a:solidFill>
                <a:srgbClr val="000000"/>
              </a:solidFill>
            </a:endParaRPr>
          </a:p>
        </p:txBody>
      </p:sp>
      <p:sp>
        <p:nvSpPr>
          <p:cNvPr id="11" name="TextBox 10"/>
          <p:cNvSpPr txBox="1"/>
          <p:nvPr/>
        </p:nvSpPr>
        <p:spPr>
          <a:xfrm>
            <a:off x="7252932" y="3980977"/>
            <a:ext cx="2259724" cy="584775"/>
          </a:xfrm>
          <a:prstGeom prst="rect">
            <a:avLst/>
          </a:prstGeom>
          <a:solidFill>
            <a:schemeClr val="accent1">
              <a:lumMod val="20000"/>
              <a:lumOff val="80000"/>
            </a:schemeClr>
          </a:solidFill>
        </p:spPr>
        <p:txBody>
          <a:bodyPr wrap="square" rtlCol="0">
            <a:spAutoFit/>
          </a:bodyPr>
          <a:lstStyle/>
          <a:p>
            <a:pPr algn="ctr"/>
            <a:r>
              <a:rPr lang="es-ES" sz="1600" b="1" dirty="0">
                <a:solidFill>
                  <a:srgbClr val="000000"/>
                </a:solidFill>
              </a:rPr>
              <a:t>Específicas, claras, detalladas, prácticas</a:t>
            </a:r>
            <a:endParaRPr lang="en-US" sz="1600" b="1" dirty="0">
              <a:solidFill>
                <a:srgbClr val="000000"/>
              </a:solidFill>
            </a:endParaRPr>
          </a:p>
        </p:txBody>
      </p:sp>
      <p:sp>
        <p:nvSpPr>
          <p:cNvPr id="12" name="TextBox 11"/>
          <p:cNvSpPr txBox="1"/>
          <p:nvPr/>
        </p:nvSpPr>
        <p:spPr>
          <a:xfrm>
            <a:off x="7252932" y="4777476"/>
            <a:ext cx="2259724" cy="584775"/>
          </a:xfrm>
          <a:prstGeom prst="rect">
            <a:avLst/>
          </a:prstGeom>
          <a:solidFill>
            <a:schemeClr val="accent1">
              <a:lumMod val="20000"/>
              <a:lumOff val="80000"/>
            </a:schemeClr>
          </a:solidFill>
        </p:spPr>
        <p:txBody>
          <a:bodyPr wrap="square" rtlCol="0">
            <a:spAutoFit/>
          </a:bodyPr>
          <a:lstStyle/>
          <a:p>
            <a:pPr algn="ctr"/>
            <a:r>
              <a:rPr lang="es-ES" sz="1600" b="1" dirty="0">
                <a:solidFill>
                  <a:srgbClr val="000000"/>
                </a:solidFill>
              </a:rPr>
              <a:t>Crean motivación, emoción, energía</a:t>
            </a:r>
            <a:endParaRPr lang="en-US" sz="1600" b="1" dirty="0">
              <a:solidFill>
                <a:srgbClr val="000000"/>
              </a:solidFill>
            </a:endParaRPr>
          </a:p>
        </p:txBody>
      </p:sp>
      <p:sp>
        <p:nvSpPr>
          <p:cNvPr id="13" name="TextBox 12"/>
          <p:cNvSpPr txBox="1"/>
          <p:nvPr/>
        </p:nvSpPr>
        <p:spPr>
          <a:xfrm>
            <a:off x="9783456" y="1633356"/>
            <a:ext cx="2259724" cy="584775"/>
          </a:xfrm>
          <a:prstGeom prst="rect">
            <a:avLst/>
          </a:prstGeom>
          <a:solidFill>
            <a:srgbClr val="EAD8D9"/>
          </a:solidFill>
        </p:spPr>
        <p:txBody>
          <a:bodyPr wrap="square" rtlCol="0">
            <a:spAutoFit/>
          </a:bodyPr>
          <a:lstStyle/>
          <a:p>
            <a:pPr algn="ctr"/>
            <a:r>
              <a:rPr lang="es-ES" sz="1600" b="1" dirty="0">
                <a:solidFill>
                  <a:srgbClr val="000000"/>
                </a:solidFill>
              </a:rPr>
              <a:t>Dañinas </a:t>
            </a:r>
            <a:br>
              <a:rPr lang="es-ES" sz="1600" b="1" dirty="0">
                <a:solidFill>
                  <a:srgbClr val="000000"/>
                </a:solidFill>
              </a:rPr>
            </a:br>
            <a:r>
              <a:rPr lang="es-ES" sz="1600" b="1" dirty="0">
                <a:solidFill>
                  <a:srgbClr val="000000"/>
                </a:solidFill>
              </a:rPr>
              <a:t>e insultantes</a:t>
            </a:r>
            <a:endParaRPr lang="en-US" sz="1600" b="1" dirty="0">
              <a:solidFill>
                <a:srgbClr val="000000"/>
              </a:solidFill>
            </a:endParaRPr>
          </a:p>
        </p:txBody>
      </p:sp>
      <p:sp>
        <p:nvSpPr>
          <p:cNvPr id="14" name="TextBox 13"/>
          <p:cNvSpPr txBox="1"/>
          <p:nvPr/>
        </p:nvSpPr>
        <p:spPr>
          <a:xfrm>
            <a:off x="9783456" y="2419028"/>
            <a:ext cx="2259724" cy="584775"/>
          </a:xfrm>
          <a:prstGeom prst="rect">
            <a:avLst/>
          </a:prstGeom>
          <a:solidFill>
            <a:srgbClr val="EAD8D9"/>
          </a:solidFill>
        </p:spPr>
        <p:txBody>
          <a:bodyPr wrap="square" rtlCol="0">
            <a:spAutoFit/>
          </a:bodyPr>
          <a:lstStyle/>
          <a:p>
            <a:pPr algn="ctr"/>
            <a:r>
              <a:rPr lang="es-ES" sz="1600" b="1" dirty="0">
                <a:solidFill>
                  <a:srgbClr val="000000"/>
                </a:solidFill>
              </a:rPr>
              <a:t>Sienten como un ataque personal</a:t>
            </a:r>
            <a:endParaRPr lang="en-US" sz="1600" b="1" dirty="0">
              <a:solidFill>
                <a:srgbClr val="000000"/>
              </a:solidFill>
            </a:endParaRPr>
          </a:p>
        </p:txBody>
      </p:sp>
      <p:sp>
        <p:nvSpPr>
          <p:cNvPr id="15" name="TextBox 14"/>
          <p:cNvSpPr txBox="1"/>
          <p:nvPr/>
        </p:nvSpPr>
        <p:spPr>
          <a:xfrm>
            <a:off x="9783456" y="3189826"/>
            <a:ext cx="2259724" cy="584775"/>
          </a:xfrm>
          <a:prstGeom prst="rect">
            <a:avLst/>
          </a:prstGeom>
          <a:solidFill>
            <a:srgbClr val="EAD8D9"/>
          </a:solidFill>
        </p:spPr>
        <p:txBody>
          <a:bodyPr wrap="square" rtlCol="0">
            <a:spAutoFit/>
          </a:bodyPr>
          <a:lstStyle/>
          <a:p>
            <a:pPr algn="ctr"/>
            <a:r>
              <a:rPr lang="es-ES" sz="1600" b="1" dirty="0">
                <a:solidFill>
                  <a:srgbClr val="000000"/>
                </a:solidFill>
              </a:rPr>
              <a:t>Ninguna sugerencia para mejorar</a:t>
            </a:r>
            <a:endParaRPr lang="en-US" sz="1600" b="1" dirty="0">
              <a:solidFill>
                <a:srgbClr val="000000"/>
              </a:solidFill>
            </a:endParaRPr>
          </a:p>
        </p:txBody>
      </p:sp>
      <p:sp>
        <p:nvSpPr>
          <p:cNvPr id="16" name="TextBox 15"/>
          <p:cNvSpPr txBox="1"/>
          <p:nvPr/>
        </p:nvSpPr>
        <p:spPr>
          <a:xfrm>
            <a:off x="9778918" y="3980977"/>
            <a:ext cx="2259724" cy="584775"/>
          </a:xfrm>
          <a:prstGeom prst="rect">
            <a:avLst/>
          </a:prstGeom>
          <a:solidFill>
            <a:srgbClr val="EAD8D9"/>
          </a:solidFill>
        </p:spPr>
        <p:txBody>
          <a:bodyPr wrap="square" rtlCol="0">
            <a:spAutoFit/>
          </a:bodyPr>
          <a:lstStyle/>
          <a:p>
            <a:pPr algn="ctr"/>
            <a:r>
              <a:rPr lang="es-ES" sz="1600" b="1" dirty="0">
                <a:solidFill>
                  <a:srgbClr val="000000"/>
                </a:solidFill>
              </a:rPr>
              <a:t>Ambiguas y no específicas</a:t>
            </a:r>
            <a:endParaRPr lang="en-US" sz="1600" b="1" dirty="0">
              <a:solidFill>
                <a:srgbClr val="000000"/>
              </a:solidFill>
            </a:endParaRPr>
          </a:p>
        </p:txBody>
      </p:sp>
      <p:sp>
        <p:nvSpPr>
          <p:cNvPr id="17" name="TextBox 16"/>
          <p:cNvSpPr txBox="1"/>
          <p:nvPr/>
        </p:nvSpPr>
        <p:spPr>
          <a:xfrm>
            <a:off x="9778918" y="4780004"/>
            <a:ext cx="2259724" cy="584775"/>
          </a:xfrm>
          <a:prstGeom prst="rect">
            <a:avLst/>
          </a:prstGeom>
          <a:solidFill>
            <a:srgbClr val="EAD8D9"/>
          </a:solidFill>
        </p:spPr>
        <p:txBody>
          <a:bodyPr wrap="square" rtlCol="0">
            <a:spAutoFit/>
          </a:bodyPr>
          <a:lstStyle/>
          <a:p>
            <a:pPr algn="ctr"/>
            <a:r>
              <a:rPr lang="es-ES" sz="1600" b="1" dirty="0">
                <a:solidFill>
                  <a:srgbClr val="000000"/>
                </a:solidFill>
              </a:rPr>
              <a:t>Ponen a la defensiva, crean estrés, fatiga</a:t>
            </a:r>
            <a:endParaRPr lang="en-US" sz="1600" b="1" dirty="0">
              <a:solidFill>
                <a:srgbClr val="000000"/>
              </a:solidFill>
            </a:endParaRPr>
          </a:p>
        </p:txBody>
      </p:sp>
    </p:spTree>
    <p:extLst>
      <p:ext uri="{BB962C8B-B14F-4D97-AF65-F5344CB8AC3E}">
        <p14:creationId xmlns:p14="http://schemas.microsoft.com/office/powerpoint/2010/main" val="22758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4C2AA-4461-C182-14F2-647878690AC8}"/>
              </a:ext>
            </a:extLst>
          </p:cNvPr>
          <p:cNvSpPr>
            <a:spLocks noGrp="1"/>
          </p:cNvSpPr>
          <p:nvPr>
            <p:ph type="title"/>
          </p:nvPr>
        </p:nvSpPr>
        <p:spPr/>
        <p:txBody>
          <a:bodyPr/>
          <a:lstStyle/>
          <a:p>
            <a:pPr>
              <a:spcBef>
                <a:spcPts val="0"/>
              </a:spcBef>
              <a:spcAft>
                <a:spcPts val="0"/>
              </a:spcAft>
            </a:pPr>
            <a:r>
              <a:rPr lang="en-US" sz="2400" i="1" dirty="0"/>
              <a:t>LAS CRÍTICAS</a:t>
            </a:r>
            <a:endParaRPr lang="en-US" sz="2400" i="1" dirty="0"/>
          </a:p>
        </p:txBody>
      </p:sp>
      <p:sp>
        <p:nvSpPr>
          <p:cNvPr id="3" name="Content Placeholder 2">
            <a:extLst>
              <a:ext uri="{FF2B5EF4-FFF2-40B4-BE49-F238E27FC236}">
                <a16:creationId xmlns:a16="http://schemas.microsoft.com/office/drawing/2014/main" xmlns="" id="{CD4CBDC8-AD87-2243-367B-5A765BE08C35}"/>
              </a:ext>
            </a:extLst>
          </p:cNvPr>
          <p:cNvSpPr>
            <a:spLocks noGrp="1"/>
          </p:cNvSpPr>
          <p:nvPr>
            <p:ph idx="1"/>
          </p:nvPr>
        </p:nvSpPr>
        <p:spPr>
          <a:xfrm>
            <a:off x="305594" y="498764"/>
            <a:ext cx="11480800" cy="6258296"/>
          </a:xfrm>
        </p:spPr>
        <p:txBody>
          <a:bodyPr>
            <a:normAutofit/>
          </a:bodyPr>
          <a:lstStyle/>
          <a:p>
            <a:pPr marL="116205">
              <a:spcBef>
                <a:spcPts val="0"/>
              </a:spcBef>
              <a:spcAft>
                <a:spcPts val="0"/>
              </a:spcAft>
            </a:pPr>
            <a:endParaRPr lang="en-US" sz="1600" dirty="0"/>
          </a:p>
          <a:p>
            <a:pPr algn="l" rtl="0"/>
            <a:endParaRPr lang="en-US" dirty="0"/>
          </a:p>
        </p:txBody>
      </p:sp>
      <p:sp>
        <p:nvSpPr>
          <p:cNvPr id="4" name="Slide Number Placeholder 3">
            <a:extLst>
              <a:ext uri="{FF2B5EF4-FFF2-40B4-BE49-F238E27FC236}">
                <a16:creationId xmlns:a16="http://schemas.microsoft.com/office/drawing/2014/main" xmlns="" id="{5DE263FE-87AA-AD7D-BCE3-7B9833012AB0}"/>
              </a:ext>
            </a:extLst>
          </p:cNvPr>
          <p:cNvSpPr>
            <a:spLocks noGrp="1"/>
          </p:cNvSpPr>
          <p:nvPr>
            <p:ph type="sldNum" sz="quarter" idx="12"/>
          </p:nvPr>
        </p:nvSpPr>
        <p:spPr/>
        <p:txBody>
          <a:bodyPr/>
          <a:lstStyle/>
          <a:p>
            <a:pPr algn="l">
              <a:defRPr/>
            </a:pPr>
            <a:fld id="{DA03170B-2889-475A-8203-6FAD2ABC8986}" type="slidenum">
              <a:rPr lang="en-US" smtClean="0">
                <a:solidFill>
                  <a:srgbClr val="FFFFFF"/>
                </a:solidFill>
              </a:rPr>
              <a:pPr algn="l">
                <a:defRPr/>
              </a:pPr>
              <a:t>194</a:t>
            </a:fld>
            <a:endParaRPr lang="en-US">
              <a:solidFill>
                <a:srgbClr val="FFFFFF"/>
              </a:solidFill>
            </a:endParaRPr>
          </a:p>
        </p:txBody>
      </p:sp>
      <p:sp>
        <p:nvSpPr>
          <p:cNvPr id="6" name="TextBox 5">
            <a:extLst>
              <a:ext uri="{FF2B5EF4-FFF2-40B4-BE49-F238E27FC236}">
                <a16:creationId xmlns:a16="http://schemas.microsoft.com/office/drawing/2014/main" xmlns="" id="{18F9D2FB-B529-4B9F-6A2F-6D17E209A9B9}"/>
              </a:ext>
            </a:extLst>
          </p:cNvPr>
          <p:cNvSpPr txBox="1"/>
          <p:nvPr/>
        </p:nvSpPr>
        <p:spPr>
          <a:xfrm>
            <a:off x="415662" y="663084"/>
            <a:ext cx="11362265" cy="6093976"/>
          </a:xfrm>
          <a:prstGeom prst="rect">
            <a:avLst/>
          </a:prstGeom>
          <a:noFill/>
        </p:spPr>
        <p:txBody>
          <a:bodyPr wrap="square">
            <a:spAutoFit/>
          </a:bodyPr>
          <a:lstStyle/>
          <a:p>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La investigación ha encontrado que la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disminución</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significativa de las críticas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y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comentarios</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negativos</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de nuestras relaciones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familiares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es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u="sng" dirty="0" err="1">
                <a:solidFill>
                  <a:srgbClr val="FFFFFF"/>
                </a:solidFill>
                <a:latin typeface="Calibri" panose="020F0502020204030204" pitchFamily="34" charset="0"/>
                <a:ea typeface="Calibri" panose="020F0502020204030204" pitchFamily="34" charset="0"/>
                <a:cs typeface="Calibri" panose="020F0502020204030204" pitchFamily="34" charset="0"/>
              </a:rPr>
              <a:t>incluso</a:t>
            </a:r>
            <a:r>
              <a:rPr lang="en-US" sz="2600" b="1" u="sng"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u="sng" dirty="0" err="1">
                <a:solidFill>
                  <a:srgbClr val="FFFFFF"/>
                </a:solidFill>
                <a:latin typeface="Calibri" panose="020F0502020204030204" pitchFamily="34" charset="0"/>
                <a:ea typeface="Calibri" panose="020F0502020204030204" pitchFamily="34" charset="0"/>
                <a:cs typeface="Calibri" panose="020F0502020204030204" pitchFamily="34" charset="0"/>
              </a:rPr>
              <a:t>más</a:t>
            </a:r>
            <a:r>
              <a:rPr lang="en-US" sz="2600" b="1" u="sng"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u="sng" dirty="0" err="1">
                <a:solidFill>
                  <a:srgbClr val="FFFFFF"/>
                </a:solidFill>
                <a:latin typeface="Calibri" panose="020F0502020204030204" pitchFamily="34" charset="0"/>
                <a:ea typeface="Calibri" panose="020F0502020204030204" pitchFamily="34" charset="0"/>
                <a:cs typeface="Calibri" panose="020F0502020204030204" pitchFamily="34" charset="0"/>
              </a:rPr>
              <a:t>importante</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que aprender a expresar el amor positivamente. ¡No es de extrañar que Pablo enfatice que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debemos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concentrarnos</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en lo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positivo</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s-ES" sz="2600" i="1" dirty="0">
                <a:solidFill>
                  <a:srgbClr val="FFFFFF"/>
                </a:solidFill>
                <a:latin typeface="Calibri" panose="020F0502020204030204" pitchFamily="34" charset="0"/>
                <a:ea typeface="Calibri" panose="020F0502020204030204" pitchFamily="34" charset="0"/>
                <a:cs typeface="Calibri" panose="020F0502020204030204" pitchFamily="34" charset="0"/>
              </a:rPr>
              <a:t>Por lo demás, hermanos, todo lo que es verdadero, todo lo digno, todo lo justo, todo lo puro, todo lo amable, todo lo honorable, si hay alguna virtud o algo que merece elogio, en esto mediten</a:t>
            </a:r>
            <a:r>
              <a:rPr lang="en-US" sz="2600" i="1"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i="1" dirty="0">
                <a:solidFill>
                  <a:srgbClr val="FFFFFF"/>
                </a:solidFill>
                <a:latin typeface="Calibri" panose="020F0502020204030204" pitchFamily="34" charset="0"/>
                <a:ea typeface="Calibri" panose="020F0502020204030204" pitchFamily="34" charset="0"/>
                <a:cs typeface="Calibri" panose="020F0502020204030204" pitchFamily="34" charset="0"/>
              </a:rPr>
              <a:t>Fil 4:8. </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Una de las razones por las que esto es tan importante es que se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necesitan</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muchas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caricias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positivas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para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compensar</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un solo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comentario</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crítico.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Entonces</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mantenga</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las críticas al mínimo y expréselas sólo si cree que es realmente necesario.</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i="1"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s-ES" sz="2600" i="1" dirty="0">
                <a:solidFill>
                  <a:srgbClr val="FFFFFF"/>
                </a:solidFill>
                <a:latin typeface="Calibri" panose="020F0502020204030204" pitchFamily="34" charset="0"/>
                <a:ea typeface="Calibri" panose="020F0502020204030204" pitchFamily="34" charset="0"/>
                <a:cs typeface="Calibri" panose="020F0502020204030204" pitchFamily="34" charset="0"/>
              </a:rPr>
              <a:t>Que cada uno sea pronto para oír, tardo para hablar, tardo para la ira</a:t>
            </a:r>
            <a:r>
              <a:rPr lang="en-US" sz="2600" i="1" dirty="0">
                <a:solidFill>
                  <a:srgbClr val="FFFFFF"/>
                </a:solidFill>
                <a:latin typeface="Calibri" panose="020F0502020204030204" pitchFamily="34" charset="0"/>
                <a:ea typeface="Calibri" panose="020F0502020204030204" pitchFamily="34" charset="0"/>
                <a:cs typeface="Calibri" panose="020F0502020204030204" pitchFamily="34" charset="0"/>
              </a:rPr>
              <a:t>” Stg 1:19.</a:t>
            </a:r>
            <a:endPar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p>
          <a:p>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Intente</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prometerle a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su</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pareja</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que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usted</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nunca</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dirá</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una palabra crítica</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sobre él o ella,</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ni</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hará</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chistes</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sobre</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él</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o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ella</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ni</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hablará</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de ninguna manera con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crueldad</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sobre</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él</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o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ella</a:t>
            </a:r>
            <a:r>
              <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ea typeface="Calibri" panose="020F0502020204030204" pitchFamily="34" charset="0"/>
                <a:cs typeface="Calibri" panose="020F0502020204030204" pitchFamily="34" charset="0"/>
              </a:rPr>
              <a:t>ni</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traicionará</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su</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relación</a:t>
            </a:r>
            <a:r>
              <a:rPr lang="en-US" sz="26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¡Y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pídale</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a </a:t>
            </a:r>
            <a:r>
              <a:rPr lang="en-US" sz="2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su</a:t>
            </a:r>
            <a:r>
              <a:rPr lang="en-US" sz="2600" b="1" dirty="0">
                <a:solidFill>
                  <a:srgbClr val="FFFFFF"/>
                </a:solidFill>
                <a:latin typeface="Calibri" panose="020F0502020204030204" pitchFamily="34" charset="0"/>
                <a:ea typeface="Calibri" panose="020F0502020204030204" pitchFamily="34" charset="0"/>
                <a:cs typeface="Calibri" panose="020F0502020204030204" pitchFamily="34" charset="0"/>
              </a:rPr>
              <a:t> pareja que haga lo mismo!</a:t>
            </a:r>
            <a:endParaRPr lang="en-US" sz="26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250428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DF3C47-692A-E3BF-941A-AFD75D2637AF}"/>
              </a:ext>
            </a:extLst>
          </p:cNvPr>
          <p:cNvSpPr>
            <a:spLocks noGrp="1"/>
          </p:cNvSpPr>
          <p:nvPr>
            <p:ph type="title"/>
          </p:nvPr>
        </p:nvSpPr>
        <p:spPr>
          <a:xfrm>
            <a:off x="794" y="84318"/>
            <a:ext cx="12192000" cy="442550"/>
          </a:xfrm>
        </p:spPr>
        <p:txBody>
          <a:bodyPr/>
          <a:lstStyle/>
          <a:p>
            <a:r>
              <a:rPr lang="en-US" sz="2600" i="1" u="sng" dirty="0"/>
              <a:t>Una </a:t>
            </a:r>
            <a:r>
              <a:rPr lang="en-US" sz="2600" i="1" u="sng" dirty="0" err="1"/>
              <a:t>familia</a:t>
            </a:r>
            <a:r>
              <a:rPr lang="en-US" sz="2600" i="1" u="sng" dirty="0"/>
              <a:t> que </a:t>
            </a:r>
            <a:r>
              <a:rPr lang="en-US" sz="2600" i="1" u="sng" dirty="0" err="1"/>
              <a:t>funciona</a:t>
            </a:r>
            <a:r>
              <a:rPr lang="en-US" sz="2600" i="1" u="sng" dirty="0"/>
              <a:t> </a:t>
            </a:r>
            <a:r>
              <a:rPr lang="en-US" sz="2600" i="1" u="sng" dirty="0" err="1"/>
              <a:t>es</a:t>
            </a:r>
            <a:r>
              <a:rPr lang="en-US" sz="2600" i="1" u="sng" dirty="0"/>
              <a:t> un </a:t>
            </a:r>
            <a:r>
              <a:rPr lang="en-US" sz="2600" i="1" u="sng" dirty="0" err="1"/>
              <a:t>resultado</a:t>
            </a:r>
            <a:r>
              <a:rPr lang="en-US" sz="2600" i="1" u="sng" dirty="0"/>
              <a:t> de que </a:t>
            </a:r>
            <a:r>
              <a:rPr lang="en-US" sz="2600" i="1" u="sng" dirty="0" err="1"/>
              <a:t>cada</a:t>
            </a:r>
            <a:r>
              <a:rPr lang="en-US" sz="2600" i="1" u="sng" dirty="0"/>
              <a:t> persona se </a:t>
            </a:r>
            <a:r>
              <a:rPr lang="en-US" sz="2600" i="1" u="sng" dirty="0" err="1"/>
              <a:t>esfuerza</a:t>
            </a:r>
            <a:r>
              <a:rPr lang="en-US" sz="2600" i="1" u="sng" dirty="0"/>
              <a:t> </a:t>
            </a:r>
            <a:r>
              <a:rPr lang="en-US" sz="2600" i="1" u="sng" dirty="0" err="1"/>
              <a:t>por</a:t>
            </a:r>
            <a:r>
              <a:rPr lang="en-US" sz="2600" i="1" u="sng" dirty="0"/>
              <a:t> </a:t>
            </a:r>
            <a:r>
              <a:rPr lang="en-US" sz="2600" i="1" u="sng" dirty="0" err="1"/>
              <a:t>mejorar</a:t>
            </a:r>
            <a:endParaRPr lang="en-US" sz="2600" u="sng" dirty="0"/>
          </a:p>
        </p:txBody>
      </p:sp>
      <p:sp>
        <p:nvSpPr>
          <p:cNvPr id="3" name="Content Placeholder 2">
            <a:extLst>
              <a:ext uri="{FF2B5EF4-FFF2-40B4-BE49-F238E27FC236}">
                <a16:creationId xmlns="" xmlns:a16="http://schemas.microsoft.com/office/drawing/2014/main" id="{9A8FE368-F447-FE72-C680-09FE2AB663CA}"/>
              </a:ext>
            </a:extLst>
          </p:cNvPr>
          <p:cNvSpPr>
            <a:spLocks noGrp="1"/>
          </p:cNvSpPr>
          <p:nvPr>
            <p:ph idx="1"/>
          </p:nvPr>
        </p:nvSpPr>
        <p:spPr>
          <a:xfrm>
            <a:off x="84878" y="609600"/>
            <a:ext cx="12010935" cy="6164082"/>
          </a:xfrm>
        </p:spPr>
        <p:txBody>
          <a:bodyPr anchor="t">
            <a:noAutofit/>
          </a:bodyPr>
          <a:lstStyle/>
          <a:p>
            <a:pPr marL="228600" indent="-228600">
              <a:lnSpc>
                <a:spcPts val="1560"/>
              </a:lnSpc>
              <a:spcBef>
                <a:spcPts val="500"/>
              </a:spcBef>
              <a:spcAft>
                <a:spcPts val="500"/>
              </a:spcAft>
              <a:buFont typeface="Arial" panose="020B0604020202020204" pitchFamily="34" charset="0"/>
              <a:buChar char="•"/>
              <a:tabLst>
                <a:tab pos="457200" algn="l"/>
              </a:tabLst>
            </a:pPr>
            <a:r>
              <a:rPr lang="en-US" sz="2400" b="0" dirty="0"/>
              <a:t>Me </a:t>
            </a:r>
            <a:r>
              <a:rPr lang="en-US" sz="2400" b="0" dirty="0" err="1"/>
              <a:t>comprometo</a:t>
            </a:r>
            <a:r>
              <a:rPr lang="en-US" sz="2400" b="0" dirty="0"/>
              <a:t> al </a:t>
            </a:r>
            <a:r>
              <a:rPr lang="en-US" sz="2400" b="0" dirty="0" err="1"/>
              <a:t>crecimiento</a:t>
            </a:r>
            <a:r>
              <a:rPr lang="en-US" sz="2400" b="0" dirty="0"/>
              <a:t> personal.</a:t>
            </a:r>
            <a:endParaRPr lang="en-US" sz="2400" b="0" dirty="0">
              <a:cs typeface="Times New Roman" panose="02020603050405020304" pitchFamily="18" charset="0"/>
            </a:endParaRPr>
          </a:p>
          <a:p>
            <a:pPr marL="685800" lvl="2" indent="-285750">
              <a:lnSpc>
                <a:spcPts val="1560"/>
              </a:lnSpc>
              <a:spcBef>
                <a:spcPts val="500"/>
              </a:spcBef>
              <a:spcAft>
                <a:spcPts val="500"/>
              </a:spcAft>
              <a:buFont typeface="Wingdings" panose="05000000000000000000" pitchFamily="2" charset="2"/>
              <a:buChar char="§"/>
              <a:tabLst>
                <a:tab pos="914400" algn="l"/>
              </a:tabLst>
            </a:pPr>
            <a:r>
              <a:rPr lang="en-US" sz="2400" b="0" dirty="0"/>
              <a:t>2 </a:t>
            </a:r>
            <a:r>
              <a:rPr lang="en-US" sz="2400" b="0" dirty="0"/>
              <a:t>Ped </a:t>
            </a:r>
            <a:r>
              <a:rPr lang="en-US" sz="2400" b="0" dirty="0"/>
              <a:t>3:18 - </a:t>
            </a:r>
            <a:r>
              <a:rPr lang="es-ES" sz="2400" b="0" dirty="0"/>
              <a:t>C</a:t>
            </a:r>
            <a:r>
              <a:rPr lang="es-ES" sz="2400" b="0" dirty="0"/>
              <a:t>rezcan </a:t>
            </a:r>
            <a:r>
              <a:rPr lang="es-ES" sz="2400" b="0" dirty="0"/>
              <a:t>en la gracia y el conocimiento de nuestro Señor y Salvador </a:t>
            </a:r>
            <a:r>
              <a:rPr lang="es-ES" sz="2400" b="0" dirty="0"/>
              <a:t>Jesucristo</a:t>
            </a:r>
            <a:r>
              <a:rPr lang="en-US" sz="2400" b="0" dirty="0"/>
              <a:t>.</a:t>
            </a:r>
            <a:endParaRPr lang="en-US" sz="2400" b="0" dirty="0">
              <a:cs typeface="Times New Roman" panose="02020603050405020304" pitchFamily="18" charset="0"/>
            </a:endParaRPr>
          </a:p>
          <a:p>
            <a:pPr marL="228600" indent="-228600">
              <a:lnSpc>
                <a:spcPts val="1560"/>
              </a:lnSpc>
              <a:spcBef>
                <a:spcPts val="500"/>
              </a:spcBef>
              <a:spcAft>
                <a:spcPts val="500"/>
              </a:spcAft>
              <a:buFont typeface="Arial" panose="020B0604020202020204" pitchFamily="34" charset="0"/>
              <a:buChar char="•"/>
              <a:tabLst>
                <a:tab pos="457200" algn="l"/>
              </a:tabLst>
            </a:pPr>
            <a:r>
              <a:rPr lang="en-US" sz="2400" b="0" dirty="0"/>
              <a:t>Me </a:t>
            </a:r>
            <a:r>
              <a:rPr lang="en-US" sz="2400" b="0" dirty="0" err="1"/>
              <a:t>comprometo</a:t>
            </a:r>
            <a:r>
              <a:rPr lang="en-US" sz="2400" b="0" dirty="0"/>
              <a:t> a la </a:t>
            </a:r>
            <a:r>
              <a:rPr lang="en-US" sz="2400" b="0" dirty="0" err="1"/>
              <a:t>transformación</a:t>
            </a:r>
            <a:r>
              <a:rPr lang="en-US" sz="2400" b="0" dirty="0"/>
              <a:t> del </a:t>
            </a:r>
            <a:r>
              <a:rPr lang="en-US" sz="2400" b="0" dirty="0" err="1"/>
              <a:t>carácter</a:t>
            </a:r>
            <a:r>
              <a:rPr lang="en-US" sz="2400" b="0" dirty="0"/>
              <a:t>. </a:t>
            </a:r>
            <a:r>
              <a:rPr lang="en-US" sz="2400" b="0" dirty="0" err="1"/>
              <a:t>Colosenses</a:t>
            </a:r>
            <a:r>
              <a:rPr lang="en-US" sz="2400" b="0" dirty="0"/>
              <a:t> </a:t>
            </a:r>
            <a:r>
              <a:rPr lang="en-US" sz="2400" b="0" dirty="0"/>
              <a:t>3</a:t>
            </a:r>
            <a:endParaRPr lang="en-US" sz="2400" b="0" dirty="0">
              <a:cs typeface="Times New Roman" panose="02020603050405020304" pitchFamily="18" charset="0"/>
            </a:endParaRPr>
          </a:p>
          <a:p>
            <a:pPr marL="685800" lvl="2" indent="-285750">
              <a:lnSpc>
                <a:spcPts val="1560"/>
              </a:lnSpc>
              <a:spcBef>
                <a:spcPts val="500"/>
              </a:spcBef>
              <a:spcAft>
                <a:spcPts val="500"/>
              </a:spcAft>
              <a:buFont typeface="Wingdings" panose="05000000000000000000" pitchFamily="2" charset="2"/>
              <a:buChar char="§"/>
              <a:tabLst>
                <a:tab pos="914400" algn="l"/>
              </a:tabLst>
            </a:pPr>
            <a:r>
              <a:rPr lang="en-US" sz="2400" b="0" dirty="0"/>
              <a:t>¿</a:t>
            </a:r>
            <a:r>
              <a:rPr lang="en-US" sz="2400" b="0" dirty="0" err="1"/>
              <a:t>Mantendré</a:t>
            </a:r>
            <a:r>
              <a:rPr lang="en-US" sz="2400" b="0" dirty="0"/>
              <a:t> </a:t>
            </a:r>
            <a:r>
              <a:rPr lang="en-US" sz="2400" b="0" dirty="0" err="1"/>
              <a:t>puesta</a:t>
            </a:r>
            <a:r>
              <a:rPr lang="en-US" sz="2400" b="0" dirty="0"/>
              <a:t> la </a:t>
            </a:r>
            <a:r>
              <a:rPr lang="en-US" sz="2400" b="0" dirty="0" err="1"/>
              <a:t>mira</a:t>
            </a:r>
            <a:r>
              <a:rPr lang="en-US" sz="2400" b="0" dirty="0"/>
              <a:t> </a:t>
            </a:r>
            <a:r>
              <a:rPr lang="en-US" sz="2400" b="0" dirty="0" err="1"/>
              <a:t>en</a:t>
            </a:r>
            <a:r>
              <a:rPr lang="en-US" sz="2400" b="0" dirty="0"/>
              <a:t> las </a:t>
            </a:r>
            <a:r>
              <a:rPr lang="en-US" sz="2400" b="0" dirty="0" err="1"/>
              <a:t>cosas</a:t>
            </a:r>
            <a:r>
              <a:rPr lang="en-US" sz="2400" b="0" dirty="0"/>
              <a:t> de </a:t>
            </a:r>
            <a:r>
              <a:rPr lang="en-US" sz="2400" b="0" dirty="0" err="1"/>
              <a:t>arriba</a:t>
            </a:r>
            <a:r>
              <a:rPr lang="en-US" sz="2400" b="0" dirty="0"/>
              <a:t>? </a:t>
            </a:r>
            <a:r>
              <a:rPr lang="en-US" sz="2400" b="0" dirty="0"/>
              <a:t>(2)</a:t>
            </a:r>
            <a:endParaRPr lang="en-US" sz="2400" b="0" dirty="0">
              <a:cs typeface="Times New Roman" panose="02020603050405020304" pitchFamily="18" charset="0"/>
            </a:endParaRPr>
          </a:p>
          <a:p>
            <a:pPr marL="685800" lvl="2" indent="-285750">
              <a:lnSpc>
                <a:spcPts val="1560"/>
              </a:lnSpc>
              <a:spcBef>
                <a:spcPts val="500"/>
              </a:spcBef>
              <a:spcAft>
                <a:spcPts val="500"/>
              </a:spcAft>
              <a:buFont typeface="Wingdings" panose="05000000000000000000" pitchFamily="2" charset="2"/>
              <a:buChar char="§"/>
              <a:tabLst>
                <a:tab pos="914400" algn="l"/>
              </a:tabLst>
            </a:pPr>
            <a:r>
              <a:rPr lang="en-US" sz="2400" b="0" dirty="0"/>
              <a:t>¿</a:t>
            </a:r>
            <a:r>
              <a:rPr lang="en-US" sz="2400" b="0" dirty="0" err="1"/>
              <a:t>Moriré</a:t>
            </a:r>
            <a:r>
              <a:rPr lang="en-US" sz="2400" b="0" dirty="0"/>
              <a:t> al </a:t>
            </a:r>
            <a:r>
              <a:rPr lang="en-US" sz="2400" b="0" dirty="0" err="1"/>
              <a:t>pecado</a:t>
            </a:r>
            <a:r>
              <a:rPr lang="en-US" sz="2400" b="0" dirty="0"/>
              <a:t>? </a:t>
            </a:r>
            <a:r>
              <a:rPr lang="en-US" sz="2400" b="0" dirty="0"/>
              <a:t>(5)</a:t>
            </a:r>
            <a:endParaRPr lang="en-US" sz="2400" b="0" dirty="0">
              <a:cs typeface="Times New Roman" panose="02020603050405020304" pitchFamily="18" charset="0"/>
            </a:endParaRPr>
          </a:p>
          <a:p>
            <a:pPr marL="685800" lvl="2" indent="-285750">
              <a:lnSpc>
                <a:spcPts val="1560"/>
              </a:lnSpc>
              <a:spcBef>
                <a:spcPts val="500"/>
              </a:spcBef>
              <a:spcAft>
                <a:spcPts val="500"/>
              </a:spcAft>
              <a:buFont typeface="Wingdings" panose="05000000000000000000" pitchFamily="2" charset="2"/>
              <a:buChar char="§"/>
              <a:tabLst>
                <a:tab pos="914400" algn="l"/>
              </a:tabLst>
            </a:pPr>
            <a:r>
              <a:rPr lang="en-US" sz="2400" b="0" dirty="0"/>
              <a:t>¿Me </a:t>
            </a:r>
            <a:r>
              <a:rPr lang="en-US" sz="2400" b="0" dirty="0" err="1"/>
              <a:t>despojaré</a:t>
            </a:r>
            <a:r>
              <a:rPr lang="en-US" sz="2400" b="0" dirty="0"/>
              <a:t> del </a:t>
            </a:r>
            <a:r>
              <a:rPr lang="en-US" sz="2400" b="0" dirty="0" err="1"/>
              <a:t>enojo</a:t>
            </a:r>
            <a:r>
              <a:rPr lang="en-US" sz="2400" b="0" dirty="0"/>
              <a:t> y la </a:t>
            </a:r>
            <a:r>
              <a:rPr lang="en-US" sz="2400" b="0" dirty="0" err="1"/>
              <a:t>deshonestidad</a:t>
            </a:r>
            <a:r>
              <a:rPr lang="en-US" sz="2400" b="0" dirty="0"/>
              <a:t>? </a:t>
            </a:r>
            <a:r>
              <a:rPr lang="en-US" sz="2400" b="0" dirty="0"/>
              <a:t>(7)</a:t>
            </a:r>
            <a:endParaRPr lang="en-US" sz="2400" b="0" dirty="0">
              <a:cs typeface="Times New Roman" panose="02020603050405020304" pitchFamily="18" charset="0"/>
            </a:endParaRPr>
          </a:p>
          <a:p>
            <a:pPr marL="685800" lvl="2" indent="-285750">
              <a:lnSpc>
                <a:spcPts val="1560"/>
              </a:lnSpc>
              <a:spcBef>
                <a:spcPts val="500"/>
              </a:spcBef>
              <a:spcAft>
                <a:spcPts val="500"/>
              </a:spcAft>
              <a:buFont typeface="Wingdings" panose="05000000000000000000" pitchFamily="2" charset="2"/>
              <a:buChar char="§"/>
              <a:tabLst>
                <a:tab pos="914400" algn="l"/>
              </a:tabLst>
            </a:pPr>
            <a:r>
              <a:rPr lang="en-US" sz="2400" b="0" dirty="0"/>
              <a:t>¿Me </a:t>
            </a:r>
            <a:r>
              <a:rPr lang="en-US" sz="2400" b="0" dirty="0" err="1"/>
              <a:t>revestiré</a:t>
            </a:r>
            <a:r>
              <a:rPr lang="en-US" sz="2400" b="0" dirty="0"/>
              <a:t> de un </a:t>
            </a:r>
            <a:r>
              <a:rPr lang="en-US" sz="2400" b="0" dirty="0" err="1"/>
              <a:t>corazón</a:t>
            </a:r>
            <a:r>
              <a:rPr lang="en-US" sz="2400" b="0" dirty="0"/>
              <a:t> de </a:t>
            </a:r>
            <a:r>
              <a:rPr lang="en-US" sz="2400" b="0" dirty="0" err="1"/>
              <a:t>compasión</a:t>
            </a:r>
            <a:r>
              <a:rPr lang="en-US" sz="2400" b="0" dirty="0"/>
              <a:t> y </a:t>
            </a:r>
            <a:r>
              <a:rPr lang="en-US" sz="2400" b="0" dirty="0" err="1"/>
              <a:t>perdón</a:t>
            </a:r>
            <a:r>
              <a:rPr lang="en-US" sz="2400" b="0" dirty="0"/>
              <a:t>? </a:t>
            </a:r>
            <a:r>
              <a:rPr lang="en-US" sz="2400" b="0" dirty="0"/>
              <a:t>(12-13)  </a:t>
            </a:r>
            <a:endParaRPr lang="en-US" sz="2400" b="0" dirty="0">
              <a:cs typeface="Times New Roman" panose="02020603050405020304" pitchFamily="18" charset="0"/>
            </a:endParaRPr>
          </a:p>
          <a:p>
            <a:pPr marL="685800" lvl="2" indent="-285750">
              <a:lnSpc>
                <a:spcPts val="1560"/>
              </a:lnSpc>
              <a:spcBef>
                <a:spcPts val="500"/>
              </a:spcBef>
              <a:spcAft>
                <a:spcPts val="500"/>
              </a:spcAft>
              <a:buFont typeface="Wingdings" panose="05000000000000000000" pitchFamily="2" charset="2"/>
              <a:buChar char="§"/>
              <a:tabLst>
                <a:tab pos="914400" algn="l"/>
              </a:tabLst>
            </a:pPr>
            <a:r>
              <a:rPr lang="en-US" sz="2400" b="0" dirty="0"/>
              <a:t>¿</a:t>
            </a:r>
            <a:r>
              <a:rPr lang="en-US" sz="2400" b="0" dirty="0" err="1"/>
              <a:t>Estaré</a:t>
            </a:r>
            <a:r>
              <a:rPr lang="en-US" sz="2400" b="0" dirty="0"/>
              <a:t> </a:t>
            </a:r>
            <a:r>
              <a:rPr lang="en-US" sz="2400" b="0" dirty="0" err="1"/>
              <a:t>lleno</a:t>
            </a:r>
            <a:r>
              <a:rPr lang="en-US" sz="2400" b="0" dirty="0"/>
              <a:t> de </a:t>
            </a:r>
            <a:r>
              <a:rPr lang="en-US" sz="2400" b="0" dirty="0" err="1"/>
              <a:t>amor</a:t>
            </a:r>
            <a:r>
              <a:rPr lang="en-US" sz="2400" b="0" dirty="0"/>
              <a:t>, </a:t>
            </a:r>
            <a:r>
              <a:rPr lang="en-US" sz="2400" b="0" dirty="0" err="1"/>
              <a:t>paz</a:t>
            </a:r>
            <a:r>
              <a:rPr lang="en-US" sz="2400" b="0" dirty="0"/>
              <a:t>, </a:t>
            </a:r>
            <a:r>
              <a:rPr lang="en-US" sz="2400" b="0" dirty="0" err="1"/>
              <a:t>sabiduría</a:t>
            </a:r>
            <a:r>
              <a:rPr lang="en-US" sz="2400" b="0" dirty="0"/>
              <a:t> y la palabra de Dios? </a:t>
            </a:r>
            <a:r>
              <a:rPr lang="en-US" sz="2400" b="0" dirty="0"/>
              <a:t>(14-17)</a:t>
            </a:r>
            <a:endParaRPr lang="en-US" sz="2400" b="0" dirty="0">
              <a:cs typeface="Times New Roman" panose="02020603050405020304" pitchFamily="18" charset="0"/>
            </a:endParaRPr>
          </a:p>
          <a:p>
            <a:pPr marL="228600" indent="-228600">
              <a:spcBef>
                <a:spcPts val="500"/>
              </a:spcBef>
              <a:spcAft>
                <a:spcPts val="500"/>
              </a:spcAft>
              <a:buFont typeface="Arial" panose="020B0604020202020204" pitchFamily="34" charset="0"/>
              <a:buChar char="•"/>
              <a:tabLst>
                <a:tab pos="457200" algn="l"/>
              </a:tabLst>
            </a:pPr>
            <a:r>
              <a:rPr lang="en-US" sz="2400" i="1" u="sng" dirty="0" err="1"/>
              <a:t>Gálatas</a:t>
            </a:r>
            <a:r>
              <a:rPr lang="en-US" sz="2400" i="1" u="sng" dirty="0"/>
              <a:t> </a:t>
            </a:r>
            <a:r>
              <a:rPr lang="en-US" sz="2400" i="1" u="sng" dirty="0"/>
              <a:t>5:22-24</a:t>
            </a:r>
            <a:r>
              <a:rPr lang="en-US" sz="2400" i="1" dirty="0"/>
              <a:t> </a:t>
            </a:r>
            <a:r>
              <a:rPr lang="en-US" sz="2400" b="0" dirty="0"/>
              <a:t>- </a:t>
            </a:r>
            <a:r>
              <a:rPr lang="es-ES" sz="2400" b="0" dirty="0"/>
              <a:t>Pero el fruto del Espíritu es amor, gozo, paz, paciencia, benignidad, bondad, fidelidad, </a:t>
            </a:r>
            <a:r>
              <a:rPr lang="es-ES" sz="2400" b="0" dirty="0"/>
              <a:t>23</a:t>
            </a:r>
            <a:r>
              <a:rPr lang="es-ES" sz="2400" b="0" dirty="0"/>
              <a:t>  mansedumbre, dominio propio; contra tales cosas no hay ley. </a:t>
            </a:r>
            <a:r>
              <a:rPr lang="es-ES" sz="2400" b="0" dirty="0"/>
              <a:t>24</a:t>
            </a:r>
            <a:r>
              <a:rPr lang="es-ES" sz="2400" b="0" dirty="0"/>
              <a:t>  Pues los que son de Cristo Jesús han crucificado la carne con sus pasiones y deseos. </a:t>
            </a:r>
            <a:endParaRPr lang="es-ES" sz="2400" b="0" dirty="0"/>
          </a:p>
          <a:p>
            <a:pPr marL="228600" indent="-228600">
              <a:spcBef>
                <a:spcPts val="500"/>
              </a:spcBef>
              <a:spcAft>
                <a:spcPts val="500"/>
              </a:spcAft>
              <a:buFont typeface="Arial" panose="020B0604020202020204" pitchFamily="34" charset="0"/>
              <a:buChar char="•"/>
              <a:tabLst>
                <a:tab pos="457200" algn="l"/>
              </a:tabLst>
            </a:pPr>
            <a:r>
              <a:rPr lang="en-US" sz="2400" i="1" u="sng" dirty="0"/>
              <a:t>1 Pedro </a:t>
            </a:r>
            <a:r>
              <a:rPr lang="en-US" sz="2400" i="1" u="sng" dirty="0"/>
              <a:t>3:7-9</a:t>
            </a:r>
            <a:r>
              <a:rPr lang="en-US" sz="2400" i="1" dirty="0"/>
              <a:t> </a:t>
            </a:r>
            <a:r>
              <a:rPr lang="en-US" sz="2400" b="0" dirty="0"/>
              <a:t>– </a:t>
            </a:r>
            <a:r>
              <a:rPr lang="es-ES" sz="2400" b="0" dirty="0">
                <a:ea typeface="Times New Roman" panose="02020603050405020304" pitchFamily="18" charset="0"/>
              </a:rPr>
              <a:t>Ustedes, maridos, igualmente, convivan de manera comprensiva con sus mujeres, como con un vaso más frágil, puesto que es mujer, dándole honor por ser heredera como ustedes de la gracia de la vida, para que sus oraciones no sean estorbadas. </a:t>
            </a:r>
            <a:r>
              <a:rPr lang="es-ES" sz="2400" b="0" dirty="0">
                <a:ea typeface="Times New Roman" panose="02020603050405020304" pitchFamily="18" charset="0"/>
              </a:rPr>
              <a:t>8</a:t>
            </a:r>
            <a:r>
              <a:rPr lang="es-ES" sz="2400" b="0" dirty="0">
                <a:ea typeface="Times New Roman" panose="02020603050405020304" pitchFamily="18" charset="0"/>
              </a:rPr>
              <a:t>  En conclusión, sean todos de un mismo sentir, compasivos, fraternales, misericordiosos, y de espíritu humilde; </a:t>
            </a:r>
            <a:r>
              <a:rPr lang="es-ES" sz="2400" b="0" dirty="0">
                <a:ea typeface="Times New Roman" panose="02020603050405020304" pitchFamily="18" charset="0"/>
              </a:rPr>
              <a:t>9</a:t>
            </a:r>
            <a:r>
              <a:rPr lang="es-ES" sz="2400" b="0" dirty="0">
                <a:ea typeface="Times New Roman" panose="02020603050405020304" pitchFamily="18" charset="0"/>
              </a:rPr>
              <a:t>  no devolviendo mal por mal, o insulto por insulto, sino más bien bendiciendo, porque fueron llamados con el propósito de heredar bendición. </a:t>
            </a:r>
            <a:endParaRPr lang="en-US" sz="2400" b="0" dirty="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F120B983-F3E8-46BA-79E6-AF0D3BAA5D33}"/>
              </a:ext>
            </a:extLst>
          </p:cNvPr>
          <p:cNvSpPr>
            <a:spLocks noGrp="1"/>
          </p:cNvSpPr>
          <p:nvPr>
            <p:ph type="sldNum" sz="quarter" idx="12"/>
          </p:nvPr>
        </p:nvSpPr>
        <p:spPr/>
        <p:txBody>
          <a:bodyPr/>
          <a:lstStyle/>
          <a:p>
            <a:pPr>
              <a:defRPr/>
            </a:pPr>
            <a:fld id="{DA03170B-2889-475A-8203-6FAD2ABC8986}" type="slidenum">
              <a:rPr lang="en-US" smtClean="0">
                <a:solidFill>
                  <a:srgbClr val="FFFFFF"/>
                </a:solidFill>
              </a:rPr>
              <a:pPr>
                <a:defRPr/>
              </a:pPr>
              <a:t>195</a:t>
            </a:fld>
            <a:endParaRPr lang="en-US" dirty="0">
              <a:solidFill>
                <a:srgbClr val="FFFFFF"/>
              </a:solidFill>
            </a:endParaRPr>
          </a:p>
        </p:txBody>
      </p:sp>
    </p:spTree>
    <p:extLst>
      <p:ext uri="{BB962C8B-B14F-4D97-AF65-F5344CB8AC3E}">
        <p14:creationId xmlns:p14="http://schemas.microsoft.com/office/powerpoint/2010/main" val="185162336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98555C31-A55B-24B6-C52A-EEFF5416EBC8}"/>
              </a:ext>
            </a:extLst>
          </p:cNvPr>
          <p:cNvSpPr/>
          <p:nvPr/>
        </p:nvSpPr>
        <p:spPr>
          <a:xfrm>
            <a:off x="310285" y="4746661"/>
            <a:ext cx="10158813" cy="565078"/>
          </a:xfrm>
          <a:prstGeom prst="roundRect">
            <a:avLst/>
          </a:prstGeom>
          <a:solidFill>
            <a:srgbClr val="00B0F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a:extLst>
              <a:ext uri="{FF2B5EF4-FFF2-40B4-BE49-F238E27FC236}">
                <a16:creationId xmlns="" xmlns:a16="http://schemas.microsoft.com/office/drawing/2014/main" id="{11622260-27F4-E24F-044D-D98D122C43B3}"/>
              </a:ext>
            </a:extLst>
          </p:cNvPr>
          <p:cNvSpPr>
            <a:spLocks noGrp="1" noChangeArrowheads="1"/>
          </p:cNvSpPr>
          <p:nvPr/>
        </p:nvSpPr>
        <p:spPr bwMode="auto">
          <a:xfrm>
            <a:off x="1406525" y="1"/>
            <a:ext cx="9380538" cy="456247"/>
          </a:xfrm>
          <a:prstGeom prst="rect">
            <a:avLst/>
          </a:prstGeom>
          <a:noFill/>
          <a:ln w="9525">
            <a:noFill/>
            <a:miter lim="800000"/>
            <a:headEnd/>
            <a:tailEnd/>
          </a:ln>
          <a:effectLst/>
        </p:spPr>
        <p:txBody>
          <a:bodyPr anchor="ctr" anchorCtr="1"/>
          <a:lst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sz="3600" i="1" dirty="0">
                <a:solidFill>
                  <a:srgbClr val="FFFF00"/>
                </a:solidFill>
                <a:effectLst>
                  <a:outerShdw blurRad="38100" dist="38100" dir="2700000" algn="tl">
                    <a:srgbClr val="000000">
                      <a:alpha val="43137"/>
                    </a:srgbClr>
                  </a:outerShdw>
                </a:effectLst>
                <a:latin typeface="Calibri" pitchFamily="34" charset="0"/>
              </a:rPr>
              <a:t>Creando familias piadosas</a:t>
            </a:r>
          </a:p>
        </p:txBody>
      </p:sp>
      <p:sp>
        <p:nvSpPr>
          <p:cNvPr id="5123" name="Slide Number Placeholder 7">
            <a:extLst>
              <a:ext uri="{FF2B5EF4-FFF2-40B4-BE49-F238E27FC236}">
                <a16:creationId xmlns="" xmlns:a16="http://schemas.microsoft.com/office/drawing/2014/main" id="{B712290A-91ED-A893-1D38-3A6432B81BF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61E988BD-3BB7-4A6D-BA7B-AEA50B5D3B0D}" type="slidenum">
              <a:rPr lang="en-US" altLang="en-US" sz="1600">
                <a:solidFill>
                  <a:srgbClr val="FFFFFF"/>
                </a:solidFill>
                <a:latin typeface="Arial" panose="020B0604020202020204" pitchFamily="34" charset="0"/>
              </a:rPr>
              <a:pPr algn="l" fontAlgn="base">
                <a:spcBef>
                  <a:spcPct val="0"/>
                </a:spcBef>
                <a:spcAft>
                  <a:spcPct val="0"/>
                </a:spcAft>
                <a:buFontTx/>
                <a:buNone/>
                <a:defRPr/>
              </a:pPr>
              <a:t>196</a:t>
            </a:fld>
            <a:endParaRPr lang="en-US" altLang="en-US" sz="1600">
              <a:solidFill>
                <a:srgbClr val="FFFFFF"/>
              </a:solidFill>
              <a:latin typeface="Arial" panose="020B0604020202020204" pitchFamily="34" charset="0"/>
            </a:endParaRPr>
          </a:p>
        </p:txBody>
      </p:sp>
      <p:sp>
        <p:nvSpPr>
          <p:cNvPr id="2" name="TextBox 1">
            <a:extLst>
              <a:ext uri="{FF2B5EF4-FFF2-40B4-BE49-F238E27FC236}">
                <a16:creationId xmlns="" xmlns:a16="http://schemas.microsoft.com/office/drawing/2014/main" id="{AC3B2CE5-82F8-B920-40DD-7B43146E39BD}"/>
              </a:ext>
            </a:extLst>
          </p:cNvPr>
          <p:cNvSpPr txBox="1"/>
          <p:nvPr/>
        </p:nvSpPr>
        <p:spPr>
          <a:xfrm>
            <a:off x="310284" y="456248"/>
            <a:ext cx="11882510" cy="6401753"/>
          </a:xfrm>
          <a:prstGeom prst="rect">
            <a:avLst/>
          </a:prstGeom>
          <a:noFill/>
        </p:spPr>
        <p:txBody>
          <a:bodyPr wrap="square" rtlCol="0">
            <a:spAutoFit/>
          </a:bodyPr>
          <a:lstStyle/>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1 - Origen de la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familia</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Edén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y la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caída</a:t>
            </a:r>
            <a:endPar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2 -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Familias</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llenas del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Espíritu</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en un mundo caído</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3 - Roles de marido y mujer</a:t>
            </a:r>
          </a:p>
          <a:p>
            <a:pPr>
              <a:spcAft>
                <a:spcPts val="600"/>
              </a:spcAft>
            </a:pP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Lección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4 - Temperamento masculino y roles asignados</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5 - Hombres que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con sabiduría</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6 - Hombres que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sin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egoísmo</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y con sacrificio</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7 - Hombres que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con oración</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8 - Hombres que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con tolerancia y perdón</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9 - Hombres que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con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contentamiento</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y bondad</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10 - El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patrón</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de Dios de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ser</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padre</a:t>
            </a:r>
          </a:p>
          <a:p>
            <a:pPr>
              <a:spcAft>
                <a:spcPts val="600"/>
              </a:spcAft>
            </a:pP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Lección 11 - Estudios de </a:t>
            </a:r>
            <a:r>
              <a:rPr lang="en-US" sz="3000" b="1" i="1" dirty="0" err="1">
                <a:solidFill>
                  <a:srgbClr val="FFFFFF"/>
                </a:solidFill>
                <a:latin typeface="Calibri" panose="020F0502020204030204" pitchFamily="34" charset="0"/>
                <a:ea typeface="Calibri" panose="020F0502020204030204" pitchFamily="34" charset="0"/>
                <a:cs typeface="Calibri" panose="020F0502020204030204" pitchFamily="34" charset="0"/>
              </a:rPr>
              <a:t>caso</a:t>
            </a:r>
            <a:r>
              <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000" b="1" i="1" dirty="0" err="1">
                <a:solidFill>
                  <a:srgbClr val="FFFFFF"/>
                </a:solidFill>
                <a:latin typeface="Calibri" panose="020F0502020204030204" pitchFamily="34" charset="0"/>
                <a:ea typeface="Calibri" panose="020F0502020204030204" pitchFamily="34" charset="0"/>
              </a:rPr>
              <a:t>Molestias</a:t>
            </a:r>
            <a:r>
              <a:rPr lang="en-US" sz="3000" b="1" i="1" dirty="0">
                <a:solidFill>
                  <a:srgbClr val="FFFFFF"/>
                </a:solidFill>
                <a:latin typeface="Calibri" panose="020F0502020204030204" pitchFamily="34" charset="0"/>
                <a:ea typeface="Calibri" panose="020F0502020204030204" pitchFamily="34" charset="0"/>
              </a:rPr>
              <a:t> y expectativas insatisfechas, 			</a:t>
            </a:r>
            <a:r>
              <a:rPr lang="en-US" sz="3000" b="1" i="1" dirty="0" err="1">
                <a:solidFill>
                  <a:srgbClr val="FFFFFF"/>
                </a:solidFill>
                <a:latin typeface="Calibri" panose="020F0502020204030204" pitchFamily="34" charset="0"/>
                <a:ea typeface="Calibri" panose="020F0502020204030204" pitchFamily="34" charset="0"/>
              </a:rPr>
              <a:t>liderazgo</a:t>
            </a:r>
            <a:r>
              <a:rPr lang="en-US" sz="3000" b="1" i="1" dirty="0">
                <a:solidFill>
                  <a:srgbClr val="FFFFFF"/>
                </a:solidFill>
                <a:latin typeface="Calibri" panose="020F0502020204030204" pitchFamily="34" charset="0"/>
                <a:ea typeface="Calibri" panose="020F0502020204030204" pitchFamily="34" charset="0"/>
              </a:rPr>
              <a:t> y </a:t>
            </a:r>
            <a:r>
              <a:rPr lang="en-US" sz="3000" b="1" i="1" dirty="0" err="1">
                <a:solidFill>
                  <a:srgbClr val="FFFFFF"/>
                </a:solidFill>
                <a:latin typeface="Calibri" panose="020F0502020204030204" pitchFamily="34" charset="0"/>
                <a:ea typeface="Calibri" panose="020F0502020204030204" pitchFamily="34" charset="0"/>
              </a:rPr>
              <a:t>prioridades</a:t>
            </a:r>
            <a:r>
              <a:rPr lang="en-US" sz="3000" b="1" i="1" dirty="0">
                <a:solidFill>
                  <a:srgbClr val="FFFFFF"/>
                </a:solidFill>
                <a:latin typeface="Calibri" panose="020F0502020204030204" pitchFamily="34" charset="0"/>
                <a:ea typeface="Calibri" panose="020F0502020204030204" pitchFamily="34" charset="0"/>
              </a:rPr>
              <a:t> </a:t>
            </a:r>
            <a:r>
              <a:rPr lang="en-US" sz="3000" b="1" i="1" dirty="0" err="1">
                <a:solidFill>
                  <a:srgbClr val="FFFFFF"/>
                </a:solidFill>
                <a:latin typeface="Calibri" panose="020F0502020204030204" pitchFamily="34" charset="0"/>
                <a:ea typeface="Calibri" panose="020F0502020204030204" pitchFamily="34" charset="0"/>
              </a:rPr>
              <a:t>espirituales</a:t>
            </a:r>
            <a:endParaRPr lang="en-US" sz="3000" b="1" i="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21833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F8AC41B3-BBA4-5B95-2F1C-F488D40565D4}"/>
              </a:ext>
            </a:extLst>
          </p:cNvPr>
          <p:cNvSpPr>
            <a:spLocks noGrp="1" noChangeArrowheads="1"/>
          </p:cNvSpPr>
          <p:nvPr>
            <p:ph type="title"/>
          </p:nvPr>
        </p:nvSpPr>
        <p:spPr/>
        <p:txBody>
          <a:bodyPr/>
          <a:lstStyle/>
          <a:p>
            <a:pPr rtl="0"/>
            <a:r>
              <a:rPr lang="en-US" altLang="en-US" sz="3600" i="1" u="sng" dirty="0">
                <a:latin typeface="Cambria" panose="02040503050406030204" pitchFamily="18" charset="0"/>
              </a:rPr>
              <a:t>La </a:t>
            </a:r>
            <a:r>
              <a:rPr lang="en-US" altLang="en-US" sz="3600" i="1" u="sng" dirty="0" err="1">
                <a:latin typeface="Cambria" panose="02040503050406030204" pitchFamily="18" charset="0"/>
              </a:rPr>
              <a:t>piedad</a:t>
            </a:r>
            <a:r>
              <a:rPr lang="en-US" altLang="en-US" sz="3600" i="1" u="sng" dirty="0">
                <a:latin typeface="Cambria" panose="02040503050406030204" pitchFamily="18" charset="0"/>
              </a:rPr>
              <a:t> </a:t>
            </a:r>
            <a:r>
              <a:rPr lang="en-US" altLang="en-US" sz="3600" i="1" u="sng" dirty="0" err="1">
                <a:latin typeface="Cambria" panose="02040503050406030204" pitchFamily="18" charset="0"/>
              </a:rPr>
              <a:t>definida</a:t>
            </a:r>
            <a:endParaRPr lang="en-US" altLang="en-US" sz="3600" i="1" u="sng" dirty="0">
              <a:latin typeface="Cambria" panose="02040503050406030204" pitchFamily="18" charset="0"/>
            </a:endParaRPr>
          </a:p>
        </p:txBody>
      </p:sp>
      <p:sp>
        <p:nvSpPr>
          <p:cNvPr id="3" name="Content Placeholder 2">
            <a:extLst>
              <a:ext uri="{FF2B5EF4-FFF2-40B4-BE49-F238E27FC236}">
                <a16:creationId xmlns="" xmlns:a16="http://schemas.microsoft.com/office/drawing/2014/main" id="{EDC17037-DF5C-3BE6-064D-705B95C3F8F8}"/>
              </a:ext>
            </a:extLst>
          </p:cNvPr>
          <p:cNvSpPr>
            <a:spLocks noGrp="1" noChangeArrowheads="1"/>
          </p:cNvSpPr>
          <p:nvPr>
            <p:ph idx="1"/>
          </p:nvPr>
        </p:nvSpPr>
        <p:spPr>
          <a:xfrm>
            <a:off x="610394" y="811659"/>
            <a:ext cx="10972800" cy="5715000"/>
          </a:xfrm>
        </p:spPr>
        <p:txBody>
          <a:bodyPr>
            <a:normAutofit lnSpcReduction="10000"/>
          </a:bodyPr>
          <a:lstStyle/>
          <a:p>
            <a:pPr>
              <a:spcAft>
                <a:spcPts val="1800"/>
              </a:spcAft>
              <a:buFont typeface="Wingdings" panose="05000000000000000000" pitchFamily="2" charset="2"/>
              <a:buChar char="§"/>
            </a:pPr>
            <a:r>
              <a:rPr lang="en-US" altLang="en-US" b="0" i="1" u="sng" dirty="0">
                <a:solidFill>
                  <a:srgbClr val="FFFF00"/>
                </a:solidFill>
                <a:latin typeface="Cambria" panose="02040503050406030204" pitchFamily="18" charset="0"/>
              </a:rPr>
              <a:t>Griego:</a:t>
            </a:r>
            <a:r>
              <a:rPr lang="en-US" altLang="en-US" b="0" i="1" dirty="0">
                <a:solidFill>
                  <a:srgbClr val="FFFF00"/>
                </a:solidFill>
                <a:latin typeface="Cambria" panose="02040503050406030204" pitchFamily="18" charset="0"/>
              </a:rPr>
              <a:t> </a:t>
            </a:r>
            <a:r>
              <a:rPr lang="en-US" altLang="en-US" b="0" i="1" dirty="0" err="1" smtClean="0">
                <a:latin typeface="Cambria" panose="02040503050406030204" pitchFamily="18" charset="0"/>
              </a:rPr>
              <a:t>eusebia</a:t>
            </a:r>
            <a:r>
              <a:rPr lang="en-US" altLang="en-US" b="0" dirty="0" smtClean="0">
                <a:latin typeface="Cambria" panose="02040503050406030204" pitchFamily="18" charset="0"/>
              </a:rPr>
              <a:t>– </a:t>
            </a:r>
            <a:r>
              <a:rPr lang="en-US" altLang="en-US" b="0" dirty="0">
                <a:latin typeface="Cambria" panose="02040503050406030204" pitchFamily="18" charset="0"/>
              </a:rPr>
              <a:t>literalmente, “</a:t>
            </a:r>
            <a:r>
              <a:rPr lang="en-US" altLang="en-US" b="0" dirty="0" err="1" smtClean="0">
                <a:latin typeface="Cambria" panose="02040503050406030204" pitchFamily="18" charset="0"/>
              </a:rPr>
              <a:t>adorar</a:t>
            </a:r>
            <a:r>
              <a:rPr lang="en-US" altLang="en-US" b="0" dirty="0" smtClean="0">
                <a:latin typeface="Cambria" panose="02040503050406030204" pitchFamily="18" charset="0"/>
              </a:rPr>
              <a:t> </a:t>
            </a:r>
            <a:r>
              <a:rPr lang="en-US" altLang="en-US" b="0" dirty="0">
                <a:latin typeface="Cambria" panose="02040503050406030204" pitchFamily="18" charset="0"/>
              </a:rPr>
              <a:t>bien”, “</a:t>
            </a:r>
            <a:r>
              <a:rPr lang="en-US" altLang="en-US" b="0" dirty="0" err="1" smtClean="0">
                <a:latin typeface="Cambria" panose="02040503050406030204" pitchFamily="18" charset="0"/>
              </a:rPr>
              <a:t>ser</a:t>
            </a:r>
            <a:r>
              <a:rPr lang="en-US" altLang="en-US" b="0" dirty="0" smtClean="0">
                <a:latin typeface="Cambria" panose="02040503050406030204" pitchFamily="18" charset="0"/>
              </a:rPr>
              <a:t> </a:t>
            </a:r>
            <a:r>
              <a:rPr lang="en-US" altLang="en-US" b="0" dirty="0" err="1">
                <a:latin typeface="Cambria" panose="02040503050406030204" pitchFamily="18" charset="0"/>
              </a:rPr>
              <a:t>muy</a:t>
            </a:r>
            <a:r>
              <a:rPr lang="en-US" altLang="en-US" b="0" dirty="0">
                <a:latin typeface="Cambria" panose="02040503050406030204" pitchFamily="18" charset="0"/>
              </a:rPr>
              <a:t> </a:t>
            </a:r>
            <a:r>
              <a:rPr lang="en-US" altLang="en-US" b="0" dirty="0" err="1" smtClean="0">
                <a:latin typeface="Cambria" panose="02040503050406030204" pitchFamily="18" charset="0"/>
              </a:rPr>
              <a:t>devoto</a:t>
            </a:r>
            <a:r>
              <a:rPr lang="en-US" altLang="en-US" b="0" dirty="0" smtClean="0">
                <a:latin typeface="Cambria" panose="02040503050406030204" pitchFamily="18" charset="0"/>
              </a:rPr>
              <a:t>”</a:t>
            </a:r>
            <a:endParaRPr lang="en-US" altLang="en-US" b="0" dirty="0">
              <a:latin typeface="Cambria" panose="02040503050406030204" pitchFamily="18" charset="0"/>
            </a:endParaRPr>
          </a:p>
          <a:p>
            <a:pPr>
              <a:spcAft>
                <a:spcPts val="1800"/>
              </a:spcAft>
              <a:buFont typeface="Wingdings" panose="05000000000000000000" pitchFamily="2" charset="2"/>
              <a:buChar char="§"/>
            </a:pPr>
            <a:r>
              <a:rPr lang="en-US" altLang="en-US" b="0" i="1" u="sng" dirty="0">
                <a:solidFill>
                  <a:srgbClr val="FFFF00"/>
                </a:solidFill>
                <a:latin typeface="Cambria" panose="02040503050406030204" pitchFamily="18" charset="0"/>
              </a:rPr>
              <a:t>Thayer</a:t>
            </a:r>
            <a:r>
              <a:rPr lang="en-US" altLang="en-US" b="0" i="1" dirty="0" smtClean="0">
                <a:solidFill>
                  <a:srgbClr val="FFFF00"/>
                </a:solidFill>
                <a:latin typeface="Cambria" panose="02040503050406030204" pitchFamily="18" charset="0"/>
              </a:rPr>
              <a:t>: </a:t>
            </a:r>
            <a:r>
              <a:rPr lang="en-US" altLang="en-US" b="0" dirty="0" smtClean="0">
                <a:latin typeface="Cambria" panose="02040503050406030204" pitchFamily="18" charset="0"/>
              </a:rPr>
              <a:t>"</a:t>
            </a:r>
            <a:r>
              <a:rPr lang="en-US" altLang="en-US" b="0" dirty="0">
                <a:latin typeface="Cambria" panose="02040503050406030204" pitchFamily="18" charset="0"/>
              </a:rPr>
              <a:t>Reverencia. Respeto; en la Biblia en todas </a:t>
            </a:r>
            <a:r>
              <a:rPr lang="en-US" altLang="en-US" b="0" dirty="0" err="1">
                <a:latin typeface="Cambria" panose="02040503050406030204" pitchFamily="18" charset="0"/>
              </a:rPr>
              <a:t>partes</a:t>
            </a:r>
            <a:r>
              <a:rPr lang="en-US" altLang="en-US" b="0" dirty="0">
                <a:latin typeface="Cambria" panose="02040503050406030204" pitchFamily="18" charset="0"/>
              </a:rPr>
              <a:t> </a:t>
            </a:r>
            <a:r>
              <a:rPr lang="en-US" altLang="en-US" b="0" dirty="0" smtClean="0">
                <a:latin typeface="Cambria" panose="02040503050406030204" pitchFamily="18" charset="0"/>
              </a:rPr>
              <a:t>se </a:t>
            </a:r>
            <a:r>
              <a:rPr lang="en-US" altLang="en-US" b="0" dirty="0" err="1" smtClean="0">
                <a:latin typeface="Cambria" panose="02040503050406030204" pitchFamily="18" charset="0"/>
              </a:rPr>
              <a:t>trata</a:t>
            </a:r>
            <a:r>
              <a:rPr lang="en-US" altLang="en-US" b="0" dirty="0" smtClean="0">
                <a:latin typeface="Cambria" panose="02040503050406030204" pitchFamily="18" charset="0"/>
              </a:rPr>
              <a:t> de la </a:t>
            </a:r>
            <a:r>
              <a:rPr lang="en-US" altLang="en-US" b="0" dirty="0">
                <a:latin typeface="Cambria" panose="02040503050406030204" pitchFamily="18" charset="0"/>
              </a:rPr>
              <a:t>piedad hacia Dios”.</a:t>
            </a:r>
          </a:p>
          <a:p>
            <a:pPr>
              <a:spcAft>
                <a:spcPts val="1800"/>
              </a:spcAft>
              <a:buFont typeface="Wingdings" panose="05000000000000000000" pitchFamily="2" charset="2"/>
              <a:buChar char="§"/>
            </a:pPr>
            <a:r>
              <a:rPr lang="en-US" altLang="en-US" b="0" i="1" u="sng" dirty="0" smtClean="0">
                <a:solidFill>
                  <a:srgbClr val="FFFF00"/>
                </a:solidFill>
                <a:latin typeface="Cambria" panose="02040503050406030204" pitchFamily="18" charset="0"/>
              </a:rPr>
              <a:t>Vine:</a:t>
            </a:r>
            <a:r>
              <a:rPr lang="en-US" altLang="en-US" b="0" i="1" dirty="0" smtClean="0">
                <a:solidFill>
                  <a:srgbClr val="FFFF00"/>
                </a:solidFill>
                <a:latin typeface="Cambria" panose="02040503050406030204" pitchFamily="18" charset="0"/>
              </a:rPr>
              <a:t> </a:t>
            </a:r>
            <a:r>
              <a:rPr lang="en-US" altLang="en-US" b="0" dirty="0">
                <a:latin typeface="Cambria" panose="02040503050406030204" pitchFamily="18" charset="0"/>
              </a:rPr>
              <a:t>“piedad… caracterizada por una </a:t>
            </a:r>
            <a:r>
              <a:rPr lang="en-US" altLang="en-US" b="0" i="1" u="sng" dirty="0" err="1">
                <a:solidFill>
                  <a:srgbClr val="FFFF00"/>
                </a:solidFill>
                <a:latin typeface="Cambria" panose="02040503050406030204" pitchFamily="18" charset="0"/>
              </a:rPr>
              <a:t>actitud</a:t>
            </a:r>
            <a:r>
              <a:rPr lang="en-US" altLang="en-US" b="0" dirty="0">
                <a:latin typeface="Cambria" panose="02040503050406030204" pitchFamily="18" charset="0"/>
              </a:rPr>
              <a:t> </a:t>
            </a:r>
            <a:r>
              <a:rPr lang="en-US" altLang="en-US" b="0" dirty="0" err="1" smtClean="0">
                <a:latin typeface="Cambria" panose="02040503050406030204" pitchFamily="18" charset="0"/>
              </a:rPr>
              <a:t>en</a:t>
            </a:r>
            <a:r>
              <a:rPr lang="en-US" altLang="en-US" b="0" dirty="0" smtClean="0">
                <a:latin typeface="Cambria" panose="02040503050406030204" pitchFamily="18" charset="0"/>
              </a:rPr>
              <a:t> </a:t>
            </a:r>
            <a:r>
              <a:rPr lang="en-US" altLang="en-US" b="0" dirty="0" err="1" smtClean="0">
                <a:latin typeface="Cambria" panose="02040503050406030204" pitchFamily="18" charset="0"/>
              </a:rPr>
              <a:t>pos</a:t>
            </a:r>
            <a:r>
              <a:rPr lang="en-US" altLang="en-US" b="0" dirty="0" smtClean="0">
                <a:latin typeface="Cambria" panose="02040503050406030204" pitchFamily="18" charset="0"/>
              </a:rPr>
              <a:t> de Dios; </a:t>
            </a:r>
            <a:r>
              <a:rPr lang="en-US" altLang="en-US" b="0" dirty="0" err="1">
                <a:latin typeface="Cambria" panose="02040503050406030204" pitchFamily="18" charset="0"/>
              </a:rPr>
              <a:t>hace</a:t>
            </a:r>
            <a:r>
              <a:rPr lang="en-US" altLang="en-US" b="0" dirty="0">
                <a:latin typeface="Cambria" panose="02040503050406030204" pitchFamily="18" charset="0"/>
              </a:rPr>
              <a:t> </a:t>
            </a:r>
            <a:r>
              <a:rPr lang="en-US" altLang="en-US" b="0" dirty="0" err="1" smtClean="0">
                <a:latin typeface="Cambria" panose="02040503050406030204" pitchFamily="18" charset="0"/>
              </a:rPr>
              <a:t>aquello</a:t>
            </a:r>
            <a:r>
              <a:rPr lang="en-US" altLang="en-US" b="0" dirty="0" smtClean="0">
                <a:latin typeface="Cambria" panose="02040503050406030204" pitchFamily="18" charset="0"/>
              </a:rPr>
              <a:t> </a:t>
            </a:r>
            <a:r>
              <a:rPr lang="en-US" altLang="en-US" b="0" dirty="0">
                <a:latin typeface="Cambria" panose="02040503050406030204" pitchFamily="18" charset="0"/>
              </a:rPr>
              <a:t>que le </a:t>
            </a:r>
            <a:r>
              <a:rPr lang="en-US" altLang="en-US" b="0" dirty="0" err="1" smtClean="0">
                <a:latin typeface="Cambria" panose="02040503050406030204" pitchFamily="18" charset="0"/>
              </a:rPr>
              <a:t>es</a:t>
            </a:r>
            <a:r>
              <a:rPr lang="en-US" altLang="en-US" b="0" dirty="0" smtClean="0">
                <a:latin typeface="Cambria" panose="02040503050406030204" pitchFamily="18" charset="0"/>
              </a:rPr>
              <a:t> </a:t>
            </a:r>
            <a:r>
              <a:rPr lang="en-US" altLang="en-US" b="0" dirty="0" err="1" smtClean="0">
                <a:latin typeface="Cambria" panose="02040503050406030204" pitchFamily="18" charset="0"/>
              </a:rPr>
              <a:t>agradable</a:t>
            </a:r>
            <a:r>
              <a:rPr lang="en-US" altLang="en-US" b="0" dirty="0" smtClean="0">
                <a:latin typeface="Cambria" panose="02040503050406030204" pitchFamily="18" charset="0"/>
              </a:rPr>
              <a:t> a </a:t>
            </a:r>
            <a:r>
              <a:rPr lang="es-ES" altLang="en-US" b="0" dirty="0" smtClean="0">
                <a:latin typeface="Cambria" panose="02040503050406030204" pitchFamily="18" charset="0"/>
              </a:rPr>
              <a:t>Él</a:t>
            </a:r>
            <a:r>
              <a:rPr lang="en-US" altLang="en-US" b="0" dirty="0" smtClean="0">
                <a:latin typeface="Cambria" panose="02040503050406030204" pitchFamily="18" charset="0"/>
              </a:rPr>
              <a:t>”</a:t>
            </a:r>
            <a:endParaRPr lang="en-US" altLang="en-US" b="0" dirty="0">
              <a:latin typeface="Cambria" panose="02040503050406030204" pitchFamily="18" charset="0"/>
            </a:endParaRPr>
          </a:p>
          <a:p>
            <a:pPr>
              <a:spcAft>
                <a:spcPts val="1800"/>
              </a:spcAft>
              <a:buFont typeface="Wingdings" panose="05000000000000000000" pitchFamily="2" charset="2"/>
              <a:buChar char="§"/>
            </a:pPr>
            <a:r>
              <a:rPr lang="en-US" dirty="0" err="1" smtClean="0"/>
              <a:t>Vivir</a:t>
            </a:r>
            <a:r>
              <a:rPr lang="en-US" dirty="0" smtClean="0"/>
              <a:t> </a:t>
            </a:r>
            <a:r>
              <a:rPr lang="en-US" dirty="0" err="1" smtClean="0"/>
              <a:t>centrado</a:t>
            </a:r>
            <a:r>
              <a:rPr lang="en-US" dirty="0" smtClean="0"/>
              <a:t> </a:t>
            </a:r>
            <a:r>
              <a:rPr lang="en-US" dirty="0"/>
              <a:t>en Dios: aprender y obedecer.</a:t>
            </a:r>
            <a:br>
              <a:rPr lang="en-US" dirty="0"/>
            </a:br>
            <a:r>
              <a:rPr lang="en-US" dirty="0"/>
              <a:t>Todas las decisiones y acciones informadas por una responsabilidad ante Dios y el deseo de agradarle.</a:t>
            </a:r>
            <a:endParaRPr lang="en-US" altLang="en-US" b="0" dirty="0">
              <a:latin typeface="Cambria" panose="02040503050406030204" pitchFamily="18" charset="0"/>
            </a:endParaRPr>
          </a:p>
          <a:p>
            <a:pPr algn="l" rtl="0"/>
            <a:endParaRPr lang="en-US" altLang="en-US" b="0" dirty="0">
              <a:latin typeface="Cambria" panose="02040503050406030204" pitchFamily="18" charset="0"/>
            </a:endParaRPr>
          </a:p>
        </p:txBody>
      </p:sp>
    </p:spTree>
    <p:extLst>
      <p:ext uri="{BB962C8B-B14F-4D97-AF65-F5344CB8AC3E}">
        <p14:creationId xmlns:p14="http://schemas.microsoft.com/office/powerpoint/2010/main" val="24840054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746" name="Title 3">
            <a:extLst>
              <a:ext uri="{FF2B5EF4-FFF2-40B4-BE49-F238E27FC236}">
                <a16:creationId xmlns="" xmlns:a16="http://schemas.microsoft.com/office/drawing/2014/main" id="{533DA9E8-70E1-396D-0A73-CD8666B6806F}"/>
              </a:ext>
            </a:extLst>
          </p:cNvPr>
          <p:cNvSpPr>
            <a:spLocks noGrp="1" noChangeArrowheads="1"/>
          </p:cNvSpPr>
          <p:nvPr>
            <p:ph type="title"/>
          </p:nvPr>
        </p:nvSpPr>
        <p:spPr>
          <a:xfrm>
            <a:off x="2240757" y="122238"/>
            <a:ext cx="7772400" cy="533400"/>
          </a:xfrm>
        </p:spPr>
        <p:txBody>
          <a:bodyPr/>
          <a:lstStyle/>
          <a:p>
            <a:pPr rtl="0" eaLnBrk="1" hangingPunct="1"/>
            <a:r>
              <a:rPr lang="en-US" altLang="en-US" sz="3600" b="1" i="1" u="sng" dirty="0">
                <a:latin typeface="Cambria" panose="02040503050406030204" pitchFamily="18" charset="0"/>
                <a:ea typeface="Cambria" panose="02040503050406030204" pitchFamily="18" charset="0"/>
                <a:cs typeface="Cambria" panose="02040503050406030204" pitchFamily="18" charset="0"/>
              </a:rPr>
              <a:t>"</a:t>
            </a:r>
            <a:r>
              <a:rPr lang="en-US" altLang="en-US" sz="3600" b="1" i="1" u="sng" dirty="0" err="1">
                <a:latin typeface="Cambria" panose="02040503050406030204" pitchFamily="18" charset="0"/>
                <a:ea typeface="Cambria" panose="02040503050406030204" pitchFamily="18" charset="0"/>
                <a:cs typeface="Cambria" panose="02040503050406030204" pitchFamily="18" charset="0"/>
              </a:rPr>
              <a:t>Actitud</a:t>
            </a:r>
            <a:r>
              <a:rPr lang="en-US" altLang="en-US" sz="3600" b="1" i="1" u="sng" dirty="0">
                <a:latin typeface="Cambria" panose="02040503050406030204" pitchFamily="18" charset="0"/>
                <a:ea typeface="Cambria" panose="02040503050406030204" pitchFamily="18" charset="0"/>
                <a:cs typeface="Cambria" panose="02040503050406030204" pitchFamily="18" charset="0"/>
              </a:rPr>
              <a:t>"</a:t>
            </a:r>
          </a:p>
        </p:txBody>
      </p:sp>
      <p:pic>
        <p:nvPicPr>
          <p:cNvPr id="8199" name="Picture 7" descr="http://www.newswise.com/images/uploads/2009/09/11/C-9%20pix.jpg">
            <a:extLst>
              <a:ext uri="{FF2B5EF4-FFF2-40B4-BE49-F238E27FC236}">
                <a16:creationId xmlns="" xmlns:a16="http://schemas.microsoft.com/office/drawing/2014/main" id="{A2D50A5D-D025-42A4-A841-853BE91305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0233" y="2037877"/>
            <a:ext cx="5597096" cy="356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9" name="Rectangle 1">
            <a:extLst>
              <a:ext uri="{FF2B5EF4-FFF2-40B4-BE49-F238E27FC236}">
                <a16:creationId xmlns="" xmlns:a16="http://schemas.microsoft.com/office/drawing/2014/main" id="{5C8C8A27-D199-0A21-CFBA-40D9E3BE5D4D}"/>
              </a:ext>
            </a:extLst>
          </p:cNvPr>
          <p:cNvSpPr>
            <a:spLocks noChangeArrowheads="1"/>
          </p:cNvSpPr>
          <p:nvPr/>
        </p:nvSpPr>
        <p:spPr bwMode="auto">
          <a:xfrm>
            <a:off x="534194" y="652464"/>
            <a:ext cx="11353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defRPr/>
            </a:pP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c. la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posición</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de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una</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aeronave</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o nave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espacial</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determinada</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por</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la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relación</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entre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sus</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ejes</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y un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dato</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de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referencia</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como</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el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horizonte</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o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una</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estrella</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en</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particular) 	- </a:t>
            </a:r>
            <a:r>
              <a:rPr lang="en-US" altLang="en-US" sz="2800" b="1" dirty="0" err="1">
                <a:solidFill>
                  <a:srgbClr val="FFFFFF"/>
                </a:solidFill>
                <a:latin typeface="Cambria" panose="02040503050406030204" pitchFamily="18" charset="0"/>
                <a:ea typeface="Cambria" panose="02040503050406030204" pitchFamily="18" charset="0"/>
                <a:cs typeface="Arial" panose="020B0604020202020204" pitchFamily="34" charset="0"/>
              </a:rPr>
              <a:t>Diccionario</a:t>
            </a:r>
            <a:r>
              <a:rPr lang="en-US" altLang="en-US" sz="2800" b="1" dirty="0">
                <a:solidFill>
                  <a:srgbClr val="FFFFFF"/>
                </a:solidFill>
                <a:latin typeface="Cambria" panose="02040503050406030204" pitchFamily="18" charset="0"/>
                <a:ea typeface="Cambria" panose="02040503050406030204" pitchFamily="18" charset="0"/>
                <a:cs typeface="Arial" panose="020B0604020202020204" pitchFamily="34" charset="0"/>
              </a:rPr>
              <a:t> Merriam-Webster</a:t>
            </a:r>
          </a:p>
        </p:txBody>
      </p:sp>
      <p:sp>
        <p:nvSpPr>
          <p:cNvPr id="3" name="Rectangle: Rounded Corners 2">
            <a:extLst>
              <a:ext uri="{FF2B5EF4-FFF2-40B4-BE49-F238E27FC236}">
                <a16:creationId xmlns="" xmlns:a16="http://schemas.microsoft.com/office/drawing/2014/main" id="{1B288206-0926-2511-4B32-F1CF7639A5FD}"/>
              </a:ext>
            </a:extLst>
          </p:cNvPr>
          <p:cNvSpPr>
            <a:spLocks noChangeArrowheads="1"/>
          </p:cNvSpPr>
          <p:nvPr/>
        </p:nvSpPr>
        <p:spPr bwMode="auto">
          <a:xfrm>
            <a:off x="1764507" y="5687794"/>
            <a:ext cx="8724900" cy="1077912"/>
          </a:xfrm>
          <a:prstGeom prst="roundRect">
            <a:avLst>
              <a:gd name="adj" fmla="val 16667"/>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defRPr/>
            </a:pP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Una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actitud</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en</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pos</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de Dios”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significa</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que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nuestros</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pensamientos</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siempre</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están</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dirigidos</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a:t>
            </a:r>
            <a:r>
              <a:rPr lang="en-US" altLang="en-US" sz="2800" b="1" dirty="0" err="1">
                <a:solidFill>
                  <a:srgbClr val="FFFF00"/>
                </a:solidFill>
                <a:latin typeface="Cambria" panose="02040503050406030204" pitchFamily="18" charset="0"/>
                <a:ea typeface="Cambria" panose="02040503050406030204" pitchFamily="18" charset="0"/>
                <a:cs typeface="Cambria" panose="02040503050406030204" pitchFamily="18" charset="0"/>
              </a:rPr>
              <a:t>hacia</a:t>
            </a:r>
            <a:r>
              <a:rPr lang="en-US" altLang="en-US" sz="2800" b="1" dirty="0">
                <a:solidFill>
                  <a:srgbClr val="FFFF00"/>
                </a:solidFill>
                <a:latin typeface="Cambria" panose="02040503050406030204" pitchFamily="18" charset="0"/>
                <a:ea typeface="Cambria" panose="02040503050406030204" pitchFamily="18" charset="0"/>
                <a:cs typeface="Cambria" panose="02040503050406030204" pitchFamily="18" charset="0"/>
              </a:rPr>
              <a:t> Dios.</a:t>
            </a:r>
            <a:endParaRPr lang="en-US" altLang="en-US" sz="2800" b="1" dirty="0">
              <a:solidFill>
                <a:srgbClr val="FFFF00"/>
              </a:solidFill>
              <a:latin typeface="Arial" panose="020B0604020202020204" pitchFamily="34" charset="0"/>
            </a:endParaRPr>
          </a:p>
        </p:txBody>
      </p:sp>
      <p:pic>
        <p:nvPicPr>
          <p:cNvPr id="16386" name="Picture 2">
            <a:extLst>
              <a:ext uri="{FF2B5EF4-FFF2-40B4-BE49-F238E27FC236}">
                <a16:creationId xmlns="" xmlns:a16="http://schemas.microsoft.com/office/drawing/2014/main" id="{D4E2EECB-4F2C-09F4-8C08-56509547D7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24" y="2037877"/>
            <a:ext cx="4756934" cy="3567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9201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1831F6C3-CAFB-B6D6-4C44-57B820B0F4A6}"/>
              </a:ext>
            </a:extLst>
          </p:cNvPr>
          <p:cNvSpPr>
            <a:spLocks noGrp="1" noChangeArrowheads="1"/>
          </p:cNvSpPr>
          <p:nvPr>
            <p:ph type="title"/>
          </p:nvPr>
        </p:nvSpPr>
        <p:spPr>
          <a:xfrm>
            <a:off x="2210594" y="63500"/>
            <a:ext cx="7772400" cy="685800"/>
          </a:xfrm>
          <a:effectLst>
            <a:outerShdw dist="35921" dir="2700000" algn="ctr" rotWithShape="0">
              <a:schemeClr val="tx2"/>
            </a:outerShdw>
          </a:effectLst>
        </p:spPr>
        <p:txBody>
          <a:bodyPr/>
          <a:lstStyle/>
          <a:p>
            <a:pPr rtl="0" eaLnBrk="1" hangingPunct="1"/>
            <a:r>
              <a:rPr lang="en-US" altLang="en-US" sz="4000" dirty="0" err="1"/>
              <a:t>Prioridades</a:t>
            </a:r>
            <a:r>
              <a:rPr lang="en-US" altLang="en-US" sz="4000" dirty="0"/>
              <a:t>/</a:t>
            </a:r>
            <a:r>
              <a:rPr lang="en-US" altLang="en-US" sz="4000" dirty="0" err="1"/>
              <a:t>dependencias</a:t>
            </a:r>
            <a:endParaRPr lang="en-US" altLang="en-US" sz="4000" dirty="0"/>
          </a:p>
        </p:txBody>
      </p:sp>
      <p:sp>
        <p:nvSpPr>
          <p:cNvPr id="32771" name="Rectangle 3">
            <a:extLst>
              <a:ext uri="{FF2B5EF4-FFF2-40B4-BE49-F238E27FC236}">
                <a16:creationId xmlns="" xmlns:a16="http://schemas.microsoft.com/office/drawing/2014/main" id="{B51D3BCF-4C87-0F0F-B651-A6CB30518A34}"/>
              </a:ext>
            </a:extLst>
          </p:cNvPr>
          <p:cNvSpPr>
            <a:spLocks noChangeArrowheads="1"/>
          </p:cNvSpPr>
          <p:nvPr/>
        </p:nvSpPr>
        <p:spPr bwMode="auto">
          <a:xfrm>
            <a:off x="1753394" y="5638800"/>
            <a:ext cx="86106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spcBef>
                <a:spcPct val="0"/>
              </a:spcBef>
              <a:spcAft>
                <a:spcPct val="0"/>
              </a:spcAft>
              <a:buFontTx/>
              <a:buNone/>
              <a:defRPr/>
            </a:pPr>
            <a:r>
              <a:rPr lang="en-US" altLang="en-US" sz="5400" b="0" dirty="0">
                <a:solidFill>
                  <a:srgbClr val="000000"/>
                </a:solidFill>
              </a:rPr>
              <a:t>Placer – </a:t>
            </a:r>
            <a:r>
              <a:rPr lang="en-US" altLang="en-US" sz="5400" b="0" dirty="0" err="1">
                <a:solidFill>
                  <a:srgbClr val="000000"/>
                </a:solidFill>
              </a:rPr>
              <a:t>ser</a:t>
            </a:r>
            <a:r>
              <a:rPr lang="en-US" altLang="en-US" sz="5400" b="0" dirty="0">
                <a:solidFill>
                  <a:srgbClr val="000000"/>
                </a:solidFill>
              </a:rPr>
              <a:t> </a:t>
            </a:r>
            <a:r>
              <a:rPr lang="en-US" altLang="en-US" sz="5400" b="0" dirty="0" err="1">
                <a:solidFill>
                  <a:srgbClr val="000000"/>
                </a:solidFill>
              </a:rPr>
              <a:t>feliz</a:t>
            </a:r>
            <a:endParaRPr lang="en-US" altLang="en-US" sz="5400" b="0" dirty="0">
              <a:solidFill>
                <a:srgbClr val="000000"/>
              </a:solidFill>
            </a:endParaRPr>
          </a:p>
        </p:txBody>
      </p:sp>
      <p:sp>
        <p:nvSpPr>
          <p:cNvPr id="32772" name="Rectangle 4">
            <a:extLst>
              <a:ext uri="{FF2B5EF4-FFF2-40B4-BE49-F238E27FC236}">
                <a16:creationId xmlns="" xmlns:a16="http://schemas.microsoft.com/office/drawing/2014/main" id="{9C43087C-BC94-1DE5-8CAE-CD7767A5CC5F}"/>
              </a:ext>
            </a:extLst>
          </p:cNvPr>
          <p:cNvSpPr>
            <a:spLocks noChangeArrowheads="1"/>
          </p:cNvSpPr>
          <p:nvPr/>
        </p:nvSpPr>
        <p:spPr bwMode="auto">
          <a:xfrm>
            <a:off x="1981994" y="4724400"/>
            <a:ext cx="470535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spcBef>
                <a:spcPct val="0"/>
              </a:spcBef>
              <a:spcAft>
                <a:spcPct val="0"/>
              </a:spcAft>
              <a:buFontTx/>
              <a:buNone/>
              <a:defRPr/>
            </a:pPr>
            <a:r>
              <a:rPr lang="en-US" altLang="en-US" sz="4800" b="0" dirty="0">
                <a:solidFill>
                  <a:srgbClr val="000000"/>
                </a:solidFill>
              </a:rPr>
              <a:t>C</a:t>
            </a:r>
            <a:r>
              <a:rPr lang="en-US" altLang="en-US" sz="4800" b="0" dirty="0" err="1">
                <a:solidFill>
                  <a:srgbClr val="000000"/>
                </a:solidFill>
              </a:rPr>
              <a:t>onseguir</a:t>
            </a:r>
            <a:r>
              <a:rPr lang="en-US" altLang="en-US" sz="4800" b="0" dirty="0">
                <a:solidFill>
                  <a:srgbClr val="000000"/>
                </a:solidFill>
              </a:rPr>
              <a:t> </a:t>
            </a:r>
            <a:r>
              <a:rPr lang="en-US" altLang="en-US" sz="4800" b="0" dirty="0" err="1">
                <a:solidFill>
                  <a:srgbClr val="000000"/>
                </a:solidFill>
              </a:rPr>
              <a:t>más</a:t>
            </a:r>
            <a:endParaRPr lang="en-US" altLang="en-US" sz="4800" b="0" dirty="0">
              <a:solidFill>
                <a:srgbClr val="000000"/>
              </a:solidFill>
            </a:endParaRPr>
          </a:p>
        </p:txBody>
      </p:sp>
      <p:sp>
        <p:nvSpPr>
          <p:cNvPr id="32773" name="Rectangle 5">
            <a:extLst>
              <a:ext uri="{FF2B5EF4-FFF2-40B4-BE49-F238E27FC236}">
                <a16:creationId xmlns="" xmlns:a16="http://schemas.microsoft.com/office/drawing/2014/main" id="{CC9B4825-5B12-79FC-4511-BDEA3D7DD22E}"/>
              </a:ext>
            </a:extLst>
          </p:cNvPr>
          <p:cNvSpPr>
            <a:spLocks noChangeArrowheads="1"/>
          </p:cNvSpPr>
          <p:nvPr/>
        </p:nvSpPr>
        <p:spPr bwMode="auto">
          <a:xfrm>
            <a:off x="6687344" y="4724400"/>
            <a:ext cx="352425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spcBef>
                <a:spcPct val="0"/>
              </a:spcBef>
              <a:spcAft>
                <a:spcPct val="0"/>
              </a:spcAft>
              <a:buFontTx/>
              <a:buNone/>
              <a:defRPr/>
            </a:pPr>
            <a:r>
              <a:rPr lang="en-US" altLang="en-US" sz="4800" b="0" dirty="0" err="1">
                <a:solidFill>
                  <a:srgbClr val="000000"/>
                </a:solidFill>
              </a:rPr>
              <a:t>Divertirse</a:t>
            </a:r>
            <a:endParaRPr lang="en-US" altLang="en-US" sz="4800" b="0" dirty="0">
              <a:solidFill>
                <a:srgbClr val="000000"/>
              </a:solidFill>
            </a:endParaRPr>
          </a:p>
        </p:txBody>
      </p:sp>
      <p:sp>
        <p:nvSpPr>
          <p:cNvPr id="32774" name="Rectangle 6">
            <a:extLst>
              <a:ext uri="{FF2B5EF4-FFF2-40B4-BE49-F238E27FC236}">
                <a16:creationId xmlns="" xmlns:a16="http://schemas.microsoft.com/office/drawing/2014/main" id="{612B7921-D320-5B5D-C3F9-B535125EE322}"/>
              </a:ext>
            </a:extLst>
          </p:cNvPr>
          <p:cNvSpPr>
            <a:spLocks noChangeArrowheads="1"/>
          </p:cNvSpPr>
          <p:nvPr/>
        </p:nvSpPr>
        <p:spPr bwMode="auto">
          <a:xfrm>
            <a:off x="2210594" y="3810000"/>
            <a:ext cx="19812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3200" dirty="0" err="1">
                <a:solidFill>
                  <a:srgbClr val="000000"/>
                </a:solidFill>
              </a:rPr>
              <a:t>Ganar</a:t>
            </a:r>
            <a:r>
              <a:rPr lang="en-US" altLang="en-US" sz="3200" dirty="0">
                <a:solidFill>
                  <a:srgbClr val="000000"/>
                </a:solidFill>
              </a:rPr>
              <a:t> </a:t>
            </a:r>
            <a:r>
              <a:rPr lang="en-US" altLang="en-US" sz="3200" dirty="0" err="1">
                <a:solidFill>
                  <a:srgbClr val="000000"/>
                </a:solidFill>
              </a:rPr>
              <a:t>dinero</a:t>
            </a:r>
            <a:endParaRPr lang="en-US" altLang="en-US" sz="3200" dirty="0">
              <a:solidFill>
                <a:srgbClr val="000000"/>
              </a:solidFill>
            </a:endParaRPr>
          </a:p>
        </p:txBody>
      </p:sp>
      <p:sp>
        <p:nvSpPr>
          <p:cNvPr id="32775" name="Rectangle 7">
            <a:extLst>
              <a:ext uri="{FF2B5EF4-FFF2-40B4-BE49-F238E27FC236}">
                <a16:creationId xmlns="" xmlns:a16="http://schemas.microsoft.com/office/drawing/2014/main" id="{53B01F40-87F2-1016-1A59-99752817687C}"/>
              </a:ext>
            </a:extLst>
          </p:cNvPr>
          <p:cNvSpPr>
            <a:spLocks noChangeArrowheads="1"/>
          </p:cNvSpPr>
          <p:nvPr/>
        </p:nvSpPr>
        <p:spPr bwMode="auto">
          <a:xfrm>
            <a:off x="4191794" y="3810000"/>
            <a:ext cx="22860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3200" dirty="0" err="1">
                <a:solidFill>
                  <a:srgbClr val="000000"/>
                </a:solidFill>
              </a:rPr>
              <a:t>Obtener</a:t>
            </a:r>
            <a:r>
              <a:rPr lang="en-US" altLang="en-US" sz="3200" dirty="0">
                <a:solidFill>
                  <a:srgbClr val="000000"/>
                </a:solidFill>
              </a:rPr>
              <a:t> </a:t>
            </a:r>
            <a:r>
              <a:rPr lang="en-US" altLang="en-US" sz="3200" dirty="0" err="1">
                <a:solidFill>
                  <a:srgbClr val="000000"/>
                </a:solidFill>
              </a:rPr>
              <a:t>poder</a:t>
            </a:r>
            <a:endParaRPr lang="en-US" altLang="en-US" sz="3200" dirty="0">
              <a:solidFill>
                <a:srgbClr val="000000"/>
              </a:solidFill>
            </a:endParaRPr>
          </a:p>
        </p:txBody>
      </p:sp>
      <p:sp>
        <p:nvSpPr>
          <p:cNvPr id="32776" name="Rectangle 8">
            <a:extLst>
              <a:ext uri="{FF2B5EF4-FFF2-40B4-BE49-F238E27FC236}">
                <a16:creationId xmlns="" xmlns:a16="http://schemas.microsoft.com/office/drawing/2014/main" id="{D0F96DD5-B983-A491-5652-903181AA0ECC}"/>
              </a:ext>
            </a:extLst>
          </p:cNvPr>
          <p:cNvSpPr>
            <a:spLocks noChangeArrowheads="1"/>
          </p:cNvSpPr>
          <p:nvPr/>
        </p:nvSpPr>
        <p:spPr bwMode="auto">
          <a:xfrm>
            <a:off x="6477794" y="3810000"/>
            <a:ext cx="35814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3200" dirty="0" err="1">
                <a:solidFill>
                  <a:srgbClr val="000000"/>
                </a:solidFill>
              </a:rPr>
              <a:t>Tener</a:t>
            </a:r>
            <a:r>
              <a:rPr lang="en-US" altLang="en-US" sz="3200" dirty="0">
                <a:solidFill>
                  <a:srgbClr val="000000"/>
                </a:solidFill>
              </a:rPr>
              <a:t> amigos/ </a:t>
            </a:r>
            <a:r>
              <a:rPr lang="en-US" altLang="en-US" sz="3200" dirty="0" err="1">
                <a:solidFill>
                  <a:srgbClr val="000000"/>
                </a:solidFill>
              </a:rPr>
              <a:t>compañeros</a:t>
            </a:r>
            <a:endParaRPr lang="en-US" altLang="en-US" sz="3200" dirty="0">
              <a:solidFill>
                <a:srgbClr val="000000"/>
              </a:solidFill>
            </a:endParaRPr>
          </a:p>
        </p:txBody>
      </p:sp>
      <p:sp>
        <p:nvSpPr>
          <p:cNvPr id="32779" name="Rectangle 11">
            <a:extLst>
              <a:ext uri="{FF2B5EF4-FFF2-40B4-BE49-F238E27FC236}">
                <a16:creationId xmlns="" xmlns:a16="http://schemas.microsoft.com/office/drawing/2014/main" id="{47C37221-CD6F-20D4-1EE3-C324A2750006}"/>
              </a:ext>
            </a:extLst>
          </p:cNvPr>
          <p:cNvSpPr>
            <a:spLocks noChangeArrowheads="1"/>
          </p:cNvSpPr>
          <p:nvPr/>
        </p:nvSpPr>
        <p:spPr bwMode="auto">
          <a:xfrm>
            <a:off x="2439194" y="3124200"/>
            <a:ext cx="154305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Tener</a:t>
            </a:r>
            <a:r>
              <a:rPr lang="en-US" altLang="en-US" sz="1700" b="0" dirty="0">
                <a:solidFill>
                  <a:srgbClr val="000000"/>
                </a:solidFill>
              </a:rPr>
              <a:t> un </a:t>
            </a:r>
            <a:br>
              <a:rPr lang="en-US" altLang="en-US" sz="1700" b="0" dirty="0">
                <a:solidFill>
                  <a:srgbClr val="000000"/>
                </a:solidFill>
              </a:rPr>
            </a:br>
            <a:r>
              <a:rPr lang="en-US" altLang="en-US" sz="1700" b="0" dirty="0" err="1">
                <a:solidFill>
                  <a:srgbClr val="000000"/>
                </a:solidFill>
              </a:rPr>
              <a:t>buen</a:t>
            </a:r>
            <a:r>
              <a:rPr lang="en-US" altLang="en-US" sz="1700" b="0" dirty="0">
                <a:solidFill>
                  <a:srgbClr val="000000"/>
                </a:solidFill>
              </a:rPr>
              <a:t> </a:t>
            </a:r>
            <a:r>
              <a:rPr lang="en-US" altLang="en-US" sz="1700" b="0" dirty="0" err="1">
                <a:solidFill>
                  <a:srgbClr val="000000"/>
                </a:solidFill>
              </a:rPr>
              <a:t>trabajo</a:t>
            </a:r>
            <a:endParaRPr lang="en-US" altLang="en-US" sz="1700" b="0" dirty="0">
              <a:solidFill>
                <a:srgbClr val="000000"/>
              </a:solidFill>
            </a:endParaRPr>
          </a:p>
        </p:txBody>
      </p:sp>
      <p:sp>
        <p:nvSpPr>
          <p:cNvPr id="32778" name="Rectangle 10">
            <a:extLst>
              <a:ext uri="{FF2B5EF4-FFF2-40B4-BE49-F238E27FC236}">
                <a16:creationId xmlns="" xmlns:a16="http://schemas.microsoft.com/office/drawing/2014/main" id="{AF6346F8-7CD7-D1BB-D997-F8C3DEEC14E5}"/>
              </a:ext>
            </a:extLst>
          </p:cNvPr>
          <p:cNvSpPr>
            <a:spLocks noChangeArrowheads="1"/>
          </p:cNvSpPr>
          <p:nvPr/>
        </p:nvSpPr>
        <p:spPr bwMode="auto">
          <a:xfrm>
            <a:off x="3942173" y="3124200"/>
            <a:ext cx="1600199"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Conocer</a:t>
            </a:r>
            <a:r>
              <a:rPr lang="en-US" altLang="en-US" sz="1700" b="0" dirty="0">
                <a:solidFill>
                  <a:srgbClr val="000000"/>
                </a:solidFill>
              </a:rPr>
              <a:t> a la </a:t>
            </a:r>
            <a:r>
              <a:rPr lang="en-US" altLang="en-US" sz="1700" b="0" dirty="0" err="1">
                <a:solidFill>
                  <a:srgbClr val="000000"/>
                </a:solidFill>
              </a:rPr>
              <a:t>gente</a:t>
            </a:r>
            <a:r>
              <a:rPr lang="en-US" altLang="en-US" sz="1700" b="0" dirty="0">
                <a:solidFill>
                  <a:srgbClr val="000000"/>
                </a:solidFill>
              </a:rPr>
              <a:t> </a:t>
            </a:r>
            <a:r>
              <a:rPr lang="en-US" altLang="en-US" sz="1700" b="0" dirty="0" err="1">
                <a:solidFill>
                  <a:srgbClr val="000000"/>
                </a:solidFill>
              </a:rPr>
              <a:t>correcta</a:t>
            </a:r>
            <a:endParaRPr lang="en-US" altLang="en-US" sz="1700" b="0" dirty="0">
              <a:solidFill>
                <a:srgbClr val="000000"/>
              </a:solidFill>
            </a:endParaRPr>
          </a:p>
        </p:txBody>
      </p:sp>
      <p:sp>
        <p:nvSpPr>
          <p:cNvPr id="32777" name="Rectangle 9">
            <a:extLst>
              <a:ext uri="{FF2B5EF4-FFF2-40B4-BE49-F238E27FC236}">
                <a16:creationId xmlns="" xmlns:a16="http://schemas.microsoft.com/office/drawing/2014/main" id="{458231B8-6A83-ED57-5D7F-FD9F597A7327}"/>
              </a:ext>
            </a:extLst>
          </p:cNvPr>
          <p:cNvSpPr>
            <a:spLocks noChangeArrowheads="1"/>
          </p:cNvSpPr>
          <p:nvPr/>
        </p:nvSpPr>
        <p:spPr bwMode="auto">
          <a:xfrm>
            <a:off x="5542373" y="3124200"/>
            <a:ext cx="1545021"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Vivir</a:t>
            </a:r>
            <a:r>
              <a:rPr lang="en-US" altLang="en-US" sz="1700" b="0" dirty="0">
                <a:solidFill>
                  <a:srgbClr val="000000"/>
                </a:solidFill>
              </a:rPr>
              <a:t> </a:t>
            </a:r>
            <a:r>
              <a:rPr lang="en-US" altLang="en-US" sz="1700" b="0" dirty="0" err="1">
                <a:solidFill>
                  <a:srgbClr val="000000"/>
                </a:solidFill>
              </a:rPr>
              <a:t>en</a:t>
            </a:r>
            <a:r>
              <a:rPr lang="en-US" altLang="en-US" sz="1700" b="0" dirty="0">
                <a:solidFill>
                  <a:srgbClr val="000000"/>
                </a:solidFill>
              </a:rPr>
              <a:t> el </a:t>
            </a:r>
            <a:r>
              <a:rPr lang="en-US" altLang="en-US" sz="1700" b="0" dirty="0" err="1">
                <a:solidFill>
                  <a:srgbClr val="000000"/>
                </a:solidFill>
              </a:rPr>
              <a:t>lugar</a:t>
            </a:r>
            <a:r>
              <a:rPr lang="en-US" altLang="en-US" sz="1700" b="0" dirty="0">
                <a:solidFill>
                  <a:srgbClr val="000000"/>
                </a:solidFill>
              </a:rPr>
              <a:t> </a:t>
            </a:r>
            <a:r>
              <a:rPr lang="en-US" altLang="en-US" sz="1700" b="0" dirty="0" err="1">
                <a:solidFill>
                  <a:srgbClr val="000000"/>
                </a:solidFill>
              </a:rPr>
              <a:t>correcto</a:t>
            </a:r>
            <a:endParaRPr lang="en-US" altLang="en-US" sz="1700" b="0" dirty="0">
              <a:solidFill>
                <a:srgbClr val="000000"/>
              </a:solidFill>
            </a:endParaRPr>
          </a:p>
        </p:txBody>
      </p:sp>
      <p:sp>
        <p:nvSpPr>
          <p:cNvPr id="32793" name="Rectangle 25">
            <a:extLst>
              <a:ext uri="{FF2B5EF4-FFF2-40B4-BE49-F238E27FC236}">
                <a16:creationId xmlns="" xmlns:a16="http://schemas.microsoft.com/office/drawing/2014/main" id="{AB0420A8-91B3-D034-D72F-4953F990AC57}"/>
              </a:ext>
            </a:extLst>
          </p:cNvPr>
          <p:cNvSpPr>
            <a:spLocks noChangeArrowheads="1"/>
          </p:cNvSpPr>
          <p:nvPr/>
        </p:nvSpPr>
        <p:spPr bwMode="auto">
          <a:xfrm>
            <a:off x="7087394" y="3124200"/>
            <a:ext cx="9906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Casarse</a:t>
            </a:r>
            <a:r>
              <a:rPr lang="en-US" altLang="en-US" sz="1700" b="0" dirty="0">
                <a:solidFill>
                  <a:srgbClr val="000000"/>
                </a:solidFill>
              </a:rPr>
              <a:t> </a:t>
            </a:r>
            <a:r>
              <a:rPr lang="en-US" altLang="en-US" sz="1700" b="0" dirty="0" err="1">
                <a:solidFill>
                  <a:srgbClr val="000000"/>
                </a:solidFill>
              </a:rPr>
              <a:t>bien</a:t>
            </a:r>
            <a:endParaRPr lang="en-US" altLang="en-US" sz="1700" b="0" dirty="0">
              <a:solidFill>
                <a:srgbClr val="000000"/>
              </a:solidFill>
            </a:endParaRPr>
          </a:p>
        </p:txBody>
      </p:sp>
      <p:sp>
        <p:nvSpPr>
          <p:cNvPr id="32782" name="Rectangle 14">
            <a:extLst>
              <a:ext uri="{FF2B5EF4-FFF2-40B4-BE49-F238E27FC236}">
                <a16:creationId xmlns="" xmlns:a16="http://schemas.microsoft.com/office/drawing/2014/main" id="{8DD9F68C-2AFD-AA22-EC3B-6A67B1A50F2E}"/>
              </a:ext>
            </a:extLst>
          </p:cNvPr>
          <p:cNvSpPr>
            <a:spLocks noChangeArrowheads="1"/>
          </p:cNvSpPr>
          <p:nvPr/>
        </p:nvSpPr>
        <p:spPr bwMode="auto">
          <a:xfrm>
            <a:off x="2591594" y="2438400"/>
            <a:ext cx="20574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Obtener</a:t>
            </a:r>
            <a:r>
              <a:rPr lang="en-US" altLang="en-US" sz="1700" b="0" dirty="0">
                <a:solidFill>
                  <a:srgbClr val="000000"/>
                </a:solidFill>
              </a:rPr>
              <a:t> </a:t>
            </a:r>
            <a:r>
              <a:rPr lang="en-US" altLang="en-US" sz="1700" b="0" dirty="0" err="1">
                <a:solidFill>
                  <a:srgbClr val="000000"/>
                </a:solidFill>
              </a:rPr>
              <a:t>educación</a:t>
            </a:r>
            <a:r>
              <a:rPr lang="en-US" altLang="en-US" sz="1700" b="0" dirty="0">
                <a:solidFill>
                  <a:srgbClr val="000000"/>
                </a:solidFill>
              </a:rPr>
              <a:t> </a:t>
            </a:r>
            <a:r>
              <a:rPr lang="en-US" altLang="en-US" sz="1700" b="0" dirty="0" err="1">
                <a:solidFill>
                  <a:srgbClr val="000000"/>
                </a:solidFill>
              </a:rPr>
              <a:t>impresionante</a:t>
            </a:r>
            <a:endParaRPr lang="en-US" altLang="en-US" sz="1700" b="0" dirty="0">
              <a:solidFill>
                <a:srgbClr val="000000"/>
              </a:solidFill>
            </a:endParaRPr>
          </a:p>
        </p:txBody>
      </p:sp>
      <p:sp>
        <p:nvSpPr>
          <p:cNvPr id="32781" name="Rectangle 13">
            <a:extLst>
              <a:ext uri="{FF2B5EF4-FFF2-40B4-BE49-F238E27FC236}">
                <a16:creationId xmlns="" xmlns:a16="http://schemas.microsoft.com/office/drawing/2014/main" id="{8ADF8F44-3976-A6C3-DFD3-08A5026EEEE9}"/>
              </a:ext>
            </a:extLst>
          </p:cNvPr>
          <p:cNvSpPr>
            <a:spLocks noChangeArrowheads="1"/>
          </p:cNvSpPr>
          <p:nvPr/>
        </p:nvSpPr>
        <p:spPr bwMode="auto">
          <a:xfrm>
            <a:off x="4648995" y="2438400"/>
            <a:ext cx="1676399"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Hacer</a:t>
            </a:r>
            <a:r>
              <a:rPr lang="en-US" altLang="en-US" sz="1700" b="0" dirty="0">
                <a:solidFill>
                  <a:srgbClr val="000000"/>
                </a:solidFill>
              </a:rPr>
              <a:t> </a:t>
            </a:r>
            <a:r>
              <a:rPr lang="en-US" altLang="en-US" sz="1700" b="0" dirty="0" err="1">
                <a:solidFill>
                  <a:srgbClr val="000000"/>
                </a:solidFill>
              </a:rPr>
              <a:t>cosas</a:t>
            </a:r>
            <a:r>
              <a:rPr lang="en-US" altLang="en-US" sz="1700" b="0" dirty="0">
                <a:solidFill>
                  <a:srgbClr val="000000"/>
                </a:solidFill>
              </a:rPr>
              <a:t> </a:t>
            </a:r>
            <a:r>
              <a:rPr lang="en-US" altLang="en-US" sz="1700" b="0" dirty="0" err="1">
                <a:solidFill>
                  <a:srgbClr val="000000"/>
                </a:solidFill>
              </a:rPr>
              <a:t>sociales</a:t>
            </a:r>
            <a:endParaRPr lang="en-US" altLang="en-US" sz="1700" b="0" dirty="0">
              <a:solidFill>
                <a:srgbClr val="000000"/>
              </a:solidFill>
            </a:endParaRPr>
          </a:p>
        </p:txBody>
      </p:sp>
      <p:sp>
        <p:nvSpPr>
          <p:cNvPr id="32794" name="Rectangle 26">
            <a:extLst>
              <a:ext uri="{FF2B5EF4-FFF2-40B4-BE49-F238E27FC236}">
                <a16:creationId xmlns="" xmlns:a16="http://schemas.microsoft.com/office/drawing/2014/main" id="{3AC85FD8-B50E-0E73-721E-C81E115137C3}"/>
              </a:ext>
            </a:extLst>
          </p:cNvPr>
          <p:cNvSpPr>
            <a:spLocks noChangeArrowheads="1"/>
          </p:cNvSpPr>
          <p:nvPr/>
        </p:nvSpPr>
        <p:spPr bwMode="auto">
          <a:xfrm>
            <a:off x="6325394" y="2438400"/>
            <a:ext cx="108585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Ser</a:t>
            </a:r>
            <a:r>
              <a:rPr lang="en-US" altLang="en-US" sz="1700" b="0" dirty="0">
                <a:solidFill>
                  <a:srgbClr val="000000"/>
                </a:solidFill>
              </a:rPr>
              <a:t> </a:t>
            </a:r>
            <a:r>
              <a:rPr lang="en-US" altLang="en-US" sz="1700" b="0" dirty="0" err="1">
                <a:solidFill>
                  <a:srgbClr val="000000"/>
                </a:solidFill>
              </a:rPr>
              <a:t>atractivo</a:t>
            </a:r>
            <a:endParaRPr lang="en-US" altLang="en-US" sz="1700" b="0" dirty="0">
              <a:solidFill>
                <a:srgbClr val="000000"/>
              </a:solidFill>
            </a:endParaRPr>
          </a:p>
        </p:txBody>
      </p:sp>
      <p:sp>
        <p:nvSpPr>
          <p:cNvPr id="32792" name="Rectangle 24">
            <a:extLst>
              <a:ext uri="{FF2B5EF4-FFF2-40B4-BE49-F238E27FC236}">
                <a16:creationId xmlns="" xmlns:a16="http://schemas.microsoft.com/office/drawing/2014/main" id="{B9E7047A-A08D-3C94-16E2-730927BF2A25}"/>
              </a:ext>
            </a:extLst>
          </p:cNvPr>
          <p:cNvSpPr>
            <a:spLocks noChangeArrowheads="1"/>
          </p:cNvSpPr>
          <p:nvPr/>
        </p:nvSpPr>
        <p:spPr bwMode="auto">
          <a:xfrm>
            <a:off x="8077994" y="3124200"/>
            <a:ext cx="17526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Ser</a:t>
            </a:r>
            <a:r>
              <a:rPr lang="en-US" altLang="en-US" sz="1700" b="0" dirty="0">
                <a:solidFill>
                  <a:srgbClr val="000000"/>
                </a:solidFill>
              </a:rPr>
              <a:t> popular </a:t>
            </a:r>
            <a:br>
              <a:rPr lang="en-US" altLang="en-US" sz="1700" b="0" dirty="0">
                <a:solidFill>
                  <a:srgbClr val="000000"/>
                </a:solidFill>
              </a:rPr>
            </a:br>
            <a:r>
              <a:rPr lang="en-US" altLang="en-US" sz="1700" b="0" dirty="0">
                <a:solidFill>
                  <a:srgbClr val="000000"/>
                </a:solidFill>
              </a:rPr>
              <a:t>(</a:t>
            </a:r>
            <a:r>
              <a:rPr lang="en-US" altLang="en-US" sz="1700" b="0" dirty="0" err="1">
                <a:solidFill>
                  <a:srgbClr val="000000"/>
                </a:solidFill>
              </a:rPr>
              <a:t>tal</a:t>
            </a:r>
            <a:r>
              <a:rPr lang="en-US" altLang="en-US" sz="1700" b="0" dirty="0">
                <a:solidFill>
                  <a:srgbClr val="000000"/>
                </a:solidFill>
              </a:rPr>
              <a:t> </a:t>
            </a:r>
            <a:r>
              <a:rPr lang="en-US" altLang="en-US" sz="1700" b="0" dirty="0" err="1">
                <a:solidFill>
                  <a:srgbClr val="000000"/>
                </a:solidFill>
              </a:rPr>
              <a:t>vez</a:t>
            </a:r>
            <a:r>
              <a:rPr lang="en-US" altLang="en-US" sz="1700" b="0" dirty="0">
                <a:solidFill>
                  <a:srgbClr val="000000"/>
                </a:solidFill>
              </a:rPr>
              <a:t> </a:t>
            </a:r>
            <a:r>
              <a:rPr lang="en-US" altLang="en-US" sz="1700" b="0" dirty="0" err="1">
                <a:solidFill>
                  <a:srgbClr val="000000"/>
                </a:solidFill>
              </a:rPr>
              <a:t>famoso</a:t>
            </a:r>
            <a:r>
              <a:rPr lang="en-US" altLang="en-US" sz="1700" b="0" dirty="0">
                <a:solidFill>
                  <a:srgbClr val="000000"/>
                </a:solidFill>
              </a:rPr>
              <a:t>)</a:t>
            </a:r>
          </a:p>
        </p:txBody>
      </p:sp>
      <p:sp>
        <p:nvSpPr>
          <p:cNvPr id="32787" name="Rectangle 19">
            <a:extLst>
              <a:ext uri="{FF2B5EF4-FFF2-40B4-BE49-F238E27FC236}">
                <a16:creationId xmlns="" xmlns:a16="http://schemas.microsoft.com/office/drawing/2014/main" id="{4F72CFCF-04D5-C614-613E-2039A59CF7D6}"/>
              </a:ext>
            </a:extLst>
          </p:cNvPr>
          <p:cNvSpPr>
            <a:spLocks noChangeArrowheads="1"/>
          </p:cNvSpPr>
          <p:nvPr/>
        </p:nvSpPr>
        <p:spPr bwMode="auto">
          <a:xfrm>
            <a:off x="7392194" y="2438400"/>
            <a:ext cx="108585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Tener</a:t>
            </a:r>
            <a:r>
              <a:rPr lang="en-US" altLang="en-US" sz="1700" b="0" dirty="0">
                <a:solidFill>
                  <a:srgbClr val="000000"/>
                </a:solidFill>
              </a:rPr>
              <a:t> </a:t>
            </a:r>
            <a:r>
              <a:rPr lang="en-US" altLang="en-US" sz="1700" b="0" dirty="0" err="1">
                <a:solidFill>
                  <a:srgbClr val="000000"/>
                </a:solidFill>
              </a:rPr>
              <a:t>talentos</a:t>
            </a:r>
            <a:endParaRPr lang="en-US" altLang="en-US" sz="1700" b="0" dirty="0">
              <a:solidFill>
                <a:srgbClr val="000000"/>
              </a:solidFill>
            </a:endParaRPr>
          </a:p>
        </p:txBody>
      </p:sp>
      <p:sp>
        <p:nvSpPr>
          <p:cNvPr id="32795" name="Rectangle 27">
            <a:extLst>
              <a:ext uri="{FF2B5EF4-FFF2-40B4-BE49-F238E27FC236}">
                <a16:creationId xmlns="" xmlns:a16="http://schemas.microsoft.com/office/drawing/2014/main" id="{2944076B-4DE8-2D65-61DF-175242C00753}"/>
              </a:ext>
            </a:extLst>
          </p:cNvPr>
          <p:cNvSpPr>
            <a:spLocks noChangeArrowheads="1"/>
          </p:cNvSpPr>
          <p:nvPr/>
        </p:nvSpPr>
        <p:spPr bwMode="auto">
          <a:xfrm>
            <a:off x="8458994" y="2438400"/>
            <a:ext cx="12192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Sobresalir</a:t>
            </a:r>
            <a:r>
              <a:rPr lang="en-US" altLang="en-US" sz="1700" b="0" dirty="0">
                <a:solidFill>
                  <a:srgbClr val="000000"/>
                </a:solidFill>
              </a:rPr>
              <a:t> </a:t>
            </a:r>
            <a:r>
              <a:rPr lang="en-US" altLang="en-US" sz="1700" b="0" dirty="0" err="1">
                <a:solidFill>
                  <a:srgbClr val="000000"/>
                </a:solidFill>
              </a:rPr>
              <a:t>en</a:t>
            </a:r>
            <a:r>
              <a:rPr lang="en-US" altLang="en-US" sz="1700" b="0" dirty="0">
                <a:solidFill>
                  <a:srgbClr val="000000"/>
                </a:solidFill>
              </a:rPr>
              <a:t> </a:t>
            </a:r>
            <a:r>
              <a:rPr lang="en-US" altLang="en-US" sz="1700" b="0" dirty="0" err="1">
                <a:solidFill>
                  <a:srgbClr val="000000"/>
                </a:solidFill>
              </a:rPr>
              <a:t>los</a:t>
            </a:r>
            <a:r>
              <a:rPr lang="en-US" altLang="en-US" sz="1700" b="0" dirty="0">
                <a:solidFill>
                  <a:srgbClr val="000000"/>
                </a:solidFill>
              </a:rPr>
              <a:t> </a:t>
            </a:r>
            <a:r>
              <a:rPr lang="en-US" altLang="en-US" sz="1700" b="0" dirty="0" err="1">
                <a:solidFill>
                  <a:srgbClr val="000000"/>
                </a:solidFill>
              </a:rPr>
              <a:t>deportes</a:t>
            </a:r>
            <a:endParaRPr lang="en-US" altLang="en-US" sz="1700" b="0" dirty="0">
              <a:solidFill>
                <a:srgbClr val="000000"/>
              </a:solidFill>
            </a:endParaRPr>
          </a:p>
        </p:txBody>
      </p:sp>
      <p:sp>
        <p:nvSpPr>
          <p:cNvPr id="32785" name="Rectangle 17">
            <a:extLst>
              <a:ext uri="{FF2B5EF4-FFF2-40B4-BE49-F238E27FC236}">
                <a16:creationId xmlns="" xmlns:a16="http://schemas.microsoft.com/office/drawing/2014/main" id="{8832B956-7EEA-AFF6-66F0-1DF9E432DF03}"/>
              </a:ext>
            </a:extLst>
          </p:cNvPr>
          <p:cNvSpPr>
            <a:spLocks noChangeArrowheads="1"/>
          </p:cNvSpPr>
          <p:nvPr/>
        </p:nvSpPr>
        <p:spPr bwMode="auto">
          <a:xfrm>
            <a:off x="2743994" y="1752600"/>
            <a:ext cx="158115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Sacar</a:t>
            </a:r>
            <a:r>
              <a:rPr lang="en-US" altLang="en-US" sz="1700" b="0" dirty="0">
                <a:solidFill>
                  <a:srgbClr val="000000"/>
                </a:solidFill>
              </a:rPr>
              <a:t> </a:t>
            </a:r>
            <a:r>
              <a:rPr lang="en-US" altLang="en-US" sz="1700" b="0" dirty="0" err="1">
                <a:solidFill>
                  <a:srgbClr val="000000"/>
                </a:solidFill>
              </a:rPr>
              <a:t>buenas</a:t>
            </a:r>
            <a:r>
              <a:rPr lang="en-US" altLang="en-US" sz="1700" b="0" dirty="0">
                <a:solidFill>
                  <a:srgbClr val="000000"/>
                </a:solidFill>
              </a:rPr>
              <a:t> </a:t>
            </a:r>
            <a:r>
              <a:rPr lang="en-US" altLang="en-US" sz="1700" b="0" dirty="0" err="1">
                <a:solidFill>
                  <a:srgbClr val="000000"/>
                </a:solidFill>
              </a:rPr>
              <a:t>notas</a:t>
            </a:r>
            <a:endParaRPr lang="en-US" altLang="en-US" sz="1700" b="0" dirty="0">
              <a:solidFill>
                <a:srgbClr val="000000"/>
              </a:solidFill>
            </a:endParaRPr>
          </a:p>
        </p:txBody>
      </p:sp>
      <p:sp>
        <p:nvSpPr>
          <p:cNvPr id="32789" name="Rectangle 21">
            <a:extLst>
              <a:ext uri="{FF2B5EF4-FFF2-40B4-BE49-F238E27FC236}">
                <a16:creationId xmlns="" xmlns:a16="http://schemas.microsoft.com/office/drawing/2014/main" id="{1D7D5660-E4D1-EB0B-D06F-FD573DCBD284}"/>
              </a:ext>
            </a:extLst>
          </p:cNvPr>
          <p:cNvSpPr>
            <a:spLocks noChangeArrowheads="1"/>
          </p:cNvSpPr>
          <p:nvPr/>
        </p:nvSpPr>
        <p:spPr bwMode="auto">
          <a:xfrm>
            <a:off x="4325144" y="1752600"/>
            <a:ext cx="1790701"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Aprender</a:t>
            </a:r>
            <a:r>
              <a:rPr lang="en-US" altLang="en-US" sz="1700" b="0" dirty="0">
                <a:solidFill>
                  <a:srgbClr val="000000"/>
                </a:solidFill>
              </a:rPr>
              <a:t> aptitudes </a:t>
            </a:r>
            <a:r>
              <a:rPr lang="en-US" altLang="en-US" sz="1700" b="0" dirty="0" err="1">
                <a:solidFill>
                  <a:srgbClr val="000000"/>
                </a:solidFill>
              </a:rPr>
              <a:t>sociales</a:t>
            </a:r>
            <a:endParaRPr lang="en-US" altLang="en-US" sz="1700" b="0" dirty="0">
              <a:solidFill>
                <a:srgbClr val="000000"/>
              </a:solidFill>
            </a:endParaRPr>
          </a:p>
        </p:txBody>
      </p:sp>
      <p:sp>
        <p:nvSpPr>
          <p:cNvPr id="32784" name="Rectangle 16">
            <a:extLst>
              <a:ext uri="{FF2B5EF4-FFF2-40B4-BE49-F238E27FC236}">
                <a16:creationId xmlns="" xmlns:a16="http://schemas.microsoft.com/office/drawing/2014/main" id="{3A1348ED-D06D-ECA9-44E6-A744337A4888}"/>
              </a:ext>
            </a:extLst>
          </p:cNvPr>
          <p:cNvSpPr>
            <a:spLocks noChangeArrowheads="1"/>
          </p:cNvSpPr>
          <p:nvPr/>
        </p:nvSpPr>
        <p:spPr bwMode="auto">
          <a:xfrm>
            <a:off x="6115844" y="1752600"/>
            <a:ext cx="112395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Estar</a:t>
            </a:r>
            <a:r>
              <a:rPr lang="en-US" altLang="en-US" sz="1700" b="0" dirty="0">
                <a:solidFill>
                  <a:srgbClr val="000000"/>
                </a:solidFill>
              </a:rPr>
              <a:t> </a:t>
            </a:r>
            <a:r>
              <a:rPr lang="en-US" altLang="en-US" sz="1700" b="0" dirty="0" err="1">
                <a:solidFill>
                  <a:srgbClr val="000000"/>
                </a:solidFill>
              </a:rPr>
              <a:t>saludable</a:t>
            </a:r>
            <a:endParaRPr lang="en-US" altLang="en-US" sz="1700" b="0" dirty="0">
              <a:solidFill>
                <a:srgbClr val="000000"/>
              </a:solidFill>
            </a:endParaRPr>
          </a:p>
        </p:txBody>
      </p:sp>
      <p:sp>
        <p:nvSpPr>
          <p:cNvPr id="32783" name="Rectangle 15">
            <a:extLst>
              <a:ext uri="{FF2B5EF4-FFF2-40B4-BE49-F238E27FC236}">
                <a16:creationId xmlns="" xmlns:a16="http://schemas.microsoft.com/office/drawing/2014/main" id="{395603D9-C34E-70A7-19B9-4986C0F1BFA6}"/>
              </a:ext>
            </a:extLst>
          </p:cNvPr>
          <p:cNvSpPr>
            <a:spLocks noChangeArrowheads="1"/>
          </p:cNvSpPr>
          <p:nvPr/>
        </p:nvSpPr>
        <p:spPr bwMode="auto">
          <a:xfrm>
            <a:off x="2896394" y="1219200"/>
            <a:ext cx="909144"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500" dirty="0" err="1">
                <a:solidFill>
                  <a:srgbClr val="000000"/>
                </a:solidFill>
              </a:rPr>
              <a:t>Tutores</a:t>
            </a:r>
            <a:endParaRPr lang="en-US" altLang="en-US" sz="1500" dirty="0">
              <a:solidFill>
                <a:srgbClr val="000000"/>
              </a:solidFill>
            </a:endParaRPr>
          </a:p>
        </p:txBody>
      </p:sp>
      <p:sp>
        <p:nvSpPr>
          <p:cNvPr id="32796" name="Rectangle 28">
            <a:extLst>
              <a:ext uri="{FF2B5EF4-FFF2-40B4-BE49-F238E27FC236}">
                <a16:creationId xmlns="" xmlns:a16="http://schemas.microsoft.com/office/drawing/2014/main" id="{C888AB2D-6E3B-43E9-408F-2F00763E02A8}"/>
              </a:ext>
            </a:extLst>
          </p:cNvPr>
          <p:cNvSpPr>
            <a:spLocks noChangeArrowheads="1"/>
          </p:cNvSpPr>
          <p:nvPr/>
        </p:nvSpPr>
        <p:spPr bwMode="auto">
          <a:xfrm>
            <a:off x="3805540" y="1219200"/>
            <a:ext cx="843455"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500" dirty="0" err="1">
                <a:solidFill>
                  <a:srgbClr val="000000"/>
                </a:solidFill>
              </a:rPr>
              <a:t>Ropa</a:t>
            </a:r>
            <a:r>
              <a:rPr lang="en-US" altLang="en-US" sz="1500" dirty="0">
                <a:solidFill>
                  <a:srgbClr val="000000"/>
                </a:solidFill>
              </a:rPr>
              <a:t> de </a:t>
            </a:r>
            <a:r>
              <a:rPr lang="en-US" altLang="en-US" sz="1500" dirty="0" err="1">
                <a:solidFill>
                  <a:srgbClr val="000000"/>
                </a:solidFill>
              </a:rPr>
              <a:t>moda</a:t>
            </a:r>
            <a:endParaRPr lang="en-US" altLang="en-US" sz="1500" dirty="0">
              <a:solidFill>
                <a:srgbClr val="000000"/>
              </a:solidFill>
            </a:endParaRPr>
          </a:p>
        </p:txBody>
      </p:sp>
      <p:sp>
        <p:nvSpPr>
          <p:cNvPr id="32797" name="Rectangle 29">
            <a:extLst>
              <a:ext uri="{FF2B5EF4-FFF2-40B4-BE49-F238E27FC236}">
                <a16:creationId xmlns="" xmlns:a16="http://schemas.microsoft.com/office/drawing/2014/main" id="{D4F4EBD4-AB44-05FB-2F6E-C2BF2B7986B9}"/>
              </a:ext>
            </a:extLst>
          </p:cNvPr>
          <p:cNvSpPr>
            <a:spLocks noChangeArrowheads="1"/>
          </p:cNvSpPr>
          <p:nvPr/>
        </p:nvSpPr>
        <p:spPr bwMode="auto">
          <a:xfrm>
            <a:off x="4648995" y="1219200"/>
            <a:ext cx="1200149"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500" dirty="0">
                <a:solidFill>
                  <a:srgbClr val="000000"/>
                </a:solidFill>
              </a:rPr>
              <a:t>F</a:t>
            </a:r>
            <a:r>
              <a:rPr lang="en-US" altLang="en-US" sz="1500" dirty="0" err="1">
                <a:solidFill>
                  <a:srgbClr val="000000"/>
                </a:solidFill>
              </a:rPr>
              <a:t>iestas</a:t>
            </a:r>
            <a:r>
              <a:rPr lang="en-US" altLang="en-US" sz="1500" dirty="0">
                <a:solidFill>
                  <a:srgbClr val="000000"/>
                </a:solidFill>
              </a:rPr>
              <a:t>, </a:t>
            </a:r>
            <a:r>
              <a:rPr lang="en-US" altLang="en-US" sz="1500" dirty="0" err="1">
                <a:solidFill>
                  <a:srgbClr val="000000"/>
                </a:solidFill>
              </a:rPr>
              <a:t>discotecas</a:t>
            </a:r>
            <a:endParaRPr lang="en-US" altLang="en-US" sz="1500" dirty="0">
              <a:solidFill>
                <a:srgbClr val="000000"/>
              </a:solidFill>
            </a:endParaRPr>
          </a:p>
        </p:txBody>
      </p:sp>
      <p:sp>
        <p:nvSpPr>
          <p:cNvPr id="32791" name="Rectangle 23">
            <a:extLst>
              <a:ext uri="{FF2B5EF4-FFF2-40B4-BE49-F238E27FC236}">
                <a16:creationId xmlns="" xmlns:a16="http://schemas.microsoft.com/office/drawing/2014/main" id="{040A1F3B-8304-39D8-B4CB-BFF19D257E0C}"/>
              </a:ext>
            </a:extLst>
          </p:cNvPr>
          <p:cNvSpPr>
            <a:spLocks noChangeArrowheads="1"/>
          </p:cNvSpPr>
          <p:nvPr/>
        </p:nvSpPr>
        <p:spPr bwMode="auto">
          <a:xfrm>
            <a:off x="5849145" y="1219200"/>
            <a:ext cx="973665"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500" dirty="0" err="1">
                <a:solidFill>
                  <a:srgbClr val="000000"/>
                </a:solidFill>
              </a:rPr>
              <a:t>Frenos</a:t>
            </a:r>
            <a:r>
              <a:rPr lang="en-US" altLang="en-US" sz="1500" dirty="0">
                <a:solidFill>
                  <a:srgbClr val="000000"/>
                </a:solidFill>
              </a:rPr>
              <a:t>, </a:t>
            </a:r>
            <a:r>
              <a:rPr lang="en-US" altLang="en-US" sz="1500" dirty="0" err="1">
                <a:solidFill>
                  <a:srgbClr val="000000"/>
                </a:solidFill>
              </a:rPr>
              <a:t>maquillaje</a:t>
            </a:r>
            <a:endParaRPr lang="en-US" altLang="en-US" sz="1500" dirty="0">
              <a:solidFill>
                <a:srgbClr val="000000"/>
              </a:solidFill>
            </a:endParaRPr>
          </a:p>
        </p:txBody>
      </p:sp>
      <p:sp>
        <p:nvSpPr>
          <p:cNvPr id="32780" name="Rectangle 12">
            <a:extLst>
              <a:ext uri="{FF2B5EF4-FFF2-40B4-BE49-F238E27FC236}">
                <a16:creationId xmlns="" xmlns:a16="http://schemas.microsoft.com/office/drawing/2014/main" id="{E9DC1448-684F-FC61-7FDF-8DD0CEB7EA1A}"/>
              </a:ext>
            </a:extLst>
          </p:cNvPr>
          <p:cNvSpPr>
            <a:spLocks noChangeArrowheads="1"/>
          </p:cNvSpPr>
          <p:nvPr/>
        </p:nvSpPr>
        <p:spPr bwMode="auto">
          <a:xfrm>
            <a:off x="7239794" y="1752600"/>
            <a:ext cx="12192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Aprender</a:t>
            </a:r>
            <a:r>
              <a:rPr lang="en-US" altLang="en-US" sz="1700" b="0" dirty="0">
                <a:solidFill>
                  <a:srgbClr val="000000"/>
                </a:solidFill>
              </a:rPr>
              <a:t> </a:t>
            </a:r>
            <a:r>
              <a:rPr lang="en-US" altLang="en-US" sz="1700" b="0" dirty="0" err="1">
                <a:solidFill>
                  <a:srgbClr val="000000"/>
                </a:solidFill>
              </a:rPr>
              <a:t>musica</a:t>
            </a:r>
            <a:endParaRPr lang="en-US" altLang="en-US" sz="1700" b="0" dirty="0">
              <a:solidFill>
                <a:srgbClr val="000000"/>
              </a:solidFill>
            </a:endParaRPr>
          </a:p>
        </p:txBody>
      </p:sp>
      <p:sp>
        <p:nvSpPr>
          <p:cNvPr id="32790" name="Rectangle 22">
            <a:extLst>
              <a:ext uri="{FF2B5EF4-FFF2-40B4-BE49-F238E27FC236}">
                <a16:creationId xmlns="" xmlns:a16="http://schemas.microsoft.com/office/drawing/2014/main" id="{B29C4D13-2C7B-AEEA-6A88-F67510828625}"/>
              </a:ext>
            </a:extLst>
          </p:cNvPr>
          <p:cNvSpPr>
            <a:spLocks noChangeArrowheads="1"/>
          </p:cNvSpPr>
          <p:nvPr/>
        </p:nvSpPr>
        <p:spPr bwMode="auto">
          <a:xfrm>
            <a:off x="8458994" y="1752600"/>
            <a:ext cx="10668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700" b="0" dirty="0" err="1">
                <a:solidFill>
                  <a:srgbClr val="000000"/>
                </a:solidFill>
              </a:rPr>
              <a:t>Ser</a:t>
            </a:r>
            <a:r>
              <a:rPr lang="en-US" altLang="en-US" sz="1700" b="0" dirty="0">
                <a:solidFill>
                  <a:srgbClr val="000000"/>
                </a:solidFill>
              </a:rPr>
              <a:t> </a:t>
            </a:r>
            <a:r>
              <a:rPr lang="en-US" altLang="en-US" sz="1700" b="0" dirty="0" err="1">
                <a:solidFill>
                  <a:srgbClr val="000000"/>
                </a:solidFill>
              </a:rPr>
              <a:t>atlético</a:t>
            </a:r>
            <a:endParaRPr lang="en-US" altLang="en-US" sz="1700" b="0" dirty="0">
              <a:solidFill>
                <a:srgbClr val="000000"/>
              </a:solidFill>
            </a:endParaRPr>
          </a:p>
        </p:txBody>
      </p:sp>
      <p:sp>
        <p:nvSpPr>
          <p:cNvPr id="32788" name="Rectangle 20">
            <a:extLst>
              <a:ext uri="{FF2B5EF4-FFF2-40B4-BE49-F238E27FC236}">
                <a16:creationId xmlns="" xmlns:a16="http://schemas.microsoft.com/office/drawing/2014/main" id="{F3C27D85-5CC9-C4C2-2693-38C7CE16F9EA}"/>
              </a:ext>
            </a:extLst>
          </p:cNvPr>
          <p:cNvSpPr>
            <a:spLocks noChangeArrowheads="1"/>
          </p:cNvSpPr>
          <p:nvPr/>
        </p:nvSpPr>
        <p:spPr bwMode="auto">
          <a:xfrm>
            <a:off x="6822811" y="1219200"/>
            <a:ext cx="1123949"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500" dirty="0" err="1">
                <a:solidFill>
                  <a:srgbClr val="000000"/>
                </a:solidFill>
              </a:rPr>
              <a:t>Lecciones</a:t>
            </a:r>
            <a:r>
              <a:rPr lang="en-US" altLang="en-US" sz="1500" dirty="0">
                <a:solidFill>
                  <a:srgbClr val="000000"/>
                </a:solidFill>
              </a:rPr>
              <a:t> de </a:t>
            </a:r>
            <a:r>
              <a:rPr lang="en-US" altLang="en-US" sz="1500" dirty="0" err="1">
                <a:solidFill>
                  <a:srgbClr val="000000"/>
                </a:solidFill>
              </a:rPr>
              <a:t>música</a:t>
            </a:r>
            <a:endParaRPr lang="en-US" altLang="en-US" sz="1500" dirty="0">
              <a:solidFill>
                <a:srgbClr val="000000"/>
              </a:solidFill>
            </a:endParaRPr>
          </a:p>
        </p:txBody>
      </p:sp>
      <p:sp>
        <p:nvSpPr>
          <p:cNvPr id="32786" name="Rectangle 18">
            <a:extLst>
              <a:ext uri="{FF2B5EF4-FFF2-40B4-BE49-F238E27FC236}">
                <a16:creationId xmlns="" xmlns:a16="http://schemas.microsoft.com/office/drawing/2014/main" id="{C0A8DC1C-E427-D2ED-B211-5522ED7E19C3}"/>
              </a:ext>
            </a:extLst>
          </p:cNvPr>
          <p:cNvSpPr>
            <a:spLocks noChangeArrowheads="1"/>
          </p:cNvSpPr>
          <p:nvPr/>
        </p:nvSpPr>
        <p:spPr bwMode="auto">
          <a:xfrm>
            <a:off x="7946761" y="1219200"/>
            <a:ext cx="1426633"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500" dirty="0" err="1">
                <a:solidFill>
                  <a:srgbClr val="000000"/>
                </a:solidFill>
              </a:rPr>
              <a:t>Entrenadores</a:t>
            </a:r>
            <a:r>
              <a:rPr lang="en-US" altLang="en-US" sz="1500" dirty="0">
                <a:solidFill>
                  <a:srgbClr val="000000"/>
                </a:solidFill>
              </a:rPr>
              <a:t> </a:t>
            </a:r>
            <a:r>
              <a:rPr lang="en-US" altLang="en-US" sz="1500" dirty="0" err="1">
                <a:solidFill>
                  <a:srgbClr val="000000"/>
                </a:solidFill>
              </a:rPr>
              <a:t>deportivos</a:t>
            </a:r>
            <a:endParaRPr lang="en-US" altLang="en-US" sz="1500" dirty="0">
              <a:solidFill>
                <a:srgbClr val="000000"/>
              </a:solidFill>
            </a:endParaRPr>
          </a:p>
        </p:txBody>
      </p:sp>
      <p:sp>
        <p:nvSpPr>
          <p:cNvPr id="38942" name="Line 30">
            <a:extLst>
              <a:ext uri="{FF2B5EF4-FFF2-40B4-BE49-F238E27FC236}">
                <a16:creationId xmlns="" xmlns:a16="http://schemas.microsoft.com/office/drawing/2014/main" id="{6B4EB5CD-F7A4-FDD3-0994-ADD10451D8C2}"/>
              </a:ext>
            </a:extLst>
          </p:cNvPr>
          <p:cNvSpPr>
            <a:spLocks noChangeShapeType="1"/>
          </p:cNvSpPr>
          <p:nvPr/>
        </p:nvSpPr>
        <p:spPr bwMode="auto">
          <a:xfrm>
            <a:off x="2134394" y="3124200"/>
            <a:ext cx="8001000" cy="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US" sz="3600" b="1">
              <a:solidFill>
                <a:srgbClr val="000000"/>
              </a:solidFill>
              <a:latin typeface="Garamond" panose="02020404030301010803" pitchFamily="18" charset="0"/>
            </a:endParaRPr>
          </a:p>
        </p:txBody>
      </p:sp>
      <p:sp>
        <p:nvSpPr>
          <p:cNvPr id="38943" name="Text Box 31">
            <a:extLst>
              <a:ext uri="{FF2B5EF4-FFF2-40B4-BE49-F238E27FC236}">
                <a16:creationId xmlns="" xmlns:a16="http://schemas.microsoft.com/office/drawing/2014/main" id="{B2AF207B-8213-7CD6-FCDD-AFC1AD1B56AD}"/>
              </a:ext>
            </a:extLst>
          </p:cNvPr>
          <p:cNvSpPr txBox="1">
            <a:spLocks noChangeArrowheads="1"/>
          </p:cNvSpPr>
          <p:nvPr/>
        </p:nvSpPr>
        <p:spPr bwMode="auto">
          <a:xfrm rot="5400000">
            <a:off x="9963944" y="1546653"/>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fontAlgn="base">
              <a:spcBef>
                <a:spcPct val="0"/>
              </a:spcBef>
              <a:spcAft>
                <a:spcPct val="0"/>
              </a:spcAft>
              <a:buFontTx/>
              <a:buNone/>
              <a:defRPr/>
            </a:pPr>
            <a:r>
              <a:rPr lang="en-US" altLang="en-US" sz="2400" dirty="0">
                <a:solidFill>
                  <a:srgbClr val="FFFFFF"/>
                </a:solidFill>
              </a:rPr>
              <a:t>¿POR QUÉ?</a:t>
            </a:r>
          </a:p>
        </p:txBody>
      </p:sp>
      <p:sp>
        <p:nvSpPr>
          <p:cNvPr id="38944" name="Line 32">
            <a:extLst>
              <a:ext uri="{FF2B5EF4-FFF2-40B4-BE49-F238E27FC236}">
                <a16:creationId xmlns="" xmlns:a16="http://schemas.microsoft.com/office/drawing/2014/main" id="{5642F3D0-D8AA-2E9E-C912-8176C989FA43}"/>
              </a:ext>
            </a:extLst>
          </p:cNvPr>
          <p:cNvSpPr>
            <a:spLocks noChangeShapeType="1"/>
          </p:cNvSpPr>
          <p:nvPr/>
        </p:nvSpPr>
        <p:spPr bwMode="auto">
          <a:xfrm>
            <a:off x="10363994" y="2419350"/>
            <a:ext cx="0" cy="1066800"/>
          </a:xfrm>
          <a:prstGeom prst="line">
            <a:avLst/>
          </a:prstGeom>
          <a:noFill/>
          <a:ln w="38100">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US" sz="3600" b="1">
              <a:solidFill>
                <a:srgbClr val="000000"/>
              </a:solidFill>
              <a:latin typeface="Garamond" panose="02020404030301010803" pitchFamily="18" charset="0"/>
            </a:endParaRPr>
          </a:p>
        </p:txBody>
      </p:sp>
      <p:sp>
        <p:nvSpPr>
          <p:cNvPr id="38945" name="Text Box 33">
            <a:extLst>
              <a:ext uri="{FF2B5EF4-FFF2-40B4-BE49-F238E27FC236}">
                <a16:creationId xmlns="" xmlns:a16="http://schemas.microsoft.com/office/drawing/2014/main" id="{A303877C-8EAD-5AC0-64B4-6B691C5E6FDE}"/>
              </a:ext>
            </a:extLst>
          </p:cNvPr>
          <p:cNvSpPr txBox="1">
            <a:spLocks noChangeArrowheads="1"/>
          </p:cNvSpPr>
          <p:nvPr/>
        </p:nvSpPr>
        <p:spPr bwMode="auto">
          <a:xfrm rot="-5400000">
            <a:off x="1010773" y="3009571"/>
            <a:ext cx="16376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fontAlgn="base">
              <a:spcBef>
                <a:spcPct val="0"/>
              </a:spcBef>
              <a:spcAft>
                <a:spcPct val="0"/>
              </a:spcAft>
              <a:buFontTx/>
              <a:buNone/>
              <a:defRPr/>
            </a:pPr>
            <a:r>
              <a:rPr lang="en-US" altLang="en-US" sz="2400" dirty="0">
                <a:solidFill>
                  <a:srgbClr val="FFFFFF"/>
                </a:solidFill>
              </a:rPr>
              <a:t>¿CÓMO?</a:t>
            </a:r>
          </a:p>
        </p:txBody>
      </p:sp>
      <p:sp>
        <p:nvSpPr>
          <p:cNvPr id="38946" name="Line 34">
            <a:extLst>
              <a:ext uri="{FF2B5EF4-FFF2-40B4-BE49-F238E27FC236}">
                <a16:creationId xmlns="" xmlns:a16="http://schemas.microsoft.com/office/drawing/2014/main" id="{E2DD3E3F-1B1B-1CB4-9C1C-097DFB8BE20C}"/>
              </a:ext>
            </a:extLst>
          </p:cNvPr>
          <p:cNvSpPr>
            <a:spLocks noChangeShapeType="1"/>
          </p:cNvSpPr>
          <p:nvPr/>
        </p:nvSpPr>
        <p:spPr bwMode="auto">
          <a:xfrm flipV="1">
            <a:off x="1829594" y="1428750"/>
            <a:ext cx="0" cy="1143000"/>
          </a:xfrm>
          <a:prstGeom prst="line">
            <a:avLst/>
          </a:prstGeom>
          <a:noFill/>
          <a:ln w="38100">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US" sz="3600" b="1">
              <a:solidFill>
                <a:srgbClr val="000000"/>
              </a:solidFill>
              <a:latin typeface="Garamond" panose="02020404030301010803" pitchFamily="18" charset="0"/>
            </a:endParaRPr>
          </a:p>
        </p:txBody>
      </p:sp>
    </p:spTree>
    <p:extLst>
      <p:ext uri="{BB962C8B-B14F-4D97-AF65-F5344CB8AC3E}">
        <p14:creationId xmlns:p14="http://schemas.microsoft.com/office/powerpoint/2010/main" val="1190688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7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7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7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78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277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27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277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277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77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277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3277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3277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32777"/>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279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32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P spid="32773" grpId="0" animBg="1"/>
      <p:bldP spid="32774" grpId="0" animBg="1"/>
      <p:bldP spid="32775" grpId="0" animBg="1"/>
      <p:bldP spid="32776" grpId="0" animBg="1"/>
      <p:bldP spid="32779" grpId="0" animBg="1"/>
      <p:bldP spid="32778" grpId="0" animBg="1"/>
      <p:bldP spid="32777" grpId="0" animBg="1"/>
      <p:bldP spid="32793" grpId="0" animBg="1"/>
      <p:bldP spid="32782" grpId="0" animBg="1"/>
      <p:bldP spid="32781" grpId="0" animBg="1"/>
      <p:bldP spid="32794" grpId="0" animBg="1"/>
      <p:bldP spid="32792" grpId="0" animBg="1"/>
      <p:bldP spid="32787" grpId="0" animBg="1"/>
      <p:bldP spid="32795" grpId="0" animBg="1"/>
      <p:bldP spid="32785" grpId="0" animBg="1"/>
      <p:bldP spid="32789" grpId="0" animBg="1"/>
      <p:bldP spid="32784" grpId="0" animBg="1"/>
      <p:bldP spid="32783" grpId="0" animBg="1"/>
      <p:bldP spid="32796" grpId="0" animBg="1"/>
      <p:bldP spid="32797" grpId="0" animBg="1"/>
      <p:bldP spid="32791" grpId="0" animBg="1"/>
      <p:bldP spid="32780" grpId="0" animBg="1"/>
      <p:bldP spid="32790" grpId="0" animBg="1"/>
      <p:bldP spid="32788" grpId="0" animBg="1"/>
      <p:bldP spid="327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838080" y="2122560"/>
            <a:ext cx="10744200" cy="17622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chorCtr="1">
            <a:norm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i="1" strike="noStrike" spc="-1" dirty="0" err="1">
                <a:solidFill>
                  <a:srgbClr val="FFFF00"/>
                </a:solidFill>
                <a:latin typeface="Calibri"/>
              </a:rPr>
              <a:t>Lección</a:t>
            </a:r>
            <a:r>
              <a:rPr lang="en-US" sz="5400" b="1" i="1" strike="noStrike" spc="-1" dirty="0">
                <a:solidFill>
                  <a:srgbClr val="FFFF00"/>
                </a:solidFill>
                <a:latin typeface="Calibri"/>
              </a:rPr>
              <a:t> 1 - Origen de la </a:t>
            </a:r>
            <a:r>
              <a:rPr lang="en-US" sz="5400" b="1" i="1" spc="-1" dirty="0" err="1">
                <a:solidFill>
                  <a:srgbClr val="FFFF00"/>
                </a:solidFill>
                <a:latin typeface="Calibri"/>
              </a:rPr>
              <a:t>f</a:t>
            </a:r>
            <a:r>
              <a:rPr lang="en-US" sz="5400" b="1" i="1" strike="noStrike" spc="-1" dirty="0" err="1" smtClean="0">
                <a:solidFill>
                  <a:srgbClr val="FFFF00"/>
                </a:solidFill>
                <a:latin typeface="Calibri"/>
              </a:rPr>
              <a:t>amilia</a:t>
            </a:r>
            <a:r>
              <a:rPr lang="en-US" sz="5400" b="1" i="1" strike="noStrike" spc="-1" dirty="0">
                <a:solidFill>
                  <a:srgbClr val="FFFF00"/>
                </a:solidFill>
                <a:latin typeface="Calibri"/>
              </a:rPr>
              <a:t>: </a:t>
            </a:r>
            <a:r>
              <a:rPr lang="en-US" sz="5400" b="1" i="1" strike="noStrike" spc="-1" dirty="0" smtClean="0">
                <a:solidFill>
                  <a:srgbClr val="FFFF00"/>
                </a:solidFill>
                <a:latin typeface="Calibri"/>
              </a:rPr>
              <a:t/>
            </a:r>
            <a:br>
              <a:rPr lang="en-US" sz="5400" b="1" i="1" strike="noStrike" spc="-1" dirty="0" smtClean="0">
                <a:solidFill>
                  <a:srgbClr val="FFFF00"/>
                </a:solidFill>
                <a:latin typeface="Calibri"/>
              </a:rPr>
            </a:br>
            <a:r>
              <a:rPr lang="en-US" sz="5400" b="1" i="1" strike="noStrike" spc="-1" dirty="0" err="1" smtClean="0">
                <a:solidFill>
                  <a:srgbClr val="FFFF00"/>
                </a:solidFill>
                <a:latin typeface="Calibri"/>
              </a:rPr>
              <a:t>Edén</a:t>
            </a:r>
            <a:r>
              <a:rPr lang="en-US" sz="5400" b="1" i="1" strike="noStrike" spc="-1" dirty="0" smtClean="0">
                <a:solidFill>
                  <a:srgbClr val="FFFF00"/>
                </a:solidFill>
                <a:latin typeface="Calibri"/>
              </a:rPr>
              <a:t> </a:t>
            </a:r>
            <a:r>
              <a:rPr lang="en-US" sz="5400" b="1" i="1" strike="noStrike" spc="-1" dirty="0">
                <a:solidFill>
                  <a:srgbClr val="FFFF00"/>
                </a:solidFill>
                <a:latin typeface="Calibri"/>
              </a:rPr>
              <a:t>y la </a:t>
            </a:r>
            <a:r>
              <a:rPr lang="en-US" sz="5400" b="1" i="1" spc="-1" dirty="0" err="1">
                <a:solidFill>
                  <a:srgbClr val="FFFF00"/>
                </a:solidFill>
                <a:latin typeface="Calibri"/>
              </a:rPr>
              <a:t>c</a:t>
            </a:r>
            <a:r>
              <a:rPr lang="en-US" sz="5400" b="1" i="1" strike="noStrike" spc="-1" dirty="0" err="1" smtClean="0">
                <a:solidFill>
                  <a:srgbClr val="FFFF00"/>
                </a:solidFill>
                <a:latin typeface="Calibri"/>
              </a:rPr>
              <a:t>aída</a:t>
            </a:r>
            <a:endParaRPr lang="en-US" sz="5400" b="0" strike="noStrike" spc="-1" dirty="0">
              <a:solidFill>
                <a:srgbClr val="000000"/>
              </a:solidFill>
              <a:latin typeface="Arial"/>
            </a:endParaRPr>
          </a:p>
        </p:txBody>
      </p:sp>
      <p:sp>
        <p:nvSpPr>
          <p:cNvPr id="52" name="CustomShape 2"/>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8074F7-7CE3-42B8-A965-E72684223BC5}" type="slidenum">
              <a:rPr lang="en-US" sz="1600" b="1" strike="noStrike" spc="-1">
                <a:solidFill>
                  <a:srgbClr val="FFFFFF"/>
                </a:solidFill>
                <a:latin typeface="Arial"/>
              </a:rPr>
              <a:t>2</a:t>
            </a:fld>
            <a:endParaRPr lang="en-US" sz="1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1981080" y="0"/>
            <a:ext cx="8229600" cy="3808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dirty="0" err="1">
                <a:solidFill>
                  <a:srgbClr val="FFFF00"/>
                </a:solidFill>
                <a:latin typeface="Calibri"/>
              </a:rPr>
              <a:t>Recreando</a:t>
            </a:r>
            <a:r>
              <a:rPr lang="en-US" sz="3600" b="1" strike="noStrike" spc="-1" dirty="0">
                <a:solidFill>
                  <a:srgbClr val="FFFF00"/>
                </a:solidFill>
                <a:latin typeface="Calibri"/>
              </a:rPr>
              <a:t> la </a:t>
            </a:r>
            <a:r>
              <a:rPr lang="en-US" sz="3600" b="1" strike="noStrike" spc="-1" dirty="0" err="1">
                <a:solidFill>
                  <a:srgbClr val="FFFF00"/>
                </a:solidFill>
                <a:latin typeface="Calibri"/>
              </a:rPr>
              <a:t>familia</a:t>
            </a:r>
            <a:r>
              <a:rPr lang="en-US" sz="3600" b="1" strike="noStrike" spc="-1" dirty="0">
                <a:solidFill>
                  <a:srgbClr val="FFFF00"/>
                </a:solidFill>
                <a:latin typeface="Calibri"/>
              </a:rPr>
              <a:t> del </a:t>
            </a:r>
            <a:r>
              <a:rPr lang="en-US" sz="3600" b="1" strike="noStrike" spc="-1" dirty="0" err="1" smtClean="0">
                <a:solidFill>
                  <a:srgbClr val="FFFF00"/>
                </a:solidFill>
                <a:latin typeface="Calibri"/>
              </a:rPr>
              <a:t>huerto</a:t>
            </a:r>
            <a:endParaRPr lang="en-US" sz="3600" b="1" strike="noStrike" spc="-1" dirty="0">
              <a:solidFill>
                <a:srgbClr val="FFFF00"/>
              </a:solidFill>
              <a:latin typeface="Calibri"/>
            </a:endParaRPr>
          </a:p>
        </p:txBody>
      </p:sp>
      <p:sp>
        <p:nvSpPr>
          <p:cNvPr id="229" name="CustomShape 2"/>
          <p:cNvSpPr/>
          <p:nvPr/>
        </p:nvSpPr>
        <p:spPr>
          <a:xfrm>
            <a:off x="6730920" y="457200"/>
            <a:ext cx="528336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Compartir</a:t>
            </a:r>
            <a:r>
              <a:rPr lang="en-US" sz="1800" b="0" strike="noStrike" spc="-1" dirty="0">
                <a:solidFill>
                  <a:srgbClr val="FFFFFF"/>
                </a:solidFill>
                <a:latin typeface="Arial"/>
              </a:rPr>
              <a:t> con </a:t>
            </a:r>
            <a:r>
              <a:rPr lang="en-US" sz="1800" b="0" strike="noStrike" spc="-1" dirty="0" err="1">
                <a:solidFill>
                  <a:srgbClr val="FFFFFF"/>
                </a:solidFill>
                <a:latin typeface="Arial"/>
              </a:rPr>
              <a:t>sacrificio</a:t>
            </a:r>
            <a:r>
              <a:rPr lang="en-US" sz="1800" b="0" strike="noStrike" spc="-1" dirty="0">
                <a:solidFill>
                  <a:srgbClr val="FFFFFF"/>
                </a:solidFill>
                <a:latin typeface="Arial"/>
              </a:rPr>
              <a:t> y </a:t>
            </a:r>
            <a:r>
              <a:rPr lang="en-US" sz="1800" b="0" strike="noStrike" spc="-1" dirty="0" err="1">
                <a:solidFill>
                  <a:srgbClr val="FFFFFF"/>
                </a:solidFill>
                <a:latin typeface="Arial"/>
              </a:rPr>
              <a:t>cuidar</a:t>
            </a:r>
            <a:r>
              <a:rPr lang="en-US" sz="1800" b="0" strike="noStrike" spc="-1" dirty="0">
                <a:solidFill>
                  <a:srgbClr val="FFFFFF"/>
                </a:solidFill>
                <a:latin typeface="Arial"/>
              </a:rPr>
              <a:t> de </a:t>
            </a:r>
            <a:r>
              <a:rPr lang="en-US" sz="1800" b="0" strike="noStrike" spc="-1" dirty="0" err="1">
                <a:solidFill>
                  <a:srgbClr val="FFFFFF"/>
                </a:solidFill>
                <a:latin typeface="Arial"/>
              </a:rPr>
              <a:t>los</a:t>
            </a:r>
            <a:r>
              <a:rPr lang="en-US" sz="1800" b="0" strike="noStrike" spc="-1" dirty="0">
                <a:solidFill>
                  <a:srgbClr val="FFFFFF"/>
                </a:solidFill>
                <a:latin typeface="Arial"/>
              </a:rPr>
              <a:t> </a:t>
            </a:r>
            <a:r>
              <a:rPr lang="en-US" sz="1800" b="0" strike="noStrike" spc="-1" dirty="0" err="1">
                <a:solidFill>
                  <a:srgbClr val="FFFFFF"/>
                </a:solidFill>
                <a:latin typeface="Arial"/>
              </a:rPr>
              <a:t>demás</a:t>
            </a:r>
            <a:r>
              <a:rPr lang="en-US" sz="1800" b="0" strike="noStrike" spc="-1" dirty="0">
                <a:solidFill>
                  <a:srgbClr val="FFFFFF"/>
                </a:solidFill>
                <a:latin typeface="Arial"/>
              </a:rPr>
              <a:t> </a:t>
            </a:r>
            <a:r>
              <a:rPr lang="en-US" sz="1800" b="0" strike="noStrike" spc="-1" dirty="0" err="1">
                <a:solidFill>
                  <a:srgbClr val="FFFFFF"/>
                </a:solidFill>
                <a:latin typeface="Arial"/>
              </a:rPr>
              <a:t>como</a:t>
            </a:r>
            <a:r>
              <a:rPr lang="en-US" sz="1800" b="0" strike="noStrike" spc="-1" dirty="0">
                <a:solidFill>
                  <a:srgbClr val="FFFFFF"/>
                </a:solidFill>
                <a:latin typeface="Arial"/>
              </a:rPr>
              <a:t> de </a:t>
            </a:r>
            <a:r>
              <a:rPr lang="en-US" sz="1800" b="0" strike="noStrike" spc="-1" dirty="0" err="1">
                <a:solidFill>
                  <a:srgbClr val="FFFFFF"/>
                </a:solidFill>
                <a:latin typeface="Arial"/>
              </a:rPr>
              <a:t>uno</a:t>
            </a:r>
            <a:r>
              <a:rPr lang="en-US" sz="1800" b="0" strike="noStrike" spc="-1" dirty="0">
                <a:solidFill>
                  <a:srgbClr val="FFFFFF"/>
                </a:solidFill>
                <a:latin typeface="Arial"/>
              </a:rPr>
              <a:t> </a:t>
            </a:r>
            <a:r>
              <a:rPr lang="en-US" sz="1800" b="0" strike="noStrike" spc="-1" dirty="0" err="1">
                <a:solidFill>
                  <a:srgbClr val="FFFFFF"/>
                </a:solidFill>
                <a:latin typeface="Arial"/>
              </a:rPr>
              <a:t>mismo</a:t>
            </a:r>
            <a:endParaRPr lang="en-US" sz="1800" b="0" strike="noStrike" spc="-1" dirty="0">
              <a:solidFill>
                <a:srgbClr val="000000"/>
              </a:solidFill>
              <a:latin typeface="Arial"/>
            </a:endParaRPr>
          </a:p>
        </p:txBody>
      </p:sp>
      <p:sp>
        <p:nvSpPr>
          <p:cNvPr id="230" name="CustomShape 3"/>
          <p:cNvSpPr/>
          <p:nvPr/>
        </p:nvSpPr>
        <p:spPr>
          <a:xfrm>
            <a:off x="6707160" y="1019160"/>
            <a:ext cx="547992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Compromiso</a:t>
            </a:r>
            <a:r>
              <a:rPr lang="en-US" sz="1800" b="0" strike="noStrike" spc="-1" dirty="0">
                <a:solidFill>
                  <a:srgbClr val="FFFFFF"/>
                </a:solidFill>
                <a:latin typeface="Arial"/>
              </a:rPr>
              <a:t> de </a:t>
            </a:r>
            <a:r>
              <a:rPr lang="en-US" sz="1800" b="0" strike="noStrike" spc="-1" dirty="0" err="1">
                <a:solidFill>
                  <a:srgbClr val="FFFFFF"/>
                </a:solidFill>
                <a:latin typeface="Arial"/>
              </a:rPr>
              <a:t>por</a:t>
            </a:r>
            <a:r>
              <a:rPr lang="en-US" sz="1800" b="0" strike="noStrike" spc="-1" dirty="0">
                <a:solidFill>
                  <a:srgbClr val="FFFFFF"/>
                </a:solidFill>
                <a:latin typeface="Arial"/>
              </a:rPr>
              <a:t> </a:t>
            </a:r>
            <a:r>
              <a:rPr lang="en-US" sz="1800" b="0" strike="noStrike" spc="-1" dirty="0" err="1">
                <a:solidFill>
                  <a:srgbClr val="FFFFFF"/>
                </a:solidFill>
                <a:latin typeface="Arial"/>
              </a:rPr>
              <a:t>vida</a:t>
            </a:r>
            <a:r>
              <a:rPr lang="en-US" sz="1800" b="0" strike="noStrike" spc="-1" dirty="0">
                <a:solidFill>
                  <a:srgbClr val="FFFFFF"/>
                </a:solidFill>
                <a:latin typeface="Arial"/>
              </a:rPr>
              <a:t> con </a:t>
            </a:r>
            <a:r>
              <a:rPr lang="en-US" sz="1800" b="0" strike="noStrike" spc="-1" dirty="0" err="1">
                <a:solidFill>
                  <a:srgbClr val="FFFFFF"/>
                </a:solidFill>
                <a:latin typeface="Arial"/>
              </a:rPr>
              <a:t>una</a:t>
            </a:r>
            <a:r>
              <a:rPr lang="en-US" sz="1800" b="0" strike="noStrike" spc="-1" dirty="0">
                <a:solidFill>
                  <a:srgbClr val="FFFFFF"/>
                </a:solidFill>
                <a:latin typeface="Arial"/>
              </a:rPr>
              <a:t> </a:t>
            </a:r>
            <a:r>
              <a:rPr lang="en-US" sz="1800" b="0" strike="noStrike" spc="-1" dirty="0" err="1">
                <a:solidFill>
                  <a:srgbClr val="FFFFFF"/>
                </a:solidFill>
                <a:latin typeface="Arial"/>
              </a:rPr>
              <a:t>relación</a:t>
            </a:r>
            <a:r>
              <a:rPr lang="en-US" sz="1800" b="0" strike="noStrike" spc="-1" dirty="0">
                <a:solidFill>
                  <a:srgbClr val="FFFFFF"/>
                </a:solidFill>
                <a:latin typeface="Arial"/>
              </a:rPr>
              <a:t> </a:t>
            </a:r>
            <a:r>
              <a:rPr lang="en-US" sz="1800" b="0" strike="noStrike" spc="-1" dirty="0" err="1">
                <a:solidFill>
                  <a:srgbClr val="FFFFFF"/>
                </a:solidFill>
                <a:latin typeface="Arial"/>
              </a:rPr>
              <a:t>permanente</a:t>
            </a:r>
            <a:r>
              <a:rPr lang="en-US" sz="1800" b="0" strike="noStrike" spc="-1" dirty="0">
                <a:solidFill>
                  <a:srgbClr val="FFFFFF"/>
                </a:solidFill>
                <a:latin typeface="Arial"/>
              </a:rPr>
              <a:t>; </a:t>
            </a:r>
            <a:r>
              <a:rPr lang="en-US" sz="1800" b="0" strike="noStrike" spc="-1" dirty="0" err="1" smtClean="0">
                <a:solidFill>
                  <a:srgbClr val="FFFFFF"/>
                </a:solidFill>
                <a:latin typeface="Arial"/>
              </a:rPr>
              <a:t>consolación</a:t>
            </a:r>
            <a:r>
              <a:rPr lang="en-US" sz="1800" b="0" strike="noStrike" spc="-1" dirty="0" smtClean="0">
                <a:solidFill>
                  <a:srgbClr val="FFFFFF"/>
                </a:solidFill>
                <a:latin typeface="Arial"/>
              </a:rPr>
              <a:t> </a:t>
            </a:r>
            <a:r>
              <a:rPr lang="en-US" sz="1800" b="0" strike="noStrike" spc="-1" dirty="0" err="1">
                <a:solidFill>
                  <a:srgbClr val="FFFFFF"/>
                </a:solidFill>
                <a:latin typeface="Arial"/>
              </a:rPr>
              <a:t>en</a:t>
            </a:r>
            <a:r>
              <a:rPr lang="en-US" sz="1800" b="0" strike="noStrike" spc="-1" dirty="0">
                <a:solidFill>
                  <a:srgbClr val="FFFFFF"/>
                </a:solidFill>
                <a:latin typeface="Arial"/>
              </a:rPr>
              <a:t> la </a:t>
            </a:r>
            <a:r>
              <a:rPr lang="en-US" sz="1800" b="0" strike="noStrike" spc="-1" dirty="0" err="1">
                <a:solidFill>
                  <a:srgbClr val="FFFFFF"/>
                </a:solidFill>
                <a:latin typeface="Arial"/>
              </a:rPr>
              <a:t>esperanza</a:t>
            </a:r>
            <a:r>
              <a:rPr lang="en-US" sz="1800" b="0" strike="noStrike" spc="-1" dirty="0">
                <a:solidFill>
                  <a:srgbClr val="FFFFFF"/>
                </a:solidFill>
                <a:latin typeface="Arial"/>
              </a:rPr>
              <a:t> </a:t>
            </a:r>
            <a:r>
              <a:rPr lang="en-US" sz="1800" b="0" strike="noStrike" spc="-1" dirty="0" err="1">
                <a:solidFill>
                  <a:srgbClr val="FFFFFF"/>
                </a:solidFill>
                <a:latin typeface="Arial"/>
              </a:rPr>
              <a:t>eterna</a:t>
            </a:r>
            <a:endParaRPr lang="en-US" sz="1800" b="0" strike="noStrike" spc="-1" dirty="0">
              <a:solidFill>
                <a:srgbClr val="000000"/>
              </a:solidFill>
              <a:latin typeface="Arial"/>
            </a:endParaRPr>
          </a:p>
        </p:txBody>
      </p:sp>
      <p:sp>
        <p:nvSpPr>
          <p:cNvPr id="231" name="CustomShape 4"/>
          <p:cNvSpPr/>
          <p:nvPr/>
        </p:nvSpPr>
        <p:spPr>
          <a:xfrm>
            <a:off x="6707160" y="1552680"/>
            <a:ext cx="52182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fontAlgn="auto">
              <a:lnSpc>
                <a:spcPct val="80000"/>
              </a:lnSpc>
              <a:spcBef>
                <a:spcPts val="0"/>
              </a:spcBef>
              <a:spcAft>
                <a:spcPts val="0"/>
              </a:spcAft>
              <a:tabLst>
                <a:tab pos="0" algn="l"/>
                <a:tab pos="685709" algn="l"/>
                <a:tab pos="1371417" algn="l"/>
                <a:tab pos="2057126" algn="l"/>
                <a:tab pos="2742834" algn="l"/>
                <a:tab pos="3428543" algn="l"/>
                <a:tab pos="4114251" algn="l"/>
                <a:tab pos="4799960" algn="l"/>
                <a:tab pos="5485668" algn="l"/>
                <a:tab pos="6171377" algn="l"/>
                <a:tab pos="6857086" algn="l"/>
                <a:tab pos="7542794" algn="l"/>
              </a:tabLst>
            </a:pPr>
            <a:r>
              <a:rPr lang="en-US" spc="-1" dirty="0" err="1">
                <a:solidFill>
                  <a:srgbClr val="FFFFFF"/>
                </a:solidFill>
              </a:rPr>
              <a:t>Fidelidad</a:t>
            </a:r>
            <a:r>
              <a:rPr lang="en-US" spc="-1" dirty="0">
                <a:solidFill>
                  <a:srgbClr val="FFFFFF"/>
                </a:solidFill>
              </a:rPr>
              <a:t> a </a:t>
            </a:r>
            <a:r>
              <a:rPr lang="en-US" spc="-1" dirty="0" err="1">
                <a:solidFill>
                  <a:srgbClr val="FFFFFF"/>
                </a:solidFill>
              </a:rPr>
              <a:t>una</a:t>
            </a:r>
            <a:r>
              <a:rPr lang="en-US" spc="-1" dirty="0">
                <a:solidFill>
                  <a:srgbClr val="FFFFFF"/>
                </a:solidFill>
              </a:rPr>
              <a:t> sola persona sin </a:t>
            </a:r>
            <a:r>
              <a:rPr lang="en-US" spc="-1" dirty="0" err="1">
                <a:solidFill>
                  <a:srgbClr val="FFFFFF"/>
                </a:solidFill>
              </a:rPr>
              <a:t>concesiones</a:t>
            </a:r>
            <a:endParaRPr lang="en-US" spc="-1" dirty="0">
              <a:solidFill>
                <a:srgbClr val="000000"/>
              </a:solidFill>
            </a:endParaRPr>
          </a:p>
          <a:p>
            <a:pPr fontAlgn="auto">
              <a:lnSpc>
                <a:spcPct val="80000"/>
              </a:lnSpc>
              <a:spcBef>
                <a:spcPts val="0"/>
              </a:spcBef>
              <a:spcAft>
                <a:spcPts val="0"/>
              </a:spcAft>
              <a:tabLst>
                <a:tab pos="0" algn="l"/>
                <a:tab pos="685709" algn="l"/>
                <a:tab pos="1371417" algn="l"/>
                <a:tab pos="2057126" algn="l"/>
                <a:tab pos="2742834" algn="l"/>
                <a:tab pos="3428543" algn="l"/>
                <a:tab pos="4114251" algn="l"/>
                <a:tab pos="4799960" algn="l"/>
                <a:tab pos="5485668" algn="l"/>
                <a:tab pos="6171377" algn="l"/>
                <a:tab pos="6857086" algn="l"/>
                <a:tab pos="7542794" algn="l"/>
              </a:tabLst>
            </a:pPr>
            <a:r>
              <a:rPr lang="en-US" spc="-1" dirty="0">
                <a:solidFill>
                  <a:srgbClr val="FFFFFF"/>
                </a:solidFill>
              </a:rPr>
              <a:t>Sin </a:t>
            </a:r>
            <a:r>
              <a:rPr lang="en-US" spc="-1" dirty="0" err="1">
                <a:solidFill>
                  <a:srgbClr val="FFFFFF"/>
                </a:solidFill>
              </a:rPr>
              <a:t>competencias</a:t>
            </a:r>
            <a:r>
              <a:rPr lang="en-US" spc="-1" dirty="0">
                <a:solidFill>
                  <a:srgbClr val="FFFFFF"/>
                </a:solidFill>
              </a:rPr>
              <a:t>, sin </a:t>
            </a:r>
            <a:r>
              <a:rPr lang="en-US" spc="-1" dirty="0" err="1">
                <a:solidFill>
                  <a:srgbClr val="FFFFFF"/>
                </a:solidFill>
              </a:rPr>
              <a:t>comparaciones</a:t>
            </a:r>
            <a:endParaRPr lang="en-US" spc="-1" dirty="0">
              <a:solidFill>
                <a:srgbClr val="000000"/>
              </a:solidFill>
            </a:endParaRPr>
          </a:p>
        </p:txBody>
      </p:sp>
      <p:sp>
        <p:nvSpPr>
          <p:cNvPr id="232" name="CustomShape 5"/>
          <p:cNvSpPr/>
          <p:nvPr/>
        </p:nvSpPr>
        <p:spPr>
          <a:xfrm>
            <a:off x="6707160" y="2085840"/>
            <a:ext cx="512136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a:solidFill>
                  <a:srgbClr val="FFFFFF"/>
                </a:solidFill>
                <a:latin typeface="Arial"/>
              </a:rPr>
              <a:t>El </a:t>
            </a:r>
            <a:r>
              <a:rPr lang="en-US" sz="1800" b="0" strike="noStrike" spc="-1" dirty="0" err="1">
                <a:solidFill>
                  <a:srgbClr val="FFFFFF"/>
                </a:solidFill>
                <a:latin typeface="Arial"/>
              </a:rPr>
              <a:t>hogar</a:t>
            </a:r>
            <a:r>
              <a:rPr lang="en-US" sz="1800" b="0" strike="noStrike" spc="-1" dirty="0">
                <a:solidFill>
                  <a:srgbClr val="FFFFFF"/>
                </a:solidFill>
                <a:latin typeface="Arial"/>
              </a:rPr>
              <a:t> </a:t>
            </a:r>
            <a:r>
              <a:rPr lang="en-US" sz="1800" b="0" strike="noStrike" spc="-1" dirty="0" err="1">
                <a:solidFill>
                  <a:srgbClr val="FFFFFF"/>
                </a:solidFill>
                <a:latin typeface="Arial"/>
              </a:rPr>
              <a:t>como</a:t>
            </a:r>
            <a:r>
              <a:rPr lang="en-US" sz="1800" b="0" strike="noStrike" spc="-1" dirty="0">
                <a:solidFill>
                  <a:srgbClr val="FFFFFF"/>
                </a:solidFill>
                <a:latin typeface="Arial"/>
              </a:rPr>
              <a:t> “</a:t>
            </a:r>
            <a:r>
              <a:rPr lang="en-US" sz="1800" b="0" strike="noStrike" spc="-1" dirty="0" err="1">
                <a:solidFill>
                  <a:srgbClr val="FFFFFF"/>
                </a:solidFill>
                <a:latin typeface="Arial"/>
              </a:rPr>
              <a:t>lugar</a:t>
            </a:r>
            <a:r>
              <a:rPr lang="en-US" sz="1800" b="0" strike="noStrike" spc="-1" dirty="0">
                <a:solidFill>
                  <a:srgbClr val="FFFFFF"/>
                </a:solidFill>
                <a:latin typeface="Arial"/>
              </a:rPr>
              <a:t> y </a:t>
            </a:r>
            <a:r>
              <a:rPr lang="en-US" sz="1800" b="0" strike="noStrike" spc="-1" dirty="0" err="1">
                <a:solidFill>
                  <a:srgbClr val="FFFFFF"/>
                </a:solidFill>
                <a:latin typeface="Arial"/>
              </a:rPr>
              <a:t>gente</a:t>
            </a:r>
            <a:r>
              <a:rPr lang="en-US" sz="1800" b="0" strike="noStrike" spc="-1" dirty="0">
                <a:solidFill>
                  <a:srgbClr val="FFFFFF"/>
                </a:solidFill>
                <a:latin typeface="Arial"/>
              </a:rPr>
              <a:t>” </a:t>
            </a:r>
            <a:r>
              <a:rPr lang="en-US" sz="1800" b="0" strike="noStrike" spc="-1" dirty="0" err="1" smtClean="0">
                <a:solidFill>
                  <a:srgbClr val="FFFFFF"/>
                </a:solidFill>
                <a:latin typeface="Arial"/>
              </a:rPr>
              <a:t>más</a:t>
            </a:r>
            <a:r>
              <a:rPr lang="en-US" sz="1800" b="0" strike="noStrike" spc="-1" dirty="0" smtClean="0">
                <a:solidFill>
                  <a:srgbClr val="FFFFFF"/>
                </a:solidFill>
                <a:latin typeface="Arial"/>
              </a:rPr>
              <a:t> </a:t>
            </a:r>
            <a:r>
              <a:rPr lang="en-US" sz="1800" b="0" strike="noStrike" spc="-1" dirty="0" err="1" smtClean="0">
                <a:solidFill>
                  <a:srgbClr val="FFFFFF"/>
                </a:solidFill>
                <a:latin typeface="Arial"/>
              </a:rPr>
              <a:t>importantes</a:t>
            </a:r>
            <a:r>
              <a:rPr lang="en-US" sz="1800" b="0" strike="noStrike" spc="-1" dirty="0" smtClean="0">
                <a:solidFill>
                  <a:srgbClr val="FFFFFF"/>
                </a:solidFill>
                <a:latin typeface="Arial"/>
              </a:rPr>
              <a:t> </a:t>
            </a:r>
            <a:r>
              <a:rPr lang="en-US" sz="1800" b="0" strike="noStrike" spc="-1" dirty="0">
                <a:solidFill>
                  <a:srgbClr val="FFFFFF"/>
                </a:solidFill>
                <a:latin typeface="Arial"/>
              </a:rPr>
              <a:t>(</a:t>
            </a:r>
            <a:r>
              <a:rPr lang="en-US" sz="1800" b="0" strike="noStrike" spc="-1" dirty="0" err="1">
                <a:solidFill>
                  <a:srgbClr val="FFFFFF"/>
                </a:solidFill>
                <a:latin typeface="Arial"/>
              </a:rPr>
              <a:t>tiempo</a:t>
            </a:r>
            <a:r>
              <a:rPr lang="en-US" sz="1800" b="0" strike="noStrike" spc="-1" dirty="0">
                <a:solidFill>
                  <a:srgbClr val="FFFFFF"/>
                </a:solidFill>
                <a:latin typeface="Arial"/>
              </a:rPr>
              <a:t>, </a:t>
            </a:r>
            <a:r>
              <a:rPr lang="en-US" sz="1800" b="0" strike="noStrike" spc="-1" dirty="0" err="1">
                <a:solidFill>
                  <a:srgbClr val="FFFFFF"/>
                </a:solidFill>
                <a:latin typeface="Arial"/>
              </a:rPr>
              <a:t>atención</a:t>
            </a:r>
            <a:r>
              <a:rPr lang="en-US" sz="1800" b="0" strike="noStrike" spc="-1" dirty="0">
                <a:solidFill>
                  <a:srgbClr val="FFFFFF"/>
                </a:solidFill>
                <a:latin typeface="Arial"/>
              </a:rPr>
              <a:t>, </a:t>
            </a:r>
            <a:r>
              <a:rPr lang="en-US" sz="1800" b="0" strike="noStrike" spc="-1" dirty="0" err="1">
                <a:solidFill>
                  <a:srgbClr val="FFFFFF"/>
                </a:solidFill>
                <a:latin typeface="Arial"/>
              </a:rPr>
              <a:t>afecto</a:t>
            </a:r>
            <a:r>
              <a:rPr lang="en-US" sz="1800" b="0" strike="noStrike" spc="-1" dirty="0">
                <a:solidFill>
                  <a:srgbClr val="FFFFFF"/>
                </a:solidFill>
                <a:latin typeface="Arial"/>
              </a:rPr>
              <a:t>)</a:t>
            </a:r>
            <a:endParaRPr lang="en-US" sz="1800" b="0" strike="noStrike" spc="-1" dirty="0">
              <a:solidFill>
                <a:srgbClr val="000000"/>
              </a:solidFill>
              <a:latin typeface="Arial"/>
            </a:endParaRPr>
          </a:p>
        </p:txBody>
      </p:sp>
      <p:sp>
        <p:nvSpPr>
          <p:cNvPr id="233" name="CustomShape 6"/>
          <p:cNvSpPr/>
          <p:nvPr/>
        </p:nvSpPr>
        <p:spPr>
          <a:xfrm>
            <a:off x="6707160" y="3152880"/>
            <a:ext cx="482436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Honestidad</a:t>
            </a:r>
            <a:r>
              <a:rPr lang="en-US" sz="1800" b="0" strike="noStrike" spc="-1" dirty="0">
                <a:solidFill>
                  <a:srgbClr val="FFFFFF"/>
                </a:solidFill>
                <a:latin typeface="Arial"/>
              </a:rPr>
              <a:t> total: nada </a:t>
            </a:r>
            <a:r>
              <a:rPr lang="en-US" sz="1800" b="0" strike="noStrike" spc="-1" dirty="0" err="1">
                <a:solidFill>
                  <a:srgbClr val="FFFFFF"/>
                </a:solidFill>
                <a:latin typeface="Arial"/>
              </a:rPr>
              <a:t>falso</a:t>
            </a:r>
            <a:r>
              <a:rPr lang="en-US" sz="1800" b="0" strike="noStrike" spc="-1" dirty="0">
                <a:solidFill>
                  <a:srgbClr val="FFFFFF"/>
                </a:solidFill>
                <a:latin typeface="Arial"/>
              </a:rPr>
              <a:t>, nada </a:t>
            </a:r>
            <a:r>
              <a:rPr lang="en-US" sz="1800" b="0" strike="noStrike" spc="-1" dirty="0" err="1">
                <a:solidFill>
                  <a:srgbClr val="FFFFFF"/>
                </a:solidFill>
                <a:latin typeface="Arial"/>
              </a:rPr>
              <a:t>oculto</a:t>
            </a:r>
            <a:r>
              <a:rPr lang="en-US" sz="1800" b="0" strike="noStrike" spc="-1" dirty="0">
                <a:solidFill>
                  <a:srgbClr val="FFFFFF"/>
                </a:solidFill>
                <a:latin typeface="Arial"/>
              </a:rPr>
              <a:t> </a:t>
            </a:r>
            <a:r>
              <a:rPr lang="en-US" sz="1800" b="0" strike="noStrike" spc="-1" dirty="0" smtClean="0">
                <a:solidFill>
                  <a:srgbClr val="FFFFFF"/>
                </a:solidFill>
                <a:latin typeface="Arial"/>
              </a:rPr>
              <a:t>(</a:t>
            </a:r>
            <a:r>
              <a:rPr lang="en-US" sz="1800" b="0" strike="noStrike" spc="-1" dirty="0" err="1" smtClean="0">
                <a:solidFill>
                  <a:srgbClr val="FFFFFF"/>
                </a:solidFill>
                <a:latin typeface="Arial"/>
              </a:rPr>
              <a:t>ni</a:t>
            </a:r>
            <a:r>
              <a:rPr lang="en-US" sz="1800" b="0" strike="noStrike" spc="-1" dirty="0" smtClean="0">
                <a:solidFill>
                  <a:srgbClr val="FFFFFF"/>
                </a:solidFill>
                <a:latin typeface="Arial"/>
              </a:rPr>
              <a:t> </a:t>
            </a:r>
            <a:r>
              <a:rPr lang="en-US" sz="1800" b="0" strike="noStrike" spc="-1" dirty="0" err="1" smtClean="0">
                <a:solidFill>
                  <a:srgbClr val="FFFFFF"/>
                </a:solidFill>
                <a:latin typeface="Arial"/>
              </a:rPr>
              <a:t>necesidad</a:t>
            </a:r>
            <a:r>
              <a:rPr lang="en-US" sz="1800" b="0" strike="noStrike" spc="-1" dirty="0" smtClean="0">
                <a:solidFill>
                  <a:srgbClr val="FFFFFF"/>
                </a:solidFill>
                <a:latin typeface="Arial"/>
              </a:rPr>
              <a:t> de </a:t>
            </a:r>
            <a:r>
              <a:rPr lang="en-US" sz="1800" b="0" strike="noStrike" spc="-1" dirty="0" err="1" smtClean="0">
                <a:solidFill>
                  <a:srgbClr val="FFFFFF"/>
                </a:solidFill>
                <a:latin typeface="Arial"/>
              </a:rPr>
              <a:t>ocultar</a:t>
            </a:r>
            <a:r>
              <a:rPr lang="en-US" sz="1800" b="0" strike="noStrike" spc="-1" dirty="0">
                <a:solidFill>
                  <a:srgbClr val="FFFFFF"/>
                </a:solidFill>
                <a:latin typeface="Arial"/>
              </a:rPr>
              <a:t>)</a:t>
            </a:r>
            <a:endParaRPr lang="en-US" sz="1800" b="0" strike="noStrike" spc="-1" dirty="0">
              <a:solidFill>
                <a:srgbClr val="000000"/>
              </a:solidFill>
              <a:latin typeface="Arial"/>
            </a:endParaRPr>
          </a:p>
        </p:txBody>
      </p:sp>
      <p:sp>
        <p:nvSpPr>
          <p:cNvPr id="234" name="CustomShape 7"/>
          <p:cNvSpPr/>
          <p:nvPr/>
        </p:nvSpPr>
        <p:spPr>
          <a:xfrm>
            <a:off x="6707160" y="3686040"/>
            <a:ext cx="540864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Todos</a:t>
            </a:r>
            <a:r>
              <a:rPr lang="en-US" sz="1800" b="0" strike="noStrike" spc="-1" dirty="0">
                <a:solidFill>
                  <a:srgbClr val="FFFFFF"/>
                </a:solidFill>
                <a:latin typeface="Arial"/>
              </a:rPr>
              <a:t> </a:t>
            </a:r>
            <a:r>
              <a:rPr lang="en-US" sz="1800" b="0" strike="noStrike" spc="-1" dirty="0" err="1">
                <a:solidFill>
                  <a:srgbClr val="FFFFFF"/>
                </a:solidFill>
                <a:latin typeface="Arial"/>
              </a:rPr>
              <a:t>aceptados</a:t>
            </a:r>
            <a:r>
              <a:rPr lang="en-US" sz="1800" b="0" strike="noStrike" spc="-1" dirty="0">
                <a:solidFill>
                  <a:srgbClr val="FFFFFF"/>
                </a:solidFill>
                <a:latin typeface="Arial"/>
              </a:rPr>
              <a:t>/</a:t>
            </a:r>
            <a:r>
              <a:rPr lang="en-US" sz="1800" b="0" strike="noStrike" spc="-1" dirty="0" err="1">
                <a:solidFill>
                  <a:srgbClr val="FFFFFF"/>
                </a:solidFill>
                <a:latin typeface="Arial"/>
              </a:rPr>
              <a:t>amados</a:t>
            </a:r>
            <a:r>
              <a:rPr lang="en-US" sz="1800" b="0" strike="noStrike" spc="-1" dirty="0">
                <a:solidFill>
                  <a:srgbClr val="FFFFFF"/>
                </a:solidFill>
                <a:latin typeface="Arial"/>
              </a:rPr>
              <a:t> </a:t>
            </a:r>
            <a:r>
              <a:rPr lang="en-US" sz="1800" b="0" strike="noStrike" spc="-1" dirty="0" err="1">
                <a:solidFill>
                  <a:srgbClr val="FFFFFF"/>
                </a:solidFill>
                <a:latin typeface="Arial"/>
              </a:rPr>
              <a:t>incondicionalmente</a:t>
            </a:r>
            <a:r>
              <a:rPr lang="en-US" sz="1800" b="0" strike="noStrike" spc="-1" dirty="0">
                <a:solidFill>
                  <a:srgbClr val="FFFFFF"/>
                </a:solidFill>
                <a:latin typeface="Arial"/>
              </a:rPr>
              <a:t>;</a:t>
            </a:r>
            <a:r>
              <a:rPr dirty="0"/>
              <a:t/>
            </a:r>
            <a:br>
              <a:rPr dirty="0"/>
            </a:br>
            <a:r>
              <a:rPr lang="en-US" sz="1800" b="0" strike="noStrike" spc="-1" dirty="0" smtClean="0">
                <a:solidFill>
                  <a:srgbClr val="FFFFFF"/>
                </a:solidFill>
                <a:latin typeface="Arial"/>
              </a:rPr>
              <a:t>sin </a:t>
            </a:r>
            <a:r>
              <a:rPr lang="en-US" sz="1800" b="0" strike="noStrike" spc="-1" dirty="0" err="1">
                <a:solidFill>
                  <a:srgbClr val="FFFFFF"/>
                </a:solidFill>
                <a:latin typeface="Arial"/>
              </a:rPr>
              <a:t>críticas</a:t>
            </a:r>
            <a:r>
              <a:rPr lang="en-US" sz="1800" b="0" strike="noStrike" spc="-1" dirty="0">
                <a:solidFill>
                  <a:srgbClr val="FFFFFF"/>
                </a:solidFill>
                <a:latin typeface="Arial"/>
              </a:rPr>
              <a:t>, </a:t>
            </a:r>
            <a:r>
              <a:rPr lang="en-US" sz="1800" b="0" strike="noStrike" spc="-1" dirty="0" err="1">
                <a:solidFill>
                  <a:srgbClr val="FFFFFF"/>
                </a:solidFill>
                <a:latin typeface="Arial"/>
              </a:rPr>
              <a:t>ridículos</a:t>
            </a:r>
            <a:r>
              <a:rPr lang="en-US" sz="1800" b="0" strike="noStrike" spc="-1" dirty="0">
                <a:solidFill>
                  <a:srgbClr val="FFFFFF"/>
                </a:solidFill>
                <a:latin typeface="Arial"/>
              </a:rPr>
              <a:t> </a:t>
            </a:r>
            <a:r>
              <a:rPr lang="en-US" sz="1800" b="0" strike="noStrike" spc="-1" dirty="0" err="1">
                <a:solidFill>
                  <a:srgbClr val="FFFFFF"/>
                </a:solidFill>
                <a:latin typeface="Arial"/>
              </a:rPr>
              <a:t>ni</a:t>
            </a:r>
            <a:r>
              <a:rPr lang="en-US" sz="1800" b="0" strike="noStrike" spc="-1" dirty="0">
                <a:solidFill>
                  <a:srgbClr val="FFFFFF"/>
                </a:solidFill>
                <a:latin typeface="Arial"/>
              </a:rPr>
              <a:t> </a:t>
            </a:r>
            <a:r>
              <a:rPr lang="en-US" sz="1800" b="0" strike="noStrike" spc="-1" dirty="0" err="1">
                <a:solidFill>
                  <a:srgbClr val="FFFFFF"/>
                </a:solidFill>
                <a:latin typeface="Arial"/>
              </a:rPr>
              <a:t>quejas</a:t>
            </a:r>
            <a:r>
              <a:rPr lang="en-US" sz="1800" b="0" strike="noStrike" spc="-1" dirty="0">
                <a:solidFill>
                  <a:srgbClr val="FFFFFF"/>
                </a:solidFill>
                <a:latin typeface="Arial"/>
              </a:rPr>
              <a:t>; </a:t>
            </a:r>
            <a:r>
              <a:rPr lang="en-US" sz="1800" b="0" strike="noStrike" spc="-1" dirty="0" err="1" smtClean="0">
                <a:solidFill>
                  <a:srgbClr val="FFFFFF"/>
                </a:solidFill>
                <a:latin typeface="Arial"/>
              </a:rPr>
              <a:t>paciencia</a:t>
            </a:r>
            <a:endParaRPr lang="en-US" sz="1800" b="0" strike="noStrike" spc="-1" dirty="0">
              <a:solidFill>
                <a:srgbClr val="000000"/>
              </a:solidFill>
              <a:latin typeface="Arial"/>
            </a:endParaRPr>
          </a:p>
        </p:txBody>
      </p:sp>
      <p:sp>
        <p:nvSpPr>
          <p:cNvPr id="235" name="CustomShape 8"/>
          <p:cNvSpPr/>
          <p:nvPr/>
        </p:nvSpPr>
        <p:spPr>
          <a:xfrm>
            <a:off x="6702480" y="4219560"/>
            <a:ext cx="5030640" cy="53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a:solidFill>
                  <a:srgbClr val="FFFFFF"/>
                </a:solidFill>
                <a:latin typeface="Arial"/>
              </a:rPr>
              <a:t>Canales de comunicación sólidos y únicos creados y protegidos</a:t>
            </a:r>
            <a:endParaRPr lang="en-US" sz="1800" b="0" strike="noStrike" spc="-1">
              <a:solidFill>
                <a:srgbClr val="000000"/>
              </a:solidFill>
              <a:latin typeface="Arial"/>
            </a:endParaRPr>
          </a:p>
        </p:txBody>
      </p:sp>
      <p:sp>
        <p:nvSpPr>
          <p:cNvPr id="236" name="CustomShape 9"/>
          <p:cNvSpPr/>
          <p:nvPr/>
        </p:nvSpPr>
        <p:spPr>
          <a:xfrm>
            <a:off x="6702480" y="4753080"/>
            <a:ext cx="52182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Actividades</a:t>
            </a:r>
            <a:r>
              <a:rPr lang="en-US" sz="1800" b="0" strike="noStrike" spc="-1" dirty="0">
                <a:solidFill>
                  <a:srgbClr val="FFFFFF"/>
                </a:solidFill>
                <a:latin typeface="Arial"/>
              </a:rPr>
              <a:t> </a:t>
            </a:r>
            <a:r>
              <a:rPr lang="en-US" sz="1800" b="0" strike="noStrike" spc="-1" dirty="0" err="1">
                <a:solidFill>
                  <a:srgbClr val="FFFFFF"/>
                </a:solidFill>
                <a:latin typeface="Arial"/>
              </a:rPr>
              <a:t>espirituales</a:t>
            </a:r>
            <a:r>
              <a:rPr lang="en-US" sz="1800" b="0" strike="noStrike" spc="-1" dirty="0">
                <a:solidFill>
                  <a:srgbClr val="FFFFFF"/>
                </a:solidFill>
                <a:latin typeface="Arial"/>
              </a:rPr>
              <a:t> </a:t>
            </a:r>
            <a:r>
              <a:rPr lang="en-US" sz="1800" b="0" strike="noStrike" spc="-1" dirty="0" err="1">
                <a:solidFill>
                  <a:srgbClr val="FFFFFF"/>
                </a:solidFill>
                <a:latin typeface="Arial"/>
              </a:rPr>
              <a:t>frecuentes</a:t>
            </a:r>
            <a:r>
              <a:rPr lang="en-US" sz="1800" b="0" strike="noStrike" spc="-1" dirty="0">
                <a:solidFill>
                  <a:srgbClr val="FFFFFF"/>
                </a:solidFill>
                <a:latin typeface="Arial"/>
              </a:rPr>
              <a:t>: </a:t>
            </a:r>
            <a:r>
              <a:rPr lang="en-US" sz="1800" b="0" strike="noStrike" spc="-1" dirty="0" err="1">
                <a:solidFill>
                  <a:srgbClr val="FFFFFF"/>
                </a:solidFill>
                <a:latin typeface="Arial"/>
              </a:rPr>
              <a:t>estudios</a:t>
            </a:r>
            <a:r>
              <a:rPr lang="en-US" sz="1800" b="0" strike="noStrike" spc="-1" dirty="0">
                <a:solidFill>
                  <a:srgbClr val="FFFFFF"/>
                </a:solidFill>
                <a:latin typeface="Arial"/>
              </a:rPr>
              <a:t> </a:t>
            </a:r>
            <a:r>
              <a:rPr lang="en-US" sz="1800" b="0" strike="noStrike" spc="-1" dirty="0" err="1">
                <a:solidFill>
                  <a:srgbClr val="FFFFFF"/>
                </a:solidFill>
                <a:latin typeface="Arial"/>
              </a:rPr>
              <a:t>bíblicos</a:t>
            </a:r>
            <a:r>
              <a:rPr lang="en-US" sz="1800" b="0" strike="noStrike" spc="-1" dirty="0">
                <a:solidFill>
                  <a:srgbClr val="FFFFFF"/>
                </a:solidFill>
                <a:latin typeface="Arial"/>
              </a:rPr>
              <a:t>, </a:t>
            </a:r>
            <a:r>
              <a:rPr lang="en-US" sz="1800" b="0" strike="noStrike" spc="-1" dirty="0" err="1">
                <a:solidFill>
                  <a:srgbClr val="FFFFFF"/>
                </a:solidFill>
                <a:latin typeface="Arial"/>
              </a:rPr>
              <a:t>oración</a:t>
            </a:r>
            <a:r>
              <a:rPr lang="en-US" sz="1800" b="0" strike="noStrike" spc="-1" dirty="0">
                <a:solidFill>
                  <a:srgbClr val="FFFFFF"/>
                </a:solidFill>
                <a:latin typeface="Arial"/>
              </a:rPr>
              <a:t>, </a:t>
            </a:r>
            <a:r>
              <a:rPr lang="en-US" sz="1800" b="0" strike="noStrike" spc="-1" dirty="0" err="1" smtClean="0">
                <a:solidFill>
                  <a:srgbClr val="FFFFFF"/>
                </a:solidFill>
                <a:latin typeface="Arial"/>
              </a:rPr>
              <a:t>comunión</a:t>
            </a:r>
            <a:r>
              <a:rPr lang="en-US" sz="1800" b="0" strike="noStrike" spc="-1" dirty="0" smtClean="0">
                <a:solidFill>
                  <a:srgbClr val="FFFFFF"/>
                </a:solidFill>
                <a:latin typeface="Arial"/>
              </a:rPr>
              <a:t> </a:t>
            </a:r>
            <a:r>
              <a:rPr lang="en-US" sz="1800" b="0" strike="noStrike" spc="-1" dirty="0">
                <a:solidFill>
                  <a:srgbClr val="FFFFFF"/>
                </a:solidFill>
                <a:latin typeface="Arial"/>
              </a:rPr>
              <a:t>con </a:t>
            </a:r>
            <a:r>
              <a:rPr lang="en-US" sz="1800" b="0" strike="noStrike" spc="-1" dirty="0" err="1">
                <a:solidFill>
                  <a:srgbClr val="FFFFFF"/>
                </a:solidFill>
                <a:latin typeface="Arial"/>
              </a:rPr>
              <a:t>cristianos</a:t>
            </a:r>
            <a:endParaRPr lang="en-US" sz="1800" b="0" strike="noStrike" spc="-1" dirty="0">
              <a:solidFill>
                <a:srgbClr val="000000"/>
              </a:solidFill>
              <a:latin typeface="Arial"/>
            </a:endParaRPr>
          </a:p>
        </p:txBody>
      </p:sp>
      <p:sp>
        <p:nvSpPr>
          <p:cNvPr id="237" name="CustomShape 10"/>
          <p:cNvSpPr/>
          <p:nvPr/>
        </p:nvSpPr>
        <p:spPr>
          <a:xfrm>
            <a:off x="6702480" y="5286240"/>
            <a:ext cx="541332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Todos</a:t>
            </a:r>
            <a:r>
              <a:rPr lang="en-US" sz="1800" b="0" strike="noStrike" spc="-1" dirty="0">
                <a:solidFill>
                  <a:srgbClr val="FFFFFF"/>
                </a:solidFill>
                <a:latin typeface="Arial"/>
              </a:rPr>
              <a:t> </a:t>
            </a:r>
            <a:r>
              <a:rPr lang="en-US" sz="1800" b="0" strike="noStrike" spc="-1" dirty="0" err="1">
                <a:solidFill>
                  <a:srgbClr val="FFFFFF"/>
                </a:solidFill>
                <a:latin typeface="Arial"/>
              </a:rPr>
              <a:t>respetados</a:t>
            </a:r>
            <a:r>
              <a:rPr lang="en-US" sz="1800" b="0" strike="noStrike" spc="-1" dirty="0">
                <a:solidFill>
                  <a:srgbClr val="FFFFFF"/>
                </a:solidFill>
                <a:latin typeface="Arial"/>
              </a:rPr>
              <a:t>: </a:t>
            </a:r>
            <a:r>
              <a:rPr lang="en-US" spc="-1" dirty="0">
                <a:solidFill>
                  <a:srgbClr val="FFFFFF"/>
                </a:solidFill>
              </a:rPr>
              <a:t>“</a:t>
            </a:r>
            <a:r>
              <a:rPr lang="en-US" spc="-1" dirty="0" err="1">
                <a:solidFill>
                  <a:srgbClr val="FFFFFF"/>
                </a:solidFill>
              </a:rPr>
              <a:t>Sométanse</a:t>
            </a:r>
            <a:r>
              <a:rPr lang="en-US" spc="-1" dirty="0">
                <a:solidFill>
                  <a:srgbClr val="FFFFFF"/>
                </a:solidFill>
              </a:rPr>
              <a:t> </a:t>
            </a:r>
            <a:r>
              <a:rPr lang="en-US" spc="-1" dirty="0" err="1">
                <a:solidFill>
                  <a:srgbClr val="FFFFFF"/>
                </a:solidFill>
              </a:rPr>
              <a:t>unos</a:t>
            </a:r>
            <a:r>
              <a:rPr lang="en-US" spc="-1" dirty="0">
                <a:solidFill>
                  <a:srgbClr val="FFFFFF"/>
                </a:solidFill>
              </a:rPr>
              <a:t> a </a:t>
            </a:r>
            <a:r>
              <a:rPr lang="en-US" spc="-1" dirty="0" err="1">
                <a:solidFill>
                  <a:srgbClr val="FFFFFF"/>
                </a:solidFill>
              </a:rPr>
              <a:t>otros</a:t>
            </a:r>
            <a:r>
              <a:rPr lang="en-US" spc="-1" dirty="0">
                <a:solidFill>
                  <a:srgbClr val="FFFFFF"/>
                </a:solidFill>
              </a:rPr>
              <a:t>, </a:t>
            </a:r>
            <a:r>
              <a:rPr lang="en-US" sz="1800" b="0" strike="noStrike" spc="-1" dirty="0">
                <a:solidFill>
                  <a:srgbClr val="FFFFFF"/>
                </a:solidFill>
                <a:latin typeface="Arial"/>
              </a:rPr>
              <a:t>(</a:t>
            </a:r>
            <a:r>
              <a:rPr lang="en-US" sz="1800" b="0" strike="noStrike" spc="-1" dirty="0" err="1" smtClean="0">
                <a:solidFill>
                  <a:srgbClr val="FFFFFF"/>
                </a:solidFill>
                <a:latin typeface="Arial"/>
              </a:rPr>
              <a:t>Ef</a:t>
            </a:r>
            <a:r>
              <a:rPr lang="en-US" sz="1800" b="0" strike="noStrike" spc="-1" dirty="0" smtClean="0">
                <a:solidFill>
                  <a:srgbClr val="FFFFFF"/>
                </a:solidFill>
                <a:latin typeface="Arial"/>
              </a:rPr>
              <a:t> </a:t>
            </a:r>
            <a:r>
              <a:rPr lang="en-US" sz="1800" b="0" strike="noStrike" spc="-1" dirty="0">
                <a:solidFill>
                  <a:srgbClr val="FFFFFF"/>
                </a:solidFill>
                <a:latin typeface="Arial"/>
              </a:rPr>
              <a:t>5)” </a:t>
            </a:r>
            <a:r>
              <a:rPr lang="en-US" sz="1800" b="0" strike="noStrike" spc="-1" dirty="0" smtClean="0">
                <a:solidFill>
                  <a:srgbClr val="FFFFFF"/>
                </a:solidFill>
                <a:latin typeface="Arial"/>
              </a:rPr>
              <a:t>“</a:t>
            </a:r>
            <a:r>
              <a:rPr lang="es-ES" spc="-1" dirty="0" smtClean="0">
                <a:solidFill>
                  <a:srgbClr val="FFFFFF"/>
                </a:solidFill>
              </a:rPr>
              <a:t>Con </a:t>
            </a:r>
            <a:r>
              <a:rPr lang="es-ES" spc="-1" dirty="0">
                <a:solidFill>
                  <a:srgbClr val="FFFFFF"/>
                </a:solidFill>
              </a:rPr>
              <a:t>honra, dándose preferencia unos a </a:t>
            </a:r>
            <a:r>
              <a:rPr lang="es-ES" spc="-1" dirty="0" smtClean="0">
                <a:solidFill>
                  <a:srgbClr val="FFFFFF"/>
                </a:solidFill>
              </a:rPr>
              <a:t>otros</a:t>
            </a:r>
            <a:r>
              <a:rPr lang="en-US" sz="1800" b="0" strike="noStrike" spc="-1" dirty="0" smtClean="0">
                <a:solidFill>
                  <a:srgbClr val="FFFFFF"/>
                </a:solidFill>
                <a:latin typeface="Arial"/>
              </a:rPr>
              <a:t>”</a:t>
            </a:r>
            <a:endParaRPr lang="en-US" sz="1800" b="0" strike="noStrike" spc="-1" dirty="0">
              <a:solidFill>
                <a:srgbClr val="000000"/>
              </a:solidFill>
              <a:latin typeface="Arial"/>
            </a:endParaRPr>
          </a:p>
        </p:txBody>
      </p:sp>
      <p:sp>
        <p:nvSpPr>
          <p:cNvPr id="238" name="CustomShape 11"/>
          <p:cNvSpPr/>
          <p:nvPr/>
        </p:nvSpPr>
        <p:spPr>
          <a:xfrm>
            <a:off x="6702480" y="5819760"/>
            <a:ext cx="4927680" cy="532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Metas</a:t>
            </a:r>
            <a:r>
              <a:rPr lang="en-US" sz="1800" b="0" strike="noStrike" spc="-1" dirty="0">
                <a:solidFill>
                  <a:srgbClr val="FFFFFF"/>
                </a:solidFill>
                <a:latin typeface="Arial"/>
              </a:rPr>
              <a:t> y </a:t>
            </a:r>
            <a:r>
              <a:rPr lang="en-US" sz="1800" b="0" strike="noStrike" spc="-1" dirty="0" err="1">
                <a:solidFill>
                  <a:srgbClr val="FFFFFF"/>
                </a:solidFill>
                <a:latin typeface="Arial"/>
              </a:rPr>
              <a:t>tareas</a:t>
            </a:r>
            <a:r>
              <a:rPr lang="en-US" sz="1800" b="0" strike="noStrike" spc="-1" dirty="0">
                <a:solidFill>
                  <a:srgbClr val="FFFFFF"/>
                </a:solidFill>
                <a:latin typeface="Arial"/>
              </a:rPr>
              <a:t> </a:t>
            </a:r>
            <a:r>
              <a:rPr lang="en-US" sz="1800" b="0" strike="noStrike" spc="-1" dirty="0" err="1">
                <a:solidFill>
                  <a:srgbClr val="FFFFFF"/>
                </a:solidFill>
                <a:latin typeface="Arial"/>
              </a:rPr>
              <a:t>familiares</a:t>
            </a:r>
            <a:r>
              <a:rPr lang="en-US" sz="1800" b="0" strike="noStrike" spc="-1" dirty="0">
                <a:solidFill>
                  <a:srgbClr val="FFFFFF"/>
                </a:solidFill>
                <a:latin typeface="Arial"/>
              </a:rPr>
              <a:t> para </a:t>
            </a:r>
            <a:r>
              <a:rPr lang="en-US" sz="1800" b="0" strike="noStrike" spc="-1" dirty="0" err="1">
                <a:solidFill>
                  <a:srgbClr val="FFFFFF"/>
                </a:solidFill>
                <a:latin typeface="Arial"/>
              </a:rPr>
              <a:t>todos</a:t>
            </a:r>
            <a:r>
              <a:rPr lang="en-US" sz="1800" b="0" strike="noStrike" spc="-1" dirty="0">
                <a:solidFill>
                  <a:srgbClr val="FFFFFF"/>
                </a:solidFill>
                <a:latin typeface="Arial"/>
              </a:rPr>
              <a:t>: </a:t>
            </a:r>
            <a:r>
              <a:rPr lang="en-US" sz="1800" b="0" strike="noStrike" spc="-1" dirty="0" err="1">
                <a:solidFill>
                  <a:srgbClr val="FFFFFF"/>
                </a:solidFill>
                <a:latin typeface="Arial"/>
              </a:rPr>
              <a:t>todos</a:t>
            </a:r>
            <a:r>
              <a:rPr lang="en-US" sz="1800" b="0" strike="noStrike" spc="-1" dirty="0">
                <a:solidFill>
                  <a:srgbClr val="FFFFFF"/>
                </a:solidFill>
                <a:latin typeface="Arial"/>
              </a:rPr>
              <a:t> </a:t>
            </a:r>
            <a:r>
              <a:rPr lang="en-US" sz="1800" b="0" strike="noStrike" spc="-1" dirty="0" err="1">
                <a:solidFill>
                  <a:srgbClr val="FFFFFF"/>
                </a:solidFill>
                <a:latin typeface="Arial"/>
              </a:rPr>
              <a:t>contribuyen</a:t>
            </a:r>
            <a:r>
              <a:rPr lang="en-US" sz="1800" b="0" strike="noStrike" spc="-1" dirty="0">
                <a:solidFill>
                  <a:srgbClr val="FFFFFF"/>
                </a:solidFill>
                <a:latin typeface="Arial"/>
              </a:rPr>
              <a:t> y son </a:t>
            </a:r>
            <a:r>
              <a:rPr lang="en-US" sz="1800" b="0" strike="noStrike" spc="-1" dirty="0" err="1">
                <a:solidFill>
                  <a:srgbClr val="FFFFFF"/>
                </a:solidFill>
                <a:latin typeface="Arial"/>
              </a:rPr>
              <a:t>reconocidos</a:t>
            </a:r>
            <a:r>
              <a:rPr lang="en-US" sz="1800" b="0" strike="noStrike" spc="-1" dirty="0">
                <a:solidFill>
                  <a:srgbClr val="FFFFFF"/>
                </a:solidFill>
                <a:latin typeface="Arial"/>
              </a:rPr>
              <a:t> y </a:t>
            </a:r>
            <a:r>
              <a:rPr lang="en-US" sz="1800" b="0" strike="noStrike" spc="-1" dirty="0" err="1">
                <a:solidFill>
                  <a:srgbClr val="FFFFFF"/>
                </a:solidFill>
                <a:latin typeface="Arial"/>
              </a:rPr>
              <a:t>valorados</a:t>
            </a:r>
            <a:endParaRPr lang="en-US" sz="1800" b="0" strike="noStrike" spc="-1" dirty="0">
              <a:solidFill>
                <a:srgbClr val="000000"/>
              </a:solidFill>
              <a:latin typeface="Arial"/>
            </a:endParaRPr>
          </a:p>
        </p:txBody>
      </p:sp>
      <p:sp>
        <p:nvSpPr>
          <p:cNvPr id="239" name="CustomShape 12"/>
          <p:cNvSpPr/>
          <p:nvPr/>
        </p:nvSpPr>
        <p:spPr>
          <a:xfrm>
            <a:off x="6702480" y="6353280"/>
            <a:ext cx="541332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Atención</a:t>
            </a:r>
            <a:r>
              <a:rPr lang="en-US" sz="1800" b="0" strike="noStrike" spc="-1" dirty="0">
                <a:solidFill>
                  <a:srgbClr val="FFFFFF"/>
                </a:solidFill>
                <a:latin typeface="Arial"/>
              </a:rPr>
              <a:t> para </a:t>
            </a:r>
            <a:r>
              <a:rPr lang="en-US" sz="1800" b="0" strike="noStrike" spc="-1" dirty="0" err="1">
                <a:solidFill>
                  <a:srgbClr val="FFFFFF"/>
                </a:solidFill>
                <a:latin typeface="Arial"/>
              </a:rPr>
              <a:t>prevenir</a:t>
            </a:r>
            <a:r>
              <a:rPr lang="en-US" sz="1800" b="0" strike="noStrike" spc="-1" dirty="0">
                <a:solidFill>
                  <a:srgbClr val="FFFFFF"/>
                </a:solidFill>
                <a:latin typeface="Arial"/>
              </a:rPr>
              <a:t> la </a:t>
            </a:r>
            <a:r>
              <a:rPr lang="en-US" sz="1800" b="0" strike="noStrike" spc="-1" dirty="0" err="1" smtClean="0">
                <a:solidFill>
                  <a:srgbClr val="FFFFFF"/>
                </a:solidFill>
                <a:latin typeface="Arial"/>
              </a:rPr>
              <a:t>desilusión</a:t>
            </a:r>
            <a:r>
              <a:rPr lang="en-US" sz="1800" b="0" strike="noStrike" spc="-1" dirty="0" smtClean="0">
                <a:solidFill>
                  <a:srgbClr val="FFFFFF"/>
                </a:solidFill>
                <a:latin typeface="Arial"/>
              </a:rPr>
              <a:t> </a:t>
            </a:r>
            <a:r>
              <a:rPr lang="en-US" sz="1800" b="0" strike="noStrike" spc="-1" dirty="0">
                <a:solidFill>
                  <a:srgbClr val="FFFFFF"/>
                </a:solidFill>
                <a:latin typeface="Arial"/>
              </a:rPr>
              <a:t>y la </a:t>
            </a:r>
            <a:r>
              <a:rPr lang="en-US" sz="1800" b="0" strike="noStrike" spc="-1" dirty="0" err="1" smtClean="0">
                <a:solidFill>
                  <a:srgbClr val="FFFFFF"/>
                </a:solidFill>
                <a:latin typeface="Arial"/>
              </a:rPr>
              <a:t>tragedia</a:t>
            </a:r>
            <a:r>
              <a:rPr lang="en-US" sz="1800" b="0" strike="noStrike" spc="-1" dirty="0" smtClean="0">
                <a:solidFill>
                  <a:srgbClr val="FFFFFF"/>
                </a:solidFill>
                <a:latin typeface="Arial"/>
              </a:rPr>
              <a:t>—Pero </a:t>
            </a:r>
            <a:r>
              <a:rPr lang="en-US" sz="1800" b="0" strike="noStrike" spc="-1" dirty="0">
                <a:solidFill>
                  <a:srgbClr val="FFFFFF"/>
                </a:solidFill>
                <a:latin typeface="Arial"/>
              </a:rPr>
              <a:t>la </a:t>
            </a:r>
            <a:r>
              <a:rPr lang="en-US" sz="1800" b="0" strike="noStrike" spc="-1" dirty="0" err="1">
                <a:solidFill>
                  <a:srgbClr val="FFFFFF"/>
                </a:solidFill>
                <a:latin typeface="Arial"/>
              </a:rPr>
              <a:t>confianza</a:t>
            </a:r>
            <a:r>
              <a:rPr lang="en-US" sz="1800" b="0" strike="noStrike" spc="-1" dirty="0">
                <a:solidFill>
                  <a:srgbClr val="FFFFFF"/>
                </a:solidFill>
                <a:latin typeface="Arial"/>
              </a:rPr>
              <a:t> </a:t>
            </a:r>
            <a:r>
              <a:rPr lang="en-US" sz="1800" b="0" strike="noStrike" spc="-1" dirty="0" err="1">
                <a:solidFill>
                  <a:srgbClr val="FFFFFF"/>
                </a:solidFill>
                <a:latin typeface="Arial"/>
              </a:rPr>
              <a:t>está</a:t>
            </a:r>
            <a:r>
              <a:rPr lang="en-US" sz="1800" b="0" strike="noStrike" spc="-1" dirty="0">
                <a:solidFill>
                  <a:srgbClr val="FFFFFF"/>
                </a:solidFill>
                <a:latin typeface="Arial"/>
              </a:rPr>
              <a:t> </a:t>
            </a:r>
            <a:r>
              <a:rPr lang="en-US" sz="1800" b="0" strike="noStrike" spc="-1" dirty="0" err="1" smtClean="0">
                <a:solidFill>
                  <a:srgbClr val="FFFFFF"/>
                </a:solidFill>
                <a:latin typeface="Arial"/>
              </a:rPr>
              <a:t>fundada</a:t>
            </a:r>
            <a:r>
              <a:rPr lang="en-US" sz="1800" b="0" strike="noStrike" spc="-1" dirty="0" smtClean="0">
                <a:solidFill>
                  <a:srgbClr val="FFFFFF"/>
                </a:solidFill>
                <a:latin typeface="Arial"/>
              </a:rPr>
              <a:t> </a:t>
            </a:r>
            <a:r>
              <a:rPr lang="en-US" sz="1800" b="0" strike="noStrike" spc="-1" dirty="0" err="1">
                <a:solidFill>
                  <a:srgbClr val="FFFFFF"/>
                </a:solidFill>
                <a:latin typeface="Arial"/>
              </a:rPr>
              <a:t>en</a:t>
            </a:r>
            <a:r>
              <a:rPr lang="en-US" sz="1800" b="0" strike="noStrike" spc="-1" dirty="0">
                <a:solidFill>
                  <a:srgbClr val="FFFFFF"/>
                </a:solidFill>
                <a:latin typeface="Arial"/>
              </a:rPr>
              <a:t> Dios</a:t>
            </a:r>
            <a:endParaRPr lang="en-US" sz="1800" b="0" strike="noStrike" spc="-1" dirty="0">
              <a:solidFill>
                <a:srgbClr val="000000"/>
              </a:solidFill>
              <a:latin typeface="Arial"/>
            </a:endParaRPr>
          </a:p>
        </p:txBody>
      </p:sp>
      <p:sp>
        <p:nvSpPr>
          <p:cNvPr id="240" name="CustomShape 13"/>
          <p:cNvSpPr/>
          <p:nvPr/>
        </p:nvSpPr>
        <p:spPr>
          <a:xfrm>
            <a:off x="382680" y="457200"/>
            <a:ext cx="601812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smtClean="0">
                <a:solidFill>
                  <a:srgbClr val="FFFFFF"/>
                </a:solidFill>
              </a:rPr>
              <a:t>Sin escasez, sin ansiedad por sobrevivir, suficiente placer: </a:t>
            </a:r>
            <a:r>
              <a:rPr lang="en-US" b="0" strike="noStrike" spc="-1" dirty="0" smtClean="0">
                <a:solidFill>
                  <a:srgbClr val="FFFFFF"/>
                </a:solidFill>
                <a:latin typeface="Wingdings"/>
                <a:ea typeface="Wingdings"/>
              </a:rPr>
              <a:t></a:t>
            </a:r>
            <a:r>
              <a:rPr lang="en-US" spc="-1" dirty="0">
                <a:solidFill>
                  <a:srgbClr val="FFFFFF"/>
                </a:solidFill>
              </a:rPr>
              <a:t>Sin </a:t>
            </a:r>
            <a:r>
              <a:rPr lang="en-US" spc="-1" dirty="0" err="1">
                <a:solidFill>
                  <a:srgbClr val="FFFFFF"/>
                </a:solidFill>
              </a:rPr>
              <a:t>competencia</a:t>
            </a:r>
            <a:endParaRPr lang="en-US" spc="-1" dirty="0">
              <a:solidFill>
                <a:srgbClr val="000000"/>
              </a:solidFill>
            </a:endParaRPr>
          </a:p>
        </p:txBody>
      </p:sp>
      <p:sp>
        <p:nvSpPr>
          <p:cNvPr id="241" name="CustomShape 14"/>
          <p:cNvSpPr/>
          <p:nvPr/>
        </p:nvSpPr>
        <p:spPr>
          <a:xfrm>
            <a:off x="387360" y="1012680"/>
            <a:ext cx="6018120" cy="31611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a:solidFill>
                  <a:srgbClr val="FFFFFF"/>
                </a:solidFill>
              </a:rPr>
              <a:t>Sin </a:t>
            </a:r>
            <a:r>
              <a:rPr lang="en-US" spc="-1" dirty="0" err="1">
                <a:solidFill>
                  <a:srgbClr val="FFFFFF"/>
                </a:solidFill>
              </a:rPr>
              <a:t>miedo</a:t>
            </a:r>
            <a:r>
              <a:rPr lang="en-US" spc="-1" dirty="0">
                <a:solidFill>
                  <a:srgbClr val="FFFFFF"/>
                </a:solidFill>
              </a:rPr>
              <a:t> a la </a:t>
            </a:r>
            <a:r>
              <a:rPr lang="en-US" spc="-1" dirty="0" err="1">
                <a:solidFill>
                  <a:srgbClr val="FFFFFF"/>
                </a:solidFill>
              </a:rPr>
              <a:t>separación</a:t>
            </a:r>
            <a:r>
              <a:rPr lang="en-US" spc="-1" dirty="0">
                <a:solidFill>
                  <a:srgbClr val="FFFFFF"/>
                </a:solidFill>
              </a:rPr>
              <a:t> o la </a:t>
            </a:r>
            <a:r>
              <a:rPr lang="en-US" spc="-1" dirty="0" err="1">
                <a:solidFill>
                  <a:srgbClr val="FFFFFF"/>
                </a:solidFill>
              </a:rPr>
              <a:t>soledad</a:t>
            </a:r>
            <a:endParaRPr lang="en-US" spc="-1" dirty="0">
              <a:solidFill>
                <a:srgbClr val="000000"/>
              </a:solidFill>
            </a:endParaRPr>
          </a:p>
        </p:txBody>
      </p:sp>
      <p:sp>
        <p:nvSpPr>
          <p:cNvPr id="242" name="CustomShape 15"/>
          <p:cNvSpPr/>
          <p:nvPr/>
        </p:nvSpPr>
        <p:spPr>
          <a:xfrm>
            <a:off x="387360" y="1546200"/>
            <a:ext cx="601812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smtClean="0">
                <a:solidFill>
                  <a:srgbClr val="FFFFFF"/>
                </a:solidFill>
              </a:rPr>
              <a:t>Sin otras opciones: sin competencia, sin tentaciones a la infidelidad</a:t>
            </a:r>
            <a:endParaRPr lang="en-US" spc="-1" dirty="0">
              <a:solidFill>
                <a:srgbClr val="000000"/>
              </a:solidFill>
            </a:endParaRPr>
          </a:p>
        </p:txBody>
      </p:sp>
      <p:sp>
        <p:nvSpPr>
          <p:cNvPr id="243" name="CustomShape 16"/>
          <p:cNvSpPr/>
          <p:nvPr/>
        </p:nvSpPr>
        <p:spPr>
          <a:xfrm>
            <a:off x="387360" y="2079720"/>
            <a:ext cx="601812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err="1">
                <a:solidFill>
                  <a:srgbClr val="FFFFFF"/>
                </a:solidFill>
              </a:rPr>
              <a:t>Contacto</a:t>
            </a:r>
            <a:r>
              <a:rPr lang="en-US" spc="-1" dirty="0">
                <a:solidFill>
                  <a:srgbClr val="FFFFFF"/>
                </a:solidFill>
              </a:rPr>
              <a:t> continuo: </a:t>
            </a:r>
            <a:r>
              <a:rPr lang="en-US" spc="-1" dirty="0" err="1">
                <a:solidFill>
                  <a:srgbClr val="FFFFFF"/>
                </a:solidFill>
              </a:rPr>
              <a:t>ninguna</a:t>
            </a:r>
            <a:r>
              <a:rPr lang="en-US" spc="-1" dirty="0">
                <a:solidFill>
                  <a:srgbClr val="FFFFFF"/>
                </a:solidFill>
              </a:rPr>
              <a:t> </a:t>
            </a:r>
            <a:r>
              <a:rPr lang="en-US" spc="-1" dirty="0" err="1">
                <a:solidFill>
                  <a:srgbClr val="FFFFFF"/>
                </a:solidFill>
              </a:rPr>
              <a:t>otra</a:t>
            </a:r>
            <a:r>
              <a:rPr lang="en-US" spc="-1" dirty="0">
                <a:solidFill>
                  <a:srgbClr val="FFFFFF"/>
                </a:solidFill>
              </a:rPr>
              <a:t> </a:t>
            </a:r>
            <a:r>
              <a:rPr lang="en-US" spc="-1" dirty="0" err="1">
                <a:solidFill>
                  <a:srgbClr val="FFFFFF"/>
                </a:solidFill>
              </a:rPr>
              <a:t>influencia</a:t>
            </a:r>
            <a:r>
              <a:rPr lang="en-US" spc="-1" dirty="0">
                <a:solidFill>
                  <a:srgbClr val="FFFFFF"/>
                </a:solidFill>
              </a:rPr>
              <a:t> </a:t>
            </a:r>
            <a:r>
              <a:rPr lang="en-US" spc="-1" dirty="0" err="1">
                <a:solidFill>
                  <a:srgbClr val="FFFFFF"/>
                </a:solidFill>
              </a:rPr>
              <a:t>ni</a:t>
            </a:r>
            <a:r>
              <a:rPr lang="en-US" spc="-1" dirty="0">
                <a:solidFill>
                  <a:srgbClr val="FFFFFF"/>
                </a:solidFill>
              </a:rPr>
              <a:t> </a:t>
            </a:r>
            <a:r>
              <a:rPr lang="en-US" spc="-1" dirty="0" err="1">
                <a:solidFill>
                  <a:srgbClr val="FFFFFF"/>
                </a:solidFill>
              </a:rPr>
              <a:t>distracción</a:t>
            </a:r>
            <a:r>
              <a:rPr lang="en-US" spc="-1" dirty="0">
                <a:solidFill>
                  <a:srgbClr val="FFFFFF"/>
                </a:solidFill>
              </a:rPr>
              <a:t> </a:t>
            </a:r>
            <a:r>
              <a:rPr lang="en-US" spc="-1" dirty="0" err="1">
                <a:solidFill>
                  <a:srgbClr val="FFFFFF"/>
                </a:solidFill>
              </a:rPr>
              <a:t>competitiva</a:t>
            </a:r>
            <a:endParaRPr lang="en-US" spc="-1" dirty="0">
              <a:solidFill>
                <a:srgbClr val="000000"/>
              </a:solidFill>
            </a:endParaRPr>
          </a:p>
        </p:txBody>
      </p:sp>
      <p:sp>
        <p:nvSpPr>
          <p:cNvPr id="244" name="CustomShape 17"/>
          <p:cNvSpPr/>
          <p:nvPr/>
        </p:nvSpPr>
        <p:spPr>
          <a:xfrm>
            <a:off x="387360" y="3146400"/>
            <a:ext cx="6018120" cy="31611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a:solidFill>
                  <a:srgbClr val="FFFFFF"/>
                </a:solidFill>
              </a:rPr>
              <a:t>Sin </a:t>
            </a:r>
            <a:r>
              <a:rPr lang="en-US" spc="-1" dirty="0" err="1">
                <a:solidFill>
                  <a:srgbClr val="FFFFFF"/>
                </a:solidFill>
              </a:rPr>
              <a:t>engaño</a:t>
            </a:r>
            <a:r>
              <a:rPr lang="en-US" spc="-1" dirty="0">
                <a:solidFill>
                  <a:srgbClr val="FFFFFF"/>
                </a:solidFill>
              </a:rPr>
              <a:t> (“</a:t>
            </a:r>
            <a:r>
              <a:rPr lang="en-US" spc="-1" dirty="0" err="1">
                <a:solidFill>
                  <a:srgbClr val="FFFFFF"/>
                </a:solidFill>
              </a:rPr>
              <a:t>desnudos</a:t>
            </a:r>
            <a:r>
              <a:rPr lang="en-US" spc="-1" dirty="0">
                <a:solidFill>
                  <a:srgbClr val="FFFFFF"/>
                </a:solidFill>
              </a:rPr>
              <a:t>”); sin </a:t>
            </a:r>
            <a:r>
              <a:rPr lang="en-US" spc="-1" dirty="0" err="1">
                <a:solidFill>
                  <a:srgbClr val="FFFFFF"/>
                </a:solidFill>
              </a:rPr>
              <a:t>miedo</a:t>
            </a:r>
            <a:r>
              <a:rPr lang="en-US" spc="-1" dirty="0">
                <a:solidFill>
                  <a:srgbClr val="FFFFFF"/>
                </a:solidFill>
              </a:rPr>
              <a:t> de </a:t>
            </a:r>
            <a:r>
              <a:rPr lang="en-US" spc="-1" dirty="0" err="1">
                <a:solidFill>
                  <a:srgbClr val="FFFFFF"/>
                </a:solidFill>
              </a:rPr>
              <a:t>ser</a:t>
            </a:r>
            <a:r>
              <a:rPr lang="en-US" spc="-1" dirty="0">
                <a:solidFill>
                  <a:srgbClr val="FFFFFF"/>
                </a:solidFill>
              </a:rPr>
              <a:t> </a:t>
            </a:r>
            <a:r>
              <a:rPr lang="en-US" spc="-1" dirty="0" err="1">
                <a:solidFill>
                  <a:srgbClr val="FFFFFF"/>
                </a:solidFill>
              </a:rPr>
              <a:t>engañados</a:t>
            </a:r>
            <a:endParaRPr lang="en-US" spc="-1" dirty="0">
              <a:solidFill>
                <a:srgbClr val="000000"/>
              </a:solidFill>
            </a:endParaRPr>
          </a:p>
        </p:txBody>
      </p:sp>
      <p:sp>
        <p:nvSpPr>
          <p:cNvPr id="245" name="CustomShape 18"/>
          <p:cNvSpPr/>
          <p:nvPr/>
        </p:nvSpPr>
        <p:spPr>
          <a:xfrm>
            <a:off x="341280" y="3679920"/>
            <a:ext cx="62118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a:solidFill>
                  <a:srgbClr val="FFFFFF"/>
                </a:solidFill>
              </a:rPr>
              <a:t>“No </a:t>
            </a:r>
            <a:r>
              <a:rPr lang="en-US" spc="-1" dirty="0" err="1">
                <a:solidFill>
                  <a:srgbClr val="FFFFFF"/>
                </a:solidFill>
              </a:rPr>
              <a:t>avergonzados</a:t>
            </a:r>
            <a:r>
              <a:rPr lang="en-US" spc="-1" dirty="0">
                <a:solidFill>
                  <a:srgbClr val="FFFFFF"/>
                </a:solidFill>
              </a:rPr>
              <a:t>”: ​​s</a:t>
            </a:r>
            <a:r>
              <a:rPr lang="es-ES" spc="-1" dirty="0" smtClean="0">
                <a:solidFill>
                  <a:srgbClr val="FFFFFF"/>
                </a:solidFill>
              </a:rPr>
              <a:t>in motivo para vergüenza, sin falta de confianza en uno mismo</a:t>
            </a:r>
            <a:endParaRPr lang="en-US" spc="-1" dirty="0">
              <a:solidFill>
                <a:srgbClr val="000000"/>
              </a:solidFill>
            </a:endParaRPr>
          </a:p>
        </p:txBody>
      </p:sp>
      <p:sp>
        <p:nvSpPr>
          <p:cNvPr id="246" name="CustomShape 19"/>
          <p:cNvSpPr/>
          <p:nvPr/>
        </p:nvSpPr>
        <p:spPr>
          <a:xfrm>
            <a:off x="380880" y="4213080"/>
            <a:ext cx="60246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err="1">
                <a:solidFill>
                  <a:srgbClr val="FFFFFF"/>
                </a:solidFill>
              </a:rPr>
              <a:t>Relación</a:t>
            </a:r>
            <a:r>
              <a:rPr lang="en-US" spc="-1" dirty="0">
                <a:solidFill>
                  <a:srgbClr val="FFFFFF"/>
                </a:solidFill>
              </a:rPr>
              <a:t> </a:t>
            </a:r>
            <a:r>
              <a:rPr lang="en-US" spc="-1" dirty="0" err="1">
                <a:solidFill>
                  <a:srgbClr val="FFFFFF"/>
                </a:solidFill>
              </a:rPr>
              <a:t>cercana</a:t>
            </a:r>
            <a:r>
              <a:rPr lang="en-US" spc="-1" dirty="0">
                <a:solidFill>
                  <a:srgbClr val="FFFFFF"/>
                </a:solidFill>
              </a:rPr>
              <a:t>; </a:t>
            </a:r>
            <a:r>
              <a:rPr lang="en-US" spc="-1" dirty="0" err="1">
                <a:solidFill>
                  <a:srgbClr val="FFFFFF"/>
                </a:solidFill>
              </a:rPr>
              <a:t>compañerismo</a:t>
            </a:r>
            <a:r>
              <a:rPr lang="en-US" spc="-1" dirty="0">
                <a:solidFill>
                  <a:srgbClr val="FFFFFF"/>
                </a:solidFill>
              </a:rPr>
              <a:t> </a:t>
            </a:r>
            <a:r>
              <a:rPr lang="en-US" spc="-1" dirty="0" err="1">
                <a:solidFill>
                  <a:srgbClr val="FFFFFF"/>
                </a:solidFill>
              </a:rPr>
              <a:t>constante</a:t>
            </a:r>
            <a:r>
              <a:rPr lang="en-US" spc="-1" dirty="0">
                <a:solidFill>
                  <a:srgbClr val="FFFFFF"/>
                </a:solidFill>
              </a:rPr>
              <a:t> y perfecto; sin </a:t>
            </a:r>
            <a:r>
              <a:rPr lang="en-US" spc="-1" dirty="0" err="1">
                <a:solidFill>
                  <a:srgbClr val="FFFFFF"/>
                </a:solidFill>
              </a:rPr>
              <a:t>soledad</a:t>
            </a:r>
            <a:endParaRPr lang="en-US" spc="-1" dirty="0">
              <a:solidFill>
                <a:srgbClr val="000000"/>
              </a:solidFill>
            </a:endParaRPr>
          </a:p>
        </p:txBody>
      </p:sp>
      <p:sp>
        <p:nvSpPr>
          <p:cNvPr id="247" name="CustomShape 20"/>
          <p:cNvSpPr/>
          <p:nvPr/>
        </p:nvSpPr>
        <p:spPr>
          <a:xfrm>
            <a:off x="380880" y="4746600"/>
            <a:ext cx="60246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err="1">
                <a:solidFill>
                  <a:srgbClr val="FFFFFF"/>
                </a:solidFill>
              </a:rPr>
              <a:t>Presencia</a:t>
            </a:r>
            <a:r>
              <a:rPr lang="en-US" spc="-1" dirty="0">
                <a:solidFill>
                  <a:srgbClr val="FFFFFF"/>
                </a:solidFill>
              </a:rPr>
              <a:t> </a:t>
            </a:r>
            <a:r>
              <a:rPr lang="en-US" spc="-1" dirty="0" err="1">
                <a:solidFill>
                  <a:srgbClr val="FFFFFF"/>
                </a:solidFill>
              </a:rPr>
              <a:t>constante</a:t>
            </a:r>
            <a:r>
              <a:rPr lang="en-US" spc="-1" dirty="0">
                <a:solidFill>
                  <a:srgbClr val="FFFFFF"/>
                </a:solidFill>
              </a:rPr>
              <a:t> de Dios (</a:t>
            </a:r>
            <a:r>
              <a:rPr lang="en-US" spc="-1" dirty="0" err="1">
                <a:solidFill>
                  <a:srgbClr val="FFFFFF"/>
                </a:solidFill>
              </a:rPr>
              <a:t>andaban</a:t>
            </a:r>
            <a:r>
              <a:rPr lang="en-US" spc="-1" dirty="0">
                <a:solidFill>
                  <a:srgbClr val="FFFFFF"/>
                </a:solidFill>
              </a:rPr>
              <a:t> y </a:t>
            </a:r>
            <a:r>
              <a:rPr lang="en-US" spc="-1" dirty="0" err="1">
                <a:solidFill>
                  <a:srgbClr val="FFFFFF"/>
                </a:solidFill>
              </a:rPr>
              <a:t>hablaban</a:t>
            </a:r>
            <a:r>
              <a:rPr lang="en-US" spc="-1" dirty="0">
                <a:solidFill>
                  <a:srgbClr val="FFFFFF"/>
                </a:solidFill>
              </a:rPr>
              <a:t> con </a:t>
            </a:r>
            <a:r>
              <a:rPr lang="en-US" spc="-1" dirty="0" err="1">
                <a:solidFill>
                  <a:srgbClr val="FFFFFF"/>
                </a:solidFill>
              </a:rPr>
              <a:t>Él</a:t>
            </a:r>
            <a:r>
              <a:rPr lang="en-US" spc="-1" dirty="0">
                <a:solidFill>
                  <a:srgbClr val="FFFFFF"/>
                </a:solidFill>
              </a:rPr>
              <a:t>)</a:t>
            </a:r>
            <a:endParaRPr lang="en-US" spc="-1" dirty="0">
              <a:solidFill>
                <a:srgbClr val="000000"/>
              </a:solidFill>
            </a:endParaRPr>
          </a:p>
        </p:txBody>
      </p:sp>
      <p:sp>
        <p:nvSpPr>
          <p:cNvPr id="248" name="CustomShape 21"/>
          <p:cNvSpPr/>
          <p:nvPr/>
        </p:nvSpPr>
        <p:spPr>
          <a:xfrm>
            <a:off x="380880" y="5280120"/>
            <a:ext cx="60246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a:solidFill>
                  <a:srgbClr val="FFFFFF"/>
                </a:solidFill>
              </a:rPr>
              <a:t>Valor </a:t>
            </a:r>
            <a:r>
              <a:rPr lang="en-US" spc="-1" dirty="0" err="1">
                <a:solidFill>
                  <a:srgbClr val="FFFFFF"/>
                </a:solidFill>
              </a:rPr>
              <a:t>obvio</a:t>
            </a:r>
            <a:r>
              <a:rPr lang="en-US" spc="-1" dirty="0">
                <a:solidFill>
                  <a:srgbClr val="FFFFFF"/>
                </a:solidFill>
              </a:rPr>
              <a:t> ante </a:t>
            </a:r>
            <a:r>
              <a:rPr lang="en-US" spc="-1" dirty="0" err="1">
                <a:solidFill>
                  <a:srgbClr val="FFFFFF"/>
                </a:solidFill>
              </a:rPr>
              <a:t>los</a:t>
            </a:r>
            <a:r>
              <a:rPr lang="en-US" spc="-1" dirty="0">
                <a:solidFill>
                  <a:srgbClr val="FFFFFF"/>
                </a:solidFill>
              </a:rPr>
              <a:t> </a:t>
            </a:r>
            <a:r>
              <a:rPr lang="en-US" spc="-1" dirty="0" err="1">
                <a:solidFill>
                  <a:srgbClr val="FFFFFF"/>
                </a:solidFill>
              </a:rPr>
              <a:t>ojos</a:t>
            </a:r>
            <a:r>
              <a:rPr lang="en-US" spc="-1" dirty="0">
                <a:solidFill>
                  <a:srgbClr val="FFFFFF"/>
                </a:solidFill>
              </a:rPr>
              <a:t> de Dios: “imagen de Dios”; </a:t>
            </a:r>
            <a:r>
              <a:rPr lang="en-US" spc="-1" dirty="0" err="1">
                <a:solidFill>
                  <a:srgbClr val="FFFFFF"/>
                </a:solidFill>
              </a:rPr>
              <a:t>superioridad</a:t>
            </a:r>
            <a:r>
              <a:rPr lang="en-US" spc="-1" dirty="0">
                <a:solidFill>
                  <a:srgbClr val="FFFFFF"/>
                </a:solidFill>
              </a:rPr>
              <a:t> </a:t>
            </a:r>
            <a:r>
              <a:rPr lang="en-US" spc="-1" dirty="0" err="1">
                <a:solidFill>
                  <a:srgbClr val="FFFFFF"/>
                </a:solidFill>
              </a:rPr>
              <a:t>sobre</a:t>
            </a:r>
            <a:r>
              <a:rPr lang="en-US" spc="-1" dirty="0">
                <a:solidFill>
                  <a:srgbClr val="FFFFFF"/>
                </a:solidFill>
              </a:rPr>
              <a:t> </a:t>
            </a:r>
            <a:r>
              <a:rPr lang="en-US" spc="-1" dirty="0" err="1">
                <a:solidFill>
                  <a:srgbClr val="FFFFFF"/>
                </a:solidFill>
              </a:rPr>
              <a:t>los</a:t>
            </a:r>
            <a:r>
              <a:rPr lang="en-US" spc="-1" dirty="0">
                <a:solidFill>
                  <a:srgbClr val="FFFFFF"/>
                </a:solidFill>
              </a:rPr>
              <a:t> </a:t>
            </a:r>
            <a:r>
              <a:rPr lang="en-US" spc="-1" dirty="0" err="1">
                <a:solidFill>
                  <a:srgbClr val="FFFFFF"/>
                </a:solidFill>
              </a:rPr>
              <a:t>animales</a:t>
            </a:r>
            <a:endParaRPr lang="en-US" spc="-1" dirty="0">
              <a:solidFill>
                <a:srgbClr val="000000"/>
              </a:solidFill>
            </a:endParaRPr>
          </a:p>
        </p:txBody>
      </p:sp>
      <p:sp>
        <p:nvSpPr>
          <p:cNvPr id="249" name="CustomShape 22"/>
          <p:cNvSpPr/>
          <p:nvPr/>
        </p:nvSpPr>
        <p:spPr>
          <a:xfrm>
            <a:off x="380880" y="5813280"/>
            <a:ext cx="60246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err="1">
                <a:solidFill>
                  <a:srgbClr val="FFFFFF"/>
                </a:solidFill>
              </a:rPr>
              <a:t>Tiempo</a:t>
            </a:r>
            <a:r>
              <a:rPr lang="en-US" spc="-1" dirty="0">
                <a:solidFill>
                  <a:srgbClr val="FFFFFF"/>
                </a:solidFill>
              </a:rPr>
              <a:t> </a:t>
            </a:r>
            <a:r>
              <a:rPr lang="en-US" spc="-1" dirty="0" err="1">
                <a:solidFill>
                  <a:srgbClr val="FFFFFF"/>
                </a:solidFill>
              </a:rPr>
              <a:t>lleno</a:t>
            </a:r>
            <a:r>
              <a:rPr lang="en-US" spc="-1" dirty="0">
                <a:solidFill>
                  <a:srgbClr val="FFFFFF"/>
                </a:solidFill>
              </a:rPr>
              <a:t> de </a:t>
            </a:r>
            <a:r>
              <a:rPr lang="en-US" spc="-1" dirty="0" err="1">
                <a:solidFill>
                  <a:srgbClr val="FFFFFF"/>
                </a:solidFill>
              </a:rPr>
              <a:t>actividad</a:t>
            </a:r>
            <a:r>
              <a:rPr lang="en-US" spc="-1" dirty="0">
                <a:solidFill>
                  <a:srgbClr val="FFFFFF"/>
                </a:solidFill>
              </a:rPr>
              <a:t> con </a:t>
            </a:r>
            <a:r>
              <a:rPr lang="en-US" spc="-1" dirty="0" err="1">
                <a:solidFill>
                  <a:srgbClr val="FFFFFF"/>
                </a:solidFill>
              </a:rPr>
              <a:t>propósito</a:t>
            </a:r>
            <a:r>
              <a:rPr lang="en-US" spc="-1" dirty="0">
                <a:solidFill>
                  <a:srgbClr val="FFFFFF"/>
                </a:solidFill>
              </a:rPr>
              <a:t> (“</a:t>
            </a:r>
            <a:r>
              <a:rPr lang="en-US" spc="-1" smtClean="0">
                <a:solidFill>
                  <a:srgbClr val="FFFFFF"/>
                </a:solidFill>
              </a:rPr>
              <a:t>ejercer</a:t>
            </a:r>
            <a:r>
              <a:rPr lang="en-US" spc="-1" dirty="0" smtClean="0">
                <a:solidFill>
                  <a:srgbClr val="FFFFFF"/>
                </a:solidFill>
              </a:rPr>
              <a:t> </a:t>
            </a:r>
            <a:r>
              <a:rPr lang="en-US" spc="-1" dirty="0" err="1">
                <a:solidFill>
                  <a:srgbClr val="FFFFFF"/>
                </a:solidFill>
              </a:rPr>
              <a:t>dominio</a:t>
            </a:r>
            <a:r>
              <a:rPr lang="en-US" spc="-1" dirty="0">
                <a:solidFill>
                  <a:srgbClr val="FFFFFF"/>
                </a:solidFill>
              </a:rPr>
              <a:t>”, “</a:t>
            </a:r>
            <a:r>
              <a:rPr lang="en-US" spc="-1" dirty="0" err="1">
                <a:solidFill>
                  <a:srgbClr val="FFFFFF"/>
                </a:solidFill>
              </a:rPr>
              <a:t>cuidar</a:t>
            </a:r>
            <a:r>
              <a:rPr lang="en-US" spc="-1" dirty="0">
                <a:solidFill>
                  <a:srgbClr val="FFFFFF"/>
                </a:solidFill>
              </a:rPr>
              <a:t>”); </a:t>
            </a:r>
            <a:r>
              <a:rPr lang="en-US" spc="-1" dirty="0" err="1">
                <a:solidFill>
                  <a:srgbClr val="FFFFFF"/>
                </a:solidFill>
              </a:rPr>
              <a:t>papeles</a:t>
            </a:r>
            <a:r>
              <a:rPr lang="en-US" spc="-1" dirty="0">
                <a:solidFill>
                  <a:srgbClr val="FFFFFF"/>
                </a:solidFill>
              </a:rPr>
              <a:t> </a:t>
            </a:r>
            <a:r>
              <a:rPr lang="en-US" spc="-1" dirty="0" err="1">
                <a:solidFill>
                  <a:srgbClr val="FFFFFF"/>
                </a:solidFill>
              </a:rPr>
              <a:t>claros</a:t>
            </a:r>
            <a:endParaRPr lang="en-US" spc="-1" dirty="0">
              <a:solidFill>
                <a:srgbClr val="000000"/>
              </a:solidFill>
            </a:endParaRPr>
          </a:p>
        </p:txBody>
      </p:sp>
      <p:sp>
        <p:nvSpPr>
          <p:cNvPr id="250" name="CustomShape 23"/>
          <p:cNvSpPr/>
          <p:nvPr/>
        </p:nvSpPr>
        <p:spPr>
          <a:xfrm>
            <a:off x="380880" y="6346800"/>
            <a:ext cx="6024600" cy="31611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a:solidFill>
                  <a:srgbClr val="FFFFFF"/>
                </a:solidFill>
              </a:rPr>
              <a:t>Sin </a:t>
            </a:r>
            <a:r>
              <a:rPr lang="en-US" spc="-1" dirty="0" err="1">
                <a:solidFill>
                  <a:srgbClr val="FFFFFF"/>
                </a:solidFill>
              </a:rPr>
              <a:t>tragedias</a:t>
            </a:r>
            <a:r>
              <a:rPr lang="en-US" spc="-1" dirty="0">
                <a:solidFill>
                  <a:srgbClr val="FFFFFF"/>
                </a:solidFill>
              </a:rPr>
              <a:t>, dolor, </a:t>
            </a:r>
            <a:r>
              <a:rPr lang="en-US" spc="-1" dirty="0" err="1">
                <a:solidFill>
                  <a:srgbClr val="FFFFFF"/>
                </a:solidFill>
              </a:rPr>
              <a:t>enfermedades</a:t>
            </a:r>
            <a:r>
              <a:rPr lang="en-US" spc="-1" dirty="0">
                <a:solidFill>
                  <a:srgbClr val="FFFFFF"/>
                </a:solidFill>
              </a:rPr>
              <a:t> </a:t>
            </a:r>
            <a:r>
              <a:rPr lang="en-US" spc="-1" dirty="0" err="1">
                <a:solidFill>
                  <a:srgbClr val="FFFFFF"/>
                </a:solidFill>
              </a:rPr>
              <a:t>ni</a:t>
            </a:r>
            <a:r>
              <a:rPr lang="en-US" spc="-1" dirty="0">
                <a:solidFill>
                  <a:srgbClr val="FFFFFF"/>
                </a:solidFill>
              </a:rPr>
              <a:t> traumas.</a:t>
            </a:r>
            <a:endParaRPr lang="en-US" spc="-1" dirty="0">
              <a:solidFill>
                <a:srgbClr val="000000"/>
              </a:solidFill>
            </a:endParaRPr>
          </a:p>
        </p:txBody>
      </p:sp>
      <p:sp>
        <p:nvSpPr>
          <p:cNvPr id="251" name="CustomShape 24"/>
          <p:cNvSpPr/>
          <p:nvPr/>
        </p:nvSpPr>
        <p:spPr>
          <a:xfrm>
            <a:off x="6702480" y="2619360"/>
            <a:ext cx="492768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strike="noStrike" spc="-1" dirty="0" err="1">
                <a:solidFill>
                  <a:srgbClr val="FFFFFF"/>
                </a:solidFill>
                <a:latin typeface="Arial"/>
              </a:rPr>
              <a:t>Vidas</a:t>
            </a:r>
            <a:r>
              <a:rPr lang="en-US" sz="1800" b="0" strike="noStrike" spc="-1" dirty="0">
                <a:solidFill>
                  <a:srgbClr val="FFFFFF"/>
                </a:solidFill>
                <a:latin typeface="Arial"/>
              </a:rPr>
              <a:t> </a:t>
            </a:r>
            <a:r>
              <a:rPr lang="en-US" spc="-1" dirty="0" err="1">
                <a:solidFill>
                  <a:srgbClr val="FFFFFF"/>
                </a:solidFill>
                <a:latin typeface="Arial"/>
              </a:rPr>
              <a:t>p</a:t>
            </a:r>
            <a:r>
              <a:rPr lang="en-US" sz="1800" b="0" strike="noStrike" spc="-1" dirty="0" err="1" smtClean="0">
                <a:solidFill>
                  <a:srgbClr val="FFFFFF"/>
                </a:solidFill>
                <a:latin typeface="Arial"/>
              </a:rPr>
              <a:t>uras</a:t>
            </a:r>
            <a:r>
              <a:rPr lang="en-US" sz="1800" b="0" strike="noStrike" spc="-1" dirty="0">
                <a:solidFill>
                  <a:srgbClr val="FFFFFF"/>
                </a:solidFill>
                <a:latin typeface="Arial"/>
              </a:rPr>
              <a:t>; </a:t>
            </a:r>
            <a:r>
              <a:rPr lang="en-US" sz="1800" b="0" strike="noStrike" spc="-1" dirty="0" err="1" smtClean="0">
                <a:solidFill>
                  <a:srgbClr val="FFFFFF"/>
                </a:solidFill>
                <a:latin typeface="Arial"/>
              </a:rPr>
              <a:t>bondad</a:t>
            </a:r>
            <a:r>
              <a:rPr lang="en-US" sz="1800" b="0" strike="noStrike" spc="-1" dirty="0" smtClean="0">
                <a:solidFill>
                  <a:srgbClr val="FFFFFF"/>
                </a:solidFill>
                <a:latin typeface="Arial"/>
              </a:rPr>
              <a:t> </a:t>
            </a:r>
            <a:r>
              <a:rPr lang="en-US" sz="1800" b="0" strike="noStrike" spc="-1" dirty="0" err="1">
                <a:solidFill>
                  <a:srgbClr val="FFFFFF"/>
                </a:solidFill>
                <a:latin typeface="Arial"/>
              </a:rPr>
              <a:t>constante</a:t>
            </a:r>
            <a:r>
              <a:rPr lang="en-US" sz="1800" b="0" strike="noStrike" spc="-1" dirty="0">
                <a:solidFill>
                  <a:srgbClr val="FFFFFF"/>
                </a:solidFill>
                <a:latin typeface="Arial"/>
              </a:rPr>
              <a:t>; </a:t>
            </a:r>
            <a:r>
              <a:rPr lang="en-US" sz="1800" b="0" strike="noStrike" spc="-1" dirty="0" err="1" smtClean="0">
                <a:solidFill>
                  <a:srgbClr val="FFFFFF"/>
                </a:solidFill>
                <a:latin typeface="Arial"/>
              </a:rPr>
              <a:t>compasión</a:t>
            </a:r>
            <a:r>
              <a:rPr lang="en-US" sz="1800" b="0" strike="noStrike" spc="-1" dirty="0">
                <a:solidFill>
                  <a:srgbClr val="FFFFFF"/>
                </a:solidFill>
                <a:latin typeface="Arial"/>
              </a:rPr>
              <a:t>; </a:t>
            </a:r>
            <a:r>
              <a:rPr lang="en-US" spc="-1" dirty="0" err="1">
                <a:solidFill>
                  <a:srgbClr val="FFFFFF"/>
                </a:solidFill>
                <a:latin typeface="Arial"/>
              </a:rPr>
              <a:t>d</a:t>
            </a:r>
            <a:r>
              <a:rPr lang="en-US" sz="1800" b="0" strike="noStrike" spc="-1" dirty="0" err="1" smtClean="0">
                <a:solidFill>
                  <a:srgbClr val="FFFFFF"/>
                </a:solidFill>
                <a:latin typeface="Arial"/>
              </a:rPr>
              <a:t>isculpas</a:t>
            </a:r>
            <a:r>
              <a:rPr lang="en-US" sz="1800" b="0" strike="noStrike" spc="-1" dirty="0" smtClean="0">
                <a:solidFill>
                  <a:srgbClr val="FFFFFF"/>
                </a:solidFill>
                <a:latin typeface="Arial"/>
              </a:rPr>
              <a:t> </a:t>
            </a:r>
            <a:r>
              <a:rPr lang="en-US" sz="1800" b="0" strike="noStrike" spc="-1" dirty="0">
                <a:solidFill>
                  <a:srgbClr val="FFFFFF"/>
                </a:solidFill>
                <a:latin typeface="Arial"/>
              </a:rPr>
              <a:t>y </a:t>
            </a:r>
            <a:r>
              <a:rPr lang="en-US" sz="1800" b="0" strike="noStrike" spc="-1" dirty="0" err="1">
                <a:solidFill>
                  <a:srgbClr val="FFFFFF"/>
                </a:solidFill>
                <a:latin typeface="Arial"/>
              </a:rPr>
              <a:t>perdón</a:t>
            </a:r>
            <a:r>
              <a:rPr lang="en-US" sz="1800" b="0" strike="noStrike" spc="-1" dirty="0">
                <a:solidFill>
                  <a:srgbClr val="FFFFFF"/>
                </a:solidFill>
                <a:latin typeface="Arial"/>
              </a:rPr>
              <a:t> </a:t>
            </a:r>
            <a:r>
              <a:rPr lang="en-US" sz="1800" b="0" strike="noStrike" spc="-1" dirty="0" err="1">
                <a:solidFill>
                  <a:srgbClr val="FFFFFF"/>
                </a:solidFill>
                <a:latin typeface="Arial"/>
              </a:rPr>
              <a:t>frecuentes</a:t>
            </a:r>
            <a:endParaRPr lang="en-US" sz="1800" b="0" strike="noStrike" spc="-1" dirty="0">
              <a:solidFill>
                <a:srgbClr val="000000"/>
              </a:solidFill>
              <a:latin typeface="Arial"/>
            </a:endParaRPr>
          </a:p>
        </p:txBody>
      </p:sp>
      <p:sp>
        <p:nvSpPr>
          <p:cNvPr id="252" name="CustomShape 25"/>
          <p:cNvSpPr/>
          <p:nvPr/>
        </p:nvSpPr>
        <p:spPr>
          <a:xfrm>
            <a:off x="380880" y="2612880"/>
            <a:ext cx="6024600" cy="53771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a:solidFill>
                  <a:srgbClr val="FFFFFF"/>
                </a:solidFill>
              </a:rPr>
              <a:t>Sin </a:t>
            </a:r>
            <a:r>
              <a:rPr lang="en-US" spc="-1" dirty="0" err="1">
                <a:solidFill>
                  <a:srgbClr val="FFFFFF"/>
                </a:solidFill>
              </a:rPr>
              <a:t>pecado</a:t>
            </a:r>
            <a:r>
              <a:rPr lang="en-US" spc="-1" dirty="0">
                <a:solidFill>
                  <a:srgbClr val="FFFFFF"/>
                </a:solidFill>
              </a:rPr>
              <a:t>, </a:t>
            </a:r>
            <a:r>
              <a:rPr lang="en-US" spc="-1" dirty="0" err="1">
                <a:solidFill>
                  <a:srgbClr val="FFFFFF"/>
                </a:solidFill>
              </a:rPr>
              <a:t>poca</a:t>
            </a:r>
            <a:r>
              <a:rPr lang="en-US" spc="-1" dirty="0">
                <a:solidFill>
                  <a:srgbClr val="FFFFFF"/>
                </a:solidFill>
              </a:rPr>
              <a:t> </a:t>
            </a:r>
            <a:r>
              <a:rPr lang="en-US" spc="-1" dirty="0" err="1">
                <a:solidFill>
                  <a:srgbClr val="FFFFFF"/>
                </a:solidFill>
              </a:rPr>
              <a:t>tentación</a:t>
            </a:r>
            <a:r>
              <a:rPr lang="en-US" spc="-1" dirty="0">
                <a:solidFill>
                  <a:srgbClr val="FFFFFF"/>
                </a:solidFill>
              </a:rPr>
              <a:t>: sin </a:t>
            </a:r>
            <a:r>
              <a:rPr lang="en-US" spc="-1" dirty="0" err="1">
                <a:solidFill>
                  <a:srgbClr val="FFFFFF"/>
                </a:solidFill>
              </a:rPr>
              <a:t>causas</a:t>
            </a:r>
            <a:r>
              <a:rPr lang="en-US" spc="-1" dirty="0">
                <a:solidFill>
                  <a:srgbClr val="FFFFFF"/>
                </a:solidFill>
              </a:rPr>
              <a:t> de </a:t>
            </a:r>
            <a:r>
              <a:rPr lang="en-US" spc="-1" dirty="0" err="1">
                <a:solidFill>
                  <a:srgbClr val="FFFFFF"/>
                </a:solidFill>
              </a:rPr>
              <a:t>daño</a:t>
            </a:r>
            <a:r>
              <a:rPr lang="en-US" spc="-1" dirty="0">
                <a:solidFill>
                  <a:srgbClr val="FFFFFF"/>
                </a:solidFill>
              </a:rPr>
              <a:t> personal, </a:t>
            </a:r>
            <a:r>
              <a:rPr lang="en-US" spc="-1" dirty="0" err="1">
                <a:solidFill>
                  <a:srgbClr val="FFFFFF"/>
                </a:solidFill>
              </a:rPr>
              <a:t>rencor</a:t>
            </a:r>
            <a:r>
              <a:rPr lang="en-US" spc="-1" dirty="0">
                <a:solidFill>
                  <a:srgbClr val="FFFFFF"/>
                </a:solidFill>
              </a:rPr>
              <a:t> o </a:t>
            </a:r>
            <a:r>
              <a:rPr lang="en-US" spc="-1" dirty="0" err="1">
                <a:solidFill>
                  <a:srgbClr val="FFFFFF"/>
                </a:solidFill>
              </a:rPr>
              <a:t>venganza</a:t>
            </a:r>
            <a:endParaRPr lang="en-US" spc="-1" dirty="0">
              <a:solidFill>
                <a:srgbClr val="000000"/>
              </a:solidFill>
            </a:endParaRPr>
          </a:p>
        </p:txBody>
      </p:sp>
      <p:sp>
        <p:nvSpPr>
          <p:cNvPr id="253" name="Line 26"/>
          <p:cNvSpPr/>
          <p:nvPr/>
        </p:nvSpPr>
        <p:spPr>
          <a:xfrm>
            <a:off x="6634080" y="457200"/>
            <a:ext cx="0" cy="6400800"/>
          </a:xfrm>
          <a:prstGeom prst="line">
            <a:avLst/>
          </a:prstGeom>
          <a:ln w="0">
            <a:noFill/>
          </a:ln>
        </p:spPr>
        <p:style>
          <a:lnRef idx="0">
            <a:scrgbClr r="0" g="0" b="0"/>
          </a:lnRef>
          <a:fillRef idx="0">
            <a:scrgbClr r="0" g="0" b="0"/>
          </a:fillRef>
          <a:effectRef idx="0">
            <a:scrgbClr r="0" g="0" b="0"/>
          </a:effectRef>
          <a:fontRef idx="minor"/>
        </p:style>
      </p:sp>
      <p:sp>
        <p:nvSpPr>
          <p:cNvPr id="254" name="Line 27"/>
          <p:cNvSpPr/>
          <p:nvPr/>
        </p:nvSpPr>
        <p:spPr>
          <a:xfrm>
            <a:off x="6477120" y="457200"/>
            <a:ext cx="0" cy="6400800"/>
          </a:xfrm>
          <a:prstGeom prst="line">
            <a:avLst/>
          </a:prstGeom>
          <a:ln w="9360">
            <a:solidFill>
              <a:srgbClr val="000000"/>
            </a:solidFill>
            <a:miter/>
          </a:ln>
        </p:spPr>
        <p:style>
          <a:lnRef idx="0">
            <a:scrgbClr r="0" g="0" b="0"/>
          </a:lnRef>
          <a:fillRef idx="0">
            <a:scrgbClr r="0" g="0" b="0"/>
          </a:fillRef>
          <a:effectRef idx="0">
            <a:scrgbClr r="0" g="0" b="0"/>
          </a:effectRef>
          <a:fontRef idx="minor"/>
        </p:style>
      </p:sp>
      <p:grpSp>
        <p:nvGrpSpPr>
          <p:cNvPr id="255" name="Group 28"/>
          <p:cNvGrpSpPr/>
          <p:nvPr/>
        </p:nvGrpSpPr>
        <p:grpSpPr>
          <a:xfrm>
            <a:off x="341280" y="457200"/>
            <a:ext cx="11774520" cy="6400800"/>
            <a:chOff x="341280" y="457200"/>
            <a:chExt cx="11774520" cy="6400800"/>
          </a:xfrm>
        </p:grpSpPr>
        <p:sp>
          <p:nvSpPr>
            <p:cNvPr id="256" name="Line 29"/>
            <p:cNvSpPr/>
            <p:nvPr/>
          </p:nvSpPr>
          <p:spPr>
            <a:xfrm>
              <a:off x="341280" y="99036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57" name="Line 30"/>
            <p:cNvSpPr/>
            <p:nvPr/>
          </p:nvSpPr>
          <p:spPr>
            <a:xfrm>
              <a:off x="341280" y="152388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58" name="Line 31"/>
            <p:cNvSpPr/>
            <p:nvPr/>
          </p:nvSpPr>
          <p:spPr>
            <a:xfrm>
              <a:off x="341280" y="20574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59" name="Line 32"/>
            <p:cNvSpPr/>
            <p:nvPr/>
          </p:nvSpPr>
          <p:spPr>
            <a:xfrm>
              <a:off x="341280" y="259056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0" name="Line 33"/>
            <p:cNvSpPr/>
            <p:nvPr/>
          </p:nvSpPr>
          <p:spPr>
            <a:xfrm>
              <a:off x="341280" y="312408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1" name="Line 34"/>
            <p:cNvSpPr/>
            <p:nvPr/>
          </p:nvSpPr>
          <p:spPr>
            <a:xfrm>
              <a:off x="341280" y="36576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2" name="Line 35"/>
            <p:cNvSpPr/>
            <p:nvPr/>
          </p:nvSpPr>
          <p:spPr>
            <a:xfrm>
              <a:off x="341280" y="472428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3" name="Line 36"/>
            <p:cNvSpPr/>
            <p:nvPr/>
          </p:nvSpPr>
          <p:spPr>
            <a:xfrm>
              <a:off x="341280" y="52578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4" name="Line 37"/>
            <p:cNvSpPr/>
            <p:nvPr/>
          </p:nvSpPr>
          <p:spPr>
            <a:xfrm>
              <a:off x="341280" y="579132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5" name="Line 38"/>
            <p:cNvSpPr/>
            <p:nvPr/>
          </p:nvSpPr>
          <p:spPr>
            <a:xfrm>
              <a:off x="341280" y="632484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6" name="Line 39"/>
            <p:cNvSpPr/>
            <p:nvPr/>
          </p:nvSpPr>
          <p:spPr>
            <a:xfrm>
              <a:off x="341280" y="68580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7" name="Line 40"/>
            <p:cNvSpPr/>
            <p:nvPr/>
          </p:nvSpPr>
          <p:spPr>
            <a:xfrm>
              <a:off x="341280" y="4572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8" name="Line 41"/>
            <p:cNvSpPr/>
            <p:nvPr/>
          </p:nvSpPr>
          <p:spPr>
            <a:xfrm>
              <a:off x="341280" y="419112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grpSp>
      <p:sp>
        <p:nvSpPr>
          <p:cNvPr id="269" name="CustomShape 42"/>
          <p:cNvSpPr/>
          <p:nvPr/>
        </p:nvSpPr>
        <p:spPr>
          <a:xfrm>
            <a:off x="6324480" y="53352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0" name="CustomShape 43"/>
          <p:cNvSpPr/>
          <p:nvPr/>
        </p:nvSpPr>
        <p:spPr>
          <a:xfrm>
            <a:off x="6324480" y="1066680"/>
            <a:ext cx="304920" cy="381240"/>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1" name="CustomShape 44"/>
          <p:cNvSpPr/>
          <p:nvPr/>
        </p:nvSpPr>
        <p:spPr>
          <a:xfrm>
            <a:off x="6324480" y="160020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2" name="CustomShape 45"/>
          <p:cNvSpPr/>
          <p:nvPr/>
        </p:nvSpPr>
        <p:spPr>
          <a:xfrm>
            <a:off x="6324480" y="213372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3" name="CustomShape 46"/>
          <p:cNvSpPr/>
          <p:nvPr/>
        </p:nvSpPr>
        <p:spPr>
          <a:xfrm>
            <a:off x="6324480" y="2666880"/>
            <a:ext cx="304920" cy="381240"/>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4" name="CustomShape 47"/>
          <p:cNvSpPr/>
          <p:nvPr/>
        </p:nvSpPr>
        <p:spPr>
          <a:xfrm>
            <a:off x="6324480" y="320040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5" name="CustomShape 48"/>
          <p:cNvSpPr/>
          <p:nvPr/>
        </p:nvSpPr>
        <p:spPr>
          <a:xfrm>
            <a:off x="6324480" y="373392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6" name="CustomShape 49"/>
          <p:cNvSpPr/>
          <p:nvPr/>
        </p:nvSpPr>
        <p:spPr>
          <a:xfrm>
            <a:off x="6324480" y="4267080"/>
            <a:ext cx="304920" cy="381240"/>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7" name="CustomShape 50"/>
          <p:cNvSpPr/>
          <p:nvPr/>
        </p:nvSpPr>
        <p:spPr>
          <a:xfrm>
            <a:off x="6324480" y="480060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8" name="CustomShape 51"/>
          <p:cNvSpPr/>
          <p:nvPr/>
        </p:nvSpPr>
        <p:spPr>
          <a:xfrm>
            <a:off x="6324480" y="533412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9" name="CustomShape 52"/>
          <p:cNvSpPr/>
          <p:nvPr/>
        </p:nvSpPr>
        <p:spPr>
          <a:xfrm>
            <a:off x="6324480" y="5867280"/>
            <a:ext cx="304920" cy="381240"/>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80" name="CustomShape 53"/>
          <p:cNvSpPr/>
          <p:nvPr/>
        </p:nvSpPr>
        <p:spPr>
          <a:xfrm>
            <a:off x="6324480" y="6400800"/>
            <a:ext cx="304920" cy="380880"/>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5C6B7DD7-7073-FC8B-200F-C0BBD2A9FEF8}"/>
              </a:ext>
            </a:extLst>
          </p:cNvPr>
          <p:cNvSpPr>
            <a:spLocks noGrp="1" noChangeArrowheads="1"/>
          </p:cNvSpPr>
          <p:nvPr>
            <p:ph type="title"/>
          </p:nvPr>
        </p:nvSpPr>
        <p:spPr>
          <a:xfrm>
            <a:off x="2210594" y="76200"/>
            <a:ext cx="7772400" cy="685800"/>
          </a:xfrm>
          <a:effectLst>
            <a:outerShdw dist="35921" dir="2700000" algn="ctr" rotWithShape="0">
              <a:schemeClr val="tx2"/>
            </a:outerShdw>
          </a:effectLst>
        </p:spPr>
        <p:txBody>
          <a:bodyPr/>
          <a:lstStyle/>
          <a:p>
            <a:pPr rtl="0" eaLnBrk="1" hangingPunct="1"/>
            <a:r>
              <a:rPr lang="en-US" altLang="en-US" sz="4000" dirty="0" err="1"/>
              <a:t>Prioridades</a:t>
            </a:r>
            <a:r>
              <a:rPr lang="en-US" altLang="en-US" sz="4000" dirty="0"/>
              <a:t>/</a:t>
            </a:r>
            <a:r>
              <a:rPr lang="en-US" altLang="en-US" sz="4000" dirty="0" err="1"/>
              <a:t>dependencias</a:t>
            </a:r>
            <a:endParaRPr lang="en-US" altLang="en-US" sz="4000" dirty="0"/>
          </a:p>
        </p:txBody>
      </p:sp>
      <p:sp>
        <p:nvSpPr>
          <p:cNvPr id="31747" name="Rectangle 3">
            <a:extLst>
              <a:ext uri="{FF2B5EF4-FFF2-40B4-BE49-F238E27FC236}">
                <a16:creationId xmlns="" xmlns:a16="http://schemas.microsoft.com/office/drawing/2014/main" id="{DF447465-380B-C43C-42A3-BA323F4654EA}"/>
              </a:ext>
            </a:extLst>
          </p:cNvPr>
          <p:cNvSpPr>
            <a:spLocks noChangeArrowheads="1"/>
          </p:cNvSpPr>
          <p:nvPr/>
        </p:nvSpPr>
        <p:spPr bwMode="auto">
          <a:xfrm>
            <a:off x="1753394" y="5638800"/>
            <a:ext cx="86106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spcBef>
                <a:spcPct val="0"/>
              </a:spcBef>
              <a:spcAft>
                <a:spcPct val="0"/>
              </a:spcAft>
              <a:buFontTx/>
              <a:buNone/>
              <a:defRPr/>
            </a:pPr>
            <a:r>
              <a:rPr lang="en-US" altLang="en-US" sz="5400" b="0" dirty="0" err="1">
                <a:solidFill>
                  <a:srgbClr val="000000"/>
                </a:solidFill>
              </a:rPr>
              <a:t>Agradar</a:t>
            </a:r>
            <a:r>
              <a:rPr lang="en-US" altLang="en-US" sz="5400" b="0" dirty="0">
                <a:solidFill>
                  <a:srgbClr val="000000"/>
                </a:solidFill>
              </a:rPr>
              <a:t> a Dios (II </a:t>
            </a:r>
            <a:r>
              <a:rPr lang="en-US" altLang="en-US" sz="5400" b="0" dirty="0" err="1">
                <a:solidFill>
                  <a:srgbClr val="000000"/>
                </a:solidFill>
              </a:rPr>
              <a:t>Cor</a:t>
            </a:r>
            <a:r>
              <a:rPr lang="en-US" altLang="en-US" sz="5400" b="0" dirty="0">
                <a:solidFill>
                  <a:srgbClr val="000000"/>
                </a:solidFill>
              </a:rPr>
              <a:t> 5:9)</a:t>
            </a:r>
          </a:p>
        </p:txBody>
      </p:sp>
      <p:sp>
        <p:nvSpPr>
          <p:cNvPr id="31748" name="Rectangle 4">
            <a:extLst>
              <a:ext uri="{FF2B5EF4-FFF2-40B4-BE49-F238E27FC236}">
                <a16:creationId xmlns="" xmlns:a16="http://schemas.microsoft.com/office/drawing/2014/main" id="{783F5EF6-AE40-6CBA-D0E7-B1044AE72203}"/>
              </a:ext>
            </a:extLst>
          </p:cNvPr>
          <p:cNvSpPr>
            <a:spLocks noChangeArrowheads="1"/>
          </p:cNvSpPr>
          <p:nvPr/>
        </p:nvSpPr>
        <p:spPr bwMode="auto">
          <a:xfrm>
            <a:off x="1981994" y="4724400"/>
            <a:ext cx="38100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spcBef>
                <a:spcPct val="0"/>
              </a:spcBef>
              <a:spcAft>
                <a:spcPct val="0"/>
              </a:spcAft>
              <a:buFontTx/>
              <a:buNone/>
              <a:defRPr/>
            </a:pPr>
            <a:r>
              <a:rPr lang="en-US" altLang="en-US" sz="4800" b="0" dirty="0" err="1">
                <a:solidFill>
                  <a:srgbClr val="000000"/>
                </a:solidFill>
              </a:rPr>
              <a:t>Salvarse</a:t>
            </a:r>
            <a:endParaRPr lang="en-US" altLang="en-US" sz="4800" b="0" dirty="0">
              <a:solidFill>
                <a:srgbClr val="000000"/>
              </a:solidFill>
            </a:endParaRPr>
          </a:p>
        </p:txBody>
      </p:sp>
      <p:sp>
        <p:nvSpPr>
          <p:cNvPr id="31749" name="Rectangle 5">
            <a:extLst>
              <a:ext uri="{FF2B5EF4-FFF2-40B4-BE49-F238E27FC236}">
                <a16:creationId xmlns="" xmlns:a16="http://schemas.microsoft.com/office/drawing/2014/main" id="{434B8575-EDEB-C374-5B9E-40D5A78B4B6D}"/>
              </a:ext>
            </a:extLst>
          </p:cNvPr>
          <p:cNvSpPr>
            <a:spLocks noChangeArrowheads="1"/>
          </p:cNvSpPr>
          <p:nvPr/>
        </p:nvSpPr>
        <p:spPr bwMode="auto">
          <a:xfrm>
            <a:off x="5791994" y="4724400"/>
            <a:ext cx="42672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spcBef>
                <a:spcPct val="0"/>
              </a:spcBef>
              <a:spcAft>
                <a:spcPct val="0"/>
              </a:spcAft>
              <a:buFontTx/>
              <a:buNone/>
              <a:defRPr/>
            </a:pPr>
            <a:r>
              <a:rPr lang="en-US" altLang="en-US" sz="4800" b="0">
                <a:solidFill>
                  <a:srgbClr val="000000"/>
                </a:solidFill>
              </a:rPr>
              <a:t>Salvar a otros</a:t>
            </a:r>
          </a:p>
        </p:txBody>
      </p:sp>
      <p:sp>
        <p:nvSpPr>
          <p:cNvPr id="31750" name="Rectangle 6">
            <a:extLst>
              <a:ext uri="{FF2B5EF4-FFF2-40B4-BE49-F238E27FC236}">
                <a16:creationId xmlns="" xmlns:a16="http://schemas.microsoft.com/office/drawing/2014/main" id="{B8C0B7BF-1E46-6EC6-9784-0EA40956D5AC}"/>
              </a:ext>
            </a:extLst>
          </p:cNvPr>
          <p:cNvSpPr>
            <a:spLocks noChangeArrowheads="1"/>
          </p:cNvSpPr>
          <p:nvPr/>
        </p:nvSpPr>
        <p:spPr bwMode="auto">
          <a:xfrm>
            <a:off x="2362994" y="3810000"/>
            <a:ext cx="28194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spcBef>
                <a:spcPct val="0"/>
              </a:spcBef>
              <a:spcAft>
                <a:spcPct val="0"/>
              </a:spcAft>
              <a:buFontTx/>
              <a:buNone/>
              <a:defRPr/>
            </a:pPr>
            <a:r>
              <a:rPr lang="en-US" altLang="en-US" b="0" dirty="0" err="1">
                <a:solidFill>
                  <a:srgbClr val="000000"/>
                </a:solidFill>
              </a:rPr>
              <a:t>Crecer</a:t>
            </a:r>
            <a:endParaRPr lang="en-US" altLang="en-US" b="0" dirty="0">
              <a:solidFill>
                <a:srgbClr val="000000"/>
              </a:solidFill>
            </a:endParaRPr>
          </a:p>
          <a:p>
            <a:pPr algn="ctr" fontAlgn="base">
              <a:lnSpc>
                <a:spcPct val="80000"/>
              </a:lnSpc>
              <a:spcBef>
                <a:spcPct val="0"/>
              </a:spcBef>
              <a:spcAft>
                <a:spcPct val="0"/>
              </a:spcAft>
              <a:buFontTx/>
              <a:buNone/>
              <a:defRPr/>
            </a:pPr>
            <a:r>
              <a:rPr lang="en-US" altLang="en-US" b="0" dirty="0" err="1">
                <a:solidFill>
                  <a:srgbClr val="000000"/>
                </a:solidFill>
              </a:rPr>
              <a:t>Espiritualmente</a:t>
            </a:r>
            <a:endParaRPr lang="en-US" altLang="en-US" b="0" dirty="0">
              <a:solidFill>
                <a:srgbClr val="000000"/>
              </a:solidFill>
            </a:endParaRPr>
          </a:p>
        </p:txBody>
      </p:sp>
      <p:sp>
        <p:nvSpPr>
          <p:cNvPr id="31751" name="Rectangle 7">
            <a:extLst>
              <a:ext uri="{FF2B5EF4-FFF2-40B4-BE49-F238E27FC236}">
                <a16:creationId xmlns="" xmlns:a16="http://schemas.microsoft.com/office/drawing/2014/main" id="{8492E828-0477-E6EC-026B-80BBC9A18C41}"/>
              </a:ext>
            </a:extLst>
          </p:cNvPr>
          <p:cNvSpPr>
            <a:spLocks noChangeArrowheads="1"/>
          </p:cNvSpPr>
          <p:nvPr/>
        </p:nvSpPr>
        <p:spPr bwMode="auto">
          <a:xfrm>
            <a:off x="5182394" y="3810000"/>
            <a:ext cx="16002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b="0" dirty="0" err="1">
                <a:solidFill>
                  <a:srgbClr val="000000"/>
                </a:solidFill>
              </a:rPr>
              <a:t>Enseñar</a:t>
            </a:r>
            <a:r>
              <a:rPr lang="en-US" altLang="en-US" b="0" dirty="0">
                <a:solidFill>
                  <a:srgbClr val="000000"/>
                </a:solidFill>
              </a:rPr>
              <a:t> a </a:t>
            </a:r>
            <a:r>
              <a:rPr lang="en-US" altLang="en-US" b="0" dirty="0" err="1">
                <a:solidFill>
                  <a:srgbClr val="000000"/>
                </a:solidFill>
              </a:rPr>
              <a:t>otros</a:t>
            </a:r>
            <a:endParaRPr lang="en-US" altLang="en-US" b="0" dirty="0">
              <a:solidFill>
                <a:srgbClr val="000000"/>
              </a:solidFill>
            </a:endParaRPr>
          </a:p>
        </p:txBody>
      </p:sp>
      <p:sp>
        <p:nvSpPr>
          <p:cNvPr id="31752" name="Rectangle 8">
            <a:extLst>
              <a:ext uri="{FF2B5EF4-FFF2-40B4-BE49-F238E27FC236}">
                <a16:creationId xmlns="" xmlns:a16="http://schemas.microsoft.com/office/drawing/2014/main" id="{A1E1FE5B-D1E6-5998-EC27-B92FF44951B1}"/>
              </a:ext>
            </a:extLst>
          </p:cNvPr>
          <p:cNvSpPr>
            <a:spLocks noChangeArrowheads="1"/>
          </p:cNvSpPr>
          <p:nvPr/>
        </p:nvSpPr>
        <p:spPr bwMode="auto">
          <a:xfrm>
            <a:off x="6782594" y="3810000"/>
            <a:ext cx="3048000" cy="914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b="0" dirty="0" err="1">
                <a:solidFill>
                  <a:srgbClr val="000000"/>
                </a:solidFill>
              </a:rPr>
              <a:t>Edificar</a:t>
            </a:r>
            <a:r>
              <a:rPr lang="en-US" altLang="en-US" b="0" dirty="0">
                <a:solidFill>
                  <a:srgbClr val="000000"/>
                </a:solidFill>
              </a:rPr>
              <a:t> a </a:t>
            </a:r>
            <a:r>
              <a:rPr lang="en-US" altLang="en-US" b="0" dirty="0" err="1">
                <a:solidFill>
                  <a:srgbClr val="000000"/>
                </a:solidFill>
              </a:rPr>
              <a:t>otros</a:t>
            </a:r>
            <a:endParaRPr lang="en-US" altLang="en-US" b="0" dirty="0">
              <a:solidFill>
                <a:srgbClr val="000000"/>
              </a:solidFill>
            </a:endParaRPr>
          </a:p>
        </p:txBody>
      </p:sp>
      <p:sp>
        <p:nvSpPr>
          <p:cNvPr id="31756" name="Rectangle 12">
            <a:extLst>
              <a:ext uri="{FF2B5EF4-FFF2-40B4-BE49-F238E27FC236}">
                <a16:creationId xmlns="" xmlns:a16="http://schemas.microsoft.com/office/drawing/2014/main" id="{1F630733-5D15-98AA-3239-2C67880729DA}"/>
              </a:ext>
            </a:extLst>
          </p:cNvPr>
          <p:cNvSpPr>
            <a:spLocks noChangeArrowheads="1"/>
          </p:cNvSpPr>
          <p:nvPr/>
        </p:nvSpPr>
        <p:spPr bwMode="auto">
          <a:xfrm>
            <a:off x="2515394" y="3124200"/>
            <a:ext cx="1706562"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err="1">
                <a:solidFill>
                  <a:srgbClr val="000000"/>
                </a:solidFill>
              </a:rPr>
              <a:t>Devoción</a:t>
            </a:r>
            <a:r>
              <a:rPr lang="en-US" altLang="en-US" sz="2400" b="0" dirty="0">
                <a:solidFill>
                  <a:srgbClr val="000000"/>
                </a:solidFill>
              </a:rPr>
              <a:t> personal</a:t>
            </a:r>
          </a:p>
        </p:txBody>
      </p:sp>
      <p:sp>
        <p:nvSpPr>
          <p:cNvPr id="31755" name="Rectangle 11">
            <a:extLst>
              <a:ext uri="{FF2B5EF4-FFF2-40B4-BE49-F238E27FC236}">
                <a16:creationId xmlns="" xmlns:a16="http://schemas.microsoft.com/office/drawing/2014/main" id="{0C699786-785F-3590-2990-BCCE6D656C2F}"/>
              </a:ext>
            </a:extLst>
          </p:cNvPr>
          <p:cNvSpPr>
            <a:spLocks noChangeArrowheads="1"/>
          </p:cNvSpPr>
          <p:nvPr/>
        </p:nvSpPr>
        <p:spPr bwMode="auto">
          <a:xfrm>
            <a:off x="4191794" y="3124200"/>
            <a:ext cx="1798638"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err="1">
                <a:solidFill>
                  <a:srgbClr val="000000"/>
                </a:solidFill>
              </a:rPr>
              <a:t>Trabajar</a:t>
            </a:r>
            <a:r>
              <a:rPr lang="en-US" altLang="en-US" sz="2400" b="0" dirty="0">
                <a:solidFill>
                  <a:srgbClr val="000000"/>
                </a:solidFill>
              </a:rPr>
              <a:t> </a:t>
            </a:r>
            <a:r>
              <a:rPr lang="en-US" altLang="en-US" sz="2400" b="0" dirty="0" err="1">
                <a:solidFill>
                  <a:srgbClr val="000000"/>
                </a:solidFill>
              </a:rPr>
              <a:t>en</a:t>
            </a:r>
            <a:r>
              <a:rPr lang="en-US" altLang="en-US" sz="2400" b="0" dirty="0">
                <a:solidFill>
                  <a:srgbClr val="000000"/>
                </a:solidFill>
              </a:rPr>
              <a:t> </a:t>
            </a:r>
            <a:r>
              <a:rPr lang="en-US" altLang="en-US" sz="2400" b="0" dirty="0" err="1">
                <a:solidFill>
                  <a:srgbClr val="000000"/>
                </a:solidFill>
              </a:rPr>
              <a:t>una</a:t>
            </a:r>
            <a:r>
              <a:rPr lang="en-US" altLang="en-US" sz="2400" b="0" dirty="0">
                <a:solidFill>
                  <a:srgbClr val="000000"/>
                </a:solidFill>
              </a:rPr>
              <a:t> </a:t>
            </a:r>
            <a:r>
              <a:rPr lang="en-US" altLang="en-US" sz="2400" b="0" dirty="0" err="1">
                <a:solidFill>
                  <a:srgbClr val="000000"/>
                </a:solidFill>
              </a:rPr>
              <a:t>iglesia</a:t>
            </a:r>
            <a:endParaRPr lang="en-US" altLang="en-US" sz="2400" b="0" dirty="0">
              <a:solidFill>
                <a:srgbClr val="000000"/>
              </a:solidFill>
            </a:endParaRPr>
          </a:p>
        </p:txBody>
      </p:sp>
      <p:sp>
        <p:nvSpPr>
          <p:cNvPr id="31753" name="Rectangle 9">
            <a:extLst>
              <a:ext uri="{FF2B5EF4-FFF2-40B4-BE49-F238E27FC236}">
                <a16:creationId xmlns="" xmlns:a16="http://schemas.microsoft.com/office/drawing/2014/main" id="{EDFEFDF3-E500-72C8-F8A1-E72DF58ED92E}"/>
              </a:ext>
            </a:extLst>
          </p:cNvPr>
          <p:cNvSpPr>
            <a:spLocks noChangeArrowheads="1"/>
          </p:cNvSpPr>
          <p:nvPr/>
        </p:nvSpPr>
        <p:spPr bwMode="auto">
          <a:xfrm>
            <a:off x="5974556" y="3124200"/>
            <a:ext cx="1341438"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err="1">
                <a:solidFill>
                  <a:srgbClr val="000000"/>
                </a:solidFill>
              </a:rPr>
              <a:t>Casarse</a:t>
            </a:r>
            <a:endParaRPr lang="en-US" altLang="en-US" sz="2400" b="0" dirty="0">
              <a:solidFill>
                <a:srgbClr val="000000"/>
              </a:solidFill>
            </a:endParaRPr>
          </a:p>
        </p:txBody>
      </p:sp>
      <p:sp>
        <p:nvSpPr>
          <p:cNvPr id="31754" name="Rectangle 10">
            <a:extLst>
              <a:ext uri="{FF2B5EF4-FFF2-40B4-BE49-F238E27FC236}">
                <a16:creationId xmlns="" xmlns:a16="http://schemas.microsoft.com/office/drawing/2014/main" id="{A05BE09C-97AF-4F9F-B2BF-43A71FF6B5F4}"/>
              </a:ext>
            </a:extLst>
          </p:cNvPr>
          <p:cNvSpPr>
            <a:spLocks noChangeArrowheads="1"/>
          </p:cNvSpPr>
          <p:nvPr/>
        </p:nvSpPr>
        <p:spPr bwMode="auto">
          <a:xfrm>
            <a:off x="7315994" y="3124200"/>
            <a:ext cx="9906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a:solidFill>
                  <a:srgbClr val="000000"/>
                </a:solidFill>
              </a:rPr>
              <a:t>Tener hijos</a:t>
            </a:r>
          </a:p>
        </p:txBody>
      </p:sp>
      <p:sp>
        <p:nvSpPr>
          <p:cNvPr id="31757" name="Rectangle 13">
            <a:extLst>
              <a:ext uri="{FF2B5EF4-FFF2-40B4-BE49-F238E27FC236}">
                <a16:creationId xmlns="" xmlns:a16="http://schemas.microsoft.com/office/drawing/2014/main" id="{4A9A0FB9-DBC0-918D-2E7E-7BDC8FDA067F}"/>
              </a:ext>
            </a:extLst>
          </p:cNvPr>
          <p:cNvSpPr>
            <a:spLocks noChangeArrowheads="1"/>
          </p:cNvSpPr>
          <p:nvPr/>
        </p:nvSpPr>
        <p:spPr bwMode="auto">
          <a:xfrm>
            <a:off x="8306594" y="3124200"/>
            <a:ext cx="12192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err="1">
                <a:solidFill>
                  <a:srgbClr val="000000"/>
                </a:solidFill>
              </a:rPr>
              <a:t>Tener</a:t>
            </a:r>
            <a:r>
              <a:rPr lang="en-US" altLang="en-US" sz="2400" b="0" dirty="0">
                <a:solidFill>
                  <a:srgbClr val="000000"/>
                </a:solidFill>
              </a:rPr>
              <a:t> amigos</a:t>
            </a:r>
          </a:p>
        </p:txBody>
      </p:sp>
      <p:sp>
        <p:nvSpPr>
          <p:cNvPr id="31763" name="Rectangle 19">
            <a:extLst>
              <a:ext uri="{FF2B5EF4-FFF2-40B4-BE49-F238E27FC236}">
                <a16:creationId xmlns="" xmlns:a16="http://schemas.microsoft.com/office/drawing/2014/main" id="{F6DDEDEF-CFA8-9224-68B9-3097EA79BC53}"/>
              </a:ext>
            </a:extLst>
          </p:cNvPr>
          <p:cNvSpPr>
            <a:spLocks noChangeArrowheads="1"/>
          </p:cNvSpPr>
          <p:nvPr/>
        </p:nvSpPr>
        <p:spPr bwMode="auto">
          <a:xfrm>
            <a:off x="2896394" y="2438400"/>
            <a:ext cx="15240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a:solidFill>
                  <a:srgbClr val="000000"/>
                </a:solidFill>
              </a:rPr>
              <a:t>Cultivar aptitudes</a:t>
            </a:r>
          </a:p>
        </p:txBody>
      </p:sp>
      <p:sp>
        <p:nvSpPr>
          <p:cNvPr id="31760" name="Rectangle 16">
            <a:extLst>
              <a:ext uri="{FF2B5EF4-FFF2-40B4-BE49-F238E27FC236}">
                <a16:creationId xmlns="" xmlns:a16="http://schemas.microsoft.com/office/drawing/2014/main" id="{2CA64714-AF23-5618-893E-3A6772F07108}"/>
              </a:ext>
            </a:extLst>
          </p:cNvPr>
          <p:cNvSpPr>
            <a:spLocks noChangeArrowheads="1"/>
          </p:cNvSpPr>
          <p:nvPr/>
        </p:nvSpPr>
        <p:spPr bwMode="auto">
          <a:xfrm>
            <a:off x="4420394" y="2438400"/>
            <a:ext cx="17526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err="1">
                <a:solidFill>
                  <a:srgbClr val="000000"/>
                </a:solidFill>
              </a:rPr>
              <a:t>Apoyar</a:t>
            </a:r>
            <a:r>
              <a:rPr lang="en-US" altLang="en-US" sz="2400" b="0" dirty="0">
                <a:solidFill>
                  <a:srgbClr val="000000"/>
                </a:solidFill>
              </a:rPr>
              <a:t> a la</a:t>
            </a:r>
          </a:p>
          <a:p>
            <a:pPr algn="ctr" fontAlgn="base">
              <a:lnSpc>
                <a:spcPct val="80000"/>
              </a:lnSpc>
              <a:spcBef>
                <a:spcPct val="0"/>
              </a:spcBef>
              <a:spcAft>
                <a:spcPct val="0"/>
              </a:spcAft>
              <a:buFontTx/>
              <a:buNone/>
              <a:defRPr/>
            </a:pPr>
            <a:r>
              <a:rPr lang="en-US" altLang="en-US" sz="2400" b="0" dirty="0">
                <a:solidFill>
                  <a:srgbClr val="000000"/>
                </a:solidFill>
              </a:rPr>
              <a:t>Familiar</a:t>
            </a:r>
          </a:p>
        </p:txBody>
      </p:sp>
      <p:sp>
        <p:nvSpPr>
          <p:cNvPr id="31766" name="Rectangle 22">
            <a:extLst>
              <a:ext uri="{FF2B5EF4-FFF2-40B4-BE49-F238E27FC236}">
                <a16:creationId xmlns="" xmlns:a16="http://schemas.microsoft.com/office/drawing/2014/main" id="{10449F1F-21D0-7FA5-A5FA-B0A0975B47A4}"/>
              </a:ext>
            </a:extLst>
          </p:cNvPr>
          <p:cNvSpPr>
            <a:spLocks noChangeArrowheads="1"/>
          </p:cNvSpPr>
          <p:nvPr/>
        </p:nvSpPr>
        <p:spPr bwMode="auto">
          <a:xfrm>
            <a:off x="6172994" y="2438400"/>
            <a:ext cx="12954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err="1">
                <a:solidFill>
                  <a:srgbClr val="000000"/>
                </a:solidFill>
              </a:rPr>
              <a:t>Tener</a:t>
            </a:r>
            <a:r>
              <a:rPr lang="en-US" altLang="en-US" sz="2400" b="0" dirty="0">
                <a:solidFill>
                  <a:srgbClr val="000000"/>
                </a:solidFill>
              </a:rPr>
              <a:t> </a:t>
            </a:r>
            <a:r>
              <a:rPr lang="en-US" altLang="en-US" sz="2400" b="0" dirty="0" err="1">
                <a:solidFill>
                  <a:srgbClr val="000000"/>
                </a:solidFill>
              </a:rPr>
              <a:t>tiempo</a:t>
            </a:r>
            <a:endParaRPr lang="en-US" altLang="en-US" sz="2400" b="0" dirty="0">
              <a:solidFill>
                <a:srgbClr val="000000"/>
              </a:solidFill>
            </a:endParaRPr>
          </a:p>
        </p:txBody>
      </p:sp>
      <p:sp>
        <p:nvSpPr>
          <p:cNvPr id="31759" name="Rectangle 15">
            <a:extLst>
              <a:ext uri="{FF2B5EF4-FFF2-40B4-BE49-F238E27FC236}">
                <a16:creationId xmlns="" xmlns:a16="http://schemas.microsoft.com/office/drawing/2014/main" id="{1D991674-B1BD-223A-B6E3-E11168BCC775}"/>
              </a:ext>
            </a:extLst>
          </p:cNvPr>
          <p:cNvSpPr>
            <a:spLocks noChangeArrowheads="1"/>
          </p:cNvSpPr>
          <p:nvPr/>
        </p:nvSpPr>
        <p:spPr bwMode="auto">
          <a:xfrm>
            <a:off x="7468394" y="2438400"/>
            <a:ext cx="1752600"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2400" b="0" dirty="0" err="1">
                <a:solidFill>
                  <a:srgbClr val="000000"/>
                </a:solidFill>
              </a:rPr>
              <a:t>Actividades</a:t>
            </a:r>
            <a:r>
              <a:rPr lang="en-US" altLang="en-US" sz="2400" b="0" dirty="0">
                <a:solidFill>
                  <a:srgbClr val="000000"/>
                </a:solidFill>
              </a:rPr>
              <a:t> </a:t>
            </a:r>
            <a:r>
              <a:rPr lang="en-US" altLang="en-US" sz="2400" b="0" dirty="0" err="1">
                <a:solidFill>
                  <a:srgbClr val="000000"/>
                </a:solidFill>
              </a:rPr>
              <a:t>sociales</a:t>
            </a:r>
            <a:endParaRPr lang="en-US" altLang="en-US" sz="2400" b="0" dirty="0">
              <a:solidFill>
                <a:srgbClr val="000000"/>
              </a:solidFill>
            </a:endParaRPr>
          </a:p>
        </p:txBody>
      </p:sp>
      <p:sp>
        <p:nvSpPr>
          <p:cNvPr id="31764" name="Rectangle 20">
            <a:extLst>
              <a:ext uri="{FF2B5EF4-FFF2-40B4-BE49-F238E27FC236}">
                <a16:creationId xmlns="" xmlns:a16="http://schemas.microsoft.com/office/drawing/2014/main" id="{66C4CD35-6F98-4A0D-2C6B-9E285E656D3F}"/>
              </a:ext>
            </a:extLst>
          </p:cNvPr>
          <p:cNvSpPr>
            <a:spLocks noChangeArrowheads="1"/>
          </p:cNvSpPr>
          <p:nvPr/>
        </p:nvSpPr>
        <p:spPr bwMode="auto">
          <a:xfrm>
            <a:off x="3201194" y="1752600"/>
            <a:ext cx="1367894"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s-ES" altLang="en-US" sz="1600" b="0" dirty="0">
                <a:solidFill>
                  <a:srgbClr val="000000"/>
                </a:solidFill>
              </a:rPr>
              <a:t>Conseguir capacitación</a:t>
            </a:r>
            <a:endParaRPr lang="en-US" altLang="en-US" sz="1600" b="0" dirty="0">
              <a:solidFill>
                <a:srgbClr val="000000"/>
              </a:solidFill>
            </a:endParaRPr>
          </a:p>
        </p:txBody>
      </p:sp>
      <p:sp>
        <p:nvSpPr>
          <p:cNvPr id="31758" name="Rectangle 14">
            <a:extLst>
              <a:ext uri="{FF2B5EF4-FFF2-40B4-BE49-F238E27FC236}">
                <a16:creationId xmlns="" xmlns:a16="http://schemas.microsoft.com/office/drawing/2014/main" id="{072DE2D4-2624-045E-17F1-4FDD6EF83215}"/>
              </a:ext>
            </a:extLst>
          </p:cNvPr>
          <p:cNvSpPr>
            <a:spLocks noChangeArrowheads="1"/>
          </p:cNvSpPr>
          <p:nvPr/>
        </p:nvSpPr>
        <p:spPr bwMode="auto">
          <a:xfrm>
            <a:off x="4492888" y="1752600"/>
            <a:ext cx="986894"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600" b="0" dirty="0" err="1">
                <a:solidFill>
                  <a:srgbClr val="000000"/>
                </a:solidFill>
              </a:rPr>
              <a:t>Tener</a:t>
            </a:r>
            <a:r>
              <a:rPr lang="en-US" altLang="en-US" sz="1600" b="0" dirty="0">
                <a:solidFill>
                  <a:srgbClr val="000000"/>
                </a:solidFill>
              </a:rPr>
              <a:t> un</a:t>
            </a:r>
          </a:p>
          <a:p>
            <a:pPr algn="ctr" fontAlgn="base">
              <a:lnSpc>
                <a:spcPct val="80000"/>
              </a:lnSpc>
              <a:spcBef>
                <a:spcPct val="0"/>
              </a:spcBef>
              <a:spcAft>
                <a:spcPct val="0"/>
              </a:spcAft>
              <a:buFontTx/>
              <a:buNone/>
              <a:defRPr/>
            </a:pPr>
            <a:r>
              <a:rPr lang="en-US" altLang="en-US" sz="1600" b="0" dirty="0" err="1">
                <a:solidFill>
                  <a:srgbClr val="000000"/>
                </a:solidFill>
              </a:rPr>
              <a:t>trabajo</a:t>
            </a:r>
            <a:endParaRPr lang="en-US" altLang="en-US" sz="1600" b="0" dirty="0">
              <a:solidFill>
                <a:srgbClr val="000000"/>
              </a:solidFill>
            </a:endParaRPr>
          </a:p>
        </p:txBody>
      </p:sp>
      <p:sp>
        <p:nvSpPr>
          <p:cNvPr id="31768" name="Rectangle 24">
            <a:extLst>
              <a:ext uri="{FF2B5EF4-FFF2-40B4-BE49-F238E27FC236}">
                <a16:creationId xmlns="" xmlns:a16="http://schemas.microsoft.com/office/drawing/2014/main" id="{C2267F8A-6BDC-CECC-7DE1-57881B71669F}"/>
              </a:ext>
            </a:extLst>
          </p:cNvPr>
          <p:cNvSpPr>
            <a:spLocks noChangeArrowheads="1"/>
          </p:cNvSpPr>
          <p:nvPr/>
        </p:nvSpPr>
        <p:spPr bwMode="auto">
          <a:xfrm>
            <a:off x="5453327" y="1752600"/>
            <a:ext cx="1024467"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600" b="0" dirty="0">
                <a:solidFill>
                  <a:srgbClr val="000000"/>
                </a:solidFill>
              </a:rPr>
              <a:t>T</a:t>
            </a:r>
            <a:r>
              <a:rPr lang="en-US" altLang="en-US" sz="1600" b="0" dirty="0" err="1">
                <a:solidFill>
                  <a:srgbClr val="000000"/>
                </a:solidFill>
              </a:rPr>
              <a:t>ener</a:t>
            </a:r>
            <a:r>
              <a:rPr lang="en-US" altLang="en-US" sz="1600" b="0" dirty="0">
                <a:solidFill>
                  <a:srgbClr val="000000"/>
                </a:solidFill>
              </a:rPr>
              <a:t> </a:t>
            </a:r>
            <a:r>
              <a:rPr lang="en-US" altLang="en-US" sz="1600" b="0" dirty="0" err="1">
                <a:solidFill>
                  <a:srgbClr val="000000"/>
                </a:solidFill>
              </a:rPr>
              <a:t>una</a:t>
            </a:r>
            <a:r>
              <a:rPr lang="en-US" altLang="en-US" sz="1600" b="0" dirty="0">
                <a:solidFill>
                  <a:srgbClr val="000000"/>
                </a:solidFill>
              </a:rPr>
              <a:t> casa</a:t>
            </a:r>
          </a:p>
        </p:txBody>
      </p:sp>
      <p:sp>
        <p:nvSpPr>
          <p:cNvPr id="31762" name="Rectangle 18">
            <a:extLst>
              <a:ext uri="{FF2B5EF4-FFF2-40B4-BE49-F238E27FC236}">
                <a16:creationId xmlns="" xmlns:a16="http://schemas.microsoft.com/office/drawing/2014/main" id="{E6AF6473-02A1-75F1-717F-708484220144}"/>
              </a:ext>
            </a:extLst>
          </p:cNvPr>
          <p:cNvSpPr>
            <a:spLocks noChangeArrowheads="1"/>
          </p:cNvSpPr>
          <p:nvPr/>
        </p:nvSpPr>
        <p:spPr bwMode="auto">
          <a:xfrm>
            <a:off x="6470384" y="1752600"/>
            <a:ext cx="1573743"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600" b="0" dirty="0" err="1">
                <a:solidFill>
                  <a:srgbClr val="000000"/>
                </a:solidFill>
              </a:rPr>
              <a:t>Mantenerse</a:t>
            </a:r>
            <a:r>
              <a:rPr lang="en-US" altLang="en-US" sz="1600" b="0" dirty="0">
                <a:solidFill>
                  <a:srgbClr val="000000"/>
                </a:solidFill>
              </a:rPr>
              <a:t> </a:t>
            </a:r>
            <a:r>
              <a:rPr lang="en-US" altLang="en-US" sz="1600" b="0" dirty="0" err="1">
                <a:solidFill>
                  <a:srgbClr val="000000"/>
                </a:solidFill>
              </a:rPr>
              <a:t>saludable</a:t>
            </a:r>
            <a:endParaRPr lang="en-US" altLang="en-US" sz="1600" b="0" dirty="0">
              <a:solidFill>
                <a:srgbClr val="000000"/>
              </a:solidFill>
            </a:endParaRPr>
          </a:p>
        </p:txBody>
      </p:sp>
      <p:sp>
        <p:nvSpPr>
          <p:cNvPr id="31769" name="Rectangle 25">
            <a:extLst>
              <a:ext uri="{FF2B5EF4-FFF2-40B4-BE49-F238E27FC236}">
                <a16:creationId xmlns="" xmlns:a16="http://schemas.microsoft.com/office/drawing/2014/main" id="{6242326F-D007-20B6-062E-C676E72EB676}"/>
              </a:ext>
            </a:extLst>
          </p:cNvPr>
          <p:cNvSpPr>
            <a:spLocks noChangeArrowheads="1"/>
          </p:cNvSpPr>
          <p:nvPr/>
        </p:nvSpPr>
        <p:spPr bwMode="auto">
          <a:xfrm>
            <a:off x="8044127" y="1752600"/>
            <a:ext cx="1024467" cy="6858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600" b="0" dirty="0" err="1">
                <a:solidFill>
                  <a:srgbClr val="000000"/>
                </a:solidFill>
              </a:rPr>
              <a:t>Obtener</a:t>
            </a:r>
            <a:r>
              <a:rPr lang="en-US" altLang="en-US" sz="1600" b="0" dirty="0">
                <a:solidFill>
                  <a:srgbClr val="000000"/>
                </a:solidFill>
              </a:rPr>
              <a:t> aptitudes </a:t>
            </a:r>
            <a:r>
              <a:rPr lang="en-US" altLang="en-US" sz="1600" b="0" dirty="0" err="1">
                <a:solidFill>
                  <a:srgbClr val="000000"/>
                </a:solidFill>
              </a:rPr>
              <a:t>sociales</a:t>
            </a:r>
            <a:endParaRPr lang="en-US" altLang="en-US" sz="1600" b="0" dirty="0">
              <a:solidFill>
                <a:srgbClr val="000000"/>
              </a:solidFill>
            </a:endParaRPr>
          </a:p>
        </p:txBody>
      </p:sp>
      <p:sp>
        <p:nvSpPr>
          <p:cNvPr id="31761" name="Rectangle 17">
            <a:extLst>
              <a:ext uri="{FF2B5EF4-FFF2-40B4-BE49-F238E27FC236}">
                <a16:creationId xmlns="" xmlns:a16="http://schemas.microsoft.com/office/drawing/2014/main" id="{F52C5D59-B49E-88B8-33D1-DEE82BBFDF63}"/>
              </a:ext>
            </a:extLst>
          </p:cNvPr>
          <p:cNvSpPr>
            <a:spLocks noChangeArrowheads="1"/>
          </p:cNvSpPr>
          <p:nvPr/>
        </p:nvSpPr>
        <p:spPr bwMode="auto">
          <a:xfrm>
            <a:off x="3429794" y="1219200"/>
            <a:ext cx="1406520"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800" dirty="0" err="1">
                <a:solidFill>
                  <a:srgbClr val="000000"/>
                </a:solidFill>
              </a:rPr>
              <a:t>Educación</a:t>
            </a:r>
            <a:endParaRPr lang="en-US" altLang="en-US" sz="1800" dirty="0">
              <a:solidFill>
                <a:srgbClr val="000000"/>
              </a:solidFill>
            </a:endParaRPr>
          </a:p>
        </p:txBody>
      </p:sp>
      <p:sp>
        <p:nvSpPr>
          <p:cNvPr id="31765" name="Rectangle 21">
            <a:extLst>
              <a:ext uri="{FF2B5EF4-FFF2-40B4-BE49-F238E27FC236}">
                <a16:creationId xmlns="" xmlns:a16="http://schemas.microsoft.com/office/drawing/2014/main" id="{6C479ACC-F24B-02DE-AAB6-E3326E3C0017}"/>
              </a:ext>
            </a:extLst>
          </p:cNvPr>
          <p:cNvSpPr>
            <a:spLocks noChangeArrowheads="1"/>
          </p:cNvSpPr>
          <p:nvPr/>
        </p:nvSpPr>
        <p:spPr bwMode="auto">
          <a:xfrm>
            <a:off x="4797689" y="1219200"/>
            <a:ext cx="1142999"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800">
                <a:solidFill>
                  <a:srgbClr val="000000"/>
                </a:solidFill>
              </a:rPr>
              <a:t>Hacer ejercicio</a:t>
            </a:r>
          </a:p>
        </p:txBody>
      </p:sp>
      <p:sp>
        <p:nvSpPr>
          <p:cNvPr id="31767" name="Rectangle 23">
            <a:extLst>
              <a:ext uri="{FF2B5EF4-FFF2-40B4-BE49-F238E27FC236}">
                <a16:creationId xmlns="" xmlns:a16="http://schemas.microsoft.com/office/drawing/2014/main" id="{F66427C7-87A8-2611-8AAD-CA54F9EA368A}"/>
              </a:ext>
            </a:extLst>
          </p:cNvPr>
          <p:cNvSpPr>
            <a:spLocks noChangeArrowheads="1"/>
          </p:cNvSpPr>
          <p:nvPr/>
        </p:nvSpPr>
        <p:spPr bwMode="auto">
          <a:xfrm>
            <a:off x="5899408" y="1219200"/>
            <a:ext cx="1645186"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800" dirty="0" err="1">
                <a:solidFill>
                  <a:srgbClr val="000000"/>
                </a:solidFill>
              </a:rPr>
              <a:t>Recreo</a:t>
            </a:r>
            <a:r>
              <a:rPr lang="en-US" altLang="en-US" sz="1800" dirty="0">
                <a:solidFill>
                  <a:srgbClr val="000000"/>
                </a:solidFill>
              </a:rPr>
              <a:t>/</a:t>
            </a:r>
            <a:br>
              <a:rPr lang="en-US" altLang="en-US" sz="1800" dirty="0">
                <a:solidFill>
                  <a:srgbClr val="000000"/>
                </a:solidFill>
              </a:rPr>
            </a:br>
            <a:r>
              <a:rPr lang="en-US" altLang="en-US" sz="1800" dirty="0" err="1">
                <a:solidFill>
                  <a:srgbClr val="000000"/>
                </a:solidFill>
              </a:rPr>
              <a:t>pasatiempos</a:t>
            </a:r>
            <a:endParaRPr lang="en-US" altLang="en-US" sz="1800" dirty="0">
              <a:solidFill>
                <a:srgbClr val="000000"/>
              </a:solidFill>
            </a:endParaRPr>
          </a:p>
        </p:txBody>
      </p:sp>
      <p:sp>
        <p:nvSpPr>
          <p:cNvPr id="31770" name="Rectangle 26">
            <a:extLst>
              <a:ext uri="{FF2B5EF4-FFF2-40B4-BE49-F238E27FC236}">
                <a16:creationId xmlns="" xmlns:a16="http://schemas.microsoft.com/office/drawing/2014/main" id="{8C6C7640-8B03-2205-D58F-3CCFEDEFAE33}"/>
              </a:ext>
            </a:extLst>
          </p:cNvPr>
          <p:cNvSpPr>
            <a:spLocks noChangeArrowheads="1"/>
          </p:cNvSpPr>
          <p:nvPr/>
        </p:nvSpPr>
        <p:spPr bwMode="auto">
          <a:xfrm>
            <a:off x="7507020" y="1219200"/>
            <a:ext cx="1256774" cy="533400"/>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algn="ctr" fontAlgn="base">
              <a:lnSpc>
                <a:spcPct val="80000"/>
              </a:lnSpc>
              <a:spcBef>
                <a:spcPct val="0"/>
              </a:spcBef>
              <a:spcAft>
                <a:spcPct val="0"/>
              </a:spcAft>
              <a:buFontTx/>
              <a:buNone/>
              <a:defRPr/>
            </a:pPr>
            <a:r>
              <a:rPr lang="en-US" altLang="en-US" sz="1800" dirty="0" err="1">
                <a:solidFill>
                  <a:srgbClr val="000000"/>
                </a:solidFill>
              </a:rPr>
              <a:t>Aprender</a:t>
            </a:r>
            <a:r>
              <a:rPr lang="en-US" altLang="en-US" sz="1800" dirty="0">
                <a:solidFill>
                  <a:srgbClr val="000000"/>
                </a:solidFill>
              </a:rPr>
              <a:t> la </a:t>
            </a:r>
            <a:r>
              <a:rPr lang="en-US" altLang="en-US" sz="1800" dirty="0" err="1">
                <a:solidFill>
                  <a:srgbClr val="000000"/>
                </a:solidFill>
              </a:rPr>
              <a:t>moda</a:t>
            </a:r>
            <a:r>
              <a:rPr lang="en-US" altLang="en-US" sz="1800" dirty="0">
                <a:solidFill>
                  <a:srgbClr val="000000"/>
                </a:solidFill>
              </a:rPr>
              <a:t>...</a:t>
            </a:r>
          </a:p>
        </p:txBody>
      </p:sp>
      <p:sp>
        <p:nvSpPr>
          <p:cNvPr id="40987" name="Text Box 27">
            <a:extLst>
              <a:ext uri="{FF2B5EF4-FFF2-40B4-BE49-F238E27FC236}">
                <a16:creationId xmlns="" xmlns:a16="http://schemas.microsoft.com/office/drawing/2014/main" id="{108577F3-9EBE-A497-689B-13107E42B5E3}"/>
              </a:ext>
            </a:extLst>
          </p:cNvPr>
          <p:cNvSpPr txBox="1">
            <a:spLocks noChangeArrowheads="1"/>
          </p:cNvSpPr>
          <p:nvPr/>
        </p:nvSpPr>
        <p:spPr bwMode="auto">
          <a:xfrm rot="5400000">
            <a:off x="9949127" y="1546653"/>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fontAlgn="base">
              <a:spcBef>
                <a:spcPct val="0"/>
              </a:spcBef>
              <a:spcAft>
                <a:spcPct val="0"/>
              </a:spcAft>
              <a:buFontTx/>
              <a:buNone/>
              <a:defRPr/>
            </a:pPr>
            <a:r>
              <a:rPr lang="en-US" altLang="en-US" sz="2400">
                <a:solidFill>
                  <a:srgbClr val="FFFFFF"/>
                </a:solidFill>
              </a:rPr>
              <a:t>¿POR QUÉ?</a:t>
            </a:r>
          </a:p>
        </p:txBody>
      </p:sp>
      <p:sp>
        <p:nvSpPr>
          <p:cNvPr id="40988" name="Line 28">
            <a:extLst>
              <a:ext uri="{FF2B5EF4-FFF2-40B4-BE49-F238E27FC236}">
                <a16:creationId xmlns="" xmlns:a16="http://schemas.microsoft.com/office/drawing/2014/main" id="{F2128281-E17A-942D-A410-CAE2EF7EC533}"/>
              </a:ext>
            </a:extLst>
          </p:cNvPr>
          <p:cNvSpPr>
            <a:spLocks noChangeShapeType="1"/>
          </p:cNvSpPr>
          <p:nvPr/>
        </p:nvSpPr>
        <p:spPr bwMode="auto">
          <a:xfrm>
            <a:off x="10363994" y="2419350"/>
            <a:ext cx="0" cy="1066800"/>
          </a:xfrm>
          <a:prstGeom prst="line">
            <a:avLst/>
          </a:prstGeom>
          <a:noFill/>
          <a:ln w="38100">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US" sz="3600" b="1">
              <a:solidFill>
                <a:srgbClr val="000000"/>
              </a:solidFill>
              <a:latin typeface="Garamond" panose="02020404030301010803" pitchFamily="18" charset="0"/>
            </a:endParaRPr>
          </a:p>
        </p:txBody>
      </p:sp>
      <p:sp>
        <p:nvSpPr>
          <p:cNvPr id="40989" name="Text Box 29">
            <a:extLst>
              <a:ext uri="{FF2B5EF4-FFF2-40B4-BE49-F238E27FC236}">
                <a16:creationId xmlns="" xmlns:a16="http://schemas.microsoft.com/office/drawing/2014/main" id="{7F6381DA-C844-2B30-7C9C-33574291D89B}"/>
              </a:ext>
            </a:extLst>
          </p:cNvPr>
          <p:cNvSpPr txBox="1">
            <a:spLocks noChangeArrowheads="1"/>
          </p:cNvSpPr>
          <p:nvPr/>
        </p:nvSpPr>
        <p:spPr bwMode="auto">
          <a:xfrm rot="-5400000">
            <a:off x="1010773" y="3009571"/>
            <a:ext cx="16376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bg1"/>
                </a:solidFill>
                <a:latin typeface="Arial" panose="020B0604020202020204" pitchFamily="34" charset="0"/>
              </a:defRPr>
            </a:lvl1pPr>
            <a:lvl2pPr marL="742950" indent="-285750">
              <a:spcBef>
                <a:spcPct val="20000"/>
              </a:spcBef>
              <a:buChar char="–"/>
              <a:defRPr sz="2400" b="1">
                <a:solidFill>
                  <a:schemeClr val="bg1"/>
                </a:solidFill>
                <a:latin typeface="Arial" panose="020B0604020202020204" pitchFamily="34" charset="0"/>
              </a:defRPr>
            </a:lvl2pPr>
            <a:lvl3pPr marL="1143000" indent="-228600">
              <a:spcBef>
                <a:spcPct val="20000"/>
              </a:spcBef>
              <a:buChar char="•"/>
              <a:defRPr sz="2000" b="1">
                <a:solidFill>
                  <a:schemeClr val="bg1"/>
                </a:solidFill>
                <a:latin typeface="Arial" panose="020B0604020202020204" pitchFamily="34" charset="0"/>
              </a:defRPr>
            </a:lvl3pPr>
            <a:lvl4pPr marL="1600200" indent="-228600">
              <a:spcBef>
                <a:spcPct val="20000"/>
              </a:spcBef>
              <a:buChar char="–"/>
              <a:defRPr b="1">
                <a:solidFill>
                  <a:schemeClr val="bg1"/>
                </a:solidFill>
                <a:latin typeface="Arial" panose="020B0604020202020204" pitchFamily="34" charset="0"/>
              </a:defRPr>
            </a:lvl4pPr>
            <a:lvl5pPr marL="2057400" indent="-228600">
              <a:spcBef>
                <a:spcPct val="20000"/>
              </a:spcBef>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1"/>
                </a:solidFill>
                <a:latin typeface="Arial" panose="020B0604020202020204" pitchFamily="34" charset="0"/>
              </a:defRPr>
            </a:lvl9pPr>
          </a:lstStyle>
          <a:p>
            <a:pPr fontAlgn="base">
              <a:spcBef>
                <a:spcPct val="0"/>
              </a:spcBef>
              <a:spcAft>
                <a:spcPct val="0"/>
              </a:spcAft>
              <a:buFontTx/>
              <a:buNone/>
              <a:defRPr/>
            </a:pPr>
            <a:r>
              <a:rPr lang="en-US" altLang="en-US" sz="2400" dirty="0">
                <a:solidFill>
                  <a:srgbClr val="FFFFFF"/>
                </a:solidFill>
              </a:rPr>
              <a:t>¿CÓMO?</a:t>
            </a:r>
          </a:p>
        </p:txBody>
      </p:sp>
      <p:sp>
        <p:nvSpPr>
          <p:cNvPr id="40990" name="Line 30">
            <a:extLst>
              <a:ext uri="{FF2B5EF4-FFF2-40B4-BE49-F238E27FC236}">
                <a16:creationId xmlns="" xmlns:a16="http://schemas.microsoft.com/office/drawing/2014/main" id="{907F995C-52C0-D221-83EA-662C4A174210}"/>
              </a:ext>
            </a:extLst>
          </p:cNvPr>
          <p:cNvSpPr>
            <a:spLocks noChangeShapeType="1"/>
          </p:cNvSpPr>
          <p:nvPr/>
        </p:nvSpPr>
        <p:spPr bwMode="auto">
          <a:xfrm flipV="1">
            <a:off x="1829594" y="1428750"/>
            <a:ext cx="0" cy="1143000"/>
          </a:xfrm>
          <a:prstGeom prst="line">
            <a:avLst/>
          </a:prstGeom>
          <a:noFill/>
          <a:ln w="38100">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US" sz="3600" b="1">
              <a:solidFill>
                <a:srgbClr val="000000"/>
              </a:solidFill>
              <a:latin typeface="Garamond" panose="02020404030301010803" pitchFamily="18" charset="0"/>
            </a:endParaRPr>
          </a:p>
        </p:txBody>
      </p:sp>
      <p:sp>
        <p:nvSpPr>
          <p:cNvPr id="2" name="TextBox 1">
            <a:extLst>
              <a:ext uri="{FF2B5EF4-FFF2-40B4-BE49-F238E27FC236}">
                <a16:creationId xmlns="" xmlns:a16="http://schemas.microsoft.com/office/drawing/2014/main" id="{8A76A665-5C34-490E-B1FF-55880BCA32EC}"/>
              </a:ext>
            </a:extLst>
          </p:cNvPr>
          <p:cNvSpPr txBox="1"/>
          <p:nvPr/>
        </p:nvSpPr>
        <p:spPr>
          <a:xfrm>
            <a:off x="10211595" y="4948239"/>
            <a:ext cx="1684307" cy="461665"/>
          </a:xfrm>
          <a:prstGeom prst="rect">
            <a:avLst/>
          </a:prstGeom>
          <a:noFill/>
        </p:spPr>
        <p:txBody>
          <a:bodyPr wrap="none">
            <a:spAutoFit/>
          </a:bodyPr>
          <a:lstStyle/>
          <a:p>
            <a:pPr eaLnBrk="0" fontAlgn="base" hangingPunct="0">
              <a:spcBef>
                <a:spcPct val="0"/>
              </a:spcBef>
              <a:spcAft>
                <a:spcPct val="0"/>
              </a:spcAft>
              <a:defRPr/>
            </a:pPr>
            <a:r>
              <a:rPr lang="en-US" sz="2400" b="1" dirty="0">
                <a:solidFill>
                  <a:srgbClr val="FFFFFF"/>
                </a:solidFill>
              </a:rPr>
              <a:t>1 Tim 4:16</a:t>
            </a:r>
          </a:p>
        </p:txBody>
      </p:sp>
    </p:spTree>
    <p:extLst>
      <p:ext uri="{BB962C8B-B14F-4D97-AF65-F5344CB8AC3E}">
        <p14:creationId xmlns:p14="http://schemas.microsoft.com/office/powerpoint/2010/main" val="4212154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75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17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7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7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75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17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7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7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76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76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17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76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76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31749" grpId="0" animBg="1"/>
      <p:bldP spid="31750" grpId="0" animBg="1"/>
      <p:bldP spid="31751" grpId="0" animBg="1"/>
      <p:bldP spid="31752" grpId="0" animBg="1"/>
      <p:bldP spid="31756" grpId="0" animBg="1"/>
      <p:bldP spid="31755" grpId="0" animBg="1"/>
      <p:bldP spid="31753" grpId="0" animBg="1"/>
      <p:bldP spid="31754" grpId="0" animBg="1"/>
      <p:bldP spid="31757" grpId="0" animBg="1"/>
      <p:bldP spid="31763" grpId="0" animBg="1"/>
      <p:bldP spid="31760" grpId="0" animBg="1"/>
      <p:bldP spid="31766" grpId="0" animBg="1"/>
      <p:bldP spid="31759" grpId="0" animBg="1"/>
      <p:bldP spid="31764" grpId="0" animBg="1"/>
      <p:bldP spid="31758" grpId="0" animBg="1"/>
      <p:bldP spid="31768" grpId="0" animBg="1"/>
      <p:bldP spid="31762" grpId="0" animBg="1"/>
      <p:bldP spid="31769" grpId="0" animBg="1"/>
      <p:bldP spid="31761" grpId="0" animBg="1"/>
      <p:bldP spid="31765" grpId="0" animBg="1"/>
      <p:bldP spid="31767" grpId="0" animBg="1"/>
      <p:bldP spid="31770" grpId="0" animBg="1"/>
      <p:bldP spid="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0"/>
            <a:r>
              <a:rPr lang="en-US" dirty="0"/>
              <a:t>1 Tim 2:1-2</a:t>
            </a:r>
          </a:p>
        </p:txBody>
      </p:sp>
      <p:sp>
        <p:nvSpPr>
          <p:cNvPr id="11267" name="Content Placeholder 2"/>
          <p:cNvSpPr>
            <a:spLocks noGrp="1"/>
          </p:cNvSpPr>
          <p:nvPr>
            <p:ph idx="1"/>
          </p:nvPr>
        </p:nvSpPr>
        <p:spPr>
          <a:xfrm>
            <a:off x="719985" y="1546262"/>
            <a:ext cx="10572108" cy="3426431"/>
          </a:xfrm>
        </p:spPr>
        <p:txBody>
          <a:bodyPr>
            <a:normAutofit lnSpcReduction="10000"/>
          </a:bodyPr>
          <a:lstStyle/>
          <a:p>
            <a:pPr marL="0" indent="0" algn="ctr">
              <a:buNone/>
            </a:pPr>
            <a:r>
              <a:rPr lang="es-ES" sz="4000" b="0" dirty="0"/>
              <a:t>Exhorto, pues, ante todo que se hagan plegarias, oraciones, peticiones y acciones de gracias por todos los hombres, </a:t>
            </a:r>
            <a:r>
              <a:rPr lang="es-ES" sz="4000" b="0" dirty="0"/>
              <a:t>2</a:t>
            </a:r>
            <a:r>
              <a:rPr lang="es-ES" sz="4000" b="0" dirty="0"/>
              <a:t>  por los reyes y por todos los que están en autoridad, para que podamos vivir </a:t>
            </a:r>
            <a:r>
              <a:rPr lang="es-ES" sz="4000" b="0" u="sng" dirty="0"/>
              <a:t>una vida tranquila y sosegada</a:t>
            </a:r>
            <a:r>
              <a:rPr lang="es-ES" sz="4000" b="0" dirty="0"/>
              <a:t> con toda </a:t>
            </a:r>
            <a:r>
              <a:rPr lang="es-ES" sz="4000" dirty="0">
                <a:solidFill>
                  <a:srgbClr val="FFFF00"/>
                </a:solidFill>
              </a:rPr>
              <a:t>piedad y dignidad</a:t>
            </a:r>
            <a:r>
              <a:rPr lang="es-ES" sz="4000" b="0" dirty="0"/>
              <a:t>. </a:t>
            </a:r>
            <a:endParaRPr lang="en-US" sz="4000" b="0" dirty="0"/>
          </a:p>
        </p:txBody>
      </p:sp>
      <p:sp>
        <p:nvSpPr>
          <p:cNvPr id="1126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hangingPunct="1">
              <a:defRPr/>
            </a:pPr>
            <a:fld id="{0DE4BA1B-F838-4F9E-B63B-9BB1494DC3C7}" type="slidenum">
              <a:rPr lang="en-US" sz="1400" b="0">
                <a:solidFill>
                  <a:srgbClr val="FFFFFF"/>
                </a:solidFill>
                <a:latin typeface="Times New Roman" pitchFamily="18" charset="0"/>
              </a:rPr>
              <a:pPr algn="l" eaLnBrk="1" hangingPunct="1">
                <a:defRPr/>
              </a:pPr>
              <a:t>201</a:t>
            </a:fld>
            <a:endParaRPr lang="en-US" sz="1400" b="0">
              <a:solidFill>
                <a:srgbClr val="FFFFFF"/>
              </a:solidFill>
              <a:latin typeface="Times New Roman" pitchFamily="18" charset="0"/>
            </a:endParaRPr>
          </a:p>
        </p:txBody>
      </p:sp>
      <p:sp>
        <p:nvSpPr>
          <p:cNvPr id="5" name="TextBox 4"/>
          <p:cNvSpPr txBox="1">
            <a:spLocks noChangeArrowheads="1"/>
          </p:cNvSpPr>
          <p:nvPr/>
        </p:nvSpPr>
        <p:spPr bwMode="auto">
          <a:xfrm rot="-1076432">
            <a:off x="5443826" y="4957796"/>
            <a:ext cx="4033605" cy="707886"/>
          </a:xfrm>
          <a:prstGeom prst="rect">
            <a:avLst/>
          </a:prstGeom>
          <a:noFill/>
          <a:ln w="9525">
            <a:noFill/>
            <a:miter lim="800000"/>
            <a:headEnd/>
            <a:tailEnd/>
          </a:ln>
        </p:spPr>
        <p:txBody>
          <a:bodyPr wrap="none">
            <a:spAutoFit/>
          </a:bodyPr>
          <a:lstStyle/>
          <a:p>
            <a:r>
              <a:rPr lang="en-US" sz="4000" i="1" dirty="0">
                <a:solidFill>
                  <a:srgbClr val="66FFFF"/>
                </a:solidFill>
                <a:latin typeface="Calibri" pitchFamily="34" charset="0"/>
              </a:rPr>
              <a:t>Una forma de vida</a:t>
            </a:r>
          </a:p>
        </p:txBody>
      </p:sp>
      <p:sp>
        <p:nvSpPr>
          <p:cNvPr id="6" name="TextBox 5"/>
          <p:cNvSpPr txBox="1"/>
          <p:nvPr/>
        </p:nvSpPr>
        <p:spPr>
          <a:xfrm>
            <a:off x="2515395" y="762002"/>
            <a:ext cx="6441187" cy="461665"/>
          </a:xfrm>
          <a:prstGeom prst="rect">
            <a:avLst/>
          </a:prstGeom>
          <a:noFill/>
        </p:spPr>
        <p:txBody>
          <a:bodyPr wrap="none" rtlCol="0">
            <a:spAutoFit/>
          </a:bodyPr>
          <a:lstStyle/>
          <a:p>
            <a:r>
              <a:rPr lang="en-US" sz="2400" b="1" i="1" u="sng" dirty="0">
                <a:solidFill>
                  <a:srgbClr val="FFFF00"/>
                </a:solidFill>
              </a:rPr>
              <a:t>¿Se </a:t>
            </a:r>
            <a:r>
              <a:rPr lang="en-US" sz="2400" b="1" i="1" u="sng" dirty="0" err="1">
                <a:solidFill>
                  <a:srgbClr val="FFFF00"/>
                </a:solidFill>
              </a:rPr>
              <a:t>manda</a:t>
            </a:r>
            <a:r>
              <a:rPr lang="en-US" sz="2400" b="1" i="1" u="sng" dirty="0">
                <a:solidFill>
                  <a:srgbClr val="FFFF00"/>
                </a:solidFill>
              </a:rPr>
              <a:t> la piedad? ¿</a:t>
            </a:r>
            <a:r>
              <a:rPr lang="en-US" sz="2400" b="1" i="1" u="sng" dirty="0" err="1">
                <a:solidFill>
                  <a:srgbClr val="FFFF00"/>
                </a:solidFill>
              </a:rPr>
              <a:t>Cómo</a:t>
            </a:r>
            <a:r>
              <a:rPr lang="en-US" sz="2400" b="1" i="1" u="sng" dirty="0">
                <a:solidFill>
                  <a:srgbClr val="FFFF00"/>
                </a:solidFill>
              </a:rPr>
              <a:t> se </a:t>
            </a:r>
            <a:r>
              <a:rPr lang="en-US" sz="2400" b="1" i="1" u="sng" dirty="0" err="1">
                <a:solidFill>
                  <a:srgbClr val="FFFF00"/>
                </a:solidFill>
              </a:rPr>
              <a:t>expresa</a:t>
            </a:r>
            <a:r>
              <a:rPr lang="en-US" sz="2400" b="1" i="1" u="sng" dirty="0">
                <a:solidFill>
                  <a:srgbClr val="FFFF00"/>
                </a:solidFill>
              </a:rPr>
              <a:t>?</a:t>
            </a:r>
          </a:p>
        </p:txBody>
      </p:sp>
    </p:spTree>
    <p:extLst>
      <p:ext uri="{BB962C8B-B14F-4D97-AF65-F5344CB8AC3E}">
        <p14:creationId xmlns:p14="http://schemas.microsoft.com/office/powerpoint/2010/main" val="3579071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rtl="0"/>
            <a:r>
              <a:rPr lang="en-US" dirty="0"/>
              <a:t>1 Tim 2:8-10</a:t>
            </a:r>
          </a:p>
        </p:txBody>
      </p:sp>
      <p:sp>
        <p:nvSpPr>
          <p:cNvPr id="12291" name="Content Placeholder 2"/>
          <p:cNvSpPr>
            <a:spLocks noGrp="1"/>
          </p:cNvSpPr>
          <p:nvPr>
            <p:ph idx="1"/>
          </p:nvPr>
        </p:nvSpPr>
        <p:spPr>
          <a:xfrm>
            <a:off x="987114" y="685800"/>
            <a:ext cx="10233061" cy="5181600"/>
          </a:xfrm>
        </p:spPr>
        <p:txBody>
          <a:bodyPr/>
          <a:lstStyle/>
          <a:p>
            <a:pPr marL="0" indent="0" algn="ctr">
              <a:buNone/>
            </a:pPr>
            <a:r>
              <a:rPr lang="es-ES" b="0" dirty="0"/>
              <a:t>Por tanto, quiero que en todo lugar los hombres oren levantando </a:t>
            </a:r>
            <a:r>
              <a:rPr lang="es-ES" b="0" u="sng" dirty="0"/>
              <a:t>manos santas</a:t>
            </a:r>
            <a:r>
              <a:rPr lang="es-ES" b="0" dirty="0"/>
              <a:t>, sin ira ni discusiones. </a:t>
            </a:r>
            <a:r>
              <a:rPr lang="es-ES" b="0" dirty="0" smtClean="0"/>
              <a:t>9</a:t>
            </a:r>
            <a:r>
              <a:rPr lang="es-ES" b="0" dirty="0"/>
              <a:t>  Asimismo, que las mujeres se vistan con </a:t>
            </a:r>
            <a:r>
              <a:rPr lang="es-ES" b="0" u="sng" dirty="0"/>
              <a:t>ropa decorosa, con pudor y modestia, no con peinado ostentoso, no con oro, o perlas, o vestidos </a:t>
            </a:r>
            <a:r>
              <a:rPr lang="es-ES" b="0" u="sng" dirty="0" smtClean="0"/>
              <a:t>costosos</a:t>
            </a:r>
            <a:r>
              <a:rPr lang="es-ES" b="0" dirty="0" smtClean="0"/>
              <a:t>, 10</a:t>
            </a:r>
            <a:r>
              <a:rPr lang="es-ES" b="0" dirty="0"/>
              <a:t>  sino con </a:t>
            </a:r>
            <a:r>
              <a:rPr lang="es-ES" b="0" u="sng" dirty="0"/>
              <a:t>buenas obras</a:t>
            </a:r>
            <a:r>
              <a:rPr lang="es-ES" b="0" dirty="0"/>
              <a:t>, como corresponde </a:t>
            </a:r>
            <a:r>
              <a:rPr lang="es-ES" dirty="0">
                <a:solidFill>
                  <a:srgbClr val="FFFF00"/>
                </a:solidFill>
              </a:rPr>
              <a:t>a las mujeres que profesan la piedad</a:t>
            </a:r>
            <a:r>
              <a:rPr lang="es-ES" b="0" dirty="0"/>
              <a:t>. </a:t>
            </a:r>
            <a:endParaRPr lang="en-US" b="0" dirty="0"/>
          </a:p>
        </p:txBody>
      </p:sp>
      <p:sp>
        <p:nvSpPr>
          <p:cNvPr id="1229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hangingPunct="1">
              <a:defRPr/>
            </a:pPr>
            <a:fld id="{05BFC581-6EF5-4F1A-8ACC-E1F4483DF91D}" type="slidenum">
              <a:rPr lang="en-US" sz="1400" b="0">
                <a:solidFill>
                  <a:srgbClr val="FFFFFF"/>
                </a:solidFill>
                <a:latin typeface="Times New Roman" pitchFamily="18" charset="0"/>
              </a:rPr>
              <a:pPr algn="l" eaLnBrk="1" hangingPunct="1">
                <a:defRPr/>
              </a:pPr>
              <a:t>202</a:t>
            </a:fld>
            <a:endParaRPr lang="en-US" sz="1400" b="0">
              <a:solidFill>
                <a:srgbClr val="FFFFFF"/>
              </a:solidFill>
              <a:latin typeface="Times New Roman" pitchFamily="18" charset="0"/>
            </a:endParaRPr>
          </a:p>
        </p:txBody>
      </p:sp>
      <p:sp>
        <p:nvSpPr>
          <p:cNvPr id="5" name="TextBox 4"/>
          <p:cNvSpPr txBox="1">
            <a:spLocks noChangeArrowheads="1"/>
          </p:cNvSpPr>
          <p:nvPr/>
        </p:nvSpPr>
        <p:spPr bwMode="auto">
          <a:xfrm rot="-551048">
            <a:off x="4876443" y="4990944"/>
            <a:ext cx="4991917" cy="1323975"/>
          </a:xfrm>
          <a:prstGeom prst="rect">
            <a:avLst/>
          </a:prstGeom>
          <a:noFill/>
          <a:ln w="9525">
            <a:noFill/>
            <a:miter lim="800000"/>
            <a:headEnd/>
            <a:tailEnd/>
          </a:ln>
        </p:spPr>
        <p:txBody>
          <a:bodyPr wrap="square">
            <a:spAutoFit/>
          </a:bodyPr>
          <a:lstStyle/>
          <a:p>
            <a:pPr algn="ctr"/>
            <a:r>
              <a:rPr lang="en-US" sz="4000" i="1" dirty="0" err="1">
                <a:solidFill>
                  <a:srgbClr val="66FFFF"/>
                </a:solidFill>
                <a:latin typeface="Calibri" pitchFamily="34" charset="0"/>
              </a:rPr>
              <a:t>Expresada</a:t>
            </a:r>
            <a:r>
              <a:rPr lang="en-US" sz="4000" i="1" dirty="0">
                <a:solidFill>
                  <a:srgbClr val="66FFFF"/>
                </a:solidFill>
                <a:latin typeface="Calibri" pitchFamily="34" charset="0"/>
              </a:rPr>
              <a:t> </a:t>
            </a:r>
            <a:r>
              <a:rPr lang="en-US" sz="4000" i="1" dirty="0" err="1">
                <a:solidFill>
                  <a:srgbClr val="66FFFF"/>
                </a:solidFill>
                <a:latin typeface="Calibri" pitchFamily="34" charset="0"/>
              </a:rPr>
              <a:t>en</a:t>
            </a:r>
            <a:r>
              <a:rPr lang="en-US" sz="4000" i="1" dirty="0">
                <a:solidFill>
                  <a:srgbClr val="66FFFF"/>
                </a:solidFill>
                <a:latin typeface="Calibri" pitchFamily="34" charset="0"/>
              </a:rPr>
              <a:t> acciones</a:t>
            </a:r>
            <a:br>
              <a:rPr lang="en-US" sz="4000" i="1" dirty="0">
                <a:solidFill>
                  <a:srgbClr val="66FFFF"/>
                </a:solidFill>
                <a:latin typeface="Calibri" pitchFamily="34" charset="0"/>
              </a:rPr>
            </a:br>
            <a:r>
              <a:rPr lang="en-US" sz="4000" i="1" dirty="0">
                <a:solidFill>
                  <a:srgbClr val="66FFFF"/>
                </a:solidFill>
                <a:latin typeface="Calibri" pitchFamily="34" charset="0"/>
              </a:rPr>
              <a:t>&amp; apariencia</a:t>
            </a:r>
          </a:p>
        </p:txBody>
      </p:sp>
    </p:spTree>
    <p:extLst>
      <p:ext uri="{BB962C8B-B14F-4D97-AF65-F5344CB8AC3E}">
        <p14:creationId xmlns:p14="http://schemas.microsoft.com/office/powerpoint/2010/main" val="2583581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rtl="0"/>
            <a:r>
              <a:rPr lang="en-US" dirty="0"/>
              <a:t>Salmo 1:1-2</a:t>
            </a:r>
          </a:p>
        </p:txBody>
      </p:sp>
      <p:sp>
        <p:nvSpPr>
          <p:cNvPr id="3" name="Content Placeholder 2"/>
          <p:cNvSpPr>
            <a:spLocks noGrp="1"/>
          </p:cNvSpPr>
          <p:nvPr>
            <p:ph idx="1"/>
          </p:nvPr>
        </p:nvSpPr>
        <p:spPr>
          <a:xfrm>
            <a:off x="218236" y="1285220"/>
            <a:ext cx="11815281" cy="5181600"/>
          </a:xfrm>
        </p:spPr>
        <p:txBody>
          <a:bodyPr/>
          <a:lstStyle/>
          <a:p>
            <a:pPr marL="228600" indent="-228600" algn="ctr">
              <a:buNone/>
              <a:defRPr/>
            </a:pPr>
            <a:r>
              <a:rPr lang="es-ES" b="0" dirty="0" smtClean="0">
                <a:ea typeface="+mn-ea"/>
              </a:rPr>
              <a:t>¡</a:t>
            </a:r>
            <a:r>
              <a:rPr lang="es-ES" b="0" dirty="0">
                <a:ea typeface="+mn-ea"/>
              </a:rPr>
              <a:t>Cuán bienaventurado es el hombre </a:t>
            </a:r>
            <a:r>
              <a:rPr lang="es-ES" b="0" dirty="0" smtClean="0">
                <a:ea typeface="+mn-ea"/>
              </a:rPr>
              <a:t/>
            </a:r>
            <a:br>
              <a:rPr lang="es-ES" b="0" dirty="0" smtClean="0">
                <a:ea typeface="+mn-ea"/>
              </a:rPr>
            </a:br>
            <a:r>
              <a:rPr lang="es-ES" b="0" dirty="0" smtClean="0">
                <a:ea typeface="+mn-ea"/>
              </a:rPr>
              <a:t>que </a:t>
            </a:r>
            <a:r>
              <a:rPr lang="es-ES" b="0" dirty="0">
                <a:ea typeface="+mn-ea"/>
              </a:rPr>
              <a:t>no anda en </a:t>
            </a:r>
            <a:r>
              <a:rPr lang="es-ES" dirty="0">
                <a:solidFill>
                  <a:srgbClr val="FFFF00"/>
                </a:solidFill>
                <a:ea typeface="+mn-ea"/>
              </a:rPr>
              <a:t>el consejo de los impíos</a:t>
            </a:r>
            <a:r>
              <a:rPr lang="es-ES" b="0" dirty="0">
                <a:ea typeface="+mn-ea"/>
              </a:rPr>
              <a:t>, </a:t>
            </a:r>
            <a:r>
              <a:rPr lang="es-ES" b="0" dirty="0" smtClean="0">
                <a:ea typeface="+mn-ea"/>
              </a:rPr>
              <a:t/>
            </a:r>
            <a:br>
              <a:rPr lang="es-ES" b="0" dirty="0" smtClean="0">
                <a:ea typeface="+mn-ea"/>
              </a:rPr>
            </a:br>
            <a:r>
              <a:rPr lang="es-ES" b="0" dirty="0" smtClean="0">
                <a:ea typeface="+mn-ea"/>
              </a:rPr>
              <a:t>Ni </a:t>
            </a:r>
            <a:r>
              <a:rPr lang="es-ES" b="0" dirty="0">
                <a:ea typeface="+mn-ea"/>
              </a:rPr>
              <a:t>se detiene en el camino de los pecadores, </a:t>
            </a:r>
            <a:r>
              <a:rPr lang="es-ES" b="0" dirty="0" smtClean="0">
                <a:ea typeface="+mn-ea"/>
              </a:rPr>
              <a:t/>
            </a:r>
            <a:br>
              <a:rPr lang="es-ES" b="0" dirty="0" smtClean="0">
                <a:ea typeface="+mn-ea"/>
              </a:rPr>
            </a:br>
            <a:r>
              <a:rPr lang="es-ES" b="0" dirty="0" smtClean="0">
                <a:ea typeface="+mn-ea"/>
              </a:rPr>
              <a:t>Ni </a:t>
            </a:r>
            <a:r>
              <a:rPr lang="es-ES" b="0" dirty="0">
                <a:ea typeface="+mn-ea"/>
              </a:rPr>
              <a:t>se sienta en la silla de los escarnecedores, </a:t>
            </a:r>
            <a:r>
              <a:rPr lang="es-ES" b="0" dirty="0" smtClean="0">
                <a:ea typeface="+mn-ea"/>
              </a:rPr>
              <a:t/>
            </a:r>
            <a:br>
              <a:rPr lang="es-ES" b="0" dirty="0" smtClean="0">
                <a:ea typeface="+mn-ea"/>
              </a:rPr>
            </a:br>
            <a:r>
              <a:rPr lang="es-ES" b="0" dirty="0" smtClean="0">
                <a:ea typeface="+mn-ea"/>
              </a:rPr>
              <a:t>Sino </a:t>
            </a:r>
            <a:r>
              <a:rPr lang="es-ES" b="0" dirty="0">
                <a:ea typeface="+mn-ea"/>
              </a:rPr>
              <a:t>que </a:t>
            </a:r>
            <a:r>
              <a:rPr lang="es-ES" b="0" u="sng" dirty="0">
                <a:ea typeface="+mn-ea"/>
              </a:rPr>
              <a:t>en la ley del SEÑOR está su deleite</a:t>
            </a:r>
            <a:r>
              <a:rPr lang="es-ES" b="0" dirty="0">
                <a:ea typeface="+mn-ea"/>
              </a:rPr>
              <a:t>, </a:t>
            </a:r>
            <a:r>
              <a:rPr lang="es-ES" b="0" dirty="0" smtClean="0">
                <a:ea typeface="+mn-ea"/>
              </a:rPr>
              <a:t/>
            </a:r>
            <a:br>
              <a:rPr lang="es-ES" b="0" dirty="0" smtClean="0">
                <a:ea typeface="+mn-ea"/>
              </a:rPr>
            </a:br>
            <a:r>
              <a:rPr lang="es-ES" b="0" dirty="0" smtClean="0">
                <a:ea typeface="+mn-ea"/>
              </a:rPr>
              <a:t>Y </a:t>
            </a:r>
            <a:r>
              <a:rPr lang="es-ES" b="0" u="sng" dirty="0">
                <a:ea typeface="+mn-ea"/>
              </a:rPr>
              <a:t>en Su ley medita</a:t>
            </a:r>
            <a:r>
              <a:rPr lang="es-ES" b="0" dirty="0">
                <a:ea typeface="+mn-ea"/>
              </a:rPr>
              <a:t> de día y de noche! </a:t>
            </a:r>
            <a:endParaRPr lang="en-US" b="0" dirty="0">
              <a:ea typeface="+mn-ea"/>
            </a:endParaRPr>
          </a:p>
        </p:txBody>
      </p:sp>
      <p:sp>
        <p:nvSpPr>
          <p:cNvPr id="1434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hangingPunct="1">
              <a:defRPr/>
            </a:pPr>
            <a:fld id="{601FCE39-C1FC-4F9C-91EC-94E83BEF9308}" type="slidenum">
              <a:rPr lang="en-US" sz="1400" b="0">
                <a:solidFill>
                  <a:srgbClr val="FFFFFF"/>
                </a:solidFill>
                <a:latin typeface="Times New Roman" pitchFamily="18" charset="0"/>
              </a:rPr>
              <a:pPr algn="l" eaLnBrk="1" hangingPunct="1">
                <a:defRPr/>
              </a:pPr>
              <a:t>203</a:t>
            </a:fld>
            <a:endParaRPr lang="en-US" sz="1400" b="0">
              <a:solidFill>
                <a:srgbClr val="FFFFFF"/>
              </a:solidFill>
              <a:latin typeface="Times New Roman" pitchFamily="18" charset="0"/>
            </a:endParaRPr>
          </a:p>
        </p:txBody>
      </p:sp>
      <p:sp>
        <p:nvSpPr>
          <p:cNvPr id="5" name="TextBox 4"/>
          <p:cNvSpPr txBox="1">
            <a:spLocks noChangeArrowheads="1"/>
          </p:cNvSpPr>
          <p:nvPr/>
        </p:nvSpPr>
        <p:spPr bwMode="auto">
          <a:xfrm rot="-551048">
            <a:off x="4335545" y="5068324"/>
            <a:ext cx="5945284" cy="1323439"/>
          </a:xfrm>
          <a:prstGeom prst="rect">
            <a:avLst/>
          </a:prstGeom>
          <a:noFill/>
          <a:ln w="9525">
            <a:noFill/>
            <a:miter lim="800000"/>
            <a:headEnd/>
            <a:tailEnd/>
          </a:ln>
        </p:spPr>
        <p:txBody>
          <a:bodyPr wrap="square">
            <a:spAutoFit/>
          </a:bodyPr>
          <a:lstStyle/>
          <a:p>
            <a:pPr algn="ctr"/>
            <a:r>
              <a:rPr lang="en-US" sz="4000" i="1" dirty="0" err="1">
                <a:solidFill>
                  <a:srgbClr val="66FFFF"/>
                </a:solidFill>
                <a:latin typeface="Calibri" pitchFamily="34" charset="0"/>
              </a:rPr>
              <a:t>Basada</a:t>
            </a:r>
            <a:r>
              <a:rPr lang="en-US" sz="4000" i="1" dirty="0">
                <a:solidFill>
                  <a:srgbClr val="66FFFF"/>
                </a:solidFill>
                <a:latin typeface="Calibri" pitchFamily="34" charset="0"/>
              </a:rPr>
              <a:t> </a:t>
            </a:r>
            <a:r>
              <a:rPr lang="en-US" sz="4000" i="1" dirty="0" err="1">
                <a:solidFill>
                  <a:srgbClr val="66FFFF"/>
                </a:solidFill>
                <a:latin typeface="Calibri" pitchFamily="34" charset="0"/>
              </a:rPr>
              <a:t>en</a:t>
            </a:r>
            <a:r>
              <a:rPr lang="en-US" sz="4000" i="1" dirty="0">
                <a:solidFill>
                  <a:srgbClr val="66FFFF"/>
                </a:solidFill>
                <a:latin typeface="Calibri" pitchFamily="34" charset="0"/>
              </a:rPr>
              <a:t> el deleite y la </a:t>
            </a:r>
            <a:r>
              <a:rPr lang="en-US" sz="4000" i="1" dirty="0" err="1">
                <a:solidFill>
                  <a:srgbClr val="66FFFF"/>
                </a:solidFill>
                <a:latin typeface="Calibri" pitchFamily="34" charset="0"/>
              </a:rPr>
              <a:t>meditación</a:t>
            </a:r>
            <a:r>
              <a:rPr lang="en-US" sz="4000" i="1" dirty="0">
                <a:solidFill>
                  <a:srgbClr val="66FFFF"/>
                </a:solidFill>
                <a:latin typeface="Calibri" pitchFamily="34" charset="0"/>
              </a:rPr>
              <a:t> en la ley de Dios</a:t>
            </a:r>
          </a:p>
        </p:txBody>
      </p:sp>
      <p:sp>
        <p:nvSpPr>
          <p:cNvPr id="6" name="TextBox 5"/>
          <p:cNvSpPr txBox="1"/>
          <p:nvPr/>
        </p:nvSpPr>
        <p:spPr>
          <a:xfrm>
            <a:off x="3886994" y="762000"/>
            <a:ext cx="4817344" cy="523220"/>
          </a:xfrm>
          <a:prstGeom prst="rect">
            <a:avLst/>
          </a:prstGeom>
          <a:noFill/>
        </p:spPr>
        <p:txBody>
          <a:bodyPr wrap="none" rtlCol="0">
            <a:spAutoFit/>
          </a:bodyPr>
          <a:lstStyle/>
          <a:p>
            <a:r>
              <a:rPr lang="en-US" sz="2800" b="1" i="1" u="sng" dirty="0">
                <a:solidFill>
                  <a:srgbClr val="FFFFFF"/>
                </a:solidFill>
                <a:latin typeface="Calibri" pitchFamily="34" charset="0"/>
              </a:rPr>
              <a:t>¿Cómo se desarrolla la piedad?</a:t>
            </a:r>
          </a:p>
        </p:txBody>
      </p:sp>
    </p:spTree>
    <p:extLst>
      <p:ext uri="{BB962C8B-B14F-4D97-AF65-F5344CB8AC3E}">
        <p14:creationId xmlns:p14="http://schemas.microsoft.com/office/powerpoint/2010/main" val="2182357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rtl="0"/>
            <a:r>
              <a:rPr lang="en-US" sz="2800" i="1" u="sng" dirty="0"/>
              <a:t>¿Para qué es útil la piedad? – 1 Tim 4:8</a:t>
            </a:r>
          </a:p>
        </p:txBody>
      </p:sp>
      <p:sp>
        <p:nvSpPr>
          <p:cNvPr id="3" name="Content Placeholder 2"/>
          <p:cNvSpPr>
            <a:spLocks noGrp="1"/>
          </p:cNvSpPr>
          <p:nvPr>
            <p:ph idx="1"/>
          </p:nvPr>
        </p:nvSpPr>
        <p:spPr>
          <a:xfrm>
            <a:off x="586422" y="685800"/>
            <a:ext cx="10644027" cy="5257800"/>
          </a:xfrm>
        </p:spPr>
        <p:txBody>
          <a:bodyPr>
            <a:normAutofit/>
          </a:bodyPr>
          <a:lstStyle/>
          <a:p>
            <a:pPr marL="0" indent="0">
              <a:buNone/>
            </a:pPr>
            <a:r>
              <a:rPr lang="es-ES" b="0" dirty="0"/>
              <a:t>Porque el ejercicio físico aprovecha poco, pero </a:t>
            </a:r>
            <a:r>
              <a:rPr lang="es-ES" dirty="0">
                <a:solidFill>
                  <a:srgbClr val="FFFF00"/>
                </a:solidFill>
              </a:rPr>
              <a:t>la piedad es provechosa para todo</a:t>
            </a:r>
            <a:r>
              <a:rPr lang="es-ES" b="0" dirty="0"/>
              <a:t>, pues tiene promesa </a:t>
            </a:r>
            <a:r>
              <a:rPr lang="es-ES" b="0" u="sng" dirty="0"/>
              <a:t>para la vida presente</a:t>
            </a:r>
            <a:r>
              <a:rPr lang="es-ES" b="0" dirty="0"/>
              <a:t> y también </a:t>
            </a:r>
            <a:r>
              <a:rPr lang="es-ES" b="0" u="sng" dirty="0"/>
              <a:t>para la futura</a:t>
            </a:r>
            <a:r>
              <a:rPr lang="es-ES" b="0" dirty="0"/>
              <a:t>. </a:t>
            </a:r>
            <a:endParaRPr lang="en-US" b="0" dirty="0"/>
          </a:p>
          <a:p>
            <a:pPr marL="0" indent="0" algn="ctr">
              <a:buNone/>
            </a:pPr>
            <a:endParaRPr lang="en-US" b="0" dirty="0"/>
          </a:p>
          <a:p>
            <a:pPr marL="0" indent="0">
              <a:buNone/>
            </a:pPr>
            <a:r>
              <a:rPr lang="en-US" sz="3200" i="1" dirty="0">
                <a:solidFill>
                  <a:srgbClr val="FFFF00"/>
                </a:solidFill>
              </a:rPr>
              <a:t> </a:t>
            </a:r>
            <a:r>
              <a:rPr lang="en-US" sz="3200" i="1" dirty="0">
                <a:solidFill>
                  <a:srgbClr val="FFFF00"/>
                </a:solidFill>
              </a:rPr>
              <a:t>		</a:t>
            </a:r>
            <a:r>
              <a:rPr lang="en-US" sz="3200" i="1" u="sng" dirty="0">
                <a:solidFill>
                  <a:srgbClr val="FFFF00"/>
                </a:solidFill>
              </a:rPr>
              <a:t>II </a:t>
            </a:r>
            <a:r>
              <a:rPr lang="en-US" sz="3200" i="1" u="sng" dirty="0">
                <a:solidFill>
                  <a:srgbClr val="FFFF00"/>
                </a:solidFill>
              </a:rPr>
              <a:t>Pedro 3:11</a:t>
            </a:r>
          </a:p>
          <a:p>
            <a:pPr marL="0" indent="0">
              <a:buNone/>
            </a:pPr>
            <a:r>
              <a:rPr lang="es-ES" b="0" dirty="0"/>
              <a:t>Puesto que todas estas cosas han de ser destruidas de esta manera, ¡qué clase de personas no deben ser ustedes en </a:t>
            </a:r>
            <a:r>
              <a:rPr lang="es-ES" b="0" u="sng" dirty="0"/>
              <a:t>santa conducta</a:t>
            </a:r>
            <a:r>
              <a:rPr lang="es-ES" b="0" dirty="0"/>
              <a:t> y en </a:t>
            </a:r>
            <a:r>
              <a:rPr lang="es-ES" dirty="0" smtClean="0">
                <a:solidFill>
                  <a:srgbClr val="FFFF00"/>
                </a:solidFill>
              </a:rPr>
              <a:t>piedad</a:t>
            </a:r>
            <a:r>
              <a:rPr lang="en-US" b="0" dirty="0" smtClean="0"/>
              <a:t>…</a:t>
            </a:r>
            <a:endParaRPr lang="en-US" b="0" dirty="0"/>
          </a:p>
        </p:txBody>
      </p:sp>
      <p:sp>
        <p:nvSpPr>
          <p:cNvPr id="1741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hangingPunct="1">
              <a:defRPr/>
            </a:pPr>
            <a:fld id="{6BEFB7FD-7A62-463D-9247-372A22DEB3B7}" type="slidenum">
              <a:rPr lang="en-US" sz="1400" b="0">
                <a:solidFill>
                  <a:srgbClr val="FFFFFF"/>
                </a:solidFill>
                <a:latin typeface="Times New Roman" pitchFamily="18" charset="0"/>
              </a:rPr>
              <a:pPr algn="l" eaLnBrk="1" hangingPunct="1">
                <a:defRPr/>
              </a:pPr>
              <a:t>204</a:t>
            </a:fld>
            <a:endParaRPr lang="en-US" sz="1400" b="0">
              <a:solidFill>
                <a:srgbClr val="FFFFFF"/>
              </a:solidFill>
              <a:latin typeface="Times New Roman" pitchFamily="18" charset="0"/>
            </a:endParaRPr>
          </a:p>
        </p:txBody>
      </p:sp>
      <p:sp>
        <p:nvSpPr>
          <p:cNvPr id="5" name="TextBox 4"/>
          <p:cNvSpPr txBox="1">
            <a:spLocks noChangeArrowheads="1"/>
          </p:cNvSpPr>
          <p:nvPr/>
        </p:nvSpPr>
        <p:spPr bwMode="auto">
          <a:xfrm rot="-551048">
            <a:off x="5496851" y="2361163"/>
            <a:ext cx="5330764" cy="1323439"/>
          </a:xfrm>
          <a:prstGeom prst="rect">
            <a:avLst/>
          </a:prstGeom>
          <a:noFill/>
          <a:ln w="9525">
            <a:noFill/>
            <a:miter lim="800000"/>
            <a:headEnd/>
            <a:tailEnd/>
          </a:ln>
        </p:spPr>
        <p:txBody>
          <a:bodyPr wrap="square">
            <a:spAutoFit/>
          </a:bodyPr>
          <a:lstStyle/>
          <a:p>
            <a:pPr algn="ctr"/>
            <a:r>
              <a:rPr lang="en-US" sz="4000" i="1" dirty="0" err="1">
                <a:solidFill>
                  <a:srgbClr val="66FFFF"/>
                </a:solidFill>
                <a:latin typeface="Calibri" pitchFamily="34" charset="0"/>
              </a:rPr>
              <a:t>Tiene</a:t>
            </a:r>
            <a:r>
              <a:rPr lang="en-US" sz="4000" i="1" dirty="0">
                <a:solidFill>
                  <a:srgbClr val="66FFFF"/>
                </a:solidFill>
                <a:latin typeface="Calibri" pitchFamily="34" charset="0"/>
              </a:rPr>
              <a:t> </a:t>
            </a:r>
            <a:r>
              <a:rPr lang="en-US" sz="4000" i="1" dirty="0" err="1">
                <a:solidFill>
                  <a:srgbClr val="66FFFF"/>
                </a:solidFill>
                <a:latin typeface="Calibri" pitchFamily="34" charset="0"/>
              </a:rPr>
              <a:t>aplicación</a:t>
            </a:r>
            <a:r>
              <a:rPr lang="en-US" sz="4000" i="1" dirty="0">
                <a:solidFill>
                  <a:srgbClr val="66FFFF"/>
                </a:solidFill>
                <a:latin typeface="Calibri" pitchFamily="34" charset="0"/>
              </a:rPr>
              <a:t> </a:t>
            </a:r>
            <a:r>
              <a:rPr lang="en-US" sz="4000" i="1" dirty="0" err="1">
                <a:solidFill>
                  <a:srgbClr val="66FFFF"/>
                </a:solidFill>
                <a:latin typeface="Calibri" pitchFamily="34" charset="0"/>
              </a:rPr>
              <a:t>en</a:t>
            </a:r>
            <a:r>
              <a:rPr lang="en-US" sz="4000" i="1" dirty="0">
                <a:solidFill>
                  <a:srgbClr val="66FFFF"/>
                </a:solidFill>
                <a:latin typeface="Calibri" pitchFamily="34" charset="0"/>
              </a:rPr>
              <a:t> </a:t>
            </a:r>
            <a:r>
              <a:rPr lang="en-US" sz="4000" i="1" dirty="0" err="1">
                <a:solidFill>
                  <a:srgbClr val="66FFFF"/>
                </a:solidFill>
                <a:latin typeface="Calibri" pitchFamily="34" charset="0"/>
              </a:rPr>
              <a:t>todo</a:t>
            </a:r>
            <a:r>
              <a:rPr lang="en-US" sz="4000" i="1" dirty="0">
                <a:solidFill>
                  <a:srgbClr val="66FFFF"/>
                </a:solidFill>
                <a:latin typeface="Calibri" pitchFamily="34" charset="0"/>
              </a:rPr>
              <a:t>,</a:t>
            </a:r>
          </a:p>
          <a:p>
            <a:pPr algn="ctr"/>
            <a:r>
              <a:rPr lang="en-US" sz="4000" i="1" dirty="0" err="1">
                <a:solidFill>
                  <a:srgbClr val="66FFFF"/>
                </a:solidFill>
                <a:latin typeface="Calibri" pitchFamily="34" charset="0"/>
              </a:rPr>
              <a:t>anticipa</a:t>
            </a:r>
            <a:r>
              <a:rPr lang="en-US" sz="4000" i="1" dirty="0">
                <a:solidFill>
                  <a:srgbClr val="66FFFF"/>
                </a:solidFill>
                <a:latin typeface="Calibri" pitchFamily="34" charset="0"/>
              </a:rPr>
              <a:t> el juicio</a:t>
            </a:r>
          </a:p>
        </p:txBody>
      </p:sp>
      <p:sp>
        <p:nvSpPr>
          <p:cNvPr id="6" name="Rectangle 5"/>
          <p:cNvSpPr/>
          <p:nvPr/>
        </p:nvSpPr>
        <p:spPr>
          <a:xfrm>
            <a:off x="3545378" y="5930831"/>
            <a:ext cx="7534498" cy="584775"/>
          </a:xfrm>
          <a:prstGeom prst="rect">
            <a:avLst/>
          </a:prstGeom>
        </p:spPr>
        <p:txBody>
          <a:bodyPr wrap="none">
            <a:spAutoFit/>
          </a:bodyPr>
          <a:lstStyle/>
          <a:p>
            <a:r>
              <a:rPr lang="en-US" sz="3200" dirty="0" err="1">
                <a:solidFill>
                  <a:srgbClr val="FFFFFF"/>
                </a:solidFill>
                <a:latin typeface="Calibri" pitchFamily="34" charset="0"/>
              </a:rPr>
              <a:t>Vivir</a:t>
            </a:r>
            <a:r>
              <a:rPr lang="en-US" sz="3200" dirty="0">
                <a:solidFill>
                  <a:srgbClr val="FFFFFF"/>
                </a:solidFill>
                <a:latin typeface="Calibri" pitchFamily="34" charset="0"/>
              </a:rPr>
              <a:t> </a:t>
            </a:r>
            <a:r>
              <a:rPr lang="en-US" sz="3200" dirty="0" err="1">
                <a:solidFill>
                  <a:srgbClr val="FFFFFF"/>
                </a:solidFill>
                <a:latin typeface="Calibri" pitchFamily="34" charset="0"/>
              </a:rPr>
              <a:t>centrado</a:t>
            </a:r>
            <a:r>
              <a:rPr lang="en-US" sz="3200" dirty="0">
                <a:solidFill>
                  <a:srgbClr val="FFFFFF"/>
                </a:solidFill>
                <a:latin typeface="Calibri" pitchFamily="34" charset="0"/>
              </a:rPr>
              <a:t> en Dios: aprender y obedecer</a:t>
            </a:r>
          </a:p>
        </p:txBody>
      </p:sp>
      <p:cxnSp>
        <p:nvCxnSpPr>
          <p:cNvPr id="8" name="Straight Arrow Connector 7"/>
          <p:cNvCxnSpPr>
            <a:cxnSpLocks/>
          </p:cNvCxnSpPr>
          <p:nvPr/>
        </p:nvCxnSpPr>
        <p:spPr bwMode="auto">
          <a:xfrm flipH="1">
            <a:off x="4341566" y="5318234"/>
            <a:ext cx="2774732" cy="767256"/>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205358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rtl="0"/>
            <a:r>
              <a:rPr lang="en-US" dirty="0" err="1" smtClean="0"/>
              <a:t>Evaluando</a:t>
            </a:r>
            <a:r>
              <a:rPr lang="en-US" dirty="0" smtClean="0"/>
              <a:t> la </a:t>
            </a:r>
            <a:r>
              <a:rPr lang="en-US" dirty="0" err="1"/>
              <a:t>piedad</a:t>
            </a:r>
            <a:endParaRPr lang="en-US" dirty="0"/>
          </a:p>
        </p:txBody>
      </p:sp>
      <p:sp>
        <p:nvSpPr>
          <p:cNvPr id="3" name="Content Placeholder 2"/>
          <p:cNvSpPr>
            <a:spLocks noGrp="1"/>
          </p:cNvSpPr>
          <p:nvPr>
            <p:ph idx="1"/>
          </p:nvPr>
        </p:nvSpPr>
        <p:spPr>
          <a:xfrm>
            <a:off x="709711" y="762000"/>
            <a:ext cx="10993348" cy="6019800"/>
          </a:xfrm>
        </p:spPr>
        <p:txBody>
          <a:bodyPr>
            <a:normAutofit fontScale="92500" lnSpcReduction="10000"/>
          </a:bodyPr>
          <a:lstStyle/>
          <a:p>
            <a:pPr algn="l" rtl="0">
              <a:defRPr/>
            </a:pPr>
            <a:r>
              <a:rPr lang="en-US" dirty="0">
                <a:ea typeface="+mn-ea"/>
              </a:rPr>
              <a:t>Indicadores externos:</a:t>
            </a:r>
          </a:p>
          <a:p>
            <a:pPr lvl="1" algn="l" rtl="0">
              <a:defRPr/>
            </a:pPr>
            <a:r>
              <a:rPr lang="en-US" b="0" dirty="0"/>
              <a:t>Moralidad</a:t>
            </a:r>
          </a:p>
          <a:p>
            <a:pPr lvl="1" algn="l" rtl="0">
              <a:defRPr/>
            </a:pPr>
            <a:r>
              <a:rPr lang="en-US" b="0" dirty="0" err="1" smtClean="0"/>
              <a:t>Conducta</a:t>
            </a:r>
            <a:r>
              <a:rPr lang="en-US" b="0" dirty="0" smtClean="0"/>
              <a:t>: </a:t>
            </a:r>
            <a:r>
              <a:rPr lang="en-US" b="0" dirty="0"/>
              <a:t>vestimenta, lenguaje, música, lectura, </a:t>
            </a:r>
            <a:r>
              <a:rPr lang="en-US" b="0" dirty="0" err="1" smtClean="0"/>
              <a:t>hábitos</a:t>
            </a:r>
            <a:endParaRPr lang="en-US" b="0" dirty="0"/>
          </a:p>
          <a:p>
            <a:pPr lvl="1" algn="l" rtl="0">
              <a:defRPr/>
            </a:pPr>
            <a:r>
              <a:rPr lang="en-US" b="0" dirty="0"/>
              <a:t>Elección de amigos e </a:t>
            </a:r>
            <a:r>
              <a:rPr lang="en-US" b="0" dirty="0" err="1" smtClean="0"/>
              <a:t>influencias</a:t>
            </a:r>
            <a:endParaRPr lang="en-US" b="0" dirty="0"/>
          </a:p>
          <a:p>
            <a:pPr lvl="1" algn="l" rtl="0">
              <a:defRPr/>
            </a:pPr>
            <a:r>
              <a:rPr lang="en-US" b="0" dirty="0" err="1"/>
              <a:t>Prioridad</a:t>
            </a:r>
            <a:r>
              <a:rPr lang="en-US" b="0" dirty="0"/>
              <a:t> </a:t>
            </a:r>
            <a:r>
              <a:rPr lang="en-US" b="0" dirty="0" smtClean="0"/>
              <a:t>dada al </a:t>
            </a:r>
            <a:r>
              <a:rPr lang="en-US" b="0" dirty="0"/>
              <a:t>culto público</a:t>
            </a:r>
          </a:p>
          <a:p>
            <a:pPr lvl="1" algn="l" rtl="0">
              <a:defRPr/>
            </a:pPr>
            <a:r>
              <a:rPr lang="en-US" b="0" dirty="0"/>
              <a:t>Énfasis evangelístico</a:t>
            </a:r>
          </a:p>
          <a:p>
            <a:pPr lvl="1" algn="l" rtl="0">
              <a:buNone/>
              <a:defRPr/>
            </a:pPr>
            <a:endParaRPr lang="en-US" b="0" dirty="0"/>
          </a:p>
          <a:p>
            <a:pPr algn="l" rtl="0">
              <a:defRPr/>
            </a:pPr>
            <a:r>
              <a:rPr lang="en-US" dirty="0">
                <a:ea typeface="+mn-ea"/>
              </a:rPr>
              <a:t>Indicadores internos:</a:t>
            </a:r>
          </a:p>
          <a:p>
            <a:pPr lvl="1" algn="l" rtl="0">
              <a:defRPr/>
            </a:pPr>
            <a:r>
              <a:rPr lang="en-US" b="0" dirty="0"/>
              <a:t>Oración y meditación</a:t>
            </a:r>
          </a:p>
          <a:p>
            <a:pPr lvl="1" algn="l" rtl="0">
              <a:defRPr/>
            </a:pPr>
            <a:r>
              <a:rPr lang="en-US" b="0" dirty="0"/>
              <a:t>Estudio y motivo de estudio (¿cuándo, de qué tipo, por qué?)</a:t>
            </a:r>
          </a:p>
          <a:p>
            <a:pPr lvl="1" algn="l" rtl="0">
              <a:defRPr/>
            </a:pPr>
            <a:r>
              <a:rPr lang="en-US" b="0" dirty="0"/>
              <a:t>Moralidad privada</a:t>
            </a:r>
          </a:p>
          <a:p>
            <a:pPr lvl="1" algn="l" rtl="0">
              <a:defRPr/>
            </a:pPr>
            <a:r>
              <a:rPr lang="en-US" b="0" dirty="0"/>
              <a:t>Metas y valores (expresados ​​en emociones y expectativas)</a:t>
            </a:r>
          </a:p>
          <a:p>
            <a:pPr lvl="1" algn="l" rtl="0">
              <a:buNone/>
              <a:defRPr/>
            </a:pPr>
            <a:endParaRPr lang="en-US" b="0" dirty="0"/>
          </a:p>
        </p:txBody>
      </p:sp>
      <p:sp>
        <p:nvSpPr>
          <p:cNvPr id="2048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hangingPunct="1">
              <a:defRPr/>
            </a:pPr>
            <a:fld id="{3CC0E631-40E7-4E7D-87DB-598F74236F09}" type="slidenum">
              <a:rPr lang="en-US" sz="1400" b="0">
                <a:solidFill>
                  <a:srgbClr val="FFFFFF"/>
                </a:solidFill>
                <a:latin typeface="Times New Roman" pitchFamily="18" charset="0"/>
              </a:rPr>
              <a:pPr algn="l" eaLnBrk="1" hangingPunct="1">
                <a:defRPr/>
              </a:pPr>
              <a:t>205</a:t>
            </a:fld>
            <a:endParaRPr lang="en-US" sz="1400" b="0">
              <a:solidFill>
                <a:srgbClr val="FFFFFF"/>
              </a:solidFill>
              <a:latin typeface="Times New Roman" pitchFamily="18" charset="0"/>
            </a:endParaRPr>
          </a:p>
        </p:txBody>
      </p:sp>
    </p:spTree>
    <p:extLst>
      <p:ext uri="{BB962C8B-B14F-4D97-AF65-F5344CB8AC3E}">
        <p14:creationId xmlns:p14="http://schemas.microsoft.com/office/powerpoint/2010/main" val="40868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rtl="0"/>
            <a:r>
              <a:rPr lang="en-US" dirty="0" smtClean="0"/>
              <a:t>El </a:t>
            </a:r>
            <a:r>
              <a:rPr lang="en-US" dirty="0" err="1" smtClean="0"/>
              <a:t>contentamiento</a:t>
            </a:r>
            <a:endParaRPr lang="en-US" dirty="0"/>
          </a:p>
        </p:txBody>
      </p:sp>
      <p:sp>
        <p:nvSpPr>
          <p:cNvPr id="49155" name="Content Placeholder 3"/>
          <p:cNvSpPr>
            <a:spLocks noGrp="1"/>
          </p:cNvSpPr>
          <p:nvPr>
            <p:ph idx="1"/>
          </p:nvPr>
        </p:nvSpPr>
        <p:spPr>
          <a:xfrm>
            <a:off x="498505" y="990600"/>
            <a:ext cx="10983089" cy="4648200"/>
          </a:xfrm>
        </p:spPr>
        <p:txBody>
          <a:bodyPr/>
          <a:lstStyle/>
          <a:p>
            <a:pPr lvl="0" algn="l" rtl="0"/>
            <a:r>
              <a:rPr lang="en-US" dirty="0" err="1"/>
              <a:t>Griego</a:t>
            </a:r>
            <a:r>
              <a:rPr lang="en-US" dirty="0" smtClean="0"/>
              <a:t>: </a:t>
            </a:r>
            <a:r>
              <a:rPr lang="en-US" dirty="0" err="1" smtClean="0"/>
              <a:t>autarkeia</a:t>
            </a:r>
            <a:r>
              <a:rPr lang="en-US" dirty="0" smtClean="0"/>
              <a:t> – </a:t>
            </a:r>
            <a:r>
              <a:rPr lang="en-US" dirty="0"/>
              <a:t>satisfacción con lo que uno tiene</a:t>
            </a:r>
          </a:p>
          <a:p>
            <a:pPr marL="0" indent="0">
              <a:buNone/>
            </a:pPr>
            <a:endParaRPr lang="en-US" dirty="0"/>
          </a:p>
          <a:p>
            <a:pPr lvl="0"/>
            <a:r>
              <a:rPr lang="en-US" i="1" u="sng" dirty="0" err="1"/>
              <a:t>Thayers</a:t>
            </a:r>
            <a:r>
              <a:rPr lang="en-US" i="1" u="sng" dirty="0" smtClean="0"/>
              <a:t>:</a:t>
            </a:r>
            <a:r>
              <a:rPr lang="en-US" i="1" dirty="0" smtClean="0"/>
              <a:t> </a:t>
            </a:r>
            <a:r>
              <a:rPr lang="es-ES" dirty="0"/>
              <a:t>Suficiente para uno, lo suficientemente fuerte o poseedor de lo suficiente como para no necesitar ayuda o apoyo, independientemente de las circunstancias externas.</a:t>
            </a:r>
            <a:endParaRPr lang="en-US"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206</a:t>
            </a:fld>
            <a:endParaRPr lang="en-US">
              <a:solidFill>
                <a:srgbClr val="FFFFFF"/>
              </a:solidFill>
            </a:endParaRPr>
          </a:p>
        </p:txBody>
      </p:sp>
    </p:spTree>
    <p:extLst>
      <p:ext uri="{BB962C8B-B14F-4D97-AF65-F5344CB8AC3E}">
        <p14:creationId xmlns:p14="http://schemas.microsoft.com/office/powerpoint/2010/main" val="4027476752"/>
      </p:ext>
    </p:extLst>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rtl="0"/>
            <a:r>
              <a:rPr lang="en-US" dirty="0"/>
              <a:t>1 Timoteo 6:6-10</a:t>
            </a:r>
          </a:p>
        </p:txBody>
      </p:sp>
      <p:sp>
        <p:nvSpPr>
          <p:cNvPr id="49155" name="Content Placeholder 3"/>
          <p:cNvSpPr>
            <a:spLocks noGrp="1"/>
          </p:cNvSpPr>
          <p:nvPr>
            <p:ph idx="1"/>
          </p:nvPr>
        </p:nvSpPr>
        <p:spPr>
          <a:xfrm>
            <a:off x="706850" y="609600"/>
            <a:ext cx="10532962" cy="4648200"/>
          </a:xfrm>
        </p:spPr>
        <p:txBody>
          <a:bodyPr>
            <a:normAutofit fontScale="92500" lnSpcReduction="10000"/>
          </a:bodyPr>
          <a:lstStyle/>
          <a:p>
            <a:pPr marL="0" indent="0" algn="ctr">
              <a:buNone/>
            </a:pPr>
            <a:r>
              <a:rPr lang="es-ES" b="0" dirty="0"/>
              <a:t>Pero </a:t>
            </a:r>
            <a:r>
              <a:rPr lang="es-ES" i="1" u="sng" dirty="0">
                <a:solidFill>
                  <a:srgbClr val="FFFF00"/>
                </a:solidFill>
              </a:rPr>
              <a:t>la piedad</a:t>
            </a:r>
            <a:r>
              <a:rPr lang="es-ES" b="0" dirty="0"/>
              <a:t>, en efecto, es un medio de gran ganancia cuando va acompañada de </a:t>
            </a:r>
            <a:r>
              <a:rPr lang="es-ES" i="1" u="sng" dirty="0">
                <a:solidFill>
                  <a:srgbClr val="FFFF00"/>
                </a:solidFill>
              </a:rPr>
              <a:t>contentamiento</a:t>
            </a:r>
            <a:r>
              <a:rPr lang="es-ES" b="0" dirty="0"/>
              <a:t>. </a:t>
            </a:r>
            <a:r>
              <a:rPr lang="es-ES" b="0" dirty="0" smtClean="0"/>
              <a:t>7</a:t>
            </a:r>
            <a:r>
              <a:rPr lang="es-ES" b="0" dirty="0"/>
              <a:t>  Porque nada hemos traído al mundo, así que nada podemos sacar de él. </a:t>
            </a:r>
            <a:r>
              <a:rPr lang="es-ES" b="0" dirty="0" smtClean="0"/>
              <a:t>8</a:t>
            </a:r>
            <a:r>
              <a:rPr lang="es-ES" b="0" dirty="0"/>
              <a:t>  Y si tenemos qué comer y con qué cubrirnos, con eso estaremos </a:t>
            </a:r>
            <a:r>
              <a:rPr lang="es-ES" i="1" u="sng" dirty="0">
                <a:solidFill>
                  <a:srgbClr val="FFFF00"/>
                </a:solidFill>
              </a:rPr>
              <a:t>contentos</a:t>
            </a:r>
            <a:r>
              <a:rPr lang="es-ES" b="0" dirty="0"/>
              <a:t>. </a:t>
            </a:r>
            <a:r>
              <a:rPr lang="es-ES" b="0" dirty="0" smtClean="0"/>
              <a:t>9</a:t>
            </a:r>
            <a:r>
              <a:rPr lang="es-ES" b="0" dirty="0"/>
              <a:t>  Pero los que quieren enriquecerse caen en tentación y lazo y en muchos deseos necios y dañosos que hunden a los hombres en la ruina y en la perdición. </a:t>
            </a:r>
            <a:r>
              <a:rPr lang="es-ES" b="0" dirty="0" smtClean="0"/>
              <a:t>10</a:t>
            </a:r>
            <a:r>
              <a:rPr lang="es-ES" b="0" dirty="0"/>
              <a:t>  Porque la raíz de todos los males es el amor al dinero, por el cual, codiciándolo algunos, se extraviaron de la fe y </a:t>
            </a:r>
            <a:r>
              <a:rPr lang="es-ES" b="0" u="sng" dirty="0"/>
              <a:t>se torturaron con muchos dolores</a:t>
            </a:r>
            <a:r>
              <a:rPr lang="es-ES" b="0" dirty="0"/>
              <a:t>. </a:t>
            </a:r>
            <a:endParaRPr lang="en-US" u="sng"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207</a:t>
            </a:fld>
            <a:endParaRPr lang="en-US">
              <a:solidFill>
                <a:srgbClr val="FFFFFF"/>
              </a:solidFill>
            </a:endParaRPr>
          </a:p>
        </p:txBody>
      </p:sp>
      <p:sp>
        <p:nvSpPr>
          <p:cNvPr id="182273" name="Rectangle 1"/>
          <p:cNvSpPr>
            <a:spLocks noChangeArrowheads="1"/>
          </p:cNvSpPr>
          <p:nvPr/>
        </p:nvSpPr>
        <p:spPr bwMode="auto">
          <a:xfrm>
            <a:off x="116409" y="5504479"/>
            <a:ext cx="11971282" cy="120032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2" indent="-228600" fontAlgn="base">
              <a:spcBef>
                <a:spcPct val="0"/>
              </a:spcBef>
              <a:spcAft>
                <a:spcPct val="0"/>
              </a:spcAft>
              <a:buFontTx/>
              <a:buAutoNum type="arabi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¿Con qué se combina el contentamiento en el v. 6?</a:t>
            </a:r>
          </a:p>
          <a:p>
            <a:pPr marL="514350" lvl="2" indent="-228600" eaLnBrk="0" fontAlgn="base" hangingPunct="0">
              <a:spcBef>
                <a:spcPct val="0"/>
              </a:spcBef>
              <a:spcAft>
                <a:spcPct val="0"/>
              </a:spcAft>
              <a:buFontTx/>
              <a:buAutoNum type="arabicPeriod"/>
            </a:pP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Seg</a:t>
            </a:r>
            <a:r>
              <a:rPr lang="es-E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ún</a:t>
            </a:r>
            <a:r>
              <a:rPr lang="es-E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Pablo,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qué</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debe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ser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suficiente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para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producir</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contentamiento?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Qué</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razón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da?</a:t>
            </a:r>
          </a:p>
          <a:p>
            <a:pPr marL="514350" lvl="2" indent="-228600" eaLnBrk="0" fontAlgn="base" hangingPunct="0">
              <a:spcBef>
                <a:spcPct val="0"/>
              </a:spcBef>
              <a:spcAft>
                <a:spcPct val="0"/>
              </a:spcAft>
              <a:buFontTx/>
              <a:buAutoNum type="arabi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¿Cuál es el problema de simplemente desear ser rico? Enumere las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posibles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consecuencias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44708748"/>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dirty="0"/>
              <a:t>Filipenses 4:10-13</a:t>
            </a:r>
          </a:p>
        </p:txBody>
      </p:sp>
      <p:sp>
        <p:nvSpPr>
          <p:cNvPr id="49155" name="Content Placeholder 3"/>
          <p:cNvSpPr>
            <a:spLocks noGrp="1"/>
          </p:cNvSpPr>
          <p:nvPr>
            <p:ph idx="1"/>
          </p:nvPr>
        </p:nvSpPr>
        <p:spPr>
          <a:xfrm>
            <a:off x="938343" y="762000"/>
            <a:ext cx="10451940" cy="4648200"/>
          </a:xfrm>
        </p:spPr>
        <p:txBody>
          <a:bodyPr>
            <a:normAutofit fontScale="92500"/>
          </a:bodyPr>
          <a:lstStyle/>
          <a:p>
            <a:pPr marL="0" indent="0" algn="ctr">
              <a:buNone/>
            </a:pPr>
            <a:r>
              <a:rPr lang="es-ES" b="0" dirty="0"/>
              <a:t>Me alegré grandemente en el Señor de que ya al fin han reavivado su cuidado para conmigo. En verdad, antes se preocupaban, pero les faltaba la oportunidad. </a:t>
            </a:r>
            <a:r>
              <a:rPr lang="es-ES" b="0" dirty="0" smtClean="0"/>
              <a:t>11</a:t>
            </a:r>
            <a:r>
              <a:rPr lang="es-ES" b="0" dirty="0"/>
              <a:t>  No que hable porque tenga escasez, pues he aprendido a </a:t>
            </a:r>
            <a:r>
              <a:rPr lang="es-ES" i="1" u="sng" dirty="0">
                <a:solidFill>
                  <a:srgbClr val="FFFF00"/>
                </a:solidFill>
              </a:rPr>
              <a:t>contentarme</a:t>
            </a:r>
            <a:r>
              <a:rPr lang="es-ES" b="0" dirty="0"/>
              <a:t> cualquiera que sea mi situación. </a:t>
            </a:r>
            <a:r>
              <a:rPr lang="es-ES" b="0" dirty="0" smtClean="0"/>
              <a:t>12</a:t>
            </a:r>
            <a:r>
              <a:rPr lang="es-ES" b="0" dirty="0"/>
              <a:t>  Sé vivir en </a:t>
            </a:r>
            <a:r>
              <a:rPr lang="es-ES" i="1" u="sng" dirty="0">
                <a:solidFill>
                  <a:srgbClr val="FFFF00"/>
                </a:solidFill>
              </a:rPr>
              <a:t>pobreza</a:t>
            </a:r>
            <a:r>
              <a:rPr lang="es-ES" b="0" dirty="0"/>
              <a:t>, y sé vivir en prosperidad. En todo y por todo he aprendido el secreto tanto de estar saciado como de tener hambre, de tener abundancia como de sufrir necesidad. </a:t>
            </a:r>
            <a:r>
              <a:rPr lang="es-ES" b="0" dirty="0" smtClean="0"/>
              <a:t>13</a:t>
            </a:r>
            <a:r>
              <a:rPr lang="es-ES" b="0" dirty="0"/>
              <a:t>  Todo lo puedo en Cristo que me fortalece. </a:t>
            </a:r>
            <a:endParaRPr lang="en-US"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208</a:t>
            </a:fld>
            <a:endParaRPr lang="en-US" dirty="0">
              <a:solidFill>
                <a:srgbClr val="FFFFFF"/>
              </a:solidFill>
            </a:endParaRPr>
          </a:p>
        </p:txBody>
      </p:sp>
      <p:sp>
        <p:nvSpPr>
          <p:cNvPr id="182273" name="Rectangle 1"/>
          <p:cNvSpPr>
            <a:spLocks noChangeArrowheads="1"/>
          </p:cNvSpPr>
          <p:nvPr/>
        </p:nvSpPr>
        <p:spPr bwMode="auto">
          <a:xfrm>
            <a:off x="545325" y="5486402"/>
            <a:ext cx="11270751" cy="120032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1. ¿Qué dice Pablo que ha aprendido? ¿Ofrece alguna limitación a esta lección? Dadas las circunstancias de su vida, ¿es este un mensaje poderoso?</a:t>
            </a:r>
          </a:p>
          <a:p>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2. ¿De qué más dice Pablo que es capaz (v. 13)?</a:t>
            </a:r>
          </a:p>
        </p:txBody>
      </p:sp>
    </p:spTree>
    <p:extLst>
      <p:ext uri="{BB962C8B-B14F-4D97-AF65-F5344CB8AC3E}">
        <p14:creationId xmlns:p14="http://schemas.microsoft.com/office/powerpoint/2010/main" val="2886498721"/>
      </p:ext>
    </p:extLst>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i="1" dirty="0"/>
              <a:t>Fuentes de descontento</a:t>
            </a:r>
            <a:endParaRPr lang="en-US" i="1" u="sng" dirty="0"/>
          </a:p>
        </p:txBody>
      </p:sp>
      <p:sp>
        <p:nvSpPr>
          <p:cNvPr id="49155" name="Content Placeholder 3"/>
          <p:cNvSpPr>
            <a:spLocks noGrp="1"/>
          </p:cNvSpPr>
          <p:nvPr>
            <p:ph idx="1"/>
          </p:nvPr>
        </p:nvSpPr>
        <p:spPr>
          <a:xfrm>
            <a:off x="516052" y="889804"/>
            <a:ext cx="11321143" cy="5428803"/>
          </a:xfrm>
        </p:spPr>
        <p:txBody>
          <a:bodyPr>
            <a:normAutofit fontScale="85000" lnSpcReduction="20000"/>
          </a:bodyPr>
          <a:lstStyle/>
          <a:p>
            <a:pPr>
              <a:spcAft>
                <a:spcPts val="1200"/>
              </a:spcAft>
            </a:pPr>
            <a:r>
              <a:rPr lang="en-US" dirty="0" smtClean="0"/>
              <a:t>La </a:t>
            </a:r>
            <a:r>
              <a:rPr lang="en-US" dirty="0" err="1" smtClean="0"/>
              <a:t>industria</a:t>
            </a:r>
            <a:r>
              <a:rPr lang="en-US" dirty="0" smtClean="0"/>
              <a:t> </a:t>
            </a:r>
            <a:r>
              <a:rPr lang="en-US" dirty="0"/>
              <a:t>del entretenimiento</a:t>
            </a:r>
          </a:p>
          <a:p>
            <a:pPr>
              <a:spcAft>
                <a:spcPts val="1200"/>
              </a:spcAft>
            </a:pPr>
            <a:r>
              <a:rPr lang="en-US" dirty="0" smtClean="0"/>
              <a:t>Los </a:t>
            </a:r>
            <a:r>
              <a:rPr lang="en-US" dirty="0" err="1" smtClean="0"/>
              <a:t>medios</a:t>
            </a:r>
            <a:r>
              <a:rPr lang="en-US" dirty="0" smtClean="0"/>
              <a:t> </a:t>
            </a:r>
            <a:r>
              <a:rPr lang="en-US" dirty="0"/>
              <a:t>de comunicación social</a:t>
            </a:r>
          </a:p>
          <a:p>
            <a:pPr>
              <a:spcAft>
                <a:spcPts val="1200"/>
              </a:spcAft>
            </a:pPr>
            <a:r>
              <a:rPr lang="en-US" dirty="0" smtClean="0"/>
              <a:t>La </a:t>
            </a:r>
            <a:r>
              <a:rPr lang="en-US" dirty="0" err="1" smtClean="0"/>
              <a:t>ansiedad</a:t>
            </a:r>
            <a:endParaRPr lang="en-US" dirty="0"/>
          </a:p>
          <a:p>
            <a:pPr>
              <a:spcAft>
                <a:spcPts val="1200"/>
              </a:spcAft>
            </a:pPr>
            <a:r>
              <a:rPr lang="en-US" dirty="0" smtClean="0"/>
              <a:t>El </a:t>
            </a:r>
            <a:r>
              <a:rPr lang="en-US" dirty="0" err="1" smtClean="0"/>
              <a:t>movimiento</a:t>
            </a:r>
            <a:r>
              <a:rPr lang="en-US" dirty="0" smtClean="0"/>
              <a:t> </a:t>
            </a:r>
            <a:r>
              <a:rPr lang="en-US" dirty="0"/>
              <a:t>feminista</a:t>
            </a:r>
          </a:p>
          <a:p>
            <a:pPr>
              <a:spcAft>
                <a:spcPts val="1200"/>
              </a:spcAft>
            </a:pPr>
            <a:r>
              <a:rPr lang="en-US" dirty="0" smtClean="0"/>
              <a:t>El </a:t>
            </a:r>
            <a:r>
              <a:rPr lang="en-US" dirty="0" err="1" smtClean="0"/>
              <a:t>egoísmo</a:t>
            </a:r>
            <a:endParaRPr lang="en-US" dirty="0"/>
          </a:p>
          <a:p>
            <a:pPr>
              <a:spcAft>
                <a:spcPts val="1200"/>
              </a:spcAft>
            </a:pPr>
            <a:r>
              <a:rPr lang="en-US" dirty="0" smtClean="0"/>
              <a:t>Las </a:t>
            </a:r>
            <a:r>
              <a:rPr lang="en-US" dirty="0" err="1" smtClean="0"/>
              <a:t>comparaciones</a:t>
            </a:r>
            <a:r>
              <a:rPr lang="en-US" dirty="0" smtClean="0"/>
              <a:t> </a:t>
            </a:r>
            <a:r>
              <a:rPr lang="en-US" dirty="0"/>
              <a:t>(cónyuge, posesiones materiales, trabajo, hijos)</a:t>
            </a:r>
          </a:p>
          <a:p>
            <a:pPr>
              <a:spcAft>
                <a:spcPts val="1200"/>
              </a:spcAft>
            </a:pPr>
            <a:r>
              <a:rPr lang="en-US" dirty="0" smtClean="0"/>
              <a:t>Las </a:t>
            </a:r>
            <a:r>
              <a:rPr lang="en-US" dirty="0" err="1" smtClean="0"/>
              <a:t>expectativas</a:t>
            </a:r>
            <a:r>
              <a:rPr lang="en-US" dirty="0" smtClean="0"/>
              <a:t> </a:t>
            </a:r>
            <a:r>
              <a:rPr lang="en-US" dirty="0"/>
              <a:t>insatisfechas</a:t>
            </a:r>
          </a:p>
          <a:p>
            <a:pPr>
              <a:spcAft>
                <a:spcPts val="1200"/>
              </a:spcAft>
            </a:pPr>
            <a:r>
              <a:rPr lang="en-US" dirty="0" smtClean="0"/>
              <a:t>La </a:t>
            </a:r>
            <a:r>
              <a:rPr lang="en-US" dirty="0" err="1" smtClean="0"/>
              <a:t>falta</a:t>
            </a:r>
            <a:r>
              <a:rPr lang="en-US" dirty="0" smtClean="0"/>
              <a:t> </a:t>
            </a:r>
            <a:r>
              <a:rPr lang="en-US" dirty="0"/>
              <a:t>de fe y </a:t>
            </a:r>
            <a:r>
              <a:rPr lang="en-US" dirty="0" smtClean="0"/>
              <a:t>de </a:t>
            </a:r>
            <a:r>
              <a:rPr lang="en-US" dirty="0" err="1" smtClean="0"/>
              <a:t>piedad</a:t>
            </a:r>
            <a:endParaRPr lang="en-US" dirty="0"/>
          </a:p>
          <a:p>
            <a:pPr>
              <a:spcAft>
                <a:spcPts val="1200"/>
              </a:spcAft>
            </a:pPr>
            <a:endParaRPr lang="en-US"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209</a:t>
            </a:fld>
            <a:endParaRPr lang="en-US" dirty="0">
              <a:solidFill>
                <a:srgbClr val="FFFFFF"/>
              </a:solidFill>
            </a:endParaRPr>
          </a:p>
        </p:txBody>
      </p:sp>
    </p:spTree>
    <p:extLst>
      <p:ext uri="{BB962C8B-B14F-4D97-AF65-F5344CB8AC3E}">
        <p14:creationId xmlns:p14="http://schemas.microsoft.com/office/powerpoint/2010/main" val="7709292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914040" y="-360"/>
            <a:ext cx="10363320" cy="76212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FFFF00"/>
                </a:solidFill>
                <a:latin typeface="Calibri"/>
              </a:rPr>
              <a:t>¿Estamos en guerra? – Desafíos personales</a:t>
            </a:r>
          </a:p>
        </p:txBody>
      </p:sp>
      <p:sp>
        <p:nvSpPr>
          <p:cNvPr id="282" name="TextShape 2"/>
          <p:cNvSpPr txBox="1"/>
          <p:nvPr/>
        </p:nvSpPr>
        <p:spPr>
          <a:xfrm>
            <a:off x="304560" y="1218960"/>
            <a:ext cx="11582280" cy="5181480"/>
          </a:xfrm>
          <a:prstGeom prst="rect">
            <a:avLst/>
          </a:prstGeom>
          <a:noFill/>
          <a:ln w="0">
            <a:noFill/>
          </a:ln>
        </p:spPr>
        <p:txBody>
          <a:bodyPr>
            <a:normAutofit fontScale="85000" lnSpcReduction="10000"/>
          </a:bodyPr>
          <a:lstStyle/>
          <a:p>
            <a:pPr>
              <a:lnSpc>
                <a:spcPts val="2999"/>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smtClean="0">
                <a:solidFill>
                  <a:srgbClr val="FFFFFF"/>
                </a:solidFill>
                <a:latin typeface="Calibri"/>
              </a:rPr>
              <a:t>…</a:t>
            </a:r>
            <a:r>
              <a:rPr lang="es-ES" sz="3200" b="1" strike="noStrike" spc="-1" dirty="0" smtClean="0">
                <a:solidFill>
                  <a:srgbClr val="FFFFFF"/>
                </a:solidFill>
                <a:latin typeface="Calibri"/>
              </a:rPr>
              <a:t>Y en verdad, todos los que quieren vivir piadosamente en Cristo Jesús, </a:t>
            </a:r>
            <a:r>
              <a:rPr lang="es-ES" sz="3200" b="1" u="sng" strike="noStrike" spc="-1" dirty="0" smtClean="0">
                <a:solidFill>
                  <a:srgbClr val="FFFF00"/>
                </a:solidFill>
                <a:latin typeface="Calibri"/>
              </a:rPr>
              <a:t>serán perseguidos</a:t>
            </a:r>
            <a:r>
              <a:rPr lang="es-ES" sz="3200" b="1" strike="noStrike" spc="-1" dirty="0" smtClean="0">
                <a:solidFill>
                  <a:srgbClr val="FFFFFF"/>
                </a:solidFill>
                <a:latin typeface="Calibri"/>
              </a:rPr>
              <a:t>.</a:t>
            </a:r>
            <a:r>
              <a:rPr lang="en-US" sz="3200" b="1" strike="noStrike" spc="-1" dirty="0" smtClean="0">
                <a:solidFill>
                  <a:srgbClr val="FFFF00"/>
                </a:solidFill>
                <a:latin typeface="Calibri"/>
              </a:rPr>
              <a:t> </a:t>
            </a:r>
            <a:r>
              <a:rPr lang="en-US" sz="3200" b="1" strike="noStrike" spc="-1" dirty="0">
                <a:solidFill>
                  <a:srgbClr val="FFFFFF"/>
                </a:solidFill>
                <a:latin typeface="Calibri"/>
              </a:rPr>
              <a:t>(II Tim 3:12)</a:t>
            </a:r>
          </a:p>
          <a:p>
            <a:pPr algn="l" rtl="0">
              <a:lnSpc>
                <a:spcPts val="2999"/>
              </a:lnSpc>
              <a:spcBef>
                <a:spcPts val="224"/>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dirty="0">
              <a:solidFill>
                <a:srgbClr val="FFFFFF"/>
              </a:solidFill>
              <a:latin typeface="Calibri"/>
            </a:endParaRPr>
          </a:p>
          <a:p>
            <a:pPr>
              <a:lnSpc>
                <a:spcPts val="2999"/>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trike="noStrike" spc="-1" dirty="0" smtClean="0">
                <a:solidFill>
                  <a:srgbClr val="FFFFFF"/>
                </a:solidFill>
                <a:latin typeface="Calibri"/>
              </a:rPr>
              <a:t>Amados, les ruego como a extranjeros y peregrinos, que se abstengan de </a:t>
            </a:r>
            <a:r>
              <a:rPr lang="es-ES" sz="3200" b="1" u="sng" strike="noStrike" spc="-1" dirty="0" smtClean="0">
                <a:solidFill>
                  <a:srgbClr val="FFFF00"/>
                </a:solidFill>
                <a:latin typeface="Calibri"/>
              </a:rPr>
              <a:t>las pasiones carnales que combaten contra el alma</a:t>
            </a:r>
            <a:r>
              <a:rPr lang="es-ES" sz="3200" b="1" strike="noStrike" spc="-1" dirty="0" smtClean="0">
                <a:solidFill>
                  <a:srgbClr val="FFFFFF"/>
                </a:solidFill>
                <a:latin typeface="Calibri"/>
              </a:rPr>
              <a:t>. 12  Mantengan entre los gentiles una conducta irreprochable, a fin de que en aquello que </a:t>
            </a:r>
            <a:r>
              <a:rPr lang="es-ES" sz="3200" b="1" u="sng" strike="noStrike" spc="-1" dirty="0" smtClean="0">
                <a:solidFill>
                  <a:srgbClr val="FFFF00"/>
                </a:solidFill>
                <a:latin typeface="Calibri"/>
              </a:rPr>
              <a:t>les calumnian </a:t>
            </a:r>
            <a:r>
              <a:rPr lang="es-ES" sz="3200" b="1" strike="noStrike" spc="-1" dirty="0" smtClean="0">
                <a:solidFill>
                  <a:srgbClr val="FFFFFF"/>
                </a:solidFill>
                <a:latin typeface="Calibri"/>
              </a:rPr>
              <a:t>como malhechores, ellos, por razón de </a:t>
            </a:r>
            <a:r>
              <a:rPr lang="es-ES" sz="3200" b="1" strike="noStrike" spc="-1" dirty="0" smtClean="0">
                <a:solidFill>
                  <a:srgbClr val="2BE7E7"/>
                </a:solidFill>
                <a:latin typeface="Calibri"/>
              </a:rPr>
              <a:t>las buenas obras de ustedes, al considerarlas</a:t>
            </a:r>
            <a:r>
              <a:rPr lang="es-ES" sz="3200" b="1" strike="noStrike" spc="-1" dirty="0" smtClean="0">
                <a:solidFill>
                  <a:srgbClr val="FFFFFF"/>
                </a:solidFill>
                <a:latin typeface="Calibri"/>
              </a:rPr>
              <a:t>, glorifiquen a Dios en el día de la visitación. </a:t>
            </a:r>
            <a:r>
              <a:rPr lang="en-US" sz="3200" b="1" strike="noStrike" spc="-1" dirty="0" smtClean="0">
                <a:solidFill>
                  <a:srgbClr val="FFFFFF"/>
                </a:solidFill>
                <a:latin typeface="Calibri"/>
              </a:rPr>
              <a:t>(</a:t>
            </a:r>
            <a:r>
              <a:rPr lang="en-US" sz="3200" b="1" strike="noStrike" spc="-1" dirty="0">
                <a:solidFill>
                  <a:srgbClr val="FFFFFF"/>
                </a:solidFill>
                <a:latin typeface="Calibri"/>
              </a:rPr>
              <a:t>I Pedro 2:11-12)</a:t>
            </a:r>
          </a:p>
          <a:p>
            <a:pPr algn="l" rtl="0">
              <a:lnSpc>
                <a:spcPts val="2999"/>
              </a:lnSpc>
              <a:spcBef>
                <a:spcPts val="224"/>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dirty="0">
              <a:solidFill>
                <a:srgbClr val="FFFFFF"/>
              </a:solidFill>
              <a:latin typeface="Calibri"/>
            </a:endParaRPr>
          </a:p>
          <a:p>
            <a:pPr>
              <a:lnSpc>
                <a:spcPts val="2999"/>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smtClean="0">
                <a:solidFill>
                  <a:srgbClr val="FFFFFF"/>
                </a:solidFill>
                <a:latin typeface="Calibri"/>
              </a:rPr>
              <a:t>…</a:t>
            </a:r>
            <a:r>
              <a:rPr lang="es-ES" sz="3200" b="1" strike="noStrike" spc="-1" dirty="0" smtClean="0">
                <a:solidFill>
                  <a:srgbClr val="FFFFFF"/>
                </a:solidFill>
                <a:latin typeface="Calibri"/>
              </a:rPr>
              <a:t>para que sean irreprensibles y sencillos, hijos de Dios sin tacha </a:t>
            </a:r>
            <a:r>
              <a:rPr lang="es-ES" sz="3200" b="1" u="sng" strike="noStrike" spc="-1" dirty="0" smtClean="0">
                <a:solidFill>
                  <a:srgbClr val="FFFF00"/>
                </a:solidFill>
                <a:latin typeface="Calibri"/>
              </a:rPr>
              <a:t>en medio de una generación torcida y perversa</a:t>
            </a:r>
            <a:r>
              <a:rPr lang="es-ES" sz="3200" b="1" strike="noStrike" spc="-1" dirty="0" smtClean="0">
                <a:solidFill>
                  <a:srgbClr val="FFFFFF"/>
                </a:solidFill>
                <a:latin typeface="Calibri"/>
              </a:rPr>
              <a:t>, en medio de la cual ustedes </a:t>
            </a:r>
            <a:r>
              <a:rPr lang="es-ES" sz="3200" b="1" strike="noStrike" spc="-1" dirty="0" smtClean="0">
                <a:solidFill>
                  <a:srgbClr val="2BE7E7"/>
                </a:solidFill>
                <a:latin typeface="Calibri"/>
              </a:rPr>
              <a:t>resplandecen como luminares en el mundo</a:t>
            </a:r>
            <a:r>
              <a:rPr lang="es-ES" sz="3200" b="1" strike="noStrike" spc="-1" dirty="0" smtClean="0">
                <a:solidFill>
                  <a:srgbClr val="FFFFFF"/>
                </a:solidFill>
                <a:latin typeface="Calibri"/>
              </a:rPr>
              <a:t>. (</a:t>
            </a:r>
            <a:r>
              <a:rPr lang="en-US" sz="3200" b="1" strike="noStrike" spc="-1" dirty="0" err="1" smtClean="0">
                <a:solidFill>
                  <a:srgbClr val="FFFFFF"/>
                </a:solidFill>
                <a:latin typeface="Calibri"/>
              </a:rPr>
              <a:t>Filipenses</a:t>
            </a:r>
            <a:r>
              <a:rPr lang="en-US" sz="3200" b="1" strike="noStrike" spc="-1" dirty="0" smtClean="0">
                <a:solidFill>
                  <a:srgbClr val="FFFFFF"/>
                </a:solidFill>
                <a:latin typeface="Calibri"/>
              </a:rPr>
              <a:t> </a:t>
            </a:r>
            <a:r>
              <a:rPr lang="en-US" sz="3200" b="1" strike="noStrike" spc="-1" dirty="0">
                <a:solidFill>
                  <a:srgbClr val="FFFFFF"/>
                </a:solidFill>
                <a:latin typeface="Calibri"/>
              </a:rPr>
              <a:t>2:15)</a:t>
            </a:r>
          </a:p>
        </p:txBody>
      </p:sp>
      <p:sp>
        <p:nvSpPr>
          <p:cNvPr id="283"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94B7CB9-332A-4487-8105-F99B5C421AC8}" type="slidenum">
              <a:rPr lang="en-US" sz="1600" b="1" strike="noStrike" spc="-1">
                <a:solidFill>
                  <a:srgbClr val="FFFFFF"/>
                </a:solidFill>
                <a:latin typeface="Arial"/>
              </a:rPr>
              <a:t>21</a:t>
            </a:fld>
            <a:endParaRPr lang="en-US" sz="1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after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i="1" dirty="0" smtClean="0"/>
              <a:t>“El </a:t>
            </a:r>
            <a:r>
              <a:rPr lang="en-US" i="1" u="sng" dirty="0" err="1" smtClean="0"/>
              <a:t>contentamiento</a:t>
            </a:r>
            <a:r>
              <a:rPr lang="en-US" i="1" u="sng" dirty="0"/>
              <a:t>” - </a:t>
            </a:r>
            <a:r>
              <a:rPr lang="en-US" i="1" u="sng" dirty="0" err="1" smtClean="0"/>
              <a:t>aplicación</a:t>
            </a:r>
            <a:endParaRPr lang="en-US" i="1" u="sng" dirty="0"/>
          </a:p>
        </p:txBody>
      </p:sp>
      <p:sp>
        <p:nvSpPr>
          <p:cNvPr id="49155" name="Content Placeholder 3"/>
          <p:cNvSpPr>
            <a:spLocks noGrp="1"/>
          </p:cNvSpPr>
          <p:nvPr>
            <p:ph idx="1"/>
          </p:nvPr>
        </p:nvSpPr>
        <p:spPr>
          <a:xfrm>
            <a:off x="465252" y="1295400"/>
            <a:ext cx="11321143" cy="4648200"/>
          </a:xfrm>
        </p:spPr>
        <p:txBody>
          <a:bodyPr>
            <a:normAutofit fontScale="85000" lnSpcReduction="20000"/>
          </a:bodyPr>
          <a:lstStyle/>
          <a:p>
            <a:pPr lvl="0"/>
            <a:r>
              <a:rPr lang="es-ES" sz="3300" dirty="0"/>
              <a:t>¿Cuáles </a:t>
            </a:r>
            <a:r>
              <a:rPr lang="es-ES" sz="3300" dirty="0"/>
              <a:t>son las circunstancias estresantes que enfrentan muchos matrimonios donde el nivel de contentamiento de uno o ambos cónyuges tendrá un efecto profundo en si la circunstancia difícil se maneja de manera piadosa? </a:t>
            </a:r>
          </a:p>
          <a:p>
            <a:pPr marL="0" indent="0">
              <a:buNone/>
            </a:pPr>
            <a:endParaRPr lang="es-ES" sz="3300" dirty="0"/>
          </a:p>
          <a:p>
            <a:pPr lvl="0"/>
            <a:r>
              <a:rPr lang="es-ES" sz="3300" dirty="0"/>
              <a:t>¿</a:t>
            </a:r>
            <a:r>
              <a:rPr lang="es-ES" sz="3300" dirty="0"/>
              <a:t>Qué factores del entorno de una persona antes del matrimonio </a:t>
            </a:r>
            <a:r>
              <a:rPr lang="es-ES" sz="3300" dirty="0"/>
              <a:t>tienden </a:t>
            </a:r>
            <a:r>
              <a:rPr lang="es-ES" sz="3300" dirty="0"/>
              <a:t>a tener una influencia significativa en su actitud hacia las cosas materiales?</a:t>
            </a:r>
          </a:p>
          <a:p>
            <a:pPr lvl="0" algn="l" rtl="0"/>
            <a:endParaRPr lang="en-US" sz="3300" dirty="0"/>
          </a:p>
          <a:p>
            <a:pPr lvl="0" algn="l" rtl="0"/>
            <a:r>
              <a:rPr lang="en-US" sz="3300" dirty="0"/>
              <a:t>El </a:t>
            </a:r>
            <a:r>
              <a:rPr lang="en-US" sz="3300" dirty="0" err="1"/>
              <a:t>contentamiento</a:t>
            </a:r>
            <a:r>
              <a:rPr lang="en-US" sz="3300" dirty="0"/>
              <a:t> </a:t>
            </a:r>
            <a:r>
              <a:rPr lang="en-US" sz="3300" dirty="0" err="1"/>
              <a:t>en</a:t>
            </a:r>
            <a:r>
              <a:rPr lang="en-US" sz="3300" dirty="0"/>
              <a:t> </a:t>
            </a:r>
            <a:r>
              <a:rPr lang="en-US" sz="3300" dirty="0" err="1"/>
              <a:t>realidad</a:t>
            </a:r>
            <a:r>
              <a:rPr lang="en-US" sz="3300" dirty="0"/>
              <a:t> </a:t>
            </a:r>
            <a:r>
              <a:rPr lang="en-US" sz="3300" dirty="0"/>
              <a:t>comienza con una relación correcta con Dios. El </a:t>
            </a:r>
            <a:r>
              <a:rPr lang="en-US" sz="3300" dirty="0" err="1"/>
              <a:t>verdadero</a:t>
            </a:r>
            <a:r>
              <a:rPr lang="en-US" sz="3300" dirty="0"/>
              <a:t> </a:t>
            </a:r>
            <a:r>
              <a:rPr lang="en-US" sz="3300" dirty="0" err="1"/>
              <a:t>contentamiento</a:t>
            </a:r>
            <a:r>
              <a:rPr lang="en-US" sz="3300" dirty="0"/>
              <a:t> </a:t>
            </a:r>
            <a:r>
              <a:rPr lang="en-US" sz="3300" dirty="0" err="1"/>
              <a:t>en</a:t>
            </a:r>
            <a:r>
              <a:rPr lang="en-US" sz="3300" dirty="0"/>
              <a:t> </a:t>
            </a:r>
            <a:r>
              <a:rPr lang="en-US" sz="3300" dirty="0" err="1"/>
              <a:t>realidad</a:t>
            </a:r>
            <a:r>
              <a:rPr lang="en-US" sz="3300" dirty="0"/>
              <a:t> </a:t>
            </a:r>
            <a:r>
              <a:rPr lang="en-US" sz="3300" dirty="0"/>
              <a:t>se </a:t>
            </a:r>
            <a:r>
              <a:rPr lang="en-US" sz="3300" dirty="0" err="1"/>
              <a:t>encuentra</a:t>
            </a:r>
            <a:r>
              <a:rPr lang="en-US" sz="3300" dirty="0"/>
              <a:t> </a:t>
            </a:r>
            <a:r>
              <a:rPr lang="en-US" sz="3300" dirty="0" err="1"/>
              <a:t>sólo</a:t>
            </a:r>
            <a:r>
              <a:rPr lang="en-US" sz="3300" dirty="0"/>
              <a:t> </a:t>
            </a:r>
            <a:r>
              <a:rPr lang="en-US" sz="3300" dirty="0"/>
              <a:t>en Dios, no en nuestro cónyuge ni en nuestros familiares.</a:t>
            </a:r>
          </a:p>
          <a:p>
            <a:pPr algn="l" rtl="0"/>
            <a:endParaRPr lang="en-US"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210</a:t>
            </a:fld>
            <a:endParaRPr lang="en-US" dirty="0">
              <a:solidFill>
                <a:srgbClr val="FFFFFF"/>
              </a:solidFill>
            </a:endParaRPr>
          </a:p>
        </p:txBody>
      </p:sp>
    </p:spTree>
    <p:extLst>
      <p:ext uri="{BB962C8B-B14F-4D97-AF65-F5344CB8AC3E}">
        <p14:creationId xmlns:p14="http://schemas.microsoft.com/office/powerpoint/2010/main" val="2716366690"/>
      </p:ext>
    </p:extLst>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sz="3200" i="1" dirty="0"/>
              <a:t>¿Qué </a:t>
            </a:r>
            <a:r>
              <a:rPr lang="en-US" sz="3200" i="1" dirty="0" err="1"/>
              <a:t>es</a:t>
            </a:r>
            <a:r>
              <a:rPr lang="en-US" sz="3200" i="1" dirty="0"/>
              <a:t> </a:t>
            </a:r>
            <a:r>
              <a:rPr lang="en-US" sz="3200" i="1" dirty="0"/>
              <a:t>el </a:t>
            </a:r>
            <a:r>
              <a:rPr lang="en-US" sz="3200" i="1" dirty="0" err="1"/>
              <a:t>contentamiento</a:t>
            </a:r>
            <a:r>
              <a:rPr lang="en-US" sz="3200" i="1" dirty="0"/>
              <a:t> </a:t>
            </a:r>
            <a:r>
              <a:rPr lang="en-US" sz="3200" i="1" dirty="0" err="1"/>
              <a:t>en</a:t>
            </a:r>
            <a:r>
              <a:rPr lang="en-US" sz="3200" i="1" dirty="0"/>
              <a:t> </a:t>
            </a:r>
            <a:r>
              <a:rPr lang="en-US" sz="3200" i="1" dirty="0"/>
              <a:t>la familia?</a:t>
            </a:r>
            <a:endParaRPr lang="en-US" sz="3200" i="1" u="sng" dirty="0"/>
          </a:p>
        </p:txBody>
      </p:sp>
      <p:sp>
        <p:nvSpPr>
          <p:cNvPr id="49155" name="Content Placeholder 3"/>
          <p:cNvSpPr>
            <a:spLocks noGrp="1"/>
          </p:cNvSpPr>
          <p:nvPr>
            <p:ph idx="1"/>
          </p:nvPr>
        </p:nvSpPr>
        <p:spPr>
          <a:xfrm>
            <a:off x="436223" y="815069"/>
            <a:ext cx="11321143" cy="5608865"/>
          </a:xfrm>
        </p:spPr>
        <p:txBody>
          <a:bodyPr>
            <a:normAutofit lnSpcReduction="10000"/>
          </a:bodyPr>
          <a:lstStyle/>
          <a:p>
            <a:pPr lvl="0" algn="l" rtl="0"/>
            <a:r>
              <a:rPr lang="en-US" sz="2800" b="0" dirty="0"/>
              <a:t>No es aceptación sin deseo de mejora (Heb 10:24)</a:t>
            </a:r>
          </a:p>
          <a:p>
            <a:pPr lvl="1" algn="l" rtl="0"/>
            <a:r>
              <a:rPr lang="en-US" sz="2800" b="0" dirty="0" err="1"/>
              <a:t>Debemos</a:t>
            </a:r>
            <a:r>
              <a:rPr lang="en-US" sz="2800" b="0" dirty="0"/>
              <a:t> </a:t>
            </a:r>
            <a:r>
              <a:rPr lang="en-US" sz="2800" b="0" dirty="0"/>
              <a:t>trabajar para mejorarnos a nosotros mismos y a los demás, pero esto no se </a:t>
            </a:r>
            <a:r>
              <a:rPr lang="en-US" sz="2800" b="0" dirty="0" err="1"/>
              <a:t>logra</a:t>
            </a:r>
            <a:r>
              <a:rPr lang="en-US" sz="2800" b="0" dirty="0"/>
              <a:t> por...</a:t>
            </a:r>
            <a:endParaRPr lang="en-US" sz="2800" b="0" dirty="0"/>
          </a:p>
          <a:p>
            <a:pPr lvl="2" algn="l" rtl="0"/>
            <a:r>
              <a:rPr lang="en-US" b="0" dirty="0" smtClean="0"/>
              <a:t>La </a:t>
            </a:r>
            <a:r>
              <a:rPr lang="en-US" b="0" dirty="0" err="1" smtClean="0"/>
              <a:t>amargura</a:t>
            </a:r>
            <a:r>
              <a:rPr lang="en-US" b="0" dirty="0" smtClean="0"/>
              <a:t> </a:t>
            </a:r>
            <a:r>
              <a:rPr lang="en-US" b="0" dirty="0"/>
              <a:t>(Colosenses 3:19)</a:t>
            </a:r>
          </a:p>
          <a:p>
            <a:pPr lvl="2" algn="l" rtl="0"/>
            <a:r>
              <a:rPr lang="en-US" b="0" dirty="0" smtClean="0"/>
              <a:t>La </a:t>
            </a:r>
            <a:r>
              <a:rPr lang="en-US" b="0" dirty="0" err="1" smtClean="0"/>
              <a:t>contención</a:t>
            </a:r>
            <a:r>
              <a:rPr lang="en-US" b="0" dirty="0" smtClean="0"/>
              <a:t> </a:t>
            </a:r>
            <a:r>
              <a:rPr lang="en-US" b="0" dirty="0"/>
              <a:t>(</a:t>
            </a:r>
            <a:r>
              <a:rPr lang="en-US" b="0" i="0" dirty="0">
                <a:effectLst/>
              </a:rPr>
              <a:t>Proverbios 21:9; 21:19; 27:15; 25:24)</a:t>
            </a:r>
            <a:endParaRPr lang="en-US" b="0" dirty="0"/>
          </a:p>
          <a:p>
            <a:pPr lvl="2" algn="l" rtl="0"/>
            <a:r>
              <a:rPr lang="en-US" b="0" dirty="0" smtClean="0"/>
              <a:t>Las </a:t>
            </a:r>
            <a:r>
              <a:rPr lang="en-US" b="0" dirty="0" err="1" smtClean="0"/>
              <a:t>comparaciones</a:t>
            </a:r>
            <a:r>
              <a:rPr lang="en-US" b="0" dirty="0" smtClean="0"/>
              <a:t> </a:t>
            </a:r>
            <a:r>
              <a:rPr lang="en-US" b="0" dirty="0"/>
              <a:t>desfavorables (Efesios 4:29)</a:t>
            </a:r>
          </a:p>
          <a:p>
            <a:pPr lvl="2" algn="l" rtl="0"/>
            <a:r>
              <a:rPr lang="en-US" b="0" dirty="0" smtClean="0"/>
              <a:t>Negar </a:t>
            </a:r>
            <a:r>
              <a:rPr lang="en-US" b="0" dirty="0"/>
              <a:t>la intimidad (I Cor. 7:2-5)</a:t>
            </a:r>
          </a:p>
          <a:p>
            <a:pPr lvl="2" algn="l" rtl="0"/>
            <a:r>
              <a:rPr lang="en-US" b="0" dirty="0" smtClean="0"/>
              <a:t>Las </a:t>
            </a:r>
            <a:r>
              <a:rPr lang="en-US" b="0" dirty="0" err="1" smtClean="0"/>
              <a:t>amenazas</a:t>
            </a:r>
            <a:r>
              <a:rPr lang="en-US" b="0" dirty="0" smtClean="0"/>
              <a:t> </a:t>
            </a:r>
            <a:r>
              <a:rPr lang="en-US" b="0" dirty="0"/>
              <a:t>y violencia</a:t>
            </a:r>
          </a:p>
          <a:p>
            <a:pPr lvl="2" algn="l" rtl="0"/>
            <a:r>
              <a:rPr lang="en-US" b="0" dirty="0"/>
              <a:t>Hablar mal </a:t>
            </a:r>
            <a:r>
              <a:rPr lang="en-US" b="0" dirty="0" smtClean="0"/>
              <a:t>del </a:t>
            </a:r>
            <a:r>
              <a:rPr lang="en-US" b="0" dirty="0"/>
              <a:t>otro (Prov. 31:12)</a:t>
            </a:r>
          </a:p>
          <a:p>
            <a:pPr algn="l" rtl="0"/>
            <a:r>
              <a:rPr lang="en-US" sz="2800" dirty="0"/>
              <a:t>Es una adaptación alegre a una situación incluso si no se puede cambiar. (Filipenses 4:10-13)</a:t>
            </a:r>
          </a:p>
          <a:p>
            <a:pPr algn="l" rtl="0"/>
            <a:r>
              <a:rPr lang="en-US" sz="2800" dirty="0"/>
              <a:t>Agradecimiento por lo que </a:t>
            </a:r>
            <a:r>
              <a:rPr lang="en-US" sz="2800" dirty="0" err="1"/>
              <a:t>tenemos</a:t>
            </a:r>
            <a:r>
              <a:rPr lang="en-US" sz="2800" dirty="0"/>
              <a:t> </a:t>
            </a:r>
            <a:r>
              <a:rPr lang="en-US" sz="2800" dirty="0"/>
              <a:t>(1 </a:t>
            </a:r>
            <a:r>
              <a:rPr lang="en-US" sz="2800" dirty="0" err="1"/>
              <a:t>Tes</a:t>
            </a:r>
            <a:r>
              <a:rPr lang="en-US" sz="2800" dirty="0"/>
              <a:t>. 5:18</a:t>
            </a:r>
            <a:r>
              <a:rPr lang="en-US" sz="2800" dirty="0"/>
              <a:t>; Fil. 4:6)</a:t>
            </a:r>
            <a:endParaRPr lang="en-US" sz="2800" b="0"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211</a:t>
            </a:fld>
            <a:endParaRPr lang="en-US" dirty="0">
              <a:solidFill>
                <a:srgbClr val="FFFFFF"/>
              </a:solidFill>
            </a:endParaRPr>
          </a:p>
        </p:txBody>
      </p:sp>
    </p:spTree>
    <p:extLst>
      <p:ext uri="{BB962C8B-B14F-4D97-AF65-F5344CB8AC3E}">
        <p14:creationId xmlns:p14="http://schemas.microsoft.com/office/powerpoint/2010/main" val="1111404666"/>
      </p:ext>
    </p:extLst>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rtl="0"/>
            <a:r>
              <a:rPr lang="en-US" dirty="0" err="1" smtClean="0"/>
              <a:t>Bondad</a:t>
            </a:r>
            <a:endParaRPr lang="en-US" dirty="0"/>
          </a:p>
        </p:txBody>
      </p:sp>
      <p:sp>
        <p:nvSpPr>
          <p:cNvPr id="49155" name="Content Placeholder 3"/>
          <p:cNvSpPr>
            <a:spLocks noGrp="1"/>
          </p:cNvSpPr>
          <p:nvPr>
            <p:ph idx="1"/>
          </p:nvPr>
        </p:nvSpPr>
        <p:spPr>
          <a:xfrm>
            <a:off x="436223" y="990600"/>
            <a:ext cx="11277600" cy="4582886"/>
          </a:xfrm>
        </p:spPr>
        <p:txBody>
          <a:bodyPr>
            <a:normAutofit lnSpcReduction="10000"/>
          </a:bodyPr>
          <a:lstStyle/>
          <a:p>
            <a:pPr lvl="0" algn="l" rtl="0"/>
            <a:r>
              <a:rPr lang="en-US" dirty="0" err="1"/>
              <a:t>Griego</a:t>
            </a:r>
            <a:r>
              <a:rPr lang="en-US" dirty="0" smtClean="0"/>
              <a:t>: </a:t>
            </a:r>
            <a:r>
              <a:rPr lang="en-US" dirty="0" err="1" smtClean="0"/>
              <a:t>chrestotes</a:t>
            </a:r>
            <a:r>
              <a:rPr lang="en-US" dirty="0"/>
              <a:t>– bondad de corazón, </a:t>
            </a:r>
            <a:r>
              <a:rPr lang="en-US" dirty="0" err="1" smtClean="0"/>
              <a:t>amable</a:t>
            </a:r>
            <a:endParaRPr lang="en-US" dirty="0"/>
          </a:p>
          <a:p>
            <a:pPr lvl="0" algn="l" rtl="0"/>
            <a:endParaRPr lang="en-US" dirty="0"/>
          </a:p>
          <a:p>
            <a:pPr algn="l" rtl="0"/>
            <a:r>
              <a:rPr lang="en-US" dirty="0">
                <a:cs typeface="Times New Roman" panose="02020603050405020304" pitchFamily="18" charset="0"/>
              </a:rPr>
              <a:t>También traducido como “</a:t>
            </a:r>
            <a:r>
              <a:rPr lang="en-US" dirty="0" err="1">
                <a:cs typeface="Times New Roman" panose="02020603050405020304" pitchFamily="18" charset="0"/>
              </a:rPr>
              <a:t>benignidad</a:t>
            </a:r>
            <a:r>
              <a:rPr lang="en-US" dirty="0">
                <a:cs typeface="Times New Roman" panose="02020603050405020304" pitchFamily="18" charset="0"/>
              </a:rPr>
              <a:t>” </a:t>
            </a:r>
            <a:r>
              <a:rPr lang="en-US" dirty="0">
                <a:cs typeface="Times New Roman" panose="02020603050405020304" pitchFamily="18" charset="0"/>
              </a:rPr>
              <a:t>o </a:t>
            </a:r>
            <a:r>
              <a:rPr lang="en-US" dirty="0">
                <a:cs typeface="Times New Roman" panose="02020603050405020304" pitchFamily="18" charset="0"/>
              </a:rPr>
              <a:t>“</a:t>
            </a:r>
            <a:r>
              <a:rPr lang="en-US" dirty="0" err="1">
                <a:cs typeface="Times New Roman" panose="02020603050405020304" pitchFamily="18" charset="0"/>
              </a:rPr>
              <a:t>amabilidad</a:t>
            </a:r>
            <a:r>
              <a:rPr lang="en-US" dirty="0">
                <a:cs typeface="Times New Roman" panose="02020603050405020304" pitchFamily="18" charset="0"/>
              </a:rPr>
              <a:t>”. </a:t>
            </a:r>
            <a:r>
              <a:rPr lang="en-US" dirty="0">
                <a:cs typeface="Times New Roman" panose="02020603050405020304" pitchFamily="18" charset="0"/>
              </a:rPr>
              <a:t>Por ejemplo, Gálatas 5:22 – se traduce </a:t>
            </a:r>
            <a:r>
              <a:rPr lang="en-US" dirty="0" err="1">
                <a:cs typeface="Times New Roman" panose="02020603050405020304" pitchFamily="18" charset="0"/>
              </a:rPr>
              <a:t>benignidad</a:t>
            </a:r>
            <a:r>
              <a:rPr lang="en-US" dirty="0">
                <a:cs typeface="Times New Roman" panose="02020603050405020304" pitchFamily="18" charset="0"/>
              </a:rPr>
              <a:t> (NBLA, RV60), </a:t>
            </a:r>
            <a:r>
              <a:rPr lang="en-US" dirty="0" err="1">
                <a:cs typeface="Times New Roman" panose="02020603050405020304" pitchFamily="18" charset="0"/>
              </a:rPr>
              <a:t>gentileza</a:t>
            </a:r>
            <a:r>
              <a:rPr lang="en-US" dirty="0">
                <a:cs typeface="Times New Roman" panose="02020603050405020304" pitchFamily="18" charset="0"/>
              </a:rPr>
              <a:t> </a:t>
            </a:r>
            <a:r>
              <a:rPr lang="en-US" dirty="0">
                <a:cs typeface="Times New Roman" panose="02020603050405020304" pitchFamily="18" charset="0"/>
              </a:rPr>
              <a:t>(NTV) o </a:t>
            </a:r>
            <a:r>
              <a:rPr lang="en-US" dirty="0" err="1">
                <a:cs typeface="Times New Roman" panose="02020603050405020304" pitchFamily="18" charset="0"/>
              </a:rPr>
              <a:t>amabilidad</a:t>
            </a:r>
            <a:r>
              <a:rPr lang="en-US" dirty="0">
                <a:cs typeface="Times New Roman" panose="02020603050405020304" pitchFamily="18" charset="0"/>
              </a:rPr>
              <a:t> (NVI)</a:t>
            </a:r>
            <a:endParaRPr lang="en-US" dirty="0">
              <a:cs typeface="Times New Roman" panose="02020603050405020304" pitchFamily="18" charset="0"/>
            </a:endParaRPr>
          </a:p>
          <a:p>
            <a:pPr algn="l" rtl="0"/>
            <a:endParaRPr lang="en-US" dirty="0">
              <a:cs typeface="Times New Roman" panose="02020603050405020304" pitchFamily="18" charset="0"/>
            </a:endParaRPr>
          </a:p>
          <a:p>
            <a:r>
              <a:rPr lang="en-US" i="0" dirty="0" smtClean="0">
                <a:effectLst/>
              </a:rPr>
              <a:t>G</a:t>
            </a:r>
            <a:r>
              <a:rPr lang="es-ES" i="0" dirty="0" err="1" smtClean="0">
                <a:effectLst/>
              </a:rPr>
              <a:t>ál</a:t>
            </a:r>
            <a:r>
              <a:rPr lang="en-US" i="0" dirty="0" smtClean="0">
                <a:effectLst/>
              </a:rPr>
              <a:t>. </a:t>
            </a:r>
            <a:r>
              <a:rPr lang="en-US" i="0" dirty="0">
                <a:effectLst/>
              </a:rPr>
              <a:t>5:22 - </a:t>
            </a:r>
            <a:r>
              <a:rPr lang="es-ES" dirty="0"/>
              <a:t>Pero el fruto del Espíritu es amor, gozo, paz, paciencia, benignidad, bondad, </a:t>
            </a:r>
            <a:r>
              <a:rPr lang="es-ES" dirty="0" smtClean="0"/>
              <a:t>fidelidad… </a:t>
            </a:r>
            <a:r>
              <a:rPr lang="en-US" i="0" dirty="0" smtClean="0">
                <a:effectLst/>
              </a:rPr>
              <a:t>(NBLA</a:t>
            </a:r>
            <a:r>
              <a:rPr lang="en-US" i="0" dirty="0">
                <a:effectLst/>
              </a:rPr>
              <a:t>)</a:t>
            </a:r>
            <a:endParaRPr lang="en-US" dirty="0"/>
          </a:p>
          <a:p>
            <a:pPr lvl="0" algn="l" rtl="0"/>
            <a:endParaRPr lang="en-US"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212</a:t>
            </a:fld>
            <a:endParaRPr lang="en-US">
              <a:solidFill>
                <a:srgbClr val="FFFFFF"/>
              </a:solidFill>
            </a:endParaRPr>
          </a:p>
        </p:txBody>
      </p:sp>
      <p:pic>
        <p:nvPicPr>
          <p:cNvPr id="1026" name="Picture 2">
            <a:extLst>
              <a:ext uri="{FF2B5EF4-FFF2-40B4-BE49-F238E27FC236}">
                <a16:creationId xmlns="" xmlns:a16="http://schemas.microsoft.com/office/drawing/2014/main" id="{AF76B06B-1926-4331-1D25-32841C93BA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9194" y="145256"/>
            <a:ext cx="21336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97106"/>
      </p:ext>
    </p:extLst>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rtl="0"/>
            <a:r>
              <a:rPr lang="en-US" dirty="0" smtClean="0"/>
              <a:t>La </a:t>
            </a:r>
            <a:r>
              <a:rPr lang="en-US" dirty="0" err="1" smtClean="0"/>
              <a:t>bondad</a:t>
            </a:r>
            <a:endParaRPr lang="en-US" dirty="0"/>
          </a:p>
        </p:txBody>
      </p:sp>
      <p:sp>
        <p:nvSpPr>
          <p:cNvPr id="49155" name="Content Placeholder 3"/>
          <p:cNvSpPr>
            <a:spLocks noGrp="1"/>
          </p:cNvSpPr>
          <p:nvPr>
            <p:ph idx="1"/>
          </p:nvPr>
        </p:nvSpPr>
        <p:spPr>
          <a:xfrm>
            <a:off x="436223" y="990600"/>
            <a:ext cx="11277600" cy="4582886"/>
          </a:xfrm>
        </p:spPr>
        <p:txBody>
          <a:bodyPr>
            <a:normAutofit/>
          </a:bodyPr>
          <a:lstStyle/>
          <a:p>
            <a:pPr marL="287338" indent="-287338">
              <a:lnSpc>
                <a:spcPct val="107000"/>
              </a:lnSpc>
              <a:spcBef>
                <a:spcPts val="0"/>
              </a:spcBef>
              <a:spcAft>
                <a:spcPts val="800"/>
              </a:spcAft>
            </a:pPr>
            <a:r>
              <a:rPr lang="en-US" sz="2800" kern="100" dirty="0"/>
              <a:t>“Es un atributo que pone </a:t>
            </a:r>
            <a:r>
              <a:rPr lang="en-US" sz="2800" kern="100" dirty="0"/>
              <a:t>al </a:t>
            </a:r>
            <a:r>
              <a:rPr lang="en-US" sz="2800" kern="100" dirty="0" err="1"/>
              <a:t>otro</a:t>
            </a:r>
            <a:r>
              <a:rPr lang="en-US" sz="2800" kern="100" dirty="0"/>
              <a:t> </a:t>
            </a:r>
            <a:r>
              <a:rPr lang="en-US" sz="2800" kern="100" dirty="0" err="1"/>
              <a:t>en</a:t>
            </a:r>
            <a:r>
              <a:rPr lang="en-US" sz="2800" kern="100" dirty="0"/>
              <a:t> </a:t>
            </a:r>
            <a:r>
              <a:rPr lang="en-US" sz="2800" kern="100" dirty="0"/>
              <a:t>primer lugar y se define por la acción más que por la emoción”. (Ravi Zacharias - Yo, Isaac, </a:t>
            </a:r>
            <a:r>
              <a:rPr lang="en-US" sz="2800" kern="100" dirty="0" err="1"/>
              <a:t>te</a:t>
            </a:r>
            <a:r>
              <a:rPr lang="en-US" sz="2800" kern="100" dirty="0"/>
              <a:t> </a:t>
            </a:r>
            <a:r>
              <a:rPr lang="en-US" sz="2800" kern="100" dirty="0" err="1"/>
              <a:t>acepto</a:t>
            </a:r>
            <a:r>
              <a:rPr lang="en-US" sz="2800" kern="100" dirty="0"/>
              <a:t>, </a:t>
            </a:r>
            <a:r>
              <a:rPr lang="en-US" sz="2800" kern="100" dirty="0"/>
              <a:t>Rebeca, pág. 51).</a:t>
            </a:r>
          </a:p>
          <a:p>
            <a:pPr algn="l" rtl="0"/>
            <a:r>
              <a:rPr lang="en-US" sz="2800" kern="100" dirty="0"/>
              <a:t>La bondad de Dios no está sólo </a:t>
            </a:r>
            <a:r>
              <a:rPr lang="en-US" sz="2800" kern="100" dirty="0" err="1"/>
              <a:t>en</a:t>
            </a:r>
            <a:r>
              <a:rPr lang="en-US" sz="2800" kern="100" dirty="0"/>
              <a:t> </a:t>
            </a:r>
            <a:r>
              <a:rPr lang="en-US" sz="2800" kern="100" dirty="0"/>
              <a:t>las palabras </a:t>
            </a:r>
            <a:r>
              <a:rPr lang="en-US" sz="2800" kern="100" dirty="0"/>
              <a:t>o </a:t>
            </a:r>
            <a:r>
              <a:rPr lang="en-US" sz="2800" kern="100" dirty="0"/>
              <a:t>las </a:t>
            </a:r>
            <a:r>
              <a:rPr lang="en-US" sz="2800" kern="100" dirty="0" err="1"/>
              <a:t>emociones</a:t>
            </a:r>
            <a:r>
              <a:rPr lang="en-US" sz="2800" kern="100" dirty="0"/>
              <a:t>. </a:t>
            </a:r>
            <a:r>
              <a:rPr lang="en-US" sz="2800" kern="100" dirty="0" err="1"/>
              <a:t>En</a:t>
            </a:r>
            <a:r>
              <a:rPr lang="en-US" sz="2800" kern="100" dirty="0"/>
              <a:t> </a:t>
            </a:r>
            <a:r>
              <a:rPr lang="en-US" sz="2800" kern="100" dirty="0" err="1"/>
              <a:t>vez</a:t>
            </a:r>
            <a:r>
              <a:rPr lang="en-US" sz="2800" kern="100" dirty="0"/>
              <a:t> de </a:t>
            </a:r>
            <a:r>
              <a:rPr lang="en-US" sz="2800" kern="100" dirty="0" err="1"/>
              <a:t>eso</a:t>
            </a:r>
            <a:r>
              <a:rPr lang="en-US" sz="2800" kern="100" dirty="0"/>
              <a:t>, ¡Su </a:t>
            </a:r>
            <a:r>
              <a:rPr lang="en-US" sz="2800" kern="100" dirty="0"/>
              <a:t>bondad está </a:t>
            </a:r>
            <a:r>
              <a:rPr lang="en-US" sz="2800" kern="100" dirty="0" err="1"/>
              <a:t>en</a:t>
            </a:r>
            <a:r>
              <a:rPr lang="en-US" sz="2800" kern="100" dirty="0"/>
              <a:t> </a:t>
            </a:r>
            <a:r>
              <a:rPr lang="en-US" sz="2800" kern="100" dirty="0"/>
              <a:t>la </a:t>
            </a:r>
            <a:r>
              <a:rPr lang="en-US" sz="2800" kern="100" dirty="0" err="1"/>
              <a:t>acción</a:t>
            </a:r>
            <a:r>
              <a:rPr lang="en-US" sz="2800" kern="100" dirty="0"/>
              <a:t>!</a:t>
            </a:r>
          </a:p>
          <a:p>
            <a:pPr algn="l" rtl="0"/>
            <a:r>
              <a:rPr lang="en-US" sz="2800" kern="100" dirty="0"/>
              <a:t>La bondad de Dios se </a:t>
            </a:r>
            <a:r>
              <a:rPr lang="en-US" sz="2800" kern="100" dirty="0" err="1"/>
              <a:t>muestra</a:t>
            </a:r>
            <a:r>
              <a:rPr lang="en-US" sz="2800" kern="100" dirty="0"/>
              <a:t> </a:t>
            </a:r>
            <a:r>
              <a:rPr lang="en-US" sz="2800" kern="100" dirty="0"/>
              <a:t>al:</a:t>
            </a:r>
            <a:endParaRPr lang="en-US" sz="2800" kern="100" dirty="0"/>
          </a:p>
          <a:p>
            <a:pPr lvl="1" algn="l" rtl="0"/>
            <a:r>
              <a:rPr lang="en-US" sz="2800" kern="100" dirty="0" err="1"/>
              <a:t>Enviar</a:t>
            </a:r>
            <a:r>
              <a:rPr lang="en-US" sz="2800" kern="100" dirty="0"/>
              <a:t> a Su </a:t>
            </a:r>
            <a:r>
              <a:rPr lang="en-US" sz="2800" kern="100" dirty="0"/>
              <a:t>Hijo (Romanos 5:8)</a:t>
            </a:r>
          </a:p>
          <a:p>
            <a:pPr lvl="1" algn="l" rtl="0"/>
            <a:r>
              <a:rPr lang="en-US" sz="2800" kern="100" dirty="0" err="1"/>
              <a:t>Guiarnos</a:t>
            </a:r>
            <a:r>
              <a:rPr lang="en-US" sz="2800" kern="100" dirty="0"/>
              <a:t> </a:t>
            </a:r>
            <a:r>
              <a:rPr lang="en-US" sz="2800" kern="100" dirty="0"/>
              <a:t>a la salvación (Romanos 2:4)</a:t>
            </a:r>
          </a:p>
          <a:p>
            <a:pPr lvl="1" algn="l" rtl="0"/>
            <a:r>
              <a:rPr lang="en-US" sz="2800" kern="100" dirty="0"/>
              <a:t>Salvarnos (Tito 3:4-6)</a:t>
            </a:r>
          </a:p>
          <a:p>
            <a:pPr lvl="0" algn="l" rtl="0"/>
            <a:endParaRPr lang="en-US"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213</a:t>
            </a:fld>
            <a:endParaRPr lang="en-US">
              <a:solidFill>
                <a:srgbClr val="FFFFFF"/>
              </a:solidFill>
            </a:endParaRPr>
          </a:p>
        </p:txBody>
      </p:sp>
      <p:sp>
        <p:nvSpPr>
          <p:cNvPr id="2" name="Rectangle: Rounded Corners 1">
            <a:extLst>
              <a:ext uri="{FF2B5EF4-FFF2-40B4-BE49-F238E27FC236}">
                <a16:creationId xmlns="" xmlns:a16="http://schemas.microsoft.com/office/drawing/2014/main" id="{5410CE04-AFDA-E43F-092F-2EA720668B2D}"/>
              </a:ext>
            </a:extLst>
          </p:cNvPr>
          <p:cNvSpPr/>
          <p:nvPr/>
        </p:nvSpPr>
        <p:spPr bwMode="auto">
          <a:xfrm>
            <a:off x="2499168" y="5703040"/>
            <a:ext cx="7151711" cy="54294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I Cor. 13:4 - El </a:t>
            </a:r>
            <a:r>
              <a:rPr lang="en-US" sz="2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amor</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es</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paciente</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es</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bondadoso</a:t>
            </a:r>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1978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sz="2800" i="1" u="sng" dirty="0"/>
              <a:t>Colosenses 3:12-14</a:t>
            </a:r>
          </a:p>
        </p:txBody>
      </p:sp>
      <p:sp>
        <p:nvSpPr>
          <p:cNvPr id="49155" name="Content Placeholder 3"/>
          <p:cNvSpPr>
            <a:spLocks noGrp="1"/>
          </p:cNvSpPr>
          <p:nvPr>
            <p:ph idx="1"/>
          </p:nvPr>
        </p:nvSpPr>
        <p:spPr>
          <a:xfrm>
            <a:off x="581366" y="3886200"/>
            <a:ext cx="11001829" cy="1600200"/>
          </a:xfrm>
        </p:spPr>
        <p:txBody>
          <a:bodyPr>
            <a:normAutofit/>
          </a:bodyPr>
          <a:lstStyle/>
          <a:p>
            <a:pPr marL="0" indent="0" algn="ctr">
              <a:buNone/>
            </a:pPr>
            <a:r>
              <a:rPr lang="es-ES" sz="2400" dirty="0"/>
              <a:t>Sea quitada de ustedes toda amargura, enojo, ira, gritos, insultos, así como toda malicia. </a:t>
            </a:r>
            <a:r>
              <a:rPr lang="es-ES" sz="2400" dirty="0"/>
              <a:t>32</a:t>
            </a:r>
            <a:r>
              <a:rPr lang="es-ES" sz="2400" dirty="0"/>
              <a:t>  Sean más bien </a:t>
            </a:r>
            <a:r>
              <a:rPr lang="es-ES" sz="2400" i="1" u="sng" dirty="0">
                <a:solidFill>
                  <a:srgbClr val="FFFF00"/>
                </a:solidFill>
              </a:rPr>
              <a:t>amables</a:t>
            </a:r>
            <a:r>
              <a:rPr lang="es-ES" sz="2400" dirty="0"/>
              <a:t> unos con otros, misericordiosos, </a:t>
            </a:r>
            <a:r>
              <a:rPr lang="es-ES" sz="2400" i="1" u="sng" dirty="0">
                <a:solidFill>
                  <a:srgbClr val="FFFF00"/>
                </a:solidFill>
              </a:rPr>
              <a:t>perdonándose</a:t>
            </a:r>
            <a:r>
              <a:rPr lang="es-ES" sz="2400" dirty="0"/>
              <a:t> unos a otros, así como también Dios los perdonó en Cristo. </a:t>
            </a:r>
            <a:endParaRPr lang="en-US" sz="2400"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214</a:t>
            </a:fld>
            <a:endParaRPr lang="en-US" dirty="0">
              <a:solidFill>
                <a:srgbClr val="FFFFFF"/>
              </a:solidFill>
            </a:endParaRPr>
          </a:p>
        </p:txBody>
      </p:sp>
      <p:sp>
        <p:nvSpPr>
          <p:cNvPr id="182273" name="Rectangle 1"/>
          <p:cNvSpPr>
            <a:spLocks noChangeArrowheads="1"/>
          </p:cNvSpPr>
          <p:nvPr/>
        </p:nvSpPr>
        <p:spPr bwMode="auto">
          <a:xfrm>
            <a:off x="784566" y="5781477"/>
            <a:ext cx="9655629" cy="92333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solidFill>
                  <a:srgbClr val="000000"/>
                </a:solidFill>
              </a:rPr>
              <a:t>Nótese en ambos pasajes la </a:t>
            </a:r>
            <a:r>
              <a:rPr lang="en-US" b="1" dirty="0" err="1">
                <a:solidFill>
                  <a:srgbClr val="000000"/>
                </a:solidFill>
              </a:rPr>
              <a:t>relación</a:t>
            </a:r>
            <a:r>
              <a:rPr lang="en-US" b="1" dirty="0">
                <a:solidFill>
                  <a:srgbClr val="000000"/>
                </a:solidFill>
              </a:rPr>
              <a:t> entre la bondad y la </a:t>
            </a:r>
            <a:r>
              <a:rPr lang="en-US" b="1" dirty="0" err="1">
                <a:solidFill>
                  <a:srgbClr val="000000"/>
                </a:solidFill>
              </a:rPr>
              <a:t>tolerancia</a:t>
            </a:r>
            <a:r>
              <a:rPr lang="en-US" b="1" dirty="0">
                <a:solidFill>
                  <a:srgbClr val="000000"/>
                </a:solidFill>
              </a:rPr>
              <a:t> o el </a:t>
            </a:r>
            <a:r>
              <a:rPr lang="en-US" b="1" dirty="0" err="1">
                <a:solidFill>
                  <a:srgbClr val="000000"/>
                </a:solidFill>
              </a:rPr>
              <a:t>perdón</a:t>
            </a:r>
            <a:r>
              <a:rPr lang="en-US" b="1" dirty="0">
                <a:solidFill>
                  <a:srgbClr val="000000"/>
                </a:solidFill>
              </a:rPr>
              <a:t>.</a:t>
            </a:r>
          </a:p>
          <a:p>
            <a:r>
              <a:rPr lang="en-US" b="1" dirty="0">
                <a:solidFill>
                  <a:srgbClr val="000000"/>
                </a:solidFill>
              </a:rPr>
              <a:t> </a:t>
            </a:r>
          </a:p>
          <a:p>
            <a:r>
              <a:rPr lang="en-US" b="1" dirty="0">
                <a:solidFill>
                  <a:srgbClr val="000000"/>
                </a:solidFill>
              </a:rPr>
              <a:t>¿</a:t>
            </a:r>
            <a:r>
              <a:rPr lang="en-US" b="1" dirty="0" err="1">
                <a:solidFill>
                  <a:srgbClr val="000000"/>
                </a:solidFill>
              </a:rPr>
              <a:t>Cuáles</a:t>
            </a:r>
            <a:r>
              <a:rPr lang="en-US" b="1" dirty="0">
                <a:solidFill>
                  <a:srgbClr val="000000"/>
                </a:solidFill>
              </a:rPr>
              <a:t> palabras o cualidades se asocian con la bondad en estos dos pasajes?</a:t>
            </a:r>
          </a:p>
        </p:txBody>
      </p:sp>
      <p:sp>
        <p:nvSpPr>
          <p:cNvPr id="6" name="Title 1"/>
          <p:cNvSpPr txBox="1">
            <a:spLocks/>
          </p:cNvSpPr>
          <p:nvPr/>
        </p:nvSpPr>
        <p:spPr bwMode="auto">
          <a:xfrm>
            <a:off x="1524794" y="32766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800" b="1" i="1" u="sng" kern="0" dirty="0">
                <a:solidFill>
                  <a:srgbClr val="FFFF00"/>
                </a:solidFill>
                <a:latin typeface="Calibri" pitchFamily="34" charset="0"/>
                <a:ea typeface="Calibri" pitchFamily="34" charset="0"/>
                <a:cs typeface="Calibri" pitchFamily="34" charset="0"/>
              </a:rPr>
              <a:t>Efesios 4:31-32</a:t>
            </a:r>
          </a:p>
        </p:txBody>
      </p:sp>
      <p:sp>
        <p:nvSpPr>
          <p:cNvPr id="7" name="Rectangle 6"/>
          <p:cNvSpPr/>
          <p:nvPr/>
        </p:nvSpPr>
        <p:spPr>
          <a:xfrm>
            <a:off x="784566" y="533400"/>
            <a:ext cx="10798629" cy="2492990"/>
          </a:xfrm>
          <a:prstGeom prst="rect">
            <a:avLst/>
          </a:prstGeom>
        </p:spPr>
        <p:txBody>
          <a:bodyPr wrap="square">
            <a:spAutoFit/>
          </a:bodyPr>
          <a:lstStyle/>
          <a:p>
            <a:pPr algn="ctr"/>
            <a:r>
              <a:rPr lang="es-ES" sz="2600" b="1" dirty="0">
                <a:solidFill>
                  <a:srgbClr val="FFFFFF"/>
                </a:solidFill>
                <a:latin typeface="Calibri" pitchFamily="34" charset="0"/>
              </a:rPr>
              <a:t>Entonces, ustedes como escogidos de Dios, santos y amados, revístanse de tierna compasión, </a:t>
            </a:r>
            <a:r>
              <a:rPr lang="es-ES" sz="2600" b="1" i="1" u="sng" dirty="0">
                <a:solidFill>
                  <a:srgbClr val="FFFF00"/>
                </a:solidFill>
                <a:latin typeface="Calibri" pitchFamily="34" charset="0"/>
              </a:rPr>
              <a:t>bondad</a:t>
            </a:r>
            <a:r>
              <a:rPr lang="es-ES" sz="2600" b="1" dirty="0">
                <a:solidFill>
                  <a:srgbClr val="FFFFFF"/>
                </a:solidFill>
                <a:latin typeface="Calibri" pitchFamily="34" charset="0"/>
              </a:rPr>
              <a:t>, humildad, mansedumbre y paciencia; 13  </a:t>
            </a:r>
            <a:r>
              <a:rPr lang="es-ES" sz="2600" b="1" i="1" u="sng" dirty="0">
                <a:solidFill>
                  <a:srgbClr val="FFFF00"/>
                </a:solidFill>
                <a:latin typeface="Calibri" pitchFamily="34" charset="0"/>
              </a:rPr>
              <a:t>soportándose</a:t>
            </a:r>
            <a:r>
              <a:rPr lang="es-ES" sz="2600" b="1" dirty="0">
                <a:solidFill>
                  <a:srgbClr val="FFFFFF"/>
                </a:solidFill>
                <a:latin typeface="Calibri" pitchFamily="34" charset="0"/>
              </a:rPr>
              <a:t> unos a otros y </a:t>
            </a:r>
            <a:r>
              <a:rPr lang="es-ES" sz="2600" b="1" i="1" u="sng" dirty="0">
                <a:solidFill>
                  <a:srgbClr val="FFFF00"/>
                </a:solidFill>
                <a:latin typeface="Calibri" pitchFamily="34" charset="0"/>
              </a:rPr>
              <a:t>perdonándose</a:t>
            </a:r>
            <a:r>
              <a:rPr lang="es-ES" sz="2600" b="1" dirty="0">
                <a:solidFill>
                  <a:srgbClr val="FFFFFF"/>
                </a:solidFill>
                <a:latin typeface="Calibri" pitchFamily="34" charset="0"/>
              </a:rPr>
              <a:t> unos a otros, si alguien tiene queja contra otro. Como Cristo los perdonó, así también háganlo ustedes. 14  Sobre todas estas cosas, vístanse de amor, que es el vínculo de la unidad. </a:t>
            </a:r>
            <a:endParaRPr lang="en-US" sz="2600" b="1" dirty="0">
              <a:solidFill>
                <a:srgbClr val="FFFFFF"/>
              </a:solidFill>
              <a:latin typeface="Calibri" pitchFamily="34" charset="0"/>
            </a:endParaRPr>
          </a:p>
        </p:txBody>
      </p:sp>
    </p:spTree>
    <p:extLst>
      <p:ext uri="{BB962C8B-B14F-4D97-AF65-F5344CB8AC3E}">
        <p14:creationId xmlns:p14="http://schemas.microsoft.com/office/powerpoint/2010/main" val="3240984973"/>
      </p:ext>
    </p:extLst>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sz="2800" i="1" u="sng" dirty="0"/>
              <a:t>Mateo 7:12</a:t>
            </a:r>
          </a:p>
        </p:txBody>
      </p:sp>
      <p:sp>
        <p:nvSpPr>
          <p:cNvPr id="49155" name="Content Placeholder 3"/>
          <p:cNvSpPr>
            <a:spLocks noGrp="1"/>
          </p:cNvSpPr>
          <p:nvPr>
            <p:ph idx="1"/>
          </p:nvPr>
        </p:nvSpPr>
        <p:spPr>
          <a:xfrm>
            <a:off x="579528" y="3136142"/>
            <a:ext cx="11053823" cy="2743200"/>
          </a:xfrm>
        </p:spPr>
        <p:txBody>
          <a:bodyPr>
            <a:noAutofit/>
          </a:bodyPr>
          <a:lstStyle/>
          <a:p>
            <a:pPr marL="0" indent="0" algn="ctr">
              <a:buNone/>
            </a:pPr>
            <a:r>
              <a:rPr lang="en-US" sz="2800" baseline="30000" dirty="0"/>
              <a:t>4</a:t>
            </a:r>
            <a:r>
              <a:rPr lang="en-US" sz="2800" b="0" dirty="0"/>
              <a:t>¿O </a:t>
            </a:r>
            <a:r>
              <a:rPr lang="es-ES" sz="2800" b="0" dirty="0"/>
              <a:t>tienes </a:t>
            </a:r>
            <a:r>
              <a:rPr lang="es-ES" sz="2800" b="0" dirty="0"/>
              <a:t>en poco las riquezas de </a:t>
            </a:r>
            <a:r>
              <a:rPr lang="es-ES" sz="2800" i="1" u="sng" dirty="0">
                <a:solidFill>
                  <a:srgbClr val="FFFF00"/>
                </a:solidFill>
              </a:rPr>
              <a:t>Su bondad </a:t>
            </a:r>
            <a:r>
              <a:rPr lang="es-ES" sz="2800" b="0" dirty="0"/>
              <a:t>y tolerancia y paciencia, ignorando que </a:t>
            </a:r>
            <a:r>
              <a:rPr lang="es-ES" sz="2800" i="1" u="sng" dirty="0">
                <a:solidFill>
                  <a:srgbClr val="FFFF00"/>
                </a:solidFill>
              </a:rPr>
              <a:t>la bondad de Dios</a:t>
            </a:r>
            <a:r>
              <a:rPr lang="es-ES" sz="2800" b="0" dirty="0"/>
              <a:t> te guía al arrepentimiento? </a:t>
            </a:r>
            <a:endParaRPr lang="es-ES" sz="2800" b="0" dirty="0"/>
          </a:p>
          <a:p>
            <a:pPr marL="0" indent="0" algn="ctr">
              <a:buNone/>
            </a:pPr>
            <a:r>
              <a:rPr lang="en-US" sz="2800" b="0" dirty="0"/>
              <a:t>22 </a:t>
            </a:r>
            <a:r>
              <a:rPr lang="es-ES" sz="2800" b="0" dirty="0"/>
              <a:t>Mira, pues, </a:t>
            </a:r>
            <a:r>
              <a:rPr lang="es-ES" sz="2800" i="1" u="sng" dirty="0">
                <a:solidFill>
                  <a:srgbClr val="FFFF00"/>
                </a:solidFill>
              </a:rPr>
              <a:t>la bondad</a:t>
            </a:r>
            <a:r>
              <a:rPr lang="es-ES" sz="2800" b="0" dirty="0"/>
              <a:t> y la severidad de Dios: severidad para con los que cayeron, pero para ti, </a:t>
            </a:r>
            <a:r>
              <a:rPr lang="es-ES" sz="2800" i="1" u="sng" dirty="0">
                <a:solidFill>
                  <a:srgbClr val="FFFF00"/>
                </a:solidFill>
              </a:rPr>
              <a:t>bondad de Dios</a:t>
            </a:r>
            <a:r>
              <a:rPr lang="es-ES" sz="2800" b="0" dirty="0"/>
              <a:t> si permaneces en Su bondad. De lo contrario también tú serás cortado. </a:t>
            </a:r>
            <a:endParaRPr lang="en-US" sz="2800"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215</a:t>
            </a:fld>
            <a:endParaRPr lang="en-US" dirty="0">
              <a:solidFill>
                <a:srgbClr val="FFFFFF"/>
              </a:solidFill>
            </a:endParaRPr>
          </a:p>
        </p:txBody>
      </p:sp>
      <p:sp>
        <p:nvSpPr>
          <p:cNvPr id="182273" name="Rectangle 1"/>
          <p:cNvSpPr>
            <a:spLocks noChangeArrowheads="1"/>
          </p:cNvSpPr>
          <p:nvPr/>
        </p:nvSpPr>
        <p:spPr bwMode="auto">
          <a:xfrm>
            <a:off x="606137" y="1926697"/>
            <a:ext cx="10908008" cy="4616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¿Serviría la Regla de Oro como norma útil para la bondad en nuestros matrimonios?</a:t>
            </a: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1"/>
          <p:cNvSpPr txBox="1">
            <a:spLocks/>
          </p:cNvSpPr>
          <p:nvPr/>
        </p:nvSpPr>
        <p:spPr bwMode="auto">
          <a:xfrm>
            <a:off x="1534439" y="2483733"/>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800" b="1" i="1" u="sng" kern="0" dirty="0">
                <a:solidFill>
                  <a:srgbClr val="FFFF00"/>
                </a:solidFill>
                <a:latin typeface="Calibri" pitchFamily="34" charset="0"/>
                <a:ea typeface="Calibri" pitchFamily="34" charset="0"/>
                <a:cs typeface="Calibri" pitchFamily="34" charset="0"/>
              </a:rPr>
              <a:t>Romanos 2:4, 11:22 (la bondad de Dios)</a:t>
            </a:r>
          </a:p>
        </p:txBody>
      </p:sp>
      <p:sp>
        <p:nvSpPr>
          <p:cNvPr id="7" name="Rectangle 6"/>
          <p:cNvSpPr/>
          <p:nvPr/>
        </p:nvSpPr>
        <p:spPr>
          <a:xfrm>
            <a:off x="822597" y="618524"/>
            <a:ext cx="10475088" cy="954107"/>
          </a:xfrm>
          <a:prstGeom prst="rect">
            <a:avLst/>
          </a:prstGeom>
        </p:spPr>
        <p:txBody>
          <a:bodyPr wrap="square">
            <a:spAutoFit/>
          </a:bodyPr>
          <a:lstStyle/>
          <a:p>
            <a:pPr algn="ctr"/>
            <a:r>
              <a:rPr lang="en-US" sz="2800" b="1" baseline="300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s-ES" sz="2800" b="1" dirty="0">
                <a:solidFill>
                  <a:srgbClr val="FFFFFF"/>
                </a:solidFill>
                <a:latin typeface="Calibri" panose="020F0502020204030204" pitchFamily="34" charset="0"/>
                <a:ea typeface="Calibri" panose="020F0502020204030204" pitchFamily="34" charset="0"/>
                <a:cs typeface="Calibri" panose="020F0502020204030204" pitchFamily="34" charset="0"/>
              </a:rPr>
              <a:t>Por eso, todo cuanto quieran que los hombres les hagan, así también hagan ustedes con ellos, porque esta es la ley y los profetas”.</a:t>
            </a:r>
            <a:endParaRPr lang="en-US" sz="2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 xmlns:a16="http://schemas.microsoft.com/office/drawing/2014/main" id="{3D8DEE6C-D09A-C5CC-3FD8-7506702A9AA2}"/>
              </a:ext>
            </a:extLst>
          </p:cNvPr>
          <p:cNvSpPr/>
          <p:nvPr/>
        </p:nvSpPr>
        <p:spPr bwMode="auto">
          <a:xfrm>
            <a:off x="583522" y="5619875"/>
            <a:ext cx="11253672" cy="911876"/>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Cuando somos bondadosos, imitamos el carácter de Dios y demostramos que somos discípulos de Cristo.</a:t>
            </a:r>
            <a:endParaRPr 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5125507"/>
      </p:ext>
    </p:extLst>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i="1" u="sng" dirty="0" smtClean="0"/>
              <a:t>“La </a:t>
            </a:r>
            <a:r>
              <a:rPr lang="en-US" i="1" u="sng" dirty="0" err="1" smtClean="0"/>
              <a:t>bondad</a:t>
            </a:r>
            <a:r>
              <a:rPr lang="en-US" i="1" u="sng" dirty="0"/>
              <a:t>” - </a:t>
            </a:r>
            <a:r>
              <a:rPr lang="en-US" i="1" u="sng" dirty="0" err="1" smtClean="0"/>
              <a:t>aplicación</a:t>
            </a:r>
            <a:endParaRPr lang="en-US" i="1" u="sng" dirty="0"/>
          </a:p>
        </p:txBody>
      </p:sp>
      <p:sp>
        <p:nvSpPr>
          <p:cNvPr id="49155" name="Content Placeholder 3"/>
          <p:cNvSpPr>
            <a:spLocks noGrp="1"/>
          </p:cNvSpPr>
          <p:nvPr>
            <p:ph idx="1"/>
          </p:nvPr>
        </p:nvSpPr>
        <p:spPr>
          <a:xfrm>
            <a:off x="221770" y="771073"/>
            <a:ext cx="11750048" cy="5696857"/>
          </a:xfrm>
        </p:spPr>
        <p:txBody>
          <a:bodyPr>
            <a:noAutofit/>
          </a:bodyPr>
          <a:lstStyle/>
          <a:p>
            <a:pPr>
              <a:spcBef>
                <a:spcPts val="500"/>
              </a:spcBef>
              <a:spcAft>
                <a:spcPts val="500"/>
              </a:spcAft>
            </a:pPr>
            <a:r>
              <a:rPr lang="en-US" sz="2600" dirty="0"/>
              <a:t>Debe ser una prioridad en la familia y especialmente por parte del líder.</a:t>
            </a:r>
          </a:p>
          <a:p>
            <a:pPr>
              <a:spcBef>
                <a:spcPts val="500"/>
              </a:spcBef>
              <a:spcAft>
                <a:spcPts val="500"/>
              </a:spcAft>
            </a:pPr>
            <a:r>
              <a:rPr lang="en-US" sz="2600" dirty="0"/>
              <a:t>¿Estoy tratando a mi esposa de una </a:t>
            </a:r>
            <a:r>
              <a:rPr lang="en-US" sz="2600" dirty="0" err="1"/>
              <a:t>manera</a:t>
            </a:r>
            <a:r>
              <a:rPr lang="en-US" sz="2600" dirty="0"/>
              <a:t> </a:t>
            </a:r>
            <a:r>
              <a:rPr lang="en-US" sz="2600" dirty="0"/>
              <a:t>que </a:t>
            </a:r>
            <a:r>
              <a:rPr lang="en-US" sz="2600" dirty="0" err="1"/>
              <a:t>muestre</a:t>
            </a:r>
            <a:r>
              <a:rPr lang="en-US" sz="2600" dirty="0"/>
              <a:t> que la </a:t>
            </a:r>
            <a:r>
              <a:rPr lang="en-US" sz="2600" dirty="0"/>
              <a:t>amo a través de mis acciones, no sólo con palabras? </a:t>
            </a:r>
            <a:r>
              <a:rPr lang="en-US" sz="2600" dirty="0"/>
              <a:t>(1 Cor. </a:t>
            </a:r>
            <a:r>
              <a:rPr lang="en-US" sz="2600" dirty="0"/>
              <a:t>13:4)</a:t>
            </a:r>
          </a:p>
          <a:p>
            <a:pPr>
              <a:spcBef>
                <a:spcPts val="500"/>
              </a:spcBef>
              <a:spcAft>
                <a:spcPts val="500"/>
              </a:spcAft>
            </a:pPr>
            <a:r>
              <a:rPr lang="en-US" sz="2600" dirty="0"/>
              <a:t>La bondad sana las relaciones y </a:t>
            </a:r>
            <a:r>
              <a:rPr lang="en-US" sz="2600" dirty="0" err="1"/>
              <a:t>resuena</a:t>
            </a:r>
            <a:r>
              <a:rPr lang="en-US" sz="2600" dirty="0"/>
              <a:t> </a:t>
            </a:r>
            <a:r>
              <a:rPr lang="en-US" sz="2600" dirty="0" err="1"/>
              <a:t>en</a:t>
            </a:r>
            <a:r>
              <a:rPr lang="en-US" sz="2600" dirty="0"/>
              <a:t> </a:t>
            </a:r>
            <a:r>
              <a:rPr lang="en-US" sz="2600" dirty="0"/>
              <a:t>la vida de los miembros de nuestra familia.</a:t>
            </a:r>
          </a:p>
          <a:p>
            <a:pPr>
              <a:spcBef>
                <a:spcPts val="500"/>
              </a:spcBef>
              <a:spcAft>
                <a:spcPts val="500"/>
              </a:spcAft>
            </a:pPr>
            <a:r>
              <a:rPr lang="en-US" sz="2600" dirty="0"/>
              <a:t>¿Qué papel juega la lengua en el ejercicio de la bondad? Santiago 3:5-12</a:t>
            </a:r>
          </a:p>
          <a:p>
            <a:pPr>
              <a:spcBef>
                <a:spcPts val="500"/>
              </a:spcBef>
              <a:spcAft>
                <a:spcPts val="500"/>
              </a:spcAft>
            </a:pPr>
            <a:r>
              <a:rPr lang="en-US" sz="2600" dirty="0"/>
              <a:t>¿Qué nos dificulta mantener la bondad en una relación? ¿Mostramos a menudo más bondad </a:t>
            </a:r>
            <a:r>
              <a:rPr lang="en-US" sz="2600" dirty="0" err="1"/>
              <a:t>hacia</a:t>
            </a:r>
            <a:r>
              <a:rPr lang="en-US" sz="2600" dirty="0"/>
              <a:t> </a:t>
            </a:r>
            <a:r>
              <a:rPr lang="en-US" sz="2600" dirty="0"/>
              <a:t>la </a:t>
            </a:r>
            <a:r>
              <a:rPr lang="en-US" sz="2600" dirty="0" err="1"/>
              <a:t>gente</a:t>
            </a:r>
            <a:r>
              <a:rPr lang="en-US" sz="2600" dirty="0"/>
              <a:t> </a:t>
            </a:r>
            <a:r>
              <a:rPr lang="en-US" sz="2600" dirty="0" err="1"/>
              <a:t>fuera</a:t>
            </a:r>
            <a:r>
              <a:rPr lang="en-US" sz="2600" dirty="0"/>
              <a:t> de </a:t>
            </a:r>
            <a:r>
              <a:rPr lang="en-US" sz="2600" dirty="0" err="1"/>
              <a:t>nuestra</a:t>
            </a:r>
            <a:r>
              <a:rPr lang="en-US" sz="2600" dirty="0"/>
              <a:t> </a:t>
            </a:r>
            <a:r>
              <a:rPr lang="en-US" sz="2600" dirty="0"/>
              <a:t>familia?</a:t>
            </a:r>
          </a:p>
          <a:p>
            <a:pPr>
              <a:spcBef>
                <a:spcPts val="500"/>
              </a:spcBef>
              <a:spcAft>
                <a:spcPts val="500"/>
              </a:spcAft>
            </a:pPr>
            <a:r>
              <a:rPr lang="en-US" sz="2600" dirty="0"/>
              <a:t>¿Podemos enumerar las expresiones de bondad (de acción y verbales) que le hemos mostrado a nuestra familia?</a:t>
            </a:r>
          </a:p>
          <a:p>
            <a:pPr>
              <a:spcBef>
                <a:spcPts val="500"/>
              </a:spcBef>
              <a:spcAft>
                <a:spcPts val="500"/>
              </a:spcAft>
            </a:pPr>
            <a:r>
              <a:rPr lang="en-US" sz="2600" dirty="0"/>
              <a:t>Ore cuando esté tentado a no ser amable.</a:t>
            </a:r>
          </a:p>
          <a:p>
            <a:pPr>
              <a:spcBef>
                <a:spcPts val="500"/>
              </a:spcBef>
              <a:spcAft>
                <a:spcPts val="500"/>
              </a:spcAft>
            </a:pPr>
            <a:r>
              <a:rPr lang="en-US" sz="2600" dirty="0"/>
              <a:t>¿Ejemplos bíblicos? Booz, buen samaritano, David perdona la vida a Mefiboset (2 Sam 21:7)</a:t>
            </a:r>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216</a:t>
            </a:fld>
            <a:endParaRPr lang="en-US" dirty="0">
              <a:solidFill>
                <a:srgbClr val="FFFFFF"/>
              </a:solidFill>
            </a:endParaRPr>
          </a:p>
        </p:txBody>
      </p:sp>
    </p:spTree>
    <p:extLst>
      <p:ext uri="{BB962C8B-B14F-4D97-AF65-F5344CB8AC3E}">
        <p14:creationId xmlns:p14="http://schemas.microsoft.com/office/powerpoint/2010/main" val="3212930557"/>
      </p:ext>
    </p:extLst>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lvl="0" rtl="0"/>
            <a:r>
              <a:rPr lang="en-US" sz="3600" i="1" u="sng" dirty="0"/>
              <a:t>“La </a:t>
            </a:r>
            <a:r>
              <a:rPr lang="en-US" sz="3600" i="1" u="sng" dirty="0" err="1"/>
              <a:t>bondad</a:t>
            </a:r>
            <a:r>
              <a:rPr lang="en-US" sz="3600" i="1" u="sng" dirty="0"/>
              <a:t>” - </a:t>
            </a:r>
            <a:r>
              <a:rPr lang="en-US" sz="3600" i="1" u="sng" dirty="0" err="1"/>
              <a:t>aplicación</a:t>
            </a:r>
            <a:endParaRPr lang="en-US" sz="3600" i="1" u="sng" dirty="0"/>
          </a:p>
        </p:txBody>
      </p:sp>
      <p:sp>
        <p:nvSpPr>
          <p:cNvPr id="49155" name="Content Placeholder 3"/>
          <p:cNvSpPr>
            <a:spLocks noGrp="1"/>
          </p:cNvSpPr>
          <p:nvPr>
            <p:ph idx="1"/>
          </p:nvPr>
        </p:nvSpPr>
        <p:spPr>
          <a:xfrm>
            <a:off x="795" y="807429"/>
            <a:ext cx="12191999" cy="5624145"/>
          </a:xfrm>
        </p:spPr>
        <p:txBody>
          <a:bodyPr>
            <a:normAutofit lnSpcReduction="10000"/>
          </a:bodyPr>
          <a:lstStyle/>
          <a:p>
            <a:pPr algn="l" rtl="0"/>
            <a:r>
              <a:rPr lang="en-US" sz="2600" i="1" u="sng" dirty="0" err="1">
                <a:solidFill>
                  <a:srgbClr val="FFFF00"/>
                </a:solidFill>
              </a:rPr>
              <a:t>Gentileza</a:t>
            </a:r>
            <a:r>
              <a:rPr lang="en-US" sz="2600" i="1" dirty="0"/>
              <a:t> </a:t>
            </a:r>
            <a:r>
              <a:rPr lang="en-US" sz="2600" dirty="0"/>
              <a:t>- </a:t>
            </a:r>
            <a:r>
              <a:rPr lang="en-US" sz="2600" b="0" dirty="0"/>
              <a:t>¿</a:t>
            </a:r>
            <a:r>
              <a:rPr lang="en-US" sz="2600" b="0" dirty="0" err="1"/>
              <a:t>Es</a:t>
            </a:r>
            <a:r>
              <a:rPr lang="en-US" sz="2600" b="0" dirty="0"/>
              <a:t> </a:t>
            </a:r>
            <a:r>
              <a:rPr lang="en-US" sz="2600" b="0" dirty="0" err="1"/>
              <a:t>su</a:t>
            </a:r>
            <a:r>
              <a:rPr lang="en-US" sz="2600" b="0" dirty="0"/>
              <a:t> </a:t>
            </a:r>
            <a:r>
              <a:rPr lang="en-US" sz="2600" b="0" dirty="0"/>
              <a:t>tono de </a:t>
            </a:r>
            <a:r>
              <a:rPr lang="en-US" sz="2600" b="0" dirty="0" err="1"/>
              <a:t>voz</a:t>
            </a:r>
            <a:r>
              <a:rPr lang="en-US" sz="2600" b="0" dirty="0"/>
              <a:t> </a:t>
            </a:r>
            <a:r>
              <a:rPr lang="en-US" sz="2600" b="0" dirty="0" err="1"/>
              <a:t>áspero</a:t>
            </a:r>
            <a:r>
              <a:rPr lang="en-US" sz="2600" b="0" dirty="0"/>
              <a:t> </a:t>
            </a:r>
            <a:r>
              <a:rPr lang="en-US" sz="2600" b="0" dirty="0"/>
              <a:t>y abrupto? ¿Es usted argumentativo y desafiante? </a:t>
            </a:r>
            <a:r>
              <a:rPr lang="en-US" sz="2600" b="0" dirty="0"/>
              <a:t>Su </a:t>
            </a:r>
            <a:r>
              <a:rPr lang="en-US" sz="2600" b="0" dirty="0"/>
              <a:t>gentileza debe ser evidente para </a:t>
            </a:r>
            <a:r>
              <a:rPr lang="en-US" sz="2600" b="0" dirty="0" err="1"/>
              <a:t>s</a:t>
            </a:r>
            <a:r>
              <a:rPr lang="en-US" sz="2600" b="0" dirty="0" err="1"/>
              <a:t>u</a:t>
            </a:r>
            <a:r>
              <a:rPr lang="en-US" sz="2600" b="0" dirty="0"/>
              <a:t> </a:t>
            </a:r>
            <a:r>
              <a:rPr lang="en-US" sz="2600" b="0" dirty="0"/>
              <a:t>cónyuge (Filipenses 4:5)</a:t>
            </a:r>
          </a:p>
          <a:p>
            <a:pPr algn="l" rtl="0"/>
            <a:r>
              <a:rPr lang="en-US" sz="2600" i="1" u="sng" dirty="0" err="1">
                <a:solidFill>
                  <a:srgbClr val="FFFF00"/>
                </a:solidFill>
              </a:rPr>
              <a:t>Respeto</a:t>
            </a:r>
            <a:r>
              <a:rPr lang="en-US" sz="2600" i="1" dirty="0">
                <a:solidFill>
                  <a:srgbClr val="FFFF00"/>
                </a:solidFill>
              </a:rPr>
              <a:t> </a:t>
            </a:r>
            <a:r>
              <a:rPr lang="en-US" sz="2600" dirty="0"/>
              <a:t>- </a:t>
            </a:r>
            <a:r>
              <a:rPr lang="en-US" sz="2600" b="0" dirty="0"/>
              <a:t>El </a:t>
            </a:r>
            <a:r>
              <a:rPr lang="en-US" sz="2600" b="0" dirty="0"/>
              <a:t>respeto a menudo se expresa a través de nuestras palabras. El sarcasmo o los comentarios degradantes poco a poco cortan el corazón de nuestro cónyuge. Honre y afirme mientras habla con </a:t>
            </a:r>
            <a:r>
              <a:rPr lang="en-US" sz="2600" b="0" dirty="0" err="1"/>
              <a:t>él</a:t>
            </a:r>
            <a:r>
              <a:rPr lang="en-US" sz="2600" b="0" dirty="0"/>
              <a:t> o </a:t>
            </a:r>
            <a:r>
              <a:rPr lang="en-US" sz="2600" b="0" dirty="0" err="1"/>
              <a:t>ella</a:t>
            </a:r>
            <a:r>
              <a:rPr lang="en-US" sz="2600" b="0" dirty="0"/>
              <a:t>. </a:t>
            </a:r>
            <a:r>
              <a:rPr lang="en-US" sz="2600" b="0" dirty="0" err="1"/>
              <a:t>Hable</a:t>
            </a:r>
            <a:r>
              <a:rPr lang="en-US" sz="2600" b="0" dirty="0"/>
              <a:t> </a:t>
            </a:r>
            <a:r>
              <a:rPr lang="en-US" sz="2600" b="0" dirty="0"/>
              <a:t>bien de </a:t>
            </a:r>
            <a:r>
              <a:rPr lang="en-US" sz="2600" b="0" dirty="0" err="1"/>
              <a:t>ellos</a:t>
            </a:r>
            <a:r>
              <a:rPr lang="en-US" sz="2600" b="0" dirty="0"/>
              <a:t> </a:t>
            </a:r>
            <a:r>
              <a:rPr lang="en-US" sz="2600" b="0" dirty="0" err="1"/>
              <a:t>frente</a:t>
            </a:r>
            <a:r>
              <a:rPr lang="en-US" sz="2600" b="0" dirty="0"/>
              <a:t> a </a:t>
            </a:r>
            <a:r>
              <a:rPr lang="en-US" sz="2600" b="0" dirty="0" err="1"/>
              <a:t>otros</a:t>
            </a:r>
            <a:r>
              <a:rPr lang="en-US" sz="2600" b="0" dirty="0"/>
              <a:t> </a:t>
            </a:r>
            <a:r>
              <a:rPr lang="en-US" sz="2600" b="0" dirty="0" err="1"/>
              <a:t>también</a:t>
            </a:r>
            <a:r>
              <a:rPr lang="en-US" sz="2600" b="0" dirty="0"/>
              <a:t>.</a:t>
            </a:r>
            <a:endParaRPr lang="en-US" sz="2600" b="0" dirty="0"/>
          </a:p>
          <a:p>
            <a:pPr algn="l" rtl="0"/>
            <a:r>
              <a:rPr lang="en-US" sz="2600" i="1" u="sng" dirty="0" err="1">
                <a:solidFill>
                  <a:srgbClr val="FFFF00"/>
                </a:solidFill>
              </a:rPr>
              <a:t>Honestidad</a:t>
            </a:r>
            <a:r>
              <a:rPr lang="en-US" sz="2600" i="1" dirty="0">
                <a:solidFill>
                  <a:srgbClr val="FFFF00"/>
                </a:solidFill>
              </a:rPr>
              <a:t> </a:t>
            </a:r>
            <a:r>
              <a:rPr lang="en-US" sz="2600" dirty="0"/>
              <a:t>-</a:t>
            </a:r>
            <a:r>
              <a:rPr lang="en-US" sz="2600" b="0" dirty="0"/>
              <a:t> </a:t>
            </a:r>
            <a:r>
              <a:rPr lang="en-US" sz="2600" b="0" dirty="0"/>
              <a:t>Decirle la verdad a </a:t>
            </a:r>
            <a:r>
              <a:rPr lang="en-US" sz="2600" b="0" dirty="0" err="1"/>
              <a:t>su</a:t>
            </a:r>
            <a:r>
              <a:rPr lang="en-US" sz="2600" b="0" dirty="0"/>
              <a:t> </a:t>
            </a:r>
            <a:r>
              <a:rPr lang="en-US" sz="2600" b="0" dirty="0" err="1"/>
              <a:t>cónyuge</a:t>
            </a:r>
            <a:r>
              <a:rPr lang="en-US" sz="2600" b="0" dirty="0"/>
              <a:t> </a:t>
            </a:r>
            <a:r>
              <a:rPr lang="en-US" sz="2600" b="0" i="1" dirty="0" err="1"/>
              <a:t>en</a:t>
            </a:r>
            <a:r>
              <a:rPr lang="en-US" sz="2600" b="0" i="1" dirty="0"/>
              <a:t> </a:t>
            </a:r>
            <a:r>
              <a:rPr lang="en-US" sz="2600" b="0" i="1" dirty="0" err="1"/>
              <a:t>amor</a:t>
            </a:r>
            <a:r>
              <a:rPr lang="en-US" sz="2600" b="0" i="1" dirty="0"/>
              <a:t> </a:t>
            </a:r>
            <a:r>
              <a:rPr lang="en-US" sz="2600" b="0" dirty="0" err="1"/>
              <a:t>muestra</a:t>
            </a:r>
            <a:r>
              <a:rPr lang="en-US" sz="2600" b="0" dirty="0"/>
              <a:t> </a:t>
            </a:r>
            <a:r>
              <a:rPr lang="en-US" sz="2600" b="0" dirty="0"/>
              <a:t>amabilidad y genera confianza.</a:t>
            </a:r>
          </a:p>
          <a:p>
            <a:pPr algn="l" rtl="0"/>
            <a:r>
              <a:rPr lang="en-US" sz="2600" i="1" u="sng" dirty="0" err="1">
                <a:solidFill>
                  <a:srgbClr val="FFFF00"/>
                </a:solidFill>
              </a:rPr>
              <a:t>Compasión</a:t>
            </a:r>
            <a:r>
              <a:rPr lang="en-US" sz="2600" i="1" dirty="0">
                <a:solidFill>
                  <a:srgbClr val="FFFF00"/>
                </a:solidFill>
              </a:rPr>
              <a:t> </a:t>
            </a:r>
            <a:r>
              <a:rPr lang="en-US" sz="2600" b="0" i="1" dirty="0"/>
              <a:t>- </a:t>
            </a:r>
            <a:r>
              <a:rPr lang="en-US" sz="2600" b="0" dirty="0" err="1"/>
              <a:t>Significa</a:t>
            </a:r>
            <a:r>
              <a:rPr lang="en-US" sz="2600" b="0" dirty="0"/>
              <a:t> </a:t>
            </a:r>
            <a:r>
              <a:rPr lang="en-US" sz="2600" b="0" dirty="0"/>
              <a:t>sufrir o sentir con otra persona. Es más que empatía o simpatía. La compasión se identifica con el dolor que otra persona </a:t>
            </a:r>
            <a:r>
              <a:rPr lang="en-US" sz="2600" b="0" dirty="0" err="1"/>
              <a:t>está</a:t>
            </a:r>
            <a:r>
              <a:rPr lang="en-US" sz="2600" b="0" dirty="0"/>
              <a:t> </a:t>
            </a:r>
            <a:r>
              <a:rPr lang="en-US" sz="2600" b="0" dirty="0" err="1"/>
              <a:t>pasando</a:t>
            </a:r>
            <a:r>
              <a:rPr lang="en-US" sz="2600" b="0" dirty="0"/>
              <a:t> y </a:t>
            </a:r>
            <a:r>
              <a:rPr lang="en-US" sz="2600" b="0" dirty="0" err="1"/>
              <a:t>procura</a:t>
            </a:r>
            <a:r>
              <a:rPr lang="en-US" sz="2600" b="0" dirty="0"/>
              <a:t> </a:t>
            </a:r>
            <a:r>
              <a:rPr lang="en-US" sz="2600" b="0" dirty="0"/>
              <a:t>brindar alivio.</a:t>
            </a:r>
          </a:p>
          <a:p>
            <a:pPr algn="l" rtl="0"/>
            <a:r>
              <a:rPr lang="en-US" sz="2600" i="1" u="sng" dirty="0" err="1">
                <a:solidFill>
                  <a:srgbClr val="FFFF00"/>
                </a:solidFill>
              </a:rPr>
              <a:t>Consideración</a:t>
            </a:r>
            <a:r>
              <a:rPr lang="en-US" sz="2600" i="1" dirty="0">
                <a:solidFill>
                  <a:srgbClr val="FFFF00"/>
                </a:solidFill>
              </a:rPr>
              <a:t> </a:t>
            </a:r>
            <a:r>
              <a:rPr lang="en-US" sz="2600" dirty="0"/>
              <a:t>- </a:t>
            </a:r>
            <a:r>
              <a:rPr lang="en-US" sz="2600" b="0" dirty="0" err="1"/>
              <a:t>Cuando</a:t>
            </a:r>
            <a:r>
              <a:rPr lang="en-US" sz="2600" b="0" dirty="0"/>
              <a:t> </a:t>
            </a:r>
            <a:r>
              <a:rPr lang="en-US" sz="2600" b="0" dirty="0"/>
              <a:t>identifique un dolor en la vida de su cónyuge, pregúntele si quiere hablar sobre ello. Entonces simplemente escuche. </a:t>
            </a:r>
            <a:r>
              <a:rPr lang="en-US" sz="2600" b="0" dirty="0" err="1"/>
              <a:t>Haga</a:t>
            </a:r>
            <a:r>
              <a:rPr lang="en-US" sz="2600" b="0" dirty="0"/>
              <a:t> </a:t>
            </a:r>
            <a:r>
              <a:rPr lang="en-US" sz="2600" b="0" dirty="0"/>
              <a:t>preguntas.</a:t>
            </a:r>
          </a:p>
          <a:p>
            <a:pPr algn="l" rtl="0"/>
            <a:r>
              <a:rPr lang="en-US" sz="2600" i="1" u="sng" dirty="0" err="1">
                <a:solidFill>
                  <a:srgbClr val="FFFF00"/>
                </a:solidFill>
              </a:rPr>
              <a:t>Tocar</a:t>
            </a:r>
            <a:r>
              <a:rPr lang="en-US" sz="2600" i="1" dirty="0">
                <a:solidFill>
                  <a:srgbClr val="FFFF00"/>
                </a:solidFill>
              </a:rPr>
              <a:t> </a:t>
            </a:r>
            <a:r>
              <a:rPr lang="en-US" sz="2600" dirty="0"/>
              <a:t>- </a:t>
            </a:r>
            <a:r>
              <a:rPr lang="en-US" sz="2600" b="0" dirty="0"/>
              <a:t>A </a:t>
            </a:r>
            <a:r>
              <a:rPr lang="en-US" sz="2600" b="0" dirty="0"/>
              <a:t>veces, un toque suave en el hombro, la mano o la pierna puede comunicar más que las palabras.</a:t>
            </a:r>
            <a:endParaRPr lang="en-US" sz="2600" dirty="0"/>
          </a:p>
        </p:txBody>
      </p:sp>
      <p:sp>
        <p:nvSpPr>
          <p:cNvPr id="3" name="Slide Number Placeholder 2"/>
          <p:cNvSpPr>
            <a:spLocks noGrp="1"/>
          </p:cNvSpPr>
          <p:nvPr>
            <p:ph type="sldNum" sz="quarter" idx="12"/>
          </p:nvPr>
        </p:nvSpPr>
        <p:spPr/>
        <p:txBody>
          <a:bodyPr/>
          <a:lstStyle/>
          <a:p>
            <a:pPr algn="l">
              <a:defRPr/>
            </a:pPr>
            <a:fld id="{4285E69B-78A0-441F-A769-149C9DF65C55}" type="slidenum">
              <a:rPr lang="en-US">
                <a:solidFill>
                  <a:srgbClr val="FFFFFF"/>
                </a:solidFill>
              </a:rPr>
              <a:pPr algn="l">
                <a:defRPr/>
              </a:pPr>
              <a:t>217</a:t>
            </a:fld>
            <a:endParaRPr lang="en-US" dirty="0">
              <a:solidFill>
                <a:srgbClr val="FFFFFF"/>
              </a:solidFill>
            </a:endParaRPr>
          </a:p>
        </p:txBody>
      </p:sp>
    </p:spTree>
    <p:extLst>
      <p:ext uri="{BB962C8B-B14F-4D97-AF65-F5344CB8AC3E}">
        <p14:creationId xmlns:p14="http://schemas.microsoft.com/office/powerpoint/2010/main" val="2757517733"/>
      </p:ext>
    </p:extLst>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3C9B1597-43B8-3413-5AAC-5D4793B51E3A}"/>
              </a:ext>
            </a:extLst>
          </p:cNvPr>
          <p:cNvSpPr>
            <a:spLocks noGrp="1" noChangeArrowheads="1"/>
          </p:cNvSpPr>
          <p:nvPr>
            <p:ph type="title"/>
          </p:nvPr>
        </p:nvSpPr>
        <p:spPr>
          <a:xfrm>
            <a:off x="794" y="173621"/>
            <a:ext cx="12192000" cy="685800"/>
          </a:xfrm>
        </p:spPr>
        <p:txBody>
          <a:bodyPr/>
          <a:lstStyle/>
          <a:p>
            <a:pPr rtl="0"/>
            <a:r>
              <a:rPr lang="en-US" altLang="en-US" dirty="0"/>
              <a:t>La bondad es:</a:t>
            </a:r>
          </a:p>
        </p:txBody>
      </p:sp>
      <p:sp>
        <p:nvSpPr>
          <p:cNvPr id="7171" name="Rectangle 3">
            <a:extLst>
              <a:ext uri="{FF2B5EF4-FFF2-40B4-BE49-F238E27FC236}">
                <a16:creationId xmlns="" xmlns:a16="http://schemas.microsoft.com/office/drawing/2014/main" id="{DE4C6DF9-3BF0-7B48-6DF1-E386B7AA05FB}"/>
              </a:ext>
            </a:extLst>
          </p:cNvPr>
          <p:cNvSpPr>
            <a:spLocks noGrp="1" noChangeArrowheads="1"/>
          </p:cNvSpPr>
          <p:nvPr>
            <p:ph type="body" idx="1"/>
          </p:nvPr>
        </p:nvSpPr>
        <p:spPr>
          <a:xfrm>
            <a:off x="185730" y="989637"/>
            <a:ext cx="11563367" cy="4698894"/>
          </a:xfrm>
        </p:spPr>
        <p:txBody>
          <a:bodyPr>
            <a:normAutofit fontScale="92500" lnSpcReduction="20000"/>
          </a:bodyPr>
          <a:lstStyle/>
          <a:p>
            <a:pPr>
              <a:spcBef>
                <a:spcPct val="20000"/>
              </a:spcBef>
              <a:spcAft>
                <a:spcPts val="1200"/>
              </a:spcAft>
              <a:buFont typeface="Wingdings" panose="05000000000000000000" pitchFamily="2" charset="2"/>
              <a:buChar char="§"/>
            </a:pPr>
            <a:r>
              <a:rPr lang="en-US" altLang="en-US" dirty="0"/>
              <a:t>Controlar la ira—Efesios 4:31-32;26</a:t>
            </a:r>
          </a:p>
          <a:p>
            <a:pPr>
              <a:spcBef>
                <a:spcPct val="20000"/>
              </a:spcBef>
              <a:spcAft>
                <a:spcPts val="1200"/>
              </a:spcAft>
              <a:buFont typeface="Wingdings" panose="05000000000000000000" pitchFamily="2" charset="2"/>
              <a:buChar char="§"/>
            </a:pPr>
            <a:r>
              <a:rPr lang="en-US" altLang="en-US" dirty="0"/>
              <a:t>Amabilidad—I Cor 13:4,5; 1 Pedro 2:2-3</a:t>
            </a:r>
            <a:endParaRPr lang="en-US" altLang="en-US" sz="2800" dirty="0"/>
          </a:p>
          <a:p>
            <a:pPr>
              <a:spcAft>
                <a:spcPts val="1200"/>
              </a:spcAft>
              <a:buFont typeface="Wingdings" panose="05000000000000000000" pitchFamily="2" charset="2"/>
              <a:buChar char="§"/>
            </a:pPr>
            <a:r>
              <a:rPr lang="en-US" altLang="en-US" dirty="0"/>
              <a:t>Compasión—Col 3:12</a:t>
            </a:r>
          </a:p>
          <a:p>
            <a:pPr>
              <a:spcAft>
                <a:spcPts val="1200"/>
              </a:spcAft>
              <a:buFont typeface="Wingdings" panose="05000000000000000000" pitchFamily="2" charset="2"/>
              <a:buChar char="§"/>
            </a:pPr>
            <a:r>
              <a:rPr lang="en-US" altLang="en-US" dirty="0" err="1" smtClean="0"/>
              <a:t>Disposición</a:t>
            </a:r>
            <a:r>
              <a:rPr lang="en-US" altLang="en-US" dirty="0" smtClean="0"/>
              <a:t>—Marcos </a:t>
            </a:r>
            <a:r>
              <a:rPr lang="en-US" altLang="en-US" dirty="0"/>
              <a:t>10:51; Mateo 11:30</a:t>
            </a:r>
          </a:p>
          <a:p>
            <a:pPr>
              <a:spcAft>
                <a:spcPts val="1200"/>
              </a:spcAft>
              <a:buFont typeface="Wingdings" panose="05000000000000000000" pitchFamily="2" charset="2"/>
              <a:buChar char="§"/>
            </a:pPr>
            <a:r>
              <a:rPr lang="en-US" altLang="en-US" dirty="0"/>
              <a:t>Cortesía</a:t>
            </a:r>
          </a:p>
          <a:p>
            <a:pPr>
              <a:spcAft>
                <a:spcPts val="1200"/>
              </a:spcAft>
              <a:buFont typeface="Wingdings" panose="05000000000000000000" pitchFamily="2" charset="2"/>
              <a:buChar char="§"/>
            </a:pPr>
            <a:r>
              <a:rPr lang="en-US" altLang="en-US" dirty="0"/>
              <a:t>Tolerancia (Efesios 4:2, Col. 3:13)</a:t>
            </a:r>
          </a:p>
          <a:p>
            <a:pPr>
              <a:spcAft>
                <a:spcPts val="1200"/>
              </a:spcAft>
              <a:buFont typeface="Wingdings" panose="05000000000000000000" pitchFamily="2" charset="2"/>
              <a:buChar char="§"/>
            </a:pPr>
            <a:r>
              <a:rPr lang="en-US" altLang="en-US" dirty="0"/>
              <a:t>La regla de oro—Mateo 7:12</a:t>
            </a:r>
          </a:p>
          <a:p>
            <a:pPr>
              <a:spcAft>
                <a:spcPts val="1200"/>
              </a:spcAft>
            </a:pPr>
            <a:endParaRPr lang="en-US" altLang="en-US" dirty="0"/>
          </a:p>
        </p:txBody>
      </p:sp>
    </p:spTree>
    <p:extLst>
      <p:ext uri="{BB962C8B-B14F-4D97-AF65-F5344CB8AC3E}">
        <p14:creationId xmlns:p14="http://schemas.microsoft.com/office/powerpoint/2010/main" val="93632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98555C31-A55B-24B6-C52A-EEFF5416EBC8}"/>
              </a:ext>
            </a:extLst>
          </p:cNvPr>
          <p:cNvSpPr/>
          <p:nvPr/>
        </p:nvSpPr>
        <p:spPr>
          <a:xfrm>
            <a:off x="310284" y="5257024"/>
            <a:ext cx="6792265" cy="565078"/>
          </a:xfrm>
          <a:prstGeom prst="roundRect">
            <a:avLst/>
          </a:prstGeom>
          <a:solidFill>
            <a:srgbClr val="00B0F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a:extLst>
              <a:ext uri="{FF2B5EF4-FFF2-40B4-BE49-F238E27FC236}">
                <a16:creationId xmlns="" xmlns:a16="http://schemas.microsoft.com/office/drawing/2014/main" id="{AC3B2CE5-82F8-B920-40DD-7B43146E39BD}"/>
              </a:ext>
            </a:extLst>
          </p:cNvPr>
          <p:cNvSpPr txBox="1"/>
          <p:nvPr/>
        </p:nvSpPr>
        <p:spPr>
          <a:xfrm>
            <a:off x="310284" y="456248"/>
            <a:ext cx="11882510" cy="6401753"/>
          </a:xfrm>
          <a:prstGeom prst="rect">
            <a:avLst/>
          </a:prstGeom>
          <a:noFill/>
        </p:spPr>
        <p:txBody>
          <a:bodyPr wrap="square" rtlCol="0">
            <a:spAutoFit/>
          </a:bodyPr>
          <a:lstStyle/>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1 - Origen de la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familia</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Edén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y la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caída</a:t>
            </a:r>
            <a:endPar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2 -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Familias</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llenas del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Espíritu</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en un mundo caído</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3 - Roles de marido y mujer</a:t>
            </a:r>
          </a:p>
          <a:p>
            <a:pPr>
              <a:spcAft>
                <a:spcPts val="600"/>
              </a:spcAft>
            </a:pP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Lección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4 - Temperamento masculino y roles asignados</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5 - Hombres que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con sabiduría</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6 - Hombres que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sin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egoísmo</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y con sacrificio</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7 - Hombres que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con oración</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8 - Hombres que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con tolerancia y perdón</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9 - Hombres que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dirigen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con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contentamiento</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y bondad</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10 - El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patrón</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de Dios de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ser</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padre</a:t>
            </a:r>
          </a:p>
          <a:p>
            <a:pPr>
              <a:spcAft>
                <a:spcPts val="600"/>
              </a:spcAft>
            </a:pP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Lección 11 - Estudios de </a:t>
            </a:r>
            <a:r>
              <a:rPr lang="en-US" sz="3000" b="1" i="1" dirty="0" err="1">
                <a:solidFill>
                  <a:prstClr val="white"/>
                </a:solidFill>
                <a:latin typeface="Calibri" panose="020F0502020204030204" pitchFamily="34" charset="0"/>
                <a:ea typeface="Calibri" panose="020F0502020204030204" pitchFamily="34" charset="0"/>
                <a:cs typeface="Calibri" panose="020F0502020204030204" pitchFamily="34" charset="0"/>
              </a:rPr>
              <a:t>caso</a:t>
            </a:r>
            <a:r>
              <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3000" b="1" i="1" dirty="0" err="1">
                <a:solidFill>
                  <a:prstClr val="white"/>
                </a:solidFill>
                <a:latin typeface="Calibri" panose="020F0502020204030204" pitchFamily="34" charset="0"/>
                <a:ea typeface="Calibri" panose="020F0502020204030204" pitchFamily="34" charset="0"/>
              </a:rPr>
              <a:t>Molestias</a:t>
            </a:r>
            <a:r>
              <a:rPr lang="en-US" sz="3000" b="1" i="1" dirty="0">
                <a:solidFill>
                  <a:prstClr val="white"/>
                </a:solidFill>
                <a:latin typeface="Calibri" panose="020F0502020204030204" pitchFamily="34" charset="0"/>
                <a:ea typeface="Calibri" panose="020F0502020204030204" pitchFamily="34" charset="0"/>
              </a:rPr>
              <a:t> y expectativas insatisfechas, 			</a:t>
            </a:r>
            <a:r>
              <a:rPr lang="en-US" sz="3000" b="1" i="1" dirty="0" err="1">
                <a:solidFill>
                  <a:prstClr val="white"/>
                </a:solidFill>
                <a:latin typeface="Calibri" panose="020F0502020204030204" pitchFamily="34" charset="0"/>
                <a:ea typeface="Calibri" panose="020F0502020204030204" pitchFamily="34" charset="0"/>
              </a:rPr>
              <a:t>liderazgo</a:t>
            </a:r>
            <a:r>
              <a:rPr lang="en-US" sz="3000" b="1" i="1" dirty="0">
                <a:solidFill>
                  <a:prstClr val="white"/>
                </a:solidFill>
                <a:latin typeface="Calibri" panose="020F0502020204030204" pitchFamily="34" charset="0"/>
                <a:ea typeface="Calibri" panose="020F0502020204030204" pitchFamily="34" charset="0"/>
              </a:rPr>
              <a:t> y </a:t>
            </a:r>
            <a:r>
              <a:rPr lang="en-US" sz="3000" b="1" i="1" dirty="0" err="1">
                <a:solidFill>
                  <a:prstClr val="white"/>
                </a:solidFill>
                <a:latin typeface="Calibri" panose="020F0502020204030204" pitchFamily="34" charset="0"/>
                <a:ea typeface="Calibri" panose="020F0502020204030204" pitchFamily="34" charset="0"/>
              </a:rPr>
              <a:t>prioridades</a:t>
            </a:r>
            <a:r>
              <a:rPr lang="en-US" sz="3000" b="1" i="1" dirty="0">
                <a:solidFill>
                  <a:prstClr val="white"/>
                </a:solidFill>
                <a:latin typeface="Calibri" panose="020F0502020204030204" pitchFamily="34" charset="0"/>
                <a:ea typeface="Calibri" panose="020F0502020204030204" pitchFamily="34" charset="0"/>
              </a:rPr>
              <a:t> </a:t>
            </a:r>
            <a:r>
              <a:rPr lang="en-US" sz="3000" b="1" i="1" dirty="0" err="1">
                <a:solidFill>
                  <a:prstClr val="white"/>
                </a:solidFill>
                <a:latin typeface="Calibri" panose="020F0502020204030204" pitchFamily="34" charset="0"/>
                <a:ea typeface="Calibri" panose="020F0502020204030204" pitchFamily="34" charset="0"/>
              </a:rPr>
              <a:t>espirituales</a:t>
            </a:r>
            <a:endParaRPr lang="en-US" sz="3000" b="1" i="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 xmlns:a16="http://schemas.microsoft.com/office/drawing/2014/main" id="{11622260-27F4-E24F-044D-D98D122C43B3}"/>
              </a:ext>
            </a:extLst>
          </p:cNvPr>
          <p:cNvSpPr>
            <a:spLocks noGrp="1" noChangeArrowheads="1"/>
          </p:cNvSpPr>
          <p:nvPr/>
        </p:nvSpPr>
        <p:spPr bwMode="auto">
          <a:xfrm>
            <a:off x="1406525" y="1"/>
            <a:ext cx="9380538" cy="456247"/>
          </a:xfrm>
          <a:prstGeom prst="rect">
            <a:avLst/>
          </a:prstGeom>
          <a:noFill/>
          <a:ln w="9525">
            <a:noFill/>
            <a:miter lim="800000"/>
            <a:headEnd/>
            <a:tailEnd/>
          </a:ln>
          <a:effectLst/>
        </p:spPr>
        <p:txBody>
          <a:bodyPr anchor="ctr" anchorCtr="1"/>
          <a:lst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sz="3600" i="1" dirty="0">
                <a:solidFill>
                  <a:srgbClr val="FFFF00"/>
                </a:solidFill>
                <a:effectLst>
                  <a:outerShdw blurRad="38100" dist="38100" dir="2700000" algn="tl">
                    <a:srgbClr val="000000">
                      <a:alpha val="43137"/>
                    </a:srgbClr>
                  </a:outerShdw>
                </a:effectLst>
                <a:latin typeface="Calibri" pitchFamily="34" charset="0"/>
              </a:rPr>
              <a:t>Creando familias piadosas</a:t>
            </a:r>
          </a:p>
        </p:txBody>
      </p:sp>
      <p:sp>
        <p:nvSpPr>
          <p:cNvPr id="5123" name="Slide Number Placeholder 7">
            <a:extLst>
              <a:ext uri="{FF2B5EF4-FFF2-40B4-BE49-F238E27FC236}">
                <a16:creationId xmlns="" xmlns:a16="http://schemas.microsoft.com/office/drawing/2014/main" id="{B712290A-91ED-A893-1D38-3A6432B81BFA}"/>
              </a:ext>
            </a:extLst>
          </p:cNvPr>
          <p:cNvSpPr>
            <a:spLocks noGrp="1"/>
          </p:cNvSpPr>
          <p:nvPr>
            <p:ph type="sldNum" sz="quarter" idx="4294967295"/>
          </p:nvPr>
        </p:nvSpPr>
        <p:spPr>
          <a:xfrm>
            <a:off x="11583194" y="6553200"/>
            <a:ext cx="6096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fld id="{61E988BD-3BB7-4A6D-BA7B-AEA50B5D3B0D}" type="slidenum">
              <a:rPr lang="en-US" altLang="en-US" sz="1600">
                <a:solidFill>
                  <a:srgbClr val="FFFFFF"/>
                </a:solidFill>
                <a:latin typeface="Arial" panose="020B0604020202020204" pitchFamily="34" charset="0"/>
              </a:rPr>
              <a:pPr fontAlgn="base">
                <a:spcBef>
                  <a:spcPct val="0"/>
                </a:spcBef>
                <a:spcAft>
                  <a:spcPct val="0"/>
                </a:spcAft>
                <a:buFontTx/>
                <a:buNone/>
                <a:defRPr/>
              </a:pPr>
              <a:t>219</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2763864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914040" y="0"/>
            <a:ext cx="10363320" cy="838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strike="noStrike" spc="-1">
                <a:solidFill>
                  <a:srgbClr val="FFFF00"/>
                </a:solidFill>
                <a:latin typeface="Calibri"/>
              </a:rPr>
              <a:t>¿Estamos en guerra?</a:t>
            </a:r>
          </a:p>
        </p:txBody>
      </p:sp>
      <p:sp>
        <p:nvSpPr>
          <p:cNvPr id="285" name="TextShape 2"/>
          <p:cNvSpPr txBox="1"/>
          <p:nvPr/>
        </p:nvSpPr>
        <p:spPr>
          <a:xfrm>
            <a:off x="380880" y="990360"/>
            <a:ext cx="11506320" cy="5562360"/>
          </a:xfrm>
          <a:prstGeom prst="rect">
            <a:avLst/>
          </a:prstGeom>
          <a:noFill/>
          <a:ln w="0">
            <a:noFill/>
          </a:ln>
        </p:spPr>
        <p:txBody>
          <a:bodyPr>
            <a:normAutofit/>
          </a:bodyPr>
          <a:lstStyle/>
          <a:p>
            <a:pPr>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trike="noStrike" spc="-1" dirty="0" smtClean="0">
                <a:solidFill>
                  <a:srgbClr val="FFFFFF"/>
                </a:solidFill>
                <a:latin typeface="Calibri"/>
              </a:rPr>
              <a:t>Porque en el hombre interior me deleito con la ley de Dios, 23  pero veo otra ley en los miembros de mi cuerpo que </a:t>
            </a:r>
            <a:r>
              <a:rPr lang="es-ES" sz="3200" b="1" u="sng" strike="noStrike" spc="-1" dirty="0" smtClean="0">
                <a:solidFill>
                  <a:srgbClr val="FFFF00"/>
                </a:solidFill>
                <a:latin typeface="Calibri"/>
              </a:rPr>
              <a:t>hace guerra contra la ley de mi mente</a:t>
            </a:r>
            <a:r>
              <a:rPr lang="es-ES" sz="3200" b="1" strike="noStrike" spc="-1" dirty="0" smtClean="0">
                <a:solidFill>
                  <a:srgbClr val="FFFFFF"/>
                </a:solidFill>
                <a:latin typeface="Calibri"/>
              </a:rPr>
              <a:t>, y me hace prisionero de la ley del pecado que está en mis miembros</a:t>
            </a:r>
            <a:r>
              <a:rPr lang="en-US" sz="3200" b="1" strike="noStrike" spc="-1" dirty="0" smtClean="0">
                <a:solidFill>
                  <a:srgbClr val="FFFFFF"/>
                </a:solidFill>
                <a:latin typeface="Calibri"/>
              </a:rPr>
              <a:t>. </a:t>
            </a:r>
            <a:r>
              <a:rPr lang="en-US" sz="3200" b="1" strike="noStrike" spc="-1" dirty="0">
                <a:solidFill>
                  <a:srgbClr val="FFFFFF"/>
                </a:solidFill>
                <a:latin typeface="Calibri"/>
              </a:rPr>
              <a:t>(</a:t>
            </a:r>
            <a:r>
              <a:rPr lang="en-US" sz="3200" b="1" strike="noStrike" spc="-1" dirty="0" err="1">
                <a:solidFill>
                  <a:srgbClr val="FFFFFF"/>
                </a:solidFill>
                <a:latin typeface="Calibri"/>
              </a:rPr>
              <a:t>Romanos</a:t>
            </a:r>
            <a:r>
              <a:rPr lang="en-US" sz="3200" b="1" strike="noStrike" spc="-1" dirty="0">
                <a:solidFill>
                  <a:srgbClr val="FFFFFF"/>
                </a:solidFill>
                <a:latin typeface="Calibri"/>
              </a:rPr>
              <a:t> 7:22-23)</a:t>
            </a:r>
          </a:p>
          <a:p>
            <a:pPr algn="l" rtl="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dirty="0">
              <a:solidFill>
                <a:srgbClr val="FFFFFF"/>
              </a:solidFill>
              <a:latin typeface="Calibri"/>
            </a:endParaRPr>
          </a:p>
          <a:p>
            <a:pPr>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trike="noStrike" spc="-1" dirty="0" smtClean="0">
                <a:solidFill>
                  <a:srgbClr val="FFFFFF"/>
                </a:solidFill>
                <a:latin typeface="Calibri"/>
              </a:rPr>
              <a:t>Porque </a:t>
            </a:r>
            <a:r>
              <a:rPr lang="es-ES" sz="3200" b="1" u="sng" strike="noStrike" spc="-1" dirty="0" smtClean="0">
                <a:solidFill>
                  <a:srgbClr val="FFFF00"/>
                </a:solidFill>
                <a:latin typeface="Calibri"/>
              </a:rPr>
              <a:t>todo lo que hay en el mundo</a:t>
            </a:r>
            <a:r>
              <a:rPr lang="es-ES" sz="3200" b="1" strike="noStrike" spc="-1" dirty="0" smtClean="0">
                <a:solidFill>
                  <a:srgbClr val="FFFFFF"/>
                </a:solidFill>
                <a:latin typeface="Calibri"/>
              </a:rPr>
              <a:t>, la pasión de la carne, la pasión de los ojos, y la arrogancia de la vida, no proviene del Padre, sino del mundo</a:t>
            </a:r>
            <a:r>
              <a:rPr lang="en-US" sz="3200" b="1" strike="noStrike" spc="-1" dirty="0" smtClean="0">
                <a:solidFill>
                  <a:srgbClr val="FFFFFF"/>
                </a:solidFill>
                <a:latin typeface="Calibri"/>
              </a:rPr>
              <a:t>. </a:t>
            </a:r>
            <a:r>
              <a:rPr lang="en-US" sz="3200" b="1" strike="noStrike" spc="-1" dirty="0">
                <a:solidFill>
                  <a:srgbClr val="FFFFFF"/>
                </a:solidFill>
                <a:latin typeface="Calibri"/>
              </a:rPr>
              <a:t>(I Juan 2:16)</a:t>
            </a:r>
          </a:p>
          <a:p>
            <a:pPr algn="l" rtl="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dirty="0">
              <a:solidFill>
                <a:srgbClr val="FFFFFF"/>
              </a:solidFill>
              <a:latin typeface="Calibri"/>
            </a:endParaRPr>
          </a:p>
          <a:p>
            <a:pPr>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trike="noStrike" spc="-1" dirty="0" smtClean="0">
                <a:solidFill>
                  <a:srgbClr val="FFFFFF"/>
                </a:solidFill>
                <a:latin typeface="Calibri"/>
              </a:rPr>
              <a:t>Sabemos que somos de Dios, y </a:t>
            </a:r>
            <a:r>
              <a:rPr lang="es-ES" sz="3200" b="1" u="sng" strike="noStrike" spc="-1" dirty="0" smtClean="0">
                <a:solidFill>
                  <a:srgbClr val="FFFF00"/>
                </a:solidFill>
                <a:latin typeface="Calibri"/>
              </a:rPr>
              <a:t>que el mundo entero está bajo el poder del maligno</a:t>
            </a:r>
            <a:r>
              <a:rPr lang="en-US" sz="3200" b="1" strike="noStrike" spc="-1" dirty="0" smtClean="0">
                <a:solidFill>
                  <a:srgbClr val="FFFFFF"/>
                </a:solidFill>
                <a:latin typeface="Calibri"/>
              </a:rPr>
              <a:t>. </a:t>
            </a:r>
            <a:r>
              <a:rPr lang="en-US" sz="3200" b="1" strike="noStrike" spc="-1" dirty="0">
                <a:solidFill>
                  <a:srgbClr val="FFFFFF"/>
                </a:solidFill>
                <a:latin typeface="Calibri"/>
              </a:rPr>
              <a:t>(I Juan 5:19)</a:t>
            </a:r>
          </a:p>
          <a:p>
            <a:pPr algn="l" rtl="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dirty="0">
              <a:solidFill>
                <a:srgbClr val="FFFFFF"/>
              </a:solidFill>
              <a:latin typeface="Calibri"/>
            </a:endParaRPr>
          </a:p>
        </p:txBody>
      </p:sp>
      <p:sp>
        <p:nvSpPr>
          <p:cNvPr id="286"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A448C9-0A88-464E-86D4-A8E8E4CACF16}" type="slidenum">
              <a:rPr lang="en-US" sz="1600" b="1" strike="noStrike" spc="-1">
                <a:solidFill>
                  <a:srgbClr val="FFFFFF"/>
                </a:solidFill>
                <a:latin typeface="Arial"/>
              </a:rPr>
              <a:t>22</a:t>
            </a:fld>
            <a:endParaRPr lang="en-US" sz="16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after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85">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1033089" y="6240306"/>
            <a:ext cx="548784" cy="27439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normAutofit fontScale="87500" lnSpcReduction="10000"/>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D6F8F25D-CB88-4787-9A77-A4683756A493}" type="slidenum">
              <a:rPr lang="en-US" sz="1440" b="1" spc="-1">
                <a:solidFill>
                  <a:srgbClr val="FFFFFF"/>
                </a:solidFill>
              </a:rPr>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220</a:t>
            </a:fld>
            <a:endParaRPr lang="en-US" sz="1440" spc="-1">
              <a:solidFill>
                <a:srgbClr val="000000"/>
              </a:solidFill>
            </a:endParaRPr>
          </a:p>
        </p:txBody>
      </p:sp>
      <p:sp>
        <p:nvSpPr>
          <p:cNvPr id="294" name="TextShape 2"/>
          <p:cNvSpPr txBox="1"/>
          <p:nvPr/>
        </p:nvSpPr>
        <p:spPr>
          <a:xfrm>
            <a:off x="1387038" y="119694"/>
            <a:ext cx="9325774" cy="548460"/>
          </a:xfrm>
          <a:prstGeom prst="rect">
            <a:avLst/>
          </a:prstGeom>
          <a:noFill/>
          <a:ln w="0">
            <a:noFill/>
          </a:ln>
        </p:spPr>
        <p:txBody>
          <a:bodyPr anchor="ctr">
            <a:noAutofit/>
          </a:bodyPr>
          <a:lstStyle/>
          <a:p>
            <a:pPr algn="ct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3240" b="1" spc="-1" dirty="0" smtClean="0">
                <a:solidFill>
                  <a:srgbClr val="FFFF00"/>
                </a:solidFill>
                <a:latin typeface="Calibri"/>
              </a:rPr>
              <a:t>B.1. </a:t>
            </a:r>
            <a:r>
              <a:rPr lang="en-US" sz="3240" b="1" spc="-1" dirty="0">
                <a:solidFill>
                  <a:srgbClr val="FFFF00"/>
                </a:solidFill>
                <a:latin typeface="Calibri"/>
              </a:rPr>
              <a:t>La meta </a:t>
            </a:r>
            <a:r>
              <a:rPr lang="en-US" sz="3240" b="1" spc="-1" dirty="0" err="1">
                <a:solidFill>
                  <a:srgbClr val="FFFF00"/>
                </a:solidFill>
                <a:latin typeface="Calibri"/>
              </a:rPr>
              <a:t>espiritual</a:t>
            </a:r>
            <a:r>
              <a:rPr lang="en-US" sz="3240" b="1" spc="-1" dirty="0">
                <a:solidFill>
                  <a:srgbClr val="FFFF00"/>
                </a:solidFill>
                <a:latin typeface="Calibri"/>
              </a:rPr>
              <a:t> de las </a:t>
            </a:r>
            <a:r>
              <a:rPr lang="en-US" sz="3240" b="1" spc="-1" dirty="0" err="1">
                <a:solidFill>
                  <a:srgbClr val="FFFF00"/>
                </a:solidFill>
                <a:latin typeface="Calibri"/>
              </a:rPr>
              <a:t>relaciones</a:t>
            </a:r>
            <a:r>
              <a:rPr lang="en-US" sz="3240" b="1" spc="-1" dirty="0">
                <a:solidFill>
                  <a:srgbClr val="FFFF00"/>
                </a:solidFill>
                <a:latin typeface="Calibri"/>
              </a:rPr>
              <a:t> </a:t>
            </a:r>
            <a:r>
              <a:rPr lang="en-US" sz="3240" b="1" spc="-1" dirty="0" err="1">
                <a:solidFill>
                  <a:srgbClr val="FFFF00"/>
                </a:solidFill>
                <a:latin typeface="Calibri"/>
              </a:rPr>
              <a:t>familiares</a:t>
            </a:r>
            <a:endParaRPr lang="en-US" sz="3240" b="1" spc="-1" dirty="0">
              <a:solidFill>
                <a:srgbClr val="FFFF00"/>
              </a:solidFill>
              <a:latin typeface="Calibri"/>
            </a:endParaRPr>
          </a:p>
        </p:txBody>
      </p:sp>
      <p:sp>
        <p:nvSpPr>
          <p:cNvPr id="295" name="TextShape 3"/>
          <p:cNvSpPr txBox="1"/>
          <p:nvPr/>
        </p:nvSpPr>
        <p:spPr>
          <a:xfrm>
            <a:off x="563525" y="751729"/>
            <a:ext cx="10972800" cy="5762969"/>
          </a:xfrm>
          <a:prstGeom prst="rect">
            <a:avLst/>
          </a:prstGeom>
          <a:noFill/>
          <a:ln w="0">
            <a:noFill/>
          </a:ln>
        </p:spPr>
        <p:txBody>
          <a:bodyPr>
            <a:noAutofit/>
          </a:bodyPr>
          <a:lstStyle/>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a:solidFill>
                  <a:srgbClr val="99FFCC"/>
                </a:solidFill>
                <a:latin typeface="Calibri"/>
              </a:rPr>
              <a:t>1 </a:t>
            </a:r>
            <a:r>
              <a:rPr lang="en-US" sz="2800" b="1" spc="-1" dirty="0" err="1" smtClean="0">
                <a:solidFill>
                  <a:srgbClr val="99FFCC"/>
                </a:solidFill>
                <a:latin typeface="Calibri"/>
              </a:rPr>
              <a:t>Cor</a:t>
            </a:r>
            <a:r>
              <a:rPr lang="en-US" sz="2800" b="1" spc="-1" dirty="0" smtClean="0">
                <a:solidFill>
                  <a:srgbClr val="99FFCC"/>
                </a:solidFill>
                <a:latin typeface="Calibri"/>
              </a:rPr>
              <a:t> </a:t>
            </a:r>
            <a:r>
              <a:rPr lang="en-US" sz="2800" b="1" spc="-1" dirty="0">
                <a:solidFill>
                  <a:srgbClr val="99FFCC"/>
                </a:solidFill>
                <a:latin typeface="Calibri"/>
              </a:rPr>
              <a:t>7:13,16 </a:t>
            </a:r>
            <a:r>
              <a:rPr lang="en-US" sz="2800" b="1" spc="-1" dirty="0">
                <a:solidFill>
                  <a:srgbClr val="FFFFFF"/>
                </a:solidFill>
                <a:latin typeface="Calibri"/>
              </a:rPr>
              <a:t>– </a:t>
            </a:r>
            <a:r>
              <a:rPr lang="es-ES" sz="2800" b="1" spc="-1" dirty="0">
                <a:solidFill>
                  <a:srgbClr val="FFFFFF"/>
                </a:solidFill>
                <a:latin typeface="Calibri"/>
              </a:rPr>
              <a:t>Y la mujer cuyo marido no es creyente, y él consiente en vivir con ella, no abandone a su marido</a:t>
            </a:r>
            <a:r>
              <a:rPr lang="en-US" sz="2800" b="1" spc="-1" dirty="0" smtClean="0">
                <a:solidFill>
                  <a:srgbClr val="FFFFFF"/>
                </a:solidFill>
                <a:latin typeface="Calibri"/>
              </a:rPr>
              <a:t>…</a:t>
            </a:r>
            <a:r>
              <a:rPr lang="es-ES" sz="2800" b="1" spc="-1" dirty="0" smtClean="0">
                <a:solidFill>
                  <a:srgbClr val="FFFFFF"/>
                </a:solidFill>
                <a:latin typeface="Calibri"/>
              </a:rPr>
              <a:t>Pues </a:t>
            </a:r>
            <a:r>
              <a:rPr lang="es-ES" sz="2800" b="1" spc="-1" dirty="0">
                <a:solidFill>
                  <a:srgbClr val="FFFFFF"/>
                </a:solidFill>
                <a:latin typeface="Calibri"/>
              </a:rPr>
              <a:t>¿cómo sabes tú, mujer, si </a:t>
            </a:r>
            <a:r>
              <a:rPr lang="es-ES" sz="2800" b="1" u="sng" spc="-1" dirty="0">
                <a:solidFill>
                  <a:srgbClr val="FFFF00"/>
                </a:solidFill>
                <a:latin typeface="Calibri"/>
              </a:rPr>
              <a:t>salvarás a tu marido</a:t>
            </a:r>
            <a:r>
              <a:rPr lang="es-ES" sz="2800" b="1" spc="-1" dirty="0">
                <a:solidFill>
                  <a:srgbClr val="FFFFFF"/>
                </a:solidFill>
                <a:latin typeface="Calibri"/>
              </a:rPr>
              <a:t>? ¿O cómo sabes tú, marido, si </a:t>
            </a:r>
            <a:r>
              <a:rPr lang="es-ES" sz="2800" b="1" u="sng" spc="-1" dirty="0">
                <a:solidFill>
                  <a:srgbClr val="FFFF00"/>
                </a:solidFill>
                <a:latin typeface="Calibri"/>
              </a:rPr>
              <a:t>salvarás a tu mujer</a:t>
            </a:r>
            <a:r>
              <a:rPr lang="es-ES" sz="2800" b="1" spc="-1" dirty="0">
                <a:solidFill>
                  <a:srgbClr val="FFFFFF"/>
                </a:solidFill>
                <a:latin typeface="Calibri"/>
              </a:rPr>
              <a:t>? </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a:solidFill>
                  <a:srgbClr val="99FFCC"/>
                </a:solidFill>
                <a:latin typeface="Calibri"/>
              </a:rPr>
              <a:t>1 </a:t>
            </a:r>
            <a:r>
              <a:rPr lang="en-US" sz="2800" b="1" spc="-1" dirty="0" smtClean="0">
                <a:solidFill>
                  <a:srgbClr val="99FFCC"/>
                </a:solidFill>
                <a:latin typeface="Calibri"/>
              </a:rPr>
              <a:t>Ped </a:t>
            </a:r>
            <a:r>
              <a:rPr lang="en-US" sz="2800" b="1" spc="-1" dirty="0">
                <a:solidFill>
                  <a:srgbClr val="99FFCC"/>
                </a:solidFill>
                <a:latin typeface="Calibri"/>
              </a:rPr>
              <a:t>3:1 </a:t>
            </a:r>
            <a:r>
              <a:rPr lang="en-US" sz="2800" b="1" spc="-1" dirty="0">
                <a:solidFill>
                  <a:srgbClr val="FFFFFF"/>
                </a:solidFill>
                <a:latin typeface="Calibri"/>
              </a:rPr>
              <a:t>– </a:t>
            </a:r>
            <a:r>
              <a:rPr lang="es-ES" sz="2800" b="1" spc="-1" dirty="0">
                <a:solidFill>
                  <a:srgbClr val="FFFFFF"/>
                </a:solidFill>
                <a:latin typeface="Calibri"/>
              </a:rPr>
              <a:t>Asimismo ustedes, mujeres, estén sujetas a sus maridos, de modo que si algunos de ellos son desobedientes a la palabra, </a:t>
            </a:r>
            <a:r>
              <a:rPr lang="es-ES" sz="2800" b="1" u="sng" spc="-1" dirty="0">
                <a:solidFill>
                  <a:srgbClr val="FFFF00"/>
                </a:solidFill>
                <a:latin typeface="Calibri"/>
              </a:rPr>
              <a:t>puedan ser ganados sin palabra alguna por la conducta de sus mujeres</a:t>
            </a:r>
            <a:r>
              <a:rPr lang="es-ES" sz="2800" b="1" spc="-1" dirty="0">
                <a:solidFill>
                  <a:srgbClr val="FFFFFF"/>
                </a:solidFill>
                <a:latin typeface="Calibri"/>
              </a:rPr>
              <a:t>.</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err="1" smtClean="0">
                <a:solidFill>
                  <a:srgbClr val="99FFCC"/>
                </a:solidFill>
                <a:latin typeface="Calibri"/>
              </a:rPr>
              <a:t>Ef</a:t>
            </a:r>
            <a:r>
              <a:rPr lang="en-US" sz="2800" b="1" spc="-1" dirty="0" smtClean="0">
                <a:solidFill>
                  <a:srgbClr val="99FFCC"/>
                </a:solidFill>
                <a:latin typeface="Calibri"/>
              </a:rPr>
              <a:t> </a:t>
            </a:r>
            <a:r>
              <a:rPr lang="en-US" sz="2800" b="1" spc="-1" dirty="0">
                <a:solidFill>
                  <a:srgbClr val="99FFCC"/>
                </a:solidFill>
                <a:latin typeface="Calibri"/>
              </a:rPr>
              <a:t>6:4 </a:t>
            </a:r>
            <a:r>
              <a:rPr lang="en-US" sz="2800" b="1" spc="-1" dirty="0">
                <a:solidFill>
                  <a:srgbClr val="FFFFFF"/>
                </a:solidFill>
                <a:latin typeface="Calibri"/>
              </a:rPr>
              <a:t>– </a:t>
            </a:r>
            <a:r>
              <a:rPr lang="es-ES" sz="2800" b="1" spc="-1" dirty="0">
                <a:solidFill>
                  <a:srgbClr val="FFFFFF"/>
                </a:solidFill>
                <a:latin typeface="Calibri"/>
              </a:rPr>
              <a:t>Y ustedes, padres, no provoquen a ira a sus hijos, sino críenlos en </a:t>
            </a:r>
            <a:r>
              <a:rPr lang="es-ES" sz="2800" b="1" u="sng" spc="-1" dirty="0">
                <a:solidFill>
                  <a:srgbClr val="FFFF00"/>
                </a:solidFill>
                <a:latin typeface="Calibri"/>
              </a:rPr>
              <a:t>la disciplina e instrucción del Señor</a:t>
            </a:r>
            <a:r>
              <a:rPr lang="es-ES" sz="2800" b="1" spc="-1" dirty="0">
                <a:solidFill>
                  <a:srgbClr val="FFFFFF"/>
                </a:solidFill>
                <a:latin typeface="Calibri"/>
              </a:rPr>
              <a:t>. </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smtClean="0">
                <a:solidFill>
                  <a:srgbClr val="99FFCC"/>
                </a:solidFill>
                <a:latin typeface="Calibri"/>
              </a:rPr>
              <a:t>Pro </a:t>
            </a:r>
            <a:r>
              <a:rPr lang="en-US" sz="2800" b="1" spc="-1" dirty="0">
                <a:solidFill>
                  <a:srgbClr val="99FFCC"/>
                </a:solidFill>
                <a:latin typeface="Calibri"/>
              </a:rPr>
              <a:t>23:13,14 </a:t>
            </a:r>
            <a:r>
              <a:rPr lang="en-US" sz="2800" b="1" spc="-1" dirty="0">
                <a:solidFill>
                  <a:srgbClr val="FFFFFF"/>
                </a:solidFill>
                <a:latin typeface="Calibri"/>
              </a:rPr>
              <a:t>– </a:t>
            </a:r>
            <a:r>
              <a:rPr lang="es-ES" sz="2800" b="1" spc="-1" dirty="0">
                <a:solidFill>
                  <a:srgbClr val="FFFFFF"/>
                </a:solidFill>
                <a:latin typeface="Calibri"/>
              </a:rPr>
              <a:t>No escatimes la disciplina del niño; Aunque lo castigues con vara, no morirá. 14  Lo castigarás con vara, Y </a:t>
            </a:r>
            <a:r>
              <a:rPr lang="es-ES" sz="2800" b="1" u="sng" spc="-1" dirty="0">
                <a:solidFill>
                  <a:srgbClr val="FFFF00"/>
                </a:solidFill>
                <a:latin typeface="Calibri"/>
              </a:rPr>
              <a:t>librarás su alma del </a:t>
            </a:r>
            <a:r>
              <a:rPr lang="es-ES" sz="2800" b="1" u="sng" spc="-1" dirty="0" err="1">
                <a:solidFill>
                  <a:srgbClr val="FFFF00"/>
                </a:solidFill>
                <a:latin typeface="Calibri"/>
              </a:rPr>
              <a:t>Seol</a:t>
            </a:r>
            <a:r>
              <a:rPr lang="es-ES" sz="2800" b="1" spc="-1" dirty="0">
                <a:solidFill>
                  <a:srgbClr val="FFFFFF"/>
                </a:solidFill>
                <a:latin typeface="Calibri"/>
              </a:rPr>
              <a:t>. </a:t>
            </a:r>
          </a:p>
          <a:p>
            <a:pPr marL="209924" indent="-209924">
              <a:lnSpc>
                <a:spcPct val="80000"/>
              </a:lnSpc>
              <a:spcBef>
                <a:spcPts val="1620"/>
              </a:spcBef>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800" b="1" spc="-1" dirty="0">
                <a:solidFill>
                  <a:srgbClr val="99FFCC"/>
                </a:solidFill>
                <a:latin typeface="Calibri"/>
              </a:rPr>
              <a:t>III Juan 3,4 </a:t>
            </a:r>
            <a:r>
              <a:rPr lang="en-US" sz="2800" b="1" spc="-1" dirty="0">
                <a:solidFill>
                  <a:srgbClr val="FFFFFF"/>
                </a:solidFill>
                <a:latin typeface="Calibri"/>
              </a:rPr>
              <a:t>– </a:t>
            </a:r>
            <a:r>
              <a:rPr lang="es-ES" sz="2800" b="1" spc="-1" dirty="0">
                <a:solidFill>
                  <a:srgbClr val="FFFFFF"/>
                </a:solidFill>
                <a:latin typeface="Calibri"/>
              </a:rPr>
              <a:t>Pues me alegré mucho cuando algunos hermanos vinieron y dieron testimonio de tu fidelidad a la verdad, esto es, de cómo andas en la verdad. 4  No tengo mayor gozo que este: oír que </a:t>
            </a:r>
            <a:r>
              <a:rPr lang="es-ES" sz="2800" b="1" u="sng" spc="-1" dirty="0">
                <a:solidFill>
                  <a:srgbClr val="FFFF00"/>
                </a:solidFill>
                <a:latin typeface="Calibri"/>
              </a:rPr>
              <a:t>mis hijos andan en la verdad</a:t>
            </a:r>
            <a:r>
              <a:rPr lang="es-ES" sz="2800" b="1" spc="-1" dirty="0">
                <a:solidFill>
                  <a:srgbClr val="FFFFFF"/>
                </a:solidFill>
                <a:latin typeface="Calibri"/>
              </a:rPr>
              <a:t>.</a:t>
            </a:r>
            <a:endParaRPr lang="en-US" sz="2800" b="1" spc="-1" dirty="0">
              <a:solidFill>
                <a:srgbClr val="FFFFFF"/>
              </a:solidFill>
              <a:latin typeface="Calibri"/>
            </a:endParaRPr>
          </a:p>
        </p:txBody>
      </p:sp>
    </p:spTree>
    <p:extLst>
      <p:ext uri="{BB962C8B-B14F-4D97-AF65-F5344CB8AC3E}">
        <p14:creationId xmlns:p14="http://schemas.microsoft.com/office/powerpoint/2010/main" val="343019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lide Number Placeholder 6"/>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1E419F3-7BE7-42C2-8EBB-C71D0A699046}"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221</a:t>
            </a:fld>
            <a:endParaRPr lang="en-US" sz="1600" spc="-1">
              <a:solidFill>
                <a:srgbClr val="000000"/>
              </a:solidFill>
            </a:endParaRPr>
          </a:p>
        </p:txBody>
      </p:sp>
      <p:sp>
        <p:nvSpPr>
          <p:cNvPr id="361" name="TextBox 360"/>
          <p:cNvSpPr txBox="1"/>
          <p:nvPr/>
        </p:nvSpPr>
        <p:spPr>
          <a:xfrm>
            <a:off x="-360" y="-360"/>
            <a:ext cx="11345300" cy="76212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pc="-1" dirty="0">
                <a:solidFill>
                  <a:srgbClr val="FFFF00"/>
                </a:solidFill>
                <a:latin typeface="Calibri"/>
              </a:rPr>
              <a:t>Deberes de </a:t>
            </a:r>
            <a:r>
              <a:rPr lang="en-US" sz="4400" b="1" spc="-1" dirty="0" err="1">
                <a:solidFill>
                  <a:srgbClr val="FFFF00"/>
                </a:solidFill>
                <a:latin typeface="Calibri"/>
              </a:rPr>
              <a:t>los</a:t>
            </a:r>
            <a:r>
              <a:rPr lang="en-US" sz="4400" b="1" spc="-1" dirty="0">
                <a:solidFill>
                  <a:srgbClr val="FFFF00"/>
                </a:solidFill>
                <a:latin typeface="Calibri"/>
              </a:rPr>
              <a:t> padres</a:t>
            </a:r>
          </a:p>
        </p:txBody>
      </p:sp>
      <p:sp>
        <p:nvSpPr>
          <p:cNvPr id="362" name="TextBox 361"/>
          <p:cNvSpPr txBox="1"/>
          <p:nvPr/>
        </p:nvSpPr>
        <p:spPr>
          <a:xfrm>
            <a:off x="148856" y="1066680"/>
            <a:ext cx="12156438" cy="5791320"/>
          </a:xfrm>
          <a:prstGeom prst="rect">
            <a:avLst/>
          </a:prstGeom>
          <a:noFill/>
          <a:ln w="0">
            <a:noFill/>
          </a:ln>
        </p:spPr>
        <p:txBody>
          <a:bodyPr>
            <a:normAutofit lnSpcReduction="10000"/>
          </a:bodyPr>
          <a:lstStyle/>
          <a:p>
            <a:pPr marL="290160" indent="-290160">
              <a:lnSpc>
                <a:spcPct val="110000"/>
              </a:lnSpc>
              <a:spcBef>
                <a:spcPts val="8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err="1">
                <a:solidFill>
                  <a:srgbClr val="FFFF00"/>
                </a:solidFill>
                <a:latin typeface="Calibri"/>
              </a:rPr>
              <a:t>Instrucciones</a:t>
            </a:r>
            <a:r>
              <a:rPr lang="en-US" sz="3600" b="1" spc="-1" dirty="0">
                <a:solidFill>
                  <a:srgbClr val="FFFF00"/>
                </a:solidFill>
                <a:latin typeface="Calibri"/>
              </a:rPr>
              <a:t>/</a:t>
            </a:r>
            <a:r>
              <a:rPr lang="en-US" sz="3600" b="1" spc="-1" dirty="0" err="1">
                <a:solidFill>
                  <a:srgbClr val="FFFF00"/>
                </a:solidFill>
                <a:latin typeface="Calibri"/>
              </a:rPr>
              <a:t>Ejemplos</a:t>
            </a:r>
            <a:r>
              <a:rPr lang="en-US" sz="3600" b="1" spc="-1" dirty="0">
                <a:solidFill>
                  <a:srgbClr val="FFFF00"/>
                </a:solidFill>
                <a:latin typeface="Calibri"/>
              </a:rPr>
              <a:t>/</a:t>
            </a:r>
            <a:r>
              <a:rPr lang="en-US" sz="3600" b="1" spc="-1" dirty="0" err="1">
                <a:solidFill>
                  <a:srgbClr val="FFFF00"/>
                </a:solidFill>
                <a:latin typeface="Calibri"/>
              </a:rPr>
              <a:t>Implicaciones</a:t>
            </a:r>
            <a:endParaRPr lang="en-US" sz="3600" b="1" spc="-1" dirty="0">
              <a:solidFill>
                <a:srgbClr val="FFFFFF"/>
              </a:solidFill>
              <a:latin typeface="Calibri"/>
            </a:endParaRP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srgbClr val="FFFFFF"/>
                </a:solidFill>
                <a:latin typeface="Calibri"/>
                <a:ea typeface="Times New Roman"/>
              </a:rPr>
              <a:t> I Tim 3:4-5 – Gobernar bien la casa; hijos sujetos con dignidad </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srgbClr val="FFFFFF"/>
                </a:solidFill>
                <a:latin typeface="Calibri"/>
                <a:ea typeface="Times New Roman"/>
              </a:rPr>
              <a:t> </a:t>
            </a:r>
            <a:r>
              <a:rPr lang="es-ES" sz="2800" b="1" spc="-1" dirty="0" err="1" smtClean="0">
                <a:solidFill>
                  <a:srgbClr val="FFFFFF"/>
                </a:solidFill>
                <a:latin typeface="Calibri"/>
                <a:ea typeface="Times New Roman"/>
              </a:rPr>
              <a:t>Ef</a:t>
            </a:r>
            <a:r>
              <a:rPr lang="es-ES" sz="2800" b="1" spc="-1" dirty="0" smtClean="0">
                <a:solidFill>
                  <a:srgbClr val="FFFFFF"/>
                </a:solidFill>
                <a:latin typeface="Calibri"/>
                <a:ea typeface="Times New Roman"/>
              </a:rPr>
              <a:t> 6:4 – No provocar a ira; criar; instruir (en el Señor)</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srgbClr val="FFFFFF"/>
                </a:solidFill>
                <a:latin typeface="Calibri"/>
                <a:ea typeface="Times New Roman"/>
              </a:rPr>
              <a:t> Col 3:21 – No exasperar, para que no se desalienten</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srgbClr val="FFFFFF"/>
                </a:solidFill>
                <a:latin typeface="Calibri"/>
                <a:ea typeface="Times New Roman"/>
              </a:rPr>
              <a:t> </a:t>
            </a:r>
            <a:r>
              <a:rPr lang="es-ES" sz="2800" b="1" spc="-1" dirty="0" err="1" smtClean="0">
                <a:solidFill>
                  <a:srgbClr val="FFFFFF"/>
                </a:solidFill>
                <a:latin typeface="Calibri"/>
                <a:ea typeface="Times New Roman"/>
              </a:rPr>
              <a:t>Heb</a:t>
            </a:r>
            <a:r>
              <a:rPr lang="es-ES" sz="2800" b="1" spc="-1" dirty="0" smtClean="0">
                <a:solidFill>
                  <a:srgbClr val="FFFFFF"/>
                </a:solidFill>
                <a:latin typeface="Calibri"/>
                <a:ea typeface="Times New Roman"/>
              </a:rPr>
              <a:t> 12:7,10 – Disciplinar, para su bien… para santidad</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srgbClr val="FFFFFF"/>
                </a:solidFill>
                <a:latin typeface="Calibri"/>
                <a:ea typeface="Times New Roman"/>
              </a:rPr>
              <a:t> Pro 13:24 – Mostrar amor por disciplina diligente (u oportuna o bien pensada)</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err="1" smtClean="0">
                <a:solidFill>
                  <a:srgbClr val="FFFFFF"/>
                </a:solidFill>
                <a:latin typeface="Calibri"/>
                <a:ea typeface="Times New Roman"/>
              </a:rPr>
              <a:t>Dt</a:t>
            </a:r>
            <a:r>
              <a:rPr lang="es-ES" sz="2800" b="1" spc="-1" dirty="0" smtClean="0">
                <a:solidFill>
                  <a:srgbClr val="FFFFFF"/>
                </a:solidFill>
                <a:latin typeface="Calibri"/>
                <a:ea typeface="Times New Roman"/>
              </a:rPr>
              <a:t> 6:6-9; 20ss – Enseñar diligentemente; hablar, atar, escribir; contestar (20ss)</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a:solidFill>
                  <a:srgbClr val="FFFFFF"/>
                </a:solidFill>
                <a:latin typeface="Calibri"/>
                <a:ea typeface="Times New Roman"/>
              </a:rPr>
              <a:t> </a:t>
            </a:r>
            <a:r>
              <a:rPr lang="es-ES" sz="2800" b="1" spc="-1" dirty="0" smtClean="0">
                <a:solidFill>
                  <a:srgbClr val="FFFFFF"/>
                </a:solidFill>
                <a:latin typeface="Calibri"/>
                <a:ea typeface="Times New Roman"/>
              </a:rPr>
              <a:t>Pro 1:8 (y ver 22:6) – Dar instrucción; adiestrar para años venideros</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a:solidFill>
                  <a:srgbClr val="FFFFFF"/>
                </a:solidFill>
                <a:latin typeface="Calibri"/>
                <a:ea typeface="Times New Roman"/>
              </a:rPr>
              <a:t> </a:t>
            </a:r>
            <a:r>
              <a:rPr lang="es-ES" sz="2800" b="1" spc="-1" dirty="0" smtClean="0">
                <a:solidFill>
                  <a:srgbClr val="FFFFFF"/>
                </a:solidFill>
                <a:latin typeface="Calibri"/>
                <a:ea typeface="Times New Roman"/>
              </a:rPr>
              <a:t>I </a:t>
            </a:r>
            <a:r>
              <a:rPr lang="es-ES" sz="2800" b="1" spc="-1" dirty="0" err="1" smtClean="0">
                <a:solidFill>
                  <a:srgbClr val="FFFFFF"/>
                </a:solidFill>
                <a:latin typeface="Calibri"/>
                <a:ea typeface="Times New Roman"/>
              </a:rPr>
              <a:t>Tes</a:t>
            </a:r>
            <a:r>
              <a:rPr lang="es-ES" sz="2800" b="1" spc="-1" dirty="0" smtClean="0">
                <a:solidFill>
                  <a:srgbClr val="FFFFFF"/>
                </a:solidFill>
                <a:latin typeface="Calibri"/>
                <a:ea typeface="Times New Roman"/>
              </a:rPr>
              <a:t> 2:10,11 [El ejemplo de Pablo] – Ser un modelo a seguir: devoto, justo, irreprensible</a:t>
            </a:r>
            <a:br>
              <a:rPr lang="es-ES" sz="2800" b="1" spc="-1" dirty="0" smtClean="0">
                <a:solidFill>
                  <a:srgbClr val="FFFFFF"/>
                </a:solidFill>
                <a:latin typeface="Calibri"/>
                <a:ea typeface="Times New Roman"/>
              </a:rPr>
            </a:br>
            <a:r>
              <a:rPr lang="es-ES" sz="2800" b="1" spc="-1" dirty="0" smtClean="0">
                <a:solidFill>
                  <a:srgbClr val="FFFFFF"/>
                </a:solidFill>
                <a:latin typeface="Calibri"/>
                <a:ea typeface="Times New Roman"/>
              </a:rPr>
              <a:t>I </a:t>
            </a:r>
            <a:r>
              <a:rPr lang="es-ES" sz="2800" b="1" spc="-1" dirty="0" err="1" smtClean="0">
                <a:solidFill>
                  <a:srgbClr val="FFFFFF"/>
                </a:solidFill>
                <a:latin typeface="Calibri"/>
                <a:ea typeface="Times New Roman"/>
              </a:rPr>
              <a:t>Tes</a:t>
            </a:r>
            <a:r>
              <a:rPr lang="es-ES" sz="2800" b="1" spc="-1" dirty="0" smtClean="0">
                <a:solidFill>
                  <a:srgbClr val="FFFFFF"/>
                </a:solidFill>
                <a:latin typeface="Calibri"/>
                <a:ea typeface="Times New Roman"/>
              </a:rPr>
              <a:t> 2:10,11 [El ejemplo de Pablo] – Exhortar, consolar [animar], encarecer</a:t>
            </a:r>
          </a:p>
          <a:p>
            <a:pPr marL="290160" indent="-290160">
              <a:lnSpc>
                <a:spcPct val="110000"/>
              </a:lnSpc>
              <a:spcBef>
                <a:spcPts val="697"/>
              </a:spcBef>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s-ES" sz="2800" b="1" spc="-1" dirty="0">
              <a:solidFill>
                <a:srgbClr val="FFFFFF"/>
              </a:solidFill>
              <a:latin typeface="Calibri"/>
              <a:ea typeface="Times New Roman"/>
            </a:endParaRPr>
          </a:p>
        </p:txBody>
      </p:sp>
      <p:sp>
        <p:nvSpPr>
          <p:cNvPr id="363" name="Rectangle: Rounded Corners 2"/>
          <p:cNvSpPr/>
          <p:nvPr/>
        </p:nvSpPr>
        <p:spPr>
          <a:xfrm>
            <a:off x="8410353" y="152280"/>
            <a:ext cx="3781767" cy="1524240"/>
          </a:xfrm>
          <a:custGeom>
            <a:avLst/>
            <a:gdLst/>
            <a:ahLst/>
            <a:cxnLst/>
            <a:rect l="0" t="0" r="r" b="b"/>
            <a:pathLst>
              <a:path w="8046" h="4236">
                <a:moveTo>
                  <a:pt x="705" y="0"/>
                </a:moveTo>
                <a:lnTo>
                  <a:pt x="706" y="0"/>
                </a:lnTo>
                <a:cubicBezTo>
                  <a:pt x="582" y="0"/>
                  <a:pt x="460" y="33"/>
                  <a:pt x="353" y="95"/>
                </a:cubicBezTo>
                <a:cubicBezTo>
                  <a:pt x="246" y="157"/>
                  <a:pt x="157" y="246"/>
                  <a:pt x="95" y="353"/>
                </a:cubicBezTo>
                <a:cubicBezTo>
                  <a:pt x="33" y="460"/>
                  <a:pt x="0" y="582"/>
                  <a:pt x="0" y="706"/>
                </a:cubicBezTo>
                <a:lnTo>
                  <a:pt x="0" y="3529"/>
                </a:lnTo>
                <a:lnTo>
                  <a:pt x="0" y="3529"/>
                </a:lnTo>
                <a:cubicBezTo>
                  <a:pt x="0" y="3653"/>
                  <a:pt x="33" y="3775"/>
                  <a:pt x="95" y="3882"/>
                </a:cubicBezTo>
                <a:cubicBezTo>
                  <a:pt x="157" y="3989"/>
                  <a:pt x="246" y="4078"/>
                  <a:pt x="353" y="4140"/>
                </a:cubicBezTo>
                <a:cubicBezTo>
                  <a:pt x="460" y="4202"/>
                  <a:pt x="582" y="4235"/>
                  <a:pt x="706" y="4235"/>
                </a:cubicBezTo>
                <a:lnTo>
                  <a:pt x="7339" y="4235"/>
                </a:lnTo>
                <a:lnTo>
                  <a:pt x="7339" y="4235"/>
                </a:lnTo>
                <a:cubicBezTo>
                  <a:pt x="7463" y="4235"/>
                  <a:pt x="7585" y="4202"/>
                  <a:pt x="7692" y="4140"/>
                </a:cubicBezTo>
                <a:cubicBezTo>
                  <a:pt x="7799" y="4078"/>
                  <a:pt x="7888" y="3989"/>
                  <a:pt x="7950" y="3882"/>
                </a:cubicBezTo>
                <a:cubicBezTo>
                  <a:pt x="8012" y="3775"/>
                  <a:pt x="8045" y="3653"/>
                  <a:pt x="8045" y="3529"/>
                </a:cubicBezTo>
                <a:lnTo>
                  <a:pt x="8045" y="705"/>
                </a:lnTo>
                <a:lnTo>
                  <a:pt x="8045" y="706"/>
                </a:lnTo>
                <a:lnTo>
                  <a:pt x="8045" y="706"/>
                </a:lnTo>
                <a:cubicBezTo>
                  <a:pt x="8045" y="582"/>
                  <a:pt x="8012" y="460"/>
                  <a:pt x="7950" y="353"/>
                </a:cubicBezTo>
                <a:cubicBezTo>
                  <a:pt x="7888" y="246"/>
                  <a:pt x="7799" y="157"/>
                  <a:pt x="7692" y="95"/>
                </a:cubicBezTo>
                <a:cubicBezTo>
                  <a:pt x="7585" y="33"/>
                  <a:pt x="7463" y="0"/>
                  <a:pt x="7339" y="0"/>
                </a:cubicBezTo>
                <a:lnTo>
                  <a:pt x="705" y="0"/>
                </a:lnTo>
              </a:path>
            </a:pathLst>
          </a:custGeom>
          <a:solidFill>
            <a:srgbClr val="3333CC"/>
          </a:solidFill>
          <a:ln w="25560">
            <a:solidFill>
              <a:srgbClr val="FFFF00"/>
            </a:solidFill>
            <a:miter/>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spc="-1" dirty="0">
                <a:solidFill>
                  <a:srgbClr val="FFFFFF"/>
                </a:solidFill>
              </a:rPr>
              <a:t>¿</a:t>
            </a:r>
            <a:r>
              <a:rPr lang="en-US" sz="2800" spc="-1" dirty="0" err="1">
                <a:solidFill>
                  <a:srgbClr val="FFFFFF"/>
                </a:solidFill>
              </a:rPr>
              <a:t>Cómo</a:t>
            </a:r>
            <a:r>
              <a:rPr lang="en-US" sz="2800" spc="-1" dirty="0">
                <a:solidFill>
                  <a:srgbClr val="FFFFFF"/>
                </a:solidFill>
              </a:rPr>
              <a:t> se </a:t>
            </a:r>
            <a:r>
              <a:rPr lang="en-US" sz="2800" spc="-1" dirty="0" err="1">
                <a:solidFill>
                  <a:srgbClr val="FFFFFF"/>
                </a:solidFill>
              </a:rPr>
              <a:t>pueden</a:t>
            </a:r>
            <a:r>
              <a:rPr lang="en-US" sz="2800" spc="-1" dirty="0">
                <a:solidFill>
                  <a:srgbClr val="FFFFFF"/>
                </a:solidFill>
              </a:rPr>
              <a:t> </a:t>
            </a:r>
            <a:r>
              <a:rPr lang="en-US" sz="2800" spc="-1" dirty="0" err="1">
                <a:solidFill>
                  <a:srgbClr val="FFFFFF"/>
                </a:solidFill>
              </a:rPr>
              <a:t>desarrollar</a:t>
            </a:r>
            <a:r>
              <a:rPr lang="en-US" sz="2800" spc="-1" dirty="0">
                <a:solidFill>
                  <a:srgbClr val="FFFFFF"/>
                </a:solidFill>
              </a:rPr>
              <a:t> </a:t>
            </a:r>
            <a:r>
              <a:rPr lang="en-US" sz="2800" spc="-1" dirty="0" err="1" smtClean="0">
                <a:solidFill>
                  <a:srgbClr val="FFFFFF"/>
                </a:solidFill>
              </a:rPr>
              <a:t>habilidades</a:t>
            </a:r>
            <a:r>
              <a:rPr lang="en-US" sz="2800" spc="-1" dirty="0" smtClean="0">
                <a:solidFill>
                  <a:srgbClr val="FFFFFF"/>
                </a:solidFill>
              </a:rPr>
              <a:t> </a:t>
            </a:r>
            <a:r>
              <a:rPr lang="en-US" sz="2800" spc="-1" dirty="0">
                <a:solidFill>
                  <a:srgbClr val="FFFFFF"/>
                </a:solidFill>
              </a:rPr>
              <a:t>y </a:t>
            </a:r>
            <a:r>
              <a:rPr lang="en-US" sz="2800" spc="-1" dirty="0" err="1">
                <a:solidFill>
                  <a:srgbClr val="FFFFFF"/>
                </a:solidFill>
              </a:rPr>
              <a:t>conocimientos</a:t>
            </a:r>
            <a:r>
              <a:rPr lang="en-US" sz="2800" spc="-1" dirty="0">
                <a:solidFill>
                  <a:srgbClr val="FFFFFF"/>
                </a:solidFill>
              </a:rPr>
              <a:t> para </a:t>
            </a:r>
            <a:r>
              <a:rPr lang="en-US" sz="2800" spc="-1" dirty="0" err="1" smtClean="0">
                <a:solidFill>
                  <a:srgbClr val="FFFFFF"/>
                </a:solidFill>
              </a:rPr>
              <a:t>estos</a:t>
            </a:r>
            <a:r>
              <a:rPr lang="en-US" sz="2800" spc="-1" dirty="0" smtClean="0">
                <a:solidFill>
                  <a:srgbClr val="FFFFFF"/>
                </a:solidFill>
              </a:rPr>
              <a:t> </a:t>
            </a:r>
            <a:r>
              <a:rPr lang="en-US" sz="2800" spc="-1" dirty="0" err="1" smtClean="0">
                <a:solidFill>
                  <a:srgbClr val="FFFFFF"/>
                </a:solidFill>
              </a:rPr>
              <a:t>deberes</a:t>
            </a:r>
            <a:r>
              <a:rPr lang="en-US" sz="2800" spc="-1" dirty="0" smtClean="0">
                <a:solidFill>
                  <a:srgbClr val="FFFFFF"/>
                </a:solidFill>
              </a:rPr>
              <a:t>?</a:t>
            </a:r>
            <a:endParaRPr lang="en-US" sz="2800" spc="-1" dirty="0">
              <a:solidFill>
                <a:srgbClr val="000000"/>
              </a:solidFill>
            </a:endParaRPr>
          </a:p>
        </p:txBody>
      </p:sp>
    </p:spTree>
    <p:extLst>
      <p:ext uri="{BB962C8B-B14F-4D97-AF65-F5344CB8AC3E}">
        <p14:creationId xmlns:p14="http://schemas.microsoft.com/office/powerpoint/2010/main" val="17072342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ctangle 4"/>
          <p:cNvSpPr/>
          <p:nvPr/>
        </p:nvSpPr>
        <p:spPr>
          <a:xfrm>
            <a:off x="4978440" y="669960"/>
            <a:ext cx="7124760" cy="473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6500"/>
          </a:bodyPr>
          <a:lstStyle/>
          <a:p>
            <a:pPr marL="290160" indent="-290160" algn="ct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00"/>
                </a:solidFill>
                <a:latin typeface="Calibri"/>
                <a:ea typeface="Calibri"/>
              </a:rPr>
              <a:t>¿</a:t>
            </a:r>
            <a:r>
              <a:rPr lang="en-US" sz="3200" b="1" spc="-1" dirty="0" err="1">
                <a:solidFill>
                  <a:srgbClr val="FFFF00"/>
                </a:solidFill>
                <a:latin typeface="Calibri"/>
                <a:ea typeface="Calibri"/>
              </a:rPr>
              <a:t>Cómo</a:t>
            </a:r>
            <a:r>
              <a:rPr lang="en-US" sz="3200" b="1" spc="-1" dirty="0">
                <a:solidFill>
                  <a:srgbClr val="FFFF00"/>
                </a:solidFill>
                <a:latin typeface="Calibri"/>
                <a:ea typeface="Calibri"/>
              </a:rPr>
              <a:t> </a:t>
            </a:r>
            <a:r>
              <a:rPr lang="en-US" sz="3200" b="1" spc="-1" dirty="0" err="1">
                <a:solidFill>
                  <a:srgbClr val="FFFF00"/>
                </a:solidFill>
                <a:latin typeface="Calibri"/>
                <a:ea typeface="Calibri"/>
              </a:rPr>
              <a:t>podemos</a:t>
            </a:r>
            <a:r>
              <a:rPr lang="en-US" sz="3200" b="1" spc="-1" dirty="0">
                <a:solidFill>
                  <a:srgbClr val="FFFF00"/>
                </a:solidFill>
                <a:latin typeface="Calibri"/>
                <a:ea typeface="Calibri"/>
              </a:rPr>
              <a:t> </a:t>
            </a:r>
            <a:r>
              <a:rPr lang="en-US" sz="3200" b="1" spc="-1" dirty="0" err="1">
                <a:solidFill>
                  <a:srgbClr val="FFFF00"/>
                </a:solidFill>
                <a:latin typeface="Calibri"/>
                <a:ea typeface="Calibri"/>
              </a:rPr>
              <a:t>desarrollar</a:t>
            </a:r>
            <a:r>
              <a:rPr lang="en-US" sz="3200" b="1" spc="-1" dirty="0">
                <a:solidFill>
                  <a:srgbClr val="FFFF00"/>
                </a:solidFill>
                <a:latin typeface="Calibri"/>
                <a:ea typeface="Calibri"/>
              </a:rPr>
              <a:t> </a:t>
            </a:r>
            <a:r>
              <a:rPr lang="en-US" sz="3200" b="1" spc="-1" dirty="0" err="1">
                <a:solidFill>
                  <a:srgbClr val="FFFF00"/>
                </a:solidFill>
                <a:latin typeface="Calibri"/>
                <a:ea typeface="Calibri"/>
              </a:rPr>
              <a:t>estas</a:t>
            </a:r>
            <a:r>
              <a:rPr lang="en-US" sz="3200" b="1" spc="-1" dirty="0">
                <a:solidFill>
                  <a:srgbClr val="FFFF00"/>
                </a:solidFill>
                <a:latin typeface="Calibri"/>
                <a:ea typeface="Calibri"/>
              </a:rPr>
              <a:t> </a:t>
            </a:r>
            <a:r>
              <a:rPr lang="en-US" sz="3200" b="1" spc="-1" dirty="0" err="1">
                <a:solidFill>
                  <a:srgbClr val="FFFF00"/>
                </a:solidFill>
                <a:latin typeface="Calibri"/>
                <a:ea typeface="Calibri"/>
              </a:rPr>
              <a:t>habilidades</a:t>
            </a:r>
            <a:r>
              <a:rPr lang="en-US" sz="3200" b="1" spc="-1" dirty="0">
                <a:solidFill>
                  <a:srgbClr val="FFFF00"/>
                </a:solidFill>
                <a:latin typeface="Calibri"/>
                <a:ea typeface="Calibri"/>
              </a:rPr>
              <a:t>?</a:t>
            </a:r>
            <a:endParaRPr lang="en-US" sz="3200" spc="-1" dirty="0">
              <a:solidFill>
                <a:srgbClr val="000000"/>
              </a:solidFill>
            </a:endParaRPr>
          </a:p>
        </p:txBody>
      </p:sp>
      <p:sp>
        <p:nvSpPr>
          <p:cNvPr id="365" name="Slide Number Placeholder 6"/>
          <p:cNvSpPr/>
          <p:nvPr/>
        </p:nvSpPr>
        <p:spPr>
          <a:xfrm>
            <a:off x="11530080" y="6489720"/>
            <a:ext cx="60948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7E73F4F-D92A-4FCE-A567-D76C7BCB455E}"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222</a:t>
            </a:fld>
            <a:endParaRPr lang="en-US" sz="1600" spc="-1">
              <a:solidFill>
                <a:srgbClr val="000000"/>
              </a:solidFill>
            </a:endParaRPr>
          </a:p>
        </p:txBody>
      </p:sp>
      <p:sp>
        <p:nvSpPr>
          <p:cNvPr id="366" name="TextBox 365"/>
          <p:cNvSpPr txBox="1"/>
          <p:nvPr/>
        </p:nvSpPr>
        <p:spPr>
          <a:xfrm>
            <a:off x="-360" y="-360"/>
            <a:ext cx="12192120" cy="56196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pc="-1" dirty="0">
                <a:solidFill>
                  <a:srgbClr val="FFFF00"/>
                </a:solidFill>
                <a:latin typeface="Calibri"/>
              </a:rPr>
              <a:t>Deberes y </a:t>
            </a:r>
            <a:r>
              <a:rPr lang="en-US" sz="4400" b="1" spc="-1" dirty="0" err="1">
                <a:solidFill>
                  <a:srgbClr val="FFFF00"/>
                </a:solidFill>
                <a:latin typeface="Calibri"/>
              </a:rPr>
              <a:t>habilidades</a:t>
            </a:r>
            <a:r>
              <a:rPr lang="en-US" sz="4400" b="1" spc="-1" dirty="0">
                <a:solidFill>
                  <a:srgbClr val="FFFF00"/>
                </a:solidFill>
                <a:latin typeface="Calibri"/>
              </a:rPr>
              <a:t> de </a:t>
            </a:r>
            <a:r>
              <a:rPr lang="en-US" sz="4400" b="1" spc="-1" dirty="0" err="1">
                <a:solidFill>
                  <a:srgbClr val="FFFF00"/>
                </a:solidFill>
                <a:latin typeface="Calibri"/>
              </a:rPr>
              <a:t>los</a:t>
            </a:r>
            <a:r>
              <a:rPr lang="en-US" sz="4400" b="1" spc="-1" dirty="0">
                <a:solidFill>
                  <a:srgbClr val="FFFF00"/>
                </a:solidFill>
                <a:latin typeface="Calibri"/>
              </a:rPr>
              <a:t> padres</a:t>
            </a:r>
          </a:p>
        </p:txBody>
      </p:sp>
      <p:sp>
        <p:nvSpPr>
          <p:cNvPr id="367" name="TextBox 366"/>
          <p:cNvSpPr txBox="1"/>
          <p:nvPr/>
        </p:nvSpPr>
        <p:spPr>
          <a:xfrm>
            <a:off x="-54000" y="1209885"/>
            <a:ext cx="5115098" cy="5716440"/>
          </a:xfrm>
          <a:prstGeom prst="rect">
            <a:avLst/>
          </a:prstGeom>
          <a:noFill/>
          <a:ln w="0">
            <a:noFill/>
          </a:ln>
        </p:spPr>
        <p:txBody>
          <a:bodyPr>
            <a:noAutofit/>
          </a:bodyPr>
          <a:lstStyle/>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smtClean="0">
                <a:solidFill>
                  <a:prstClr val="white"/>
                </a:solidFill>
                <a:latin typeface="Calibri"/>
              </a:rPr>
              <a:t>I Tim 3:4-5 – Gobernar bien la casa; </a:t>
            </a:r>
            <a:br>
              <a:rPr lang="es-ES" sz="2350" spc="-1" dirty="0" smtClean="0">
                <a:solidFill>
                  <a:prstClr val="white"/>
                </a:solidFill>
                <a:latin typeface="Calibri"/>
              </a:rPr>
            </a:br>
            <a:r>
              <a:rPr lang="es-ES" sz="2350" spc="-1" dirty="0" smtClean="0">
                <a:solidFill>
                  <a:prstClr val="white"/>
                </a:solidFill>
                <a:latin typeface="Calibri"/>
              </a:rPr>
              <a:t>hijos sujetos con dignidad </a:t>
            </a:r>
          </a:p>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err="1" smtClean="0">
                <a:solidFill>
                  <a:prstClr val="white"/>
                </a:solidFill>
                <a:latin typeface="Calibri"/>
              </a:rPr>
              <a:t>Ef</a:t>
            </a:r>
            <a:r>
              <a:rPr lang="es-ES" sz="2350" spc="-1" dirty="0" smtClean="0">
                <a:solidFill>
                  <a:prstClr val="white"/>
                </a:solidFill>
                <a:latin typeface="Calibri"/>
              </a:rPr>
              <a:t> 6:4 – No provocar a ira; criar e instruir (en el Señor)</a:t>
            </a:r>
          </a:p>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smtClean="0">
                <a:solidFill>
                  <a:prstClr val="white"/>
                </a:solidFill>
                <a:latin typeface="Calibri"/>
              </a:rPr>
              <a:t>Col 3:21 – No exasperar/frustrar, para que no se desalienten</a:t>
            </a:r>
          </a:p>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err="1" smtClean="0">
                <a:solidFill>
                  <a:prstClr val="white"/>
                </a:solidFill>
                <a:latin typeface="Calibri"/>
              </a:rPr>
              <a:t>Heb</a:t>
            </a:r>
            <a:r>
              <a:rPr lang="es-ES" sz="2350" spc="-1" dirty="0" smtClean="0">
                <a:solidFill>
                  <a:prstClr val="white"/>
                </a:solidFill>
                <a:latin typeface="Calibri"/>
              </a:rPr>
              <a:t> 12:7,10 – Disciplinar, para su bien… para justicia (santidad)</a:t>
            </a:r>
          </a:p>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smtClean="0">
                <a:solidFill>
                  <a:prstClr val="white"/>
                </a:solidFill>
                <a:latin typeface="Calibri"/>
              </a:rPr>
              <a:t>Pro 13:24 – Amar mediante disciplina diligente (u oportuna o bien pensada)</a:t>
            </a:r>
          </a:p>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err="1" smtClean="0">
                <a:solidFill>
                  <a:prstClr val="white"/>
                </a:solidFill>
                <a:latin typeface="Calibri"/>
              </a:rPr>
              <a:t>Dt</a:t>
            </a:r>
            <a:r>
              <a:rPr lang="es-ES" sz="2350" spc="-1" dirty="0" smtClean="0">
                <a:solidFill>
                  <a:prstClr val="white"/>
                </a:solidFill>
                <a:latin typeface="Calibri"/>
              </a:rPr>
              <a:t> 6:6-9; 20ss – Enseñar diligentemente; hablar, atar, escribir; contestar (20ss)</a:t>
            </a:r>
          </a:p>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smtClean="0">
                <a:solidFill>
                  <a:prstClr val="white"/>
                </a:solidFill>
                <a:latin typeface="Calibri"/>
              </a:rPr>
              <a:t>Pro 1:8 (y ver 22:6) – Dar instrucción; adiestrar para años venideros</a:t>
            </a:r>
          </a:p>
          <a:p>
            <a:pP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350" spc="-1" dirty="0" smtClean="0">
                <a:solidFill>
                  <a:prstClr val="white"/>
                </a:solidFill>
                <a:latin typeface="Calibri"/>
              </a:rPr>
              <a:t>I </a:t>
            </a:r>
            <a:r>
              <a:rPr lang="es-ES" sz="2350" spc="-1" dirty="0" err="1" smtClean="0">
                <a:solidFill>
                  <a:prstClr val="white"/>
                </a:solidFill>
                <a:latin typeface="Calibri"/>
              </a:rPr>
              <a:t>Tes</a:t>
            </a:r>
            <a:r>
              <a:rPr lang="es-ES" sz="2350" spc="-1" dirty="0" smtClean="0">
                <a:solidFill>
                  <a:prstClr val="white"/>
                </a:solidFill>
                <a:latin typeface="Calibri"/>
              </a:rPr>
              <a:t> 2:10,11 – Ejemplo irreprensible; exhortar, animar, encarecer [implorar]</a:t>
            </a:r>
            <a:endParaRPr lang="es-ES" sz="2350" spc="-1" dirty="0">
              <a:solidFill>
                <a:prstClr val="white"/>
              </a:solidFill>
              <a:latin typeface="Calibri"/>
            </a:endParaRPr>
          </a:p>
        </p:txBody>
      </p:sp>
      <p:sp>
        <p:nvSpPr>
          <p:cNvPr id="368" name="Straight Connector 4"/>
          <p:cNvSpPr/>
          <p:nvPr/>
        </p:nvSpPr>
        <p:spPr>
          <a:xfrm>
            <a:off x="-50760" y="1835280"/>
            <a:ext cx="5308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69" name="Straight Connector 12"/>
          <p:cNvSpPr/>
          <p:nvPr/>
        </p:nvSpPr>
        <p:spPr>
          <a:xfrm>
            <a:off x="-50760" y="4616280"/>
            <a:ext cx="5308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70" name="Straight Connector 13"/>
          <p:cNvSpPr/>
          <p:nvPr/>
        </p:nvSpPr>
        <p:spPr>
          <a:xfrm>
            <a:off x="-50760" y="5300640"/>
            <a:ext cx="5308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71" name="Straight Connector 14"/>
          <p:cNvSpPr/>
          <p:nvPr/>
        </p:nvSpPr>
        <p:spPr>
          <a:xfrm>
            <a:off x="-50760" y="6026040"/>
            <a:ext cx="5308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72" name="Straight Connector 17"/>
          <p:cNvSpPr/>
          <p:nvPr/>
        </p:nvSpPr>
        <p:spPr>
          <a:xfrm>
            <a:off x="-50760" y="6726240"/>
            <a:ext cx="5308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73" name="Straight Connector 18"/>
          <p:cNvSpPr/>
          <p:nvPr/>
        </p:nvSpPr>
        <p:spPr>
          <a:xfrm>
            <a:off x="-50760" y="1146240"/>
            <a:ext cx="5308560" cy="0"/>
          </a:xfrm>
          <a:prstGeom prst="line">
            <a:avLst/>
          </a:prstGeom>
          <a:ln w="9360">
            <a:solidFill>
              <a:srgbClr val="FFFFFF"/>
            </a:solidFill>
            <a:miter/>
          </a:ln>
        </p:spPr>
        <p:style>
          <a:lnRef idx="0">
            <a:scrgbClr r="0" g="0" b="0"/>
          </a:lnRef>
          <a:fillRef idx="0">
            <a:scrgbClr r="0" g="0" b="0"/>
          </a:fillRef>
          <a:effectRef idx="0">
            <a:scrgbClr r="0" g="0" b="0"/>
          </a:effectRef>
          <a:fontRef idx="minor"/>
        </p:style>
      </p:sp>
      <p:sp>
        <p:nvSpPr>
          <p:cNvPr id="374" name="TextBox 15"/>
          <p:cNvSpPr/>
          <p:nvPr/>
        </p:nvSpPr>
        <p:spPr>
          <a:xfrm>
            <a:off x="4981680" y="1141560"/>
            <a:ext cx="7157880" cy="699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33CC"/>
          </a:solidFill>
          <a:ln w="9360">
            <a:solidFill>
              <a:srgbClr val="FFFFFF"/>
            </a:solidFill>
            <a:miter/>
          </a:ln>
        </p:spPr>
        <p:style>
          <a:lnRef idx="0">
            <a:scrgbClr r="0" g="0" b="0"/>
          </a:lnRef>
          <a:fillRef idx="0">
            <a:scrgbClr r="0" g="0" b="0"/>
          </a:fillRef>
          <a:effectRef idx="0">
            <a:scrgbClr r="0" g="0" b="0"/>
          </a:effectRef>
          <a:fontRef idx="minor"/>
        </p:style>
        <p:txBody>
          <a:bodyPr lIns="90000" tIns="46800" rIns="45720" bIns="46800">
            <a:normAutofit fontScale="97000"/>
          </a:bodyPr>
          <a:lstStyle/>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pc="-1" dirty="0" err="1">
                <a:solidFill>
                  <a:srgbClr val="FFFFFF"/>
                </a:solidFill>
              </a:rPr>
              <a:t>Aprender</a:t>
            </a:r>
            <a:r>
              <a:rPr lang="en-US" sz="2000" spc="-1" dirty="0">
                <a:solidFill>
                  <a:srgbClr val="FFFFFF"/>
                </a:solidFill>
              </a:rPr>
              <a:t> </a:t>
            </a:r>
            <a:r>
              <a:rPr lang="en-US" sz="2000" spc="-1" dirty="0" err="1">
                <a:solidFill>
                  <a:srgbClr val="FFFFFF"/>
                </a:solidFill>
              </a:rPr>
              <a:t>autodisciplina</a:t>
            </a:r>
            <a:r>
              <a:rPr lang="en-US" sz="2000" spc="-1" dirty="0">
                <a:solidFill>
                  <a:srgbClr val="FFFFFF"/>
                </a:solidFill>
              </a:rPr>
              <a:t>: </a:t>
            </a:r>
            <a:r>
              <a:rPr lang="en-US" sz="2000" spc="-1" dirty="0" err="1">
                <a:solidFill>
                  <a:srgbClr val="FFFFFF"/>
                </a:solidFill>
              </a:rPr>
              <a:t>uso</a:t>
            </a:r>
            <a:r>
              <a:rPr lang="en-US" sz="2000" spc="-1" dirty="0">
                <a:solidFill>
                  <a:srgbClr val="FFFFFF"/>
                </a:solidFill>
              </a:rPr>
              <a:t> del </a:t>
            </a:r>
            <a:r>
              <a:rPr lang="en-US" sz="2000" spc="-1" dirty="0" err="1">
                <a:solidFill>
                  <a:srgbClr val="FFFFFF"/>
                </a:solidFill>
              </a:rPr>
              <a:t>tiempo</a:t>
            </a:r>
            <a:r>
              <a:rPr lang="en-US" sz="2000" spc="-1" dirty="0">
                <a:solidFill>
                  <a:srgbClr val="FFFFFF"/>
                </a:solidFill>
              </a:rPr>
              <a:t>, </a:t>
            </a:r>
            <a:r>
              <a:rPr lang="en-US" sz="2000" spc="-1" dirty="0" err="1">
                <a:solidFill>
                  <a:srgbClr val="FFFFFF"/>
                </a:solidFill>
              </a:rPr>
              <a:t>dinero</a:t>
            </a:r>
            <a:r>
              <a:rPr lang="en-US" sz="2000" spc="-1" dirty="0">
                <a:solidFill>
                  <a:srgbClr val="FFFFFF"/>
                </a:solidFill>
              </a:rPr>
              <a:t>, </a:t>
            </a:r>
            <a:r>
              <a:rPr lang="en-US" sz="2000" spc="-1" dirty="0" err="1" smtClean="0">
                <a:solidFill>
                  <a:srgbClr val="FFFFFF"/>
                </a:solidFill>
              </a:rPr>
              <a:t>energía</a:t>
            </a:r>
            <a:endParaRPr lang="en-US" sz="2000" spc="-1" dirty="0">
              <a:solidFill>
                <a:srgbClr val="000000"/>
              </a:solidFill>
            </a:endParaRPr>
          </a:p>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pc="-1" dirty="0" err="1">
                <a:solidFill>
                  <a:srgbClr val="FFFFFF"/>
                </a:solidFill>
              </a:rPr>
              <a:t>Trabajar</a:t>
            </a:r>
            <a:r>
              <a:rPr lang="en-US" sz="2000" spc="-1" dirty="0">
                <a:solidFill>
                  <a:srgbClr val="FFFFFF"/>
                </a:solidFill>
              </a:rPr>
              <a:t> con (y </a:t>
            </a:r>
            <a:r>
              <a:rPr lang="en-US" sz="2000" spc="-1" dirty="0" err="1">
                <a:solidFill>
                  <a:srgbClr val="FFFFFF"/>
                </a:solidFill>
              </a:rPr>
              <a:t>aprender</a:t>
            </a:r>
            <a:r>
              <a:rPr lang="en-US" sz="2000" spc="-1" dirty="0">
                <a:solidFill>
                  <a:srgbClr val="FFFFFF"/>
                </a:solidFill>
              </a:rPr>
              <a:t> de) </a:t>
            </a:r>
            <a:r>
              <a:rPr lang="en-US" sz="2000" spc="-1" dirty="0" err="1">
                <a:solidFill>
                  <a:srgbClr val="FFFFFF"/>
                </a:solidFill>
              </a:rPr>
              <a:t>niños</a:t>
            </a:r>
            <a:endParaRPr lang="en-US" sz="2000" spc="-1" dirty="0">
              <a:solidFill>
                <a:srgbClr val="000000"/>
              </a:solidFill>
            </a:endParaRPr>
          </a:p>
        </p:txBody>
      </p:sp>
      <p:sp>
        <p:nvSpPr>
          <p:cNvPr id="375" name="TextBox 16"/>
          <p:cNvSpPr/>
          <p:nvPr/>
        </p:nvSpPr>
        <p:spPr>
          <a:xfrm>
            <a:off x="4978440" y="1833480"/>
            <a:ext cx="7157880" cy="2787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33CC"/>
          </a:solidFill>
          <a:ln w="9360">
            <a:solidFill>
              <a:srgbClr val="FFFFFF"/>
            </a:solidFill>
            <a:miter/>
          </a:ln>
        </p:spPr>
        <p:style>
          <a:lnRef idx="0">
            <a:scrgbClr r="0" g="0" b="0"/>
          </a:lnRef>
          <a:fillRef idx="0">
            <a:scrgbClr r="0" g="0" b="0"/>
          </a:fillRef>
          <a:effectRef idx="0">
            <a:scrgbClr r="0" g="0" b="0"/>
          </a:effectRef>
          <a:fontRef idx="minor"/>
        </p:style>
        <p:txBody>
          <a:bodyPr lIns="90000" tIns="46800" rIns="45720" bIns="46800">
            <a:normAutofit/>
          </a:bodyPr>
          <a:lstStyle/>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900" spc="-1" dirty="0" err="1" smtClean="0">
                <a:solidFill>
                  <a:srgbClr val="FFFFFF"/>
                </a:solidFill>
              </a:rPr>
              <a:t>Intentar</a:t>
            </a:r>
            <a:r>
              <a:rPr lang="en-US" sz="1900" spc="-1" dirty="0" smtClean="0">
                <a:solidFill>
                  <a:srgbClr val="FFFFFF"/>
                </a:solidFill>
              </a:rPr>
              <a:t> </a:t>
            </a:r>
            <a:r>
              <a:rPr lang="en-US" sz="1900" spc="-1" dirty="0" err="1">
                <a:solidFill>
                  <a:srgbClr val="FFFFFF"/>
                </a:solidFill>
              </a:rPr>
              <a:t>ver</a:t>
            </a:r>
            <a:r>
              <a:rPr lang="en-US" sz="1900" spc="-1" dirty="0">
                <a:solidFill>
                  <a:srgbClr val="FFFFFF"/>
                </a:solidFill>
              </a:rPr>
              <a:t> el </a:t>
            </a:r>
            <a:r>
              <a:rPr lang="en-US" sz="1900" spc="-1" dirty="0" err="1">
                <a:solidFill>
                  <a:srgbClr val="FFFFFF"/>
                </a:solidFill>
              </a:rPr>
              <a:t>mundo</a:t>
            </a:r>
            <a:r>
              <a:rPr lang="en-US" sz="1900" spc="-1" dirty="0">
                <a:solidFill>
                  <a:srgbClr val="FFFFFF"/>
                </a:solidFill>
              </a:rPr>
              <a:t> </a:t>
            </a:r>
            <a:r>
              <a:rPr lang="en-US" sz="1900" spc="-1" dirty="0" err="1">
                <a:solidFill>
                  <a:srgbClr val="FFFFFF"/>
                </a:solidFill>
              </a:rPr>
              <a:t>como</a:t>
            </a:r>
            <a:r>
              <a:rPr lang="en-US" sz="1900" spc="-1" dirty="0">
                <a:solidFill>
                  <a:srgbClr val="FFFFFF"/>
                </a:solidFill>
              </a:rPr>
              <a:t> lo </a:t>
            </a:r>
            <a:r>
              <a:rPr lang="en-US" sz="1900" spc="-1" dirty="0" err="1">
                <a:solidFill>
                  <a:srgbClr val="FFFFFF"/>
                </a:solidFill>
              </a:rPr>
              <a:t>ve</a:t>
            </a:r>
            <a:r>
              <a:rPr lang="en-US" sz="1900" spc="-1" dirty="0">
                <a:solidFill>
                  <a:srgbClr val="FFFFFF"/>
                </a:solidFill>
              </a:rPr>
              <a:t> un </a:t>
            </a:r>
            <a:r>
              <a:rPr lang="en-US" sz="1900" spc="-1" dirty="0" err="1">
                <a:solidFill>
                  <a:srgbClr val="FFFFFF"/>
                </a:solidFill>
              </a:rPr>
              <a:t>niño</a:t>
            </a:r>
            <a:r>
              <a:rPr lang="en-US" sz="1900" spc="-1" dirty="0">
                <a:solidFill>
                  <a:srgbClr val="FFFFFF"/>
                </a:solidFill>
              </a:rPr>
              <a:t> y </a:t>
            </a:r>
            <a:r>
              <a:rPr lang="en-US" sz="1900" spc="-1" dirty="0" err="1" smtClean="0">
                <a:solidFill>
                  <a:srgbClr val="FFFFFF"/>
                </a:solidFill>
              </a:rPr>
              <a:t>recordar</a:t>
            </a:r>
            <a:r>
              <a:rPr lang="en-US" sz="1900" spc="-1" dirty="0" smtClean="0">
                <a:solidFill>
                  <a:srgbClr val="FFFFFF"/>
                </a:solidFill>
              </a:rPr>
              <a:t>…</a:t>
            </a:r>
            <a:r>
              <a:rPr sz="1900" dirty="0">
                <a:solidFill>
                  <a:prstClr val="black"/>
                </a:solidFill>
              </a:rPr>
              <a:t/>
            </a:r>
            <a:br>
              <a:rPr sz="1900" dirty="0">
                <a:solidFill>
                  <a:prstClr val="black"/>
                </a:solidFill>
              </a:rPr>
            </a:br>
            <a:r>
              <a:rPr lang="en-US" sz="1900" spc="-1" dirty="0">
                <a:solidFill>
                  <a:srgbClr val="FFFFFF"/>
                </a:solidFill>
              </a:rPr>
              <a:t>(Mateo 18:4-6)</a:t>
            </a:r>
            <a:endParaRPr lang="en-US" sz="1900" spc="-1" dirty="0">
              <a:solidFill>
                <a:srgbClr val="000000"/>
              </a:solidFill>
            </a:endParaRPr>
          </a:p>
          <a:p>
            <a:pPr marL="169560" indent="-169560">
              <a:lnSpc>
                <a:spcPct val="11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900" spc="-1" dirty="0" err="1" smtClean="0">
                <a:solidFill>
                  <a:srgbClr val="FFFFFF"/>
                </a:solidFill>
              </a:rPr>
              <a:t>Aprender</a:t>
            </a:r>
            <a:r>
              <a:rPr lang="en-US" sz="1900" spc="-1" dirty="0" smtClean="0">
                <a:solidFill>
                  <a:srgbClr val="FFFFFF"/>
                </a:solidFill>
              </a:rPr>
              <a:t> </a:t>
            </a:r>
            <a:r>
              <a:rPr lang="en-US" sz="1900" spc="-1" dirty="0">
                <a:solidFill>
                  <a:srgbClr val="FFFFFF"/>
                </a:solidFill>
              </a:rPr>
              <a:t>de </a:t>
            </a:r>
            <a:r>
              <a:rPr lang="en-US" sz="1900" spc="-1" dirty="0" err="1">
                <a:solidFill>
                  <a:srgbClr val="FFFFFF"/>
                </a:solidFill>
              </a:rPr>
              <a:t>los</a:t>
            </a:r>
            <a:r>
              <a:rPr lang="en-US" sz="1900" spc="-1" dirty="0">
                <a:solidFill>
                  <a:srgbClr val="FFFFFF"/>
                </a:solidFill>
              </a:rPr>
              <a:t> </a:t>
            </a:r>
            <a:r>
              <a:rPr lang="en-US" sz="1900" spc="-1" dirty="0" err="1">
                <a:solidFill>
                  <a:srgbClr val="FFFFFF"/>
                </a:solidFill>
              </a:rPr>
              <a:t>niños</a:t>
            </a:r>
            <a:r>
              <a:rPr lang="en-US" sz="1900" spc="-1" dirty="0">
                <a:solidFill>
                  <a:srgbClr val="FFFFFF"/>
                </a:solidFill>
              </a:rPr>
              <a:t> (</a:t>
            </a:r>
            <a:r>
              <a:rPr lang="en-US" sz="1900" spc="-1" dirty="0" err="1">
                <a:solidFill>
                  <a:srgbClr val="FFFFFF"/>
                </a:solidFill>
              </a:rPr>
              <a:t>mayores</a:t>
            </a:r>
            <a:r>
              <a:rPr lang="en-US" sz="1900" spc="-1" dirty="0">
                <a:solidFill>
                  <a:srgbClr val="FFFFFF"/>
                </a:solidFill>
              </a:rPr>
              <a:t> y </a:t>
            </a:r>
            <a:r>
              <a:rPr lang="en-US" sz="1900" spc="-1" dirty="0" err="1">
                <a:solidFill>
                  <a:srgbClr val="FFFFFF"/>
                </a:solidFill>
              </a:rPr>
              <a:t>menores</a:t>
            </a:r>
            <a:r>
              <a:rPr lang="en-US" sz="1900" spc="-1" dirty="0">
                <a:solidFill>
                  <a:srgbClr val="FFFFFF"/>
                </a:solidFill>
              </a:rPr>
              <a:t>) </a:t>
            </a:r>
            <a:r>
              <a:rPr lang="en-US" sz="1900" spc="-1" dirty="0" err="1">
                <a:solidFill>
                  <a:srgbClr val="FFFFFF"/>
                </a:solidFill>
              </a:rPr>
              <a:t>sobre</a:t>
            </a:r>
            <a:r>
              <a:rPr lang="en-US" sz="1900" spc="-1" dirty="0">
                <a:solidFill>
                  <a:srgbClr val="FFFFFF"/>
                </a:solidFill>
              </a:rPr>
              <a:t> la </a:t>
            </a:r>
            <a:r>
              <a:rPr lang="en-US" sz="1900" spc="-1" dirty="0" err="1">
                <a:solidFill>
                  <a:srgbClr val="FFFFFF"/>
                </a:solidFill>
              </a:rPr>
              <a:t>motivación</a:t>
            </a:r>
            <a:endParaRPr lang="en-US" sz="1900" spc="-1" dirty="0">
              <a:solidFill>
                <a:srgbClr val="000000"/>
              </a:solidFill>
            </a:endParaRPr>
          </a:p>
          <a:p>
            <a:pPr marL="169560" indent="-169560">
              <a:lnSpc>
                <a:spcPct val="15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900" spc="-1" dirty="0" err="1" smtClean="0">
                <a:solidFill>
                  <a:srgbClr val="FFFFFF"/>
                </a:solidFill>
              </a:rPr>
              <a:t>Pedir</a:t>
            </a:r>
            <a:r>
              <a:rPr lang="en-US" sz="1900" spc="-1" dirty="0" smtClean="0">
                <a:solidFill>
                  <a:srgbClr val="FFFFFF"/>
                </a:solidFill>
              </a:rPr>
              <a:t> </a:t>
            </a:r>
            <a:r>
              <a:rPr lang="en-US" sz="1900" spc="-1" dirty="0" err="1">
                <a:solidFill>
                  <a:srgbClr val="FFFFFF"/>
                </a:solidFill>
              </a:rPr>
              <a:t>consejo</a:t>
            </a:r>
            <a:r>
              <a:rPr lang="en-US" sz="1900" spc="-1" dirty="0">
                <a:solidFill>
                  <a:srgbClr val="FFFFFF"/>
                </a:solidFill>
              </a:rPr>
              <a:t> a </a:t>
            </a:r>
            <a:r>
              <a:rPr lang="en-US" sz="1900" spc="-1" dirty="0" err="1">
                <a:solidFill>
                  <a:srgbClr val="FFFFFF"/>
                </a:solidFill>
              </a:rPr>
              <a:t>expertos</a:t>
            </a:r>
            <a:r>
              <a:rPr lang="en-US" sz="1900" spc="-1" dirty="0">
                <a:solidFill>
                  <a:srgbClr val="FFFFFF"/>
                </a:solidFill>
              </a:rPr>
              <a:t> </a:t>
            </a:r>
            <a:r>
              <a:rPr lang="en-US" sz="1900" spc="-1" dirty="0" err="1">
                <a:solidFill>
                  <a:srgbClr val="FFFFFF"/>
                </a:solidFill>
              </a:rPr>
              <a:t>en</a:t>
            </a:r>
            <a:r>
              <a:rPr lang="en-US" sz="1900" spc="-1" dirty="0">
                <a:solidFill>
                  <a:srgbClr val="FFFFFF"/>
                </a:solidFill>
              </a:rPr>
              <a:t> </a:t>
            </a:r>
            <a:r>
              <a:rPr lang="en-US" sz="1900" spc="-1" dirty="0" err="1">
                <a:solidFill>
                  <a:srgbClr val="FFFFFF"/>
                </a:solidFill>
              </a:rPr>
              <a:t>crianza</a:t>
            </a:r>
            <a:r>
              <a:rPr lang="en-US" sz="1900" spc="-1" dirty="0">
                <a:solidFill>
                  <a:srgbClr val="FFFFFF"/>
                </a:solidFill>
              </a:rPr>
              <a:t> de </a:t>
            </a:r>
            <a:r>
              <a:rPr lang="en-US" sz="1900" spc="-1" dirty="0" err="1" smtClean="0">
                <a:solidFill>
                  <a:srgbClr val="FFFFFF"/>
                </a:solidFill>
              </a:rPr>
              <a:t>hijos</a:t>
            </a:r>
            <a:endParaRPr lang="en-US" sz="1900" spc="-1" dirty="0">
              <a:solidFill>
                <a:srgbClr val="000000"/>
              </a:solidFill>
            </a:endParaRPr>
          </a:p>
          <a:p>
            <a:pPr marL="169560" indent="-169560">
              <a:lnSpc>
                <a:spcPct val="15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900" spc="-1" dirty="0" err="1">
                <a:solidFill>
                  <a:srgbClr val="FFFFFF"/>
                </a:solidFill>
              </a:rPr>
              <a:t>Observar</a:t>
            </a:r>
            <a:r>
              <a:rPr lang="en-US" sz="1900" spc="-1" dirty="0">
                <a:solidFill>
                  <a:srgbClr val="FFFFFF"/>
                </a:solidFill>
              </a:rPr>
              <a:t> </a:t>
            </a:r>
            <a:r>
              <a:rPr lang="en-US" sz="1900" spc="-1" dirty="0" err="1">
                <a:solidFill>
                  <a:srgbClr val="FFFFFF"/>
                </a:solidFill>
              </a:rPr>
              <a:t>los</a:t>
            </a:r>
            <a:r>
              <a:rPr lang="en-US" sz="1900" spc="-1" dirty="0">
                <a:solidFill>
                  <a:srgbClr val="FFFFFF"/>
                </a:solidFill>
              </a:rPr>
              <a:t> </a:t>
            </a:r>
            <a:r>
              <a:rPr lang="en-US" sz="1900" spc="-1" dirty="0" err="1">
                <a:solidFill>
                  <a:srgbClr val="FFFFFF"/>
                </a:solidFill>
              </a:rPr>
              <a:t>efectos</a:t>
            </a:r>
            <a:r>
              <a:rPr lang="en-US" sz="1900" spc="-1" dirty="0">
                <a:solidFill>
                  <a:srgbClr val="FFFFFF"/>
                </a:solidFill>
              </a:rPr>
              <a:t> del </a:t>
            </a:r>
            <a:r>
              <a:rPr lang="en-US" sz="1900" spc="-1" dirty="0" err="1">
                <a:solidFill>
                  <a:srgbClr val="FFFFFF"/>
                </a:solidFill>
              </a:rPr>
              <a:t>refuerzo</a:t>
            </a:r>
            <a:r>
              <a:rPr lang="en-US" sz="1900" spc="-1" dirty="0">
                <a:solidFill>
                  <a:srgbClr val="FFFFFF"/>
                </a:solidFill>
              </a:rPr>
              <a:t> </a:t>
            </a:r>
            <a:r>
              <a:rPr lang="en-US" sz="1900" spc="-1" dirty="0" err="1" smtClean="0">
                <a:solidFill>
                  <a:srgbClr val="FFFFFF"/>
                </a:solidFill>
              </a:rPr>
              <a:t>positivo</a:t>
            </a:r>
            <a:r>
              <a:rPr lang="en-US" sz="1900" spc="-1" dirty="0" smtClean="0">
                <a:solidFill>
                  <a:srgbClr val="FFFFFF"/>
                </a:solidFill>
              </a:rPr>
              <a:t>/</a:t>
            </a:r>
            <a:r>
              <a:rPr lang="en-US" sz="1900" spc="-1" dirty="0" err="1" smtClean="0">
                <a:solidFill>
                  <a:srgbClr val="FFFFFF"/>
                </a:solidFill>
              </a:rPr>
              <a:t>negativo</a:t>
            </a:r>
            <a:endParaRPr lang="en-US" sz="1900" spc="-1" dirty="0">
              <a:solidFill>
                <a:srgbClr val="000000"/>
              </a:solidFill>
            </a:endParaRPr>
          </a:p>
          <a:p>
            <a:pPr marL="169560" indent="-169560">
              <a:lnSpc>
                <a:spcPct val="15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900" spc="-1" dirty="0" err="1" smtClean="0">
                <a:solidFill>
                  <a:srgbClr val="FFFFFF"/>
                </a:solidFill>
              </a:rPr>
              <a:t>Buscar</a:t>
            </a:r>
            <a:r>
              <a:rPr lang="en-US" sz="1900" spc="-1" dirty="0" smtClean="0">
                <a:solidFill>
                  <a:srgbClr val="FFFFFF"/>
                </a:solidFill>
              </a:rPr>
              <a:t> </a:t>
            </a:r>
            <a:r>
              <a:rPr lang="en-US" sz="1900" spc="-1" dirty="0" err="1">
                <a:solidFill>
                  <a:srgbClr val="FFFFFF"/>
                </a:solidFill>
              </a:rPr>
              <a:t>críticas</a:t>
            </a:r>
            <a:r>
              <a:rPr lang="en-US" sz="1900" spc="-1" dirty="0">
                <a:solidFill>
                  <a:srgbClr val="FFFFFF"/>
                </a:solidFill>
              </a:rPr>
              <a:t> de </a:t>
            </a:r>
            <a:r>
              <a:rPr lang="en-US" sz="1900" spc="-1" dirty="0" err="1">
                <a:solidFill>
                  <a:srgbClr val="FFFFFF"/>
                </a:solidFill>
              </a:rPr>
              <a:t>otros</a:t>
            </a:r>
            <a:r>
              <a:rPr lang="en-US" sz="1900" spc="-1" dirty="0">
                <a:solidFill>
                  <a:srgbClr val="FFFFFF"/>
                </a:solidFill>
              </a:rPr>
              <a:t> </a:t>
            </a:r>
            <a:r>
              <a:rPr lang="en-US" sz="1900" spc="-1" dirty="0" err="1" smtClean="0">
                <a:solidFill>
                  <a:srgbClr val="FFFFFF"/>
                </a:solidFill>
              </a:rPr>
              <a:t>sobre</a:t>
            </a:r>
            <a:r>
              <a:rPr lang="en-US" sz="1900" spc="-1" dirty="0" smtClean="0">
                <a:solidFill>
                  <a:srgbClr val="FFFFFF"/>
                </a:solidFill>
              </a:rPr>
              <a:t> el </a:t>
            </a:r>
            <a:r>
              <a:rPr lang="en-US" sz="1900" spc="-1" dirty="0" err="1" smtClean="0">
                <a:solidFill>
                  <a:srgbClr val="FFFFFF"/>
                </a:solidFill>
              </a:rPr>
              <a:t>comportamiento</a:t>
            </a:r>
            <a:r>
              <a:rPr lang="en-US" sz="1900" spc="-1" dirty="0" smtClean="0">
                <a:solidFill>
                  <a:srgbClr val="FFFFFF"/>
                </a:solidFill>
              </a:rPr>
              <a:t> de </a:t>
            </a:r>
            <a:r>
              <a:rPr lang="en-US" sz="1900" spc="-1" dirty="0" err="1" smtClean="0">
                <a:solidFill>
                  <a:srgbClr val="FFFFFF"/>
                </a:solidFill>
              </a:rPr>
              <a:t>uno</a:t>
            </a:r>
            <a:endParaRPr lang="en-US" sz="1900" spc="-1" dirty="0">
              <a:solidFill>
                <a:srgbClr val="000000"/>
              </a:solidFill>
            </a:endParaRPr>
          </a:p>
        </p:txBody>
      </p:sp>
      <p:sp>
        <p:nvSpPr>
          <p:cNvPr id="376" name="TextBox 19"/>
          <p:cNvSpPr/>
          <p:nvPr/>
        </p:nvSpPr>
        <p:spPr>
          <a:xfrm>
            <a:off x="4978440" y="4611600"/>
            <a:ext cx="7157880" cy="14144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33CC"/>
          </a:solidFill>
          <a:ln w="9360">
            <a:solidFill>
              <a:srgbClr val="FFFFFF"/>
            </a:solidFill>
            <a:miter/>
          </a:ln>
        </p:spPr>
        <p:style>
          <a:lnRef idx="0">
            <a:scrgbClr r="0" g="0" b="0"/>
          </a:lnRef>
          <a:fillRef idx="0">
            <a:scrgbClr r="0" g="0" b="0"/>
          </a:fillRef>
          <a:effectRef idx="0">
            <a:scrgbClr r="0" g="0" b="0"/>
          </a:effectRef>
          <a:fontRef idx="minor"/>
        </p:style>
        <p:txBody>
          <a:bodyPr lIns="90000" tIns="46800" rIns="45720" bIns="46800">
            <a:normAutofit fontScale="92500" lnSpcReduction="10000"/>
          </a:bodyPr>
          <a:lstStyle/>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pc="-1" dirty="0" err="1" smtClean="0">
                <a:solidFill>
                  <a:srgbClr val="FFFFFF"/>
                </a:solidFill>
              </a:rPr>
              <a:t>Hacer</a:t>
            </a:r>
            <a:r>
              <a:rPr lang="en-US" sz="2000" spc="-1" dirty="0" smtClean="0">
                <a:solidFill>
                  <a:srgbClr val="FFFFFF"/>
                </a:solidFill>
              </a:rPr>
              <a:t> </a:t>
            </a:r>
            <a:r>
              <a:rPr lang="en-US" sz="2000" spc="-1" dirty="0" err="1" smtClean="0">
                <a:solidFill>
                  <a:srgbClr val="FFFFFF"/>
                </a:solidFill>
              </a:rPr>
              <a:t>preguntas</a:t>
            </a:r>
            <a:r>
              <a:rPr lang="en-US" sz="2000" spc="-1" dirty="0" smtClean="0">
                <a:solidFill>
                  <a:srgbClr val="FFFFFF"/>
                </a:solidFill>
              </a:rPr>
              <a:t> </a:t>
            </a:r>
            <a:r>
              <a:rPr lang="en-US" sz="2000" spc="-1" dirty="0">
                <a:solidFill>
                  <a:srgbClr val="FFFFFF"/>
                </a:solidFill>
              </a:rPr>
              <a:t>y </a:t>
            </a:r>
            <a:r>
              <a:rPr lang="en-US" sz="2000" spc="-1" dirty="0" err="1" smtClean="0">
                <a:solidFill>
                  <a:srgbClr val="FFFFFF"/>
                </a:solidFill>
              </a:rPr>
              <a:t>buscar</a:t>
            </a:r>
            <a:r>
              <a:rPr lang="en-US" sz="2000" spc="-1" dirty="0" smtClean="0">
                <a:solidFill>
                  <a:srgbClr val="FFFFFF"/>
                </a:solidFill>
              </a:rPr>
              <a:t> </a:t>
            </a:r>
            <a:r>
              <a:rPr lang="en-US" sz="2000" spc="-1" dirty="0" err="1" smtClean="0">
                <a:solidFill>
                  <a:srgbClr val="FFFFFF"/>
                </a:solidFill>
              </a:rPr>
              <a:t>respuestas</a:t>
            </a:r>
            <a:r>
              <a:rPr lang="en-US" sz="2000" spc="-1" dirty="0" smtClean="0">
                <a:solidFill>
                  <a:srgbClr val="FFFFFF"/>
                </a:solidFill>
              </a:rPr>
              <a:t> </a:t>
            </a:r>
            <a:r>
              <a:rPr lang="en-US" sz="2000" spc="-1" dirty="0">
                <a:solidFill>
                  <a:srgbClr val="FFFFFF"/>
                </a:solidFill>
              </a:rPr>
              <a:t>a </a:t>
            </a:r>
            <a:r>
              <a:rPr lang="en-US" sz="2000" spc="-1" dirty="0" err="1">
                <a:solidFill>
                  <a:srgbClr val="FFFFFF"/>
                </a:solidFill>
              </a:rPr>
              <a:t>preguntas</a:t>
            </a:r>
            <a:r>
              <a:rPr lang="en-US" sz="2000" spc="-1" dirty="0">
                <a:solidFill>
                  <a:srgbClr val="FFFFFF"/>
                </a:solidFill>
              </a:rPr>
              <a:t> </a:t>
            </a:r>
            <a:r>
              <a:rPr lang="en-US" sz="2000" spc="-1" dirty="0" err="1">
                <a:solidFill>
                  <a:srgbClr val="FFFFFF"/>
                </a:solidFill>
              </a:rPr>
              <a:t>difíciles</a:t>
            </a:r>
            <a:r>
              <a:rPr lang="en-US" sz="2000" spc="-1" dirty="0">
                <a:solidFill>
                  <a:srgbClr val="FFFFFF"/>
                </a:solidFill>
              </a:rPr>
              <a:t> (y </a:t>
            </a:r>
            <a:r>
              <a:rPr lang="en-US" sz="2000" spc="-1" dirty="0" err="1">
                <a:solidFill>
                  <a:srgbClr val="FFFFFF"/>
                </a:solidFill>
              </a:rPr>
              <a:t>relevantes</a:t>
            </a:r>
            <a:r>
              <a:rPr lang="en-US" sz="2000" spc="-1" dirty="0">
                <a:solidFill>
                  <a:srgbClr val="FFFFFF"/>
                </a:solidFill>
              </a:rPr>
              <a:t>)</a:t>
            </a:r>
            <a:endParaRPr lang="en-US" sz="2000" spc="-1" dirty="0">
              <a:solidFill>
                <a:srgbClr val="000000"/>
              </a:solidFill>
            </a:endParaRPr>
          </a:p>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pc="-1" dirty="0" err="1" smtClean="0">
                <a:solidFill>
                  <a:srgbClr val="FFFFFF"/>
                </a:solidFill>
              </a:rPr>
              <a:t>Observar</a:t>
            </a:r>
            <a:r>
              <a:rPr lang="en-US" sz="2000" spc="-1" dirty="0" smtClean="0">
                <a:solidFill>
                  <a:srgbClr val="FFFFFF"/>
                </a:solidFill>
              </a:rPr>
              <a:t> </a:t>
            </a:r>
            <a:r>
              <a:rPr lang="en-US" sz="2000" spc="-1" dirty="0">
                <a:solidFill>
                  <a:srgbClr val="FFFFFF"/>
                </a:solidFill>
              </a:rPr>
              <a:t>las </a:t>
            </a:r>
            <a:r>
              <a:rPr lang="en-US" sz="2000" spc="-1" dirty="0" err="1">
                <a:solidFill>
                  <a:srgbClr val="FFFFFF"/>
                </a:solidFill>
              </a:rPr>
              <a:t>respuestas</a:t>
            </a:r>
            <a:r>
              <a:rPr lang="en-US" sz="2000" spc="-1" dirty="0">
                <a:solidFill>
                  <a:srgbClr val="FFFFFF"/>
                </a:solidFill>
              </a:rPr>
              <a:t> y </a:t>
            </a:r>
            <a:r>
              <a:rPr lang="en-US" sz="2000" spc="-1" dirty="0" err="1">
                <a:solidFill>
                  <a:srgbClr val="FFFFFF"/>
                </a:solidFill>
              </a:rPr>
              <a:t>técnicas</a:t>
            </a:r>
            <a:r>
              <a:rPr lang="en-US" sz="2000" spc="-1" dirty="0">
                <a:solidFill>
                  <a:srgbClr val="FFFFFF"/>
                </a:solidFill>
              </a:rPr>
              <a:t> de </a:t>
            </a:r>
            <a:r>
              <a:rPr lang="en-US" sz="2000" spc="-1" dirty="0" smtClean="0">
                <a:solidFill>
                  <a:srgbClr val="FFFFFF"/>
                </a:solidFill>
              </a:rPr>
              <a:t>maestros </a:t>
            </a:r>
            <a:r>
              <a:rPr lang="en-US" sz="2000" spc="-1" dirty="0" err="1" smtClean="0">
                <a:solidFill>
                  <a:srgbClr val="FFFFFF"/>
                </a:solidFill>
              </a:rPr>
              <a:t>expertos</a:t>
            </a:r>
            <a:endParaRPr lang="en-US" sz="2000" spc="-1" dirty="0">
              <a:solidFill>
                <a:srgbClr val="000000"/>
              </a:solidFill>
            </a:endParaRPr>
          </a:p>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pc="-1" dirty="0" err="1">
                <a:solidFill>
                  <a:srgbClr val="FFFFFF"/>
                </a:solidFill>
              </a:rPr>
              <a:t>Desarrollar</a:t>
            </a:r>
            <a:r>
              <a:rPr lang="en-US" sz="2000" spc="-1" dirty="0">
                <a:solidFill>
                  <a:srgbClr val="FFFFFF"/>
                </a:solidFill>
              </a:rPr>
              <a:t> la </a:t>
            </a:r>
            <a:r>
              <a:rPr lang="en-US" sz="2000" spc="-1" dirty="0" err="1" smtClean="0">
                <a:solidFill>
                  <a:srgbClr val="FFFFFF"/>
                </a:solidFill>
              </a:rPr>
              <a:t>habilidad</a:t>
            </a:r>
            <a:r>
              <a:rPr lang="en-US" sz="2000" spc="-1" dirty="0" smtClean="0">
                <a:solidFill>
                  <a:srgbClr val="FFFFFF"/>
                </a:solidFill>
              </a:rPr>
              <a:t> </a:t>
            </a:r>
            <a:r>
              <a:rPr lang="en-US" sz="2000" spc="-1" dirty="0">
                <a:solidFill>
                  <a:srgbClr val="FFFFFF"/>
                </a:solidFill>
              </a:rPr>
              <a:t>de </a:t>
            </a:r>
            <a:r>
              <a:rPr lang="en-US" sz="2000" spc="-1" dirty="0" err="1">
                <a:solidFill>
                  <a:srgbClr val="FFFFFF"/>
                </a:solidFill>
              </a:rPr>
              <a:t>explicar</a:t>
            </a:r>
            <a:r>
              <a:rPr lang="en-US" sz="2000" spc="-1" dirty="0">
                <a:solidFill>
                  <a:srgbClr val="FFFFFF"/>
                </a:solidFill>
              </a:rPr>
              <a:t> </a:t>
            </a:r>
            <a:r>
              <a:rPr lang="en-US" sz="2000" spc="-1" dirty="0" err="1">
                <a:solidFill>
                  <a:srgbClr val="FFFFFF"/>
                </a:solidFill>
              </a:rPr>
              <a:t>cosas</a:t>
            </a:r>
            <a:r>
              <a:rPr lang="en-US" sz="2000" spc="-1" dirty="0">
                <a:solidFill>
                  <a:srgbClr val="FFFFFF"/>
                </a:solidFill>
              </a:rPr>
              <a:t> </a:t>
            </a:r>
            <a:r>
              <a:rPr lang="en-US" sz="2000" spc="-1" dirty="0" err="1">
                <a:solidFill>
                  <a:srgbClr val="FFFFFF"/>
                </a:solidFill>
              </a:rPr>
              <a:t>espirituales</a:t>
            </a:r>
            <a:r>
              <a:rPr lang="en-US" sz="2000" spc="-1" dirty="0">
                <a:solidFill>
                  <a:srgbClr val="FFFFFF"/>
                </a:solidFill>
              </a:rPr>
              <a:t> sin </a:t>
            </a:r>
            <a:r>
              <a:rPr lang="en-US" sz="2000" spc="-1" dirty="0" err="1" smtClean="0">
                <a:solidFill>
                  <a:srgbClr val="FFFFFF"/>
                </a:solidFill>
              </a:rPr>
              <a:t>poner</a:t>
            </a:r>
            <a:r>
              <a:rPr lang="en-US" sz="2000" spc="-1" dirty="0" smtClean="0">
                <a:solidFill>
                  <a:srgbClr val="FFFFFF"/>
                </a:solidFill>
              </a:rPr>
              <a:t> a la </a:t>
            </a:r>
            <a:r>
              <a:rPr lang="en-US" sz="2000" spc="-1" dirty="0" err="1" smtClean="0">
                <a:solidFill>
                  <a:srgbClr val="FFFFFF"/>
                </a:solidFill>
              </a:rPr>
              <a:t>otra</a:t>
            </a:r>
            <a:r>
              <a:rPr lang="en-US" sz="2000" spc="-1" dirty="0" smtClean="0">
                <a:solidFill>
                  <a:srgbClr val="FFFFFF"/>
                </a:solidFill>
              </a:rPr>
              <a:t> persona a </a:t>
            </a:r>
            <a:r>
              <a:rPr lang="en-US" sz="2000" spc="-1" dirty="0">
                <a:solidFill>
                  <a:srgbClr val="FFFFFF"/>
                </a:solidFill>
              </a:rPr>
              <a:t>la </a:t>
            </a:r>
            <a:r>
              <a:rPr lang="en-US" sz="2000" spc="-1" dirty="0" err="1">
                <a:solidFill>
                  <a:srgbClr val="FFFFFF"/>
                </a:solidFill>
              </a:rPr>
              <a:t>defensiva</a:t>
            </a:r>
            <a:r>
              <a:rPr lang="en-US" sz="2000" spc="-1" dirty="0">
                <a:solidFill>
                  <a:srgbClr val="FFFFFF"/>
                </a:solidFill>
              </a:rPr>
              <a:t>.</a:t>
            </a:r>
            <a:endParaRPr lang="en-US" sz="2000" spc="-1" dirty="0">
              <a:solidFill>
                <a:srgbClr val="000000"/>
              </a:solidFill>
            </a:endParaRPr>
          </a:p>
          <a:p>
            <a:pPr marL="169560" indent="-169560">
              <a:lnSpc>
                <a:spcPct val="80000"/>
              </a:lnSpc>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spc="-1" dirty="0">
              <a:solidFill>
                <a:srgbClr val="000000"/>
              </a:solidFill>
            </a:endParaRPr>
          </a:p>
        </p:txBody>
      </p:sp>
      <p:sp>
        <p:nvSpPr>
          <p:cNvPr id="377" name="TextBox 20"/>
          <p:cNvSpPr/>
          <p:nvPr/>
        </p:nvSpPr>
        <p:spPr>
          <a:xfrm>
            <a:off x="4981680" y="6026040"/>
            <a:ext cx="7157880" cy="700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33CC"/>
          </a:solidFill>
          <a:ln w="9360">
            <a:solidFill>
              <a:srgbClr val="FFFFFF"/>
            </a:solidFill>
            <a:miter/>
          </a:ln>
        </p:spPr>
        <p:style>
          <a:lnRef idx="0">
            <a:scrgbClr r="0" g="0" b="0"/>
          </a:lnRef>
          <a:fillRef idx="0">
            <a:scrgbClr r="0" g="0" b="0"/>
          </a:fillRef>
          <a:effectRef idx="0">
            <a:scrgbClr r="0" g="0" b="0"/>
          </a:effectRef>
          <a:fontRef idx="minor"/>
        </p:style>
        <p:txBody>
          <a:bodyPr lIns="90000" tIns="46800" rIns="45720" bIns="46800">
            <a:normAutofit fontScale="89500"/>
          </a:bodyPr>
          <a:lstStyle/>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pc="-1" dirty="0" err="1">
                <a:solidFill>
                  <a:srgbClr val="FFFFFF"/>
                </a:solidFill>
              </a:rPr>
              <a:t>Construir</a:t>
            </a:r>
            <a:r>
              <a:rPr lang="en-US" sz="2000" spc="-1" dirty="0">
                <a:solidFill>
                  <a:srgbClr val="FFFFFF"/>
                </a:solidFill>
              </a:rPr>
              <a:t> la “</a:t>
            </a:r>
            <a:r>
              <a:rPr lang="en-US" sz="2000" spc="-1" dirty="0" err="1">
                <a:solidFill>
                  <a:srgbClr val="FFFFFF"/>
                </a:solidFill>
              </a:rPr>
              <a:t>cadena</a:t>
            </a:r>
            <a:r>
              <a:rPr lang="en-US" sz="2000" spc="-1" dirty="0">
                <a:solidFill>
                  <a:srgbClr val="FFFFFF"/>
                </a:solidFill>
              </a:rPr>
              <a:t>” de </a:t>
            </a:r>
            <a:r>
              <a:rPr lang="en-US" sz="2000" spc="-1" dirty="0" err="1">
                <a:solidFill>
                  <a:srgbClr val="FFFFFF"/>
                </a:solidFill>
              </a:rPr>
              <a:t>influencia</a:t>
            </a:r>
            <a:r>
              <a:rPr lang="en-US" sz="2000" spc="-1" dirty="0">
                <a:solidFill>
                  <a:srgbClr val="FFFFFF"/>
                </a:solidFill>
              </a:rPr>
              <a:t> </a:t>
            </a:r>
            <a:r>
              <a:rPr lang="en-US" sz="2000" spc="-1" dirty="0" err="1">
                <a:solidFill>
                  <a:srgbClr val="FFFFFF"/>
                </a:solidFill>
              </a:rPr>
              <a:t>hacia</a:t>
            </a:r>
            <a:r>
              <a:rPr lang="en-US" sz="2000" spc="-1" dirty="0">
                <a:solidFill>
                  <a:srgbClr val="FFFFFF"/>
                </a:solidFill>
              </a:rPr>
              <a:t> </a:t>
            </a:r>
            <a:r>
              <a:rPr lang="en-US" sz="2000" spc="-1" dirty="0" err="1">
                <a:solidFill>
                  <a:srgbClr val="FFFFFF"/>
                </a:solidFill>
              </a:rPr>
              <a:t>abajo</a:t>
            </a:r>
            <a:r>
              <a:rPr lang="en-US" sz="2000" spc="-1" dirty="0">
                <a:solidFill>
                  <a:srgbClr val="FFFFFF"/>
                </a:solidFill>
              </a:rPr>
              <a:t> y </a:t>
            </a:r>
            <a:r>
              <a:rPr lang="en-US" sz="2000" spc="-1" dirty="0" err="1">
                <a:solidFill>
                  <a:srgbClr val="FFFFFF"/>
                </a:solidFill>
              </a:rPr>
              <a:t>hacia</a:t>
            </a:r>
            <a:r>
              <a:rPr lang="en-US" sz="2000" spc="-1" dirty="0">
                <a:solidFill>
                  <a:srgbClr val="FFFFFF"/>
                </a:solidFill>
              </a:rPr>
              <a:t> </a:t>
            </a:r>
            <a:r>
              <a:rPr lang="en-US" sz="2000" spc="-1" dirty="0" err="1">
                <a:solidFill>
                  <a:srgbClr val="FFFFFF"/>
                </a:solidFill>
              </a:rPr>
              <a:t>arriba</a:t>
            </a:r>
            <a:endParaRPr lang="en-US" sz="2000" spc="-1" dirty="0">
              <a:solidFill>
                <a:srgbClr val="000000"/>
              </a:solidFill>
            </a:endParaRPr>
          </a:p>
          <a:p>
            <a:pPr marL="169560" indent="-169560">
              <a:buClr>
                <a:srgbClr val="FFFFFF"/>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spc="-1" dirty="0" err="1" smtClean="0">
                <a:solidFill>
                  <a:srgbClr val="FFFFFF"/>
                </a:solidFill>
              </a:rPr>
              <a:t>Estar</a:t>
            </a:r>
            <a:r>
              <a:rPr lang="en-US" sz="2000" spc="-1" dirty="0" smtClean="0">
                <a:solidFill>
                  <a:srgbClr val="FFFFFF"/>
                </a:solidFill>
              </a:rPr>
              <a:t> </a:t>
            </a:r>
            <a:r>
              <a:rPr lang="en-US" sz="2000" spc="-1" dirty="0" err="1" smtClean="0">
                <a:solidFill>
                  <a:srgbClr val="FFFFFF"/>
                </a:solidFill>
              </a:rPr>
              <a:t>conciente</a:t>
            </a:r>
            <a:r>
              <a:rPr lang="en-US" sz="2000" spc="-1" dirty="0" smtClean="0">
                <a:solidFill>
                  <a:srgbClr val="FFFFFF"/>
                </a:solidFill>
              </a:rPr>
              <a:t> </a:t>
            </a:r>
            <a:r>
              <a:rPr lang="en-US" sz="2000" spc="-1" dirty="0">
                <a:solidFill>
                  <a:srgbClr val="FFFFFF"/>
                </a:solidFill>
              </a:rPr>
              <a:t>de </a:t>
            </a:r>
            <a:r>
              <a:rPr lang="en-US" sz="2000" spc="-1" dirty="0" smtClean="0">
                <a:solidFill>
                  <a:srgbClr val="FFFFFF"/>
                </a:solidFill>
              </a:rPr>
              <a:t>la </a:t>
            </a:r>
            <a:r>
              <a:rPr lang="en-US" sz="2000" spc="-1" dirty="0">
                <a:solidFill>
                  <a:srgbClr val="FFFFFF"/>
                </a:solidFill>
              </a:rPr>
              <a:t>“</a:t>
            </a:r>
            <a:r>
              <a:rPr lang="en-US" sz="2000" spc="-1" dirty="0" err="1">
                <a:solidFill>
                  <a:srgbClr val="FFFFFF"/>
                </a:solidFill>
              </a:rPr>
              <a:t>apariencia</a:t>
            </a:r>
            <a:r>
              <a:rPr lang="en-US" sz="2000" spc="-1" dirty="0">
                <a:solidFill>
                  <a:srgbClr val="FFFFFF"/>
                </a:solidFill>
              </a:rPr>
              <a:t>” (</a:t>
            </a:r>
            <a:r>
              <a:rPr lang="en-US" sz="2000" spc="-1" dirty="0" err="1">
                <a:solidFill>
                  <a:srgbClr val="FFFFFF"/>
                </a:solidFill>
              </a:rPr>
              <a:t>impresiones</a:t>
            </a:r>
            <a:r>
              <a:rPr lang="en-US" sz="2000" spc="-1" dirty="0">
                <a:solidFill>
                  <a:srgbClr val="FFFFFF"/>
                </a:solidFill>
              </a:rPr>
              <a:t> </a:t>
            </a:r>
            <a:r>
              <a:rPr lang="en-US" sz="2000" spc="-1" dirty="0" err="1">
                <a:solidFill>
                  <a:srgbClr val="FFFFFF"/>
                </a:solidFill>
              </a:rPr>
              <a:t>implícitas</a:t>
            </a:r>
            <a:r>
              <a:rPr lang="en-US" sz="2000" spc="-1" dirty="0">
                <a:solidFill>
                  <a:srgbClr val="FFFFFF"/>
                </a:solidFill>
              </a:rPr>
              <a:t> </a:t>
            </a:r>
            <a:r>
              <a:rPr lang="en-US" sz="2000" spc="-1" dirty="0" err="1">
                <a:solidFill>
                  <a:srgbClr val="FFFFFF"/>
                </a:solidFill>
              </a:rPr>
              <a:t>dejadas</a:t>
            </a:r>
            <a:r>
              <a:rPr lang="en-US" sz="2000" spc="-1" dirty="0" smtClean="0">
                <a:solidFill>
                  <a:srgbClr val="FFFFFF"/>
                </a:solidFill>
              </a:rPr>
              <a:t>)</a:t>
            </a:r>
            <a:endParaRPr lang="en-US" sz="2000" spc="-1" dirty="0">
              <a:solidFill>
                <a:srgbClr val="000000"/>
              </a:solidFill>
            </a:endParaRPr>
          </a:p>
        </p:txBody>
      </p:sp>
      <p:sp>
        <p:nvSpPr>
          <p:cNvPr id="16" name="Rectangle 4"/>
          <p:cNvSpPr/>
          <p:nvPr/>
        </p:nvSpPr>
        <p:spPr>
          <a:xfrm>
            <a:off x="0" y="681120"/>
            <a:ext cx="4978440" cy="473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94000"/>
          </a:bodyPr>
          <a:lstStyle/>
          <a:p>
            <a:pPr marL="290160" indent="-290160" algn="ctr">
              <a:lnSpc>
                <a:spcPct val="80000"/>
              </a:lnSpc>
              <a:spcAft>
                <a:spcPts val="8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smtClean="0">
                <a:solidFill>
                  <a:srgbClr val="FFFF00"/>
                </a:solidFill>
                <a:latin typeface="Calibri"/>
                <a:ea typeface="Calibri"/>
              </a:rPr>
              <a:t>Deberes</a:t>
            </a:r>
            <a:endParaRPr lang="en-US" sz="3200" spc="-1" dirty="0">
              <a:solidFill>
                <a:srgbClr val="000000"/>
              </a:solidFill>
            </a:endParaRPr>
          </a:p>
        </p:txBody>
      </p:sp>
    </p:spTree>
    <p:extLst>
      <p:ext uri="{BB962C8B-B14F-4D97-AF65-F5344CB8AC3E}">
        <p14:creationId xmlns:p14="http://schemas.microsoft.com/office/powerpoint/2010/main" val="2743206814"/>
      </p:ext>
    </p:extLst>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wipe(left)">
                                      <p:cBhvr additive="repl">
                                        <p:cTn id="7" dur="500"/>
                                        <p:tgtEl>
                                          <p:spTgt spid="374"/>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2" presetClass="entr" presetSubtype="8" fill="hold" nodeType="clickEffect">
                                  <p:stCondLst>
                                    <p:cond delay="0"/>
                                  </p:stCondLst>
                                  <p:childTnLst>
                                    <p:set>
                                      <p:cBhvr>
                                        <p:cTn id="11" dur="1" fill="hold">
                                          <p:stCondLst>
                                            <p:cond delay="0"/>
                                          </p:stCondLst>
                                        </p:cTn>
                                        <p:tgtEl>
                                          <p:spTgt spid="375"/>
                                        </p:tgtEl>
                                        <p:attrNameLst>
                                          <p:attrName>style.visibility</p:attrName>
                                        </p:attrNameLst>
                                      </p:cBhvr>
                                      <p:to>
                                        <p:strVal val="visible"/>
                                      </p:to>
                                    </p:set>
                                    <p:animEffect transition="in" filter="wipe(left)">
                                      <p:cBhvr additive="repl">
                                        <p:cTn id="12" dur="500"/>
                                        <p:tgtEl>
                                          <p:spTgt spid="375"/>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ntr" presetSubtype="8" fill="hold" nodeType="clickEffect">
                                  <p:stCondLst>
                                    <p:cond delay="0"/>
                                  </p:stCondLst>
                                  <p:childTnLst>
                                    <p:set>
                                      <p:cBhvr>
                                        <p:cTn id="16" dur="1" fill="hold">
                                          <p:stCondLst>
                                            <p:cond delay="0"/>
                                          </p:stCondLst>
                                        </p:cTn>
                                        <p:tgtEl>
                                          <p:spTgt spid="376"/>
                                        </p:tgtEl>
                                        <p:attrNameLst>
                                          <p:attrName>style.visibility</p:attrName>
                                        </p:attrNameLst>
                                      </p:cBhvr>
                                      <p:to>
                                        <p:strVal val="visible"/>
                                      </p:to>
                                    </p:set>
                                    <p:animEffect transition="in" filter="wipe(left)">
                                      <p:cBhvr additive="repl">
                                        <p:cTn id="17" dur="500"/>
                                        <p:tgtEl>
                                          <p:spTgt spid="376"/>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22" presetClass="entr" presetSubtype="8" fill="hold" nodeType="clickEffect">
                                  <p:stCondLst>
                                    <p:cond delay="0"/>
                                  </p:stCondLst>
                                  <p:childTnLst>
                                    <p:set>
                                      <p:cBhvr>
                                        <p:cTn id="21" dur="1" fill="hold">
                                          <p:stCondLst>
                                            <p:cond delay="0"/>
                                          </p:stCondLst>
                                        </p:cTn>
                                        <p:tgtEl>
                                          <p:spTgt spid="377"/>
                                        </p:tgtEl>
                                        <p:attrNameLst>
                                          <p:attrName>style.visibility</p:attrName>
                                        </p:attrNameLst>
                                      </p:cBhvr>
                                      <p:to>
                                        <p:strVal val="visible"/>
                                      </p:to>
                                    </p:set>
                                    <p:animEffect transition="in" filter="wipe(left)">
                                      <p:cBhvr additive="repl">
                                        <p:cTn id="22"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extBox 377"/>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a:solidFill>
                  <a:srgbClr val="FFFF00"/>
                </a:solidFill>
                <a:latin typeface="Calibri"/>
              </a:rPr>
              <a:t>Dios </a:t>
            </a:r>
            <a:r>
              <a:rPr lang="en-US" sz="3600" b="1" spc="-1" dirty="0" err="1">
                <a:solidFill>
                  <a:srgbClr val="FFFF00"/>
                </a:solidFill>
                <a:latin typeface="Calibri"/>
              </a:rPr>
              <a:t>es</a:t>
            </a:r>
            <a:r>
              <a:rPr lang="en-US" sz="3600" b="1" spc="-1" dirty="0">
                <a:solidFill>
                  <a:srgbClr val="FFFF00"/>
                </a:solidFill>
                <a:latin typeface="Calibri"/>
              </a:rPr>
              <a:t> </a:t>
            </a:r>
            <a:r>
              <a:rPr lang="en-US" sz="3600" b="1" spc="-1" dirty="0" err="1">
                <a:solidFill>
                  <a:srgbClr val="FFFF00"/>
                </a:solidFill>
                <a:latin typeface="Calibri"/>
              </a:rPr>
              <a:t>nuestro</a:t>
            </a:r>
            <a:r>
              <a:rPr lang="en-US" sz="3600" b="1" spc="-1" dirty="0">
                <a:solidFill>
                  <a:srgbClr val="FFFF00"/>
                </a:solidFill>
                <a:latin typeface="Calibri"/>
              </a:rPr>
              <a:t> [</a:t>
            </a:r>
            <a:r>
              <a:rPr lang="en-US" sz="3600" b="1" spc="-1" dirty="0" err="1">
                <a:solidFill>
                  <a:srgbClr val="FFFF00"/>
                </a:solidFill>
                <a:latin typeface="Calibri"/>
              </a:rPr>
              <a:t>verdadero</a:t>
            </a:r>
            <a:r>
              <a:rPr lang="en-US" sz="3600" b="1" spc="-1" dirty="0">
                <a:solidFill>
                  <a:srgbClr val="FFFF00"/>
                </a:solidFill>
                <a:latin typeface="Calibri"/>
              </a:rPr>
              <a:t>] </a:t>
            </a:r>
            <a:r>
              <a:rPr lang="en-US" sz="3600" b="1" spc="-1" dirty="0" smtClean="0">
                <a:solidFill>
                  <a:srgbClr val="FFFF00"/>
                </a:solidFill>
                <a:latin typeface="Calibri"/>
              </a:rPr>
              <a:t>Padre</a:t>
            </a:r>
            <a:endParaRPr lang="en-US" sz="3600" b="1" spc="-1" dirty="0">
              <a:solidFill>
                <a:srgbClr val="FFFF00"/>
              </a:solidFill>
              <a:latin typeface="Calibri"/>
            </a:endParaRPr>
          </a:p>
        </p:txBody>
      </p:sp>
      <p:sp>
        <p:nvSpPr>
          <p:cNvPr id="379" name="TextBox 378"/>
          <p:cNvSpPr txBox="1"/>
          <p:nvPr/>
        </p:nvSpPr>
        <p:spPr>
          <a:xfrm>
            <a:off x="203040" y="990720"/>
            <a:ext cx="11785680" cy="5867280"/>
          </a:xfrm>
          <a:prstGeom prst="rect">
            <a:avLst/>
          </a:prstGeom>
          <a:noFill/>
          <a:ln w="0">
            <a:noFill/>
          </a:ln>
        </p:spPr>
        <p:txBody>
          <a:bodyPr>
            <a:normAutofit fontScale="95500"/>
          </a:bodyPr>
          <a:lstStyle/>
          <a:p>
            <a:pPr>
              <a:lnSpc>
                <a:spcPct val="90000"/>
              </a:lnSpc>
              <a:spcAft>
                <a:spcPts val="11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pc="-1" dirty="0" err="1" smtClean="0">
                <a:solidFill>
                  <a:srgbClr val="66FFFF"/>
                </a:solidFill>
                <a:latin typeface="system-ui"/>
              </a:rPr>
              <a:t>Jer</a:t>
            </a:r>
            <a:r>
              <a:rPr lang="en-US" sz="3200" spc="-1" dirty="0" smtClean="0">
                <a:solidFill>
                  <a:srgbClr val="66FFFF"/>
                </a:solidFill>
                <a:latin typeface="system-ui"/>
              </a:rPr>
              <a:t> 3:19 </a:t>
            </a:r>
            <a:r>
              <a:rPr lang="en-US" sz="3200" spc="-1" dirty="0" smtClean="0">
                <a:solidFill>
                  <a:srgbClr val="FFFFFF"/>
                </a:solidFill>
                <a:latin typeface="system-ui"/>
              </a:rPr>
              <a:t>–</a:t>
            </a:r>
            <a:r>
              <a:rPr lang="en-US" sz="3200" b="1" spc="-1" baseline="30000" dirty="0" smtClean="0">
                <a:solidFill>
                  <a:srgbClr val="FFFFFF"/>
                </a:solidFill>
                <a:latin typeface="system-ui"/>
              </a:rPr>
              <a:t> </a:t>
            </a:r>
            <a:r>
              <a:rPr lang="es-ES" sz="3200" spc="-1" dirty="0" smtClean="0">
                <a:solidFill>
                  <a:srgbClr val="FFFFFF"/>
                </a:solidFill>
                <a:latin typeface="system-ui"/>
              </a:rPr>
              <a:t>Yo había dicho: </a:t>
            </a:r>
          </a:p>
          <a:p>
            <a:pPr>
              <a:lnSpc>
                <a:spcPct val="90000"/>
              </a:lnSpc>
              <a:spcAft>
                <a:spcPts val="11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spc="-1" dirty="0">
                <a:solidFill>
                  <a:srgbClr val="FFFFFF"/>
                </a:solidFill>
                <a:latin typeface="system-ui"/>
              </a:rPr>
              <a:t>	</a:t>
            </a:r>
            <a:r>
              <a:rPr lang="es-ES" sz="3200" spc="-1" dirty="0" smtClean="0">
                <a:solidFill>
                  <a:srgbClr val="FFFFFF"/>
                </a:solidFill>
                <a:latin typeface="system-ui"/>
              </a:rPr>
              <a:t>	</a:t>
            </a:r>
            <a:r>
              <a:rPr lang="es-ES" sz="2900" spc="-1" dirty="0" smtClean="0">
                <a:solidFill>
                  <a:srgbClr val="FFFFFF"/>
                </a:solidFill>
                <a:latin typeface="system-ui"/>
              </a:rPr>
              <a:t>“¡Cómo quisiera ponerte entre Mis hijos, Y darte una tierra 			deseable, La más hermosa heredad de las naciones!”. </a:t>
            </a:r>
          </a:p>
          <a:p>
            <a:pPr>
              <a:lnSpc>
                <a:spcPct val="90000"/>
              </a:lnSpc>
              <a:spcAft>
                <a:spcPts val="11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900" spc="-1" dirty="0">
                <a:solidFill>
                  <a:srgbClr val="FFFFFF"/>
                </a:solidFill>
                <a:latin typeface="system-ui"/>
              </a:rPr>
              <a:t>	</a:t>
            </a:r>
            <a:r>
              <a:rPr lang="es-ES" sz="2900" spc="-1" dirty="0" smtClean="0">
                <a:solidFill>
                  <a:srgbClr val="FFFFFF"/>
                </a:solidFill>
                <a:latin typeface="system-ui"/>
              </a:rPr>
              <a:t>	Y decía: “</a:t>
            </a:r>
            <a:r>
              <a:rPr lang="es-ES" sz="2900" b="1" spc="-1" dirty="0" smtClean="0">
                <a:solidFill>
                  <a:srgbClr val="FFFF00"/>
                </a:solidFill>
                <a:latin typeface="system-ui"/>
              </a:rPr>
              <a:t>Padre Mío me llamarán</a:t>
            </a:r>
            <a:r>
              <a:rPr lang="es-ES" sz="2900" spc="-1" dirty="0" smtClean="0">
                <a:solidFill>
                  <a:srgbClr val="FFFFFF"/>
                </a:solidFill>
                <a:latin typeface="system-ui"/>
              </a:rPr>
              <a:t>, Y no se apartarán de</a:t>
            </a:r>
            <a:br>
              <a:rPr lang="es-ES" sz="2900" spc="-1" dirty="0" smtClean="0">
                <a:solidFill>
                  <a:srgbClr val="FFFFFF"/>
                </a:solidFill>
                <a:latin typeface="system-ui"/>
              </a:rPr>
            </a:br>
            <a:r>
              <a:rPr lang="es-ES" sz="2900" spc="-1" dirty="0" smtClean="0">
                <a:solidFill>
                  <a:srgbClr val="FFFFFF"/>
                </a:solidFill>
                <a:latin typeface="system-ui"/>
              </a:rPr>
              <a:t>		seguirme”. </a:t>
            </a:r>
          </a:p>
          <a:p>
            <a:pPr>
              <a:lnSpc>
                <a:spcPct val="90000"/>
              </a:lnSpc>
              <a:spcAft>
                <a:spcPts val="11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pc="-1" dirty="0" smtClean="0">
                <a:solidFill>
                  <a:srgbClr val="66FFFF"/>
                </a:solidFill>
                <a:latin typeface="system-ui"/>
              </a:rPr>
              <a:t>Mat 5:48 </a:t>
            </a:r>
            <a:r>
              <a:rPr lang="en-US" sz="3200" spc="-1" dirty="0" smtClean="0">
                <a:solidFill>
                  <a:srgbClr val="FFFFFF"/>
                </a:solidFill>
                <a:latin typeface="system-ui"/>
              </a:rPr>
              <a:t>– </a:t>
            </a:r>
            <a:r>
              <a:rPr lang="es-ES" sz="3200" spc="-1" dirty="0" smtClean="0">
                <a:solidFill>
                  <a:srgbClr val="FFFFFF"/>
                </a:solidFill>
                <a:latin typeface="system-ui"/>
              </a:rPr>
              <a:t>Por tanto, sean ustedes perfectos como </a:t>
            </a:r>
            <a:r>
              <a:rPr lang="es-ES" sz="3200" b="1" spc="-1" dirty="0" smtClean="0">
                <a:solidFill>
                  <a:srgbClr val="FFFF00"/>
                </a:solidFill>
                <a:latin typeface="system-ui"/>
              </a:rPr>
              <a:t>su Padre celestial</a:t>
            </a:r>
            <a:r>
              <a:rPr lang="es-ES" sz="3200" spc="-1" dirty="0" smtClean="0">
                <a:solidFill>
                  <a:srgbClr val="FFFFFF"/>
                </a:solidFill>
                <a:latin typeface="system-ui"/>
              </a:rPr>
              <a:t> es perfecto. </a:t>
            </a:r>
          </a:p>
          <a:p>
            <a:pPr>
              <a:lnSpc>
                <a:spcPct val="90000"/>
              </a:lnSpc>
              <a:spcAft>
                <a:spcPts val="11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pc="-1" dirty="0" smtClean="0">
                <a:solidFill>
                  <a:srgbClr val="66FFFF"/>
                </a:solidFill>
                <a:latin typeface="system-ui"/>
              </a:rPr>
              <a:t>Mat 6:9 </a:t>
            </a:r>
            <a:r>
              <a:rPr lang="en-US" sz="3200" spc="-1" dirty="0" smtClean="0">
                <a:solidFill>
                  <a:srgbClr val="FFFFFF"/>
                </a:solidFill>
                <a:latin typeface="system-ui"/>
              </a:rPr>
              <a:t>– </a:t>
            </a:r>
            <a:r>
              <a:rPr lang="es-ES" sz="3200" spc="-1" dirty="0" smtClean="0">
                <a:solidFill>
                  <a:srgbClr val="FFFFFF"/>
                </a:solidFill>
                <a:latin typeface="system-ui"/>
              </a:rPr>
              <a:t>Ustedes, pues, oren de esta manera: “</a:t>
            </a:r>
            <a:r>
              <a:rPr lang="es-ES" sz="3200" b="1" spc="-1" dirty="0" smtClean="0">
                <a:solidFill>
                  <a:srgbClr val="FFFF00"/>
                </a:solidFill>
                <a:latin typeface="system-ui"/>
              </a:rPr>
              <a:t>Padre nuestro que estás en los cielos</a:t>
            </a:r>
            <a:r>
              <a:rPr lang="es-ES" sz="3200" spc="-1" dirty="0" smtClean="0">
                <a:solidFill>
                  <a:srgbClr val="FFFFFF"/>
                </a:solidFill>
                <a:latin typeface="system-ui"/>
              </a:rPr>
              <a:t>, Santificado sea Tu nombre. </a:t>
            </a:r>
          </a:p>
          <a:p>
            <a:pPr>
              <a:lnSpc>
                <a:spcPct val="90000"/>
              </a:lnSpc>
              <a:spcAft>
                <a:spcPts val="1199"/>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pc="-1" dirty="0" smtClean="0">
                <a:solidFill>
                  <a:srgbClr val="66FFFF"/>
                </a:solidFill>
                <a:latin typeface="system-ui"/>
              </a:rPr>
              <a:t>1 Ped 1:17 </a:t>
            </a:r>
            <a:r>
              <a:rPr lang="en-US" sz="3200" spc="-1" dirty="0" smtClean="0">
                <a:solidFill>
                  <a:srgbClr val="FFFFFF"/>
                </a:solidFill>
                <a:latin typeface="system-ui"/>
              </a:rPr>
              <a:t>– </a:t>
            </a:r>
            <a:r>
              <a:rPr lang="es-ES" sz="3200" spc="-1" dirty="0" smtClean="0">
                <a:solidFill>
                  <a:srgbClr val="FFFFFF"/>
                </a:solidFill>
                <a:latin typeface="system-ui"/>
              </a:rPr>
              <a:t>Y </a:t>
            </a:r>
            <a:r>
              <a:rPr lang="es-ES" sz="3200" b="1" spc="-1" dirty="0" smtClean="0">
                <a:solidFill>
                  <a:srgbClr val="FFFF00"/>
                </a:solidFill>
                <a:latin typeface="system-ui"/>
              </a:rPr>
              <a:t>si invocan como Padre</a:t>
            </a:r>
            <a:r>
              <a:rPr lang="es-ES" sz="3200" spc="-1" dirty="0" smtClean="0">
                <a:solidFill>
                  <a:srgbClr val="FFFFFF"/>
                </a:solidFill>
                <a:latin typeface="system-ui"/>
              </a:rPr>
              <a:t> a Aquel que imparcialmente juzga según la obra de cada uno, condúzcanse con temor durante el tiempo de su peregrinación. </a:t>
            </a:r>
            <a:endParaRPr lang="en-US" sz="3200" b="1" spc="-1" dirty="0">
              <a:solidFill>
                <a:srgbClr val="FFFFFF"/>
              </a:solidFill>
              <a:latin typeface="Calibri"/>
            </a:endParaRPr>
          </a:p>
        </p:txBody>
      </p:sp>
      <p:sp>
        <p:nvSpPr>
          <p:cNvPr id="380" name="Slide Number Placeholder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F26034-1F1C-4DF9-B4D4-448183A11F94}"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223</a:t>
            </a:fld>
            <a:endParaRPr lang="en-US" sz="1600" spc="-1">
              <a:solidFill>
                <a:srgbClr val="000000"/>
              </a:solidFill>
            </a:endParaRPr>
          </a:p>
        </p:txBody>
      </p:sp>
    </p:spTree>
    <p:extLst>
      <p:ext uri="{BB962C8B-B14F-4D97-AF65-F5344CB8AC3E}">
        <p14:creationId xmlns:p14="http://schemas.microsoft.com/office/powerpoint/2010/main" val="388105702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lide Number Placeholder 6"/>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BBCB45F-5729-45B6-8FF2-EBE6A747855E}"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224</a:t>
            </a:fld>
            <a:endParaRPr lang="en-US" sz="1600" spc="-1">
              <a:solidFill>
                <a:srgbClr val="000000"/>
              </a:solidFill>
            </a:endParaRPr>
          </a:p>
        </p:txBody>
      </p:sp>
      <p:sp>
        <p:nvSpPr>
          <p:cNvPr id="382" name="TextBox 381"/>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smtClean="0">
                <a:solidFill>
                  <a:srgbClr val="FFFF00"/>
                </a:solidFill>
                <a:latin typeface="Calibri"/>
              </a:rPr>
              <a:t>El </a:t>
            </a:r>
            <a:r>
              <a:rPr lang="en-US" sz="3600" b="1" spc="-1" smtClean="0">
                <a:solidFill>
                  <a:srgbClr val="FFFF00"/>
                </a:solidFill>
                <a:latin typeface="Calibri"/>
              </a:rPr>
              <a:t>patr</a:t>
            </a:r>
            <a:r>
              <a:rPr lang="es-ES" sz="3600" b="1" spc="-1" smtClean="0">
                <a:solidFill>
                  <a:srgbClr val="FFFF00"/>
                </a:solidFill>
                <a:latin typeface="Calibri"/>
              </a:rPr>
              <a:t>ón</a:t>
            </a:r>
            <a:r>
              <a:rPr lang="es-ES" sz="3600" b="1" spc="-1" dirty="0" smtClean="0">
                <a:solidFill>
                  <a:srgbClr val="FFFF00"/>
                </a:solidFill>
                <a:latin typeface="Calibri"/>
              </a:rPr>
              <a:t> de Dios de ser Padre</a:t>
            </a:r>
            <a:endParaRPr lang="en-US" sz="3600" b="1" spc="-1" dirty="0">
              <a:solidFill>
                <a:srgbClr val="FFFF00"/>
              </a:solidFill>
              <a:latin typeface="Calibri"/>
            </a:endParaRPr>
          </a:p>
        </p:txBody>
      </p:sp>
      <p:sp>
        <p:nvSpPr>
          <p:cNvPr id="383" name="TextBox 382"/>
          <p:cNvSpPr txBox="1"/>
          <p:nvPr/>
        </p:nvSpPr>
        <p:spPr>
          <a:xfrm>
            <a:off x="1599840" y="685440"/>
            <a:ext cx="4724280" cy="6172200"/>
          </a:xfrm>
          <a:prstGeom prst="rect">
            <a:avLst/>
          </a:prstGeom>
          <a:noFill/>
          <a:ln w="0">
            <a:noFill/>
          </a:ln>
        </p:spPr>
        <p:txBody>
          <a:bodyPr>
            <a:normAutofit lnSpcReduction="10000"/>
          </a:bodyPr>
          <a:lstStyle/>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FF"/>
                </a:solidFill>
                <a:latin typeface="Calibri"/>
              </a:rPr>
              <a:t>Mat 5:48 – Perfecto, como Padre celestial</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FF"/>
                </a:solidFill>
                <a:latin typeface="Calibri"/>
              </a:rPr>
              <a:t>1 </a:t>
            </a:r>
            <a:r>
              <a:rPr lang="es-ES" sz="1600" b="1" spc="-1" dirty="0" err="1" smtClean="0">
                <a:solidFill>
                  <a:srgbClr val="FFFFFF"/>
                </a:solidFill>
                <a:latin typeface="Calibri"/>
              </a:rPr>
              <a:t>Ped</a:t>
            </a:r>
            <a:r>
              <a:rPr lang="es-ES" sz="1600" b="1" spc="-1" dirty="0" smtClean="0">
                <a:solidFill>
                  <a:srgbClr val="FFFFFF"/>
                </a:solidFill>
                <a:latin typeface="Calibri"/>
              </a:rPr>
              <a:t> 1:16 – Santo </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FF"/>
                </a:solidFill>
                <a:latin typeface="Calibri"/>
              </a:rPr>
              <a:t>Stg</a:t>
            </a:r>
            <a:r>
              <a:rPr lang="es-ES" sz="1600" b="1" spc="-1" dirty="0" smtClean="0">
                <a:solidFill>
                  <a:srgbClr val="FFFFFF"/>
                </a:solidFill>
                <a:latin typeface="Calibri"/>
              </a:rPr>
              <a:t> 1:13 – No tienta</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FF"/>
                </a:solidFill>
                <a:latin typeface="Calibri"/>
              </a:rPr>
              <a:t>Rom</a:t>
            </a:r>
            <a:r>
              <a:rPr lang="es-ES" sz="1600" b="1" spc="-1" dirty="0" smtClean="0">
                <a:solidFill>
                  <a:srgbClr val="FFFFFF"/>
                </a:solidFill>
                <a:latin typeface="Calibri"/>
              </a:rPr>
              <a:t> 9:14 – Sin injusticia</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FF"/>
                </a:solidFill>
                <a:latin typeface="Calibri"/>
              </a:rPr>
              <a:t>Stg</a:t>
            </a:r>
            <a:r>
              <a:rPr lang="es-ES" sz="1600" b="1" spc="-1" dirty="0" smtClean="0">
                <a:solidFill>
                  <a:srgbClr val="FFFFFF"/>
                </a:solidFill>
                <a:latin typeface="Calibri"/>
              </a:rPr>
              <a:t> 1:17b – Sin cambio: consistencia diario</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FF"/>
                </a:solidFill>
                <a:latin typeface="Calibri"/>
              </a:rPr>
              <a:t>Nú</a:t>
            </a:r>
            <a:r>
              <a:rPr lang="es-ES" sz="1600" b="1" spc="-1" dirty="0" smtClean="0">
                <a:solidFill>
                  <a:srgbClr val="FFFFFF"/>
                </a:solidFill>
                <a:latin typeface="Calibri"/>
              </a:rPr>
              <a:t> 23:19; </a:t>
            </a:r>
            <a:r>
              <a:rPr lang="es-ES" sz="1600" b="1" spc="-1" dirty="0" err="1" smtClean="0">
                <a:solidFill>
                  <a:srgbClr val="FFFFFF"/>
                </a:solidFill>
                <a:latin typeface="Calibri"/>
              </a:rPr>
              <a:t>Tit</a:t>
            </a:r>
            <a:r>
              <a:rPr lang="es-ES" sz="1600" b="1" spc="-1" dirty="0" smtClean="0">
                <a:solidFill>
                  <a:srgbClr val="FFFFFF"/>
                </a:solidFill>
                <a:latin typeface="Calibri"/>
              </a:rPr>
              <a:t> 1:2 – Sin mentiras/variación</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FF"/>
                </a:solidFill>
                <a:latin typeface="Calibri"/>
              </a:rPr>
              <a:t>Rom</a:t>
            </a:r>
            <a:r>
              <a:rPr lang="es-ES" sz="1600" b="1" spc="-1" dirty="0" smtClean="0">
                <a:solidFill>
                  <a:srgbClr val="FFFFFF"/>
                </a:solidFill>
                <a:latin typeface="Calibri"/>
              </a:rPr>
              <a:t> 3:3,4 – Veraz, aunque todo hombre sea mentiroso</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FF"/>
                </a:solidFill>
                <a:latin typeface="Calibri"/>
              </a:rPr>
              <a:t>Rom</a:t>
            </a:r>
            <a:r>
              <a:rPr lang="es-ES" sz="1600" b="1" spc="-1" dirty="0" smtClean="0">
                <a:solidFill>
                  <a:srgbClr val="FFFFFF"/>
                </a:solidFill>
                <a:latin typeface="Calibri"/>
              </a:rPr>
              <a:t> 11:22 – Bueno y severo: justo y bondadoso </a:t>
            </a:r>
          </a:p>
          <a:p>
            <a:pPr marL="174600" indent="-174600">
              <a:lnSpc>
                <a:spcPct val="110000"/>
              </a:lnSpc>
              <a:spcBef>
                <a:spcPts val="400"/>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FF"/>
                </a:solidFill>
                <a:latin typeface="Calibri"/>
              </a:rPr>
              <a:t>1 Pe 1:17 – Juzga sin parcialidad</a:t>
            </a:r>
          </a:p>
          <a:p>
            <a:pPr>
              <a:lnSpc>
                <a:spcPct val="110000"/>
              </a:lnSpc>
              <a:spcBef>
                <a:spcPts val="400"/>
              </a:spcBef>
              <a:buClr>
                <a:srgbClr val="FFFFFF"/>
              </a:buCl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spc="-1" dirty="0" smtClean="0">
                <a:solidFill>
                  <a:srgbClr val="FFFFFF"/>
                </a:solidFill>
                <a:latin typeface="Calibri"/>
              </a:rPr>
              <a:t> </a:t>
            </a:r>
            <a:endParaRPr lang="en-US" sz="1600" b="1" spc="-1" dirty="0">
              <a:solidFill>
                <a:srgbClr val="FFFFFF"/>
              </a:solidFill>
              <a:latin typeface="Calibri"/>
            </a:endParaRP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00"/>
                </a:solidFill>
                <a:latin typeface="Calibri"/>
              </a:rPr>
              <a:t>Ro 8:31 – [Siempre obrando para nuestro bien] “Si Dios está por nosotros, ¿quién estará contra nosotros?”</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00"/>
                </a:solidFill>
                <a:latin typeface="Calibri"/>
              </a:rPr>
              <a:t>Stg</a:t>
            </a:r>
            <a:r>
              <a:rPr lang="es-ES" sz="1600" b="1" spc="-1" dirty="0" smtClean="0">
                <a:solidFill>
                  <a:srgbClr val="FFFF00"/>
                </a:solidFill>
                <a:latin typeface="Calibri"/>
              </a:rPr>
              <a:t> 1:17a; Mat 7:11; </a:t>
            </a:r>
            <a:r>
              <a:rPr lang="es-ES" sz="1600" b="1" spc="-1" dirty="0" err="1" smtClean="0">
                <a:solidFill>
                  <a:srgbClr val="FFFF00"/>
                </a:solidFill>
                <a:latin typeface="Calibri"/>
              </a:rPr>
              <a:t>Luc</a:t>
            </a:r>
            <a:r>
              <a:rPr lang="es-ES" sz="1600" b="1" spc="-1" dirty="0" smtClean="0">
                <a:solidFill>
                  <a:srgbClr val="FFFF00"/>
                </a:solidFill>
                <a:latin typeface="Calibri"/>
              </a:rPr>
              <a:t> 11:11-13 – Da los dones que se necesitan</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00"/>
                </a:solidFill>
                <a:latin typeface="Calibri"/>
              </a:rPr>
              <a:t>Jer</a:t>
            </a:r>
            <a:r>
              <a:rPr lang="es-ES" sz="1600" b="1" spc="-1" dirty="0" smtClean="0">
                <a:solidFill>
                  <a:srgbClr val="FFFF00"/>
                </a:solidFill>
                <a:latin typeface="Calibri"/>
              </a:rPr>
              <a:t> 31:8,9 – Guía, protege de caídas</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00"/>
                </a:solidFill>
                <a:latin typeface="Calibri"/>
              </a:rPr>
              <a:t>Heb</a:t>
            </a:r>
            <a:r>
              <a:rPr lang="es-ES" sz="1600" b="1" spc="-1" dirty="0" smtClean="0">
                <a:solidFill>
                  <a:srgbClr val="FFFF00"/>
                </a:solidFill>
                <a:latin typeface="Calibri"/>
              </a:rPr>
              <a:t> 12:7 – Disciplina para bien de los hijos</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00"/>
                </a:solidFill>
                <a:latin typeface="Calibri"/>
              </a:rPr>
              <a:t>Dt</a:t>
            </a:r>
            <a:r>
              <a:rPr lang="es-ES" sz="1600" b="1" spc="-1" dirty="0" smtClean="0">
                <a:solidFill>
                  <a:srgbClr val="FFFF00"/>
                </a:solidFill>
                <a:latin typeface="Calibri"/>
              </a:rPr>
              <a:t> 1:31 – Lleva a su hijo en las dificultades</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00"/>
                </a:solidFill>
                <a:latin typeface="Calibri"/>
              </a:rPr>
              <a:t>Mat 5:45 – Bendiciones incondicionales (para merecedores e </a:t>
            </a:r>
            <a:r>
              <a:rPr lang="es-ES" sz="1600" b="1" spc="-1" dirty="0" err="1" smtClean="0">
                <a:solidFill>
                  <a:srgbClr val="FFFF00"/>
                </a:solidFill>
                <a:latin typeface="Calibri"/>
              </a:rPr>
              <a:t>inmerecedores</a:t>
            </a:r>
            <a:r>
              <a:rPr lang="es-ES" sz="1600" b="1" spc="-1" dirty="0" smtClean="0">
                <a:solidFill>
                  <a:srgbClr val="FFFF00"/>
                </a:solidFill>
                <a:latin typeface="Calibri"/>
              </a:rPr>
              <a:t>)</a:t>
            </a:r>
            <a:endParaRPr lang="es-ES" sz="1600" b="1" spc="-1" dirty="0">
              <a:solidFill>
                <a:srgbClr val="FFFF00"/>
              </a:solidFill>
              <a:latin typeface="Calibri"/>
            </a:endParaRPr>
          </a:p>
        </p:txBody>
      </p:sp>
      <p:sp>
        <p:nvSpPr>
          <p:cNvPr id="384" name="TextBox 383"/>
          <p:cNvSpPr txBox="1"/>
          <p:nvPr/>
        </p:nvSpPr>
        <p:spPr>
          <a:xfrm>
            <a:off x="6248520" y="685440"/>
            <a:ext cx="4419360" cy="6172200"/>
          </a:xfrm>
          <a:prstGeom prst="rect">
            <a:avLst/>
          </a:prstGeom>
          <a:noFill/>
          <a:ln w="0">
            <a:noFill/>
          </a:ln>
        </p:spPr>
        <p:txBody>
          <a:bodyPr>
            <a:normAutofit lnSpcReduction="10000"/>
          </a:bodyPr>
          <a:lstStyle/>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00"/>
                </a:solidFill>
                <a:latin typeface="Calibri"/>
              </a:rPr>
              <a:t>Stg</a:t>
            </a:r>
            <a:r>
              <a:rPr lang="es-ES" sz="1600" b="1" spc="-1" dirty="0" smtClean="0">
                <a:solidFill>
                  <a:srgbClr val="FFFF00"/>
                </a:solidFill>
                <a:latin typeface="Calibri"/>
              </a:rPr>
              <a:t> 3:17 – Puro, pacífico, amable</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00"/>
                </a:solidFill>
                <a:latin typeface="Calibri"/>
              </a:rPr>
              <a:t>Sal 103:13; </a:t>
            </a:r>
            <a:r>
              <a:rPr lang="es-ES" sz="1600" b="1" spc="-1" dirty="0" err="1" smtClean="0">
                <a:solidFill>
                  <a:srgbClr val="FFFF00"/>
                </a:solidFill>
                <a:latin typeface="Calibri"/>
              </a:rPr>
              <a:t>Lc</a:t>
            </a:r>
            <a:r>
              <a:rPr lang="es-ES" sz="1600" b="1" spc="-1" dirty="0" smtClean="0">
                <a:solidFill>
                  <a:srgbClr val="FFFF00"/>
                </a:solidFill>
                <a:latin typeface="Calibri"/>
              </a:rPr>
              <a:t> 6:36; Sal 145:8,9 – siente piedad; misericordioso; lleno de gracia, compasivo, lento para la ira, bondadoso</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00"/>
                </a:solidFill>
                <a:latin typeface="Calibri"/>
              </a:rPr>
              <a:t>Os 11:1-4 – Atrae a los infieles con amor</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00"/>
                </a:solidFill>
                <a:latin typeface="Calibri"/>
              </a:rPr>
              <a:t>II Co 1:3,4 – Fuente de misericordia, consolación</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00"/>
                </a:solidFill>
                <a:latin typeface="Calibri"/>
              </a:rPr>
              <a:t>II </a:t>
            </a:r>
            <a:r>
              <a:rPr lang="es-ES" sz="1600" b="1" spc="-1" dirty="0" err="1" smtClean="0">
                <a:solidFill>
                  <a:srgbClr val="FFFF00"/>
                </a:solidFill>
                <a:latin typeface="Calibri"/>
              </a:rPr>
              <a:t>Tes</a:t>
            </a:r>
            <a:r>
              <a:rPr lang="es-ES" sz="1600" b="1" spc="-1" dirty="0" smtClean="0">
                <a:solidFill>
                  <a:srgbClr val="FFFF00"/>
                </a:solidFill>
                <a:latin typeface="Calibri"/>
              </a:rPr>
              <a:t> 2:16 – Da consolación y esperanza</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FFFF00"/>
                </a:solidFill>
                <a:latin typeface="Calibri"/>
              </a:rPr>
              <a:t>1 </a:t>
            </a:r>
            <a:r>
              <a:rPr lang="es-ES" sz="1600" b="1" spc="-1" dirty="0" err="1" smtClean="0">
                <a:solidFill>
                  <a:srgbClr val="FFFF00"/>
                </a:solidFill>
                <a:latin typeface="Calibri"/>
              </a:rPr>
              <a:t>Jn</a:t>
            </a:r>
            <a:r>
              <a:rPr lang="es-ES" sz="1600" b="1" spc="-1" dirty="0" smtClean="0">
                <a:solidFill>
                  <a:srgbClr val="FFFF00"/>
                </a:solidFill>
                <a:latin typeface="Calibri"/>
              </a:rPr>
              <a:t> 3:1; 4:9-10 – Amó tanto que nos adoptó, nos llama hijos, envió a Su Hijo</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00"/>
                </a:solidFill>
                <a:latin typeface="Calibri"/>
              </a:rPr>
              <a:t>Rom</a:t>
            </a:r>
            <a:r>
              <a:rPr lang="es-ES" sz="1600" b="1" spc="-1" dirty="0" smtClean="0">
                <a:solidFill>
                  <a:srgbClr val="FFFF00"/>
                </a:solidFill>
                <a:latin typeface="Calibri"/>
              </a:rPr>
              <a:t> 5:8 – Nos amó, a pesar de nuestra rebeldía (aun cuando éramos enemigos)</a:t>
            </a:r>
          </a:p>
          <a:p>
            <a:pPr marL="174600" indent="-174600">
              <a:lnSpc>
                <a:spcPct val="110000"/>
              </a:lnSpc>
              <a:spcBef>
                <a:spcPts val="400"/>
              </a:spcBef>
              <a:buClr>
                <a:srgbClr val="FFFF00"/>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FFFF00"/>
                </a:solidFill>
                <a:latin typeface="Calibri"/>
              </a:rPr>
              <a:t>Rom</a:t>
            </a:r>
            <a:r>
              <a:rPr lang="es-ES" sz="1600" b="1" spc="-1" dirty="0" smtClean="0">
                <a:solidFill>
                  <a:srgbClr val="FFFF00"/>
                </a:solidFill>
                <a:latin typeface="Calibri"/>
              </a:rPr>
              <a:t> 8:15,16 – No una relación de esclavitud y miedo, sino intimidad de “Abba, Padre”</a:t>
            </a:r>
            <a:r>
              <a:rPr dirty="0">
                <a:solidFill>
                  <a:prstClr val="black"/>
                </a:solidFill>
              </a:rPr>
              <a:t/>
            </a:r>
            <a:br>
              <a:rPr dirty="0">
                <a:solidFill>
                  <a:prstClr val="black"/>
                </a:solidFill>
              </a:rPr>
            </a:br>
            <a:r>
              <a:rPr lang="en-US" sz="1600" b="1" spc="-1" dirty="0">
                <a:solidFill>
                  <a:srgbClr val="FFFF00"/>
                </a:solidFill>
                <a:latin typeface="Calibri"/>
              </a:rPr>
              <a:t> </a:t>
            </a:r>
            <a:endParaRPr lang="en-US" sz="1600" b="1" spc="-1" dirty="0">
              <a:solidFill>
                <a:srgbClr val="FFFFFF"/>
              </a:solidFill>
              <a:latin typeface="Calibri"/>
            </a:endParaRPr>
          </a:p>
          <a:p>
            <a:pPr marL="174600" indent="-174600">
              <a:lnSpc>
                <a:spcPct val="110000"/>
              </a:lnSpc>
              <a:spcBef>
                <a:spcPts val="400"/>
              </a:spcBef>
              <a:buClr>
                <a:srgbClr val="CCFFCC"/>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CCFFCC"/>
                </a:solidFill>
                <a:latin typeface="Calibri"/>
              </a:rPr>
              <a:t>Mat 6:8,32 – Consciente de todas las necesidades de Sus hijos (omnisciente)</a:t>
            </a:r>
          </a:p>
          <a:p>
            <a:pPr marL="174600" indent="-174600">
              <a:lnSpc>
                <a:spcPct val="110000"/>
              </a:lnSpc>
              <a:spcBef>
                <a:spcPts val="400"/>
              </a:spcBef>
              <a:buClr>
                <a:srgbClr val="CCFFCC"/>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CCFFCC"/>
                </a:solidFill>
                <a:latin typeface="Calibri"/>
              </a:rPr>
              <a:t>Rom</a:t>
            </a:r>
            <a:r>
              <a:rPr lang="es-ES" sz="1600" b="1" spc="-1" dirty="0" smtClean="0">
                <a:solidFill>
                  <a:srgbClr val="CCFFCC"/>
                </a:solidFill>
                <a:latin typeface="Calibri"/>
              </a:rPr>
              <a:t> 11:33 – Sabiduría y conocimiento profundos (entiende todo, no se confunde ni se equivoca)</a:t>
            </a:r>
          </a:p>
          <a:p>
            <a:pPr marL="174600" indent="-174600">
              <a:lnSpc>
                <a:spcPct val="110000"/>
              </a:lnSpc>
              <a:spcBef>
                <a:spcPts val="400"/>
              </a:spcBef>
              <a:buClr>
                <a:srgbClr val="CCFFCC"/>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CCFFCC"/>
                </a:solidFill>
                <a:latin typeface="Calibri"/>
              </a:rPr>
              <a:t>Mat 10:29,30 – Ve y sabe todo (vigila, observa)</a:t>
            </a:r>
          </a:p>
          <a:p>
            <a:pPr marL="174600" indent="-174600">
              <a:lnSpc>
                <a:spcPct val="110000"/>
              </a:lnSpc>
              <a:spcBef>
                <a:spcPts val="400"/>
              </a:spcBef>
              <a:buClr>
                <a:srgbClr val="CCFFCC"/>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smtClean="0">
                <a:solidFill>
                  <a:srgbClr val="CCFFCC"/>
                </a:solidFill>
                <a:latin typeface="Calibri"/>
              </a:rPr>
              <a:t>Mc 14:36 – Todo lo puede [capaz/fuerte]</a:t>
            </a:r>
          </a:p>
          <a:p>
            <a:pPr marL="174600" indent="-174600">
              <a:lnSpc>
                <a:spcPct val="110000"/>
              </a:lnSpc>
              <a:spcBef>
                <a:spcPts val="400"/>
              </a:spcBef>
              <a:buClr>
                <a:srgbClr val="CCFFCC"/>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spc="-1" dirty="0" err="1" smtClean="0">
                <a:solidFill>
                  <a:srgbClr val="CCFFCC"/>
                </a:solidFill>
                <a:latin typeface="Calibri"/>
              </a:rPr>
              <a:t>Ef</a:t>
            </a:r>
            <a:r>
              <a:rPr lang="es-ES" sz="1600" b="1" spc="-1" dirty="0" smtClean="0">
                <a:solidFill>
                  <a:srgbClr val="CCFFCC"/>
                </a:solidFill>
                <a:latin typeface="Calibri"/>
              </a:rPr>
              <a:t> 3:20 – Capaz de superar expectativas</a:t>
            </a:r>
            <a:endParaRPr lang="es-ES" sz="1600" b="1" spc="-1" dirty="0">
              <a:solidFill>
                <a:srgbClr val="CCFFCC"/>
              </a:solidFill>
              <a:latin typeface="Calibri"/>
            </a:endParaRPr>
          </a:p>
        </p:txBody>
      </p:sp>
      <p:sp>
        <p:nvSpPr>
          <p:cNvPr id="385" name="Text Box 5"/>
          <p:cNvSpPr/>
          <p:nvPr/>
        </p:nvSpPr>
        <p:spPr>
          <a:xfrm rot="18731400">
            <a:off x="1464431" y="2077622"/>
            <a:ext cx="4385868" cy="463846"/>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alpha val="82000"/>
            </a:srgbClr>
          </a:solid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pc="-1" dirty="0">
                <a:solidFill>
                  <a:srgbClr val="000000"/>
                </a:solidFill>
              </a:rPr>
              <a:t>CUALIDADES </a:t>
            </a:r>
            <a:r>
              <a:rPr lang="en-US" sz="2400" b="1" spc="-1" dirty="0" smtClean="0">
                <a:solidFill>
                  <a:srgbClr val="000000"/>
                </a:solidFill>
              </a:rPr>
              <a:t>INTRÍNSECAS</a:t>
            </a:r>
            <a:endParaRPr lang="en-US" sz="2400" spc="-1" dirty="0">
              <a:solidFill>
                <a:srgbClr val="000000"/>
              </a:solidFill>
            </a:endParaRPr>
          </a:p>
        </p:txBody>
      </p:sp>
      <p:sp>
        <p:nvSpPr>
          <p:cNvPr id="386" name="Text Box 6"/>
          <p:cNvSpPr/>
          <p:nvPr/>
        </p:nvSpPr>
        <p:spPr>
          <a:xfrm rot="18731400">
            <a:off x="4196294" y="3313017"/>
            <a:ext cx="4614453" cy="463846"/>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alpha val="82000"/>
            </a:srgbClr>
          </a:solid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pc="-1" dirty="0">
                <a:solidFill>
                  <a:srgbClr val="000000"/>
                </a:solidFill>
              </a:rPr>
              <a:t>NATURALEZA BENEVOLENTE</a:t>
            </a:r>
            <a:endParaRPr lang="en-US" sz="2400" spc="-1" dirty="0">
              <a:solidFill>
                <a:srgbClr val="000000"/>
              </a:solidFill>
            </a:endParaRPr>
          </a:p>
        </p:txBody>
      </p:sp>
      <p:sp>
        <p:nvSpPr>
          <p:cNvPr id="387" name="Text Box 7"/>
          <p:cNvSpPr/>
          <p:nvPr/>
        </p:nvSpPr>
        <p:spPr>
          <a:xfrm rot="18731400">
            <a:off x="7213344" y="5428991"/>
            <a:ext cx="2428228" cy="459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99FFCC">
              <a:alpha val="82000"/>
            </a:srgbClr>
          </a:solid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pc="-1" dirty="0">
                <a:solidFill>
                  <a:srgbClr val="000000"/>
                </a:solidFill>
              </a:rPr>
              <a:t>CAPACIDADES</a:t>
            </a:r>
            <a:endParaRPr lang="en-US" sz="2400" spc="-1" dirty="0">
              <a:solidFill>
                <a:srgbClr val="000000"/>
              </a:solidFill>
            </a:endParaRPr>
          </a:p>
        </p:txBody>
      </p:sp>
    </p:spTree>
    <p:extLst>
      <p:ext uri="{BB962C8B-B14F-4D97-AF65-F5344CB8AC3E}">
        <p14:creationId xmlns:p14="http://schemas.microsoft.com/office/powerpoint/2010/main" val="414680595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9" presetClass="entr"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dissolve">
                                      <p:cBhvr additive="repl">
                                        <p:cTn id="7" dur="500"/>
                                        <p:tgtEl>
                                          <p:spTgt spid="385"/>
                                        </p:tgtEl>
                                      </p:cBhvr>
                                    </p:animEffect>
                                  </p:childTnLst>
                                </p:cTn>
                              </p:par>
                              <p:par>
                                <p:cTn id="8" presetID="9" presetClass="entr" fill="hold" nodeType="withEffect">
                                  <p:stCondLst>
                                    <p:cond delay="0"/>
                                  </p:stCondLst>
                                  <p:childTnLst>
                                    <p:set>
                                      <p:cBhvr>
                                        <p:cTn id="9" dur="1" fill="hold">
                                          <p:stCondLst>
                                            <p:cond delay="0"/>
                                          </p:stCondLst>
                                        </p:cTn>
                                        <p:tgtEl>
                                          <p:spTgt spid="386"/>
                                        </p:tgtEl>
                                        <p:attrNameLst>
                                          <p:attrName>style.visibility</p:attrName>
                                        </p:attrNameLst>
                                      </p:cBhvr>
                                      <p:to>
                                        <p:strVal val="visible"/>
                                      </p:to>
                                    </p:set>
                                    <p:animEffect transition="in" filter="dissolve">
                                      <p:cBhvr additive="repl">
                                        <p:cTn id="10" dur="500"/>
                                        <p:tgtEl>
                                          <p:spTgt spid="386"/>
                                        </p:tgtEl>
                                      </p:cBhvr>
                                    </p:animEffect>
                                  </p:childTnLst>
                                </p:cTn>
                              </p:par>
                              <p:par>
                                <p:cTn id="11" presetID="9" presetClass="entr" fill="hold" nodeType="withEffect">
                                  <p:stCondLst>
                                    <p:cond delay="0"/>
                                  </p:stCondLst>
                                  <p:childTnLst>
                                    <p:set>
                                      <p:cBhvr>
                                        <p:cTn id="12" dur="1" fill="hold">
                                          <p:stCondLst>
                                            <p:cond delay="0"/>
                                          </p:stCondLst>
                                        </p:cTn>
                                        <p:tgtEl>
                                          <p:spTgt spid="387"/>
                                        </p:tgtEl>
                                        <p:attrNameLst>
                                          <p:attrName>style.visibility</p:attrName>
                                        </p:attrNameLst>
                                      </p:cBhvr>
                                      <p:to>
                                        <p:strVal val="visible"/>
                                      </p:to>
                                    </p:set>
                                    <p:animEffect transition="in" filter="dissolve">
                                      <p:cBhvr additive="repl">
                                        <p:cTn id="13"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extBox 387"/>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a:solidFill>
                  <a:srgbClr val="FFFF00"/>
                </a:solidFill>
                <a:latin typeface="Calibri"/>
              </a:rPr>
              <a:t>El </a:t>
            </a:r>
            <a:r>
              <a:rPr lang="en-US" sz="3600" b="1" spc="-1" dirty="0" err="1">
                <a:solidFill>
                  <a:srgbClr val="FFFF00"/>
                </a:solidFill>
                <a:latin typeface="Calibri"/>
              </a:rPr>
              <a:t>carácter</a:t>
            </a:r>
            <a:r>
              <a:rPr lang="en-US" sz="3600" b="1" spc="-1" dirty="0">
                <a:solidFill>
                  <a:srgbClr val="FFFF00"/>
                </a:solidFill>
                <a:latin typeface="Calibri"/>
              </a:rPr>
              <a:t> </a:t>
            </a:r>
            <a:r>
              <a:rPr lang="en-US" sz="3600" b="1" spc="-1" dirty="0" smtClean="0">
                <a:solidFill>
                  <a:srgbClr val="FFFF00"/>
                </a:solidFill>
                <a:latin typeface="Calibri"/>
              </a:rPr>
              <a:t>sin </a:t>
            </a:r>
            <a:r>
              <a:rPr lang="en-US" sz="3600" b="1" spc="-1" dirty="0" err="1" smtClean="0">
                <a:solidFill>
                  <a:srgbClr val="FFFF00"/>
                </a:solidFill>
                <a:latin typeface="Calibri"/>
              </a:rPr>
              <a:t>defecto</a:t>
            </a:r>
            <a:r>
              <a:rPr lang="en-US" sz="3600" b="1" spc="-1" dirty="0" smtClean="0">
                <a:solidFill>
                  <a:srgbClr val="FFFF00"/>
                </a:solidFill>
                <a:latin typeface="Calibri"/>
              </a:rPr>
              <a:t> </a:t>
            </a:r>
            <a:r>
              <a:rPr lang="en-US" sz="3600" b="1" spc="-1" dirty="0">
                <a:solidFill>
                  <a:srgbClr val="FFFF00"/>
                </a:solidFill>
                <a:latin typeface="Calibri"/>
              </a:rPr>
              <a:t>de Dios</a:t>
            </a:r>
          </a:p>
        </p:txBody>
      </p:sp>
      <p:sp>
        <p:nvSpPr>
          <p:cNvPr id="389" name="TextBox 388"/>
          <p:cNvSpPr txBox="1"/>
          <p:nvPr/>
        </p:nvSpPr>
        <p:spPr>
          <a:xfrm>
            <a:off x="0" y="1106280"/>
            <a:ext cx="12053880" cy="5599080"/>
          </a:xfrm>
          <a:prstGeom prst="rect">
            <a:avLst/>
          </a:prstGeom>
          <a:noFill/>
          <a:ln w="0">
            <a:noFill/>
          </a:ln>
        </p:spPr>
        <p:txBody>
          <a:bodyPr>
            <a:normAutofit/>
          </a:bodyPr>
          <a:lstStyle/>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srgbClr val="66FFFF"/>
                </a:solidFill>
                <a:latin typeface="Calibri"/>
                <a:ea typeface="Times New Roman"/>
              </a:rPr>
              <a:t>Mat 5:48 – Perfecto (¡el contexto es el amor a los enemigos!)</a:t>
            </a: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prstClr val="white"/>
                </a:solidFill>
                <a:latin typeface="Calibri"/>
                <a:ea typeface="Times New Roman"/>
              </a:rPr>
              <a:t>1 </a:t>
            </a:r>
            <a:r>
              <a:rPr lang="es-ES" sz="2800" b="1" spc="-1" dirty="0" err="1" smtClean="0">
                <a:solidFill>
                  <a:prstClr val="white"/>
                </a:solidFill>
                <a:latin typeface="Calibri"/>
                <a:ea typeface="Times New Roman"/>
              </a:rPr>
              <a:t>Ped</a:t>
            </a:r>
            <a:r>
              <a:rPr lang="es-ES" sz="2800" b="1" spc="-1" dirty="0" smtClean="0">
                <a:solidFill>
                  <a:prstClr val="white"/>
                </a:solidFill>
                <a:latin typeface="Calibri"/>
                <a:ea typeface="Times New Roman"/>
              </a:rPr>
              <a:t> 1:16 – Santo (por dentro y por fuera)</a:t>
            </a: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err="1" smtClean="0">
                <a:solidFill>
                  <a:srgbClr val="66FFFF"/>
                </a:solidFill>
                <a:latin typeface="Calibri"/>
                <a:ea typeface="Times New Roman"/>
              </a:rPr>
              <a:t>Stg</a:t>
            </a:r>
            <a:r>
              <a:rPr lang="es-ES" sz="2800" b="1" spc="-1" dirty="0" smtClean="0">
                <a:solidFill>
                  <a:srgbClr val="66FFFF"/>
                </a:solidFill>
                <a:latin typeface="Calibri"/>
                <a:ea typeface="Times New Roman"/>
              </a:rPr>
              <a:t> 1:13 – No es tentado, y no tienta a otros (sólo una influencia para el bien)</a:t>
            </a: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err="1" smtClean="0">
                <a:solidFill>
                  <a:prstClr val="white"/>
                </a:solidFill>
                <a:latin typeface="Calibri"/>
                <a:ea typeface="Times New Roman"/>
              </a:rPr>
              <a:t>Rom</a:t>
            </a:r>
            <a:r>
              <a:rPr lang="es-ES" sz="2800" b="1" spc="-1" dirty="0" smtClean="0">
                <a:solidFill>
                  <a:prstClr val="white"/>
                </a:solidFill>
                <a:latin typeface="Calibri"/>
                <a:ea typeface="Times New Roman"/>
              </a:rPr>
              <a:t> 9:14 – Sin injusticia (sin pecados pasados, presentes o futuros)</a:t>
            </a: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err="1" smtClean="0">
                <a:solidFill>
                  <a:srgbClr val="66FFFF"/>
                </a:solidFill>
                <a:latin typeface="Calibri"/>
                <a:ea typeface="Times New Roman"/>
              </a:rPr>
              <a:t>Stg</a:t>
            </a:r>
            <a:r>
              <a:rPr lang="es-ES" sz="2800" b="1" spc="-1" dirty="0" smtClean="0">
                <a:solidFill>
                  <a:srgbClr val="66FFFF"/>
                </a:solidFill>
                <a:latin typeface="Calibri"/>
                <a:ea typeface="Times New Roman"/>
              </a:rPr>
              <a:t> 1:17b – Sin cambio: consistencia diario</a:t>
            </a: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err="1" smtClean="0">
                <a:solidFill>
                  <a:srgbClr val="66FFFF"/>
                </a:solidFill>
                <a:latin typeface="Calibri"/>
                <a:ea typeface="Times New Roman"/>
              </a:rPr>
              <a:t>Núm</a:t>
            </a:r>
            <a:r>
              <a:rPr lang="es-ES" sz="2800" b="1" spc="-1" dirty="0" smtClean="0">
                <a:solidFill>
                  <a:srgbClr val="66FFFF"/>
                </a:solidFill>
                <a:latin typeface="Calibri"/>
                <a:ea typeface="Times New Roman"/>
              </a:rPr>
              <a:t> 23:19; Tito 1:2 – Sin mentiras/promesas </a:t>
            </a:r>
            <a:br>
              <a:rPr lang="es-ES" sz="2800" b="1" spc="-1" dirty="0" smtClean="0">
                <a:solidFill>
                  <a:srgbClr val="66FFFF"/>
                </a:solidFill>
                <a:latin typeface="Calibri"/>
                <a:ea typeface="Times New Roman"/>
              </a:rPr>
            </a:br>
            <a:r>
              <a:rPr lang="es-ES" sz="2800" b="1" spc="-1" dirty="0" smtClean="0">
                <a:solidFill>
                  <a:srgbClr val="66FFFF"/>
                </a:solidFill>
                <a:latin typeface="Calibri"/>
                <a:ea typeface="Times New Roman"/>
              </a:rPr>
              <a:t>rotas (solo habla la verdad, cumple promesas)</a:t>
            </a:r>
            <a:endParaRPr lang="es-ES" sz="2800" b="1" spc="-1" dirty="0" smtClean="0">
              <a:solidFill>
                <a:prstClr val="white"/>
              </a:solidFill>
              <a:latin typeface="Calibri"/>
              <a:ea typeface="Times New Roman"/>
            </a:endParaRP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err="1" smtClean="0">
                <a:solidFill>
                  <a:prstClr val="white"/>
                </a:solidFill>
                <a:latin typeface="Calibri"/>
                <a:ea typeface="Times New Roman"/>
              </a:rPr>
              <a:t>Rom</a:t>
            </a:r>
            <a:r>
              <a:rPr lang="es-ES" sz="2800" b="1" spc="-1" dirty="0" smtClean="0">
                <a:solidFill>
                  <a:prstClr val="white"/>
                </a:solidFill>
                <a:latin typeface="Calibri"/>
                <a:ea typeface="Times New Roman"/>
              </a:rPr>
              <a:t> 3:3,4 – Veraz, aunque todo hombre sea </a:t>
            </a:r>
            <a:br>
              <a:rPr lang="es-ES" sz="2800" b="1" spc="-1" dirty="0" smtClean="0">
                <a:solidFill>
                  <a:prstClr val="white"/>
                </a:solidFill>
                <a:latin typeface="Calibri"/>
                <a:ea typeface="Times New Roman"/>
              </a:rPr>
            </a:br>
            <a:r>
              <a:rPr lang="es-ES" sz="2800" b="1" spc="-1" dirty="0" smtClean="0">
                <a:solidFill>
                  <a:prstClr val="white"/>
                </a:solidFill>
                <a:latin typeface="Calibri"/>
                <a:ea typeface="Times New Roman"/>
              </a:rPr>
              <a:t>mentiroso</a:t>
            </a: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err="1" smtClean="0">
                <a:solidFill>
                  <a:prstClr val="white"/>
                </a:solidFill>
                <a:latin typeface="Calibri"/>
                <a:ea typeface="Times New Roman"/>
              </a:rPr>
              <a:t>Rom</a:t>
            </a:r>
            <a:r>
              <a:rPr lang="es-ES" sz="2800" b="1" spc="-1" dirty="0" smtClean="0">
                <a:solidFill>
                  <a:prstClr val="white"/>
                </a:solidFill>
                <a:latin typeface="Calibri"/>
                <a:ea typeface="Times New Roman"/>
              </a:rPr>
              <a:t> 11:22 – Bueno y severo: justo y bondadoso (odia el mal, ama el bien)</a:t>
            </a:r>
          </a:p>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spc="-1" dirty="0" smtClean="0">
                <a:solidFill>
                  <a:prstClr val="white"/>
                </a:solidFill>
                <a:latin typeface="Calibri"/>
                <a:ea typeface="Times New Roman"/>
              </a:rPr>
              <a:t>1 </a:t>
            </a:r>
            <a:r>
              <a:rPr lang="es-ES" sz="2800" b="1" spc="-1" dirty="0" err="1" smtClean="0">
                <a:solidFill>
                  <a:prstClr val="white"/>
                </a:solidFill>
                <a:latin typeface="Calibri"/>
                <a:ea typeface="Times New Roman"/>
              </a:rPr>
              <a:t>Ped</a:t>
            </a:r>
            <a:r>
              <a:rPr lang="es-ES" sz="2800" b="1" spc="-1" dirty="0" smtClean="0">
                <a:solidFill>
                  <a:prstClr val="white"/>
                </a:solidFill>
                <a:latin typeface="Calibri"/>
                <a:ea typeface="Times New Roman"/>
              </a:rPr>
              <a:t> 1:17 – Juzga sin parcialidad</a:t>
            </a:r>
            <a:endParaRPr lang="es-ES" sz="2800" b="1" spc="-1" dirty="0">
              <a:solidFill>
                <a:prstClr val="white"/>
              </a:solidFill>
              <a:latin typeface="Calibri"/>
              <a:ea typeface="Times New Roman"/>
            </a:endParaRPr>
          </a:p>
        </p:txBody>
      </p:sp>
      <p:sp>
        <p:nvSpPr>
          <p:cNvPr id="390" name="Slide Number Placeholder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5E2D68B-0B0C-4D59-A19A-8C31C423DF17}"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225</a:t>
            </a:fld>
            <a:endParaRPr lang="en-US" sz="1600" spc="-1">
              <a:solidFill>
                <a:srgbClr val="000000"/>
              </a:solidFill>
            </a:endParaRPr>
          </a:p>
        </p:txBody>
      </p:sp>
      <p:sp>
        <p:nvSpPr>
          <p:cNvPr id="391" name="Speech Bubble: Rectangle with Corners Rounded 6"/>
          <p:cNvSpPr/>
          <p:nvPr/>
        </p:nvSpPr>
        <p:spPr>
          <a:xfrm>
            <a:off x="9058939" y="76680"/>
            <a:ext cx="2854901" cy="1061820"/>
          </a:xfrm>
          <a:prstGeom prst="wedgeRoundRectCallout">
            <a:avLst>
              <a:gd name="adj1" fmla="val -38948"/>
              <a:gd name="adj2" fmla="val 64828"/>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Por tanto, </a:t>
            </a:r>
            <a:r>
              <a:rPr lang="es-ES" b="1" spc="-1" dirty="0">
                <a:solidFill>
                  <a:srgbClr val="FFFF00"/>
                </a:solidFill>
                <a:latin typeface="system-ui"/>
              </a:rPr>
              <a:t>sean ustedes perfectos</a:t>
            </a:r>
            <a:r>
              <a:rPr lang="es-ES" spc="-1" dirty="0">
                <a:solidFill>
                  <a:srgbClr val="FFFF00"/>
                </a:solidFill>
                <a:latin typeface="system-ui"/>
              </a:rPr>
              <a:t> como su Padre celestial es perfecto. </a:t>
            </a:r>
            <a:endParaRPr lang="en-US" spc="-1" dirty="0">
              <a:solidFill>
                <a:srgbClr val="000000"/>
              </a:solidFill>
            </a:endParaRPr>
          </a:p>
        </p:txBody>
      </p:sp>
      <p:sp>
        <p:nvSpPr>
          <p:cNvPr id="392" name="Speech Bubble: Rectangle with Corners Rounded 7"/>
          <p:cNvSpPr/>
          <p:nvPr/>
        </p:nvSpPr>
        <p:spPr>
          <a:xfrm>
            <a:off x="7393052" y="1575000"/>
            <a:ext cx="4660828" cy="609480"/>
          </a:xfrm>
          <a:prstGeom prst="wedgeRoundRectCallout">
            <a:avLst>
              <a:gd name="adj1" fmla="val -67638"/>
              <a:gd name="adj2" fmla="val 48236"/>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pc="-1" dirty="0" smtClean="0">
                <a:solidFill>
                  <a:srgbClr val="FFFF00"/>
                </a:solidFill>
                <a:latin typeface="system-ui"/>
              </a:rPr>
              <a:t>…</a:t>
            </a:r>
            <a:r>
              <a:rPr lang="es-ES" spc="-1" dirty="0">
                <a:solidFill>
                  <a:srgbClr val="FFFF00"/>
                </a:solidFill>
                <a:latin typeface="system-ui"/>
              </a:rPr>
              <a:t>Porque Dios </a:t>
            </a:r>
            <a:r>
              <a:rPr lang="es-ES" b="1" spc="-1" dirty="0">
                <a:solidFill>
                  <a:srgbClr val="FFFF00"/>
                </a:solidFill>
                <a:latin typeface="system-ui"/>
              </a:rPr>
              <a:t>no puede ser tentado</a:t>
            </a:r>
            <a:r>
              <a:rPr lang="es-ES" spc="-1" dirty="0">
                <a:solidFill>
                  <a:srgbClr val="FFFF00"/>
                </a:solidFill>
                <a:latin typeface="system-ui"/>
              </a:rPr>
              <a:t> por el mal y </a:t>
            </a:r>
            <a:r>
              <a:rPr lang="es-ES" b="1" spc="-1" dirty="0">
                <a:solidFill>
                  <a:srgbClr val="FFFF00"/>
                </a:solidFill>
                <a:latin typeface="system-ui"/>
              </a:rPr>
              <a:t>Él mismo no tienta a nadie</a:t>
            </a:r>
            <a:r>
              <a:rPr lang="es-ES" spc="-1" dirty="0">
                <a:solidFill>
                  <a:srgbClr val="FFFF00"/>
                </a:solidFill>
                <a:latin typeface="system-ui"/>
              </a:rPr>
              <a:t>. </a:t>
            </a:r>
            <a:endParaRPr lang="en-US" spc="-1" dirty="0">
              <a:solidFill>
                <a:srgbClr val="000000"/>
              </a:solidFill>
            </a:endParaRPr>
          </a:p>
        </p:txBody>
      </p:sp>
      <p:sp>
        <p:nvSpPr>
          <p:cNvPr id="393" name="Speech Bubble: Rectangle with Corners Rounded 8"/>
          <p:cNvSpPr/>
          <p:nvPr/>
        </p:nvSpPr>
        <p:spPr>
          <a:xfrm>
            <a:off x="7393052" y="3048120"/>
            <a:ext cx="4632371" cy="990360"/>
          </a:xfrm>
          <a:prstGeom prst="wedgeRoundRectCallout">
            <a:avLst>
              <a:gd name="adj1" fmla="val -63010"/>
              <a:gd name="adj2" fmla="val -17369"/>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Toda buena dádiva y todo don perfecto viene de lo alto, desciende del Padre de las luces, con el cual no hay </a:t>
            </a:r>
            <a:r>
              <a:rPr lang="es-ES" b="1" spc="-1" dirty="0">
                <a:solidFill>
                  <a:srgbClr val="FFFF00"/>
                </a:solidFill>
                <a:latin typeface="system-ui"/>
              </a:rPr>
              <a:t>cambio ni sombra de variación</a:t>
            </a:r>
            <a:r>
              <a:rPr lang="es-ES" spc="-1" dirty="0">
                <a:solidFill>
                  <a:srgbClr val="FFFF00"/>
                </a:solidFill>
                <a:latin typeface="system-ui"/>
              </a:rPr>
              <a:t>. </a:t>
            </a:r>
            <a:endParaRPr lang="en-US" spc="-1" dirty="0">
              <a:solidFill>
                <a:srgbClr val="000000"/>
              </a:solidFill>
            </a:endParaRPr>
          </a:p>
        </p:txBody>
      </p:sp>
      <p:sp>
        <p:nvSpPr>
          <p:cNvPr id="394" name="Speech Bubble: Rectangle with Corners Rounded 9"/>
          <p:cNvSpPr/>
          <p:nvPr/>
        </p:nvSpPr>
        <p:spPr>
          <a:xfrm>
            <a:off x="7793665" y="4094280"/>
            <a:ext cx="4260215" cy="1530344"/>
          </a:xfrm>
          <a:prstGeom prst="wedgeRoundRectCallout">
            <a:avLst>
              <a:gd name="adj1" fmla="val -59176"/>
              <a:gd name="adj2" fmla="val -32746"/>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smtClean="0">
                <a:solidFill>
                  <a:srgbClr val="FFFF00"/>
                </a:solidFill>
                <a:latin typeface="system-ui"/>
              </a:rPr>
              <a:t>…conforme </a:t>
            </a:r>
            <a:r>
              <a:rPr lang="es-ES" spc="-1" dirty="0">
                <a:solidFill>
                  <a:srgbClr val="FFFF00"/>
                </a:solidFill>
                <a:latin typeface="system-ui"/>
              </a:rPr>
              <a:t>a la fe de los escogidos de Dios y al pleno conocimiento de la verdad que es según la piedad, </a:t>
            </a:r>
            <a:r>
              <a:rPr lang="es-ES" spc="-1" dirty="0" smtClean="0">
                <a:solidFill>
                  <a:srgbClr val="FFFF00"/>
                </a:solidFill>
                <a:latin typeface="system-ui"/>
              </a:rPr>
              <a:t>2</a:t>
            </a:r>
            <a:r>
              <a:rPr lang="es-ES" spc="-1" dirty="0">
                <a:solidFill>
                  <a:srgbClr val="FFFF00"/>
                </a:solidFill>
                <a:latin typeface="system-ui"/>
              </a:rPr>
              <a:t>  con la esperanza de vida eterna, la cual Dios, </a:t>
            </a:r>
            <a:r>
              <a:rPr lang="es-ES" b="1" spc="-1" dirty="0">
                <a:solidFill>
                  <a:srgbClr val="FFFF00"/>
                </a:solidFill>
                <a:latin typeface="system-ui"/>
              </a:rPr>
              <a:t>que no miente</a:t>
            </a:r>
            <a:r>
              <a:rPr lang="es-ES" spc="-1" dirty="0">
                <a:solidFill>
                  <a:srgbClr val="FFFF00"/>
                </a:solidFill>
                <a:latin typeface="system-ui"/>
              </a:rPr>
              <a:t>, prometió desde los tiempos </a:t>
            </a:r>
            <a:r>
              <a:rPr lang="es-ES" spc="-1" dirty="0" smtClean="0">
                <a:solidFill>
                  <a:srgbClr val="FFFF00"/>
                </a:solidFill>
                <a:latin typeface="system-ui"/>
              </a:rPr>
              <a:t>eternos</a:t>
            </a:r>
            <a:r>
              <a:rPr lang="es-ES" spc="-1" dirty="0">
                <a:solidFill>
                  <a:srgbClr val="FFFF00"/>
                </a:solidFill>
                <a:latin typeface="system-ui"/>
              </a:rPr>
              <a:t> </a:t>
            </a:r>
            <a:endParaRPr lang="en-US" spc="-1" dirty="0">
              <a:solidFill>
                <a:srgbClr val="000000"/>
              </a:solidFill>
            </a:endParaRPr>
          </a:p>
        </p:txBody>
      </p:sp>
    </p:spTree>
    <p:extLst>
      <p:ext uri="{BB962C8B-B14F-4D97-AF65-F5344CB8AC3E}">
        <p14:creationId xmlns:p14="http://schemas.microsoft.com/office/powerpoint/2010/main" val="23346748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wipe(left)">
                                      <p:cBhvr additive="repl">
                                        <p:cTn id="7" dur="500"/>
                                        <p:tgtEl>
                                          <p:spTgt spid="391"/>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2" presetClass="entr" presetSubtype="8" fill="hold" nodeType="clickEffect">
                                  <p:stCondLst>
                                    <p:cond delay="0"/>
                                  </p:stCondLst>
                                  <p:childTnLst>
                                    <p:set>
                                      <p:cBhvr>
                                        <p:cTn id="11" dur="1" fill="hold">
                                          <p:stCondLst>
                                            <p:cond delay="0"/>
                                          </p:stCondLst>
                                        </p:cTn>
                                        <p:tgtEl>
                                          <p:spTgt spid="392"/>
                                        </p:tgtEl>
                                        <p:attrNameLst>
                                          <p:attrName>style.visibility</p:attrName>
                                        </p:attrNameLst>
                                      </p:cBhvr>
                                      <p:to>
                                        <p:strVal val="visible"/>
                                      </p:to>
                                    </p:set>
                                    <p:animEffect transition="in" filter="wipe(left)">
                                      <p:cBhvr additive="repl">
                                        <p:cTn id="12" dur="500"/>
                                        <p:tgtEl>
                                          <p:spTgt spid="392"/>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ntr" presetSubtype="8" fill="hold" nodeType="clickEffect">
                                  <p:stCondLst>
                                    <p:cond delay="0"/>
                                  </p:stCondLst>
                                  <p:childTnLst>
                                    <p:set>
                                      <p:cBhvr>
                                        <p:cTn id="16" dur="1" fill="hold">
                                          <p:stCondLst>
                                            <p:cond delay="0"/>
                                          </p:stCondLst>
                                        </p:cTn>
                                        <p:tgtEl>
                                          <p:spTgt spid="393"/>
                                        </p:tgtEl>
                                        <p:attrNameLst>
                                          <p:attrName>style.visibility</p:attrName>
                                        </p:attrNameLst>
                                      </p:cBhvr>
                                      <p:to>
                                        <p:strVal val="visible"/>
                                      </p:to>
                                    </p:set>
                                    <p:animEffect transition="in" filter="wipe(left)">
                                      <p:cBhvr additive="repl">
                                        <p:cTn id="17" dur="500"/>
                                        <p:tgtEl>
                                          <p:spTgt spid="393"/>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22" presetClass="entr" presetSubtype="8" fill="hold" nodeType="clickEffect">
                                  <p:stCondLst>
                                    <p:cond delay="0"/>
                                  </p:stCondLst>
                                  <p:childTnLst>
                                    <p:set>
                                      <p:cBhvr>
                                        <p:cTn id="21" dur="1" fill="hold">
                                          <p:stCondLst>
                                            <p:cond delay="0"/>
                                          </p:stCondLst>
                                        </p:cTn>
                                        <p:tgtEl>
                                          <p:spTgt spid="394"/>
                                        </p:tgtEl>
                                        <p:attrNameLst>
                                          <p:attrName>style.visibility</p:attrName>
                                        </p:attrNameLst>
                                      </p:cBhvr>
                                      <p:to>
                                        <p:strVal val="visible"/>
                                      </p:to>
                                    </p:set>
                                    <p:animEffect transition="in" filter="wipe(left)">
                                      <p:cBhvr additive="repl">
                                        <p:cTn id="22"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Box 394"/>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a:solidFill>
                  <a:srgbClr val="FFFF00"/>
                </a:solidFill>
                <a:latin typeface="Calibri"/>
              </a:rPr>
              <a:t>La </a:t>
            </a:r>
            <a:r>
              <a:rPr lang="en-US" sz="3600" b="1" spc="-1" dirty="0" err="1" smtClean="0">
                <a:solidFill>
                  <a:srgbClr val="FFFF00"/>
                </a:solidFill>
                <a:latin typeface="Calibri"/>
              </a:rPr>
              <a:t>generosidad</a:t>
            </a:r>
            <a:r>
              <a:rPr lang="en-US" sz="3600" b="1" spc="-1" dirty="0" smtClean="0">
                <a:solidFill>
                  <a:srgbClr val="FFFF00"/>
                </a:solidFill>
                <a:latin typeface="Calibri"/>
              </a:rPr>
              <a:t>, </a:t>
            </a:r>
            <a:r>
              <a:rPr lang="en-US" sz="3600" b="1" spc="-1" dirty="0" err="1" smtClean="0">
                <a:solidFill>
                  <a:srgbClr val="FFFF00"/>
                </a:solidFill>
                <a:latin typeface="Calibri"/>
              </a:rPr>
              <a:t>falta</a:t>
            </a:r>
            <a:r>
              <a:rPr lang="en-US" sz="3600" b="1" spc="-1" dirty="0" smtClean="0">
                <a:solidFill>
                  <a:srgbClr val="FFFF00"/>
                </a:solidFill>
                <a:latin typeface="Calibri"/>
              </a:rPr>
              <a:t> de ego</a:t>
            </a:r>
            <a:r>
              <a:rPr lang="es-ES" sz="3600" b="1" spc="-1" dirty="0" err="1" smtClean="0">
                <a:solidFill>
                  <a:srgbClr val="FFFF00"/>
                </a:solidFill>
                <a:latin typeface="Calibri"/>
              </a:rPr>
              <a:t>ísmo</a:t>
            </a:r>
            <a:r>
              <a:rPr lang="es-ES" sz="3600" b="1" spc="-1" dirty="0" smtClean="0">
                <a:solidFill>
                  <a:srgbClr val="FFFF00"/>
                </a:solidFill>
                <a:latin typeface="Calibri"/>
              </a:rPr>
              <a:t> de Dios</a:t>
            </a:r>
            <a:r>
              <a:rPr lang="en-US" sz="3600" b="1" spc="-1" dirty="0" smtClean="0">
                <a:solidFill>
                  <a:srgbClr val="FFFF00"/>
                </a:solidFill>
                <a:latin typeface="Calibri"/>
              </a:rPr>
              <a:t>…</a:t>
            </a:r>
            <a:endParaRPr lang="en-US" sz="3600" b="1" spc="-1" dirty="0">
              <a:solidFill>
                <a:srgbClr val="FFFF00"/>
              </a:solidFill>
              <a:latin typeface="Calibri"/>
            </a:endParaRPr>
          </a:p>
        </p:txBody>
      </p:sp>
      <p:sp>
        <p:nvSpPr>
          <p:cNvPr id="396" name="TextBox 395"/>
          <p:cNvSpPr txBox="1"/>
          <p:nvPr/>
        </p:nvSpPr>
        <p:spPr>
          <a:xfrm>
            <a:off x="0" y="609120"/>
            <a:ext cx="12192120" cy="6248520"/>
          </a:xfrm>
          <a:prstGeom prst="rect">
            <a:avLst/>
          </a:prstGeom>
          <a:noFill/>
          <a:ln w="0">
            <a:noFill/>
          </a:ln>
        </p:spPr>
        <p:txBody>
          <a:bodyPr>
            <a:normAutofit fontScale="92500" lnSpcReduction="10000"/>
          </a:bodyPr>
          <a:lstStyle/>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FFFFFF"/>
                </a:solidFill>
                <a:latin typeface="Calibri"/>
                <a:ea typeface="Times New Roman"/>
              </a:rPr>
              <a:t>Rom</a:t>
            </a:r>
            <a:r>
              <a:rPr lang="es-ES" sz="2400" b="1" spc="-1" dirty="0" smtClean="0">
                <a:solidFill>
                  <a:srgbClr val="FFFFFF"/>
                </a:solidFill>
                <a:latin typeface="Calibri"/>
                <a:ea typeface="Times New Roman"/>
              </a:rPr>
              <a:t> 8:31 – [Siempre obrando para nuestro bien] “Si Dios está por </a:t>
            </a:r>
            <a:br>
              <a:rPr lang="es-ES" sz="2400" b="1" spc="-1" dirty="0" smtClean="0">
                <a:solidFill>
                  <a:srgbClr val="FFFFFF"/>
                </a:solidFill>
                <a:latin typeface="Calibri"/>
                <a:ea typeface="Times New Roman"/>
              </a:rPr>
            </a:br>
            <a:r>
              <a:rPr lang="es-ES" sz="2400" b="1" spc="-1" dirty="0" smtClean="0">
                <a:solidFill>
                  <a:srgbClr val="FFFFFF"/>
                </a:solidFill>
                <a:latin typeface="Calibri"/>
                <a:ea typeface="Times New Roman"/>
              </a:rPr>
              <a:t>nosotros, ¿quién estará contra nosotros?”</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00B0F0"/>
                </a:solidFill>
                <a:latin typeface="Calibri"/>
                <a:ea typeface="Times New Roman"/>
              </a:rPr>
              <a:t>Stg</a:t>
            </a:r>
            <a:r>
              <a:rPr lang="es-ES" sz="2400" b="1" spc="-1" dirty="0" smtClean="0">
                <a:solidFill>
                  <a:srgbClr val="00B0F0"/>
                </a:solidFill>
                <a:latin typeface="Calibri"/>
                <a:ea typeface="Times New Roman"/>
              </a:rPr>
              <a:t> 1:17a; Mat 7:11; </a:t>
            </a:r>
            <a:r>
              <a:rPr lang="es-ES" sz="2400" b="1" spc="-1" dirty="0" err="1" smtClean="0">
                <a:solidFill>
                  <a:srgbClr val="00B0F0"/>
                </a:solidFill>
                <a:latin typeface="Calibri"/>
                <a:ea typeface="Times New Roman"/>
              </a:rPr>
              <a:t>Luc</a:t>
            </a:r>
            <a:r>
              <a:rPr lang="es-ES" sz="2400" b="1" spc="-1" dirty="0" smtClean="0">
                <a:solidFill>
                  <a:srgbClr val="00B0F0"/>
                </a:solidFill>
                <a:latin typeface="Calibri"/>
                <a:ea typeface="Times New Roman"/>
              </a:rPr>
              <a:t> 11:11-13 – Da los dones que se necesitan</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FFFFFF"/>
                </a:solidFill>
                <a:latin typeface="Calibri"/>
                <a:ea typeface="Times New Roman"/>
              </a:rPr>
              <a:t>Jer</a:t>
            </a:r>
            <a:r>
              <a:rPr lang="es-ES" sz="2400" b="1" spc="-1" dirty="0" smtClean="0">
                <a:solidFill>
                  <a:srgbClr val="FFFFFF"/>
                </a:solidFill>
                <a:latin typeface="Calibri"/>
                <a:ea typeface="Times New Roman"/>
              </a:rPr>
              <a:t> 31:8,9 – Guía, protege de caídas</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FFFFFF"/>
                </a:solidFill>
                <a:latin typeface="Calibri"/>
                <a:ea typeface="Times New Roman"/>
              </a:rPr>
              <a:t>Heb</a:t>
            </a:r>
            <a:r>
              <a:rPr lang="es-ES" sz="2400" b="1" spc="-1" dirty="0" smtClean="0">
                <a:solidFill>
                  <a:srgbClr val="FFFFFF"/>
                </a:solidFill>
                <a:latin typeface="Calibri"/>
                <a:ea typeface="Times New Roman"/>
              </a:rPr>
              <a:t> 12:7 – Disciplina para bien de los hijos</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FFFFFF"/>
                </a:solidFill>
                <a:latin typeface="Calibri"/>
                <a:ea typeface="Times New Roman"/>
              </a:rPr>
              <a:t>Dt</a:t>
            </a:r>
            <a:r>
              <a:rPr lang="es-ES" sz="2400" b="1" spc="-1" dirty="0" smtClean="0">
                <a:solidFill>
                  <a:srgbClr val="FFFFFF"/>
                </a:solidFill>
                <a:latin typeface="Calibri"/>
                <a:ea typeface="Times New Roman"/>
              </a:rPr>
              <a:t> 1:31 – Lleva a su hijo en las dificultades</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smtClean="0">
                <a:solidFill>
                  <a:srgbClr val="FFFFFF"/>
                </a:solidFill>
                <a:latin typeface="Calibri"/>
                <a:ea typeface="Times New Roman"/>
              </a:rPr>
              <a:t>Mat 5:45 – Bendiciones incondicionales (para merecedores e </a:t>
            </a:r>
            <a:r>
              <a:rPr lang="es-ES" sz="2400" b="1" spc="-1" dirty="0" err="1" smtClean="0">
                <a:solidFill>
                  <a:srgbClr val="FFFFFF"/>
                </a:solidFill>
                <a:latin typeface="Calibri"/>
                <a:ea typeface="Times New Roman"/>
              </a:rPr>
              <a:t>inmerecedores</a:t>
            </a:r>
            <a:r>
              <a:rPr lang="es-ES" sz="2400" b="1" spc="-1" dirty="0" smtClean="0">
                <a:solidFill>
                  <a:srgbClr val="FFFFFF"/>
                </a:solidFill>
                <a:latin typeface="Calibri"/>
                <a:ea typeface="Times New Roman"/>
              </a:rPr>
              <a:t>)</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FFFFFF"/>
                </a:solidFill>
                <a:latin typeface="Calibri"/>
                <a:ea typeface="Times New Roman"/>
              </a:rPr>
              <a:t>Stg</a:t>
            </a:r>
            <a:r>
              <a:rPr lang="es-ES" sz="2400" b="1" spc="-1" dirty="0" smtClean="0">
                <a:solidFill>
                  <a:srgbClr val="FFFFFF"/>
                </a:solidFill>
                <a:latin typeface="Calibri"/>
                <a:ea typeface="Times New Roman"/>
              </a:rPr>
              <a:t> 3:17 – Puro, pacífico, amable</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smtClean="0">
                <a:solidFill>
                  <a:srgbClr val="00B0F0"/>
                </a:solidFill>
                <a:latin typeface="Calibri"/>
                <a:ea typeface="Times New Roman"/>
              </a:rPr>
              <a:t>Sal 103:13; </a:t>
            </a:r>
            <a:r>
              <a:rPr lang="es-ES" sz="2400" b="1" spc="-1" dirty="0" err="1" smtClean="0">
                <a:solidFill>
                  <a:srgbClr val="00B0F0"/>
                </a:solidFill>
                <a:latin typeface="Calibri"/>
                <a:ea typeface="Times New Roman"/>
              </a:rPr>
              <a:t>Lc</a:t>
            </a:r>
            <a:r>
              <a:rPr lang="es-ES" sz="2400" b="1" spc="-1" dirty="0" smtClean="0">
                <a:solidFill>
                  <a:srgbClr val="00B0F0"/>
                </a:solidFill>
                <a:latin typeface="Calibri"/>
                <a:ea typeface="Times New Roman"/>
              </a:rPr>
              <a:t> 6:36; Sal 145:8,9 – Siente piedad; misericordioso; lleno de gracia, compasivo, lento para la ira, bondadoso</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smtClean="0">
                <a:solidFill>
                  <a:srgbClr val="FFFFFF"/>
                </a:solidFill>
                <a:latin typeface="Calibri"/>
                <a:ea typeface="Times New Roman"/>
              </a:rPr>
              <a:t>Os 11:1-4 – Atrae a los infieles con amor</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smtClean="0">
                <a:solidFill>
                  <a:srgbClr val="FFFFFF"/>
                </a:solidFill>
                <a:latin typeface="Calibri"/>
                <a:ea typeface="Times New Roman"/>
              </a:rPr>
              <a:t>II Co 1:3,4 – Fuente de misericordia y consolación</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smtClean="0">
                <a:solidFill>
                  <a:srgbClr val="FFFFFF"/>
                </a:solidFill>
                <a:latin typeface="Calibri"/>
                <a:ea typeface="Times New Roman"/>
              </a:rPr>
              <a:t>II </a:t>
            </a:r>
            <a:r>
              <a:rPr lang="es-ES" sz="2400" b="1" spc="-1" dirty="0" err="1" smtClean="0">
                <a:solidFill>
                  <a:srgbClr val="FFFFFF"/>
                </a:solidFill>
                <a:latin typeface="Calibri"/>
                <a:ea typeface="Times New Roman"/>
              </a:rPr>
              <a:t>Tes</a:t>
            </a:r>
            <a:r>
              <a:rPr lang="es-ES" sz="2400" b="1" spc="-1" dirty="0" smtClean="0">
                <a:solidFill>
                  <a:srgbClr val="FFFFFF"/>
                </a:solidFill>
                <a:latin typeface="Calibri"/>
                <a:ea typeface="Times New Roman"/>
              </a:rPr>
              <a:t> 2:16 – Da consolación y esperanza</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smtClean="0">
                <a:solidFill>
                  <a:srgbClr val="00B0F0"/>
                </a:solidFill>
                <a:latin typeface="Calibri"/>
                <a:ea typeface="Times New Roman"/>
              </a:rPr>
              <a:t>I </a:t>
            </a:r>
            <a:r>
              <a:rPr lang="es-ES" sz="2400" b="1" spc="-1" dirty="0" err="1" smtClean="0">
                <a:solidFill>
                  <a:srgbClr val="00B0F0"/>
                </a:solidFill>
                <a:latin typeface="Calibri"/>
                <a:ea typeface="Times New Roman"/>
              </a:rPr>
              <a:t>Jn</a:t>
            </a:r>
            <a:r>
              <a:rPr lang="es-ES" sz="2400" b="1" spc="-1" dirty="0" smtClean="0">
                <a:solidFill>
                  <a:srgbClr val="00B0F0"/>
                </a:solidFill>
                <a:latin typeface="Calibri"/>
                <a:ea typeface="Times New Roman"/>
              </a:rPr>
              <a:t> 3:1; 4:9-10 – Amó tanto que nos adoptó, nos llama hijos, envió a Su Hijo</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FFFFFF"/>
                </a:solidFill>
                <a:latin typeface="Calibri"/>
                <a:ea typeface="Times New Roman"/>
              </a:rPr>
              <a:t>Rom</a:t>
            </a:r>
            <a:r>
              <a:rPr lang="es-ES" sz="2400" b="1" spc="-1" dirty="0" smtClean="0">
                <a:solidFill>
                  <a:srgbClr val="FFFFFF"/>
                </a:solidFill>
                <a:latin typeface="Calibri"/>
                <a:ea typeface="Times New Roman"/>
              </a:rPr>
              <a:t> 5:8 – Nos amó, a pesar de nuestra rebeldía (como enemigos)</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pc="-1" dirty="0" err="1" smtClean="0">
                <a:solidFill>
                  <a:srgbClr val="FFFFFF"/>
                </a:solidFill>
                <a:latin typeface="Calibri"/>
                <a:ea typeface="Times New Roman"/>
              </a:rPr>
              <a:t>Rom</a:t>
            </a:r>
            <a:r>
              <a:rPr lang="es-ES" sz="2400" b="1" spc="-1" dirty="0" smtClean="0">
                <a:solidFill>
                  <a:srgbClr val="FFFFFF"/>
                </a:solidFill>
                <a:latin typeface="Calibri"/>
                <a:ea typeface="Times New Roman"/>
              </a:rPr>
              <a:t> 8:15,16 – No una relación de esclavitud y miedo, sino intimidad </a:t>
            </a:r>
            <a:br>
              <a:rPr lang="es-ES" sz="2400" b="1" spc="-1" dirty="0" smtClean="0">
                <a:solidFill>
                  <a:srgbClr val="FFFFFF"/>
                </a:solidFill>
                <a:latin typeface="Calibri"/>
                <a:ea typeface="Times New Roman"/>
              </a:rPr>
            </a:br>
            <a:r>
              <a:rPr lang="es-ES" sz="2400" b="1" spc="-1" dirty="0" smtClean="0">
                <a:solidFill>
                  <a:srgbClr val="FFFFFF"/>
                </a:solidFill>
                <a:latin typeface="Calibri"/>
                <a:ea typeface="Times New Roman"/>
              </a:rPr>
              <a:t>de “Abba, Padre”</a:t>
            </a:r>
            <a:endParaRPr lang="es-ES" sz="2400" b="1" spc="-1" dirty="0">
              <a:solidFill>
                <a:srgbClr val="FFFFFF"/>
              </a:solidFill>
              <a:latin typeface="Calibri"/>
              <a:ea typeface="Times New Roman"/>
            </a:endParaRPr>
          </a:p>
        </p:txBody>
      </p:sp>
      <p:sp>
        <p:nvSpPr>
          <p:cNvPr id="397" name="Slide Number Placeholder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344871D-425A-49B7-90EE-2471D4432011}"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226</a:t>
            </a:fld>
            <a:endParaRPr lang="en-US" sz="1600" spc="-1">
              <a:solidFill>
                <a:srgbClr val="000000"/>
              </a:solidFill>
            </a:endParaRPr>
          </a:p>
        </p:txBody>
      </p:sp>
      <p:sp>
        <p:nvSpPr>
          <p:cNvPr id="398" name="Speech Bubble: Rectangle with Corners Rounded 2"/>
          <p:cNvSpPr/>
          <p:nvPr/>
        </p:nvSpPr>
        <p:spPr>
          <a:xfrm>
            <a:off x="6392059" y="4065641"/>
            <a:ext cx="4647960" cy="1046160"/>
          </a:xfrm>
          <a:prstGeom prst="wedgeRoundRectCallout">
            <a:avLst>
              <a:gd name="adj1" fmla="val -44356"/>
              <a:gd name="adj2" fmla="val -74388"/>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Clemente y compasivo es el SEÑOR, </a:t>
            </a:r>
            <a:r>
              <a:rPr lang="es-ES" spc="-1" dirty="0" smtClean="0">
                <a:solidFill>
                  <a:srgbClr val="FFFF00"/>
                </a:solidFill>
                <a:latin typeface="system-ui"/>
              </a:rPr>
              <a:t/>
            </a:r>
            <a:br>
              <a:rPr lang="es-ES" spc="-1" dirty="0" smtClean="0">
                <a:solidFill>
                  <a:srgbClr val="FFFF00"/>
                </a:solidFill>
                <a:latin typeface="system-ui"/>
              </a:rPr>
            </a:br>
            <a:r>
              <a:rPr lang="es-ES" spc="-1" dirty="0" smtClean="0">
                <a:solidFill>
                  <a:srgbClr val="FFFF00"/>
                </a:solidFill>
                <a:latin typeface="system-ui"/>
              </a:rPr>
              <a:t>Lento </a:t>
            </a:r>
            <a:r>
              <a:rPr lang="es-ES" spc="-1" dirty="0">
                <a:solidFill>
                  <a:srgbClr val="FFFF00"/>
                </a:solidFill>
                <a:latin typeface="system-ui"/>
              </a:rPr>
              <a:t>para la ira y grande en misericordia. </a:t>
            </a:r>
          </a:p>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smtClean="0">
                <a:solidFill>
                  <a:srgbClr val="FFFF00"/>
                </a:solidFill>
                <a:latin typeface="system-ui"/>
              </a:rPr>
              <a:t>9</a:t>
            </a:r>
            <a:r>
              <a:rPr lang="es-ES" spc="-1" dirty="0">
                <a:solidFill>
                  <a:srgbClr val="FFFF00"/>
                </a:solidFill>
                <a:latin typeface="system-ui"/>
              </a:rPr>
              <a:t>  El SEÑOR es bueno para con todos, </a:t>
            </a:r>
            <a:r>
              <a:rPr lang="es-ES" spc="-1" dirty="0" smtClean="0">
                <a:solidFill>
                  <a:srgbClr val="FFFF00"/>
                </a:solidFill>
                <a:latin typeface="system-ui"/>
              </a:rPr>
              <a:t/>
            </a:r>
            <a:br>
              <a:rPr lang="es-ES" spc="-1" dirty="0" smtClean="0">
                <a:solidFill>
                  <a:srgbClr val="FFFF00"/>
                </a:solidFill>
                <a:latin typeface="system-ui"/>
              </a:rPr>
            </a:br>
            <a:r>
              <a:rPr lang="es-ES" spc="-1" dirty="0" smtClean="0">
                <a:solidFill>
                  <a:srgbClr val="FFFF00"/>
                </a:solidFill>
                <a:latin typeface="system-ui"/>
              </a:rPr>
              <a:t>Y </a:t>
            </a:r>
            <a:r>
              <a:rPr lang="es-ES" spc="-1" dirty="0">
                <a:solidFill>
                  <a:srgbClr val="FFFF00"/>
                </a:solidFill>
                <a:latin typeface="system-ui"/>
              </a:rPr>
              <a:t>su compasión, sobre todas Sus obras. </a:t>
            </a:r>
            <a:endParaRPr lang="en-US" spc="-1" dirty="0">
              <a:solidFill>
                <a:srgbClr val="000000"/>
              </a:solidFill>
            </a:endParaRPr>
          </a:p>
        </p:txBody>
      </p:sp>
      <p:sp>
        <p:nvSpPr>
          <p:cNvPr id="399" name="Speech Bubble: Rectangle with Corners Rounded 6"/>
          <p:cNvSpPr/>
          <p:nvPr/>
        </p:nvSpPr>
        <p:spPr>
          <a:xfrm>
            <a:off x="5530398" y="1785690"/>
            <a:ext cx="6663190" cy="1061820"/>
          </a:xfrm>
          <a:prstGeom prst="wedgeRoundRectCallout">
            <a:avLst>
              <a:gd name="adj1" fmla="val 38862"/>
              <a:gd name="adj2" fmla="val 107807"/>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Sean ustedes misericordiosos, así como su Padre es misericordioso. </a:t>
            </a:r>
            <a:r>
              <a:rPr lang="en-US" spc="-1" dirty="0" smtClean="0">
                <a:solidFill>
                  <a:srgbClr val="FFFF00"/>
                </a:solidFill>
                <a:latin typeface="system-ui"/>
              </a:rPr>
              <a:t>(</a:t>
            </a:r>
            <a:r>
              <a:rPr lang="en-US" spc="-1" dirty="0">
                <a:solidFill>
                  <a:srgbClr val="FFFF00"/>
                </a:solidFill>
                <a:latin typeface="system-ui"/>
              </a:rPr>
              <a:t>Lucas 6:36)</a:t>
            </a:r>
            <a:endParaRPr lang="en-US" spc="-1" dirty="0">
              <a:solidFill>
                <a:srgbClr val="000000"/>
              </a:solidFill>
            </a:endParaRPr>
          </a:p>
          <a:p>
            <a:pPr>
              <a:lnSpc>
                <a:spcPct val="8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Como un padre se compadece de sus hijos, </a:t>
            </a:r>
            <a:br>
              <a:rPr lang="es-ES" spc="-1" dirty="0">
                <a:solidFill>
                  <a:srgbClr val="FFFF00"/>
                </a:solidFill>
                <a:latin typeface="system-ui"/>
              </a:rPr>
            </a:br>
            <a:r>
              <a:rPr lang="es-ES" spc="-1" dirty="0" smtClean="0">
                <a:solidFill>
                  <a:srgbClr val="FFFF00"/>
                </a:solidFill>
                <a:latin typeface="system-ui"/>
              </a:rPr>
              <a:t>Así </a:t>
            </a:r>
            <a:r>
              <a:rPr lang="es-ES" spc="-1" dirty="0">
                <a:solidFill>
                  <a:srgbClr val="FFFF00"/>
                </a:solidFill>
                <a:latin typeface="system-ui"/>
              </a:rPr>
              <a:t>se compadece el SEÑOR de los que le temen. </a:t>
            </a:r>
            <a:r>
              <a:rPr lang="en-US" spc="-1" dirty="0" smtClean="0">
                <a:solidFill>
                  <a:srgbClr val="FFFF00"/>
                </a:solidFill>
                <a:latin typeface="system-ui"/>
              </a:rPr>
              <a:t>(</a:t>
            </a:r>
            <a:r>
              <a:rPr lang="en-US" spc="-1" dirty="0">
                <a:solidFill>
                  <a:srgbClr val="FFFF00"/>
                </a:solidFill>
                <a:latin typeface="system-ui"/>
              </a:rPr>
              <a:t>Sal 103:13)</a:t>
            </a:r>
            <a:endParaRPr lang="en-US" spc="-1" dirty="0">
              <a:solidFill>
                <a:srgbClr val="000000"/>
              </a:solidFill>
            </a:endParaRPr>
          </a:p>
        </p:txBody>
      </p:sp>
      <p:sp>
        <p:nvSpPr>
          <p:cNvPr id="400" name="Speech Bubble: Rectangle with Corners Rounded 7"/>
          <p:cNvSpPr/>
          <p:nvPr/>
        </p:nvSpPr>
        <p:spPr>
          <a:xfrm>
            <a:off x="8463517" y="524430"/>
            <a:ext cx="3583172" cy="1267380"/>
          </a:xfrm>
          <a:prstGeom prst="wedgeRoundRectCallout">
            <a:avLst>
              <a:gd name="adj1" fmla="val -40381"/>
              <a:gd name="adj2" fmla="val -28400"/>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Pues si ustedes, siendo malos, saben dar buenas dádivas a sus hijos, ¿cuánto más su Padre que está en los cielos dará cosas buenas a los que le piden? </a:t>
            </a:r>
            <a:endParaRPr lang="en-US" spc="-1" dirty="0">
              <a:solidFill>
                <a:srgbClr val="000000"/>
              </a:solidFill>
            </a:endParaRPr>
          </a:p>
        </p:txBody>
      </p:sp>
      <p:sp>
        <p:nvSpPr>
          <p:cNvPr id="401" name="Speech Bubble: Rectangle with Corners Rounded 9"/>
          <p:cNvSpPr/>
          <p:nvPr/>
        </p:nvSpPr>
        <p:spPr>
          <a:xfrm>
            <a:off x="8582040" y="5766255"/>
            <a:ext cx="3368955" cy="744480"/>
          </a:xfrm>
          <a:prstGeom prst="wedgeRoundRectCallout">
            <a:avLst>
              <a:gd name="adj1" fmla="val -83659"/>
              <a:gd name="adj2" fmla="val -83806"/>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Miren cuán gran amor nos ha otorgado el Padre: que seamos llamados hijos de Dios.</a:t>
            </a:r>
            <a:endParaRPr lang="en-US" spc="-1" dirty="0">
              <a:solidFill>
                <a:srgbClr val="000000"/>
              </a:solidFill>
            </a:endParaRPr>
          </a:p>
        </p:txBody>
      </p:sp>
    </p:spTree>
    <p:extLst>
      <p:ext uri="{BB962C8B-B14F-4D97-AF65-F5344CB8AC3E}">
        <p14:creationId xmlns:p14="http://schemas.microsoft.com/office/powerpoint/2010/main" val="366078216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wipe(left)">
                                      <p:cBhvr additive="repl">
                                        <p:cTn id="7" dur="500"/>
                                        <p:tgtEl>
                                          <p:spTgt spid="400"/>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2" presetClass="entr" presetSubtype="4"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wipe(down)">
                                      <p:cBhvr additive="repl">
                                        <p:cTn id="12" dur="500"/>
                                        <p:tgtEl>
                                          <p:spTgt spid="399"/>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ntr" presetSubtype="8" fill="hold" nodeType="clickEffect">
                                  <p:stCondLst>
                                    <p:cond delay="0"/>
                                  </p:stCondLst>
                                  <p:childTnLst>
                                    <p:set>
                                      <p:cBhvr>
                                        <p:cTn id="16" dur="1" fill="hold">
                                          <p:stCondLst>
                                            <p:cond delay="0"/>
                                          </p:stCondLst>
                                        </p:cTn>
                                        <p:tgtEl>
                                          <p:spTgt spid="398"/>
                                        </p:tgtEl>
                                        <p:attrNameLst>
                                          <p:attrName>style.visibility</p:attrName>
                                        </p:attrNameLst>
                                      </p:cBhvr>
                                      <p:to>
                                        <p:strVal val="visible"/>
                                      </p:to>
                                    </p:set>
                                    <p:animEffect transition="in" filter="wipe(left)">
                                      <p:cBhvr additive="repl">
                                        <p:cTn id="17" dur="500"/>
                                        <p:tgtEl>
                                          <p:spTgt spid="398"/>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22" presetClass="entr" presetSubtype="8" fill="hold" nodeType="clickEffect">
                                  <p:stCondLst>
                                    <p:cond delay="0"/>
                                  </p:stCondLst>
                                  <p:childTnLst>
                                    <p:set>
                                      <p:cBhvr>
                                        <p:cTn id="21" dur="1" fill="hold">
                                          <p:stCondLst>
                                            <p:cond delay="0"/>
                                          </p:stCondLst>
                                        </p:cTn>
                                        <p:tgtEl>
                                          <p:spTgt spid="401"/>
                                        </p:tgtEl>
                                        <p:attrNameLst>
                                          <p:attrName>style.visibility</p:attrName>
                                        </p:attrNameLst>
                                      </p:cBhvr>
                                      <p:to>
                                        <p:strVal val="visible"/>
                                      </p:to>
                                    </p:set>
                                    <p:animEffect transition="in" filter="wipe(left)">
                                      <p:cBhvr additive="repl">
                                        <p:cTn id="22"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extBox 401"/>
          <p:cNvSpPr txBox="1"/>
          <p:nvPr/>
        </p:nvSpPr>
        <p:spPr>
          <a:xfrm>
            <a:off x="-360" y="0"/>
            <a:ext cx="12192120" cy="8380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a:solidFill>
                  <a:srgbClr val="FFFF00"/>
                </a:solidFill>
                <a:latin typeface="Calibri"/>
              </a:rPr>
              <a:t>La </a:t>
            </a:r>
            <a:r>
              <a:rPr lang="en-US" sz="3600" b="1" spc="-1" dirty="0" err="1">
                <a:solidFill>
                  <a:srgbClr val="FFFF00"/>
                </a:solidFill>
                <a:latin typeface="Calibri"/>
              </a:rPr>
              <a:t>competencia</a:t>
            </a:r>
            <a:r>
              <a:rPr lang="en-US" sz="3600" b="1" spc="-1" dirty="0">
                <a:solidFill>
                  <a:srgbClr val="FFFF00"/>
                </a:solidFill>
                <a:latin typeface="Calibri"/>
              </a:rPr>
              <a:t>, </a:t>
            </a:r>
            <a:r>
              <a:rPr lang="en-US" sz="3600" b="1" spc="-1" dirty="0" err="1" smtClean="0">
                <a:solidFill>
                  <a:srgbClr val="FFFF00"/>
                </a:solidFill>
                <a:latin typeface="Calibri"/>
              </a:rPr>
              <a:t>fuerza</a:t>
            </a:r>
            <a:r>
              <a:rPr lang="en-US" sz="3600" b="1" spc="-1" dirty="0" smtClean="0">
                <a:solidFill>
                  <a:srgbClr val="FFFF00"/>
                </a:solidFill>
                <a:latin typeface="Calibri"/>
              </a:rPr>
              <a:t> y </a:t>
            </a:r>
            <a:r>
              <a:rPr lang="en-US" sz="3600" b="1" spc="-1" dirty="0" err="1" smtClean="0">
                <a:solidFill>
                  <a:srgbClr val="FFFF00"/>
                </a:solidFill>
                <a:latin typeface="Calibri"/>
              </a:rPr>
              <a:t>capacidad</a:t>
            </a:r>
            <a:r>
              <a:rPr lang="en-US" sz="3600" b="1" spc="-1" dirty="0" smtClean="0">
                <a:solidFill>
                  <a:srgbClr val="FFFF00"/>
                </a:solidFill>
                <a:latin typeface="Calibri"/>
              </a:rPr>
              <a:t> </a:t>
            </a:r>
            <a:r>
              <a:rPr lang="en-US" sz="3600" b="1" spc="-1" dirty="0">
                <a:solidFill>
                  <a:srgbClr val="FFFF00"/>
                </a:solidFill>
                <a:latin typeface="Calibri"/>
              </a:rPr>
              <a:t>de Dios</a:t>
            </a:r>
          </a:p>
        </p:txBody>
      </p:sp>
      <p:sp>
        <p:nvSpPr>
          <p:cNvPr id="403" name="TextBox 402"/>
          <p:cNvSpPr txBox="1"/>
          <p:nvPr/>
        </p:nvSpPr>
        <p:spPr>
          <a:xfrm>
            <a:off x="198360" y="2057040"/>
            <a:ext cx="11795040" cy="4297320"/>
          </a:xfrm>
          <a:prstGeom prst="rect">
            <a:avLst/>
          </a:prstGeom>
          <a:noFill/>
          <a:ln w="0">
            <a:noFill/>
          </a:ln>
        </p:spPr>
        <p:txBody>
          <a:bodyPr>
            <a:normAutofit/>
          </a:bodyPr>
          <a:lstStyle/>
          <a:p>
            <a:pPr marL="461880" indent="-461880">
              <a:lnSpc>
                <a:spcPct val="115000"/>
              </a:lnSpc>
              <a:buClr>
                <a:srgbClr val="66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pc="-1" dirty="0" smtClean="0">
                <a:solidFill>
                  <a:srgbClr val="00B0F0"/>
                </a:solidFill>
                <a:latin typeface="Calibri"/>
                <a:ea typeface="Times New Roman"/>
              </a:rPr>
              <a:t>Mat 6:8,32 – Consciente de todas las necesidades de Sus hijos (omnisciente)</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pc="-1" dirty="0" err="1" smtClean="0">
                <a:solidFill>
                  <a:srgbClr val="FFFFFF"/>
                </a:solidFill>
                <a:latin typeface="Calibri"/>
                <a:ea typeface="Times New Roman"/>
              </a:rPr>
              <a:t>Rom</a:t>
            </a:r>
            <a:r>
              <a:rPr lang="es-ES" sz="3200" b="1" spc="-1" dirty="0" smtClean="0">
                <a:solidFill>
                  <a:srgbClr val="FFFFFF"/>
                </a:solidFill>
                <a:latin typeface="Calibri"/>
                <a:ea typeface="Times New Roman"/>
              </a:rPr>
              <a:t> 11:33 – Sabiduría y conocimiento profundos (entiende todo, no se confunde ni se equivoca)</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pc="-1" dirty="0" smtClean="0">
                <a:solidFill>
                  <a:srgbClr val="00B0F0"/>
                </a:solidFill>
                <a:latin typeface="Calibri"/>
                <a:ea typeface="Times New Roman"/>
              </a:rPr>
              <a:t>Mat 10:29,30 – Ve y sabe todo (vigila, observa)</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pc="-1" dirty="0" smtClean="0">
                <a:solidFill>
                  <a:srgbClr val="00B0F0"/>
                </a:solidFill>
                <a:latin typeface="Calibri"/>
                <a:ea typeface="Times New Roman"/>
              </a:rPr>
              <a:t>Mc 14:36 – Todo lo puede [capaz/fuerte]</a:t>
            </a:r>
          </a:p>
          <a:p>
            <a:pPr marL="461880" indent="-461880">
              <a:lnSpc>
                <a:spcPct val="115000"/>
              </a:lnSpc>
              <a:buClr>
                <a:srgbClr val="FFFFFF"/>
              </a:buClr>
              <a:buFont typeface="Calibri"/>
              <a:buAutoNum type="alphaL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spc="-1" dirty="0" err="1" smtClean="0">
                <a:solidFill>
                  <a:srgbClr val="FFFFFF"/>
                </a:solidFill>
                <a:latin typeface="Calibri"/>
                <a:ea typeface="Times New Roman"/>
              </a:rPr>
              <a:t>Ef</a:t>
            </a:r>
            <a:r>
              <a:rPr lang="es-ES" sz="3200" b="1" spc="-1" dirty="0" smtClean="0">
                <a:solidFill>
                  <a:srgbClr val="FFFFFF"/>
                </a:solidFill>
                <a:latin typeface="Calibri"/>
                <a:ea typeface="Times New Roman"/>
              </a:rPr>
              <a:t> 3:20 – </a:t>
            </a:r>
            <a:r>
              <a:rPr lang="es-ES" sz="3200" b="1" spc="-1" dirty="0">
                <a:solidFill>
                  <a:srgbClr val="FFFFFF"/>
                </a:solidFill>
                <a:latin typeface="Calibri"/>
                <a:ea typeface="Times New Roman"/>
              </a:rPr>
              <a:t>C</a:t>
            </a:r>
            <a:r>
              <a:rPr lang="es-ES" sz="3200" b="1" spc="-1" dirty="0" smtClean="0">
                <a:solidFill>
                  <a:srgbClr val="FFFFFF"/>
                </a:solidFill>
                <a:latin typeface="Calibri"/>
                <a:ea typeface="Times New Roman"/>
              </a:rPr>
              <a:t>apaz de superar expectativas</a:t>
            </a:r>
            <a:endParaRPr lang="es-ES" sz="3200" b="1" spc="-1" dirty="0">
              <a:solidFill>
                <a:srgbClr val="FFFFFF"/>
              </a:solidFill>
              <a:latin typeface="Calibri"/>
              <a:ea typeface="Times New Roman"/>
            </a:endParaRPr>
          </a:p>
        </p:txBody>
      </p:sp>
      <p:sp>
        <p:nvSpPr>
          <p:cNvPr id="404" name="Slide Number Placeholder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4EB5593-253B-45A2-B584-7FA282A17FE9}"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227</a:t>
            </a:fld>
            <a:endParaRPr lang="en-US" sz="1600" spc="-1">
              <a:solidFill>
                <a:srgbClr val="000000"/>
              </a:solidFill>
            </a:endParaRPr>
          </a:p>
        </p:txBody>
      </p:sp>
      <p:sp>
        <p:nvSpPr>
          <p:cNvPr id="405" name="Speech Bubble: Rectangle with Corners Rounded 4"/>
          <p:cNvSpPr/>
          <p:nvPr/>
        </p:nvSpPr>
        <p:spPr>
          <a:xfrm>
            <a:off x="4419720" y="1066680"/>
            <a:ext cx="4044960" cy="576360"/>
          </a:xfrm>
          <a:prstGeom prst="wedgeRoundRectCallout">
            <a:avLst>
              <a:gd name="adj1" fmla="val -68194"/>
              <a:gd name="adj2" fmla="val 158611"/>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smtClean="0">
                <a:solidFill>
                  <a:srgbClr val="FFFF00"/>
                </a:solidFill>
                <a:latin typeface="system-ui"/>
              </a:rPr>
              <a:t>Porque </a:t>
            </a:r>
            <a:r>
              <a:rPr lang="es-ES" spc="-1" dirty="0">
                <a:solidFill>
                  <a:srgbClr val="FFFF00"/>
                </a:solidFill>
                <a:latin typeface="system-ui"/>
              </a:rPr>
              <a:t>su Padre sabe lo que ustedes necesitan antes que ustedes lo pidan. </a:t>
            </a:r>
            <a:endParaRPr lang="en-US" spc="-1" dirty="0">
              <a:solidFill>
                <a:srgbClr val="000000"/>
              </a:solidFill>
            </a:endParaRPr>
          </a:p>
        </p:txBody>
      </p:sp>
      <p:sp>
        <p:nvSpPr>
          <p:cNvPr id="406" name="Speech Bubble: Rectangle with Corners Rounded 5"/>
          <p:cNvSpPr/>
          <p:nvPr/>
        </p:nvSpPr>
        <p:spPr>
          <a:xfrm>
            <a:off x="8161740" y="2644200"/>
            <a:ext cx="4030020" cy="632520"/>
          </a:xfrm>
          <a:prstGeom prst="wedgeRoundRectCallout">
            <a:avLst>
              <a:gd name="adj1" fmla="val -78128"/>
              <a:gd name="adj2" fmla="val 243263"/>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smtClean="0">
                <a:solidFill>
                  <a:srgbClr val="FFFF00"/>
                </a:solidFill>
                <a:latin typeface="system-ui"/>
              </a:rPr>
              <a:t>Que </a:t>
            </a:r>
            <a:r>
              <a:rPr lang="es-ES" spc="-1" dirty="0">
                <a:solidFill>
                  <a:srgbClr val="FFFF00"/>
                </a:solidFill>
                <a:latin typeface="system-ui"/>
              </a:rPr>
              <a:t>el Padre celestial sabe que ustedes necesitan todas estas cosas. </a:t>
            </a:r>
            <a:endParaRPr lang="en-US" spc="-1" dirty="0">
              <a:solidFill>
                <a:srgbClr val="000000"/>
              </a:solidFill>
            </a:endParaRPr>
          </a:p>
        </p:txBody>
      </p:sp>
      <p:sp>
        <p:nvSpPr>
          <p:cNvPr id="407" name="Speech Bubble: Rectangle with Corners Rounded 6"/>
          <p:cNvSpPr/>
          <p:nvPr/>
        </p:nvSpPr>
        <p:spPr>
          <a:xfrm>
            <a:off x="8663580" y="4909680"/>
            <a:ext cx="3429000" cy="1858680"/>
          </a:xfrm>
          <a:prstGeom prst="wedgeRoundRectCallout">
            <a:avLst>
              <a:gd name="adj1" fmla="val -49260"/>
              <a:gd name="adj2" fmla="val -62650"/>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¿No se venden dos pajarillos por una monedita? Y sin embargo, ni uno de ellos caerá a tierra sin permitirlo el Padre. </a:t>
            </a:r>
          </a:p>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smtClean="0">
                <a:solidFill>
                  <a:srgbClr val="FFFF00"/>
                </a:solidFill>
                <a:latin typeface="system-ui"/>
              </a:rPr>
              <a:t>30</a:t>
            </a:r>
            <a:r>
              <a:rPr lang="es-ES" spc="-1" dirty="0">
                <a:solidFill>
                  <a:srgbClr val="FFFF00"/>
                </a:solidFill>
                <a:latin typeface="system-ui"/>
              </a:rPr>
              <a:t>  Y hasta los cabellos de la cabeza de ustedes están todos contados. </a:t>
            </a:r>
            <a:endParaRPr lang="en-US" spc="-1" dirty="0">
              <a:solidFill>
                <a:srgbClr val="000000"/>
              </a:solidFill>
            </a:endParaRPr>
          </a:p>
        </p:txBody>
      </p:sp>
      <p:sp>
        <p:nvSpPr>
          <p:cNvPr id="408" name="Speech Bubble: Rectangle with Corners Rounded 7"/>
          <p:cNvSpPr/>
          <p:nvPr/>
        </p:nvSpPr>
        <p:spPr>
          <a:xfrm>
            <a:off x="5566298" y="6114160"/>
            <a:ext cx="3073973" cy="630000"/>
          </a:xfrm>
          <a:prstGeom prst="wedgeRoundRectCallout">
            <a:avLst>
              <a:gd name="adj1" fmla="val 11484"/>
              <a:gd name="adj2" fmla="val -153256"/>
              <a:gd name="adj3" fmla="val 16667"/>
            </a:avLst>
          </a:prstGeom>
          <a:solidFill>
            <a:srgbClr val="3333CC">
              <a:alpha val="41000"/>
            </a:srgbClr>
          </a:solidFill>
          <a:ln w="6480">
            <a:solidFill>
              <a:srgbClr val="FFFFFF"/>
            </a:solidFill>
            <a:miter/>
          </a:ln>
        </p:spPr>
        <p:style>
          <a:lnRef idx="0">
            <a:scrgbClr r="0" g="0" b="0"/>
          </a:lnRef>
          <a:fillRef idx="0">
            <a:scrgbClr r="0" g="0" b="0"/>
          </a:fillRef>
          <a:effectRef idx="0">
            <a:scrgbClr r="0" g="0" b="0"/>
          </a:effectRef>
          <a:fontRef idx="minor"/>
        </p:style>
        <p:txBody>
          <a:bodyPr lIns="90000" tIns="46800" rIns="0" bIns="46800" anchor="ctr">
            <a:noAutofit/>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pc="-1" dirty="0">
                <a:solidFill>
                  <a:srgbClr val="FFFF00"/>
                </a:solidFill>
                <a:latin typeface="system-ui"/>
              </a:rPr>
              <a:t>¡Abba, Padre! Para Ti todas las cosas son posibles</a:t>
            </a:r>
            <a:endParaRPr lang="en-US" spc="-1" dirty="0">
              <a:solidFill>
                <a:srgbClr val="000000"/>
              </a:solidFill>
            </a:endParaRPr>
          </a:p>
        </p:txBody>
      </p:sp>
    </p:spTree>
    <p:extLst>
      <p:ext uri="{BB962C8B-B14F-4D97-AF65-F5344CB8AC3E}">
        <p14:creationId xmlns:p14="http://schemas.microsoft.com/office/powerpoint/2010/main" val="175720741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wipe(left)">
                                      <p:cBhvr additive="repl">
                                        <p:cTn id="7" dur="500"/>
                                        <p:tgtEl>
                                          <p:spTgt spid="405"/>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2" presetClass="entr" presetSubtype="8"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wipe(left)">
                                      <p:cBhvr additive="repl">
                                        <p:cTn id="12" dur="500"/>
                                        <p:tgtEl>
                                          <p:spTgt spid="406"/>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ntr" presetSubtype="8"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wipe(left)">
                                      <p:cBhvr additive="repl">
                                        <p:cTn id="17" dur="500"/>
                                        <p:tgtEl>
                                          <p:spTgt spid="407"/>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22" presetClass="entr" presetSubtype="8" fill="hold" nodeType="click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wipe(left)">
                                      <p:cBhvr additive="repl">
                                        <p:cTn id="22"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lide Number Placeholder 5"/>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06C66B-EF01-4C06-85B1-5829063AA31C}"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228</a:t>
            </a:fld>
            <a:endParaRPr lang="en-US" sz="1600" spc="-1">
              <a:solidFill>
                <a:srgbClr val="000000"/>
              </a:solidFill>
            </a:endParaRPr>
          </a:p>
        </p:txBody>
      </p:sp>
      <p:sp>
        <p:nvSpPr>
          <p:cNvPr id="410" name="TextBox 409"/>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a:solidFill>
                  <a:srgbClr val="FFFF00"/>
                </a:solidFill>
                <a:latin typeface="Calibri"/>
              </a:rPr>
              <a:t>Autoevaluación - Espiritualidad</a:t>
            </a:r>
          </a:p>
        </p:txBody>
      </p:sp>
      <p:sp>
        <p:nvSpPr>
          <p:cNvPr id="411" name="TextBox 410"/>
          <p:cNvSpPr txBox="1"/>
          <p:nvPr/>
        </p:nvSpPr>
        <p:spPr>
          <a:xfrm>
            <a:off x="404037" y="685800"/>
            <a:ext cx="11483163" cy="5867280"/>
          </a:xfrm>
          <a:prstGeom prst="rect">
            <a:avLst/>
          </a:prstGeom>
          <a:noFill/>
          <a:ln w="0">
            <a:noFill/>
          </a:ln>
        </p:spPr>
        <p:txBody>
          <a:bodyPr>
            <a:normAutofit/>
          </a:bodyPr>
          <a:lstStyle/>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Creo que Dios existe, que Jesús es Su Hijo (que se sacrificó por mis pecados, resucitó y ahora reina en el cielo), y he obedecido al Evangelio.</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Creo que la Biblia es la Palabra revelada de Dios: que debe ser leída, comprendida y obedecida en todo.</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Oro por mi cuenta con frecuencia.</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Estudio la Biblia por mi cuenta.</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Inicio la asistencia al culto, incluidos servicios y reuniones especiales </a:t>
            </a:r>
            <a:r>
              <a:rPr lang="es-ES" sz="2000" b="1" spc="-1" dirty="0" smtClean="0">
                <a:solidFill>
                  <a:srgbClr val="FFFFFF"/>
                </a:solidFill>
                <a:latin typeface="Calibri"/>
              </a:rPr>
              <a:t>en otras congregaciones, y trabajo para asegurarme de que la familia esté lista y llegue a tiempo.</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Inicio estudios bíblicos y devocionales familiares.</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Ofrendo de manera sacrificial (lo que incluye primeramente sacrificios personales), y eso incluye donaciones secretas.</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ejemplo de honestidad en todas las transacciones comerciales y personales.</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Mis hábitos personales (entretenimiento, lenguaje, pasatiempos) son puros y están mejorando.</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paciente y pacífico, aun cuando las cosas van mal o cuando los demás están enojados.</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Resisto los celos, la codicia, el materialismo, la avaricia, el orgullo y el deseo de venganza.</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Soy ejemplo de pensar y hablar lo mejor de los demás, de no juzgar los motivos prematuramente y de no chismear ni criticar a los demás para derribarlos.</a:t>
            </a:r>
          </a:p>
          <a:p>
            <a:pPr marL="342720" indent="-342720">
              <a:lnSpc>
                <a:spcPct val="9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ejemplo de disciplina personal en todos los aspectos de la vida (forma física, agudeza mental, uso del tiempo) sin hábitos ofensivos ni perjudiciales.</a:t>
            </a:r>
            <a:endParaRPr lang="es-ES" sz="2000" b="1" spc="-1" dirty="0">
              <a:solidFill>
                <a:srgbClr val="FFFFFF"/>
              </a:solidFill>
              <a:latin typeface="Calibri"/>
            </a:endParaRPr>
          </a:p>
        </p:txBody>
      </p:sp>
    </p:spTree>
    <p:extLst>
      <p:ext uri="{BB962C8B-B14F-4D97-AF65-F5344CB8AC3E}">
        <p14:creationId xmlns:p14="http://schemas.microsoft.com/office/powerpoint/2010/main" val="249927369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lide Number Placeholder 5"/>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0369C1-35E1-4111-A0A9-28AB9FF0BACE}"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229</a:t>
            </a:fld>
            <a:endParaRPr lang="en-US" sz="1600" spc="-1">
              <a:solidFill>
                <a:srgbClr val="000000"/>
              </a:solidFill>
            </a:endParaRPr>
          </a:p>
        </p:txBody>
      </p:sp>
      <p:sp>
        <p:nvSpPr>
          <p:cNvPr id="413" name="TextBox 412"/>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err="1">
                <a:solidFill>
                  <a:srgbClr val="FFFF00"/>
                </a:solidFill>
                <a:latin typeface="Calibri"/>
              </a:rPr>
              <a:t>Autoevaluación</a:t>
            </a:r>
            <a:r>
              <a:rPr lang="en-US" sz="3600" b="1" spc="-1" dirty="0">
                <a:solidFill>
                  <a:srgbClr val="FFFF00"/>
                </a:solidFill>
                <a:latin typeface="Calibri"/>
              </a:rPr>
              <a:t> – </a:t>
            </a:r>
            <a:r>
              <a:rPr lang="en-US" sz="3600" b="1" spc="-1" dirty="0" err="1" smtClean="0">
                <a:solidFill>
                  <a:srgbClr val="FFFF00"/>
                </a:solidFill>
                <a:latin typeface="Calibri"/>
              </a:rPr>
              <a:t>Sacrificio</a:t>
            </a:r>
            <a:r>
              <a:rPr lang="en-US" sz="3600" b="1" spc="-1" dirty="0" smtClean="0">
                <a:solidFill>
                  <a:srgbClr val="FFFF00"/>
                </a:solidFill>
                <a:latin typeface="Calibri"/>
              </a:rPr>
              <a:t>/</a:t>
            </a:r>
            <a:r>
              <a:rPr lang="en-US" sz="3600" b="1" spc="-1" dirty="0" err="1" smtClean="0">
                <a:solidFill>
                  <a:srgbClr val="FFFF00"/>
                </a:solidFill>
                <a:latin typeface="Calibri"/>
              </a:rPr>
              <a:t>servicio</a:t>
            </a:r>
            <a:endParaRPr lang="en-US" sz="3600" b="1" spc="-1" dirty="0">
              <a:solidFill>
                <a:srgbClr val="FFFF00"/>
              </a:solidFill>
              <a:latin typeface="Calibri"/>
            </a:endParaRPr>
          </a:p>
        </p:txBody>
      </p:sp>
      <p:sp>
        <p:nvSpPr>
          <p:cNvPr id="414" name="TextBox 413"/>
          <p:cNvSpPr txBox="1"/>
          <p:nvPr/>
        </p:nvSpPr>
        <p:spPr>
          <a:xfrm>
            <a:off x="914040" y="533160"/>
            <a:ext cx="10515601" cy="6409900"/>
          </a:xfrm>
          <a:prstGeom prst="rect">
            <a:avLst/>
          </a:prstGeom>
          <a:noFill/>
          <a:ln w="0">
            <a:noFill/>
          </a:ln>
        </p:spPr>
        <p:txBody>
          <a:bodyPr>
            <a:normAutofit fontScale="94000" lnSpcReduction="10000"/>
          </a:bodyPr>
          <a:lstStyle/>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Tomo todas las decisiones pensando primero y principalmente en lo mejor para mi familia.</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conocido por la gentileza y el cuidado de los que están a mi alrededor.</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Tomo tiempo libre o uso días libres para atender las necesidades de mi esposa y mis hijos.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Tengo cuidado de no crear una carga para mi esposa debido a: mi falta de disponibilidad, horario impredecible, descuido personal u otras actividades egocéntricas.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Con frecuencia y voluntariamente ayudo con las tareas del hogar: cocinar, lavar, limpiar, cuidar a los niños.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Me ofrezco a relevar a mi esposa de sus deberes (soy sensible a su sobrecarga).</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Soy conocido por ser voluntario en la iglesia, especialmente para ayudar a los débiles y necesitados.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Todos mis pasatiempos personales y salidas “con los chicos” están sujetos a cancelación, según los deseos y necesidades de mi esposa (…y no me avergüenzo de esto).</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Nunca me enojo cuando mis propuestas no son aprobadas o no son seguidas.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Nunca guardo rencor cuando los errores de los demás me impiden salirme con la mía.</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Renuncio a oportunidades laborales e ingresos por tiempo en familia y servicio a los demás.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Pregunto sobre las necesidades y problemas de mi esposa y mis hijos en llamadas y conversaciones frecuentes.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Apoyo todos los esfuerzos de mi esposa por disciplinar y enseñar a nuestros hijos.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conocido por mi atención a nuestros familiares necesitados.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El carro, la ropa y las herramientas para el trabajo doméstico de mi esposa son más seguros y mejores que los míos.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Soy visible sirviendo en la escuela, los clubes y otras actividades de mi hijo.</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He provisto un seguro de vida y de salud adecuado, sacrificando mis ingresos.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Planifico todas las vacaciones y salidas para el máximo beneficio de mi esposa e hijos.</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Me llevo muy bien (respetado, si no querido) con todos los que me conocen.</a:t>
            </a:r>
          </a:p>
          <a:p>
            <a:pPr marL="342720" indent="-342720">
              <a:lnSpc>
                <a:spcPct val="80000"/>
              </a:lnSpc>
              <a:spcBef>
                <a:spcPts val="499"/>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Me siento satisfecho cuando otros reciben crédito por su éxito, incluso si yo he tenido parte.</a:t>
            </a:r>
            <a:endParaRPr lang="es-ES" sz="2000" b="1" spc="-1" dirty="0">
              <a:solidFill>
                <a:srgbClr val="FFFFFF"/>
              </a:solidFill>
              <a:latin typeface="Calibri"/>
            </a:endParaRPr>
          </a:p>
        </p:txBody>
      </p:sp>
    </p:spTree>
    <p:extLst>
      <p:ext uri="{BB962C8B-B14F-4D97-AF65-F5344CB8AC3E}">
        <p14:creationId xmlns:p14="http://schemas.microsoft.com/office/powerpoint/2010/main" val="2046506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strike="noStrike" spc="-1">
                <a:solidFill>
                  <a:srgbClr val="FFFF00"/>
                </a:solidFill>
                <a:latin typeface="Calibri"/>
              </a:rPr>
              <a:t>¿Estamos en guerra?</a:t>
            </a:r>
          </a:p>
        </p:txBody>
      </p:sp>
      <p:sp>
        <p:nvSpPr>
          <p:cNvPr id="288" name="TextShape 2"/>
          <p:cNvSpPr txBox="1"/>
          <p:nvPr/>
        </p:nvSpPr>
        <p:spPr>
          <a:xfrm>
            <a:off x="147240" y="1219320"/>
            <a:ext cx="11896920" cy="5333760"/>
          </a:xfrm>
          <a:prstGeom prst="rect">
            <a:avLst/>
          </a:prstGeom>
          <a:noFill/>
          <a:ln w="0">
            <a:noFill/>
          </a:ln>
        </p:spPr>
        <p:txBody>
          <a:bodyPr>
            <a:normAutofit fontScale="92500"/>
          </a:bodyPr>
          <a:lstStyle/>
          <a:p>
            <a:pPr>
              <a:lnSpc>
                <a:spcPct val="9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Calibri"/>
              </a:rPr>
              <a:t>Por lo demás, fortalézcanse en el Señor y en el poder de su fuerza. 11  Revístanse con toda la armadura de Dios para que puedan </a:t>
            </a:r>
            <a:r>
              <a:rPr lang="es-ES" sz="3000" b="1" strike="noStrike" spc="-1" dirty="0" smtClean="0">
                <a:solidFill>
                  <a:srgbClr val="FFFF00"/>
                </a:solidFill>
                <a:latin typeface="Calibri"/>
              </a:rPr>
              <a:t>estar firmes contra las insidias del diablo</a:t>
            </a:r>
            <a:r>
              <a:rPr lang="es-ES" sz="3000" b="0" strike="noStrike" spc="-1" dirty="0" smtClean="0">
                <a:solidFill>
                  <a:srgbClr val="FFFFFF"/>
                </a:solidFill>
                <a:latin typeface="Calibri"/>
              </a:rPr>
              <a:t>. 12  Porque nuestra </a:t>
            </a:r>
            <a:r>
              <a:rPr lang="es-ES" sz="3000" b="1" strike="noStrike" spc="-1" dirty="0" smtClean="0">
                <a:solidFill>
                  <a:srgbClr val="FFFF00"/>
                </a:solidFill>
                <a:latin typeface="Calibri"/>
              </a:rPr>
              <a:t>lucha</a:t>
            </a:r>
            <a:r>
              <a:rPr lang="es-ES" sz="3000" b="0" strike="noStrike" spc="-1" dirty="0" smtClean="0">
                <a:solidFill>
                  <a:srgbClr val="FFFFFF"/>
                </a:solidFill>
                <a:latin typeface="Calibri"/>
              </a:rPr>
              <a:t> no es contra sangre y carne, sino </a:t>
            </a:r>
            <a:r>
              <a:rPr lang="es-ES" sz="3000" b="1" strike="noStrike" spc="-1" dirty="0" smtClean="0">
                <a:solidFill>
                  <a:srgbClr val="FFFF00"/>
                </a:solidFill>
                <a:latin typeface="Calibri"/>
              </a:rPr>
              <a:t>contra principados, contra potestades, contra los poderes de este mundo de tinieblas, contra las fuerzas espirituales de maldad en las regiones celestes</a:t>
            </a:r>
            <a:r>
              <a:rPr lang="es-ES" sz="3000" b="0" strike="noStrike" spc="-1" dirty="0" smtClean="0">
                <a:solidFill>
                  <a:srgbClr val="FFFFFF"/>
                </a:solidFill>
                <a:latin typeface="Calibri"/>
              </a:rPr>
              <a:t>. 13  Por tanto, tomen toda la </a:t>
            </a:r>
            <a:r>
              <a:rPr lang="es-ES" sz="3000" b="1" strike="noStrike" spc="-1" dirty="0" smtClean="0">
                <a:solidFill>
                  <a:srgbClr val="FFFF00"/>
                </a:solidFill>
                <a:latin typeface="Calibri"/>
              </a:rPr>
              <a:t>armadura</a:t>
            </a:r>
            <a:r>
              <a:rPr lang="es-ES" sz="3000" b="0" strike="noStrike" spc="-1" dirty="0" smtClean="0">
                <a:solidFill>
                  <a:srgbClr val="FFFFFF"/>
                </a:solidFill>
                <a:latin typeface="Calibri"/>
              </a:rPr>
              <a:t> de Dios, para que puedan </a:t>
            </a:r>
            <a:r>
              <a:rPr lang="es-ES" sz="3000" b="1" strike="noStrike" spc="-1" dirty="0" smtClean="0">
                <a:solidFill>
                  <a:srgbClr val="FFFF00"/>
                </a:solidFill>
                <a:latin typeface="Calibri"/>
              </a:rPr>
              <a:t>resistir en el día malo</a:t>
            </a:r>
            <a:r>
              <a:rPr lang="es-ES" sz="3000" b="0" strike="noStrike" spc="-1" dirty="0" smtClean="0">
                <a:solidFill>
                  <a:srgbClr val="FFFFFF"/>
                </a:solidFill>
                <a:latin typeface="Calibri"/>
              </a:rPr>
              <a:t>, y habiéndolo hecho todo, estar firmes. </a:t>
            </a:r>
            <a:r>
              <a:rPr lang="en-US" sz="3000" b="0" strike="noStrike" spc="-1" dirty="0" smtClean="0">
                <a:solidFill>
                  <a:srgbClr val="FFFFFF"/>
                </a:solidFill>
                <a:latin typeface="Calibri"/>
              </a:rPr>
              <a:t>(</a:t>
            </a:r>
            <a:r>
              <a:rPr lang="en-US" sz="3000" b="0" strike="noStrike" spc="-1" dirty="0" err="1">
                <a:solidFill>
                  <a:srgbClr val="FFFFFF"/>
                </a:solidFill>
                <a:latin typeface="Calibri"/>
              </a:rPr>
              <a:t>Efesios</a:t>
            </a:r>
            <a:r>
              <a:rPr lang="en-US" sz="3000" b="0" strike="noStrike" spc="-1" dirty="0">
                <a:solidFill>
                  <a:srgbClr val="FFFFFF"/>
                </a:solidFill>
                <a:latin typeface="Calibri"/>
              </a:rPr>
              <a:t> 6:10-13)</a:t>
            </a:r>
            <a:endParaRPr lang="en-US" sz="3000" b="1" strike="noStrike" spc="-1" dirty="0">
              <a:solidFill>
                <a:srgbClr val="FFFFFF"/>
              </a:solidFill>
              <a:latin typeface="Calibri"/>
            </a:endParaRPr>
          </a:p>
          <a:p>
            <a:pPr>
              <a:lnSpc>
                <a:spcPct val="90000"/>
              </a:lnSpc>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Calibri"/>
              </a:rPr>
              <a:t>Pues aunque andamos en la carne, no </a:t>
            </a:r>
            <a:r>
              <a:rPr lang="es-ES" sz="3000" b="1" strike="noStrike" spc="-1" dirty="0" smtClean="0">
                <a:solidFill>
                  <a:srgbClr val="FFFF00"/>
                </a:solidFill>
                <a:latin typeface="Calibri"/>
              </a:rPr>
              <a:t>luchamos</a:t>
            </a:r>
            <a:r>
              <a:rPr lang="es-ES" sz="3000" b="0" strike="noStrike" spc="-1" dirty="0" smtClean="0">
                <a:solidFill>
                  <a:srgbClr val="FFFFFF"/>
                </a:solidFill>
                <a:latin typeface="Calibri"/>
              </a:rPr>
              <a:t> según la carne. 4  Porque las </a:t>
            </a:r>
            <a:r>
              <a:rPr lang="es-ES" sz="3000" b="1" strike="noStrike" spc="-1" dirty="0" smtClean="0">
                <a:solidFill>
                  <a:srgbClr val="FFFF00"/>
                </a:solidFill>
                <a:latin typeface="Calibri"/>
              </a:rPr>
              <a:t>armas de nuestra contienda </a:t>
            </a:r>
            <a:r>
              <a:rPr lang="es-ES" sz="3000" b="0" strike="noStrike" spc="-1" dirty="0" smtClean="0">
                <a:solidFill>
                  <a:srgbClr val="FFFFFF"/>
                </a:solidFill>
                <a:latin typeface="Calibri"/>
              </a:rPr>
              <a:t>no son carnales, sino </a:t>
            </a:r>
            <a:r>
              <a:rPr lang="es-ES" sz="3000" b="1" strike="noStrike" spc="-1" dirty="0" smtClean="0">
                <a:solidFill>
                  <a:srgbClr val="FFFF00"/>
                </a:solidFill>
                <a:latin typeface="Calibri"/>
              </a:rPr>
              <a:t>poderosas en Dios para la destrucción de fortalezas; 5  destruyendo especulaciones y todo razonamiento altivo que se levanta contra el conocimiento de Dios, y poniendo todo pensamiento en cautiverio a la obediencia de Cristo</a:t>
            </a:r>
            <a:r>
              <a:rPr lang="es-ES" sz="3000" b="0" strike="noStrike" spc="-1" dirty="0" smtClean="0">
                <a:solidFill>
                  <a:srgbClr val="FFFFFF"/>
                </a:solidFill>
                <a:latin typeface="Calibri"/>
              </a:rPr>
              <a:t>… </a:t>
            </a:r>
            <a:r>
              <a:rPr lang="en-US" sz="3000" b="0" strike="noStrike" spc="-1" dirty="0" smtClean="0">
                <a:solidFill>
                  <a:srgbClr val="FFFFFF"/>
                </a:solidFill>
                <a:latin typeface="Calibri"/>
              </a:rPr>
              <a:t>(</a:t>
            </a:r>
            <a:r>
              <a:rPr lang="en-US" sz="3000" b="0" strike="noStrike" spc="-1" dirty="0">
                <a:solidFill>
                  <a:srgbClr val="FFFFFF"/>
                </a:solidFill>
                <a:latin typeface="Calibri"/>
              </a:rPr>
              <a:t>II </a:t>
            </a:r>
            <a:r>
              <a:rPr lang="en-US" sz="3000" b="0" strike="noStrike" spc="-1" dirty="0" err="1">
                <a:solidFill>
                  <a:srgbClr val="FFFFFF"/>
                </a:solidFill>
                <a:latin typeface="Calibri"/>
              </a:rPr>
              <a:t>Corintios</a:t>
            </a:r>
            <a:r>
              <a:rPr lang="en-US" sz="3000" b="0" strike="noStrike" spc="-1" dirty="0">
                <a:solidFill>
                  <a:srgbClr val="FFFFFF"/>
                </a:solidFill>
                <a:latin typeface="Calibri"/>
              </a:rPr>
              <a:t> 10:3-5)</a:t>
            </a:r>
            <a:endParaRPr lang="en-US" sz="3000" b="1" strike="noStrike" spc="-1" dirty="0">
              <a:solidFill>
                <a:srgbClr val="FFFFFF"/>
              </a:solidFill>
              <a:latin typeface="Calibri"/>
            </a:endParaRPr>
          </a:p>
        </p:txBody>
      </p:sp>
      <p:sp>
        <p:nvSpPr>
          <p:cNvPr id="289"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E06467-300C-4661-B873-8355BEA48E41}" type="slidenum">
              <a:rPr lang="en-US" sz="1600" b="1" strike="noStrike" spc="-1">
                <a:solidFill>
                  <a:srgbClr val="FFFFFF"/>
                </a:solidFill>
                <a:latin typeface="Arial"/>
              </a:rPr>
              <a:t>23</a:t>
            </a:fld>
            <a:endParaRPr lang="en-US" sz="16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lide Number Placeholder 5"/>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CD6ABB0-E1D3-4A39-BA21-A4AC827E7EA5}"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230</a:t>
            </a:fld>
            <a:endParaRPr lang="en-US" sz="1600" spc="-1">
              <a:solidFill>
                <a:srgbClr val="000000"/>
              </a:solidFill>
            </a:endParaRPr>
          </a:p>
        </p:txBody>
      </p:sp>
      <p:sp>
        <p:nvSpPr>
          <p:cNvPr id="416" name="TextBox 415"/>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err="1">
                <a:solidFill>
                  <a:srgbClr val="FFFF00"/>
                </a:solidFill>
                <a:latin typeface="Calibri"/>
              </a:rPr>
              <a:t>Autoevaluación</a:t>
            </a:r>
            <a:r>
              <a:rPr lang="en-US" sz="3600" b="1" spc="-1" dirty="0">
                <a:solidFill>
                  <a:srgbClr val="FFFF00"/>
                </a:solidFill>
                <a:latin typeface="Calibri"/>
              </a:rPr>
              <a:t> – </a:t>
            </a:r>
            <a:r>
              <a:rPr lang="en-US" sz="3600" b="1" spc="-1" dirty="0" err="1" smtClean="0">
                <a:solidFill>
                  <a:srgbClr val="FFFF00"/>
                </a:solidFill>
                <a:latin typeface="Calibri"/>
              </a:rPr>
              <a:t>Habilidades</a:t>
            </a:r>
            <a:r>
              <a:rPr lang="en-US" sz="3600" b="1" spc="-1" dirty="0" smtClean="0">
                <a:solidFill>
                  <a:srgbClr val="FFFF00"/>
                </a:solidFill>
                <a:latin typeface="Calibri"/>
              </a:rPr>
              <a:t>/</a:t>
            </a:r>
            <a:r>
              <a:rPr lang="en-US" sz="3600" b="1" spc="-1" dirty="0" err="1" smtClean="0">
                <a:solidFill>
                  <a:srgbClr val="FFFF00"/>
                </a:solidFill>
                <a:latin typeface="Calibri"/>
              </a:rPr>
              <a:t>fortalezas</a:t>
            </a:r>
            <a:endParaRPr lang="en-US" sz="3600" b="1" spc="-1" dirty="0">
              <a:solidFill>
                <a:srgbClr val="FFFF00"/>
              </a:solidFill>
              <a:latin typeface="Calibri"/>
            </a:endParaRPr>
          </a:p>
        </p:txBody>
      </p:sp>
      <p:sp>
        <p:nvSpPr>
          <p:cNvPr id="417" name="TextBox 416"/>
          <p:cNvSpPr txBox="1"/>
          <p:nvPr/>
        </p:nvSpPr>
        <p:spPr>
          <a:xfrm>
            <a:off x="545504" y="685440"/>
            <a:ext cx="11036776" cy="6172560"/>
          </a:xfrm>
          <a:prstGeom prst="rect">
            <a:avLst/>
          </a:prstGeom>
          <a:noFill/>
          <a:ln w="0">
            <a:noFill/>
          </a:ln>
        </p:spPr>
        <p:txBody>
          <a:bodyPr>
            <a:normAutofit/>
          </a:bodyPr>
          <a:lstStyle/>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Mi conocimiento de la Biblia es profundo y amplio.</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Tengo un buen conjunto de herramientas de estudio bíblico (libros y otros recursos).</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Mi familia a menudo me hace preguntas bíblicas, como “¿dónde está este versículo” o “¿qué dice la Biblia acerca de…”, y puedo contestarlas.</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Inicio conversaciones bíblicas espontáneas relacionadas con eventos actuales o noticias familiares.</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capaz de enseñar un estudio bíblico en casa para mi familia.</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Mi salud y mi condición física son lo suficientemente fuertes como para realizar todas las actividades requeridas con energía y fuerza de sobra para cuidar a los demás.</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competente para reparar (o hacer arreglos para que se reparen) los carros y electrodomésticos.</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Obtengo ingresos suficientes para mantener a mi familia.</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Entiendo las finanzas del hogar, presupuestos, seguros, impuestos e inversiones.</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Administro los gastos de la familia para que estén dentro de nuestros ingresos, incluidas las contribuciones liberales, los ahorros a largo plazo y los fondos de emergencia a corto plazo.</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00"/>
                </a:solidFill>
                <a:latin typeface="Calibri"/>
              </a:rPr>
              <a:t>Soy bueno a la hora de tomar la iniciativa en la resolución de conflictos entre mi esposa y yo y entre miembros de nuestra familia extendida.</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Soy hábil para administrar disciplina a los niños, en perfecta armonía con los esfuerzos de mi esposa, para que se sientan corregidos pero también más amados y alentados por ello.</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He estudiado las fortalezas y debilidades de mi esposa y comprendo sus miedos y esperanzas.</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He encontrado maneras de ayudar a mi esposa a sobresalir en áreas de servicio para las que es adecuada.</a:t>
            </a:r>
          </a:p>
          <a:p>
            <a:pPr marL="342720" indent="-342720">
              <a:lnSpc>
                <a:spcPct val="90000"/>
              </a:lnSpc>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spc="-1" dirty="0" smtClean="0">
                <a:solidFill>
                  <a:srgbClr val="FFFFFF"/>
                </a:solidFill>
                <a:latin typeface="Calibri"/>
              </a:rPr>
              <a:t>He estudiado a mis hijos para conocer sus fortalezas, debilidades y características únicas, por lo que sé cómo enseñar, aconsejar, proteger, consolar, animar y advertirles.</a:t>
            </a:r>
            <a:endParaRPr lang="es-ES" sz="2000" b="1" spc="-1" dirty="0">
              <a:solidFill>
                <a:srgbClr val="FFFFFF"/>
              </a:solidFill>
              <a:latin typeface="Calibri"/>
            </a:endParaRPr>
          </a:p>
        </p:txBody>
      </p:sp>
    </p:spTree>
    <p:extLst>
      <p:ext uri="{BB962C8B-B14F-4D97-AF65-F5344CB8AC3E}">
        <p14:creationId xmlns:p14="http://schemas.microsoft.com/office/powerpoint/2010/main" val="83842883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Box 417"/>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pc="-1">
                <a:solidFill>
                  <a:srgbClr val="FFFF00"/>
                </a:solidFill>
                <a:latin typeface="Calibri"/>
              </a:rPr>
              <a:t>E. Entrevista de trabajo</a:t>
            </a:r>
          </a:p>
        </p:txBody>
      </p:sp>
      <p:sp>
        <p:nvSpPr>
          <p:cNvPr id="419" name="TextBox 418"/>
          <p:cNvSpPr txBox="1"/>
          <p:nvPr/>
        </p:nvSpPr>
        <p:spPr>
          <a:xfrm>
            <a:off x="355320" y="838080"/>
            <a:ext cx="11480760" cy="5718240"/>
          </a:xfrm>
          <a:prstGeom prst="rect">
            <a:avLst/>
          </a:prstGeom>
          <a:noFill/>
          <a:ln w="0">
            <a:noFill/>
          </a:ln>
        </p:spPr>
        <p:txBody>
          <a:bodyPr>
            <a:normAutofit fontScale="92500"/>
          </a:bodyPr>
          <a:lstStyle/>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Cuál</a:t>
            </a:r>
            <a:r>
              <a:rPr lang="en-US" sz="3200" b="1" spc="-1" dirty="0">
                <a:solidFill>
                  <a:srgbClr val="FFFFFF"/>
                </a:solidFill>
                <a:latin typeface="Calibri"/>
              </a:rPr>
              <a:t> </a:t>
            </a:r>
            <a:r>
              <a:rPr lang="en-US" sz="3200" b="1" spc="-1" dirty="0" err="1">
                <a:solidFill>
                  <a:srgbClr val="FFFFFF"/>
                </a:solidFill>
                <a:latin typeface="Calibri"/>
              </a:rPr>
              <a:t>es</a:t>
            </a:r>
            <a:r>
              <a:rPr lang="en-US" sz="3200" b="1" spc="-1" dirty="0">
                <a:solidFill>
                  <a:srgbClr val="FFFFFF"/>
                </a:solidFill>
                <a:latin typeface="Calibri"/>
              </a:rPr>
              <a:t> </a:t>
            </a:r>
            <a:r>
              <a:rPr lang="en-US" sz="3200" b="1" spc="-1" dirty="0" err="1" smtClean="0">
                <a:solidFill>
                  <a:srgbClr val="FFFFFF"/>
                </a:solidFill>
                <a:latin typeface="Calibri"/>
              </a:rPr>
              <a:t>su</a:t>
            </a:r>
            <a:r>
              <a:rPr lang="en-US" sz="3200" b="1" spc="-1" dirty="0" smtClean="0">
                <a:solidFill>
                  <a:srgbClr val="FFFFFF"/>
                </a:solidFill>
                <a:latin typeface="Calibri"/>
              </a:rPr>
              <a:t> </a:t>
            </a:r>
            <a:r>
              <a:rPr lang="en-US" sz="3200" b="1" spc="-1" dirty="0" err="1" smtClean="0">
                <a:solidFill>
                  <a:srgbClr val="FFFFFF"/>
                </a:solidFill>
                <a:latin typeface="Calibri"/>
              </a:rPr>
              <a:t>evaluación</a:t>
            </a:r>
            <a:r>
              <a:rPr lang="en-US" sz="3200" b="1" spc="-1" dirty="0" smtClean="0">
                <a:solidFill>
                  <a:srgbClr val="FFFFFF"/>
                </a:solidFill>
                <a:latin typeface="Calibri"/>
              </a:rPr>
              <a:t> de </a:t>
            </a:r>
            <a:r>
              <a:rPr lang="en-US" sz="3200" b="1" spc="-1" dirty="0" err="1">
                <a:solidFill>
                  <a:srgbClr val="FFFFFF"/>
                </a:solidFill>
                <a:latin typeface="Calibri"/>
              </a:rPr>
              <a:t>esta</a:t>
            </a:r>
            <a:r>
              <a:rPr lang="en-US" sz="3200" b="1" spc="-1" dirty="0">
                <a:solidFill>
                  <a:srgbClr val="FFFFFF"/>
                </a:solidFill>
                <a:latin typeface="Calibri"/>
              </a:rPr>
              <a:t> </a:t>
            </a:r>
            <a:r>
              <a:rPr lang="en-US" sz="3200" b="1" spc="-1" dirty="0" err="1">
                <a:solidFill>
                  <a:srgbClr val="FFFFFF"/>
                </a:solidFill>
                <a:latin typeface="Calibri"/>
              </a:rPr>
              <a:t>organización</a:t>
            </a:r>
            <a:r>
              <a:rPr lang="en-US" sz="3200" b="1" spc="-1" dirty="0">
                <a:solidFill>
                  <a:srgbClr val="FFFFFF"/>
                </a:solidFill>
                <a:latin typeface="Calibri"/>
              </a:rPr>
              <a:t>?</a:t>
            </a: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Cuáles</a:t>
            </a:r>
            <a:r>
              <a:rPr lang="en-US" sz="3200" b="1" spc="-1" dirty="0">
                <a:solidFill>
                  <a:srgbClr val="FFFFFF"/>
                </a:solidFill>
                <a:latin typeface="Calibri"/>
              </a:rPr>
              <a:t> son las </a:t>
            </a:r>
            <a:r>
              <a:rPr lang="en-US" sz="3200" b="1" spc="-1" dirty="0" err="1" smtClean="0">
                <a:solidFill>
                  <a:srgbClr val="FFFFFF"/>
                </a:solidFill>
                <a:latin typeface="Calibri"/>
              </a:rPr>
              <a:t>fortalezas</a:t>
            </a:r>
            <a:r>
              <a:rPr lang="en-US" sz="3200" b="1" spc="-1" dirty="0" smtClean="0">
                <a:solidFill>
                  <a:srgbClr val="FFFFFF"/>
                </a:solidFill>
                <a:latin typeface="Calibri"/>
              </a:rPr>
              <a:t> </a:t>
            </a:r>
            <a:r>
              <a:rPr lang="en-US" sz="3200" b="1" spc="-1" dirty="0">
                <a:solidFill>
                  <a:srgbClr val="FFFFFF"/>
                </a:solidFill>
                <a:latin typeface="Calibri"/>
              </a:rPr>
              <a:t>(</a:t>
            </a:r>
            <a:r>
              <a:rPr lang="en-US" sz="3200" b="1" spc="-1" dirty="0" err="1">
                <a:solidFill>
                  <a:srgbClr val="FFFFFF"/>
                </a:solidFill>
                <a:latin typeface="Calibri"/>
              </a:rPr>
              <a:t>internas</a:t>
            </a:r>
            <a:r>
              <a:rPr lang="en-US" sz="3200" b="1" spc="-1" dirty="0">
                <a:solidFill>
                  <a:srgbClr val="FFFFFF"/>
                </a:solidFill>
                <a:latin typeface="Calibri"/>
              </a:rPr>
              <a:t>/</a:t>
            </a:r>
            <a:r>
              <a:rPr lang="en-US" sz="3200" b="1" spc="-1" dirty="0" err="1">
                <a:solidFill>
                  <a:srgbClr val="FFFFFF"/>
                </a:solidFill>
                <a:latin typeface="Calibri"/>
              </a:rPr>
              <a:t>externas</a:t>
            </a:r>
            <a:r>
              <a:rPr lang="en-US" sz="3200" b="1" spc="-1" dirty="0">
                <a:solidFill>
                  <a:srgbClr val="FFFFFF"/>
                </a:solidFill>
                <a:latin typeface="Calibri"/>
              </a:rPr>
              <a:t>) de </a:t>
            </a:r>
            <a:r>
              <a:rPr lang="en-US" sz="3200" b="1" spc="-1" dirty="0" err="1">
                <a:solidFill>
                  <a:srgbClr val="FFFFFF"/>
                </a:solidFill>
                <a:latin typeface="Calibri"/>
              </a:rPr>
              <a:t>esta</a:t>
            </a:r>
            <a:r>
              <a:rPr lang="en-US" sz="3200" b="1" spc="-1" dirty="0">
                <a:solidFill>
                  <a:srgbClr val="FFFFFF"/>
                </a:solidFill>
                <a:latin typeface="Calibri"/>
              </a:rPr>
              <a:t> </a:t>
            </a:r>
            <a:r>
              <a:rPr lang="en-US" sz="3200" b="1" spc="-1" dirty="0" err="1">
                <a:solidFill>
                  <a:srgbClr val="FFFFFF"/>
                </a:solidFill>
                <a:latin typeface="Calibri"/>
              </a:rPr>
              <a:t>organización</a:t>
            </a:r>
            <a:r>
              <a:rPr lang="en-US" sz="3200" b="1" spc="-1" dirty="0">
                <a:solidFill>
                  <a:srgbClr val="FFFFFF"/>
                </a:solidFill>
                <a:latin typeface="Calibri"/>
              </a:rPr>
              <a:t>?</a:t>
            </a: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Cuáles</a:t>
            </a:r>
            <a:r>
              <a:rPr lang="en-US" sz="3200" b="1" spc="-1" dirty="0">
                <a:solidFill>
                  <a:srgbClr val="FFFFFF"/>
                </a:solidFill>
                <a:latin typeface="Calibri"/>
              </a:rPr>
              <a:t> son </a:t>
            </a:r>
            <a:r>
              <a:rPr lang="en-US" sz="3200" b="1" spc="-1" dirty="0" err="1">
                <a:solidFill>
                  <a:srgbClr val="FFFFFF"/>
                </a:solidFill>
                <a:latin typeface="Calibri"/>
              </a:rPr>
              <a:t>los</a:t>
            </a:r>
            <a:r>
              <a:rPr lang="en-US" sz="3200" b="1" spc="-1" dirty="0">
                <a:solidFill>
                  <a:srgbClr val="FFFFFF"/>
                </a:solidFill>
                <a:latin typeface="Calibri"/>
              </a:rPr>
              <a:t> </a:t>
            </a:r>
            <a:r>
              <a:rPr lang="en-US" sz="3200" b="1" spc="-1" dirty="0" err="1">
                <a:solidFill>
                  <a:srgbClr val="FFFFFF"/>
                </a:solidFill>
                <a:latin typeface="Calibri"/>
              </a:rPr>
              <a:t>problemas</a:t>
            </a:r>
            <a:r>
              <a:rPr lang="en-US" sz="3200" b="1" spc="-1" dirty="0">
                <a:solidFill>
                  <a:srgbClr val="FFFFFF"/>
                </a:solidFill>
                <a:latin typeface="Calibri"/>
              </a:rPr>
              <a:t> </a:t>
            </a:r>
            <a:r>
              <a:rPr lang="en-US" sz="3200" b="1" spc="-1" dirty="0" err="1">
                <a:solidFill>
                  <a:srgbClr val="FFFFFF"/>
                </a:solidFill>
                <a:latin typeface="Calibri"/>
              </a:rPr>
              <a:t>más</a:t>
            </a:r>
            <a:r>
              <a:rPr lang="en-US" sz="3200" b="1" spc="-1" dirty="0">
                <a:solidFill>
                  <a:srgbClr val="FFFFFF"/>
                </a:solidFill>
                <a:latin typeface="Calibri"/>
              </a:rPr>
              <a:t> </a:t>
            </a:r>
            <a:r>
              <a:rPr lang="en-US" sz="3200" b="1" spc="-1" dirty="0" err="1">
                <a:solidFill>
                  <a:srgbClr val="FFFFFF"/>
                </a:solidFill>
                <a:latin typeface="Calibri"/>
              </a:rPr>
              <a:t>urgentes</a:t>
            </a:r>
            <a:r>
              <a:rPr lang="en-US" sz="3200" b="1" spc="-1" dirty="0">
                <a:solidFill>
                  <a:srgbClr val="FFFFFF"/>
                </a:solidFill>
                <a:latin typeface="Calibri"/>
              </a:rPr>
              <a:t> a resolver?</a:t>
            </a: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Cuáles</a:t>
            </a:r>
            <a:r>
              <a:rPr lang="en-US" sz="3200" b="1" spc="-1" dirty="0">
                <a:solidFill>
                  <a:srgbClr val="FFFFFF"/>
                </a:solidFill>
                <a:latin typeface="Calibri"/>
              </a:rPr>
              <a:t> son </a:t>
            </a:r>
            <a:r>
              <a:rPr lang="en-US" sz="3200" b="1" spc="-1" dirty="0" err="1">
                <a:solidFill>
                  <a:srgbClr val="FFFFFF"/>
                </a:solidFill>
                <a:latin typeface="Calibri"/>
              </a:rPr>
              <a:t>sus</a:t>
            </a:r>
            <a:r>
              <a:rPr lang="en-US" sz="3200" b="1" spc="-1" dirty="0">
                <a:solidFill>
                  <a:srgbClr val="FFFFFF"/>
                </a:solidFill>
                <a:latin typeface="Calibri"/>
              </a:rPr>
              <a:t> planes a </a:t>
            </a:r>
            <a:r>
              <a:rPr lang="en-US" sz="3200" b="1" spc="-1" dirty="0" err="1">
                <a:solidFill>
                  <a:srgbClr val="FFFFFF"/>
                </a:solidFill>
                <a:latin typeface="Calibri"/>
              </a:rPr>
              <a:t>corto</a:t>
            </a:r>
            <a:r>
              <a:rPr lang="en-US" sz="3200" b="1" spc="-1" dirty="0">
                <a:solidFill>
                  <a:srgbClr val="FFFFFF"/>
                </a:solidFill>
                <a:latin typeface="Calibri"/>
              </a:rPr>
              <a:t> </a:t>
            </a:r>
            <a:r>
              <a:rPr lang="en-US" sz="3200" b="1" spc="-1" dirty="0" err="1">
                <a:solidFill>
                  <a:srgbClr val="FFFFFF"/>
                </a:solidFill>
                <a:latin typeface="Calibri"/>
              </a:rPr>
              <a:t>plazo</a:t>
            </a:r>
            <a:r>
              <a:rPr lang="en-US" sz="3200" b="1" spc="-1" dirty="0">
                <a:solidFill>
                  <a:srgbClr val="FFFFFF"/>
                </a:solidFill>
                <a:latin typeface="Calibri"/>
              </a:rPr>
              <a:t> para </a:t>
            </a:r>
            <a:r>
              <a:rPr lang="en-US" sz="3200" b="1" spc="-1" dirty="0" err="1">
                <a:solidFill>
                  <a:srgbClr val="FFFFFF"/>
                </a:solidFill>
                <a:latin typeface="Calibri"/>
              </a:rPr>
              <a:t>remediar</a:t>
            </a:r>
            <a:r>
              <a:rPr lang="en-US" sz="3200" b="1" spc="-1" dirty="0">
                <a:solidFill>
                  <a:srgbClr val="FFFFFF"/>
                </a:solidFill>
                <a:latin typeface="Calibri"/>
              </a:rPr>
              <a:t> </a:t>
            </a:r>
            <a:r>
              <a:rPr lang="en-US" sz="3200" b="1" spc="-1" dirty="0" err="1">
                <a:solidFill>
                  <a:srgbClr val="FFFFFF"/>
                </a:solidFill>
                <a:latin typeface="Calibri"/>
              </a:rPr>
              <a:t>estos</a:t>
            </a:r>
            <a:r>
              <a:rPr lang="en-US" sz="3200" b="1" spc="-1" dirty="0">
                <a:solidFill>
                  <a:srgbClr val="FFFFFF"/>
                </a:solidFill>
                <a:latin typeface="Calibri"/>
              </a:rPr>
              <a:t> </a:t>
            </a:r>
            <a:r>
              <a:rPr lang="en-US" sz="3200" b="1" spc="-1" dirty="0" err="1">
                <a:solidFill>
                  <a:srgbClr val="FFFFFF"/>
                </a:solidFill>
                <a:latin typeface="Calibri"/>
              </a:rPr>
              <a:t>problemas</a:t>
            </a:r>
            <a:r>
              <a:rPr lang="en-US" sz="3200" b="1" spc="-1" dirty="0">
                <a:solidFill>
                  <a:srgbClr val="FFFFFF"/>
                </a:solidFill>
                <a:latin typeface="Calibri"/>
              </a:rPr>
              <a:t>?</a:t>
            </a: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Cuál</a:t>
            </a:r>
            <a:r>
              <a:rPr lang="en-US" sz="3200" b="1" spc="-1" dirty="0">
                <a:solidFill>
                  <a:srgbClr val="FFFFFF"/>
                </a:solidFill>
                <a:latin typeface="Calibri"/>
              </a:rPr>
              <a:t> </a:t>
            </a:r>
            <a:r>
              <a:rPr lang="en-US" sz="3200" b="1" spc="-1" dirty="0" err="1">
                <a:solidFill>
                  <a:srgbClr val="FFFFFF"/>
                </a:solidFill>
                <a:latin typeface="Calibri"/>
              </a:rPr>
              <a:t>es</a:t>
            </a:r>
            <a:r>
              <a:rPr lang="en-US" sz="3200" b="1" spc="-1" dirty="0">
                <a:solidFill>
                  <a:srgbClr val="FFFFFF"/>
                </a:solidFill>
                <a:latin typeface="Calibri"/>
              </a:rPr>
              <a:t> </a:t>
            </a:r>
            <a:r>
              <a:rPr lang="en-US" sz="3200" b="1" spc="-1" dirty="0" err="1">
                <a:solidFill>
                  <a:srgbClr val="FFFFFF"/>
                </a:solidFill>
                <a:latin typeface="Calibri"/>
              </a:rPr>
              <a:t>su</a:t>
            </a:r>
            <a:r>
              <a:rPr lang="en-US" sz="3200" b="1" spc="-1" dirty="0">
                <a:solidFill>
                  <a:srgbClr val="FFFFFF"/>
                </a:solidFill>
                <a:latin typeface="Calibri"/>
              </a:rPr>
              <a:t> </a:t>
            </a:r>
            <a:r>
              <a:rPr lang="en-US" sz="3200" b="1" spc="-1" dirty="0" err="1">
                <a:solidFill>
                  <a:srgbClr val="FFFFFF"/>
                </a:solidFill>
                <a:latin typeface="Calibri"/>
              </a:rPr>
              <a:t>visión</a:t>
            </a:r>
            <a:r>
              <a:rPr lang="en-US" sz="3200" b="1" spc="-1" dirty="0">
                <a:solidFill>
                  <a:srgbClr val="FFFFFF"/>
                </a:solidFill>
                <a:latin typeface="Calibri"/>
              </a:rPr>
              <a:t> de lo que </a:t>
            </a:r>
            <a:r>
              <a:rPr lang="en-US" sz="3200" b="1" spc="-1" dirty="0" err="1" smtClean="0">
                <a:solidFill>
                  <a:srgbClr val="FFFFFF"/>
                </a:solidFill>
                <a:latin typeface="Calibri"/>
              </a:rPr>
              <a:t>esta</a:t>
            </a:r>
            <a:r>
              <a:rPr lang="en-US" sz="3200" b="1" spc="-1" dirty="0" smtClean="0">
                <a:solidFill>
                  <a:srgbClr val="FFFFFF"/>
                </a:solidFill>
                <a:latin typeface="Calibri"/>
              </a:rPr>
              <a:t> </a:t>
            </a:r>
            <a:r>
              <a:rPr lang="en-US" sz="3200" b="1" spc="-1" dirty="0" err="1" smtClean="0">
                <a:solidFill>
                  <a:srgbClr val="FFFFFF"/>
                </a:solidFill>
                <a:latin typeface="Calibri"/>
              </a:rPr>
              <a:t>organización</a:t>
            </a:r>
            <a:r>
              <a:rPr lang="en-US" sz="3200" b="1" spc="-1" dirty="0" smtClean="0">
                <a:solidFill>
                  <a:srgbClr val="FFFFFF"/>
                </a:solidFill>
                <a:latin typeface="Calibri"/>
              </a:rPr>
              <a:t> </a:t>
            </a:r>
            <a:r>
              <a:rPr lang="en-US" sz="3200" b="1" spc="-1" dirty="0" err="1" smtClean="0">
                <a:solidFill>
                  <a:srgbClr val="FFFFFF"/>
                </a:solidFill>
                <a:latin typeface="Calibri"/>
              </a:rPr>
              <a:t>debería</a:t>
            </a:r>
            <a:r>
              <a:rPr lang="en-US" sz="3200" b="1" spc="-1" dirty="0" smtClean="0">
                <a:solidFill>
                  <a:srgbClr val="FFFFFF"/>
                </a:solidFill>
                <a:latin typeface="Calibri"/>
              </a:rPr>
              <a:t> </a:t>
            </a:r>
            <a:r>
              <a:rPr lang="en-US" sz="3200" b="1" spc="-1" dirty="0" err="1" smtClean="0">
                <a:solidFill>
                  <a:srgbClr val="FFFFFF"/>
                </a:solidFill>
                <a:latin typeface="Calibri"/>
              </a:rPr>
              <a:t>llegar</a:t>
            </a:r>
            <a:r>
              <a:rPr lang="en-US" sz="3200" b="1" spc="-1" dirty="0" smtClean="0">
                <a:solidFill>
                  <a:srgbClr val="FFFFFF"/>
                </a:solidFill>
                <a:latin typeface="Calibri"/>
              </a:rPr>
              <a:t> a </a:t>
            </a:r>
            <a:r>
              <a:rPr lang="en-US" sz="3200" b="1" spc="-1" dirty="0" err="1" smtClean="0">
                <a:solidFill>
                  <a:srgbClr val="FFFFFF"/>
                </a:solidFill>
                <a:latin typeface="Calibri"/>
              </a:rPr>
              <a:t>ser</a:t>
            </a:r>
            <a:r>
              <a:rPr lang="en-US" sz="3200" b="1" spc="-1" dirty="0" smtClean="0">
                <a:solidFill>
                  <a:srgbClr val="FFFFFF"/>
                </a:solidFill>
                <a:latin typeface="Calibri"/>
              </a:rPr>
              <a:t>?</a:t>
            </a:r>
            <a:endParaRPr lang="en-US" sz="3200" b="1" spc="-1" dirty="0">
              <a:solidFill>
                <a:srgbClr val="FFFFFF"/>
              </a:solidFill>
              <a:latin typeface="Calibri"/>
            </a:endParaRP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Cuál</a:t>
            </a:r>
            <a:r>
              <a:rPr lang="en-US" sz="3200" b="1" spc="-1" dirty="0">
                <a:solidFill>
                  <a:srgbClr val="FFFFFF"/>
                </a:solidFill>
                <a:latin typeface="Calibri"/>
              </a:rPr>
              <a:t> </a:t>
            </a:r>
            <a:r>
              <a:rPr lang="en-US" sz="3200" b="1" spc="-1" dirty="0" err="1">
                <a:solidFill>
                  <a:srgbClr val="FFFFFF"/>
                </a:solidFill>
                <a:latin typeface="Calibri"/>
              </a:rPr>
              <a:t>es</a:t>
            </a:r>
            <a:r>
              <a:rPr lang="en-US" sz="3200" b="1" spc="-1" dirty="0">
                <a:solidFill>
                  <a:srgbClr val="FFFFFF"/>
                </a:solidFill>
                <a:latin typeface="Calibri"/>
              </a:rPr>
              <a:t> la </a:t>
            </a:r>
            <a:r>
              <a:rPr lang="en-US" sz="3200" b="1" spc="-1" dirty="0" err="1">
                <a:solidFill>
                  <a:srgbClr val="FFFFFF"/>
                </a:solidFill>
                <a:latin typeface="Calibri"/>
              </a:rPr>
              <a:t>estrategia</a:t>
            </a:r>
            <a:r>
              <a:rPr lang="en-US" sz="3200" b="1" spc="-1" dirty="0">
                <a:solidFill>
                  <a:srgbClr val="FFFFFF"/>
                </a:solidFill>
                <a:latin typeface="Calibri"/>
              </a:rPr>
              <a:t> a largo </a:t>
            </a:r>
            <a:r>
              <a:rPr lang="en-US" sz="3200" b="1" spc="-1" dirty="0" err="1">
                <a:solidFill>
                  <a:srgbClr val="FFFFFF"/>
                </a:solidFill>
                <a:latin typeface="Calibri"/>
              </a:rPr>
              <a:t>plazo</a:t>
            </a:r>
            <a:r>
              <a:rPr lang="en-US" sz="3200" b="1" spc="-1" dirty="0">
                <a:solidFill>
                  <a:srgbClr val="FFFFFF"/>
                </a:solidFill>
                <a:latin typeface="Calibri"/>
              </a:rPr>
              <a:t> (</a:t>
            </a:r>
            <a:r>
              <a:rPr lang="en-US" sz="3200" b="1" spc="-1" dirty="0" err="1">
                <a:solidFill>
                  <a:srgbClr val="FFFFFF"/>
                </a:solidFill>
                <a:latin typeface="Calibri"/>
              </a:rPr>
              <a:t>conjunto</a:t>
            </a:r>
            <a:r>
              <a:rPr lang="en-US" sz="3200" b="1" spc="-1" dirty="0">
                <a:solidFill>
                  <a:srgbClr val="FFFFFF"/>
                </a:solidFill>
                <a:latin typeface="Calibri"/>
              </a:rPr>
              <a:t> de </a:t>
            </a:r>
            <a:r>
              <a:rPr lang="en-US" sz="3200" b="1" spc="-1" dirty="0" err="1">
                <a:solidFill>
                  <a:srgbClr val="FFFFFF"/>
                </a:solidFill>
                <a:latin typeface="Calibri"/>
              </a:rPr>
              <a:t>objetivos</a:t>
            </a:r>
            <a:r>
              <a:rPr lang="en-US" sz="3200" b="1" spc="-1" dirty="0">
                <a:solidFill>
                  <a:srgbClr val="FFFFFF"/>
                </a:solidFill>
                <a:latin typeface="Calibri"/>
              </a:rPr>
              <a:t> </a:t>
            </a:r>
            <a:r>
              <a:rPr lang="en-US" sz="3200" b="1" spc="-1" dirty="0" err="1">
                <a:solidFill>
                  <a:srgbClr val="FFFFFF"/>
                </a:solidFill>
                <a:latin typeface="Calibri"/>
              </a:rPr>
              <a:t>intermedios</a:t>
            </a:r>
            <a:r>
              <a:rPr lang="en-US" sz="3200" b="1" spc="-1" dirty="0">
                <a:solidFill>
                  <a:srgbClr val="FFFFFF"/>
                </a:solidFill>
                <a:latin typeface="Calibri"/>
              </a:rPr>
              <a:t>) para </a:t>
            </a:r>
            <a:r>
              <a:rPr lang="en-US" sz="3200" b="1" spc="-1" dirty="0" err="1">
                <a:solidFill>
                  <a:srgbClr val="FFFFFF"/>
                </a:solidFill>
                <a:latin typeface="Calibri"/>
              </a:rPr>
              <a:t>lograr</a:t>
            </a:r>
            <a:r>
              <a:rPr lang="en-US" sz="3200" b="1" spc="-1" dirty="0">
                <a:solidFill>
                  <a:srgbClr val="FFFFFF"/>
                </a:solidFill>
                <a:latin typeface="Calibri"/>
              </a:rPr>
              <a:t> la </a:t>
            </a:r>
            <a:r>
              <a:rPr lang="en-US" sz="3200" b="1" spc="-1" dirty="0" err="1">
                <a:solidFill>
                  <a:srgbClr val="FFFFFF"/>
                </a:solidFill>
                <a:latin typeface="Calibri"/>
              </a:rPr>
              <a:t>visión</a:t>
            </a:r>
            <a:r>
              <a:rPr lang="en-US" sz="3200" b="1" spc="-1" dirty="0">
                <a:solidFill>
                  <a:srgbClr val="FFFFFF"/>
                </a:solidFill>
                <a:latin typeface="Calibri"/>
              </a:rPr>
              <a:t>?</a:t>
            </a: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Qué</a:t>
            </a:r>
            <a:r>
              <a:rPr lang="en-US" sz="3200" b="1" spc="-1" dirty="0">
                <a:solidFill>
                  <a:srgbClr val="FFFFFF"/>
                </a:solidFill>
                <a:latin typeface="Calibri"/>
              </a:rPr>
              <a:t> </a:t>
            </a:r>
            <a:r>
              <a:rPr lang="en-US" sz="3200" b="1" spc="-1" dirty="0" err="1">
                <a:solidFill>
                  <a:srgbClr val="FFFFFF"/>
                </a:solidFill>
                <a:latin typeface="Calibri"/>
              </a:rPr>
              <a:t>cambios</a:t>
            </a:r>
            <a:r>
              <a:rPr lang="en-US" sz="3200" b="1" spc="-1" dirty="0">
                <a:solidFill>
                  <a:srgbClr val="FFFFFF"/>
                </a:solidFill>
                <a:latin typeface="Calibri"/>
              </a:rPr>
              <a:t> </a:t>
            </a:r>
            <a:r>
              <a:rPr lang="en-US" sz="3200" b="1" spc="-1" dirty="0" smtClean="0">
                <a:solidFill>
                  <a:srgbClr val="FFFFFF"/>
                </a:solidFill>
                <a:latin typeface="Calibri"/>
              </a:rPr>
              <a:t>(</a:t>
            </a:r>
            <a:r>
              <a:rPr lang="en-US" sz="3200" b="1" spc="-1" dirty="0" err="1" smtClean="0">
                <a:solidFill>
                  <a:srgbClr val="FFFFFF"/>
                </a:solidFill>
                <a:latin typeface="Calibri"/>
              </a:rPr>
              <a:t>añadir</a:t>
            </a:r>
            <a:r>
              <a:rPr lang="en-US" sz="3200" b="1" spc="-1" dirty="0" smtClean="0">
                <a:solidFill>
                  <a:srgbClr val="FFFFFF"/>
                </a:solidFill>
                <a:latin typeface="Calibri"/>
              </a:rPr>
              <a:t>, </a:t>
            </a:r>
            <a:r>
              <a:rPr lang="en-US" sz="3200" b="1" spc="-1" dirty="0" err="1" smtClean="0">
                <a:solidFill>
                  <a:srgbClr val="FFFFFF"/>
                </a:solidFill>
                <a:latin typeface="Calibri"/>
              </a:rPr>
              <a:t>quitar</a:t>
            </a:r>
            <a:r>
              <a:rPr lang="en-US" sz="3200" b="1" spc="-1" dirty="0" smtClean="0">
                <a:solidFill>
                  <a:srgbClr val="FFFFFF"/>
                </a:solidFill>
                <a:latin typeface="Calibri"/>
              </a:rPr>
              <a:t>) </a:t>
            </a:r>
            <a:r>
              <a:rPr lang="en-US" sz="3200" b="1" spc="-1" dirty="0">
                <a:solidFill>
                  <a:srgbClr val="FFFFFF"/>
                </a:solidFill>
                <a:latin typeface="Calibri"/>
              </a:rPr>
              <a:t>se </a:t>
            </a:r>
            <a:r>
              <a:rPr lang="en-US" sz="3200" b="1" spc="-1" dirty="0" err="1">
                <a:solidFill>
                  <a:srgbClr val="FFFFFF"/>
                </a:solidFill>
                <a:latin typeface="Calibri"/>
              </a:rPr>
              <a:t>necesitan</a:t>
            </a:r>
            <a:r>
              <a:rPr lang="en-US" sz="3200" b="1" spc="-1" dirty="0">
                <a:solidFill>
                  <a:srgbClr val="FFFFFF"/>
                </a:solidFill>
                <a:latin typeface="Calibri"/>
              </a:rPr>
              <a:t> para </a:t>
            </a:r>
            <a:r>
              <a:rPr lang="en-US" sz="3200" b="1" spc="-1" dirty="0" err="1">
                <a:solidFill>
                  <a:srgbClr val="FFFFFF"/>
                </a:solidFill>
                <a:latin typeface="Calibri"/>
              </a:rPr>
              <a:t>lograr</a:t>
            </a:r>
            <a:r>
              <a:rPr lang="en-US" sz="3200" b="1" spc="-1" dirty="0">
                <a:solidFill>
                  <a:srgbClr val="FFFFFF"/>
                </a:solidFill>
                <a:latin typeface="Calibri"/>
              </a:rPr>
              <a:t> la </a:t>
            </a:r>
            <a:r>
              <a:rPr lang="en-US" sz="3200" b="1" spc="-1" dirty="0" err="1">
                <a:solidFill>
                  <a:srgbClr val="FFFFFF"/>
                </a:solidFill>
                <a:latin typeface="Calibri"/>
              </a:rPr>
              <a:t>visión</a:t>
            </a:r>
            <a:r>
              <a:rPr lang="en-US" sz="3200" b="1" spc="-1" dirty="0">
                <a:solidFill>
                  <a:srgbClr val="FFFFFF"/>
                </a:solidFill>
                <a:latin typeface="Calibri"/>
              </a:rPr>
              <a:t>?</a:t>
            </a: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Cuáles</a:t>
            </a:r>
            <a:r>
              <a:rPr lang="en-US" sz="3200" b="1" spc="-1" dirty="0">
                <a:solidFill>
                  <a:srgbClr val="FFFFFF"/>
                </a:solidFill>
                <a:latin typeface="Calibri"/>
              </a:rPr>
              <a:t> son las </a:t>
            </a:r>
            <a:r>
              <a:rPr lang="en-US" sz="3200" b="1" spc="-1" dirty="0" err="1">
                <a:solidFill>
                  <a:srgbClr val="FFFFFF"/>
                </a:solidFill>
                <a:latin typeface="Calibri"/>
              </a:rPr>
              <a:t>mayores</a:t>
            </a:r>
            <a:r>
              <a:rPr lang="en-US" sz="3200" b="1" spc="-1" dirty="0">
                <a:solidFill>
                  <a:srgbClr val="FFFFFF"/>
                </a:solidFill>
                <a:latin typeface="Calibri"/>
              </a:rPr>
              <a:t> </a:t>
            </a:r>
            <a:r>
              <a:rPr lang="en-US" sz="3200" b="1" spc="-1" dirty="0" err="1">
                <a:solidFill>
                  <a:srgbClr val="FFFFFF"/>
                </a:solidFill>
                <a:latin typeface="Calibri"/>
              </a:rPr>
              <a:t>barreras</a:t>
            </a:r>
            <a:r>
              <a:rPr lang="en-US" sz="3200" b="1" spc="-1" dirty="0">
                <a:solidFill>
                  <a:srgbClr val="FFFFFF"/>
                </a:solidFill>
                <a:latin typeface="Calibri"/>
              </a:rPr>
              <a:t> para </a:t>
            </a:r>
            <a:r>
              <a:rPr lang="en-US" sz="3200" b="1" spc="-1" dirty="0" err="1">
                <a:solidFill>
                  <a:srgbClr val="FFFFFF"/>
                </a:solidFill>
                <a:latin typeface="Calibri"/>
              </a:rPr>
              <a:t>lograr</a:t>
            </a:r>
            <a:r>
              <a:rPr lang="en-US" sz="3200" b="1" spc="-1" dirty="0">
                <a:solidFill>
                  <a:srgbClr val="FFFFFF"/>
                </a:solidFill>
                <a:latin typeface="Calibri"/>
              </a:rPr>
              <a:t> </a:t>
            </a:r>
            <a:r>
              <a:rPr lang="en-US" sz="3200" b="1" spc="-1" dirty="0" err="1">
                <a:solidFill>
                  <a:srgbClr val="FFFFFF"/>
                </a:solidFill>
                <a:latin typeface="Calibri"/>
              </a:rPr>
              <a:t>esa</a:t>
            </a:r>
            <a:r>
              <a:rPr lang="en-US" sz="3200" b="1" spc="-1" dirty="0">
                <a:solidFill>
                  <a:srgbClr val="FFFFFF"/>
                </a:solidFill>
                <a:latin typeface="Calibri"/>
              </a:rPr>
              <a:t> </a:t>
            </a:r>
            <a:r>
              <a:rPr lang="en-US" sz="3200" b="1" spc="-1" dirty="0" err="1">
                <a:solidFill>
                  <a:srgbClr val="FFFFFF"/>
                </a:solidFill>
                <a:latin typeface="Calibri"/>
              </a:rPr>
              <a:t>visión</a:t>
            </a:r>
            <a:r>
              <a:rPr lang="en-US" sz="3200" b="1" spc="-1" dirty="0">
                <a:solidFill>
                  <a:srgbClr val="FFFFFF"/>
                </a:solidFill>
                <a:latin typeface="Calibri"/>
              </a:rPr>
              <a:t>?</a:t>
            </a:r>
          </a:p>
          <a:p>
            <a:pPr marL="342720" indent="-342720">
              <a:lnSpc>
                <a:spcPct val="90000"/>
              </a:lnSpc>
              <a:spcAft>
                <a:spcPts val="1199"/>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a:t>
            </a:r>
            <a:r>
              <a:rPr lang="en-US" sz="3200" b="1" spc="-1" dirty="0" err="1">
                <a:solidFill>
                  <a:srgbClr val="FFFFFF"/>
                </a:solidFill>
                <a:latin typeface="Calibri"/>
              </a:rPr>
              <a:t>Qué</a:t>
            </a:r>
            <a:r>
              <a:rPr lang="en-US" sz="3200" b="1" spc="-1" dirty="0">
                <a:solidFill>
                  <a:srgbClr val="FFFFFF"/>
                </a:solidFill>
                <a:latin typeface="Calibri"/>
              </a:rPr>
              <a:t> </a:t>
            </a:r>
            <a:r>
              <a:rPr lang="en-US" sz="3200" b="1" spc="-1" dirty="0" err="1">
                <a:solidFill>
                  <a:srgbClr val="FFFFFF"/>
                </a:solidFill>
                <a:latin typeface="Calibri"/>
              </a:rPr>
              <a:t>riesgos</a:t>
            </a:r>
            <a:r>
              <a:rPr lang="en-US" sz="3200" b="1" spc="-1" dirty="0">
                <a:solidFill>
                  <a:srgbClr val="FFFFFF"/>
                </a:solidFill>
                <a:latin typeface="Calibri"/>
              </a:rPr>
              <a:t> se </a:t>
            </a:r>
            <a:r>
              <a:rPr lang="en-US" sz="3200" b="1" spc="-1" dirty="0" err="1">
                <a:solidFill>
                  <a:srgbClr val="FFFFFF"/>
                </a:solidFill>
                <a:latin typeface="Calibri"/>
              </a:rPr>
              <a:t>avecinan</a:t>
            </a:r>
            <a:r>
              <a:rPr lang="en-US" sz="3200" b="1" spc="-1" dirty="0">
                <a:solidFill>
                  <a:srgbClr val="FFFFFF"/>
                </a:solidFill>
                <a:latin typeface="Calibri"/>
              </a:rPr>
              <a:t> para el </a:t>
            </a:r>
            <a:r>
              <a:rPr lang="en-US" sz="3200" b="1" spc="-1" dirty="0" err="1">
                <a:solidFill>
                  <a:srgbClr val="FFFFFF"/>
                </a:solidFill>
                <a:latin typeface="Calibri"/>
              </a:rPr>
              <a:t>éxito</a:t>
            </a:r>
            <a:r>
              <a:rPr lang="en-US" sz="3200" b="1" spc="-1" dirty="0">
                <a:solidFill>
                  <a:srgbClr val="FFFFFF"/>
                </a:solidFill>
                <a:latin typeface="Calibri"/>
              </a:rPr>
              <a:t> y la </a:t>
            </a:r>
            <a:r>
              <a:rPr lang="en-US" sz="3200" b="1" spc="-1" dirty="0" err="1">
                <a:solidFill>
                  <a:srgbClr val="FFFFFF"/>
                </a:solidFill>
                <a:latin typeface="Calibri"/>
              </a:rPr>
              <a:t>supervivencia</a:t>
            </a:r>
            <a:r>
              <a:rPr lang="en-US" sz="3200" b="1" spc="-1" dirty="0">
                <a:solidFill>
                  <a:srgbClr val="FFFFFF"/>
                </a:solidFill>
                <a:latin typeface="Calibri"/>
              </a:rPr>
              <a:t>?</a:t>
            </a:r>
          </a:p>
        </p:txBody>
      </p:sp>
      <p:sp>
        <p:nvSpPr>
          <p:cNvPr id="420" name="Slide Number Placeholder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161BBD-C9DB-4BD4-9EC2-808227F9C57F}"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231</a:t>
            </a:fld>
            <a:endParaRPr lang="en-US" sz="1600" spc="-1">
              <a:solidFill>
                <a:srgbClr val="000000"/>
              </a:solidFill>
            </a:endParaRPr>
          </a:p>
        </p:txBody>
      </p:sp>
    </p:spTree>
    <p:extLst>
      <p:ext uri="{BB962C8B-B14F-4D97-AF65-F5344CB8AC3E}">
        <p14:creationId xmlns:p14="http://schemas.microsoft.com/office/powerpoint/2010/main" val="421734309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lide Number Placeholder 5"/>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AFF285-102E-4E38-84AF-3C73E5538840}"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232</a:t>
            </a:fld>
            <a:endParaRPr lang="en-US" sz="1600" spc="-1">
              <a:solidFill>
                <a:srgbClr val="000000"/>
              </a:solidFill>
            </a:endParaRPr>
          </a:p>
        </p:txBody>
      </p:sp>
      <p:sp>
        <p:nvSpPr>
          <p:cNvPr id="422" name="TextBox 421"/>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err="1" smtClean="0">
                <a:solidFill>
                  <a:srgbClr val="FFFF00"/>
                </a:solidFill>
                <a:latin typeface="Calibri"/>
              </a:rPr>
              <a:t>Estableciendo</a:t>
            </a:r>
            <a:r>
              <a:rPr lang="en-US" sz="3600" b="1" spc="-1" dirty="0" smtClean="0">
                <a:solidFill>
                  <a:srgbClr val="FFFF00"/>
                </a:solidFill>
                <a:latin typeface="Calibri"/>
              </a:rPr>
              <a:t> la </a:t>
            </a:r>
            <a:r>
              <a:rPr lang="en-US" sz="3600" b="1" spc="-1" dirty="0" err="1" smtClean="0">
                <a:solidFill>
                  <a:srgbClr val="FFFF00"/>
                </a:solidFill>
                <a:latin typeface="Calibri"/>
              </a:rPr>
              <a:t>dirección</a:t>
            </a:r>
            <a:r>
              <a:rPr lang="en-US" sz="3600" b="1" spc="-1" dirty="0" smtClean="0">
                <a:solidFill>
                  <a:srgbClr val="FFFF00"/>
                </a:solidFill>
                <a:latin typeface="Calibri"/>
              </a:rPr>
              <a:t> </a:t>
            </a:r>
            <a:r>
              <a:rPr lang="en-US" sz="3600" b="1" spc="-1" dirty="0">
                <a:solidFill>
                  <a:srgbClr val="FFFF00"/>
                </a:solidFill>
                <a:latin typeface="Calibri"/>
              </a:rPr>
              <a:t>y </a:t>
            </a:r>
            <a:r>
              <a:rPr lang="en-US" sz="3600" b="1" spc="-1" dirty="0" err="1" smtClean="0">
                <a:solidFill>
                  <a:srgbClr val="FFFF00"/>
                </a:solidFill>
                <a:latin typeface="Calibri"/>
              </a:rPr>
              <a:t>tomando</a:t>
            </a:r>
            <a:r>
              <a:rPr lang="en-US" sz="3600" b="1" spc="-1" dirty="0" smtClean="0">
                <a:solidFill>
                  <a:srgbClr val="FFFF00"/>
                </a:solidFill>
                <a:latin typeface="Calibri"/>
              </a:rPr>
              <a:t> la </a:t>
            </a:r>
            <a:r>
              <a:rPr lang="en-US" sz="3600" b="1" spc="-1" dirty="0" err="1">
                <a:solidFill>
                  <a:srgbClr val="FFFF00"/>
                </a:solidFill>
                <a:latin typeface="Calibri"/>
              </a:rPr>
              <a:t>iniciativa</a:t>
            </a:r>
            <a:endParaRPr lang="en-US" sz="3600" b="1" spc="-1" dirty="0">
              <a:solidFill>
                <a:srgbClr val="FFFF00"/>
              </a:solidFill>
              <a:latin typeface="Calibri"/>
            </a:endParaRPr>
          </a:p>
        </p:txBody>
      </p:sp>
      <p:sp>
        <p:nvSpPr>
          <p:cNvPr id="423" name="TextBox 422"/>
          <p:cNvSpPr txBox="1"/>
          <p:nvPr/>
        </p:nvSpPr>
        <p:spPr>
          <a:xfrm>
            <a:off x="304920" y="685440"/>
            <a:ext cx="11734560" cy="6172200"/>
          </a:xfrm>
          <a:prstGeom prst="rect">
            <a:avLst/>
          </a:prstGeom>
          <a:noFill/>
          <a:ln w="0">
            <a:noFill/>
          </a:ln>
        </p:spPr>
        <p:txBody>
          <a:bodyPr>
            <a:normAutofit fontScale="92500" lnSpcReduction="10000"/>
          </a:bodyPr>
          <a:lstStyle/>
          <a:p>
            <a:pPr>
              <a:lnSpc>
                <a:spcPct val="90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spc="-1" dirty="0" err="1">
                <a:solidFill>
                  <a:srgbClr val="66FFFF"/>
                </a:solidFill>
                <a:latin typeface="Calibri"/>
              </a:rPr>
              <a:t>Evaluación</a:t>
            </a:r>
            <a:r>
              <a:rPr lang="en-US" sz="2700" b="1" spc="-1" dirty="0">
                <a:solidFill>
                  <a:srgbClr val="66FFFF"/>
                </a:solidFill>
                <a:latin typeface="Calibri"/>
              </a:rPr>
              <a:t> </a:t>
            </a:r>
            <a:r>
              <a:rPr lang="en-US" sz="2700" b="1" spc="-1" dirty="0" err="1">
                <a:solidFill>
                  <a:srgbClr val="66FFFF"/>
                </a:solidFill>
                <a:latin typeface="Calibri"/>
              </a:rPr>
              <a:t>realista</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a:solidFill>
                  <a:srgbClr val="FFFFFF"/>
                </a:solidFill>
                <a:latin typeface="Calibri"/>
              </a:rPr>
              <a:t>¿Hay </a:t>
            </a:r>
            <a:r>
              <a:rPr lang="en-US" sz="2700" spc="-1" dirty="0" err="1">
                <a:solidFill>
                  <a:srgbClr val="FFFFFF"/>
                </a:solidFill>
                <a:latin typeface="Calibri"/>
              </a:rPr>
              <a:t>problemas</a:t>
            </a:r>
            <a:r>
              <a:rPr lang="en-US" sz="2700" spc="-1" dirty="0">
                <a:solidFill>
                  <a:srgbClr val="FFFFFF"/>
                </a:solidFill>
                <a:latin typeface="Calibri"/>
              </a:rPr>
              <a:t> </a:t>
            </a:r>
            <a:r>
              <a:rPr lang="en-US" sz="2700" spc="-1" dirty="0" err="1">
                <a:solidFill>
                  <a:srgbClr val="FFFFFF"/>
                </a:solidFill>
                <a:latin typeface="Calibri"/>
              </a:rPr>
              <a:t>inmediatos</a:t>
            </a:r>
            <a:r>
              <a:rPr lang="en-US" sz="2700" spc="-1" dirty="0">
                <a:solidFill>
                  <a:srgbClr val="FFFFFF"/>
                </a:solidFill>
                <a:latin typeface="Calibri"/>
              </a:rPr>
              <a:t> que </a:t>
            </a:r>
            <a:r>
              <a:rPr lang="en-US" sz="2700" spc="-1" dirty="0" err="1">
                <a:solidFill>
                  <a:srgbClr val="FFFFFF"/>
                </a:solidFill>
                <a:latin typeface="Calibri"/>
              </a:rPr>
              <a:t>necesitan</a:t>
            </a:r>
            <a:r>
              <a:rPr lang="en-US" sz="2700" spc="-1" dirty="0">
                <a:solidFill>
                  <a:srgbClr val="FFFFFF"/>
                </a:solidFill>
                <a:latin typeface="Calibri"/>
              </a:rPr>
              <a:t> </a:t>
            </a:r>
            <a:r>
              <a:rPr lang="en-US" sz="2700" spc="-1" dirty="0" err="1">
                <a:solidFill>
                  <a:srgbClr val="FFFFFF"/>
                </a:solidFill>
                <a:latin typeface="Calibri"/>
              </a:rPr>
              <a:t>atención</a:t>
            </a:r>
            <a:r>
              <a:rPr lang="en-US" sz="2700" spc="-1" dirty="0">
                <a:solidFill>
                  <a:srgbClr val="FFFFFF"/>
                </a:solidFill>
                <a:latin typeface="Calibri"/>
              </a:rPr>
              <a:t> de </a:t>
            </a:r>
            <a:r>
              <a:rPr lang="en-US" sz="2700" spc="-1" dirty="0" err="1">
                <a:solidFill>
                  <a:srgbClr val="FFFFFF"/>
                </a:solidFill>
                <a:latin typeface="Calibri"/>
              </a:rPr>
              <a:t>emergencia</a:t>
            </a:r>
            <a:r>
              <a:rPr lang="en-US" sz="2700" spc="-1" dirty="0">
                <a:solidFill>
                  <a:srgbClr val="FFFFFF"/>
                </a:solidFill>
                <a:latin typeface="Calibri"/>
              </a:rPr>
              <a:t>?</a:t>
            </a:r>
            <a:r>
              <a:rPr dirty="0">
                <a:solidFill>
                  <a:prstClr val="black"/>
                </a:solidFill>
              </a:rPr>
              <a:t/>
            </a:r>
            <a:br>
              <a:rPr dirty="0">
                <a:solidFill>
                  <a:prstClr val="black"/>
                </a:solidFill>
              </a:rPr>
            </a:br>
            <a:r>
              <a:rPr lang="en-US" sz="2700" spc="-1" dirty="0">
                <a:solidFill>
                  <a:srgbClr val="FFFFFF"/>
                </a:solidFill>
                <a:latin typeface="Calibri"/>
              </a:rPr>
              <a:t>¿</a:t>
            </a:r>
            <a:r>
              <a:rPr lang="en-US" sz="2700" spc="-1" dirty="0" err="1">
                <a:solidFill>
                  <a:srgbClr val="FFFFFF"/>
                </a:solidFill>
                <a:latin typeface="Calibri"/>
              </a:rPr>
              <a:t>Qué</a:t>
            </a:r>
            <a:r>
              <a:rPr lang="en-US" sz="2700" spc="-1" dirty="0">
                <a:solidFill>
                  <a:srgbClr val="FFFFFF"/>
                </a:solidFill>
                <a:latin typeface="Calibri"/>
              </a:rPr>
              <a:t> </a:t>
            </a:r>
            <a:r>
              <a:rPr lang="en-US" sz="2700" spc="-1" dirty="0" err="1">
                <a:solidFill>
                  <a:srgbClr val="FFFFFF"/>
                </a:solidFill>
                <a:latin typeface="Calibri"/>
              </a:rPr>
              <a:t>acciones</a:t>
            </a:r>
            <a:r>
              <a:rPr lang="en-US" sz="2700" spc="-1" dirty="0">
                <a:solidFill>
                  <a:srgbClr val="FFFFFF"/>
                </a:solidFill>
                <a:latin typeface="Calibri"/>
              </a:rPr>
              <a:t> </a:t>
            </a:r>
            <a:r>
              <a:rPr lang="en-US" sz="2700" spc="-1" dirty="0" err="1" smtClean="0">
                <a:solidFill>
                  <a:srgbClr val="FFFFFF"/>
                </a:solidFill>
                <a:latin typeface="Calibri"/>
              </a:rPr>
              <a:t>puede</a:t>
            </a:r>
            <a:r>
              <a:rPr lang="en-US" sz="2700" spc="-1" dirty="0" smtClean="0">
                <a:solidFill>
                  <a:srgbClr val="FFFFFF"/>
                </a:solidFill>
                <a:latin typeface="Calibri"/>
              </a:rPr>
              <a:t> </a:t>
            </a:r>
            <a:r>
              <a:rPr lang="en-US" sz="2700" spc="-1" dirty="0" err="1" smtClean="0">
                <a:solidFill>
                  <a:srgbClr val="FFFFFF"/>
                </a:solidFill>
                <a:latin typeface="Calibri"/>
              </a:rPr>
              <a:t>usted</a:t>
            </a:r>
            <a:r>
              <a:rPr lang="en-US" sz="2700" spc="-1" dirty="0" smtClean="0">
                <a:solidFill>
                  <a:srgbClr val="FFFFFF"/>
                </a:solidFill>
                <a:latin typeface="Calibri"/>
              </a:rPr>
              <a:t> </a:t>
            </a:r>
            <a:r>
              <a:rPr lang="en-US" sz="2700" spc="-1" dirty="0" err="1" smtClean="0">
                <a:solidFill>
                  <a:srgbClr val="FFFFFF"/>
                </a:solidFill>
                <a:latin typeface="Calibri"/>
              </a:rPr>
              <a:t>realizar</a:t>
            </a:r>
            <a:r>
              <a:rPr lang="en-US" sz="2700" spc="-1" dirty="0" smtClean="0">
                <a:solidFill>
                  <a:srgbClr val="FFFFFF"/>
                </a:solidFill>
                <a:latin typeface="Calibri"/>
              </a:rPr>
              <a:t>?</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a:solidFill>
                  <a:srgbClr val="FFFFFF"/>
                </a:solidFill>
                <a:latin typeface="Calibri"/>
              </a:rPr>
              <a:t>¿</a:t>
            </a:r>
            <a:r>
              <a:rPr lang="en-US" sz="2700" spc="-1" dirty="0" err="1">
                <a:solidFill>
                  <a:srgbClr val="FFFFFF"/>
                </a:solidFill>
                <a:latin typeface="Calibri"/>
              </a:rPr>
              <a:t>Cuáles</a:t>
            </a:r>
            <a:r>
              <a:rPr lang="en-US" sz="2700" spc="-1" dirty="0">
                <a:solidFill>
                  <a:srgbClr val="FFFFFF"/>
                </a:solidFill>
                <a:latin typeface="Calibri"/>
              </a:rPr>
              <a:t> son las </a:t>
            </a:r>
            <a:r>
              <a:rPr lang="en-US" sz="2700" spc="-1" dirty="0" err="1">
                <a:solidFill>
                  <a:srgbClr val="FFFFFF"/>
                </a:solidFill>
                <a:latin typeface="Calibri"/>
              </a:rPr>
              <a:t>fortalezas</a:t>
            </a:r>
            <a:r>
              <a:rPr lang="en-US" sz="2700" spc="-1" dirty="0">
                <a:solidFill>
                  <a:srgbClr val="FFFFFF"/>
                </a:solidFill>
                <a:latin typeface="Calibri"/>
              </a:rPr>
              <a:t> </a:t>
            </a:r>
            <a:r>
              <a:rPr lang="en-US" sz="2700" spc="-1" dirty="0" err="1">
                <a:solidFill>
                  <a:srgbClr val="FFFFFF"/>
                </a:solidFill>
                <a:latin typeface="Calibri"/>
              </a:rPr>
              <a:t>espirituales</a:t>
            </a:r>
            <a:r>
              <a:rPr lang="en-US" sz="2700" spc="-1" dirty="0">
                <a:solidFill>
                  <a:srgbClr val="FFFFFF"/>
                </a:solidFill>
                <a:latin typeface="Calibri"/>
              </a:rPr>
              <a:t> de </a:t>
            </a:r>
            <a:r>
              <a:rPr lang="en-US" sz="2700" spc="-1" dirty="0" err="1" smtClean="0">
                <a:solidFill>
                  <a:srgbClr val="FFFFFF"/>
                </a:solidFill>
                <a:latin typeface="Calibri"/>
              </a:rPr>
              <a:t>su</a:t>
            </a:r>
            <a:r>
              <a:rPr lang="en-US" sz="2700" spc="-1" dirty="0" smtClean="0">
                <a:solidFill>
                  <a:srgbClr val="FFFFFF"/>
                </a:solidFill>
                <a:latin typeface="Calibri"/>
              </a:rPr>
              <a:t> </a:t>
            </a:r>
            <a:r>
              <a:rPr lang="en-US" sz="2700" spc="-1" dirty="0" err="1" smtClean="0">
                <a:solidFill>
                  <a:srgbClr val="FFFFFF"/>
                </a:solidFill>
                <a:latin typeface="Calibri"/>
              </a:rPr>
              <a:t>familia</a:t>
            </a:r>
            <a:r>
              <a:rPr lang="en-US" sz="2700" spc="-1" dirty="0" smtClean="0">
                <a:solidFill>
                  <a:srgbClr val="FFFFFF"/>
                </a:solidFill>
                <a:latin typeface="Calibri"/>
              </a:rPr>
              <a:t> </a:t>
            </a:r>
            <a:r>
              <a:rPr lang="en-US" sz="2700" spc="-1" dirty="0" err="1">
                <a:solidFill>
                  <a:srgbClr val="FFFFFF"/>
                </a:solidFill>
                <a:latin typeface="Calibri"/>
              </a:rPr>
              <a:t>sobre</a:t>
            </a:r>
            <a:r>
              <a:rPr lang="en-US" sz="2700" spc="-1" dirty="0">
                <a:solidFill>
                  <a:srgbClr val="FFFFFF"/>
                </a:solidFill>
                <a:latin typeface="Calibri"/>
              </a:rPr>
              <a:t> las </a:t>
            </a:r>
            <a:r>
              <a:rPr lang="en-US" sz="2700" spc="-1" dirty="0" smtClean="0">
                <a:solidFill>
                  <a:srgbClr val="FFFFFF"/>
                </a:solidFill>
                <a:latin typeface="Calibri"/>
              </a:rPr>
              <a:t>que se </a:t>
            </a:r>
            <a:r>
              <a:rPr lang="en-US" sz="2700" spc="-1" dirty="0" err="1" smtClean="0">
                <a:solidFill>
                  <a:srgbClr val="FFFFFF"/>
                </a:solidFill>
                <a:latin typeface="Calibri"/>
              </a:rPr>
              <a:t>puede</a:t>
            </a:r>
            <a:r>
              <a:rPr lang="en-US" sz="2700" spc="-1" dirty="0" smtClean="0">
                <a:solidFill>
                  <a:srgbClr val="FFFFFF"/>
                </a:solidFill>
                <a:latin typeface="Calibri"/>
              </a:rPr>
              <a:t> </a:t>
            </a:r>
            <a:r>
              <a:rPr lang="en-US" sz="2700" spc="-1" dirty="0" err="1" smtClean="0">
                <a:solidFill>
                  <a:srgbClr val="FFFFFF"/>
                </a:solidFill>
                <a:latin typeface="Calibri"/>
              </a:rPr>
              <a:t>ir</a:t>
            </a:r>
            <a:r>
              <a:rPr lang="en-US" sz="2700" spc="-1" dirty="0" smtClean="0">
                <a:solidFill>
                  <a:srgbClr val="FFFFFF"/>
                </a:solidFill>
                <a:latin typeface="Calibri"/>
              </a:rPr>
              <a:t> </a:t>
            </a:r>
            <a:r>
              <a:rPr lang="en-US" sz="2700" spc="-1" dirty="0" err="1" smtClean="0">
                <a:solidFill>
                  <a:srgbClr val="FFFFFF"/>
                </a:solidFill>
                <a:latin typeface="Calibri"/>
              </a:rPr>
              <a:t>edificando</a:t>
            </a:r>
            <a:r>
              <a:rPr lang="en-US" sz="2700" spc="-1" dirty="0" smtClean="0">
                <a:solidFill>
                  <a:srgbClr val="FFFFFF"/>
                </a:solidFill>
                <a:latin typeface="Calibri"/>
              </a:rPr>
              <a:t>? </a:t>
            </a:r>
            <a:r>
              <a:rPr lang="en-US" sz="2700" spc="-1" dirty="0">
                <a:solidFill>
                  <a:srgbClr val="FFFFFF"/>
                </a:solidFill>
                <a:latin typeface="Calibri"/>
              </a:rPr>
              <a:t>¿</a:t>
            </a:r>
            <a:r>
              <a:rPr lang="en-US" sz="2700" spc="-1" dirty="0" err="1">
                <a:solidFill>
                  <a:srgbClr val="FFFFFF"/>
                </a:solidFill>
                <a:latin typeface="Calibri"/>
              </a:rPr>
              <a:t>Debilidades</a:t>
            </a:r>
            <a:r>
              <a:rPr lang="en-US" sz="2700" spc="-1" dirty="0">
                <a:solidFill>
                  <a:srgbClr val="FFFFFF"/>
                </a:solidFill>
                <a:latin typeface="Calibri"/>
              </a:rPr>
              <a:t> para defender y </a:t>
            </a:r>
            <a:r>
              <a:rPr lang="en-US" sz="2700" spc="-1" dirty="0" err="1">
                <a:solidFill>
                  <a:srgbClr val="FFFFFF"/>
                </a:solidFill>
                <a:latin typeface="Calibri"/>
              </a:rPr>
              <a:t>sanar</a:t>
            </a:r>
            <a:r>
              <a:rPr lang="en-US" sz="2700" spc="-1" dirty="0">
                <a:solidFill>
                  <a:srgbClr val="FFFFFF"/>
                </a:solidFill>
                <a:latin typeface="Calibri"/>
              </a:rPr>
              <a:t>? (</a:t>
            </a:r>
            <a:r>
              <a:rPr lang="en-US" sz="2700" spc="-1" dirty="0" err="1" smtClean="0">
                <a:solidFill>
                  <a:srgbClr val="FFFFFF"/>
                </a:solidFill>
                <a:latin typeface="Calibri"/>
              </a:rPr>
              <a:t>Conocimiento</a:t>
            </a:r>
            <a:r>
              <a:rPr lang="en-US" sz="2700" spc="-1" dirty="0" smtClean="0">
                <a:solidFill>
                  <a:srgbClr val="FFFFFF"/>
                </a:solidFill>
                <a:latin typeface="Calibri"/>
              </a:rPr>
              <a:t>, </a:t>
            </a:r>
            <a:r>
              <a:rPr lang="en-US" sz="2700" spc="-1" dirty="0" err="1">
                <a:solidFill>
                  <a:srgbClr val="FFFFFF"/>
                </a:solidFill>
                <a:latin typeface="Calibri"/>
              </a:rPr>
              <a:t>fe</a:t>
            </a:r>
            <a:r>
              <a:rPr lang="en-US" sz="2700" spc="-1" dirty="0">
                <a:solidFill>
                  <a:srgbClr val="FFFFFF"/>
                </a:solidFill>
                <a:latin typeface="Calibri"/>
              </a:rPr>
              <a:t>, </a:t>
            </a:r>
            <a:r>
              <a:rPr lang="en-US" sz="2700" spc="-1" dirty="0" err="1">
                <a:solidFill>
                  <a:srgbClr val="FFFFFF"/>
                </a:solidFill>
                <a:latin typeface="Calibri"/>
              </a:rPr>
              <a:t>influencias</a:t>
            </a:r>
            <a:r>
              <a:rPr lang="en-US" sz="2700" spc="-1" dirty="0">
                <a:solidFill>
                  <a:srgbClr val="FFFFFF"/>
                </a:solidFill>
                <a:latin typeface="Calibri"/>
              </a:rPr>
              <a:t>, </a:t>
            </a:r>
            <a:r>
              <a:rPr lang="en-US" sz="2700" spc="-1" dirty="0" err="1">
                <a:solidFill>
                  <a:srgbClr val="FFFFFF"/>
                </a:solidFill>
                <a:latin typeface="Calibri"/>
              </a:rPr>
              <a:t>hábitos</a:t>
            </a:r>
            <a:r>
              <a:rPr lang="en-US" sz="2700" spc="-1" dirty="0">
                <a:solidFill>
                  <a:srgbClr val="FFFFFF"/>
                </a:solidFill>
                <a:latin typeface="Calibri"/>
              </a:rPr>
              <a:t>, </a:t>
            </a:r>
            <a:r>
              <a:rPr lang="en-US" sz="2700" spc="-1" dirty="0" err="1">
                <a:solidFill>
                  <a:srgbClr val="FFFFFF"/>
                </a:solidFill>
                <a:latin typeface="Calibri"/>
              </a:rPr>
              <a:t>actitudes</a:t>
            </a:r>
            <a:r>
              <a:rPr lang="en-US" sz="2700" spc="-1" dirty="0">
                <a:solidFill>
                  <a:srgbClr val="FFFFFF"/>
                </a:solidFill>
                <a:latin typeface="Calibri"/>
              </a:rPr>
              <a:t>, </a:t>
            </a:r>
            <a:r>
              <a:rPr lang="en-US" sz="2700" spc="-1" dirty="0" err="1">
                <a:solidFill>
                  <a:srgbClr val="FFFFFF"/>
                </a:solidFill>
                <a:latin typeface="Calibri"/>
              </a:rPr>
              <a:t>valores</a:t>
            </a:r>
            <a:r>
              <a:rPr lang="en-US" sz="2700" spc="-1" dirty="0">
                <a:solidFill>
                  <a:srgbClr val="FFFFFF"/>
                </a:solidFill>
                <a:latin typeface="Calibri"/>
              </a:rPr>
              <a:t> </a:t>
            </a:r>
            <a:r>
              <a:rPr lang="en-US" sz="2700" spc="-1" dirty="0" err="1">
                <a:solidFill>
                  <a:srgbClr val="FFFFFF"/>
                </a:solidFill>
                <a:latin typeface="Calibri"/>
              </a:rPr>
              <a:t>implícitos</a:t>
            </a:r>
            <a:r>
              <a:rPr lang="en-US" sz="2700" spc="-1" dirty="0">
                <a:solidFill>
                  <a:srgbClr val="FFFFFF"/>
                </a:solidFill>
                <a:latin typeface="Calibri"/>
              </a:rPr>
              <a:t>)</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a:solidFill>
                  <a:srgbClr val="FFFFFF"/>
                </a:solidFill>
                <a:latin typeface="Calibri"/>
              </a:rPr>
              <a:t>¿</a:t>
            </a:r>
            <a:r>
              <a:rPr lang="en-US" sz="2700" spc="-1" dirty="0" err="1">
                <a:solidFill>
                  <a:srgbClr val="FFFFFF"/>
                </a:solidFill>
                <a:latin typeface="Calibri"/>
              </a:rPr>
              <a:t>Qué</a:t>
            </a:r>
            <a:r>
              <a:rPr lang="en-US" sz="2700" spc="-1" dirty="0">
                <a:solidFill>
                  <a:srgbClr val="FFFFFF"/>
                </a:solidFill>
                <a:latin typeface="Calibri"/>
              </a:rPr>
              <a:t> </a:t>
            </a:r>
            <a:r>
              <a:rPr lang="en-US" sz="2700" spc="-1" dirty="0" err="1">
                <a:solidFill>
                  <a:srgbClr val="FFFFFF"/>
                </a:solidFill>
                <a:latin typeface="Calibri"/>
              </a:rPr>
              <a:t>tendencias</a:t>
            </a:r>
            <a:r>
              <a:rPr lang="en-US" sz="2700" spc="-1" dirty="0">
                <a:solidFill>
                  <a:srgbClr val="FFFFFF"/>
                </a:solidFill>
                <a:latin typeface="Calibri"/>
              </a:rPr>
              <a:t> </a:t>
            </a:r>
            <a:r>
              <a:rPr lang="en-US" sz="2700" spc="-1" dirty="0" err="1" smtClean="0">
                <a:solidFill>
                  <a:srgbClr val="FFFFFF"/>
                </a:solidFill>
                <a:latin typeface="Calibri"/>
              </a:rPr>
              <a:t>ve</a:t>
            </a:r>
            <a:r>
              <a:rPr lang="en-US" sz="2700" spc="-1" dirty="0" smtClean="0">
                <a:solidFill>
                  <a:srgbClr val="FFFFFF"/>
                </a:solidFill>
                <a:latin typeface="Calibri"/>
              </a:rPr>
              <a:t> </a:t>
            </a:r>
            <a:r>
              <a:rPr lang="en-US" sz="2700" spc="-1" dirty="0">
                <a:solidFill>
                  <a:srgbClr val="FFFFFF"/>
                </a:solidFill>
                <a:latin typeface="Calibri"/>
              </a:rPr>
              <a:t>que </a:t>
            </a:r>
            <a:r>
              <a:rPr lang="en-US" sz="2700" spc="-1" dirty="0" err="1">
                <a:solidFill>
                  <a:srgbClr val="FFFFFF"/>
                </a:solidFill>
                <a:latin typeface="Calibri"/>
              </a:rPr>
              <a:t>sean</a:t>
            </a:r>
            <a:r>
              <a:rPr lang="en-US" sz="2700" spc="-1" dirty="0">
                <a:solidFill>
                  <a:srgbClr val="FFFFFF"/>
                </a:solidFill>
                <a:latin typeface="Calibri"/>
              </a:rPr>
              <a:t> </a:t>
            </a:r>
            <a:r>
              <a:rPr lang="en-US" sz="2700" spc="-1" dirty="0" err="1">
                <a:solidFill>
                  <a:srgbClr val="FFFFFF"/>
                </a:solidFill>
                <a:latin typeface="Calibri"/>
              </a:rPr>
              <a:t>alentadoras</a:t>
            </a:r>
            <a:r>
              <a:rPr lang="en-US" sz="2700" spc="-1" dirty="0">
                <a:solidFill>
                  <a:srgbClr val="FFFFFF"/>
                </a:solidFill>
                <a:latin typeface="Calibri"/>
              </a:rPr>
              <a:t>? ¿</a:t>
            </a:r>
            <a:r>
              <a:rPr lang="en-US" sz="2700" spc="-1" dirty="0" err="1" smtClean="0">
                <a:solidFill>
                  <a:srgbClr val="FFFFFF"/>
                </a:solidFill>
                <a:latin typeface="Calibri"/>
              </a:rPr>
              <a:t>Desalentadoras</a:t>
            </a:r>
            <a:r>
              <a:rPr lang="en-US" sz="2700" spc="-1" dirty="0" smtClean="0">
                <a:solidFill>
                  <a:srgbClr val="FFFFFF"/>
                </a:solidFill>
                <a:latin typeface="Calibri"/>
              </a:rPr>
              <a:t> </a:t>
            </a:r>
            <a:r>
              <a:rPr lang="en-US" sz="2700" spc="-1" dirty="0">
                <a:solidFill>
                  <a:srgbClr val="FFFFFF"/>
                </a:solidFill>
                <a:latin typeface="Calibri"/>
              </a:rPr>
              <a:t>o </a:t>
            </a:r>
            <a:r>
              <a:rPr lang="en-US" sz="2700" spc="-1" dirty="0" err="1" smtClean="0">
                <a:solidFill>
                  <a:srgbClr val="FFFFFF"/>
                </a:solidFill>
                <a:latin typeface="Calibri"/>
              </a:rPr>
              <a:t>inquietantes</a:t>
            </a:r>
            <a:r>
              <a:rPr lang="en-US" sz="2700" spc="-1" dirty="0" smtClean="0">
                <a:solidFill>
                  <a:srgbClr val="FFFFFF"/>
                </a:solidFill>
                <a:latin typeface="Calibri"/>
              </a:rPr>
              <a:t>?</a:t>
            </a:r>
            <a:endParaRPr lang="en-US" sz="2700" b="1" spc="-1" dirty="0">
              <a:solidFill>
                <a:srgbClr val="FFFFFF"/>
              </a:solidFill>
              <a:latin typeface="Calibri"/>
            </a:endParaRPr>
          </a:p>
          <a:p>
            <a:pPr>
              <a:lnSpc>
                <a:spcPct val="90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i="1" spc="-1" dirty="0" err="1" smtClean="0">
                <a:solidFill>
                  <a:srgbClr val="66FFFF"/>
                </a:solidFill>
                <a:latin typeface="Calibri"/>
              </a:rPr>
              <a:t>Planificación</a:t>
            </a:r>
            <a:r>
              <a:rPr lang="en-US" sz="2700" b="1" i="1" spc="-1" dirty="0" smtClean="0">
                <a:solidFill>
                  <a:srgbClr val="66FFFF"/>
                </a:solidFill>
                <a:latin typeface="Calibri"/>
              </a:rPr>
              <a:t> </a:t>
            </a:r>
            <a:r>
              <a:rPr lang="en-US" sz="2700" b="1" spc="-1" dirty="0" err="1">
                <a:solidFill>
                  <a:srgbClr val="66FFFF"/>
                </a:solidFill>
                <a:latin typeface="Calibri"/>
              </a:rPr>
              <a:t>e</a:t>
            </a:r>
            <a:r>
              <a:rPr lang="en-US" sz="2700" b="1" spc="-1" dirty="0" err="1" smtClean="0">
                <a:solidFill>
                  <a:srgbClr val="66FFFF"/>
                </a:solidFill>
                <a:latin typeface="Calibri"/>
              </a:rPr>
              <a:t>stratégica</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err="1" smtClean="0">
                <a:solidFill>
                  <a:srgbClr val="FFFFFF"/>
                </a:solidFill>
                <a:latin typeface="Calibri"/>
              </a:rPr>
              <a:t>Imagínese</a:t>
            </a:r>
            <a:r>
              <a:rPr lang="en-US" sz="2700" spc="-1" dirty="0" smtClean="0">
                <a:solidFill>
                  <a:srgbClr val="FFFFFF"/>
                </a:solidFill>
                <a:latin typeface="Calibri"/>
              </a:rPr>
              <a:t>, </a:t>
            </a:r>
            <a:r>
              <a:rPr lang="en-US" sz="2700" spc="-1" dirty="0" err="1" smtClean="0">
                <a:solidFill>
                  <a:srgbClr val="FFFFFF"/>
                </a:solidFill>
                <a:latin typeface="Calibri"/>
              </a:rPr>
              <a:t>en</a:t>
            </a:r>
            <a:r>
              <a:rPr lang="en-US" sz="2700" spc="-1" dirty="0" smtClean="0">
                <a:solidFill>
                  <a:srgbClr val="FFFFFF"/>
                </a:solidFill>
                <a:latin typeface="Calibri"/>
              </a:rPr>
              <a:t> </a:t>
            </a:r>
            <a:r>
              <a:rPr lang="en-US" sz="2700" spc="-1" dirty="0">
                <a:solidFill>
                  <a:srgbClr val="FFFFFF"/>
                </a:solidFill>
                <a:latin typeface="Calibri"/>
              </a:rPr>
              <a:t>5 a 10 </a:t>
            </a:r>
            <a:r>
              <a:rPr lang="en-US" sz="2700" spc="-1" dirty="0" err="1">
                <a:solidFill>
                  <a:srgbClr val="FFFFFF"/>
                </a:solidFill>
                <a:latin typeface="Calibri"/>
              </a:rPr>
              <a:t>años</a:t>
            </a:r>
            <a:r>
              <a:rPr lang="en-US" sz="2700" spc="-1" dirty="0">
                <a:solidFill>
                  <a:srgbClr val="FFFFFF"/>
                </a:solidFill>
                <a:latin typeface="Calibri"/>
              </a:rPr>
              <a:t>: ¿</a:t>
            </a:r>
            <a:r>
              <a:rPr lang="en-US" sz="2700" spc="-1" dirty="0" err="1">
                <a:solidFill>
                  <a:srgbClr val="FFFFFF"/>
                </a:solidFill>
                <a:latin typeface="Calibri"/>
              </a:rPr>
              <a:t>dónde</a:t>
            </a:r>
            <a:r>
              <a:rPr lang="en-US" sz="2700" spc="-1" dirty="0">
                <a:solidFill>
                  <a:srgbClr val="FFFFFF"/>
                </a:solidFill>
                <a:latin typeface="Calibri"/>
              </a:rPr>
              <a:t> </a:t>
            </a:r>
            <a:r>
              <a:rPr lang="en-US" sz="2700" spc="-1" dirty="0" err="1">
                <a:solidFill>
                  <a:srgbClr val="FFFFFF"/>
                </a:solidFill>
                <a:latin typeface="Calibri"/>
              </a:rPr>
              <a:t>estará</a:t>
            </a:r>
            <a:r>
              <a:rPr lang="en-US" sz="2700" spc="-1" dirty="0">
                <a:solidFill>
                  <a:srgbClr val="FFFFFF"/>
                </a:solidFill>
                <a:latin typeface="Calibri"/>
              </a:rPr>
              <a:t> la </a:t>
            </a:r>
            <a:r>
              <a:rPr lang="en-US" sz="2700" spc="-1" dirty="0" err="1">
                <a:solidFill>
                  <a:srgbClr val="FFFFFF"/>
                </a:solidFill>
                <a:latin typeface="Calibri"/>
              </a:rPr>
              <a:t>familia</a:t>
            </a:r>
            <a:r>
              <a:rPr lang="en-US" sz="2700" spc="-1" dirty="0">
                <a:solidFill>
                  <a:srgbClr val="FFFFFF"/>
                </a:solidFill>
                <a:latin typeface="Calibri"/>
              </a:rPr>
              <a:t>, </a:t>
            </a:r>
            <a:r>
              <a:rPr lang="en-US" sz="2700" spc="-1" dirty="0" err="1">
                <a:solidFill>
                  <a:srgbClr val="FFFFFF"/>
                </a:solidFill>
                <a:latin typeface="Calibri"/>
              </a:rPr>
              <a:t>idealmente</a:t>
            </a:r>
            <a:r>
              <a:rPr lang="en-US" sz="2700" spc="-1" dirty="0">
                <a:solidFill>
                  <a:srgbClr val="FFFFFF"/>
                </a:solidFill>
                <a:latin typeface="Calibri"/>
              </a:rPr>
              <a:t>, </a:t>
            </a:r>
            <a:r>
              <a:rPr lang="en-US" sz="2700" spc="-1" dirty="0" err="1">
                <a:solidFill>
                  <a:srgbClr val="FFFFFF"/>
                </a:solidFill>
                <a:latin typeface="Calibri"/>
              </a:rPr>
              <a:t>en</a:t>
            </a:r>
            <a:r>
              <a:rPr lang="en-US" sz="2700" spc="-1" dirty="0">
                <a:solidFill>
                  <a:srgbClr val="FFFFFF"/>
                </a:solidFill>
                <a:latin typeface="Calibri"/>
              </a:rPr>
              <a:t> </a:t>
            </a:r>
            <a:r>
              <a:rPr lang="en-US" sz="2700" spc="-1" dirty="0" err="1" smtClean="0">
                <a:solidFill>
                  <a:srgbClr val="FFFFFF"/>
                </a:solidFill>
                <a:latin typeface="Calibri"/>
              </a:rPr>
              <a:t>términos</a:t>
            </a:r>
            <a:r>
              <a:rPr lang="en-US" sz="2700" spc="-1" dirty="0" smtClean="0">
                <a:solidFill>
                  <a:srgbClr val="FFFFFF"/>
                </a:solidFill>
                <a:latin typeface="Calibri"/>
              </a:rPr>
              <a:t> de </a:t>
            </a:r>
            <a:r>
              <a:rPr lang="en-US" sz="2700" spc="-1" dirty="0" err="1">
                <a:solidFill>
                  <a:srgbClr val="FFFFFF"/>
                </a:solidFill>
                <a:latin typeface="Calibri"/>
              </a:rPr>
              <a:t>crecimiento</a:t>
            </a:r>
            <a:r>
              <a:rPr lang="en-US" sz="2700" spc="-1" dirty="0">
                <a:solidFill>
                  <a:srgbClr val="FFFFFF"/>
                </a:solidFill>
                <a:latin typeface="Calibri"/>
              </a:rPr>
              <a:t> </a:t>
            </a:r>
            <a:r>
              <a:rPr lang="en-US" sz="2700" spc="-1" dirty="0" err="1">
                <a:solidFill>
                  <a:srgbClr val="FFFFFF"/>
                </a:solidFill>
                <a:latin typeface="Calibri"/>
              </a:rPr>
              <a:t>espiritual</a:t>
            </a:r>
            <a:r>
              <a:rPr lang="en-US" sz="2700" spc="-1" dirty="0">
                <a:solidFill>
                  <a:srgbClr val="FFFFFF"/>
                </a:solidFill>
                <a:latin typeface="Calibri"/>
              </a:rPr>
              <a:t>?</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a:solidFill>
                  <a:srgbClr val="FFFFFF"/>
                </a:solidFill>
                <a:latin typeface="Calibri"/>
              </a:rPr>
              <a:t>¿</a:t>
            </a:r>
            <a:r>
              <a:rPr lang="en-US" sz="2700" spc="-1" dirty="0" err="1">
                <a:solidFill>
                  <a:srgbClr val="FFFFFF"/>
                </a:solidFill>
                <a:latin typeface="Calibri"/>
              </a:rPr>
              <a:t>Qué</a:t>
            </a:r>
            <a:r>
              <a:rPr lang="en-US" sz="2700" spc="-1" dirty="0">
                <a:solidFill>
                  <a:srgbClr val="FFFFFF"/>
                </a:solidFill>
                <a:latin typeface="Calibri"/>
              </a:rPr>
              <a:t> </a:t>
            </a:r>
            <a:r>
              <a:rPr lang="en-US" sz="2700" spc="-1" dirty="0" err="1">
                <a:solidFill>
                  <a:srgbClr val="FFFFFF"/>
                </a:solidFill>
                <a:latin typeface="Calibri"/>
              </a:rPr>
              <a:t>parece</a:t>
            </a:r>
            <a:r>
              <a:rPr lang="en-US" sz="2700" spc="-1" dirty="0">
                <a:solidFill>
                  <a:srgbClr val="FFFFFF"/>
                </a:solidFill>
                <a:latin typeface="Calibri"/>
              </a:rPr>
              <a:t> </a:t>
            </a:r>
            <a:r>
              <a:rPr lang="en-US" sz="2700" spc="-1" dirty="0" err="1">
                <a:solidFill>
                  <a:srgbClr val="FFFFFF"/>
                </a:solidFill>
                <a:latin typeface="Calibri"/>
              </a:rPr>
              <a:t>difícil</a:t>
            </a:r>
            <a:r>
              <a:rPr lang="en-US" sz="2700" spc="-1" dirty="0">
                <a:solidFill>
                  <a:srgbClr val="FFFFFF"/>
                </a:solidFill>
                <a:latin typeface="Calibri"/>
              </a:rPr>
              <a:t> de </a:t>
            </a:r>
            <a:r>
              <a:rPr lang="en-US" sz="2700" spc="-1" dirty="0" err="1">
                <a:solidFill>
                  <a:srgbClr val="FFFFFF"/>
                </a:solidFill>
                <a:latin typeface="Calibri"/>
              </a:rPr>
              <a:t>lograr</a:t>
            </a:r>
            <a:r>
              <a:rPr lang="en-US" sz="2700" spc="-1" dirty="0">
                <a:solidFill>
                  <a:srgbClr val="FFFFFF"/>
                </a:solidFill>
                <a:latin typeface="Calibri"/>
              </a:rPr>
              <a:t> </a:t>
            </a:r>
            <a:r>
              <a:rPr lang="en-US" sz="2700" spc="-1" dirty="0" err="1">
                <a:solidFill>
                  <a:srgbClr val="FFFFFF"/>
                </a:solidFill>
                <a:latin typeface="Calibri"/>
              </a:rPr>
              <a:t>en</a:t>
            </a:r>
            <a:r>
              <a:rPr lang="en-US" sz="2700" spc="-1" dirty="0">
                <a:solidFill>
                  <a:srgbClr val="FFFFFF"/>
                </a:solidFill>
                <a:latin typeface="Calibri"/>
              </a:rPr>
              <a:t> </a:t>
            </a:r>
            <a:r>
              <a:rPr lang="en-US" sz="2700" spc="-1" dirty="0" err="1">
                <a:solidFill>
                  <a:srgbClr val="FFFFFF"/>
                </a:solidFill>
                <a:latin typeface="Calibri"/>
              </a:rPr>
              <a:t>esta</a:t>
            </a:r>
            <a:r>
              <a:rPr lang="en-US" sz="2700" spc="-1" dirty="0">
                <a:solidFill>
                  <a:srgbClr val="FFFFFF"/>
                </a:solidFill>
                <a:latin typeface="Calibri"/>
              </a:rPr>
              <a:t> imagen ideal? ¿</a:t>
            </a:r>
            <a:r>
              <a:rPr lang="en-US" sz="2700" spc="-1" dirty="0" err="1">
                <a:solidFill>
                  <a:srgbClr val="FFFFFF"/>
                </a:solidFill>
                <a:latin typeface="Calibri"/>
              </a:rPr>
              <a:t>Qué</a:t>
            </a:r>
            <a:r>
              <a:rPr lang="en-US" sz="2700" spc="-1" dirty="0">
                <a:solidFill>
                  <a:srgbClr val="FFFFFF"/>
                </a:solidFill>
                <a:latin typeface="Calibri"/>
              </a:rPr>
              <a:t> </a:t>
            </a:r>
            <a:r>
              <a:rPr lang="en-US" sz="2700" spc="-1" dirty="0" err="1">
                <a:solidFill>
                  <a:srgbClr val="FFFFFF"/>
                </a:solidFill>
                <a:latin typeface="Calibri"/>
              </a:rPr>
              <a:t>barreras</a:t>
            </a:r>
            <a:r>
              <a:rPr lang="en-US" sz="2700" spc="-1" dirty="0">
                <a:solidFill>
                  <a:srgbClr val="FFFFFF"/>
                </a:solidFill>
                <a:latin typeface="Calibri"/>
              </a:rPr>
              <a:t> </a:t>
            </a:r>
            <a:r>
              <a:rPr lang="en-US" sz="2700" spc="-1" dirty="0" err="1">
                <a:solidFill>
                  <a:srgbClr val="FFFFFF"/>
                </a:solidFill>
                <a:latin typeface="Calibri"/>
              </a:rPr>
              <a:t>existen</a:t>
            </a:r>
            <a:r>
              <a:rPr lang="en-US" sz="2700" spc="-1" dirty="0">
                <a:solidFill>
                  <a:srgbClr val="FFFFFF"/>
                </a:solidFill>
                <a:latin typeface="Calibri"/>
              </a:rPr>
              <a:t>?</a:t>
            </a:r>
            <a:endParaRPr lang="en-US" sz="2700" b="1" spc="-1" dirty="0">
              <a:solidFill>
                <a:srgbClr val="FFFFFF"/>
              </a:solidFill>
              <a:latin typeface="Calibri"/>
            </a:endParaRPr>
          </a:p>
          <a:p>
            <a:pPr>
              <a:lnSpc>
                <a:spcPct val="90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i="1" spc="-1" dirty="0" err="1" smtClean="0">
                <a:solidFill>
                  <a:srgbClr val="66FFFF"/>
                </a:solidFill>
                <a:latin typeface="Calibri"/>
              </a:rPr>
              <a:t>Iniciativas</a:t>
            </a:r>
            <a:r>
              <a:rPr lang="en-US" sz="2700" b="1" i="1" spc="-1" dirty="0" smtClean="0">
                <a:solidFill>
                  <a:srgbClr val="66FFFF"/>
                </a:solidFill>
                <a:latin typeface="Calibri"/>
              </a:rPr>
              <a:t> </a:t>
            </a:r>
            <a:r>
              <a:rPr lang="en-US" sz="2700" b="1" spc="-1" dirty="0" smtClean="0">
                <a:solidFill>
                  <a:srgbClr val="66FFFF"/>
                </a:solidFill>
                <a:latin typeface="Calibri"/>
              </a:rPr>
              <a:t>(</a:t>
            </a:r>
            <a:r>
              <a:rPr lang="en-US" sz="2700" b="1" spc="-1" dirty="0" err="1" smtClean="0">
                <a:solidFill>
                  <a:srgbClr val="66FFFF"/>
                </a:solidFill>
                <a:latin typeface="Calibri"/>
              </a:rPr>
              <a:t>tácticas</a:t>
            </a:r>
            <a:r>
              <a:rPr lang="en-US" sz="2700" b="1" spc="-1" dirty="0" smtClean="0">
                <a:solidFill>
                  <a:srgbClr val="66FFFF"/>
                </a:solidFill>
                <a:latin typeface="Calibri"/>
              </a:rPr>
              <a:t>) a </a:t>
            </a:r>
            <a:r>
              <a:rPr lang="en-US" sz="2700" b="1" spc="-1" dirty="0" err="1" smtClean="0">
                <a:solidFill>
                  <a:srgbClr val="66FFFF"/>
                </a:solidFill>
                <a:latin typeface="Calibri"/>
              </a:rPr>
              <a:t>corto</a:t>
            </a:r>
            <a:r>
              <a:rPr lang="en-US" sz="2700" b="1" spc="-1" dirty="0" smtClean="0">
                <a:solidFill>
                  <a:srgbClr val="66FFFF"/>
                </a:solidFill>
                <a:latin typeface="Calibri"/>
              </a:rPr>
              <a:t> </a:t>
            </a:r>
            <a:r>
              <a:rPr lang="en-US" sz="2700" b="1" spc="-1" dirty="0" err="1" smtClean="0">
                <a:solidFill>
                  <a:srgbClr val="66FFFF"/>
                </a:solidFill>
                <a:latin typeface="Calibri"/>
              </a:rPr>
              <a:t>plazo</a:t>
            </a:r>
            <a:r>
              <a:rPr lang="en-US" sz="2700" b="1" spc="-1" dirty="0" smtClean="0">
                <a:solidFill>
                  <a:srgbClr val="66FFFF"/>
                </a:solidFill>
                <a:latin typeface="Calibri"/>
              </a:rPr>
              <a:t> </a:t>
            </a:r>
            <a:r>
              <a:rPr lang="en-US" sz="2700" b="1" spc="-1" dirty="0">
                <a:solidFill>
                  <a:srgbClr val="66FFFF"/>
                </a:solidFill>
                <a:latin typeface="Calibri"/>
              </a:rPr>
              <a:t>– ¿</a:t>
            </a:r>
            <a:r>
              <a:rPr lang="en-US" sz="2700" b="1" spc="-1" dirty="0" err="1">
                <a:solidFill>
                  <a:srgbClr val="66FFFF"/>
                </a:solidFill>
                <a:latin typeface="Calibri"/>
              </a:rPr>
              <a:t>Qué</a:t>
            </a:r>
            <a:r>
              <a:rPr lang="en-US" sz="2700" b="1" spc="-1" dirty="0">
                <a:solidFill>
                  <a:srgbClr val="66FFFF"/>
                </a:solidFill>
                <a:latin typeface="Calibri"/>
              </a:rPr>
              <a:t> hay que </a:t>
            </a:r>
            <a:r>
              <a:rPr lang="en-US" sz="2700" b="1" spc="-1" dirty="0" err="1">
                <a:solidFill>
                  <a:srgbClr val="66FFFF"/>
                </a:solidFill>
                <a:latin typeface="Calibri"/>
              </a:rPr>
              <a:t>hacer</a:t>
            </a:r>
            <a:r>
              <a:rPr lang="en-US" sz="2700" b="1" spc="-1" dirty="0">
                <a:solidFill>
                  <a:srgbClr val="66FFFF"/>
                </a:solidFill>
                <a:latin typeface="Calibri"/>
              </a:rPr>
              <a:t>?</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a:solidFill>
                  <a:srgbClr val="FFFFFF"/>
                </a:solidFill>
                <a:latin typeface="Calibri"/>
              </a:rPr>
              <a:t>[Su </a:t>
            </a:r>
            <a:r>
              <a:rPr lang="en-US" sz="2700" spc="-1" dirty="0" err="1">
                <a:solidFill>
                  <a:srgbClr val="FFFFFF"/>
                </a:solidFill>
                <a:latin typeface="Calibri"/>
              </a:rPr>
              <a:t>ejemplo</a:t>
            </a:r>
            <a:r>
              <a:rPr lang="en-US" sz="2700" spc="-1" dirty="0">
                <a:solidFill>
                  <a:srgbClr val="FFFFFF"/>
                </a:solidFill>
                <a:latin typeface="Calibri"/>
              </a:rPr>
              <a:t>] y </a:t>
            </a:r>
            <a:r>
              <a:rPr lang="en-US" sz="2700" spc="-1" dirty="0" err="1" smtClean="0">
                <a:solidFill>
                  <a:srgbClr val="FFFFFF"/>
                </a:solidFill>
                <a:latin typeface="Calibri"/>
              </a:rPr>
              <a:t>pautas</a:t>
            </a:r>
            <a:r>
              <a:rPr lang="en-US" sz="2700" spc="-1" dirty="0" smtClean="0">
                <a:solidFill>
                  <a:srgbClr val="FFFFFF"/>
                </a:solidFill>
                <a:latin typeface="Calibri"/>
              </a:rPr>
              <a:t>/</a:t>
            </a:r>
            <a:r>
              <a:rPr lang="en-US" sz="2700" spc="-1" dirty="0" err="1" smtClean="0">
                <a:solidFill>
                  <a:srgbClr val="FFFFFF"/>
                </a:solidFill>
                <a:latin typeface="Calibri"/>
              </a:rPr>
              <a:t>estándares</a:t>
            </a:r>
            <a:r>
              <a:rPr lang="en-US" sz="2700" spc="-1" dirty="0" smtClean="0">
                <a:solidFill>
                  <a:srgbClr val="FFFFFF"/>
                </a:solidFill>
                <a:latin typeface="Calibri"/>
              </a:rPr>
              <a:t> </a:t>
            </a:r>
            <a:r>
              <a:rPr lang="en-US" sz="2700" spc="-1" dirty="0" err="1">
                <a:solidFill>
                  <a:srgbClr val="FFFFFF"/>
                </a:solidFill>
                <a:latin typeface="Calibri"/>
              </a:rPr>
              <a:t>específicos</a:t>
            </a:r>
            <a:r>
              <a:rPr lang="en-US" sz="2700" spc="-1" dirty="0">
                <a:solidFill>
                  <a:srgbClr val="FFFFFF"/>
                </a:solidFill>
                <a:latin typeface="Calibri"/>
              </a:rPr>
              <a:t> para: </a:t>
            </a:r>
            <a:r>
              <a:rPr lang="en-US" sz="2700" spc="-1" dirty="0" err="1">
                <a:solidFill>
                  <a:srgbClr val="FFFFFF"/>
                </a:solidFill>
                <a:latin typeface="Calibri"/>
              </a:rPr>
              <a:t>entretenimiento</a:t>
            </a:r>
            <a:r>
              <a:rPr lang="en-US" sz="2700" spc="-1" dirty="0">
                <a:solidFill>
                  <a:srgbClr val="FFFFFF"/>
                </a:solidFill>
                <a:latin typeface="Calibri"/>
              </a:rPr>
              <a:t>, </a:t>
            </a:r>
            <a:r>
              <a:rPr lang="en-US" sz="2700" spc="-1" dirty="0" err="1">
                <a:solidFill>
                  <a:srgbClr val="FFFFFF"/>
                </a:solidFill>
                <a:latin typeface="Calibri"/>
              </a:rPr>
              <a:t>lenguaje</a:t>
            </a:r>
            <a:r>
              <a:rPr lang="en-US" sz="2700" spc="-1" dirty="0">
                <a:solidFill>
                  <a:srgbClr val="FFFFFF"/>
                </a:solidFill>
                <a:latin typeface="Calibri"/>
              </a:rPr>
              <a:t>, </a:t>
            </a:r>
            <a:r>
              <a:rPr lang="en-US" sz="2700" spc="-1" dirty="0" err="1">
                <a:solidFill>
                  <a:srgbClr val="FFFFFF"/>
                </a:solidFill>
                <a:latin typeface="Calibri"/>
              </a:rPr>
              <a:t>comportamiento</a:t>
            </a:r>
            <a:r>
              <a:rPr lang="en-US" sz="2700" spc="-1" dirty="0">
                <a:solidFill>
                  <a:srgbClr val="FFFFFF"/>
                </a:solidFill>
                <a:latin typeface="Calibri"/>
              </a:rPr>
              <a:t>, </a:t>
            </a:r>
            <a:r>
              <a:rPr lang="en-US" sz="2700" spc="-1" dirty="0" err="1">
                <a:solidFill>
                  <a:srgbClr val="FFFFFF"/>
                </a:solidFill>
                <a:latin typeface="Calibri"/>
              </a:rPr>
              <a:t>asociaciones</a:t>
            </a:r>
            <a:r>
              <a:rPr lang="en-US" sz="2700" spc="-1" dirty="0">
                <a:solidFill>
                  <a:srgbClr val="FFFFFF"/>
                </a:solidFill>
                <a:latin typeface="Calibri"/>
              </a:rPr>
              <a:t>, </a:t>
            </a:r>
            <a:r>
              <a:rPr lang="en-US" sz="2700" spc="-1" dirty="0" err="1">
                <a:solidFill>
                  <a:srgbClr val="FFFFFF"/>
                </a:solidFill>
                <a:latin typeface="Calibri"/>
              </a:rPr>
              <a:t>prácticas</a:t>
            </a:r>
            <a:r>
              <a:rPr lang="en-US" sz="2700" spc="-1" dirty="0">
                <a:solidFill>
                  <a:srgbClr val="FFFFFF"/>
                </a:solidFill>
                <a:latin typeface="Calibri"/>
              </a:rPr>
              <a:t> </a:t>
            </a:r>
            <a:r>
              <a:rPr lang="en-US" sz="2700" spc="-1" dirty="0" err="1">
                <a:solidFill>
                  <a:srgbClr val="FFFFFF"/>
                </a:solidFill>
                <a:latin typeface="Calibri"/>
              </a:rPr>
              <a:t>financieras</a:t>
            </a:r>
            <a:r>
              <a:rPr lang="en-US" sz="2700" spc="-1" dirty="0">
                <a:solidFill>
                  <a:srgbClr val="FFFFFF"/>
                </a:solidFill>
                <a:latin typeface="Calibri"/>
              </a:rPr>
              <a:t>, </a:t>
            </a:r>
            <a:r>
              <a:rPr lang="en-US" sz="2700" spc="-1" dirty="0" err="1">
                <a:solidFill>
                  <a:srgbClr val="FFFFFF"/>
                </a:solidFill>
                <a:latin typeface="Calibri"/>
              </a:rPr>
              <a:t>uso</a:t>
            </a:r>
            <a:r>
              <a:rPr lang="en-US" sz="2700" spc="-1" dirty="0">
                <a:solidFill>
                  <a:srgbClr val="FFFFFF"/>
                </a:solidFill>
                <a:latin typeface="Calibri"/>
              </a:rPr>
              <a:t> del </a:t>
            </a:r>
            <a:r>
              <a:rPr lang="en-US" sz="2700" spc="-1" dirty="0" err="1">
                <a:solidFill>
                  <a:srgbClr val="FFFFFF"/>
                </a:solidFill>
                <a:latin typeface="Calibri"/>
              </a:rPr>
              <a:t>tiempo</a:t>
            </a:r>
            <a:r>
              <a:rPr lang="en-US" sz="2700" spc="-1" dirty="0">
                <a:solidFill>
                  <a:srgbClr val="FFFFFF"/>
                </a:solidFill>
                <a:latin typeface="Calibri"/>
              </a:rPr>
              <a:t>, </a:t>
            </a:r>
            <a:r>
              <a:rPr lang="en-US" sz="2700" spc="-1" dirty="0" err="1" smtClean="0">
                <a:solidFill>
                  <a:srgbClr val="FFFFFF"/>
                </a:solidFill>
                <a:latin typeface="Calibri"/>
              </a:rPr>
              <a:t>integridad</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err="1">
                <a:solidFill>
                  <a:srgbClr val="FFFFFF"/>
                </a:solidFill>
                <a:latin typeface="Calibri"/>
              </a:rPr>
              <a:t>Prácticas</a:t>
            </a:r>
            <a:r>
              <a:rPr lang="en-US" sz="2700" spc="-1" dirty="0">
                <a:solidFill>
                  <a:srgbClr val="FFFFFF"/>
                </a:solidFill>
                <a:latin typeface="Calibri"/>
              </a:rPr>
              <a:t> </a:t>
            </a:r>
            <a:r>
              <a:rPr lang="en-US" sz="2700" spc="-1" dirty="0" err="1">
                <a:solidFill>
                  <a:srgbClr val="FFFFFF"/>
                </a:solidFill>
                <a:latin typeface="Calibri"/>
              </a:rPr>
              <a:t>diarias</a:t>
            </a:r>
            <a:r>
              <a:rPr lang="en-US" sz="2700" spc="-1" dirty="0">
                <a:solidFill>
                  <a:srgbClr val="FFFFFF"/>
                </a:solidFill>
                <a:latin typeface="Calibri"/>
              </a:rPr>
              <a:t>, </a:t>
            </a:r>
            <a:r>
              <a:rPr lang="en-US" sz="2700" spc="-1" dirty="0" err="1">
                <a:solidFill>
                  <a:srgbClr val="FFFFFF"/>
                </a:solidFill>
                <a:latin typeface="Calibri"/>
              </a:rPr>
              <a:t>semanales</a:t>
            </a:r>
            <a:r>
              <a:rPr lang="en-US" sz="2700" spc="-1" dirty="0">
                <a:solidFill>
                  <a:srgbClr val="FFFFFF"/>
                </a:solidFill>
                <a:latin typeface="Calibri"/>
              </a:rPr>
              <a:t> y </a:t>
            </a:r>
            <a:r>
              <a:rPr lang="en-US" sz="2700" spc="-1" dirty="0" err="1">
                <a:solidFill>
                  <a:srgbClr val="FFFFFF"/>
                </a:solidFill>
                <a:latin typeface="Calibri"/>
              </a:rPr>
              <a:t>mensuales</a:t>
            </a:r>
            <a:r>
              <a:rPr lang="en-US" sz="2700" spc="-1" dirty="0">
                <a:solidFill>
                  <a:srgbClr val="FFFFFF"/>
                </a:solidFill>
                <a:latin typeface="Calibri"/>
              </a:rPr>
              <a:t> (</a:t>
            </a:r>
            <a:r>
              <a:rPr lang="en-US" sz="2700" spc="-1" dirty="0" err="1">
                <a:solidFill>
                  <a:srgbClr val="FFFFFF"/>
                </a:solidFill>
                <a:latin typeface="Calibri"/>
              </a:rPr>
              <a:t>incluida</a:t>
            </a:r>
            <a:r>
              <a:rPr lang="en-US" sz="2700" spc="-1" dirty="0">
                <a:solidFill>
                  <a:srgbClr val="FFFFFF"/>
                </a:solidFill>
                <a:latin typeface="Calibri"/>
              </a:rPr>
              <a:t>, por </a:t>
            </a:r>
            <a:r>
              <a:rPr lang="en-US" sz="2700" spc="-1" dirty="0" err="1">
                <a:solidFill>
                  <a:srgbClr val="FFFFFF"/>
                </a:solidFill>
                <a:latin typeface="Calibri"/>
              </a:rPr>
              <a:t>ejemplo</a:t>
            </a:r>
            <a:r>
              <a:rPr lang="en-US" sz="2700" spc="-1" dirty="0">
                <a:solidFill>
                  <a:srgbClr val="FFFFFF"/>
                </a:solidFill>
                <a:latin typeface="Calibri"/>
              </a:rPr>
              <a:t>, la </a:t>
            </a:r>
            <a:r>
              <a:rPr lang="en-US" sz="2700" spc="-1" dirty="0" err="1">
                <a:solidFill>
                  <a:srgbClr val="FFFFFF"/>
                </a:solidFill>
                <a:latin typeface="Calibri"/>
              </a:rPr>
              <a:t>asistencia</a:t>
            </a:r>
            <a:r>
              <a:rPr lang="en-US" sz="2700" spc="-1" dirty="0">
                <a:solidFill>
                  <a:srgbClr val="FFFFFF"/>
                </a:solidFill>
                <a:latin typeface="Calibri"/>
              </a:rPr>
              <a:t> al </a:t>
            </a:r>
            <a:r>
              <a:rPr lang="en-US" sz="2700" spc="-1" dirty="0" err="1">
                <a:solidFill>
                  <a:srgbClr val="FFFFFF"/>
                </a:solidFill>
                <a:latin typeface="Calibri"/>
              </a:rPr>
              <a:t>culto</a:t>
            </a:r>
            <a:r>
              <a:rPr lang="en-US" sz="2700" spc="-1" dirty="0">
                <a:solidFill>
                  <a:srgbClr val="FFFFFF"/>
                </a:solidFill>
                <a:latin typeface="Calibri"/>
              </a:rPr>
              <a:t>)</a:t>
            </a:r>
            <a:endParaRPr lang="en-US" sz="2700" b="1" spc="-1" dirty="0">
              <a:solidFill>
                <a:srgbClr val="FFFFFF"/>
              </a:solidFill>
              <a:latin typeface="Calibri"/>
            </a:endParaRPr>
          </a:p>
          <a:p>
            <a:pPr>
              <a:lnSpc>
                <a:spcPct val="90000"/>
              </a:lnSpc>
              <a:spcBef>
                <a:spcPts val="675"/>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spc="-1" dirty="0" err="1">
                <a:solidFill>
                  <a:srgbClr val="FFFFFF"/>
                </a:solidFill>
                <a:latin typeface="Calibri"/>
              </a:rPr>
              <a:t>Expresiones</a:t>
            </a:r>
            <a:r>
              <a:rPr lang="en-US" sz="2700" spc="-1" dirty="0">
                <a:solidFill>
                  <a:srgbClr val="FFFFFF"/>
                </a:solidFill>
                <a:latin typeface="Calibri"/>
              </a:rPr>
              <a:t> </a:t>
            </a:r>
            <a:r>
              <a:rPr lang="en-US" sz="2700" spc="-1" dirty="0" smtClean="0">
                <a:solidFill>
                  <a:srgbClr val="FFFFFF"/>
                </a:solidFill>
                <a:latin typeface="Calibri"/>
              </a:rPr>
              <a:t>de </a:t>
            </a:r>
            <a:r>
              <a:rPr lang="en-US" sz="2700" spc="-1" dirty="0" err="1" smtClean="0">
                <a:solidFill>
                  <a:srgbClr val="FFFFFF"/>
                </a:solidFill>
                <a:latin typeface="Calibri"/>
              </a:rPr>
              <a:t>tanto</a:t>
            </a:r>
            <a:r>
              <a:rPr lang="en-US" sz="2700" spc="-1" dirty="0" smtClean="0">
                <a:solidFill>
                  <a:srgbClr val="FFFFFF"/>
                </a:solidFill>
                <a:latin typeface="Calibri"/>
              </a:rPr>
              <a:t> </a:t>
            </a:r>
            <a:r>
              <a:rPr lang="en-US" sz="2700" spc="-1" dirty="0" err="1" smtClean="0">
                <a:solidFill>
                  <a:srgbClr val="FFFFFF"/>
                </a:solidFill>
                <a:latin typeface="Calibri"/>
              </a:rPr>
              <a:t>cariño</a:t>
            </a:r>
            <a:r>
              <a:rPr lang="en-US" sz="2700" spc="-1" dirty="0" smtClean="0">
                <a:solidFill>
                  <a:srgbClr val="FFFFFF"/>
                </a:solidFill>
                <a:latin typeface="Calibri"/>
              </a:rPr>
              <a:t> </a:t>
            </a:r>
            <a:r>
              <a:rPr lang="en-US" sz="2700" spc="-1" dirty="0" err="1" smtClean="0">
                <a:solidFill>
                  <a:srgbClr val="FFFFFF"/>
                </a:solidFill>
                <a:latin typeface="Calibri"/>
              </a:rPr>
              <a:t>como</a:t>
            </a:r>
            <a:r>
              <a:rPr lang="en-US" sz="2700" spc="-1" dirty="0" smtClean="0">
                <a:solidFill>
                  <a:srgbClr val="FFFFFF"/>
                </a:solidFill>
                <a:latin typeface="Calibri"/>
              </a:rPr>
              <a:t> </a:t>
            </a:r>
            <a:r>
              <a:rPr lang="en-US" sz="2700" u="sng" spc="-1" dirty="0" err="1" smtClean="0">
                <a:solidFill>
                  <a:srgbClr val="FFFFFF"/>
                </a:solidFill>
                <a:latin typeface="Calibri"/>
              </a:rPr>
              <a:t>también</a:t>
            </a:r>
            <a:r>
              <a:rPr lang="en-US" sz="2700" spc="-1" dirty="0" smtClean="0">
                <a:solidFill>
                  <a:srgbClr val="FFFFFF"/>
                </a:solidFill>
                <a:latin typeface="Calibri"/>
              </a:rPr>
              <a:t> </a:t>
            </a:r>
            <a:r>
              <a:rPr lang="en-US" sz="2700" spc="-1" dirty="0" err="1" smtClean="0">
                <a:solidFill>
                  <a:srgbClr val="FFFFFF"/>
                </a:solidFill>
                <a:latin typeface="Calibri"/>
              </a:rPr>
              <a:t>dirección</a:t>
            </a:r>
            <a:r>
              <a:rPr lang="en-US" sz="2700" spc="-1" dirty="0" smtClean="0">
                <a:solidFill>
                  <a:srgbClr val="FFFFFF"/>
                </a:solidFill>
                <a:latin typeface="Calibri"/>
              </a:rPr>
              <a:t> </a:t>
            </a:r>
            <a:r>
              <a:rPr lang="en-US" sz="2700" spc="-1" dirty="0">
                <a:solidFill>
                  <a:srgbClr val="FFFFFF"/>
                </a:solidFill>
                <a:latin typeface="Calibri"/>
              </a:rPr>
              <a:t>(</a:t>
            </a:r>
            <a:r>
              <a:rPr lang="en-US" sz="2700" spc="-1" dirty="0" err="1">
                <a:solidFill>
                  <a:srgbClr val="FFFFFF"/>
                </a:solidFill>
                <a:latin typeface="Calibri"/>
              </a:rPr>
              <a:t>más</a:t>
            </a:r>
            <a:r>
              <a:rPr lang="en-US" sz="2700" spc="-1" dirty="0">
                <a:solidFill>
                  <a:srgbClr val="FFFFFF"/>
                </a:solidFill>
                <a:latin typeface="Calibri"/>
              </a:rPr>
              <a:t> </a:t>
            </a:r>
            <a:r>
              <a:rPr lang="en-US" sz="2700" spc="-1" dirty="0" err="1">
                <a:solidFill>
                  <a:srgbClr val="FFFFFF"/>
                </a:solidFill>
                <a:latin typeface="Calibri"/>
              </a:rPr>
              <a:t>hábitos</a:t>
            </a:r>
            <a:r>
              <a:rPr lang="en-US" sz="2700" spc="-1" dirty="0">
                <a:solidFill>
                  <a:srgbClr val="FFFFFF"/>
                </a:solidFill>
                <a:latin typeface="Calibri"/>
              </a:rPr>
              <a:t> para </a:t>
            </a:r>
            <a:r>
              <a:rPr lang="en-US" sz="2700" spc="-1" dirty="0" err="1">
                <a:solidFill>
                  <a:srgbClr val="FFFFFF"/>
                </a:solidFill>
                <a:latin typeface="Calibri"/>
              </a:rPr>
              <a:t>empezar</a:t>
            </a:r>
            <a:r>
              <a:rPr lang="en-US" sz="2700" spc="-1" dirty="0">
                <a:solidFill>
                  <a:srgbClr val="FFFFFF"/>
                </a:solidFill>
                <a:latin typeface="Calibri"/>
              </a:rPr>
              <a:t>).</a:t>
            </a:r>
            <a:endParaRPr lang="en-US" sz="2700" b="1" spc="-1" dirty="0">
              <a:solidFill>
                <a:srgbClr val="FFFFFF"/>
              </a:solidFill>
              <a:latin typeface="Calibri"/>
            </a:endParaRPr>
          </a:p>
        </p:txBody>
      </p:sp>
    </p:spTree>
    <p:extLst>
      <p:ext uri="{BB962C8B-B14F-4D97-AF65-F5344CB8AC3E}">
        <p14:creationId xmlns:p14="http://schemas.microsoft.com/office/powerpoint/2010/main" val="403296314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TextBox 423"/>
          <p:cNvSpPr txBox="1"/>
          <p:nvPr/>
        </p:nvSpPr>
        <p:spPr>
          <a:xfrm>
            <a:off x="-360" y="152280"/>
            <a:ext cx="12192120" cy="60984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pc="-1">
                <a:solidFill>
                  <a:srgbClr val="FFFF00"/>
                </a:solidFill>
                <a:latin typeface="Calibri"/>
              </a:rPr>
              <a:t>¿Cómo aprenden los niños las prioridades?</a:t>
            </a:r>
          </a:p>
        </p:txBody>
      </p:sp>
      <p:sp>
        <p:nvSpPr>
          <p:cNvPr id="425" name="TextBox 424"/>
          <p:cNvSpPr txBox="1"/>
          <p:nvPr/>
        </p:nvSpPr>
        <p:spPr>
          <a:xfrm>
            <a:off x="966257" y="1066500"/>
            <a:ext cx="10477800" cy="5639040"/>
          </a:xfrm>
          <a:prstGeom prst="rect">
            <a:avLst/>
          </a:prstGeom>
          <a:noFill/>
          <a:ln w="0">
            <a:noFill/>
          </a:ln>
        </p:spPr>
        <p:txBody>
          <a:bodyPr>
            <a:normAutofit/>
          </a:bodyPr>
          <a:lstStyle/>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i="1" spc="-1" dirty="0">
                <a:solidFill>
                  <a:srgbClr val="FFFFFF"/>
                </a:solidFill>
                <a:latin typeface="Calibri"/>
              </a:rPr>
              <a:t>Lo que les </a:t>
            </a:r>
            <a:r>
              <a:rPr lang="en-US" sz="3200" b="1" i="1" spc="-1" dirty="0" err="1" smtClean="0">
                <a:solidFill>
                  <a:srgbClr val="FFFFFF"/>
                </a:solidFill>
                <a:latin typeface="Calibri"/>
              </a:rPr>
              <a:t>decimos</a:t>
            </a:r>
            <a:r>
              <a:rPr lang="en-US" sz="3200" b="1" i="1" spc="-1" dirty="0" smtClean="0">
                <a:solidFill>
                  <a:srgbClr val="FFFFFF"/>
                </a:solidFill>
                <a:latin typeface="Calibri"/>
              </a:rPr>
              <a:t>, </a:t>
            </a:r>
            <a:r>
              <a:rPr lang="en-US" sz="3200" b="1" i="1" spc="-1" dirty="0" err="1">
                <a:solidFill>
                  <a:srgbClr val="FFFFFF"/>
                </a:solidFill>
                <a:latin typeface="Calibri"/>
              </a:rPr>
              <a:t>más</a:t>
            </a:r>
            <a:r>
              <a:rPr lang="en-US" sz="3200" b="1" i="1" spc="-1" dirty="0">
                <a:solidFill>
                  <a:srgbClr val="FFFFFF"/>
                </a:solidFill>
                <a:latin typeface="Calibri"/>
              </a:rPr>
              <a:t>…</a:t>
            </a:r>
            <a:endParaRPr lang="en-US" sz="3200" b="1" spc="-1" dirty="0">
              <a:solidFill>
                <a:srgbClr val="FFFFFF"/>
              </a:solidFill>
              <a:latin typeface="Calibri"/>
            </a:endParaRP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I</a:t>
            </a:r>
            <a:r>
              <a:rPr lang="en-US" sz="3200" b="1" spc="-1" dirty="0" err="1" smtClean="0">
                <a:solidFill>
                  <a:srgbClr val="FFFFFF"/>
                </a:solidFill>
                <a:latin typeface="Calibri"/>
              </a:rPr>
              <a:t>nversión</a:t>
            </a:r>
            <a:r>
              <a:rPr lang="en-US" sz="3200" b="1" spc="-1" dirty="0" smtClean="0">
                <a:solidFill>
                  <a:srgbClr val="FFFFFF"/>
                </a:solidFill>
                <a:latin typeface="Calibri"/>
              </a:rPr>
              <a:t> de </a:t>
            </a:r>
            <a:r>
              <a:rPr lang="en-US" sz="3200" b="1" spc="-1" dirty="0" err="1" smtClean="0">
                <a:solidFill>
                  <a:srgbClr val="FFFFFF"/>
                </a:solidFill>
                <a:latin typeface="Calibri"/>
              </a:rPr>
              <a:t>tiempo</a:t>
            </a:r>
            <a:r>
              <a:rPr lang="en-US" sz="3200" b="1" spc="-1" dirty="0" smtClean="0">
                <a:solidFill>
                  <a:srgbClr val="FFFFFF"/>
                </a:solidFill>
                <a:latin typeface="Calibri"/>
              </a:rPr>
              <a:t> </a:t>
            </a:r>
            <a:r>
              <a:rPr lang="en-US" sz="3200" b="1" spc="-1" dirty="0">
                <a:solidFill>
                  <a:srgbClr val="FFFFFF"/>
                </a:solidFill>
                <a:latin typeface="Calibri"/>
              </a:rPr>
              <a:t>y </a:t>
            </a:r>
            <a:r>
              <a:rPr lang="en-US" sz="3200" b="1" spc="-1" dirty="0" err="1" smtClean="0">
                <a:solidFill>
                  <a:srgbClr val="FFFFFF"/>
                </a:solidFill>
                <a:latin typeface="Calibri"/>
              </a:rPr>
              <a:t>esfuerzo</a:t>
            </a:r>
            <a:endParaRPr lang="en-US" sz="3200" b="1" spc="-1" dirty="0">
              <a:solidFill>
                <a:srgbClr val="FFFFFF"/>
              </a:solidFill>
              <a:latin typeface="Calibri"/>
            </a:endParaRP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smtClean="0">
                <a:solidFill>
                  <a:srgbClr val="FFFFFF"/>
                </a:solidFill>
                <a:latin typeface="Calibri"/>
              </a:rPr>
              <a:t>Temas</a:t>
            </a:r>
            <a:r>
              <a:rPr lang="en-US" sz="3200" b="1" spc="-1" dirty="0" smtClean="0">
                <a:solidFill>
                  <a:srgbClr val="FFFFFF"/>
                </a:solidFill>
                <a:latin typeface="Calibri"/>
              </a:rPr>
              <a:t> de </a:t>
            </a:r>
            <a:r>
              <a:rPr lang="en-US" sz="3200" b="1" spc="-1" dirty="0" err="1" smtClean="0">
                <a:solidFill>
                  <a:srgbClr val="FFFFFF"/>
                </a:solidFill>
                <a:latin typeface="Calibri"/>
              </a:rPr>
              <a:t>nuestras</a:t>
            </a:r>
            <a:r>
              <a:rPr lang="en-US" sz="3200" b="1" spc="-1" dirty="0" smtClean="0">
                <a:solidFill>
                  <a:srgbClr val="FFFFFF"/>
                </a:solidFill>
                <a:latin typeface="Calibri"/>
              </a:rPr>
              <a:t> </a:t>
            </a:r>
            <a:r>
              <a:rPr lang="en-US" sz="3200" b="1" spc="-1" dirty="0" err="1" smtClean="0">
                <a:solidFill>
                  <a:srgbClr val="FFFFFF"/>
                </a:solidFill>
                <a:latin typeface="Calibri"/>
              </a:rPr>
              <a:t>conversaciones</a:t>
            </a:r>
            <a:endParaRPr lang="en-US" sz="3200" b="1" spc="-1" dirty="0">
              <a:solidFill>
                <a:srgbClr val="FFFFFF"/>
              </a:solidFill>
              <a:latin typeface="Calibri"/>
            </a:endParaRP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Preparación</a:t>
            </a:r>
            <a:r>
              <a:rPr lang="en-US" sz="3200" b="1" spc="-1" dirty="0">
                <a:solidFill>
                  <a:srgbClr val="FFFFFF"/>
                </a:solidFill>
                <a:latin typeface="Calibri"/>
              </a:rPr>
              <a:t> y </a:t>
            </a:r>
            <a:r>
              <a:rPr lang="en-US" sz="3200" b="1" spc="-1" dirty="0" err="1">
                <a:solidFill>
                  <a:srgbClr val="FFFFFF"/>
                </a:solidFill>
                <a:latin typeface="Calibri"/>
              </a:rPr>
              <a:t>provisión</a:t>
            </a:r>
            <a:r>
              <a:rPr lang="en-US" sz="3200" b="1" spc="-1" dirty="0">
                <a:solidFill>
                  <a:srgbClr val="FFFFFF"/>
                </a:solidFill>
                <a:latin typeface="Calibri"/>
              </a:rPr>
              <a:t> para </a:t>
            </a:r>
            <a:r>
              <a:rPr lang="en-US" sz="3200" b="1" spc="-1" dirty="0" smtClean="0">
                <a:solidFill>
                  <a:srgbClr val="FFFFFF"/>
                </a:solidFill>
                <a:latin typeface="Calibri"/>
              </a:rPr>
              <a:t>lo que </a:t>
            </a:r>
            <a:r>
              <a:rPr lang="en-US" sz="3200" b="1" spc="-1" dirty="0" err="1" smtClean="0">
                <a:solidFill>
                  <a:srgbClr val="FFFFFF"/>
                </a:solidFill>
                <a:latin typeface="Calibri"/>
              </a:rPr>
              <a:t>es</a:t>
            </a:r>
            <a:r>
              <a:rPr lang="en-US" sz="3200" b="1" spc="-1" dirty="0" smtClean="0">
                <a:solidFill>
                  <a:srgbClr val="FFFFFF"/>
                </a:solidFill>
                <a:latin typeface="Calibri"/>
              </a:rPr>
              <a:t> de </a:t>
            </a:r>
            <a:r>
              <a:rPr lang="en-US" sz="3200" b="1" spc="-1" dirty="0" err="1" smtClean="0">
                <a:solidFill>
                  <a:srgbClr val="FFFFFF"/>
                </a:solidFill>
                <a:latin typeface="Calibri"/>
              </a:rPr>
              <a:t>alta</a:t>
            </a:r>
            <a:r>
              <a:rPr lang="en-US" sz="3200" b="1" spc="-1" dirty="0" smtClean="0">
                <a:solidFill>
                  <a:srgbClr val="FFFFFF"/>
                </a:solidFill>
                <a:latin typeface="Calibri"/>
              </a:rPr>
              <a:t> </a:t>
            </a:r>
            <a:r>
              <a:rPr lang="en-US" sz="3200" b="1" spc="-1" dirty="0" err="1" smtClean="0">
                <a:solidFill>
                  <a:srgbClr val="FFFFFF"/>
                </a:solidFill>
                <a:latin typeface="Calibri"/>
              </a:rPr>
              <a:t>prioridad</a:t>
            </a:r>
            <a:endParaRPr lang="en-US" sz="3200" b="1" spc="-1" dirty="0">
              <a:solidFill>
                <a:srgbClr val="FFFFFF"/>
              </a:solidFill>
              <a:latin typeface="Calibri"/>
            </a:endParaRP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smtClean="0">
                <a:solidFill>
                  <a:srgbClr val="FFFFFF"/>
                </a:solidFill>
                <a:latin typeface="Calibri"/>
              </a:rPr>
              <a:t>Fracasos</a:t>
            </a:r>
            <a:r>
              <a:rPr lang="en-US" sz="3200" b="1" spc="-1" dirty="0" smtClean="0">
                <a:solidFill>
                  <a:srgbClr val="FFFFFF"/>
                </a:solidFill>
                <a:latin typeface="Calibri"/>
              </a:rPr>
              <a:t> </a:t>
            </a:r>
            <a:r>
              <a:rPr lang="en-US" sz="3200" b="1" spc="-1" dirty="0">
                <a:solidFill>
                  <a:srgbClr val="FFFFFF"/>
                </a:solidFill>
                <a:latin typeface="Calibri"/>
              </a:rPr>
              <a:t>que </a:t>
            </a:r>
            <a:r>
              <a:rPr lang="en-US" sz="3200" b="1" spc="-1" dirty="0" err="1">
                <a:solidFill>
                  <a:srgbClr val="FFFFFF"/>
                </a:solidFill>
                <a:latin typeface="Calibri"/>
              </a:rPr>
              <a:t>nos</a:t>
            </a:r>
            <a:r>
              <a:rPr lang="en-US" sz="3200" b="1" spc="-1" dirty="0">
                <a:solidFill>
                  <a:srgbClr val="FFFFFF"/>
                </a:solidFill>
                <a:latin typeface="Calibri"/>
              </a:rPr>
              <a:t> </a:t>
            </a:r>
            <a:r>
              <a:rPr lang="en-US" sz="3200" b="1" spc="-1" dirty="0" err="1">
                <a:solidFill>
                  <a:srgbClr val="FFFFFF"/>
                </a:solidFill>
                <a:latin typeface="Calibri"/>
              </a:rPr>
              <a:t>preocupan</a:t>
            </a:r>
            <a:r>
              <a:rPr lang="en-US" sz="3200" b="1" spc="-1" dirty="0">
                <a:solidFill>
                  <a:srgbClr val="FFFFFF"/>
                </a:solidFill>
                <a:latin typeface="Calibri"/>
              </a:rPr>
              <a:t> o </a:t>
            </a:r>
            <a:r>
              <a:rPr lang="en-US" sz="3200" b="1" spc="-1" dirty="0" err="1">
                <a:solidFill>
                  <a:srgbClr val="FFFFFF"/>
                </a:solidFill>
                <a:latin typeface="Calibri"/>
              </a:rPr>
              <a:t>enojan</a:t>
            </a:r>
            <a:endParaRPr lang="en-US" sz="3200" b="1" spc="-1" dirty="0">
              <a:solidFill>
                <a:srgbClr val="FFFFFF"/>
              </a:solidFill>
              <a:latin typeface="Calibri"/>
            </a:endParaRP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smtClean="0">
                <a:solidFill>
                  <a:srgbClr val="FFFFFF"/>
                </a:solidFill>
                <a:latin typeface="Calibri"/>
              </a:rPr>
              <a:t>Decisiones</a:t>
            </a:r>
            <a:r>
              <a:rPr lang="en-US" sz="3200" b="1" spc="-1" dirty="0" smtClean="0">
                <a:solidFill>
                  <a:srgbClr val="FFFFFF"/>
                </a:solidFill>
                <a:latin typeface="Calibri"/>
              </a:rPr>
              <a:t> </a:t>
            </a:r>
            <a:r>
              <a:rPr lang="en-US" sz="3200" b="1" spc="-1" dirty="0" err="1">
                <a:solidFill>
                  <a:srgbClr val="FFFFFF"/>
                </a:solidFill>
                <a:latin typeface="Calibri"/>
              </a:rPr>
              <a:t>cuando</a:t>
            </a:r>
            <a:r>
              <a:rPr lang="en-US" sz="3200" b="1" spc="-1" dirty="0">
                <a:solidFill>
                  <a:srgbClr val="FFFFFF"/>
                </a:solidFill>
                <a:latin typeface="Calibri"/>
              </a:rPr>
              <a:t> las </a:t>
            </a:r>
            <a:r>
              <a:rPr lang="en-US" sz="3200" b="1" spc="-1" dirty="0" err="1">
                <a:solidFill>
                  <a:srgbClr val="FFFFFF"/>
                </a:solidFill>
                <a:latin typeface="Calibri"/>
              </a:rPr>
              <a:t>prioridades</a:t>
            </a:r>
            <a:r>
              <a:rPr lang="en-US" sz="3200" b="1" spc="-1" dirty="0">
                <a:solidFill>
                  <a:srgbClr val="FFFFFF"/>
                </a:solidFill>
                <a:latin typeface="Calibri"/>
              </a:rPr>
              <a:t> </a:t>
            </a:r>
            <a:r>
              <a:rPr lang="en-US" sz="3200" b="1" spc="-1" dirty="0" err="1">
                <a:solidFill>
                  <a:srgbClr val="FFFFFF"/>
                </a:solidFill>
                <a:latin typeface="Calibri"/>
              </a:rPr>
              <a:t>entran</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a:t>
            </a:r>
            <a:r>
              <a:rPr lang="en-US" sz="3200" b="1" spc="-1" dirty="0" err="1">
                <a:solidFill>
                  <a:srgbClr val="FFFFFF"/>
                </a:solidFill>
                <a:latin typeface="Calibri"/>
              </a:rPr>
              <a:t>conflicto</a:t>
            </a:r>
            <a:endParaRPr lang="en-US" sz="3200" b="1" spc="-1" dirty="0">
              <a:solidFill>
                <a:srgbClr val="FFFFFF"/>
              </a:solidFill>
              <a:latin typeface="Calibri"/>
            </a:endParaRP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smtClean="0">
                <a:solidFill>
                  <a:srgbClr val="FFFFFF"/>
                </a:solidFill>
                <a:latin typeface="Calibri"/>
              </a:rPr>
              <a:t>Ganas</a:t>
            </a:r>
            <a:r>
              <a:rPr lang="en-US" sz="3200" b="1" spc="-1" dirty="0" smtClean="0">
                <a:solidFill>
                  <a:srgbClr val="FFFFFF"/>
                </a:solidFill>
                <a:latin typeface="Calibri"/>
              </a:rPr>
              <a:t> y </a:t>
            </a:r>
            <a:r>
              <a:rPr lang="en-US" sz="3200" b="1" spc="-1" dirty="0" err="1" smtClean="0">
                <a:solidFill>
                  <a:srgbClr val="FFFFFF"/>
                </a:solidFill>
                <a:latin typeface="Calibri"/>
              </a:rPr>
              <a:t>anticipación</a:t>
            </a:r>
            <a:r>
              <a:rPr lang="en-US" sz="3200" b="1" spc="-1" dirty="0" smtClean="0">
                <a:solidFill>
                  <a:srgbClr val="FFFFFF"/>
                </a:solidFill>
                <a:latin typeface="Calibri"/>
              </a:rPr>
              <a:t> versus </a:t>
            </a:r>
            <a:r>
              <a:rPr lang="en-US" sz="3200" b="1" spc="-1" dirty="0" err="1" smtClean="0">
                <a:solidFill>
                  <a:srgbClr val="FFFFFF"/>
                </a:solidFill>
                <a:latin typeface="Calibri"/>
              </a:rPr>
              <a:t>falta</a:t>
            </a:r>
            <a:r>
              <a:rPr lang="en-US" sz="3200" b="1" spc="-1" dirty="0" smtClean="0">
                <a:solidFill>
                  <a:srgbClr val="FFFFFF"/>
                </a:solidFill>
                <a:latin typeface="Calibri"/>
              </a:rPr>
              <a:t> de </a:t>
            </a:r>
            <a:r>
              <a:rPr lang="en-US" sz="3200" b="1" spc="-1" dirty="0" err="1" smtClean="0">
                <a:solidFill>
                  <a:srgbClr val="FFFFFF"/>
                </a:solidFill>
                <a:latin typeface="Calibri"/>
              </a:rPr>
              <a:t>deseo</a:t>
            </a:r>
            <a:r>
              <a:rPr lang="en-US" sz="3200" b="1" spc="-1" dirty="0" smtClean="0">
                <a:solidFill>
                  <a:srgbClr val="FFFFFF"/>
                </a:solidFill>
                <a:latin typeface="Calibri"/>
              </a:rPr>
              <a:t> y </a:t>
            </a:r>
            <a:r>
              <a:rPr lang="en-US" sz="3200" b="1" spc="-1" dirty="0" err="1" smtClean="0">
                <a:solidFill>
                  <a:srgbClr val="FFFFFF"/>
                </a:solidFill>
                <a:latin typeface="Calibri"/>
              </a:rPr>
              <a:t>aburrimiento</a:t>
            </a:r>
            <a:endParaRPr lang="en-US" sz="3200" b="1" spc="-1" dirty="0">
              <a:solidFill>
                <a:srgbClr val="FFFFFF"/>
              </a:solidFill>
              <a:latin typeface="Calibri"/>
            </a:endParaRP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smtClean="0">
                <a:solidFill>
                  <a:srgbClr val="FFFFFF"/>
                </a:solidFill>
                <a:latin typeface="Calibri"/>
              </a:rPr>
              <a:t>Sacrificios</a:t>
            </a:r>
            <a:r>
              <a:rPr lang="en-US" sz="3200" b="1" spc="-1" dirty="0" smtClean="0">
                <a:solidFill>
                  <a:srgbClr val="FFFFFF"/>
                </a:solidFill>
                <a:latin typeface="Calibri"/>
              </a:rPr>
              <a:t> </a:t>
            </a:r>
            <a:r>
              <a:rPr lang="en-US" sz="3200" b="1" spc="-1" dirty="0" err="1">
                <a:solidFill>
                  <a:srgbClr val="FFFFFF"/>
                </a:solidFill>
                <a:latin typeface="Calibri"/>
              </a:rPr>
              <a:t>hechos</a:t>
            </a:r>
            <a:r>
              <a:rPr lang="en-US" sz="3200" b="1" spc="-1" dirty="0">
                <a:solidFill>
                  <a:srgbClr val="FFFFFF"/>
                </a:solidFill>
                <a:latin typeface="Calibri"/>
              </a:rPr>
              <a:t> (por </a:t>
            </a:r>
            <a:r>
              <a:rPr lang="en-US" sz="3200" b="1" spc="-1" dirty="0" err="1">
                <a:solidFill>
                  <a:srgbClr val="FFFFFF"/>
                </a:solidFill>
                <a:latin typeface="Calibri"/>
              </a:rPr>
              <a:t>cosas</a:t>
            </a:r>
            <a:r>
              <a:rPr lang="en-US" sz="3200" b="1" spc="-1" dirty="0">
                <a:solidFill>
                  <a:srgbClr val="FFFFFF"/>
                </a:solidFill>
                <a:latin typeface="Calibri"/>
              </a:rPr>
              <a:t> de </a:t>
            </a:r>
            <a:r>
              <a:rPr lang="en-US" sz="3200" b="1" spc="-1" dirty="0" err="1">
                <a:solidFill>
                  <a:srgbClr val="FFFFFF"/>
                </a:solidFill>
                <a:latin typeface="Calibri"/>
              </a:rPr>
              <a:t>alta</a:t>
            </a:r>
            <a:r>
              <a:rPr lang="en-US" sz="3200" b="1" spc="-1" dirty="0">
                <a:solidFill>
                  <a:srgbClr val="FFFFFF"/>
                </a:solidFill>
                <a:latin typeface="Calibri"/>
              </a:rPr>
              <a:t> </a:t>
            </a:r>
            <a:r>
              <a:rPr lang="en-US" sz="3200" b="1" spc="-1" dirty="0" err="1">
                <a:solidFill>
                  <a:srgbClr val="FFFFFF"/>
                </a:solidFill>
                <a:latin typeface="Calibri"/>
              </a:rPr>
              <a:t>prioridad</a:t>
            </a:r>
            <a:r>
              <a:rPr lang="en-US" sz="3200" b="1" spc="-1" dirty="0">
                <a:solidFill>
                  <a:srgbClr val="FFFFFF"/>
                </a:solidFill>
                <a:latin typeface="Calibri"/>
              </a:rPr>
              <a:t>)</a:t>
            </a: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Facilidad</a:t>
            </a:r>
            <a:r>
              <a:rPr lang="en-US" sz="3200" b="1" spc="-1" dirty="0">
                <a:solidFill>
                  <a:srgbClr val="FFFFFF"/>
                </a:solidFill>
                <a:latin typeface="Calibri"/>
              </a:rPr>
              <a:t> de </a:t>
            </a:r>
            <a:r>
              <a:rPr lang="en-US" sz="3200" b="1" spc="-1" dirty="0" err="1" smtClean="0">
                <a:solidFill>
                  <a:srgbClr val="FFFFFF"/>
                </a:solidFill>
                <a:latin typeface="Calibri"/>
              </a:rPr>
              <a:t>dejar</a:t>
            </a:r>
            <a:r>
              <a:rPr lang="en-US" sz="3200" b="1" spc="-1" dirty="0" smtClean="0">
                <a:solidFill>
                  <a:srgbClr val="FFFFFF"/>
                </a:solidFill>
                <a:latin typeface="Calibri"/>
              </a:rPr>
              <a:t> </a:t>
            </a:r>
            <a:r>
              <a:rPr lang="en-US" sz="3200" b="1" spc="-1" dirty="0" err="1" smtClean="0">
                <a:solidFill>
                  <a:srgbClr val="FFFFFF"/>
                </a:solidFill>
                <a:latin typeface="Calibri"/>
              </a:rPr>
              <a:t>una</a:t>
            </a:r>
            <a:r>
              <a:rPr lang="en-US" sz="3200" b="1" spc="-1" dirty="0" smtClean="0">
                <a:solidFill>
                  <a:srgbClr val="FFFFFF"/>
                </a:solidFill>
                <a:latin typeface="Calibri"/>
              </a:rPr>
              <a:t> </a:t>
            </a:r>
            <a:r>
              <a:rPr lang="en-US" sz="3200" b="1" spc="-1" dirty="0" err="1" smtClean="0">
                <a:solidFill>
                  <a:srgbClr val="FFFFFF"/>
                </a:solidFill>
                <a:latin typeface="Calibri"/>
              </a:rPr>
              <a:t>cosa</a:t>
            </a:r>
            <a:r>
              <a:rPr lang="en-US" sz="3200" b="1" spc="-1" dirty="0" smtClean="0">
                <a:solidFill>
                  <a:srgbClr val="FFFFFF"/>
                </a:solidFill>
                <a:latin typeface="Calibri"/>
              </a:rPr>
              <a:t> dada (de </a:t>
            </a:r>
            <a:r>
              <a:rPr lang="en-US" sz="3200" b="1" spc="-1" dirty="0" err="1">
                <a:solidFill>
                  <a:srgbClr val="FFFFFF"/>
                </a:solidFill>
                <a:latin typeface="Calibri"/>
              </a:rPr>
              <a:t>baja</a:t>
            </a:r>
            <a:r>
              <a:rPr lang="en-US" sz="3200" b="1" spc="-1" dirty="0">
                <a:solidFill>
                  <a:srgbClr val="FFFFFF"/>
                </a:solidFill>
                <a:latin typeface="Calibri"/>
              </a:rPr>
              <a:t> </a:t>
            </a:r>
            <a:r>
              <a:rPr lang="en-US" sz="3200" b="1" spc="-1" dirty="0" err="1">
                <a:solidFill>
                  <a:srgbClr val="FFFFFF"/>
                </a:solidFill>
                <a:latin typeface="Calibri"/>
              </a:rPr>
              <a:t>prioridad</a:t>
            </a:r>
            <a:r>
              <a:rPr lang="en-US" sz="3200" b="1" spc="-1" dirty="0">
                <a:solidFill>
                  <a:srgbClr val="FFFFFF"/>
                </a:solidFill>
                <a:latin typeface="Calibri"/>
              </a:rPr>
              <a:t>)</a:t>
            </a:r>
          </a:p>
          <a:p>
            <a:pPr marL="342720" indent="-34272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pc="-1" dirty="0">
              <a:solidFill>
                <a:srgbClr val="FFFFFF"/>
              </a:solidFill>
              <a:latin typeface="Calibri"/>
            </a:endParaRPr>
          </a:p>
        </p:txBody>
      </p:sp>
      <p:sp>
        <p:nvSpPr>
          <p:cNvPr id="426" name="Slide Number Placeholder 4"/>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D018DC-7F25-40F6-95A4-86E372545626}"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233</a:t>
            </a:fld>
            <a:endParaRPr lang="en-US" sz="1600" spc="-1">
              <a:solidFill>
                <a:srgbClr val="000000"/>
              </a:solidFill>
            </a:endParaRPr>
          </a:p>
        </p:txBody>
      </p:sp>
    </p:spTree>
    <p:extLst>
      <p:ext uri="{BB962C8B-B14F-4D97-AF65-F5344CB8AC3E}">
        <p14:creationId xmlns:p14="http://schemas.microsoft.com/office/powerpoint/2010/main" val="75888916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TextBox 426"/>
          <p:cNvSpPr txBox="1"/>
          <p:nvPr/>
        </p:nvSpPr>
        <p:spPr>
          <a:xfrm>
            <a:off x="914220" y="162912"/>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dirty="0">
                <a:solidFill>
                  <a:srgbClr val="FFFF00"/>
                </a:solidFill>
                <a:latin typeface="Calibri"/>
              </a:rPr>
              <a:t>¿</a:t>
            </a:r>
            <a:r>
              <a:rPr lang="en-US" sz="3600" b="1" spc="-1" dirty="0" err="1">
                <a:solidFill>
                  <a:srgbClr val="FFFF00"/>
                </a:solidFill>
                <a:latin typeface="Calibri"/>
              </a:rPr>
              <a:t>Cómo</a:t>
            </a:r>
            <a:r>
              <a:rPr lang="en-US" sz="3600" b="1" spc="-1" dirty="0">
                <a:solidFill>
                  <a:srgbClr val="FFFF00"/>
                </a:solidFill>
                <a:latin typeface="Calibri"/>
              </a:rPr>
              <a:t> </a:t>
            </a:r>
            <a:r>
              <a:rPr lang="en-US" sz="3600" b="1" spc="-1" dirty="0" err="1">
                <a:solidFill>
                  <a:srgbClr val="FFFF00"/>
                </a:solidFill>
                <a:latin typeface="Calibri"/>
              </a:rPr>
              <a:t>enseñamos</a:t>
            </a:r>
            <a:r>
              <a:rPr lang="en-US" sz="3600" b="1" spc="-1" dirty="0">
                <a:solidFill>
                  <a:srgbClr val="FFFF00"/>
                </a:solidFill>
                <a:latin typeface="Calibri"/>
              </a:rPr>
              <a:t> </a:t>
            </a:r>
            <a:r>
              <a:rPr lang="en-US" sz="3600" b="1" spc="-1" dirty="0" err="1">
                <a:solidFill>
                  <a:srgbClr val="FFFF00"/>
                </a:solidFill>
                <a:latin typeface="Calibri"/>
              </a:rPr>
              <a:t>prioridades</a:t>
            </a:r>
            <a:r>
              <a:rPr lang="en-US" sz="3600" b="1" spc="-1" dirty="0">
                <a:solidFill>
                  <a:srgbClr val="FFFF00"/>
                </a:solidFill>
                <a:latin typeface="Calibri"/>
              </a:rPr>
              <a:t>?</a:t>
            </a:r>
          </a:p>
        </p:txBody>
      </p:sp>
      <p:sp>
        <p:nvSpPr>
          <p:cNvPr id="428" name="TextBox 427"/>
          <p:cNvSpPr txBox="1"/>
          <p:nvPr/>
        </p:nvSpPr>
        <p:spPr>
          <a:xfrm>
            <a:off x="304560" y="843396"/>
            <a:ext cx="11582640" cy="5943600"/>
          </a:xfrm>
          <a:prstGeom prst="rect">
            <a:avLst/>
          </a:prstGeom>
          <a:noFill/>
          <a:ln w="0">
            <a:noFill/>
          </a:ln>
        </p:spPr>
        <p:txBody>
          <a:bodyPr>
            <a:normAutofit fontScale="89500" lnSpcReduction="10000"/>
          </a:bodyPr>
          <a:lstStyle/>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Metas</a:t>
            </a:r>
            <a:r>
              <a:rPr lang="en-US" sz="3200" b="1" spc="-1" dirty="0">
                <a:solidFill>
                  <a:srgbClr val="FFFFFF"/>
                </a:solidFill>
                <a:latin typeface="Calibri"/>
              </a:rPr>
              <a:t> </a:t>
            </a:r>
            <a:r>
              <a:rPr lang="en-US" sz="3200" b="1" spc="-1" dirty="0" err="1">
                <a:solidFill>
                  <a:srgbClr val="FFFFFF"/>
                </a:solidFill>
                <a:latin typeface="Calibri"/>
              </a:rPr>
              <a:t>académicas</a:t>
            </a:r>
            <a:r>
              <a:rPr lang="en-US" sz="3200" b="1" spc="-1" dirty="0">
                <a:solidFill>
                  <a:srgbClr val="FFFFFF"/>
                </a:solidFill>
                <a:latin typeface="Calibri"/>
              </a:rPr>
              <a:t> versus </a:t>
            </a:r>
            <a:r>
              <a:rPr lang="en-US" sz="3200" b="1" spc="-1" dirty="0" err="1">
                <a:solidFill>
                  <a:srgbClr val="FFFFFF"/>
                </a:solidFill>
                <a:latin typeface="Calibri"/>
              </a:rPr>
              <a:t>metas</a:t>
            </a:r>
            <a:r>
              <a:rPr lang="en-US" sz="3200" b="1" spc="-1" dirty="0">
                <a:solidFill>
                  <a:srgbClr val="FFFFFF"/>
                </a:solidFill>
                <a:latin typeface="Calibri"/>
              </a:rPr>
              <a:t> de </a:t>
            </a:r>
            <a:r>
              <a:rPr lang="en-US" sz="3200" b="1" spc="-1" dirty="0" err="1">
                <a:solidFill>
                  <a:srgbClr val="FFFFFF"/>
                </a:solidFill>
                <a:latin typeface="Calibri"/>
              </a:rPr>
              <a:t>conocimiento</a:t>
            </a:r>
            <a:r>
              <a:rPr lang="en-US" sz="3200" b="1" spc="-1" dirty="0">
                <a:solidFill>
                  <a:srgbClr val="FFFFFF"/>
                </a:solidFill>
                <a:latin typeface="Calibri"/>
              </a:rPr>
              <a:t> </a:t>
            </a:r>
            <a:r>
              <a:rPr lang="en-US" sz="3200" b="1" spc="-1" dirty="0" err="1">
                <a:solidFill>
                  <a:srgbClr val="FFFFFF"/>
                </a:solidFill>
                <a:latin typeface="Calibri"/>
              </a:rPr>
              <a:t>bíblico</a:t>
            </a:r>
            <a:endParaRPr lang="en-US" sz="3200" b="1" spc="-1" dirty="0">
              <a:solidFill>
                <a:srgbClr val="FFFFFF"/>
              </a:solidFill>
              <a:latin typeface="Calibri"/>
            </a:endParaRP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Diligencia</a:t>
            </a:r>
            <a:r>
              <a:rPr lang="en-US" sz="3200" b="1" spc="-1" dirty="0">
                <a:solidFill>
                  <a:srgbClr val="FFFFFF"/>
                </a:solidFill>
                <a:latin typeface="Calibri"/>
              </a:rPr>
              <a:t> para </a:t>
            </a:r>
            <a:r>
              <a:rPr lang="en-US" sz="3200" b="1" spc="-1" dirty="0" err="1" smtClean="0">
                <a:solidFill>
                  <a:srgbClr val="FFFFFF"/>
                </a:solidFill>
                <a:latin typeface="Calibri"/>
              </a:rPr>
              <a:t>estudios</a:t>
            </a:r>
            <a:r>
              <a:rPr lang="en-US" sz="3200" b="1" spc="-1" dirty="0" smtClean="0">
                <a:solidFill>
                  <a:srgbClr val="FFFFFF"/>
                </a:solidFill>
                <a:latin typeface="Calibri"/>
              </a:rPr>
              <a:t> </a:t>
            </a:r>
            <a:r>
              <a:rPr lang="en-US" sz="3200" b="1" spc="-1" dirty="0" err="1" smtClean="0">
                <a:solidFill>
                  <a:srgbClr val="FFFFFF"/>
                </a:solidFill>
                <a:latin typeface="Calibri"/>
              </a:rPr>
              <a:t>bíblicos</a:t>
            </a:r>
            <a:r>
              <a:rPr lang="en-US" sz="3200" b="1" spc="-1" dirty="0" smtClean="0">
                <a:solidFill>
                  <a:srgbClr val="FFFFFF"/>
                </a:solidFill>
                <a:latin typeface="Calibri"/>
              </a:rPr>
              <a:t> y </a:t>
            </a:r>
            <a:r>
              <a:rPr lang="en-US" sz="3200" b="1" spc="-1" dirty="0" err="1">
                <a:solidFill>
                  <a:srgbClr val="FFFFFF"/>
                </a:solidFill>
                <a:latin typeface="Calibri"/>
              </a:rPr>
              <a:t>devocionales</a:t>
            </a:r>
            <a:r>
              <a:rPr lang="en-US" sz="3200" b="1" spc="-1" dirty="0">
                <a:solidFill>
                  <a:srgbClr val="FFFFFF"/>
                </a:solidFill>
                <a:latin typeface="Calibri"/>
              </a:rPr>
              <a:t> </a:t>
            </a:r>
            <a:r>
              <a:rPr lang="en-US" sz="3200" b="1" spc="-1" dirty="0" smtClean="0">
                <a:solidFill>
                  <a:srgbClr val="FFFFFF"/>
                </a:solidFill>
                <a:latin typeface="Calibri"/>
              </a:rPr>
              <a:t>versus </a:t>
            </a:r>
            <a:r>
              <a:rPr lang="en-US" sz="3200" b="1" spc="-1" dirty="0" err="1">
                <a:solidFill>
                  <a:srgbClr val="FFFFFF"/>
                </a:solidFill>
                <a:latin typeface="Calibri"/>
              </a:rPr>
              <a:t>tareas</a:t>
            </a:r>
            <a:r>
              <a:rPr lang="en-US" sz="3200" b="1" spc="-1" dirty="0">
                <a:solidFill>
                  <a:srgbClr val="FFFFFF"/>
                </a:solidFill>
                <a:latin typeface="Calibri"/>
              </a:rPr>
              <a:t>, </a:t>
            </a:r>
            <a:r>
              <a:rPr lang="en-US" sz="3200" b="1" spc="-1" dirty="0" smtClean="0">
                <a:solidFill>
                  <a:srgbClr val="FFFFFF"/>
                </a:solidFill>
                <a:latin typeface="Calibri"/>
              </a:rPr>
              <a:t>piano, </a:t>
            </a:r>
            <a:r>
              <a:rPr lang="en-US" sz="3200" b="1" spc="-1" dirty="0" err="1">
                <a:solidFill>
                  <a:srgbClr val="FFFFFF"/>
                </a:solidFill>
                <a:latin typeface="Calibri"/>
              </a:rPr>
              <a:t>deportes</a:t>
            </a:r>
            <a:r>
              <a:rPr lang="en-US" sz="3200" b="1" spc="-1" dirty="0">
                <a:solidFill>
                  <a:srgbClr val="FFFFFF"/>
                </a:solidFill>
                <a:latin typeface="Calibri"/>
              </a:rPr>
              <a:t>...</a:t>
            </a: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Elogios</a:t>
            </a:r>
            <a:r>
              <a:rPr lang="en-US" sz="3200" b="1" spc="-1" dirty="0">
                <a:solidFill>
                  <a:srgbClr val="FFFFFF"/>
                </a:solidFill>
                <a:latin typeface="Calibri"/>
              </a:rPr>
              <a:t> o </a:t>
            </a:r>
            <a:r>
              <a:rPr lang="en-US" sz="3200" b="1" spc="-1" dirty="0" err="1">
                <a:solidFill>
                  <a:srgbClr val="FFFFFF"/>
                </a:solidFill>
                <a:latin typeface="Calibri"/>
              </a:rPr>
              <a:t>críticas</a:t>
            </a:r>
            <a:r>
              <a:rPr lang="en-US" sz="3200" b="1" spc="-1" dirty="0">
                <a:solidFill>
                  <a:srgbClr val="FFFFFF"/>
                </a:solidFill>
                <a:latin typeface="Calibri"/>
              </a:rPr>
              <a:t> por </a:t>
            </a:r>
            <a:r>
              <a:rPr lang="en-US" sz="3200" b="1" spc="-1" dirty="0" err="1">
                <a:solidFill>
                  <a:srgbClr val="FFFFFF"/>
                </a:solidFill>
                <a:latin typeface="Calibri"/>
              </a:rPr>
              <a:t>desempeño</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la </a:t>
            </a:r>
            <a:r>
              <a:rPr lang="en-US" sz="3200" b="1" spc="-1" dirty="0" err="1">
                <a:solidFill>
                  <a:srgbClr val="FFFFFF"/>
                </a:solidFill>
                <a:latin typeface="Calibri"/>
              </a:rPr>
              <a:t>escuela</a:t>
            </a:r>
            <a:r>
              <a:rPr lang="en-US" sz="3200" b="1" spc="-1" dirty="0">
                <a:solidFill>
                  <a:srgbClr val="FFFFFF"/>
                </a:solidFill>
                <a:latin typeface="Calibri"/>
              </a:rPr>
              <a:t>/</a:t>
            </a:r>
            <a:r>
              <a:rPr lang="en-US" sz="3200" b="1" spc="-1" dirty="0" err="1">
                <a:solidFill>
                  <a:srgbClr val="FFFFFF"/>
                </a:solidFill>
                <a:latin typeface="Calibri"/>
              </a:rPr>
              <a:t>deportes</a:t>
            </a:r>
            <a:r>
              <a:rPr lang="en-US" sz="3200" b="1" spc="-1" dirty="0">
                <a:solidFill>
                  <a:srgbClr val="FFFFFF"/>
                </a:solidFill>
                <a:latin typeface="Calibri"/>
              </a:rPr>
              <a:t> versus </a:t>
            </a:r>
            <a:r>
              <a:rPr lang="en-US" sz="3200" b="1" spc="-1" dirty="0" err="1">
                <a:solidFill>
                  <a:srgbClr val="FFFFFF"/>
                </a:solidFill>
                <a:latin typeface="Calibri"/>
              </a:rPr>
              <a:t>comportamiento</a:t>
            </a:r>
            <a:r>
              <a:rPr lang="en-US" sz="3200" b="1" spc="-1" dirty="0">
                <a:solidFill>
                  <a:srgbClr val="FFFFFF"/>
                </a:solidFill>
                <a:latin typeface="Calibri"/>
              </a:rPr>
              <a:t> moral, </a:t>
            </a:r>
            <a:r>
              <a:rPr lang="en-US" sz="3200" b="1" spc="-1" dirty="0" err="1">
                <a:solidFill>
                  <a:srgbClr val="FFFFFF"/>
                </a:solidFill>
                <a:latin typeface="Calibri"/>
              </a:rPr>
              <a:t>conocimiento</a:t>
            </a:r>
            <a:r>
              <a:rPr lang="en-US" sz="3200" b="1" spc="-1" dirty="0">
                <a:solidFill>
                  <a:srgbClr val="FFFFFF"/>
                </a:solidFill>
                <a:latin typeface="Calibri"/>
              </a:rPr>
              <a:t> </a:t>
            </a:r>
            <a:r>
              <a:rPr lang="en-US" sz="3200" b="1" spc="-1" dirty="0" err="1">
                <a:solidFill>
                  <a:srgbClr val="FFFFFF"/>
                </a:solidFill>
                <a:latin typeface="Calibri"/>
              </a:rPr>
              <a:t>bíblico</a:t>
            </a:r>
            <a:r>
              <a:rPr lang="en-US" sz="3200" b="1" spc="-1" dirty="0">
                <a:solidFill>
                  <a:srgbClr val="FFFFFF"/>
                </a:solidFill>
                <a:latin typeface="Calibri"/>
              </a:rPr>
              <a:t>, </a:t>
            </a:r>
            <a:r>
              <a:rPr lang="en-US" sz="3200" b="1" spc="-1" dirty="0" err="1">
                <a:solidFill>
                  <a:srgbClr val="FFFFFF"/>
                </a:solidFill>
                <a:latin typeface="Calibri"/>
              </a:rPr>
              <a:t>carácter</a:t>
            </a:r>
            <a:r>
              <a:rPr lang="en-US" sz="3200" b="1" spc="-1" dirty="0">
                <a:solidFill>
                  <a:srgbClr val="FFFFFF"/>
                </a:solidFill>
                <a:latin typeface="Calibri"/>
              </a:rPr>
              <a:t> </a:t>
            </a:r>
            <a:r>
              <a:rPr lang="en-US" sz="3200" b="1" spc="-1" dirty="0" err="1">
                <a:solidFill>
                  <a:srgbClr val="FFFFFF"/>
                </a:solidFill>
                <a:latin typeface="Calibri"/>
              </a:rPr>
              <a:t>demostrado</a:t>
            </a:r>
            <a:r>
              <a:rPr lang="en-US" sz="3200" b="1" spc="-1" dirty="0">
                <a:solidFill>
                  <a:srgbClr val="FFFFFF"/>
                </a:solidFill>
                <a:latin typeface="Calibri"/>
              </a:rPr>
              <a:t>...</a:t>
            </a: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smtClean="0">
                <a:solidFill>
                  <a:srgbClr val="FFFFFF"/>
                </a:solidFill>
                <a:latin typeface="Calibri"/>
              </a:rPr>
              <a:t>Moda</a:t>
            </a:r>
            <a:r>
              <a:rPr lang="en-US" sz="3200" b="1" spc="-1" dirty="0" smtClean="0">
                <a:solidFill>
                  <a:srgbClr val="FFFFFF"/>
                </a:solidFill>
                <a:latin typeface="Calibri"/>
              </a:rPr>
              <a:t> </a:t>
            </a:r>
            <a:r>
              <a:rPr lang="en-US" sz="3200" b="1" spc="-1" dirty="0">
                <a:solidFill>
                  <a:srgbClr val="FFFFFF"/>
                </a:solidFill>
                <a:latin typeface="Calibri"/>
              </a:rPr>
              <a:t>versus </a:t>
            </a:r>
            <a:r>
              <a:rPr lang="en-US" sz="3200" b="1" spc="-1" dirty="0" err="1">
                <a:solidFill>
                  <a:srgbClr val="FFFFFF"/>
                </a:solidFill>
                <a:latin typeface="Calibri"/>
              </a:rPr>
              <a:t>modestia</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el </a:t>
            </a:r>
            <a:r>
              <a:rPr lang="en-US" sz="3200" b="1" spc="-1" dirty="0" err="1">
                <a:solidFill>
                  <a:srgbClr val="FFFFFF"/>
                </a:solidFill>
                <a:latin typeface="Calibri"/>
              </a:rPr>
              <a:t>vestir</a:t>
            </a:r>
            <a:endParaRPr lang="en-US" sz="3200" b="1" spc="-1" dirty="0">
              <a:solidFill>
                <a:srgbClr val="FFFFFF"/>
              </a:solidFill>
              <a:latin typeface="Calibri"/>
            </a:endParaRP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Énfasis</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el </a:t>
            </a:r>
            <a:r>
              <a:rPr lang="en-US" sz="3200" b="1" spc="-1" dirty="0" err="1">
                <a:solidFill>
                  <a:srgbClr val="FFFFFF"/>
                </a:solidFill>
                <a:latin typeface="Calibri"/>
              </a:rPr>
              <a:t>sueño</a:t>
            </a:r>
            <a:r>
              <a:rPr lang="en-US" sz="3200" b="1" spc="-1" dirty="0">
                <a:solidFill>
                  <a:srgbClr val="FFFFFF"/>
                </a:solidFill>
                <a:latin typeface="Calibri"/>
              </a:rPr>
              <a:t> para la </a:t>
            </a:r>
            <a:r>
              <a:rPr lang="en-US" sz="3200" b="1" spc="-1" dirty="0" err="1">
                <a:solidFill>
                  <a:srgbClr val="FFFFFF"/>
                </a:solidFill>
                <a:latin typeface="Calibri"/>
              </a:rPr>
              <a:t>escuela</a:t>
            </a:r>
            <a:r>
              <a:rPr lang="en-US" sz="3200" b="1" spc="-1" dirty="0">
                <a:solidFill>
                  <a:srgbClr val="FFFFFF"/>
                </a:solidFill>
                <a:latin typeface="Calibri"/>
              </a:rPr>
              <a:t> versus </a:t>
            </a:r>
            <a:r>
              <a:rPr lang="en-US" sz="3200" b="1" spc="-1" dirty="0" err="1">
                <a:solidFill>
                  <a:srgbClr val="FFFFFF"/>
                </a:solidFill>
                <a:latin typeface="Calibri"/>
              </a:rPr>
              <a:t>los</a:t>
            </a:r>
            <a:r>
              <a:rPr lang="en-US" sz="3200" b="1" spc="-1" dirty="0">
                <a:solidFill>
                  <a:srgbClr val="FFFFFF"/>
                </a:solidFill>
                <a:latin typeface="Calibri"/>
              </a:rPr>
              <a:t> </a:t>
            </a:r>
            <a:r>
              <a:rPr lang="en-US" sz="3200" b="1" spc="-1" dirty="0" err="1">
                <a:solidFill>
                  <a:srgbClr val="FFFFFF"/>
                </a:solidFill>
                <a:latin typeface="Calibri"/>
              </a:rPr>
              <a:t>estudios</a:t>
            </a:r>
            <a:r>
              <a:rPr lang="en-US" sz="3200" b="1" spc="-1" dirty="0">
                <a:solidFill>
                  <a:srgbClr val="FFFFFF"/>
                </a:solidFill>
                <a:latin typeface="Calibri"/>
              </a:rPr>
              <a:t> </a:t>
            </a:r>
            <a:r>
              <a:rPr lang="en-US" sz="3200" b="1" spc="-1" dirty="0" err="1">
                <a:solidFill>
                  <a:srgbClr val="FFFFFF"/>
                </a:solidFill>
                <a:latin typeface="Calibri"/>
              </a:rPr>
              <a:t>bíblicos</a:t>
            </a:r>
            <a:r>
              <a:rPr lang="en-US" sz="3200" b="1" spc="-1" dirty="0">
                <a:solidFill>
                  <a:srgbClr val="FFFFFF"/>
                </a:solidFill>
                <a:latin typeface="Calibri"/>
              </a:rPr>
              <a:t> de la </a:t>
            </a:r>
            <a:r>
              <a:rPr lang="en-US" sz="3200" b="1" spc="-1" dirty="0" err="1">
                <a:solidFill>
                  <a:srgbClr val="FFFFFF"/>
                </a:solidFill>
                <a:latin typeface="Calibri"/>
              </a:rPr>
              <a:t>iglesia</a:t>
            </a:r>
            <a:endParaRPr lang="en-US" sz="3200" b="1" spc="-1" dirty="0">
              <a:solidFill>
                <a:srgbClr val="FFFFFF"/>
              </a:solidFill>
              <a:latin typeface="Calibri"/>
            </a:endParaRP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De </a:t>
            </a:r>
            <a:r>
              <a:rPr lang="en-US" sz="3200" b="1" spc="-1" dirty="0" err="1">
                <a:solidFill>
                  <a:srgbClr val="FFFFFF"/>
                </a:solidFill>
                <a:latin typeface="Calibri"/>
              </a:rPr>
              <a:t>qué</a:t>
            </a:r>
            <a:r>
              <a:rPr lang="en-US" sz="3200" b="1" spc="-1" dirty="0">
                <a:solidFill>
                  <a:srgbClr val="FFFFFF"/>
                </a:solidFill>
                <a:latin typeface="Calibri"/>
              </a:rPr>
              <a:t> </a:t>
            </a:r>
            <a:r>
              <a:rPr lang="en-US" sz="3200" b="1" spc="-1" dirty="0" err="1">
                <a:solidFill>
                  <a:srgbClr val="FFFFFF"/>
                </a:solidFill>
                <a:latin typeface="Calibri"/>
              </a:rPr>
              <a:t>hablamos</a:t>
            </a:r>
            <a:r>
              <a:rPr lang="en-US" sz="3200" b="1" spc="-1" dirty="0">
                <a:solidFill>
                  <a:srgbClr val="FFFFFF"/>
                </a:solidFill>
                <a:latin typeface="Calibri"/>
              </a:rPr>
              <a:t> (</a:t>
            </a:r>
            <a:r>
              <a:rPr lang="en-US" sz="3200" b="1" spc="-1" dirty="0" err="1">
                <a:solidFill>
                  <a:srgbClr val="FFFFFF"/>
                </a:solidFill>
                <a:latin typeface="Calibri"/>
              </a:rPr>
              <a:t>cantidad</a:t>
            </a:r>
            <a:r>
              <a:rPr lang="en-US" sz="3200" b="1" spc="-1" dirty="0">
                <a:solidFill>
                  <a:srgbClr val="FFFFFF"/>
                </a:solidFill>
                <a:latin typeface="Calibri"/>
              </a:rPr>
              <a:t>) </a:t>
            </a:r>
            <a:r>
              <a:rPr lang="en-US" sz="3200" b="1" spc="-1" dirty="0" err="1">
                <a:solidFill>
                  <a:srgbClr val="FFFFFF"/>
                </a:solidFill>
                <a:latin typeface="Calibri"/>
              </a:rPr>
              <a:t>mientras</a:t>
            </a:r>
            <a:r>
              <a:rPr lang="en-US" sz="3200" b="1" spc="-1" dirty="0">
                <a:solidFill>
                  <a:srgbClr val="FFFFFF"/>
                </a:solidFill>
                <a:latin typeface="Calibri"/>
              </a:rPr>
              <a:t> </a:t>
            </a:r>
            <a:r>
              <a:rPr lang="en-US" sz="3200" b="1" spc="-1" dirty="0" err="1">
                <a:solidFill>
                  <a:srgbClr val="FFFFFF"/>
                </a:solidFill>
                <a:latin typeface="Calibri"/>
              </a:rPr>
              <a:t>estamos</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el </a:t>
            </a:r>
            <a:r>
              <a:rPr lang="en-US" sz="3200" b="1" spc="-1" dirty="0" err="1">
                <a:solidFill>
                  <a:srgbClr val="FFFFFF"/>
                </a:solidFill>
                <a:latin typeface="Calibri"/>
              </a:rPr>
              <a:t>camino</a:t>
            </a:r>
            <a:r>
              <a:rPr lang="en-US" sz="3200" b="1" spc="-1" dirty="0">
                <a:solidFill>
                  <a:srgbClr val="FFFFFF"/>
                </a:solidFill>
                <a:latin typeface="Calibri"/>
              </a:rPr>
              <a:t>”</a:t>
            </a: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Lo que </a:t>
            </a:r>
            <a:r>
              <a:rPr lang="en-US" sz="3200" b="1" spc="-1" dirty="0" err="1">
                <a:solidFill>
                  <a:srgbClr val="FFFFFF"/>
                </a:solidFill>
                <a:latin typeface="Calibri"/>
              </a:rPr>
              <a:t>elogiamos</a:t>
            </a:r>
            <a:r>
              <a:rPr lang="en-US" sz="3200" b="1" spc="-1" dirty="0">
                <a:solidFill>
                  <a:srgbClr val="FFFFFF"/>
                </a:solidFill>
                <a:latin typeface="Calibri"/>
              </a:rPr>
              <a:t> (</a:t>
            </a:r>
            <a:r>
              <a:rPr lang="en-US" sz="3200" b="1" spc="-1" dirty="0" smtClean="0">
                <a:solidFill>
                  <a:srgbClr val="FFFFFF"/>
                </a:solidFill>
                <a:latin typeface="Calibri"/>
              </a:rPr>
              <a:t>p. </a:t>
            </a:r>
            <a:r>
              <a:rPr lang="en-US" sz="3200" b="1" spc="-1" dirty="0" err="1" smtClean="0">
                <a:solidFill>
                  <a:srgbClr val="FFFFFF"/>
                </a:solidFill>
                <a:latin typeface="Calibri"/>
              </a:rPr>
              <a:t>ej</a:t>
            </a:r>
            <a:r>
              <a:rPr lang="en-US" sz="3200" b="1" spc="-1" dirty="0" smtClean="0">
                <a:solidFill>
                  <a:srgbClr val="FFFFFF"/>
                </a:solidFill>
                <a:latin typeface="Calibri"/>
              </a:rPr>
              <a:t>., </a:t>
            </a:r>
            <a:r>
              <a:rPr lang="en-US" sz="3200" b="1" spc="-1" dirty="0">
                <a:solidFill>
                  <a:srgbClr val="FFFFFF"/>
                </a:solidFill>
                <a:latin typeface="Calibri"/>
              </a:rPr>
              <a:t>la </a:t>
            </a:r>
            <a:r>
              <a:rPr lang="en-US" sz="3200" b="1" spc="-1" dirty="0" err="1">
                <a:solidFill>
                  <a:srgbClr val="FFFFFF"/>
                </a:solidFill>
                <a:latin typeface="Calibri"/>
              </a:rPr>
              <a:t>conversación</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el </a:t>
            </a:r>
            <a:r>
              <a:rPr lang="en-US" sz="3200" b="1" spc="-1" dirty="0" err="1">
                <a:solidFill>
                  <a:srgbClr val="FFFFFF"/>
                </a:solidFill>
                <a:latin typeface="Calibri"/>
              </a:rPr>
              <a:t>almuerzo</a:t>
            </a:r>
            <a:r>
              <a:rPr lang="en-US" sz="3200" b="1" spc="-1" dirty="0">
                <a:solidFill>
                  <a:srgbClr val="FFFFFF"/>
                </a:solidFill>
                <a:latin typeface="Calibri"/>
              </a:rPr>
              <a:t> del </a:t>
            </a:r>
            <a:r>
              <a:rPr lang="en-US" sz="3200" b="1" spc="-1" dirty="0" err="1">
                <a:solidFill>
                  <a:srgbClr val="FFFFFF"/>
                </a:solidFill>
                <a:latin typeface="Calibri"/>
              </a:rPr>
              <a:t>domingo</a:t>
            </a:r>
            <a:r>
              <a:rPr lang="en-US" sz="3200" b="1" spc="-1" dirty="0">
                <a:solidFill>
                  <a:srgbClr val="FFFFFF"/>
                </a:solidFill>
                <a:latin typeface="Calibri"/>
              </a:rPr>
              <a:t>)</a:t>
            </a: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Materiales</a:t>
            </a:r>
            <a:r>
              <a:rPr lang="en-US" sz="3200" b="1" spc="-1" dirty="0">
                <a:solidFill>
                  <a:srgbClr val="FFFFFF"/>
                </a:solidFill>
                <a:latin typeface="Calibri"/>
              </a:rPr>
              <a:t> de </a:t>
            </a:r>
            <a:r>
              <a:rPr lang="en-US" sz="3200" b="1" spc="-1" dirty="0" err="1">
                <a:solidFill>
                  <a:srgbClr val="FFFFFF"/>
                </a:solidFill>
                <a:latin typeface="Calibri"/>
              </a:rPr>
              <a:t>lectura</a:t>
            </a:r>
            <a:r>
              <a:rPr lang="en-US" sz="3200" b="1" spc="-1" dirty="0">
                <a:solidFill>
                  <a:srgbClr val="FFFFFF"/>
                </a:solidFill>
                <a:latin typeface="Calibri"/>
              </a:rPr>
              <a:t> (y </a:t>
            </a:r>
            <a:r>
              <a:rPr lang="en-US" sz="3200" b="1" spc="-1" dirty="0" err="1">
                <a:solidFill>
                  <a:srgbClr val="FFFFFF"/>
                </a:solidFill>
                <a:latin typeface="Calibri"/>
              </a:rPr>
              <a:t>otros</a:t>
            </a:r>
            <a:r>
              <a:rPr lang="en-US" sz="3200" b="1" spc="-1" dirty="0">
                <a:solidFill>
                  <a:srgbClr val="FFFFFF"/>
                </a:solidFill>
                <a:latin typeface="Calibri"/>
              </a:rPr>
              <a:t> </a:t>
            </a:r>
            <a:r>
              <a:rPr lang="en-US" sz="3200" b="1" spc="-1" dirty="0" err="1" smtClean="0">
                <a:solidFill>
                  <a:srgbClr val="FFFFFF"/>
                </a:solidFill>
                <a:latin typeface="Calibri"/>
              </a:rPr>
              <a:t>medios</a:t>
            </a:r>
            <a:r>
              <a:rPr lang="en-US" sz="3200" b="1" spc="-1" dirty="0" smtClean="0">
                <a:solidFill>
                  <a:srgbClr val="FFFFFF"/>
                </a:solidFill>
                <a:latin typeface="Calibri"/>
              </a:rPr>
              <a:t> de </a:t>
            </a:r>
            <a:r>
              <a:rPr lang="en-US" sz="3200" b="1" spc="-1" dirty="0" err="1" smtClean="0">
                <a:solidFill>
                  <a:srgbClr val="FFFFFF"/>
                </a:solidFill>
                <a:latin typeface="Calibri"/>
              </a:rPr>
              <a:t>comunicación</a:t>
            </a:r>
            <a:r>
              <a:rPr lang="en-US" sz="3200" b="1" spc="-1" dirty="0" smtClean="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el </a:t>
            </a:r>
            <a:r>
              <a:rPr lang="en-US" sz="3200" b="1" spc="-1" dirty="0" err="1">
                <a:solidFill>
                  <a:srgbClr val="FFFFFF"/>
                </a:solidFill>
                <a:latin typeface="Calibri"/>
              </a:rPr>
              <a:t>hogar</a:t>
            </a:r>
            <a:endParaRPr lang="en-US" sz="3200" b="1" spc="-1" dirty="0">
              <a:solidFill>
                <a:srgbClr val="FFFFFF"/>
              </a:solidFill>
              <a:latin typeface="Calibri"/>
            </a:endParaRPr>
          </a:p>
          <a:p>
            <a:pPr marL="457200" indent="-457200">
              <a:spcBef>
                <a:spcPts val="598"/>
              </a:spcBef>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smtClean="0">
                <a:solidFill>
                  <a:srgbClr val="FFFFFF"/>
                </a:solidFill>
                <a:latin typeface="Calibri"/>
              </a:rPr>
              <a:t>Quiénes</a:t>
            </a:r>
            <a:r>
              <a:rPr lang="en-US" sz="3200" b="1" spc="-1" dirty="0" smtClean="0">
                <a:solidFill>
                  <a:srgbClr val="FFFFFF"/>
                </a:solidFill>
                <a:latin typeface="Calibri"/>
              </a:rPr>
              <a:t> </a:t>
            </a:r>
            <a:r>
              <a:rPr lang="en-US" sz="3200" b="1" spc="-1" dirty="0">
                <a:solidFill>
                  <a:srgbClr val="FFFFFF"/>
                </a:solidFill>
                <a:latin typeface="Calibri"/>
              </a:rPr>
              <a:t>son </a:t>
            </a:r>
            <a:r>
              <a:rPr lang="en-US" sz="3200" b="1" spc="-1" dirty="0" err="1">
                <a:solidFill>
                  <a:srgbClr val="FFFFFF"/>
                </a:solidFill>
                <a:latin typeface="Calibri"/>
              </a:rPr>
              <a:t>los</a:t>
            </a:r>
            <a:r>
              <a:rPr lang="en-US" sz="3200" b="1" spc="-1" dirty="0">
                <a:solidFill>
                  <a:srgbClr val="FFFFFF"/>
                </a:solidFill>
                <a:latin typeface="Calibri"/>
              </a:rPr>
              <a:t> </a:t>
            </a:r>
            <a:r>
              <a:rPr lang="en-US" sz="3200" b="1" spc="-1" dirty="0" err="1">
                <a:solidFill>
                  <a:srgbClr val="FFFFFF"/>
                </a:solidFill>
                <a:latin typeface="Calibri"/>
              </a:rPr>
              <a:t>héroes</a:t>
            </a:r>
            <a:endParaRPr lang="en-US" sz="3200" b="1" spc="-1" dirty="0">
              <a:solidFill>
                <a:srgbClr val="FFFFFF"/>
              </a:solidFill>
              <a:latin typeface="Calibri"/>
            </a:endParaRPr>
          </a:p>
        </p:txBody>
      </p:sp>
      <p:sp>
        <p:nvSpPr>
          <p:cNvPr id="429" name="Slide Number Placeholder 4"/>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BBEB359-DE76-432A-B419-18111555D7FA}"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234</a:t>
            </a:fld>
            <a:endParaRPr lang="en-US" sz="1600" spc="-1">
              <a:solidFill>
                <a:srgbClr val="000000"/>
              </a:solidFill>
            </a:endParaRPr>
          </a:p>
        </p:txBody>
      </p:sp>
    </p:spTree>
    <p:extLst>
      <p:ext uri="{BB962C8B-B14F-4D97-AF65-F5344CB8AC3E}">
        <p14:creationId xmlns:p14="http://schemas.microsoft.com/office/powerpoint/2010/main" val="327142279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xtBox 429"/>
          <p:cNvSpPr txBox="1"/>
          <p:nvPr/>
        </p:nvSpPr>
        <p:spPr>
          <a:xfrm>
            <a:off x="914040" y="-360"/>
            <a:ext cx="10363320" cy="60948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pc="-1">
                <a:solidFill>
                  <a:srgbClr val="FFFF00"/>
                </a:solidFill>
                <a:latin typeface="Calibri"/>
              </a:rPr>
              <a:t>¿Cómo enseñamos prioridades?</a:t>
            </a:r>
          </a:p>
        </p:txBody>
      </p:sp>
      <p:sp>
        <p:nvSpPr>
          <p:cNvPr id="431" name="TextBox 430"/>
          <p:cNvSpPr txBox="1"/>
          <p:nvPr/>
        </p:nvSpPr>
        <p:spPr>
          <a:xfrm>
            <a:off x="412560" y="914040"/>
            <a:ext cx="11505960" cy="5791320"/>
          </a:xfrm>
          <a:prstGeom prst="rect">
            <a:avLst/>
          </a:prstGeom>
          <a:noFill/>
          <a:ln w="0">
            <a:noFill/>
          </a:ln>
        </p:spPr>
        <p:txBody>
          <a:bodyPr>
            <a:normAutofit fontScale="92500" lnSpcReduction="20000"/>
          </a:bodyPr>
          <a:lstStyle/>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Lo que </a:t>
            </a:r>
            <a:r>
              <a:rPr lang="en-US" sz="3200" b="1" spc="-1" dirty="0" err="1">
                <a:solidFill>
                  <a:srgbClr val="FFFFFF"/>
                </a:solidFill>
                <a:latin typeface="Calibri"/>
              </a:rPr>
              <a:t>nos</a:t>
            </a:r>
            <a:r>
              <a:rPr lang="en-US" sz="3200" b="1" spc="-1" dirty="0">
                <a:solidFill>
                  <a:srgbClr val="FFFFFF"/>
                </a:solidFill>
                <a:latin typeface="Calibri"/>
              </a:rPr>
              <a:t> </a:t>
            </a:r>
            <a:r>
              <a:rPr lang="en-US" sz="3200" b="1" spc="-1" dirty="0" err="1">
                <a:solidFill>
                  <a:srgbClr val="FFFFFF"/>
                </a:solidFill>
                <a:latin typeface="Calibri"/>
              </a:rPr>
              <a:t>entusiasma</a:t>
            </a:r>
            <a:r>
              <a:rPr lang="en-US" sz="3200" b="1" spc="-1" dirty="0">
                <a:solidFill>
                  <a:srgbClr val="FFFFFF"/>
                </a:solidFill>
                <a:latin typeface="Calibri"/>
              </a:rPr>
              <a:t>: </a:t>
            </a:r>
            <a:r>
              <a:rPr lang="en-US" sz="3200" b="1" spc="-1" dirty="0" err="1">
                <a:solidFill>
                  <a:srgbClr val="FFFFFF"/>
                </a:solidFill>
                <a:latin typeface="Calibri"/>
              </a:rPr>
              <a:t>películas</a:t>
            </a:r>
            <a:r>
              <a:rPr lang="en-US" sz="3200" b="1" spc="-1" dirty="0">
                <a:solidFill>
                  <a:srgbClr val="FFFFFF"/>
                </a:solidFill>
                <a:latin typeface="Calibri"/>
              </a:rPr>
              <a:t>, </a:t>
            </a:r>
            <a:r>
              <a:rPr lang="en-US" sz="3200" b="1" spc="-1" dirty="0" err="1">
                <a:solidFill>
                  <a:srgbClr val="FFFFFF"/>
                </a:solidFill>
                <a:latin typeface="Calibri"/>
              </a:rPr>
              <a:t>eventos</a:t>
            </a:r>
            <a:r>
              <a:rPr lang="en-US" sz="3200" b="1" spc="-1" dirty="0">
                <a:solidFill>
                  <a:srgbClr val="FFFFFF"/>
                </a:solidFill>
                <a:latin typeface="Calibri"/>
              </a:rPr>
              <a:t> </a:t>
            </a:r>
            <a:r>
              <a:rPr lang="en-US" sz="3200" b="1" spc="-1" dirty="0" err="1">
                <a:solidFill>
                  <a:srgbClr val="FFFFFF"/>
                </a:solidFill>
                <a:latin typeface="Calibri"/>
              </a:rPr>
              <a:t>deportivos</a:t>
            </a:r>
            <a:r>
              <a:rPr lang="en-US" sz="3200" b="1" spc="-1" dirty="0">
                <a:solidFill>
                  <a:srgbClr val="FFFFFF"/>
                </a:solidFill>
                <a:latin typeface="Calibri"/>
              </a:rPr>
              <a:t>, </a:t>
            </a:r>
            <a:r>
              <a:rPr lang="en-US" sz="3200" b="1" spc="-1" dirty="0" err="1">
                <a:solidFill>
                  <a:srgbClr val="FFFFFF"/>
                </a:solidFill>
                <a:latin typeface="Calibri"/>
              </a:rPr>
              <a:t>estrellas</a:t>
            </a:r>
            <a:r>
              <a:rPr lang="en-US" sz="3200" b="1" spc="-1" dirty="0">
                <a:solidFill>
                  <a:srgbClr val="FFFFFF"/>
                </a:solidFill>
                <a:latin typeface="Calibri"/>
              </a:rPr>
              <a:t> de rock, </a:t>
            </a:r>
            <a:r>
              <a:rPr lang="en-US" sz="3200" b="1" spc="-1" dirty="0" err="1">
                <a:solidFill>
                  <a:srgbClr val="FFFFFF"/>
                </a:solidFill>
                <a:latin typeface="Calibri"/>
              </a:rPr>
              <a:t>celebridades</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a:t>
            </a:r>
            <a:r>
              <a:rPr lang="en-US" sz="3200" b="1" spc="-1" dirty="0" err="1">
                <a:solidFill>
                  <a:srgbClr val="FFFFFF"/>
                </a:solidFill>
                <a:latin typeface="Calibri"/>
              </a:rPr>
              <a:t>comparación</a:t>
            </a:r>
            <a:r>
              <a:rPr lang="en-US" sz="3200" b="1" spc="-1" dirty="0">
                <a:solidFill>
                  <a:srgbClr val="FFFFFF"/>
                </a:solidFill>
                <a:latin typeface="Calibri"/>
              </a:rPr>
              <a:t> con la </a:t>
            </a:r>
            <a:r>
              <a:rPr lang="en-US" sz="3200" b="1" spc="-1" dirty="0" err="1">
                <a:solidFill>
                  <a:srgbClr val="FFFFFF"/>
                </a:solidFill>
                <a:latin typeface="Calibri"/>
              </a:rPr>
              <a:t>oportunidad</a:t>
            </a:r>
            <a:r>
              <a:rPr lang="en-US" sz="3200" b="1" spc="-1" dirty="0">
                <a:solidFill>
                  <a:srgbClr val="FFFFFF"/>
                </a:solidFill>
                <a:latin typeface="Calibri"/>
              </a:rPr>
              <a:t> de </a:t>
            </a:r>
            <a:r>
              <a:rPr lang="en-US" sz="3200" b="1" spc="-1" dirty="0" err="1">
                <a:solidFill>
                  <a:srgbClr val="FFFFFF"/>
                </a:solidFill>
                <a:latin typeface="Calibri"/>
              </a:rPr>
              <a:t>escuchar</a:t>
            </a:r>
            <a:r>
              <a:rPr lang="en-US" sz="3200" b="1" spc="-1" dirty="0">
                <a:solidFill>
                  <a:srgbClr val="FFFFFF"/>
                </a:solidFill>
                <a:latin typeface="Calibri"/>
              </a:rPr>
              <a:t> </a:t>
            </a:r>
            <a:r>
              <a:rPr lang="en-US" sz="3200" b="1" spc="-1" dirty="0" err="1">
                <a:solidFill>
                  <a:srgbClr val="FFFFFF"/>
                </a:solidFill>
                <a:latin typeface="Calibri"/>
              </a:rPr>
              <a:t>predicaciones</a:t>
            </a:r>
            <a:r>
              <a:rPr lang="en-US" sz="3200" b="1" spc="-1" dirty="0">
                <a:solidFill>
                  <a:srgbClr val="FFFFFF"/>
                </a:solidFill>
                <a:latin typeface="Calibri"/>
              </a:rPr>
              <a:t>, </a:t>
            </a:r>
            <a:r>
              <a:rPr lang="en-US" sz="3200" b="1" spc="-1" dirty="0" err="1" smtClean="0">
                <a:solidFill>
                  <a:srgbClr val="FFFFFF"/>
                </a:solidFill>
                <a:latin typeface="Calibri"/>
              </a:rPr>
              <a:t>estudiar</a:t>
            </a:r>
            <a:endParaRPr lang="en-US" sz="3200" b="1" spc="-1" dirty="0">
              <a:solidFill>
                <a:srgbClr val="FFFFFF"/>
              </a:solidFill>
              <a:latin typeface="Calibri"/>
            </a:endParaRPr>
          </a:p>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Alrededor</a:t>
            </a:r>
            <a:r>
              <a:rPr lang="en-US" sz="3200" b="1" spc="-1" dirty="0">
                <a:solidFill>
                  <a:srgbClr val="FFFFFF"/>
                </a:solidFill>
                <a:latin typeface="Calibri"/>
              </a:rPr>
              <a:t> de </a:t>
            </a:r>
            <a:r>
              <a:rPr lang="en-US" sz="3200" b="1" spc="-1" dirty="0" err="1">
                <a:solidFill>
                  <a:srgbClr val="FFFFFF"/>
                </a:solidFill>
                <a:latin typeface="Calibri"/>
              </a:rPr>
              <a:t>qué</a:t>
            </a:r>
            <a:r>
              <a:rPr lang="en-US" sz="3200" b="1" spc="-1" dirty="0">
                <a:solidFill>
                  <a:srgbClr val="FFFFFF"/>
                </a:solidFill>
                <a:latin typeface="Calibri"/>
              </a:rPr>
              <a:t> </a:t>
            </a:r>
            <a:r>
              <a:rPr lang="en-US" sz="3200" b="1" spc="-1" dirty="0" err="1" smtClean="0">
                <a:solidFill>
                  <a:srgbClr val="FFFFFF"/>
                </a:solidFill>
                <a:latin typeface="Calibri"/>
              </a:rPr>
              <a:t>cosas</a:t>
            </a:r>
            <a:r>
              <a:rPr lang="en-US" sz="3200" b="1" spc="-1" dirty="0" smtClean="0">
                <a:solidFill>
                  <a:srgbClr val="FFFFFF"/>
                </a:solidFill>
                <a:latin typeface="Calibri"/>
              </a:rPr>
              <a:t> se </a:t>
            </a:r>
            <a:r>
              <a:rPr lang="en-US" sz="3200" b="1" spc="-1" dirty="0" err="1" smtClean="0">
                <a:solidFill>
                  <a:srgbClr val="FFFFFF"/>
                </a:solidFill>
                <a:latin typeface="Calibri"/>
              </a:rPr>
              <a:t>planean</a:t>
            </a:r>
            <a:r>
              <a:rPr lang="en-US" sz="3200" b="1" spc="-1" dirty="0" smtClean="0">
                <a:solidFill>
                  <a:srgbClr val="FFFFFF"/>
                </a:solidFill>
                <a:latin typeface="Calibri"/>
              </a:rPr>
              <a:t> </a:t>
            </a:r>
            <a:r>
              <a:rPr lang="en-US" sz="3200" b="1" spc="-1" dirty="0" err="1" smtClean="0">
                <a:solidFill>
                  <a:srgbClr val="FFFFFF"/>
                </a:solidFill>
                <a:latin typeface="Calibri"/>
              </a:rPr>
              <a:t>vacaciones</a:t>
            </a:r>
            <a:endParaRPr lang="en-US" sz="3200" b="1" spc="-1" dirty="0">
              <a:solidFill>
                <a:srgbClr val="FFFFFF"/>
              </a:solidFill>
              <a:latin typeface="Calibri"/>
            </a:endParaRPr>
          </a:p>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Esfuerzo</a:t>
            </a:r>
            <a:r>
              <a:rPr lang="en-US" sz="3200" b="1" spc="-1" dirty="0">
                <a:solidFill>
                  <a:srgbClr val="FFFFFF"/>
                </a:solidFill>
                <a:latin typeface="Calibri"/>
              </a:rPr>
              <a:t> </a:t>
            </a:r>
            <a:r>
              <a:rPr lang="en-US" sz="3200" b="1" spc="-1" dirty="0" err="1">
                <a:solidFill>
                  <a:srgbClr val="FFFFFF"/>
                </a:solidFill>
                <a:latin typeface="Calibri"/>
              </a:rPr>
              <a:t>realizado</a:t>
            </a:r>
            <a:r>
              <a:rPr lang="en-US" sz="3200" b="1" spc="-1" dirty="0">
                <a:solidFill>
                  <a:srgbClr val="FFFFFF"/>
                </a:solidFill>
                <a:latin typeface="Calibri"/>
              </a:rPr>
              <a:t> para </a:t>
            </a:r>
            <a:r>
              <a:rPr lang="en-US" sz="3200" b="1" spc="-1" dirty="0" err="1">
                <a:solidFill>
                  <a:srgbClr val="FFFFFF"/>
                </a:solidFill>
                <a:latin typeface="Calibri"/>
              </a:rPr>
              <a:t>estar</a:t>
            </a:r>
            <a:r>
              <a:rPr lang="en-US" sz="3200" b="1" spc="-1" dirty="0">
                <a:solidFill>
                  <a:srgbClr val="FFFFFF"/>
                </a:solidFill>
                <a:latin typeface="Calibri"/>
              </a:rPr>
              <a:t> con </a:t>
            </a:r>
            <a:r>
              <a:rPr lang="en-US" sz="3200" b="1" spc="-1" dirty="0" err="1">
                <a:solidFill>
                  <a:srgbClr val="FFFFFF"/>
                </a:solidFill>
                <a:latin typeface="Calibri"/>
              </a:rPr>
              <a:t>cristianos</a:t>
            </a:r>
            <a:r>
              <a:rPr lang="en-US" sz="3200" b="1" spc="-1" dirty="0">
                <a:solidFill>
                  <a:srgbClr val="FFFFFF"/>
                </a:solidFill>
                <a:latin typeface="Calibri"/>
              </a:rPr>
              <a:t> (para </a:t>
            </a:r>
            <a:r>
              <a:rPr lang="en-US" sz="3200" b="1" spc="-1" dirty="0" err="1">
                <a:solidFill>
                  <a:srgbClr val="FFFFFF"/>
                </a:solidFill>
                <a:latin typeface="Calibri"/>
              </a:rPr>
              <a:t>adultos</a:t>
            </a:r>
            <a:r>
              <a:rPr lang="en-US" sz="3200" b="1" spc="-1" dirty="0">
                <a:solidFill>
                  <a:srgbClr val="FFFFFF"/>
                </a:solidFill>
                <a:latin typeface="Calibri"/>
              </a:rPr>
              <a:t> y </a:t>
            </a:r>
            <a:r>
              <a:rPr lang="en-US" sz="3200" b="1" spc="-1" dirty="0" err="1">
                <a:solidFill>
                  <a:srgbClr val="FFFFFF"/>
                </a:solidFill>
                <a:latin typeface="Calibri"/>
              </a:rPr>
              <a:t>niños</a:t>
            </a:r>
            <a:r>
              <a:rPr lang="en-US" sz="3200" b="1" spc="-1" dirty="0">
                <a:solidFill>
                  <a:srgbClr val="FFFFFF"/>
                </a:solidFill>
                <a:latin typeface="Calibri"/>
              </a:rPr>
              <a:t>)</a:t>
            </a:r>
          </a:p>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Sacrificio</a:t>
            </a:r>
            <a:r>
              <a:rPr lang="en-US" sz="3200" b="1" spc="-1" dirty="0">
                <a:solidFill>
                  <a:srgbClr val="FFFFFF"/>
                </a:solidFill>
                <a:latin typeface="Calibri"/>
              </a:rPr>
              <a:t> </a:t>
            </a:r>
            <a:r>
              <a:rPr lang="en-US" sz="3200" b="1" spc="-1" dirty="0" err="1">
                <a:solidFill>
                  <a:srgbClr val="FFFFFF"/>
                </a:solidFill>
                <a:latin typeface="Calibri"/>
              </a:rPr>
              <a:t>conocido</a:t>
            </a:r>
            <a:r>
              <a:rPr lang="en-US" sz="3200" b="1" spc="-1" dirty="0">
                <a:solidFill>
                  <a:srgbClr val="FFFFFF"/>
                </a:solidFill>
                <a:latin typeface="Calibri"/>
              </a:rPr>
              <a:t> por </a:t>
            </a:r>
            <a:r>
              <a:rPr lang="en-US" sz="3200" b="1" spc="-1" dirty="0" err="1">
                <a:solidFill>
                  <a:srgbClr val="FFFFFF"/>
                </a:solidFill>
                <a:latin typeface="Calibri"/>
              </a:rPr>
              <a:t>una</a:t>
            </a:r>
            <a:r>
              <a:rPr lang="en-US" sz="3200" b="1" spc="-1" dirty="0">
                <a:solidFill>
                  <a:srgbClr val="FFFFFF"/>
                </a:solidFill>
                <a:latin typeface="Calibri"/>
              </a:rPr>
              <a:t> </a:t>
            </a:r>
            <a:r>
              <a:rPr lang="en-US" sz="3200" b="1" spc="-1" dirty="0" err="1">
                <a:solidFill>
                  <a:srgbClr val="FFFFFF"/>
                </a:solidFill>
                <a:latin typeface="Calibri"/>
              </a:rPr>
              <a:t>necesidad</a:t>
            </a:r>
            <a:r>
              <a:rPr lang="en-US" sz="3200" b="1" spc="-1" dirty="0">
                <a:solidFill>
                  <a:srgbClr val="FFFFFF"/>
                </a:solidFill>
                <a:latin typeface="Calibri"/>
              </a:rPr>
              <a:t> </a:t>
            </a:r>
            <a:r>
              <a:rPr lang="en-US" sz="3200" b="1" spc="-1" dirty="0" err="1" smtClean="0">
                <a:solidFill>
                  <a:srgbClr val="FFFFFF"/>
                </a:solidFill>
                <a:latin typeface="Calibri"/>
              </a:rPr>
              <a:t>espiritual</a:t>
            </a:r>
            <a:endParaRPr lang="en-US" sz="3200" b="1" spc="-1" dirty="0">
              <a:solidFill>
                <a:srgbClr val="FFFFFF"/>
              </a:solidFill>
              <a:latin typeface="Calibri"/>
            </a:endParaRPr>
          </a:p>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Lo que </a:t>
            </a:r>
            <a:r>
              <a:rPr lang="en-US" sz="3200" b="1" spc="-1" dirty="0" err="1">
                <a:solidFill>
                  <a:srgbClr val="FFFFFF"/>
                </a:solidFill>
                <a:latin typeface="Calibri"/>
              </a:rPr>
              <a:t>más</a:t>
            </a:r>
            <a:r>
              <a:rPr lang="en-US" sz="3200" b="1" spc="-1" dirty="0">
                <a:solidFill>
                  <a:srgbClr val="FFFFFF"/>
                </a:solidFill>
                <a:latin typeface="Calibri"/>
              </a:rPr>
              <a:t> </a:t>
            </a:r>
            <a:r>
              <a:rPr lang="en-US" sz="3200" b="1" spc="-1" dirty="0" err="1">
                <a:solidFill>
                  <a:srgbClr val="FFFFFF"/>
                </a:solidFill>
                <a:latin typeface="Calibri"/>
              </a:rPr>
              <a:t>nos</a:t>
            </a:r>
            <a:r>
              <a:rPr lang="en-US" sz="3200" b="1" spc="-1" dirty="0">
                <a:solidFill>
                  <a:srgbClr val="FFFFFF"/>
                </a:solidFill>
                <a:latin typeface="Calibri"/>
              </a:rPr>
              <a:t> </a:t>
            </a:r>
            <a:r>
              <a:rPr lang="en-US" sz="3200" b="1" spc="-1" dirty="0" smtClean="0">
                <a:solidFill>
                  <a:srgbClr val="FFFFFF"/>
                </a:solidFill>
                <a:latin typeface="Calibri"/>
              </a:rPr>
              <a:t>causa </a:t>
            </a:r>
            <a:r>
              <a:rPr lang="en-US" sz="3200" b="1" spc="-1" dirty="0" err="1" smtClean="0">
                <a:solidFill>
                  <a:srgbClr val="FFFFFF"/>
                </a:solidFill>
                <a:latin typeface="Calibri"/>
              </a:rPr>
              <a:t>inseguridad</a:t>
            </a:r>
            <a:r>
              <a:rPr lang="en-US" sz="3200" b="1" spc="-1" dirty="0" smtClean="0">
                <a:solidFill>
                  <a:srgbClr val="FFFFFF"/>
                </a:solidFill>
                <a:latin typeface="Calibri"/>
              </a:rPr>
              <a:t>: ¿La </a:t>
            </a:r>
            <a:r>
              <a:rPr lang="en-US" sz="3200" b="1" spc="-1" dirty="0" err="1">
                <a:solidFill>
                  <a:srgbClr val="FFFFFF"/>
                </a:solidFill>
                <a:latin typeface="Calibri"/>
              </a:rPr>
              <a:t>pérdida</a:t>
            </a:r>
            <a:r>
              <a:rPr lang="en-US" sz="3200" b="1" spc="-1" dirty="0">
                <a:solidFill>
                  <a:srgbClr val="FFFFFF"/>
                </a:solidFill>
                <a:latin typeface="Calibri"/>
              </a:rPr>
              <a:t> del </a:t>
            </a:r>
            <a:r>
              <a:rPr lang="en-US" sz="3200" b="1" spc="-1" dirty="0" err="1">
                <a:solidFill>
                  <a:srgbClr val="FFFFFF"/>
                </a:solidFill>
                <a:latin typeface="Calibri"/>
              </a:rPr>
              <a:t>empleo</a:t>
            </a:r>
            <a:r>
              <a:rPr lang="en-US" sz="3200" b="1" spc="-1" dirty="0">
                <a:solidFill>
                  <a:srgbClr val="FFFFFF"/>
                </a:solidFill>
                <a:latin typeface="Calibri"/>
              </a:rPr>
              <a:t>? </a:t>
            </a:r>
            <a:r>
              <a:rPr lang="en-US" sz="3200" b="1" spc="-1" dirty="0" smtClean="0">
                <a:solidFill>
                  <a:srgbClr val="FFFFFF"/>
                </a:solidFill>
                <a:latin typeface="Calibri"/>
              </a:rPr>
              <a:t>¿De </a:t>
            </a:r>
            <a:r>
              <a:rPr lang="en-US" sz="3200" b="1" spc="-1" dirty="0" err="1" smtClean="0">
                <a:solidFill>
                  <a:srgbClr val="FFFFFF"/>
                </a:solidFill>
                <a:latin typeface="Calibri"/>
              </a:rPr>
              <a:t>salud</a:t>
            </a:r>
            <a:r>
              <a:rPr lang="en-US" sz="3200" b="1" spc="-1" dirty="0">
                <a:solidFill>
                  <a:srgbClr val="FFFFFF"/>
                </a:solidFill>
                <a:latin typeface="Calibri"/>
              </a:rPr>
              <a:t>?</a:t>
            </a:r>
          </a:p>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Esfuerzo</a:t>
            </a:r>
            <a:r>
              <a:rPr lang="en-US" sz="3200" b="1" spc="-1" dirty="0">
                <a:solidFill>
                  <a:srgbClr val="FFFFFF"/>
                </a:solidFill>
                <a:latin typeface="Calibri"/>
              </a:rPr>
              <a:t> </a:t>
            </a:r>
            <a:r>
              <a:rPr lang="en-US" sz="3200" b="1" spc="-1" dirty="0" smtClean="0">
                <a:solidFill>
                  <a:srgbClr val="FFFFFF"/>
                </a:solidFill>
                <a:latin typeface="Calibri"/>
              </a:rPr>
              <a:t>por </a:t>
            </a:r>
            <a:r>
              <a:rPr lang="en-US" sz="3200" b="1" spc="-1" dirty="0" err="1">
                <a:solidFill>
                  <a:srgbClr val="FFFFFF"/>
                </a:solidFill>
                <a:latin typeface="Calibri"/>
              </a:rPr>
              <a:t>asistir</a:t>
            </a:r>
            <a:r>
              <a:rPr lang="en-US" sz="3200" b="1" spc="-1" dirty="0">
                <a:solidFill>
                  <a:srgbClr val="FFFFFF"/>
                </a:solidFill>
                <a:latin typeface="Calibri"/>
              </a:rPr>
              <a:t> a </a:t>
            </a:r>
            <a:r>
              <a:rPr lang="en-US" sz="3200" b="1" spc="-1" dirty="0" err="1">
                <a:solidFill>
                  <a:srgbClr val="FFFFFF"/>
                </a:solidFill>
                <a:latin typeface="Calibri"/>
              </a:rPr>
              <a:t>clases</a:t>
            </a:r>
            <a:r>
              <a:rPr lang="en-US" sz="3200" b="1" spc="-1" dirty="0">
                <a:solidFill>
                  <a:srgbClr val="FFFFFF"/>
                </a:solidFill>
                <a:latin typeface="Calibri"/>
              </a:rPr>
              <a:t> </a:t>
            </a:r>
            <a:r>
              <a:rPr lang="en-US" sz="3200" b="1" spc="-1" dirty="0" err="1">
                <a:solidFill>
                  <a:srgbClr val="FFFFFF"/>
                </a:solidFill>
                <a:latin typeface="Calibri"/>
              </a:rPr>
              <a:t>bíblicas</a:t>
            </a:r>
            <a:r>
              <a:rPr lang="en-US" sz="3200" b="1" spc="-1" dirty="0">
                <a:solidFill>
                  <a:srgbClr val="FFFFFF"/>
                </a:solidFill>
                <a:latin typeface="Calibri"/>
              </a:rPr>
              <a:t> y </a:t>
            </a:r>
            <a:r>
              <a:rPr lang="en-US" sz="3200" b="1" spc="-1" dirty="0" err="1">
                <a:solidFill>
                  <a:srgbClr val="FFFFFF"/>
                </a:solidFill>
                <a:latin typeface="Calibri"/>
              </a:rPr>
              <a:t>adoración</a:t>
            </a:r>
            <a:r>
              <a:rPr lang="en-US" sz="3200" b="1" spc="-1" dirty="0">
                <a:solidFill>
                  <a:srgbClr val="FFFFFF"/>
                </a:solidFill>
                <a:latin typeface="Calibri"/>
              </a:rPr>
              <a:t> – </a:t>
            </a:r>
            <a:r>
              <a:rPr lang="en-US" sz="3200" b="1" spc="-1" dirty="0" err="1" smtClean="0">
                <a:solidFill>
                  <a:srgbClr val="FFFFFF"/>
                </a:solidFill>
                <a:latin typeface="Calibri"/>
              </a:rPr>
              <a:t>establecimiento</a:t>
            </a:r>
            <a:r>
              <a:rPr lang="en-US" sz="3200" b="1" spc="-1" dirty="0" smtClean="0">
                <a:solidFill>
                  <a:srgbClr val="FFFFFF"/>
                </a:solidFill>
                <a:latin typeface="Calibri"/>
              </a:rPr>
              <a:t> de </a:t>
            </a:r>
            <a:r>
              <a:rPr lang="en-US" sz="3200" b="1" spc="-1" dirty="0" err="1">
                <a:solidFill>
                  <a:srgbClr val="FFFFFF"/>
                </a:solidFill>
                <a:latin typeface="Calibri"/>
              </a:rPr>
              <a:t>hábitos</a:t>
            </a:r>
            <a:endParaRPr lang="en-US" sz="3200" b="1" spc="-1" dirty="0">
              <a:solidFill>
                <a:srgbClr val="FFFFFF"/>
              </a:solidFill>
              <a:latin typeface="Calibri"/>
            </a:endParaRPr>
          </a:p>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a:solidFill>
                  <a:srgbClr val="FFFFFF"/>
                </a:solidFill>
                <a:latin typeface="Calibri"/>
              </a:rPr>
              <a:t>Si </a:t>
            </a:r>
            <a:r>
              <a:rPr lang="en-US" sz="3200" b="1" spc="-1" dirty="0" err="1">
                <a:solidFill>
                  <a:srgbClr val="FFFFFF"/>
                </a:solidFill>
                <a:latin typeface="Calibri"/>
              </a:rPr>
              <a:t>presionamos</a:t>
            </a:r>
            <a:r>
              <a:rPr lang="en-US" sz="3200" b="1" spc="-1" dirty="0">
                <a:solidFill>
                  <a:srgbClr val="FFFFFF"/>
                </a:solidFill>
                <a:latin typeface="Calibri"/>
              </a:rPr>
              <a:t> para </a:t>
            </a:r>
            <a:r>
              <a:rPr lang="en-US" sz="3200" b="1" spc="-1" dirty="0" err="1">
                <a:solidFill>
                  <a:srgbClr val="FFFFFF"/>
                </a:solidFill>
                <a:latin typeface="Calibri"/>
              </a:rPr>
              <a:t>participar</a:t>
            </a:r>
            <a:r>
              <a:rPr lang="en-US" sz="3200" b="1" spc="-1" dirty="0">
                <a:solidFill>
                  <a:srgbClr val="FFFFFF"/>
                </a:solidFill>
                <a:latin typeface="Calibri"/>
              </a:rPr>
              <a:t> </a:t>
            </a:r>
            <a:r>
              <a:rPr lang="en-US" sz="3200" b="1" spc="-1" dirty="0" err="1">
                <a:solidFill>
                  <a:srgbClr val="FFFFFF"/>
                </a:solidFill>
                <a:latin typeface="Calibri"/>
              </a:rPr>
              <a:t>en</a:t>
            </a:r>
            <a:r>
              <a:rPr lang="en-US" sz="3200" b="1" spc="-1" dirty="0">
                <a:solidFill>
                  <a:srgbClr val="FFFFFF"/>
                </a:solidFill>
                <a:latin typeface="Calibri"/>
              </a:rPr>
              <a:t> </a:t>
            </a:r>
            <a:r>
              <a:rPr lang="en-US" sz="3200" b="1" spc="-1" dirty="0" err="1">
                <a:solidFill>
                  <a:srgbClr val="FFFFFF"/>
                </a:solidFill>
                <a:latin typeface="Calibri"/>
              </a:rPr>
              <a:t>cosas</a:t>
            </a:r>
            <a:r>
              <a:rPr lang="en-US" sz="3200" b="1" spc="-1" dirty="0">
                <a:solidFill>
                  <a:srgbClr val="FFFFFF"/>
                </a:solidFill>
                <a:latin typeface="Calibri"/>
              </a:rPr>
              <a:t> “</a:t>
            </a:r>
            <a:r>
              <a:rPr lang="en-US" sz="3200" b="1" spc="-1" dirty="0" err="1">
                <a:solidFill>
                  <a:srgbClr val="FFFFFF"/>
                </a:solidFill>
                <a:latin typeface="Calibri"/>
              </a:rPr>
              <a:t>puramente</a:t>
            </a:r>
            <a:r>
              <a:rPr lang="en-US" sz="3200" b="1" spc="-1" dirty="0">
                <a:solidFill>
                  <a:srgbClr val="FFFFFF"/>
                </a:solidFill>
                <a:latin typeface="Calibri"/>
              </a:rPr>
              <a:t> </a:t>
            </a:r>
            <a:r>
              <a:rPr lang="en-US" sz="3200" b="1" spc="-1" dirty="0" err="1">
                <a:solidFill>
                  <a:srgbClr val="FFFFFF"/>
                </a:solidFill>
                <a:latin typeface="Calibri"/>
              </a:rPr>
              <a:t>sociales</a:t>
            </a:r>
            <a:r>
              <a:rPr lang="en-US" sz="3200" b="1" spc="-1" dirty="0">
                <a:solidFill>
                  <a:srgbClr val="FFFFFF"/>
                </a:solidFill>
                <a:latin typeface="Calibri"/>
              </a:rPr>
              <a:t>”… (o </a:t>
            </a:r>
            <a:r>
              <a:rPr lang="en-US" sz="3200" b="1" spc="-1" dirty="0" err="1">
                <a:solidFill>
                  <a:srgbClr val="FFFFFF"/>
                </a:solidFill>
                <a:latin typeface="Calibri"/>
              </a:rPr>
              <a:t>racionalizarlas</a:t>
            </a:r>
            <a:r>
              <a:rPr lang="en-US" sz="3200" b="1" spc="-1" dirty="0">
                <a:solidFill>
                  <a:srgbClr val="FFFFFF"/>
                </a:solidFill>
                <a:latin typeface="Calibri"/>
              </a:rPr>
              <a:t>)</a:t>
            </a:r>
          </a:p>
          <a:p>
            <a:pPr marL="690480" indent="-690480">
              <a:spcBef>
                <a:spcPts val="799"/>
              </a:spcBef>
              <a:buClr>
                <a:srgbClr val="FFFFFF"/>
              </a:buClr>
              <a:buFont typeface="Calibri"/>
              <a:buAutoNum type="arabicPeriod" startAt="1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err="1">
                <a:solidFill>
                  <a:srgbClr val="FFFFFF"/>
                </a:solidFill>
                <a:latin typeface="Calibri"/>
              </a:rPr>
              <a:t>Consejos</a:t>
            </a:r>
            <a:r>
              <a:rPr lang="en-US" sz="3200" b="1" spc="-1" dirty="0">
                <a:solidFill>
                  <a:srgbClr val="FFFFFF"/>
                </a:solidFill>
                <a:latin typeface="Calibri"/>
              </a:rPr>
              <a:t> </a:t>
            </a:r>
            <a:r>
              <a:rPr lang="en-US" sz="3200" b="1" spc="-1" dirty="0" err="1" smtClean="0">
                <a:solidFill>
                  <a:srgbClr val="FFFFFF"/>
                </a:solidFill>
                <a:latin typeface="Calibri"/>
              </a:rPr>
              <a:t>sobre</a:t>
            </a:r>
            <a:r>
              <a:rPr lang="en-US" sz="3200" b="1" spc="-1" dirty="0" smtClean="0">
                <a:solidFill>
                  <a:srgbClr val="FFFFFF"/>
                </a:solidFill>
                <a:latin typeface="Calibri"/>
              </a:rPr>
              <a:t> </a:t>
            </a:r>
            <a:r>
              <a:rPr lang="en-US" sz="3200" b="1" spc="-1" dirty="0" err="1" smtClean="0">
                <a:solidFill>
                  <a:srgbClr val="FFFFFF"/>
                </a:solidFill>
                <a:latin typeface="Calibri"/>
              </a:rPr>
              <a:t>elegir</a:t>
            </a:r>
            <a:r>
              <a:rPr lang="en-US" sz="3200" b="1" spc="-1" dirty="0" smtClean="0">
                <a:solidFill>
                  <a:srgbClr val="FFFFFF"/>
                </a:solidFill>
                <a:latin typeface="Calibri"/>
              </a:rPr>
              <a:t> un </a:t>
            </a:r>
            <a:r>
              <a:rPr lang="en-US" sz="3200" b="1" spc="-1" dirty="0" err="1" smtClean="0">
                <a:solidFill>
                  <a:srgbClr val="FFFFFF"/>
                </a:solidFill>
                <a:latin typeface="Calibri"/>
              </a:rPr>
              <a:t>curso</a:t>
            </a:r>
            <a:r>
              <a:rPr lang="en-US" sz="3200" b="1" spc="-1" dirty="0" smtClean="0">
                <a:solidFill>
                  <a:srgbClr val="FFFFFF"/>
                </a:solidFill>
                <a:latin typeface="Calibri"/>
              </a:rPr>
              <a:t> </a:t>
            </a:r>
            <a:r>
              <a:rPr lang="en-US" sz="3200" b="1" spc="-1" dirty="0">
                <a:solidFill>
                  <a:srgbClr val="FFFFFF"/>
                </a:solidFill>
                <a:latin typeface="Calibri"/>
              </a:rPr>
              <a:t>y </a:t>
            </a:r>
            <a:r>
              <a:rPr lang="en-US" sz="3200" b="1" spc="-1" dirty="0" err="1">
                <a:solidFill>
                  <a:srgbClr val="FFFFFF"/>
                </a:solidFill>
                <a:latin typeface="Calibri"/>
              </a:rPr>
              <a:t>lugar</a:t>
            </a:r>
            <a:r>
              <a:rPr lang="en-US" sz="3200" b="1" spc="-1" dirty="0">
                <a:solidFill>
                  <a:srgbClr val="FFFFFF"/>
                </a:solidFill>
                <a:latin typeface="Calibri"/>
              </a:rPr>
              <a:t> de </a:t>
            </a:r>
            <a:r>
              <a:rPr lang="en-US" sz="3200" b="1" spc="-1" dirty="0" err="1" smtClean="0">
                <a:solidFill>
                  <a:srgbClr val="FFFFFF"/>
                </a:solidFill>
                <a:latin typeface="Calibri"/>
              </a:rPr>
              <a:t>estudios</a:t>
            </a:r>
            <a:endParaRPr lang="en-US" sz="3200" b="1" spc="-1" dirty="0">
              <a:solidFill>
                <a:srgbClr val="FFFFFF"/>
              </a:solidFill>
              <a:latin typeface="Calibri"/>
            </a:endParaRPr>
          </a:p>
        </p:txBody>
      </p:sp>
      <p:sp>
        <p:nvSpPr>
          <p:cNvPr id="432" name="Slide Number Placeholder 4"/>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3FB94F9-04FC-4B77-AB9F-69E1706A9FC4}" type="slidenum">
              <a:rPr lang="en-US" sz="1600" b="1" spc="-1">
                <a:solidFill>
                  <a:srgbClr val="FFFFFF"/>
                </a:solidFill>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235</a:t>
            </a:fld>
            <a:endParaRPr lang="en-US" sz="1600" spc="-1">
              <a:solidFill>
                <a:srgbClr val="000000"/>
              </a:solidFill>
            </a:endParaRPr>
          </a:p>
        </p:txBody>
      </p:sp>
    </p:spTree>
    <p:extLst>
      <p:ext uri="{BB962C8B-B14F-4D97-AF65-F5344CB8AC3E}">
        <p14:creationId xmlns:p14="http://schemas.microsoft.com/office/powerpoint/2010/main" val="19782446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xmlns="" id="{0B09534C-9942-2BED-9281-54D73A7E43A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spcBef>
                <a:spcPct val="0"/>
              </a:spcBef>
              <a:buFontTx/>
              <a:buNone/>
              <a:defRPr/>
            </a:pPr>
            <a:fld id="{EE254652-7301-4A9A-B906-B746A86E4E94}" type="slidenum">
              <a:rPr lang="en-US" altLang="en-US" sz="1600">
                <a:solidFill>
                  <a:srgbClr val="FFFFFF"/>
                </a:solidFill>
                <a:latin typeface="Arial" panose="020B0604020202020204" pitchFamily="34" charset="0"/>
              </a:rPr>
              <a:pPr>
                <a:spcBef>
                  <a:spcPct val="0"/>
                </a:spcBef>
                <a:buFontTx/>
                <a:buNone/>
                <a:defRPr/>
              </a:pPr>
              <a:t>236</a:t>
            </a:fld>
            <a:endParaRPr lang="en-US" altLang="en-US" sz="1600">
              <a:solidFill>
                <a:srgbClr val="FFFFFF"/>
              </a:solidFill>
              <a:latin typeface="Arial" panose="020B0604020202020204" pitchFamily="34" charset="0"/>
            </a:endParaRPr>
          </a:p>
        </p:txBody>
      </p:sp>
      <p:sp>
        <p:nvSpPr>
          <p:cNvPr id="17411" name="Rectangle 2">
            <a:extLst>
              <a:ext uri="{FF2B5EF4-FFF2-40B4-BE49-F238E27FC236}">
                <a16:creationId xmlns:a16="http://schemas.microsoft.com/office/drawing/2014/main" xmlns="" id="{6EE62325-959F-50B3-5C1C-A125DDB98432}"/>
              </a:ext>
            </a:extLst>
          </p:cNvPr>
          <p:cNvSpPr>
            <a:spLocks noGrp="1" noChangeArrowheads="1"/>
          </p:cNvSpPr>
          <p:nvPr>
            <p:ph type="title"/>
          </p:nvPr>
        </p:nvSpPr>
        <p:spPr>
          <a:xfrm>
            <a:off x="334170" y="201614"/>
            <a:ext cx="6789644" cy="936625"/>
          </a:xfrm>
        </p:spPr>
        <p:txBody>
          <a:bodyPr/>
          <a:lstStyle/>
          <a:p>
            <a:pPr algn="l">
              <a:lnSpc>
                <a:spcPts val="3800"/>
              </a:lnSpc>
            </a:pPr>
            <a:r>
              <a:rPr lang="en-US" altLang="en-US" sz="4000" dirty="0"/>
              <a:t>A. </a:t>
            </a:r>
            <a:r>
              <a:rPr lang="en-US" altLang="en-US" sz="4000" dirty="0" err="1" smtClean="0"/>
              <a:t>Carácter</a:t>
            </a:r>
            <a:r>
              <a:rPr lang="en-US" altLang="en-US" sz="4000" dirty="0" smtClean="0"/>
              <a:t> </a:t>
            </a:r>
            <a:r>
              <a:rPr lang="en-US" altLang="en-US" sz="4000" dirty="0" err="1" smtClean="0"/>
              <a:t>masculino</a:t>
            </a:r>
            <a:r>
              <a:rPr lang="en-US" altLang="en-US" sz="4000" dirty="0" smtClean="0"/>
              <a:t> </a:t>
            </a:r>
            <a:r>
              <a:rPr lang="en-US" altLang="en-US" sz="4000" dirty="0" err="1" smtClean="0"/>
              <a:t>piadoso</a:t>
            </a:r>
            <a:endParaRPr lang="en-US" altLang="en-US" sz="4000" dirty="0"/>
          </a:p>
        </p:txBody>
      </p:sp>
      <p:sp>
        <p:nvSpPr>
          <p:cNvPr id="41988" name="Text Box 3">
            <a:extLst>
              <a:ext uri="{FF2B5EF4-FFF2-40B4-BE49-F238E27FC236}">
                <a16:creationId xmlns:a16="http://schemas.microsoft.com/office/drawing/2014/main" xmlns="" id="{54B7A412-73EA-1D1F-0686-B12AC5C1350F}"/>
              </a:ext>
            </a:extLst>
          </p:cNvPr>
          <p:cNvSpPr txBox="1">
            <a:spLocks noChangeArrowheads="1"/>
          </p:cNvSpPr>
          <p:nvPr/>
        </p:nvSpPr>
        <p:spPr bwMode="auto">
          <a:xfrm>
            <a:off x="305594" y="914400"/>
            <a:ext cx="11772900" cy="6001643"/>
          </a:xfrm>
          <a:prstGeom prst="rect">
            <a:avLst/>
          </a:prstGeom>
          <a:noFill/>
          <a:ln>
            <a:noFill/>
          </a:ln>
          <a:effectLst/>
        </p:spPr>
        <p:txBody>
          <a:bodyPr>
            <a:spAutoFit/>
          </a:bodyPr>
          <a:lstStyle>
            <a:lvl1pPr marL="234950" indent="-234950">
              <a:spcBef>
                <a:spcPct val="20000"/>
              </a:spcBef>
              <a:buChar char="•"/>
              <a:defRPr sz="32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2400" i="1" u="sng" dirty="0" err="1">
                <a:solidFill>
                  <a:srgbClr val="FFFF00"/>
                </a:solidFill>
              </a:rPr>
              <a:t>En</a:t>
            </a:r>
            <a:r>
              <a:rPr lang="en-US" altLang="en-US" sz="2400" i="1" u="sng" dirty="0">
                <a:solidFill>
                  <a:srgbClr val="FFFF00"/>
                </a:solidFill>
              </a:rPr>
              <a:t> general:</a:t>
            </a:r>
            <a:endParaRPr lang="en-US" altLang="en-US" sz="2400" i="1" dirty="0">
              <a:solidFill>
                <a:srgbClr val="FFFF00"/>
              </a:solidFill>
            </a:endParaRPr>
          </a:p>
          <a:p>
            <a:pPr marL="457200" indent="-457200">
              <a:spcBef>
                <a:spcPct val="0"/>
              </a:spcBef>
              <a:buFont typeface="+mj-lt"/>
              <a:buAutoNum type="arabicPeriod"/>
            </a:pPr>
            <a:r>
              <a:rPr lang="en-US" altLang="en-US" sz="2400" dirty="0" smtClean="0">
                <a:solidFill>
                  <a:srgbClr val="FFFFFF"/>
                </a:solidFill>
              </a:rPr>
              <a:t>Manos </a:t>
            </a:r>
            <a:r>
              <a:rPr lang="en-US" altLang="en-US" sz="2400" dirty="0" err="1" smtClean="0">
                <a:solidFill>
                  <a:srgbClr val="FFFFFF"/>
                </a:solidFill>
              </a:rPr>
              <a:t>santas</a:t>
            </a:r>
            <a:r>
              <a:rPr lang="en-US" altLang="en-US" sz="2400" dirty="0" smtClean="0">
                <a:solidFill>
                  <a:srgbClr val="FFFFFF"/>
                </a:solidFill>
              </a:rPr>
              <a:t>, </a:t>
            </a:r>
            <a:r>
              <a:rPr lang="en-US" altLang="en-US" sz="2400" dirty="0" err="1">
                <a:solidFill>
                  <a:srgbClr val="FFFFFF"/>
                </a:solidFill>
              </a:rPr>
              <a:t>oración</a:t>
            </a:r>
            <a:r>
              <a:rPr lang="en-US" altLang="en-US" sz="2400" dirty="0">
                <a:solidFill>
                  <a:srgbClr val="FFFFFF"/>
                </a:solidFill>
              </a:rPr>
              <a:t> (I </a:t>
            </a:r>
            <a:r>
              <a:rPr lang="en-US" altLang="en-US" sz="2400" dirty="0" smtClean="0">
                <a:solidFill>
                  <a:srgbClr val="FFFFFF"/>
                </a:solidFill>
              </a:rPr>
              <a:t>Tim 2:8</a:t>
            </a:r>
            <a:r>
              <a:rPr lang="en-US" altLang="en-US" sz="2400" dirty="0">
                <a:solidFill>
                  <a:srgbClr val="FFFFFF"/>
                </a:solidFill>
              </a:rPr>
              <a:t>)</a:t>
            </a:r>
          </a:p>
          <a:p>
            <a:pPr marL="457200" indent="-457200">
              <a:spcBef>
                <a:spcPct val="0"/>
              </a:spcBef>
              <a:buFont typeface="+mj-lt"/>
              <a:buAutoNum type="arabicPeriod"/>
            </a:pPr>
            <a:r>
              <a:rPr lang="en-US" altLang="en-US" sz="2400" dirty="0">
                <a:solidFill>
                  <a:srgbClr val="FFFFFF"/>
                </a:solidFill>
              </a:rPr>
              <a:t>Sin </a:t>
            </a:r>
            <a:r>
              <a:rPr lang="en-US" altLang="en-US" sz="2400" dirty="0" err="1">
                <a:solidFill>
                  <a:srgbClr val="FFFFFF"/>
                </a:solidFill>
              </a:rPr>
              <a:t>ira</a:t>
            </a:r>
            <a:r>
              <a:rPr lang="en-US" altLang="en-US" sz="2400" dirty="0">
                <a:solidFill>
                  <a:srgbClr val="FFFFFF"/>
                </a:solidFill>
              </a:rPr>
              <a:t> </a:t>
            </a:r>
            <a:r>
              <a:rPr lang="en-US" altLang="en-US" sz="2400" dirty="0" err="1" smtClean="0">
                <a:solidFill>
                  <a:srgbClr val="FFFFFF"/>
                </a:solidFill>
              </a:rPr>
              <a:t>ni</a:t>
            </a:r>
            <a:r>
              <a:rPr lang="en-US" altLang="en-US" sz="2400" dirty="0" smtClean="0">
                <a:solidFill>
                  <a:srgbClr val="FFFFFF"/>
                </a:solidFill>
              </a:rPr>
              <a:t> </a:t>
            </a:r>
            <a:r>
              <a:rPr lang="en-US" altLang="en-US" sz="2400" dirty="0" err="1" smtClean="0">
                <a:solidFill>
                  <a:srgbClr val="FFFFFF"/>
                </a:solidFill>
              </a:rPr>
              <a:t>discusiones</a:t>
            </a:r>
            <a:r>
              <a:rPr lang="en-US" altLang="en-US" sz="2400" dirty="0" smtClean="0">
                <a:solidFill>
                  <a:srgbClr val="FFFFFF"/>
                </a:solidFill>
              </a:rPr>
              <a:t> (I </a:t>
            </a:r>
            <a:r>
              <a:rPr lang="en-US" altLang="en-US" sz="2400" dirty="0">
                <a:solidFill>
                  <a:srgbClr val="FFFFFF"/>
                </a:solidFill>
              </a:rPr>
              <a:t>Tim 2:8)</a:t>
            </a:r>
          </a:p>
          <a:p>
            <a:pPr marL="457200" indent="-457200">
              <a:spcBef>
                <a:spcPct val="0"/>
              </a:spcBef>
              <a:buFont typeface="+mj-lt"/>
              <a:buAutoNum type="arabicPeriod"/>
            </a:pPr>
            <a:r>
              <a:rPr lang="en-US" altLang="en-US" sz="2400" dirty="0" err="1" smtClean="0">
                <a:solidFill>
                  <a:srgbClr val="FFFFFF"/>
                </a:solidFill>
              </a:rPr>
              <a:t>Sobrios</a:t>
            </a:r>
            <a:r>
              <a:rPr lang="en-US" altLang="en-US" sz="2400" dirty="0" smtClean="0">
                <a:solidFill>
                  <a:srgbClr val="FFFFFF"/>
                </a:solidFill>
              </a:rPr>
              <a:t>, </a:t>
            </a:r>
            <a:r>
              <a:rPr lang="en-US" altLang="en-US" sz="2400" dirty="0" err="1" smtClean="0">
                <a:solidFill>
                  <a:srgbClr val="FFFFFF"/>
                </a:solidFill>
              </a:rPr>
              <a:t>dignos</a:t>
            </a:r>
            <a:r>
              <a:rPr lang="en-US" altLang="en-US" sz="2400" dirty="0" smtClean="0">
                <a:solidFill>
                  <a:srgbClr val="FFFFFF"/>
                </a:solidFill>
              </a:rPr>
              <a:t>, </a:t>
            </a:r>
            <a:r>
              <a:rPr lang="en-US" altLang="en-US" sz="2400" dirty="0" err="1" smtClean="0">
                <a:solidFill>
                  <a:srgbClr val="FFFFFF"/>
                </a:solidFill>
              </a:rPr>
              <a:t>prudentes</a:t>
            </a:r>
            <a:r>
              <a:rPr lang="en-US" altLang="en-US" sz="2400" dirty="0" smtClean="0">
                <a:solidFill>
                  <a:srgbClr val="FFFFFF"/>
                </a:solidFill>
              </a:rPr>
              <a:t>, </a:t>
            </a:r>
            <a:r>
              <a:rPr lang="en-US" altLang="en-US" sz="2400" dirty="0" err="1" smtClean="0">
                <a:solidFill>
                  <a:srgbClr val="FFFFFF"/>
                </a:solidFill>
              </a:rPr>
              <a:t>sanos</a:t>
            </a:r>
            <a:r>
              <a:rPr lang="en-US" altLang="en-US" sz="2400" dirty="0" smtClean="0">
                <a:solidFill>
                  <a:srgbClr val="FFFFFF"/>
                </a:solidFill>
              </a:rPr>
              <a:t> </a:t>
            </a:r>
            <a:r>
              <a:rPr lang="en-US" altLang="en-US" sz="2400" dirty="0" err="1" smtClean="0">
                <a:solidFill>
                  <a:srgbClr val="FFFFFF"/>
                </a:solidFill>
              </a:rPr>
              <a:t>en</a:t>
            </a:r>
            <a:r>
              <a:rPr lang="en-US" altLang="en-US" sz="2400" dirty="0" smtClean="0">
                <a:solidFill>
                  <a:srgbClr val="FFFFFF"/>
                </a:solidFill>
              </a:rPr>
              <a:t> la </a:t>
            </a:r>
            <a:r>
              <a:rPr lang="en-US" altLang="en-US" sz="2400" dirty="0" err="1" smtClean="0">
                <a:solidFill>
                  <a:srgbClr val="FFFFFF"/>
                </a:solidFill>
              </a:rPr>
              <a:t>fe</a:t>
            </a:r>
            <a:r>
              <a:rPr lang="en-US" altLang="en-US" sz="2400" dirty="0" smtClean="0">
                <a:solidFill>
                  <a:srgbClr val="FFFFFF"/>
                </a:solidFill>
              </a:rPr>
              <a:t>, </a:t>
            </a:r>
            <a:r>
              <a:rPr lang="en-US" altLang="en-US" sz="2400" dirty="0" err="1" smtClean="0">
                <a:solidFill>
                  <a:srgbClr val="FFFFFF"/>
                </a:solidFill>
              </a:rPr>
              <a:t>amor</a:t>
            </a:r>
            <a:r>
              <a:rPr lang="en-US" altLang="en-US" sz="2400" dirty="0" smtClean="0">
                <a:solidFill>
                  <a:srgbClr val="FFFFFF"/>
                </a:solidFill>
              </a:rPr>
              <a:t>, </a:t>
            </a:r>
            <a:r>
              <a:rPr lang="en-US" altLang="en-US" sz="2400" dirty="0" err="1" smtClean="0">
                <a:solidFill>
                  <a:srgbClr val="FFFFFF"/>
                </a:solidFill>
              </a:rPr>
              <a:t>perseverancia</a:t>
            </a:r>
            <a:r>
              <a:rPr lang="en-US" altLang="en-US" sz="2400" dirty="0" smtClean="0">
                <a:solidFill>
                  <a:srgbClr val="FFFFFF"/>
                </a:solidFill>
              </a:rPr>
              <a:t> (Tito 2:2)</a:t>
            </a:r>
            <a:endParaRPr lang="en-US" altLang="en-US" sz="2400" dirty="0">
              <a:solidFill>
                <a:srgbClr val="FFFFFF"/>
              </a:solidFill>
            </a:endParaRPr>
          </a:p>
          <a:p>
            <a:pPr marL="457200" indent="-457200">
              <a:spcBef>
                <a:spcPct val="0"/>
              </a:spcBef>
              <a:buFont typeface="+mj-lt"/>
              <a:buAutoNum type="arabicPeriod"/>
            </a:pPr>
            <a:r>
              <a:rPr lang="en-US" altLang="en-US" sz="2400" dirty="0" err="1" smtClean="0">
                <a:solidFill>
                  <a:srgbClr val="FFFFFF"/>
                </a:solidFill>
              </a:rPr>
              <a:t>Prudentes</a:t>
            </a:r>
            <a:r>
              <a:rPr lang="en-US" altLang="en-US" sz="2400" dirty="0" smtClean="0">
                <a:solidFill>
                  <a:srgbClr val="FFFFFF"/>
                </a:solidFill>
              </a:rPr>
              <a:t> (Tito 2:6)</a:t>
            </a:r>
            <a:endParaRPr lang="en-US" altLang="en-US" sz="2400" dirty="0">
              <a:solidFill>
                <a:srgbClr val="FFFFFF"/>
              </a:solidFill>
            </a:endParaRPr>
          </a:p>
          <a:p>
            <a:pPr marL="457200" indent="-457200">
              <a:spcBef>
                <a:spcPct val="0"/>
              </a:spcBef>
              <a:buFont typeface="+mj-lt"/>
              <a:buAutoNum type="arabicPeriod"/>
            </a:pPr>
            <a:r>
              <a:rPr lang="en-US" altLang="en-US" sz="2400" dirty="0" err="1" smtClean="0">
                <a:solidFill>
                  <a:srgbClr val="FFFFFF"/>
                </a:solidFill>
              </a:rPr>
              <a:t>Ejemplo</a:t>
            </a:r>
            <a:r>
              <a:rPr lang="en-US" altLang="en-US" sz="2400" dirty="0" smtClean="0">
                <a:solidFill>
                  <a:srgbClr val="FFFFFF"/>
                </a:solidFill>
              </a:rPr>
              <a:t> </a:t>
            </a:r>
            <a:r>
              <a:rPr lang="en-US" altLang="en-US" sz="2400" dirty="0" err="1" smtClean="0">
                <a:solidFill>
                  <a:srgbClr val="FFFFFF"/>
                </a:solidFill>
              </a:rPr>
              <a:t>en</a:t>
            </a:r>
            <a:r>
              <a:rPr lang="en-US" altLang="en-US" sz="2400" dirty="0" smtClean="0">
                <a:solidFill>
                  <a:srgbClr val="FFFFFF"/>
                </a:solidFill>
              </a:rPr>
              <a:t> </a:t>
            </a:r>
            <a:r>
              <a:rPr lang="en-US" altLang="en-US" sz="2400" dirty="0" err="1" smtClean="0">
                <a:solidFill>
                  <a:srgbClr val="FFFFFF"/>
                </a:solidFill>
              </a:rPr>
              <a:t>obras</a:t>
            </a:r>
            <a:r>
              <a:rPr lang="en-US" altLang="en-US" sz="2400" dirty="0" smtClean="0">
                <a:solidFill>
                  <a:srgbClr val="FFFFFF"/>
                </a:solidFill>
              </a:rPr>
              <a:t>/</a:t>
            </a:r>
            <a:r>
              <a:rPr lang="en-US" altLang="en-US" sz="2400" dirty="0" err="1" smtClean="0">
                <a:solidFill>
                  <a:srgbClr val="FFFFFF"/>
                </a:solidFill>
              </a:rPr>
              <a:t>doctrina</a:t>
            </a:r>
            <a:r>
              <a:rPr lang="en-US" altLang="en-US" sz="2400" dirty="0" smtClean="0">
                <a:solidFill>
                  <a:srgbClr val="FFFFFF"/>
                </a:solidFill>
              </a:rPr>
              <a:t>, </a:t>
            </a:r>
            <a:r>
              <a:rPr lang="en-US" altLang="en-US" sz="2400" dirty="0" err="1" smtClean="0">
                <a:solidFill>
                  <a:srgbClr val="FFFFFF"/>
                </a:solidFill>
              </a:rPr>
              <a:t>alta</a:t>
            </a:r>
            <a:r>
              <a:rPr lang="en-US" altLang="en-US" sz="2400" dirty="0" smtClean="0">
                <a:solidFill>
                  <a:srgbClr val="FFFFFF"/>
                </a:solidFill>
              </a:rPr>
              <a:t/>
            </a:r>
            <a:br>
              <a:rPr lang="en-US" altLang="en-US" sz="2400" dirty="0" smtClean="0">
                <a:solidFill>
                  <a:srgbClr val="FFFFFF"/>
                </a:solidFill>
              </a:rPr>
            </a:br>
            <a:r>
              <a:rPr lang="en-US" altLang="en-US" sz="2400" dirty="0" err="1" smtClean="0">
                <a:solidFill>
                  <a:srgbClr val="FFFFFF"/>
                </a:solidFill>
              </a:rPr>
              <a:t>integridad</a:t>
            </a:r>
            <a:r>
              <a:rPr lang="en-US" altLang="en-US" sz="2400" dirty="0" smtClean="0">
                <a:solidFill>
                  <a:srgbClr val="FFFFFF"/>
                </a:solidFill>
              </a:rPr>
              <a:t>, </a:t>
            </a:r>
            <a:r>
              <a:rPr lang="en-US" altLang="en-US" sz="2400" dirty="0" err="1" smtClean="0">
                <a:solidFill>
                  <a:srgbClr val="FFFFFF"/>
                </a:solidFill>
              </a:rPr>
              <a:t>dignidad</a:t>
            </a:r>
            <a:r>
              <a:rPr lang="en-US" altLang="en-US" sz="2400" dirty="0" smtClean="0">
                <a:solidFill>
                  <a:srgbClr val="FFFFFF"/>
                </a:solidFill>
              </a:rPr>
              <a:t>, </a:t>
            </a:r>
            <a:r>
              <a:rPr lang="en-US" altLang="en-US" sz="2400" dirty="0" err="1" smtClean="0">
                <a:solidFill>
                  <a:srgbClr val="FFFFFF"/>
                </a:solidFill>
              </a:rPr>
              <a:t>paciencia</a:t>
            </a:r>
            <a:r>
              <a:rPr lang="en-US" altLang="en-US" sz="2400" dirty="0" smtClean="0">
                <a:solidFill>
                  <a:srgbClr val="FFFFFF"/>
                </a:solidFill>
              </a:rPr>
              <a:t> (</a:t>
            </a:r>
            <a:r>
              <a:rPr lang="en-US" altLang="en-US" sz="2400" dirty="0">
                <a:solidFill>
                  <a:srgbClr val="FFFFFF"/>
                </a:solidFill>
              </a:rPr>
              <a:t>Tit </a:t>
            </a:r>
            <a:r>
              <a:rPr lang="en-US" altLang="en-US" sz="2400" dirty="0" smtClean="0">
                <a:solidFill>
                  <a:srgbClr val="FFFFFF"/>
                </a:solidFill>
              </a:rPr>
              <a:t>2:7</a:t>
            </a:r>
            <a:r>
              <a:rPr lang="en-US" altLang="en-US" sz="2400" dirty="0">
                <a:solidFill>
                  <a:srgbClr val="FFFFFF"/>
                </a:solidFill>
              </a:rPr>
              <a:t>)</a:t>
            </a:r>
          </a:p>
          <a:p>
            <a:pPr marL="457200" indent="-457200">
              <a:spcBef>
                <a:spcPct val="0"/>
              </a:spcBef>
              <a:buFont typeface="+mj-lt"/>
              <a:buAutoNum type="arabicPeriod"/>
            </a:pPr>
            <a:r>
              <a:rPr lang="en-US" altLang="en-US" sz="2400" dirty="0">
                <a:solidFill>
                  <a:srgbClr val="FFFFFF"/>
                </a:solidFill>
              </a:rPr>
              <a:t>Palabra </a:t>
            </a:r>
            <a:r>
              <a:rPr lang="en-US" altLang="en-US" sz="2400" dirty="0" err="1">
                <a:solidFill>
                  <a:srgbClr val="FFFFFF"/>
                </a:solidFill>
              </a:rPr>
              <a:t>sana</a:t>
            </a:r>
            <a:r>
              <a:rPr lang="en-US" altLang="en-US" sz="2400" dirty="0">
                <a:solidFill>
                  <a:srgbClr val="FFFFFF"/>
                </a:solidFill>
              </a:rPr>
              <a:t>  (Tit </a:t>
            </a:r>
            <a:r>
              <a:rPr lang="en-US" altLang="en-US" sz="2400" dirty="0" smtClean="0">
                <a:solidFill>
                  <a:srgbClr val="FFFFFF"/>
                </a:solidFill>
              </a:rPr>
              <a:t>2:8</a:t>
            </a:r>
            <a:r>
              <a:rPr lang="en-US" altLang="en-US" sz="2400" dirty="0">
                <a:solidFill>
                  <a:srgbClr val="FFFFFF"/>
                </a:solidFill>
              </a:rPr>
              <a:t>)</a:t>
            </a:r>
          </a:p>
          <a:p>
            <a:pPr>
              <a:spcBef>
                <a:spcPct val="0"/>
              </a:spcBef>
              <a:buFontTx/>
              <a:buNone/>
            </a:pPr>
            <a:r>
              <a:rPr lang="en-US" altLang="en-US" sz="2400" i="1" u="sng" dirty="0" err="1" smtClean="0">
                <a:solidFill>
                  <a:srgbClr val="FFFF00"/>
                </a:solidFill>
              </a:rPr>
              <a:t>En</a:t>
            </a:r>
            <a:r>
              <a:rPr lang="en-US" altLang="en-US" sz="2400" i="1" u="sng" dirty="0" smtClean="0">
                <a:solidFill>
                  <a:srgbClr val="FFFF00"/>
                </a:solidFill>
              </a:rPr>
              <a:t> </a:t>
            </a:r>
            <a:r>
              <a:rPr lang="en-US" altLang="en-US" sz="2400" i="1" u="sng" dirty="0">
                <a:solidFill>
                  <a:srgbClr val="FFFF00"/>
                </a:solidFill>
              </a:rPr>
              <a:t>casa:</a:t>
            </a:r>
          </a:p>
          <a:p>
            <a:pPr marL="457200" indent="-457200">
              <a:spcBef>
                <a:spcPct val="0"/>
              </a:spcBef>
              <a:buFont typeface="+mj-lt"/>
              <a:buAutoNum type="arabicPeriod" startAt="7"/>
            </a:pPr>
            <a:r>
              <a:rPr lang="es-ES" altLang="en-US" sz="2400" dirty="0">
                <a:solidFill>
                  <a:srgbClr val="FFFFFF"/>
                </a:solidFill>
              </a:rPr>
              <a:t>Gobernar [administrar] bien su casa, con dignidad (I Tim 3:4,5)</a:t>
            </a:r>
          </a:p>
          <a:p>
            <a:pPr marL="457200" indent="-457200">
              <a:spcBef>
                <a:spcPct val="0"/>
              </a:spcBef>
              <a:buFont typeface="+mj-lt"/>
              <a:buAutoNum type="arabicPeriod" startAt="7"/>
            </a:pPr>
            <a:r>
              <a:rPr lang="es-ES" altLang="en-US" sz="2400" dirty="0" smtClean="0">
                <a:solidFill>
                  <a:srgbClr val="FFFFFF"/>
                </a:solidFill>
              </a:rPr>
              <a:t>Amor </a:t>
            </a:r>
            <a:r>
              <a:rPr lang="es-ES" altLang="en-US" sz="2400" dirty="0">
                <a:solidFill>
                  <a:srgbClr val="FFFFFF"/>
                </a:solidFill>
              </a:rPr>
              <a:t>sacrificial para la esposa: purificando, honrando... (</a:t>
            </a:r>
            <a:r>
              <a:rPr lang="es-ES" altLang="en-US" sz="2400" dirty="0" err="1">
                <a:solidFill>
                  <a:srgbClr val="FFFFFF"/>
                </a:solidFill>
              </a:rPr>
              <a:t>Ef</a:t>
            </a:r>
            <a:r>
              <a:rPr lang="es-ES" altLang="en-US" sz="2400" dirty="0">
                <a:solidFill>
                  <a:srgbClr val="FFFFFF"/>
                </a:solidFill>
              </a:rPr>
              <a:t> 5:25-33)</a:t>
            </a:r>
          </a:p>
          <a:p>
            <a:pPr marL="457200" indent="-457200">
              <a:spcBef>
                <a:spcPct val="0"/>
              </a:spcBef>
              <a:buFont typeface="+mj-lt"/>
              <a:buAutoNum type="arabicPeriod" startAt="7"/>
            </a:pPr>
            <a:r>
              <a:rPr lang="es-ES" altLang="en-US" sz="2400" dirty="0">
                <a:solidFill>
                  <a:srgbClr val="FFFFFF"/>
                </a:solidFill>
              </a:rPr>
              <a:t>No amargo ni áspero con la esposa: emociones controladas (Col 3:19)</a:t>
            </a:r>
          </a:p>
          <a:p>
            <a:pPr marL="457200" indent="-457200">
              <a:spcBef>
                <a:spcPct val="0"/>
              </a:spcBef>
              <a:buFont typeface="+mj-lt"/>
              <a:buAutoNum type="arabicPeriod" startAt="7"/>
            </a:pPr>
            <a:r>
              <a:rPr lang="es-ES" altLang="en-US" sz="2400" dirty="0" smtClean="0">
                <a:solidFill>
                  <a:srgbClr val="FFFFFF"/>
                </a:solidFill>
              </a:rPr>
              <a:t>Convivir </a:t>
            </a:r>
            <a:r>
              <a:rPr lang="es-ES" altLang="en-US" sz="2400" dirty="0">
                <a:solidFill>
                  <a:srgbClr val="FFFFFF"/>
                </a:solidFill>
              </a:rPr>
              <a:t>con esposas de manera comprensiva (I </a:t>
            </a:r>
            <a:r>
              <a:rPr lang="es-ES" altLang="en-US" sz="2400" dirty="0" err="1">
                <a:solidFill>
                  <a:srgbClr val="FFFFFF"/>
                </a:solidFill>
              </a:rPr>
              <a:t>Ped</a:t>
            </a:r>
            <a:r>
              <a:rPr lang="es-ES" altLang="en-US" sz="2400" dirty="0">
                <a:solidFill>
                  <a:srgbClr val="FFFFFF"/>
                </a:solidFill>
              </a:rPr>
              <a:t> 3:7)</a:t>
            </a:r>
          </a:p>
          <a:p>
            <a:pPr marL="457200" indent="-457200">
              <a:spcBef>
                <a:spcPct val="0"/>
              </a:spcBef>
              <a:buFont typeface="+mj-lt"/>
              <a:buAutoNum type="arabicPeriod" startAt="7"/>
            </a:pPr>
            <a:r>
              <a:rPr lang="es-ES" altLang="en-US" sz="2400" dirty="0" smtClean="0">
                <a:solidFill>
                  <a:srgbClr val="FFFFFF"/>
                </a:solidFill>
              </a:rPr>
              <a:t>Dar </a:t>
            </a:r>
            <a:r>
              <a:rPr lang="es-ES" altLang="en-US" sz="2400" dirty="0">
                <a:solidFill>
                  <a:srgbClr val="FFFFFF"/>
                </a:solidFill>
              </a:rPr>
              <a:t>honor a las esposas como a vaso más frágil (I </a:t>
            </a:r>
            <a:r>
              <a:rPr lang="es-ES" altLang="en-US" sz="2400" dirty="0" err="1">
                <a:solidFill>
                  <a:srgbClr val="FFFFFF"/>
                </a:solidFill>
              </a:rPr>
              <a:t>Ped</a:t>
            </a:r>
            <a:r>
              <a:rPr lang="es-ES" altLang="en-US" sz="2400" dirty="0">
                <a:solidFill>
                  <a:srgbClr val="FFFFFF"/>
                </a:solidFill>
              </a:rPr>
              <a:t> 3:7)</a:t>
            </a:r>
          </a:p>
          <a:p>
            <a:pPr marL="457200" indent="-457200">
              <a:spcBef>
                <a:spcPct val="0"/>
              </a:spcBef>
              <a:buFont typeface="+mj-lt"/>
              <a:buAutoNum type="arabicPeriod" startAt="7"/>
            </a:pPr>
            <a:r>
              <a:rPr lang="es-ES" altLang="en-US" sz="2400" dirty="0" smtClean="0">
                <a:solidFill>
                  <a:srgbClr val="FFFFFF"/>
                </a:solidFill>
              </a:rPr>
              <a:t>No </a:t>
            </a:r>
            <a:r>
              <a:rPr lang="es-ES" altLang="en-US" sz="2400" dirty="0">
                <a:solidFill>
                  <a:srgbClr val="FFFFFF"/>
                </a:solidFill>
              </a:rPr>
              <a:t>exasperar a sus </a:t>
            </a:r>
            <a:r>
              <a:rPr lang="es-ES" altLang="en-US" sz="2400" dirty="0" smtClean="0">
                <a:solidFill>
                  <a:srgbClr val="FFFFFF"/>
                </a:solidFill>
              </a:rPr>
              <a:t>hijos </a:t>
            </a:r>
            <a:r>
              <a:rPr lang="es-ES" altLang="en-US" sz="2400" dirty="0">
                <a:solidFill>
                  <a:srgbClr val="FFFFFF"/>
                </a:solidFill>
              </a:rPr>
              <a:t>ni </a:t>
            </a:r>
            <a:r>
              <a:rPr lang="es-ES" altLang="en-US" sz="2400" dirty="0" smtClean="0">
                <a:solidFill>
                  <a:srgbClr val="FFFFFF"/>
                </a:solidFill>
              </a:rPr>
              <a:t>desalentarlos </a:t>
            </a:r>
            <a:r>
              <a:rPr lang="es-ES" altLang="en-US" sz="2400" dirty="0">
                <a:solidFill>
                  <a:srgbClr val="FFFFFF"/>
                </a:solidFill>
              </a:rPr>
              <a:t>(Col 3:21)</a:t>
            </a:r>
          </a:p>
          <a:p>
            <a:pPr marL="457200" indent="-457200">
              <a:spcBef>
                <a:spcPct val="0"/>
              </a:spcBef>
              <a:buFont typeface="+mj-lt"/>
              <a:buAutoNum type="arabicPeriod" startAt="7"/>
            </a:pPr>
            <a:r>
              <a:rPr lang="es-ES" altLang="en-US" sz="2400" dirty="0">
                <a:solidFill>
                  <a:srgbClr val="FFFFFF"/>
                </a:solidFill>
              </a:rPr>
              <a:t>Criar, disciplinar, amonestar a sus hijos (</a:t>
            </a:r>
            <a:r>
              <a:rPr lang="es-ES" altLang="en-US" sz="2400" dirty="0" err="1">
                <a:solidFill>
                  <a:srgbClr val="FFFFFF"/>
                </a:solidFill>
              </a:rPr>
              <a:t>Ef</a:t>
            </a:r>
            <a:r>
              <a:rPr lang="es-ES" altLang="en-US" sz="2400" dirty="0">
                <a:solidFill>
                  <a:srgbClr val="FFFFFF"/>
                </a:solidFill>
              </a:rPr>
              <a:t> 6:4)</a:t>
            </a:r>
          </a:p>
        </p:txBody>
      </p:sp>
      <p:sp>
        <p:nvSpPr>
          <p:cNvPr id="2" name="TextBox 1">
            <a:extLst>
              <a:ext uri="{FF2B5EF4-FFF2-40B4-BE49-F238E27FC236}">
                <a16:creationId xmlns:a16="http://schemas.microsoft.com/office/drawing/2014/main" xmlns="" id="{9E40E40B-8190-D7ED-D7D0-788513D6AFA2}"/>
              </a:ext>
            </a:extLst>
          </p:cNvPr>
          <p:cNvSpPr txBox="1">
            <a:spLocks noChangeArrowheads="1"/>
          </p:cNvSpPr>
          <p:nvPr/>
        </p:nvSpPr>
        <p:spPr bwMode="auto">
          <a:xfrm>
            <a:off x="7354555" y="261076"/>
            <a:ext cx="4711239" cy="1754326"/>
          </a:xfrm>
          <a:prstGeom prst="rect">
            <a:avLst/>
          </a:prstGeom>
          <a:solidFill>
            <a:schemeClr val="accent2"/>
          </a:solidFill>
          <a:ln w="19050">
            <a:solidFill>
              <a:schemeClr val="bg1"/>
            </a:solidFill>
            <a:miter lim="800000"/>
            <a:headEnd/>
            <a:tailEnd/>
          </a:ln>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s-ES" altLang="en-US" sz="1800" b="0" dirty="0">
                <a:solidFill>
                  <a:srgbClr val="FFFFFF"/>
                </a:solidFill>
              </a:rPr>
              <a:t>Pero el fruto del Espíritu es amor, gozo, paz, paciencia, benignidad, </a:t>
            </a:r>
            <a:r>
              <a:rPr lang="es-ES" altLang="en-US" sz="1800" b="0" dirty="0" smtClean="0">
                <a:solidFill>
                  <a:srgbClr val="FFFFFF"/>
                </a:solidFill>
              </a:rPr>
              <a:t>bondad, fidelidad</a:t>
            </a:r>
            <a:r>
              <a:rPr lang="es-ES" altLang="en-US" sz="1800" b="0" dirty="0">
                <a:solidFill>
                  <a:srgbClr val="FFFFFF"/>
                </a:solidFill>
              </a:rPr>
              <a:t>, </a:t>
            </a:r>
            <a:r>
              <a:rPr lang="es-ES" altLang="en-US" sz="1800" b="0" dirty="0" smtClean="0">
                <a:solidFill>
                  <a:srgbClr val="FFFFFF"/>
                </a:solidFill>
              </a:rPr>
              <a:t>23</a:t>
            </a:r>
            <a:r>
              <a:rPr lang="es-ES" altLang="en-US" sz="1800" b="0" dirty="0">
                <a:solidFill>
                  <a:srgbClr val="FFFFFF"/>
                </a:solidFill>
              </a:rPr>
              <a:t>  mansedumbre, dominio propio; contra tales cosas no hay ley. </a:t>
            </a:r>
            <a:r>
              <a:rPr lang="es-ES" altLang="en-US" sz="1800" b="0" dirty="0" smtClean="0">
                <a:solidFill>
                  <a:srgbClr val="FFFFFF"/>
                </a:solidFill>
              </a:rPr>
              <a:t>24</a:t>
            </a:r>
            <a:r>
              <a:rPr lang="es-ES" altLang="en-US" sz="1800" b="0" dirty="0">
                <a:solidFill>
                  <a:srgbClr val="FFFFFF"/>
                </a:solidFill>
              </a:rPr>
              <a:t>  Pues los que son de Cristo Jesús han crucificado la carne con sus pasiones y deseos. </a:t>
            </a:r>
            <a:r>
              <a:rPr lang="en-US" altLang="en-US" sz="1800" b="0" dirty="0" smtClean="0">
                <a:solidFill>
                  <a:srgbClr val="FFFFFF"/>
                </a:solidFill>
              </a:rPr>
              <a:t>(</a:t>
            </a:r>
            <a:r>
              <a:rPr lang="en-US" altLang="en-US" sz="1800" b="0" dirty="0" err="1" smtClean="0">
                <a:solidFill>
                  <a:srgbClr val="FFFFFF"/>
                </a:solidFill>
              </a:rPr>
              <a:t>Gál</a:t>
            </a:r>
            <a:r>
              <a:rPr lang="en-US" altLang="en-US" sz="1800" b="0" dirty="0" smtClean="0">
                <a:solidFill>
                  <a:srgbClr val="FFFFFF"/>
                </a:solidFill>
              </a:rPr>
              <a:t> </a:t>
            </a:r>
            <a:r>
              <a:rPr lang="en-US" altLang="en-US" sz="1800" b="0" dirty="0">
                <a:solidFill>
                  <a:srgbClr val="FFFFFF"/>
                </a:solidFill>
              </a:rPr>
              <a:t>5:22-24)</a:t>
            </a:r>
          </a:p>
        </p:txBody>
      </p:sp>
      <p:sp>
        <p:nvSpPr>
          <p:cNvPr id="6" name="TextBox 5">
            <a:extLst>
              <a:ext uri="{FF2B5EF4-FFF2-40B4-BE49-F238E27FC236}">
                <a16:creationId xmlns:a16="http://schemas.microsoft.com/office/drawing/2014/main" xmlns="" id="{AD581D8E-C466-C79A-F20B-FDA1FDBC8716}"/>
              </a:ext>
            </a:extLst>
          </p:cNvPr>
          <p:cNvSpPr txBox="1">
            <a:spLocks noChangeArrowheads="1"/>
          </p:cNvSpPr>
          <p:nvPr/>
        </p:nvSpPr>
        <p:spPr bwMode="auto">
          <a:xfrm>
            <a:off x="6113720" y="2550160"/>
            <a:ext cx="5952073" cy="1477328"/>
          </a:xfrm>
          <a:prstGeom prst="rect">
            <a:avLst/>
          </a:prstGeom>
          <a:solidFill>
            <a:schemeClr val="accent2"/>
          </a:solidFill>
          <a:ln w="19050">
            <a:solidFill>
              <a:schemeClr val="bg1"/>
            </a:solidFill>
            <a:miter lim="800000"/>
            <a:headEnd/>
            <a:tailEnd/>
          </a:ln>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s-ES" altLang="en-US" sz="1800" b="0" dirty="0" smtClean="0">
                <a:solidFill>
                  <a:srgbClr val="FFFFFF"/>
                </a:solidFill>
              </a:rPr>
              <a:t>Pero </a:t>
            </a:r>
            <a:r>
              <a:rPr lang="es-ES" altLang="en-US" sz="1800" b="0" dirty="0">
                <a:solidFill>
                  <a:srgbClr val="FFFFFF"/>
                </a:solidFill>
              </a:rPr>
              <a:t>la sabiduría de lo alto es primeramente pura, después pacífica, amable, condescendiente, llena de misericordia y de buenos frutos, sin vacilación, sin hipocresía. </a:t>
            </a:r>
            <a:r>
              <a:rPr lang="es-ES" altLang="en-US" sz="1800" b="0" dirty="0" smtClean="0">
                <a:solidFill>
                  <a:srgbClr val="FFFFFF"/>
                </a:solidFill>
              </a:rPr>
              <a:t>18</a:t>
            </a:r>
            <a:r>
              <a:rPr lang="es-ES" altLang="en-US" sz="1800" b="0" dirty="0">
                <a:solidFill>
                  <a:srgbClr val="FFFFFF"/>
                </a:solidFill>
              </a:rPr>
              <a:t>  Y la semilla cuyo fruto es la justicia se siembra en paz por aquellos que hacen la paz. </a:t>
            </a:r>
            <a:r>
              <a:rPr lang="es-ES" altLang="en-US" sz="1800" b="0" dirty="0" smtClean="0">
                <a:solidFill>
                  <a:srgbClr val="FFFFFF"/>
                </a:solidFill>
              </a:rPr>
              <a:t>(</a:t>
            </a:r>
            <a:r>
              <a:rPr lang="en-US" altLang="en-US" sz="1800" b="0" dirty="0" smtClean="0">
                <a:solidFill>
                  <a:srgbClr val="FFFFFF"/>
                </a:solidFill>
              </a:rPr>
              <a:t>Santiago 3:17-18</a:t>
            </a:r>
            <a:r>
              <a:rPr lang="en-US" altLang="en-US" sz="1800" b="0" dirty="0">
                <a:solidFill>
                  <a:srgbClr val="FFFFFF"/>
                </a:solidFill>
              </a:rPr>
              <a:t>)</a:t>
            </a:r>
          </a:p>
        </p:txBody>
      </p:sp>
    </p:spTree>
    <p:extLst>
      <p:ext uri="{BB962C8B-B14F-4D97-AF65-F5344CB8AC3E}">
        <p14:creationId xmlns:p14="http://schemas.microsoft.com/office/powerpoint/2010/main" val="5765509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8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98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988">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98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988">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988">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xmlns="" id="{CA4935CA-2C5B-038D-93CE-581B2C6A1070}"/>
              </a:ext>
            </a:extLst>
          </p:cNvPr>
          <p:cNvSpPr>
            <a:spLocks noGrp="1"/>
          </p:cNvSpPr>
          <p:nvPr>
            <p:ph type="title"/>
          </p:nvPr>
        </p:nvSpPr>
        <p:spPr/>
        <p:txBody>
          <a:bodyPr/>
          <a:lstStyle/>
          <a:p>
            <a:r>
              <a:rPr lang="en-US" sz="2800" i="1" u="sng" dirty="0" err="1">
                <a:ea typeface="Calibri" panose="020F0502020204030204" pitchFamily="34" charset="0"/>
              </a:rPr>
              <a:t>Molestias</a:t>
            </a:r>
            <a:r>
              <a:rPr lang="en-US" sz="2800" i="1" u="sng" dirty="0">
                <a:ea typeface="Calibri" panose="020F0502020204030204" pitchFamily="34" charset="0"/>
              </a:rPr>
              <a:t> y </a:t>
            </a:r>
            <a:r>
              <a:rPr lang="en-US" sz="2800" i="1" u="sng" dirty="0" err="1">
                <a:ea typeface="Calibri" panose="020F0502020204030204" pitchFamily="34" charset="0"/>
              </a:rPr>
              <a:t>expectativas</a:t>
            </a:r>
            <a:r>
              <a:rPr lang="en-US" sz="2800" i="1" u="sng" dirty="0">
                <a:ea typeface="Calibri" panose="020F0502020204030204" pitchFamily="34" charset="0"/>
              </a:rPr>
              <a:t> no </a:t>
            </a:r>
            <a:r>
              <a:rPr lang="en-US" sz="2800" i="1" u="sng" dirty="0" err="1">
                <a:ea typeface="Calibri" panose="020F0502020204030204" pitchFamily="34" charset="0"/>
              </a:rPr>
              <a:t>cumplidas</a:t>
            </a:r>
            <a:endParaRPr lang="en-US" altLang="en-US" sz="2800" i="1" dirty="0">
              <a:ea typeface="Calibri" panose="020F0502020204030204" pitchFamily="34" charset="0"/>
            </a:endParaRPr>
          </a:p>
        </p:txBody>
      </p:sp>
      <p:sp>
        <p:nvSpPr>
          <p:cNvPr id="108547" name="Content Placeholder 2">
            <a:extLst>
              <a:ext uri="{FF2B5EF4-FFF2-40B4-BE49-F238E27FC236}">
                <a16:creationId xmlns:a16="http://schemas.microsoft.com/office/drawing/2014/main" xmlns="" id="{050936D9-8EC4-B9E5-8D82-CF18FEDC876D}"/>
              </a:ext>
            </a:extLst>
          </p:cNvPr>
          <p:cNvSpPr>
            <a:spLocks noGrp="1"/>
          </p:cNvSpPr>
          <p:nvPr>
            <p:ph idx="1"/>
          </p:nvPr>
        </p:nvSpPr>
        <p:spPr>
          <a:xfrm>
            <a:off x="116409" y="685800"/>
            <a:ext cx="11971282" cy="6019800"/>
          </a:xfrm>
        </p:spPr>
        <p:txBody>
          <a:bodyPr>
            <a:normAutofit/>
          </a:bodyPr>
          <a:lstStyle/>
          <a:p>
            <a:pPr marL="0" indent="0">
              <a:lnSpc>
                <a:spcPts val="2100"/>
              </a:lnSpc>
              <a:spcBef>
                <a:spcPts val="1200"/>
              </a:spcBef>
              <a:buNone/>
            </a:pPr>
            <a:r>
              <a:rPr lang="es-ES" altLang="en-US" sz="2400" b="0" dirty="0"/>
              <a:t>Leonard y </a:t>
            </a:r>
            <a:r>
              <a:rPr lang="es-ES" altLang="en-US" sz="2400" b="0" dirty="0" err="1"/>
              <a:t>Loni</a:t>
            </a:r>
            <a:r>
              <a:rPr lang="es-ES" altLang="en-US" sz="2400" b="0" dirty="0"/>
              <a:t> llevan 5 años de casados y tienen un hijo de tres años y una hija de nueve meses. Leonard es contador: disciplinado, puntual, buen planificador, tiene una gran carrera, tiene un impresionante conocimiento de la Biblia y habilidad para hablar, da clases y se ocupa de la predicación de vez en cuando, y recientemente fue nombrado diácono. </a:t>
            </a:r>
            <a:r>
              <a:rPr lang="es-ES" altLang="en-US" sz="2400" b="0" dirty="0" err="1"/>
              <a:t>Loni</a:t>
            </a:r>
            <a:r>
              <a:rPr lang="es-ES" altLang="en-US" sz="2400" b="0" dirty="0"/>
              <a:t> es muy bonita (por eso se fijó en ella), de buen carácter y viene de una familia numerosa y cariñosa. Sin embargo, </a:t>
            </a:r>
            <a:r>
              <a:rPr lang="es-ES" altLang="en-US" sz="2400" b="0" dirty="0" err="1"/>
              <a:t>Loni</a:t>
            </a:r>
            <a:r>
              <a:rPr lang="es-ES" altLang="en-US" sz="2400" b="0" dirty="0"/>
              <a:t> nunca fue una buena estudiante y apenas terminó la escuela secundaria. Después de la secundaria, comenzó a trabajar en la tienda de su padre, donde conoció a Leonard, mientras él auditaba los libros del papá de ella. No es muy buena para mantener las cosas organizadas. Llega tarde a todo, especialmente ahora con los niños, y le cuesta mantener la casa en orden y no puede explicar a dónde va el dinero. Leonard se frustra a menudo, y ha intentado imponer el orden en forma de horarios, listas de verificación, cuadernos de bitácora, sistemas de archivo, etc., pero con poco éxito.</a:t>
            </a:r>
          </a:p>
          <a:p>
            <a:pPr marL="0" indent="0">
              <a:lnSpc>
                <a:spcPts val="2100"/>
              </a:lnSpc>
              <a:spcBef>
                <a:spcPts val="1200"/>
              </a:spcBef>
              <a:buNone/>
            </a:pPr>
            <a:r>
              <a:rPr lang="es-ES" altLang="en-US" sz="2400" b="0" dirty="0"/>
              <a:t>Con </a:t>
            </a:r>
            <a:r>
              <a:rPr lang="es-ES" altLang="en-US" sz="2400" b="0" dirty="0"/>
              <a:t>sus deberes aumentados, Leonard siente que realmente necesita que todo esté organizado y a tiempo. Como cabeza de familia, y por el bien de la familia, ha comenzado a dejarle listas de 'cosas que hacer' por la mañana, llamarla durante el día para verificar su progreso y recordarle que anote los gastos y hacerle preguntas al final del día sobre cómo invirtió todo su tiempo. Esta forma de tratar de solucionar el problema no ha mejorado la </a:t>
            </a:r>
            <a:r>
              <a:rPr lang="es-ES" altLang="en-US" sz="2400" b="0" dirty="0" err="1"/>
              <a:t>relación.Loni</a:t>
            </a:r>
            <a:r>
              <a:rPr lang="es-ES" altLang="en-US" sz="2400" b="0" dirty="0"/>
              <a:t> </a:t>
            </a:r>
            <a:r>
              <a:rPr lang="es-ES" altLang="en-US" sz="2400" b="0" dirty="0"/>
              <a:t>está desanimada y se pregunta si en algún momento estará a la altura de sus expectativas. El domingo pasado, Leonard les mencionó a algunos de sus amigos en la iglesia lo difícil que era tener las cosas bajo control en casa, ella se molestó mucho y, sin avisar, llevó a los niños a la casa de su mamá por la tarde.</a:t>
            </a:r>
          </a:p>
        </p:txBody>
      </p:sp>
      <p:sp>
        <p:nvSpPr>
          <p:cNvPr id="4" name="Slide Number Placeholder 3">
            <a:extLst>
              <a:ext uri="{FF2B5EF4-FFF2-40B4-BE49-F238E27FC236}">
                <a16:creationId xmlns:a16="http://schemas.microsoft.com/office/drawing/2014/main" xmlns="" id="{21837E4C-E98E-EB2D-E512-6A822103B4CD}"/>
              </a:ext>
            </a:extLst>
          </p:cNvPr>
          <p:cNvSpPr>
            <a:spLocks noGrp="1"/>
          </p:cNvSpPr>
          <p:nvPr>
            <p:ph type="sldNum" sz="quarter" idx="12"/>
          </p:nvPr>
        </p:nvSpPr>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7CCD0F83-5734-4963-897A-6295AD6DA351}" type="slidenum">
              <a:rPr lang="en-US" altLang="en-US" sz="1400" b="0">
                <a:solidFill>
                  <a:srgbClr val="FFFFFF"/>
                </a:solidFill>
                <a:latin typeface="Times New Roman" panose="02020603050405020304" pitchFamily="18" charset="0"/>
              </a:rPr>
              <a:pPr eaLnBrk="1" fontAlgn="base" hangingPunct="1">
                <a:spcBef>
                  <a:spcPct val="0"/>
                </a:spcBef>
                <a:spcAft>
                  <a:spcPct val="0"/>
                </a:spcAft>
                <a:defRPr/>
              </a:pPr>
              <a:t>237</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7776732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2541593A-53EB-F7DD-F0FB-9FADC1CEEEB1}"/>
              </a:ext>
            </a:extLst>
          </p:cNvPr>
          <p:cNvSpPr>
            <a:spLocks noGrp="1" noChangeArrowheads="1"/>
          </p:cNvSpPr>
          <p:nvPr>
            <p:ph type="title"/>
          </p:nvPr>
        </p:nvSpPr>
        <p:spPr>
          <a:xfrm>
            <a:off x="2134394" y="0"/>
            <a:ext cx="7772400" cy="457200"/>
          </a:xfrm>
        </p:spPr>
        <p:txBody>
          <a:bodyPr/>
          <a:lstStyle/>
          <a:p>
            <a:pPr eaLnBrk="1" hangingPunct="1"/>
            <a:r>
              <a:rPr lang="en-US" altLang="en-US" sz="3200">
                <a:latin typeface="Arial" panose="020B0604020202020204" pitchFamily="34" charset="0"/>
              </a:rPr>
              <a:t>Leonard</a:t>
            </a:r>
          </a:p>
        </p:txBody>
      </p:sp>
      <p:sp>
        <p:nvSpPr>
          <p:cNvPr id="4099" name="Rectangle 3">
            <a:extLst>
              <a:ext uri="{FF2B5EF4-FFF2-40B4-BE49-F238E27FC236}">
                <a16:creationId xmlns:a16="http://schemas.microsoft.com/office/drawing/2014/main" xmlns="" id="{23B5EEF1-3CE0-EBB9-5DDA-337DBD06FB34}"/>
              </a:ext>
            </a:extLst>
          </p:cNvPr>
          <p:cNvSpPr>
            <a:spLocks noGrp="1" noChangeArrowheads="1"/>
          </p:cNvSpPr>
          <p:nvPr>
            <p:ph type="body" idx="1"/>
          </p:nvPr>
        </p:nvSpPr>
        <p:spPr>
          <a:xfrm>
            <a:off x="1465674" y="685800"/>
            <a:ext cx="9109841" cy="6172200"/>
          </a:xfrm>
        </p:spPr>
        <p:txBody>
          <a:bodyPr>
            <a:normAutofit fontScale="92500" lnSpcReduction="20000"/>
          </a:bodyPr>
          <a:lstStyle/>
          <a:p>
            <a:pPr eaLnBrk="1" hangingPunct="1">
              <a:lnSpc>
                <a:spcPct val="110000"/>
              </a:lnSpc>
              <a:spcBef>
                <a:spcPts val="0"/>
              </a:spcBef>
              <a:defRPr/>
            </a:pPr>
            <a:r>
              <a:rPr lang="en-US" dirty="0" err="1" smtClean="0"/>
              <a:t>Principios</a:t>
            </a:r>
            <a:r>
              <a:rPr lang="en-US" dirty="0" smtClean="0"/>
              <a:t> </a:t>
            </a:r>
            <a:r>
              <a:rPr lang="en-US" dirty="0" err="1" smtClean="0"/>
              <a:t>bíblicos</a:t>
            </a:r>
            <a:endParaRPr lang="en-US" dirty="0"/>
          </a:p>
          <a:p>
            <a:pPr marL="625475" lvl="1" indent="-225425" eaLnBrk="1" hangingPunct="1">
              <a:lnSpc>
                <a:spcPct val="110000"/>
              </a:lnSpc>
              <a:spcBef>
                <a:spcPts val="0"/>
              </a:spcBef>
              <a:defRPr/>
            </a:pPr>
            <a:r>
              <a:rPr lang="en-US" b="0" dirty="0"/>
              <a:t>Col 3:19 </a:t>
            </a:r>
            <a:r>
              <a:rPr lang="en-US" b="0" dirty="0" smtClean="0"/>
              <a:t>no </a:t>
            </a:r>
            <a:r>
              <a:rPr lang="en-US" b="0" dirty="0" err="1" smtClean="0"/>
              <a:t>sean</a:t>
            </a:r>
            <a:r>
              <a:rPr lang="en-US" b="0" dirty="0" smtClean="0"/>
              <a:t> </a:t>
            </a:r>
            <a:r>
              <a:rPr lang="en-US" b="0" dirty="0" err="1" smtClean="0"/>
              <a:t>ásperos</a:t>
            </a:r>
            <a:r>
              <a:rPr lang="en-US" b="0" dirty="0" smtClean="0"/>
              <a:t> con </a:t>
            </a:r>
            <a:r>
              <a:rPr lang="en-US" b="0" dirty="0" err="1" smtClean="0"/>
              <a:t>ellas</a:t>
            </a:r>
            <a:r>
              <a:rPr lang="en-US" b="0" dirty="0" smtClean="0"/>
              <a:t> [no se </a:t>
            </a:r>
            <a:r>
              <a:rPr lang="en-US" b="0" dirty="0" err="1" smtClean="0"/>
              <a:t>amarguen</a:t>
            </a:r>
            <a:r>
              <a:rPr lang="en-US" b="0" dirty="0" smtClean="0"/>
              <a:t> contra </a:t>
            </a:r>
            <a:r>
              <a:rPr lang="en-US" b="0" dirty="0" err="1" smtClean="0"/>
              <a:t>ella</a:t>
            </a:r>
            <a:r>
              <a:rPr lang="en-US" b="0" dirty="0" smtClean="0"/>
              <a:t>, RV2015]</a:t>
            </a:r>
            <a:endParaRPr lang="en-US" b="0" dirty="0"/>
          </a:p>
          <a:p>
            <a:pPr marL="625475" lvl="1" indent="-225425" eaLnBrk="1" hangingPunct="1">
              <a:lnSpc>
                <a:spcPct val="110000"/>
              </a:lnSpc>
              <a:spcBef>
                <a:spcPts val="0"/>
              </a:spcBef>
              <a:defRPr/>
            </a:pPr>
            <a:r>
              <a:rPr lang="en-US" b="0" dirty="0" err="1" smtClean="0"/>
              <a:t>Ef</a:t>
            </a:r>
            <a:r>
              <a:rPr lang="en-US" b="0" dirty="0" smtClean="0"/>
              <a:t> </a:t>
            </a:r>
            <a:r>
              <a:rPr lang="en-US" b="0" dirty="0"/>
              <a:t>5:27-28 – “</a:t>
            </a:r>
            <a:r>
              <a:rPr lang="en-US" b="0" dirty="0" err="1" smtClean="0"/>
              <a:t>presentársela</a:t>
            </a:r>
            <a:r>
              <a:rPr lang="en-US" b="0" dirty="0" smtClean="0"/>
              <a:t>…</a:t>
            </a:r>
            <a:r>
              <a:rPr lang="en-US" b="0" dirty="0" err="1" smtClean="0"/>
              <a:t>en</a:t>
            </a:r>
            <a:r>
              <a:rPr lang="en-US" b="0" dirty="0" smtClean="0"/>
              <a:t> </a:t>
            </a:r>
            <a:r>
              <a:rPr lang="en-US" b="0" dirty="0" err="1" smtClean="0"/>
              <a:t>toda</a:t>
            </a:r>
            <a:r>
              <a:rPr lang="en-US" b="0" dirty="0" smtClean="0"/>
              <a:t> </a:t>
            </a:r>
            <a:r>
              <a:rPr lang="en-US" b="0" dirty="0" err="1" smtClean="0"/>
              <a:t>su</a:t>
            </a:r>
            <a:r>
              <a:rPr lang="en-US" b="0" dirty="0" smtClean="0"/>
              <a:t> </a:t>
            </a:r>
            <a:r>
              <a:rPr lang="en-US" b="0" dirty="0" err="1" smtClean="0"/>
              <a:t>gloria</a:t>
            </a:r>
            <a:r>
              <a:rPr lang="en-US" b="0" dirty="0" smtClean="0"/>
              <a:t> … </a:t>
            </a:r>
            <a:r>
              <a:rPr lang="en-US" b="0" dirty="0" err="1" smtClean="0"/>
              <a:t>Así</a:t>
            </a:r>
            <a:r>
              <a:rPr lang="en-US" b="0" dirty="0" smtClean="0"/>
              <a:t>…</a:t>
            </a:r>
            <a:r>
              <a:rPr lang="en-US" b="0" dirty="0" err="1" smtClean="0"/>
              <a:t>también</a:t>
            </a:r>
            <a:r>
              <a:rPr lang="en-US" b="0" dirty="0" smtClean="0"/>
              <a:t> </a:t>
            </a:r>
            <a:r>
              <a:rPr lang="en-US" b="0" dirty="0" err="1" smtClean="0"/>
              <a:t>los</a:t>
            </a:r>
            <a:r>
              <a:rPr lang="en-US" b="0" dirty="0" smtClean="0"/>
              <a:t> </a:t>
            </a:r>
            <a:r>
              <a:rPr lang="en-US" b="0" dirty="0" err="1" smtClean="0"/>
              <a:t>maridos</a:t>
            </a:r>
            <a:r>
              <a:rPr lang="en-US" b="0" dirty="0" smtClean="0"/>
              <a:t>”</a:t>
            </a:r>
            <a:endParaRPr lang="en-US" b="0" dirty="0"/>
          </a:p>
          <a:p>
            <a:pPr marL="625475" lvl="1" indent="-225425" eaLnBrk="1" hangingPunct="1">
              <a:lnSpc>
                <a:spcPct val="110000"/>
              </a:lnSpc>
              <a:spcBef>
                <a:spcPts val="0"/>
              </a:spcBef>
              <a:defRPr/>
            </a:pPr>
            <a:r>
              <a:rPr lang="en-US" b="0" dirty="0" err="1" smtClean="0"/>
              <a:t>Ef</a:t>
            </a:r>
            <a:r>
              <a:rPr lang="en-US" b="0" dirty="0" smtClean="0"/>
              <a:t> </a:t>
            </a:r>
            <a:r>
              <a:rPr lang="en-US" b="0" dirty="0"/>
              <a:t>5:25 – </a:t>
            </a:r>
            <a:r>
              <a:rPr lang="en-US" b="0" dirty="0" smtClean="0"/>
              <a:t>Amor sacrificial, </a:t>
            </a:r>
            <a:r>
              <a:rPr lang="en-US" b="0" dirty="0" err="1" smtClean="0"/>
              <a:t>como</a:t>
            </a:r>
            <a:r>
              <a:rPr lang="en-US" b="0" dirty="0" smtClean="0"/>
              <a:t> Cristo</a:t>
            </a:r>
            <a:endParaRPr lang="en-US" b="0" dirty="0"/>
          </a:p>
          <a:p>
            <a:pPr marL="625475" lvl="1" indent="-225425" eaLnBrk="1" hangingPunct="1">
              <a:lnSpc>
                <a:spcPct val="110000"/>
              </a:lnSpc>
              <a:spcBef>
                <a:spcPts val="0"/>
              </a:spcBef>
              <a:defRPr/>
            </a:pPr>
            <a:r>
              <a:rPr lang="en-US" b="0" dirty="0"/>
              <a:t>I </a:t>
            </a:r>
            <a:r>
              <a:rPr lang="en-US" b="0" dirty="0" smtClean="0"/>
              <a:t>Ped </a:t>
            </a:r>
            <a:r>
              <a:rPr lang="en-US" b="0" dirty="0"/>
              <a:t>3:7 … </a:t>
            </a:r>
            <a:r>
              <a:rPr lang="en-US" b="0" dirty="0" smtClean="0"/>
              <a:t>“de </a:t>
            </a:r>
            <a:r>
              <a:rPr lang="en-US" b="0" dirty="0" err="1" smtClean="0"/>
              <a:t>manera</a:t>
            </a:r>
            <a:r>
              <a:rPr lang="en-US" b="0" dirty="0" smtClean="0"/>
              <a:t> </a:t>
            </a:r>
            <a:r>
              <a:rPr lang="en-US" b="0" dirty="0" err="1" smtClean="0"/>
              <a:t>comprensiva</a:t>
            </a:r>
            <a:r>
              <a:rPr lang="en-US" b="0" dirty="0" smtClean="0"/>
              <a:t>” “</a:t>
            </a:r>
            <a:r>
              <a:rPr lang="en-US" b="0" dirty="0" err="1" smtClean="0"/>
              <a:t>heredera</a:t>
            </a:r>
            <a:r>
              <a:rPr lang="en-US" b="0" dirty="0" smtClean="0"/>
              <a:t> </a:t>
            </a:r>
            <a:r>
              <a:rPr lang="en-US" b="0" dirty="0" err="1" smtClean="0"/>
              <a:t>como</a:t>
            </a:r>
            <a:r>
              <a:rPr lang="en-US" b="0" dirty="0" smtClean="0"/>
              <a:t> </a:t>
            </a:r>
            <a:r>
              <a:rPr lang="en-US" b="0" dirty="0" err="1" smtClean="0"/>
              <a:t>ustedes</a:t>
            </a:r>
            <a:r>
              <a:rPr lang="en-US" b="0" dirty="0" smtClean="0"/>
              <a:t> de la </a:t>
            </a:r>
            <a:r>
              <a:rPr lang="en-US" b="0" dirty="0" err="1" smtClean="0"/>
              <a:t>gracia</a:t>
            </a:r>
            <a:r>
              <a:rPr lang="en-US" b="0" dirty="0" smtClean="0"/>
              <a:t> de la </a:t>
            </a:r>
            <a:r>
              <a:rPr lang="en-US" b="0" dirty="0" err="1" smtClean="0"/>
              <a:t>vida</a:t>
            </a:r>
            <a:r>
              <a:rPr lang="en-US" b="0" dirty="0" smtClean="0"/>
              <a:t>”</a:t>
            </a:r>
            <a:endParaRPr lang="en-US" b="0" dirty="0"/>
          </a:p>
          <a:p>
            <a:pPr marL="625475" lvl="1" indent="-225425" eaLnBrk="1" hangingPunct="1">
              <a:lnSpc>
                <a:spcPct val="110000"/>
              </a:lnSpc>
              <a:spcBef>
                <a:spcPts val="0"/>
              </a:spcBef>
              <a:defRPr/>
            </a:pPr>
            <a:r>
              <a:rPr lang="en-US" b="0" dirty="0" smtClean="0"/>
              <a:t>Marcos </a:t>
            </a:r>
            <a:r>
              <a:rPr lang="en-US" b="0" dirty="0"/>
              <a:t>10:42-43 – </a:t>
            </a:r>
            <a:r>
              <a:rPr lang="en-US" b="0" dirty="0" smtClean="0"/>
              <a:t>La </a:t>
            </a:r>
            <a:r>
              <a:rPr lang="en-US" b="0" dirty="0" err="1" smtClean="0"/>
              <a:t>grandeza</a:t>
            </a:r>
            <a:r>
              <a:rPr lang="en-US" b="0" dirty="0" smtClean="0"/>
              <a:t> no </a:t>
            </a:r>
            <a:r>
              <a:rPr lang="en-US" b="0" dirty="0" err="1" smtClean="0"/>
              <a:t>es</a:t>
            </a:r>
            <a:r>
              <a:rPr lang="en-US" b="0" dirty="0" smtClean="0"/>
              <a:t> “</a:t>
            </a:r>
            <a:r>
              <a:rPr lang="en-US" b="0" dirty="0" err="1" smtClean="0"/>
              <a:t>enseñorearse</a:t>
            </a:r>
            <a:r>
              <a:rPr lang="en-US" b="0" dirty="0" smtClean="0"/>
              <a:t>”, </a:t>
            </a:r>
            <a:r>
              <a:rPr lang="en-US" b="0" dirty="0" err="1" smtClean="0"/>
              <a:t>sino</a:t>
            </a:r>
            <a:r>
              <a:rPr lang="en-US" b="0" dirty="0" smtClean="0"/>
              <a:t> </a:t>
            </a:r>
            <a:r>
              <a:rPr lang="en-US" b="0" dirty="0" err="1" smtClean="0"/>
              <a:t>servicio</a:t>
            </a:r>
            <a:endParaRPr lang="en-US" b="0" dirty="0"/>
          </a:p>
          <a:p>
            <a:pPr eaLnBrk="1" hangingPunct="1">
              <a:lnSpc>
                <a:spcPct val="110000"/>
              </a:lnSpc>
              <a:spcBef>
                <a:spcPts val="0"/>
              </a:spcBef>
              <a:defRPr/>
            </a:pPr>
            <a:r>
              <a:rPr lang="en-US" dirty="0" err="1" smtClean="0"/>
              <a:t>Pecados</a:t>
            </a:r>
            <a:r>
              <a:rPr lang="en-US" dirty="0" smtClean="0"/>
              <a:t>: </a:t>
            </a:r>
            <a:r>
              <a:rPr lang="en-US" dirty="0" err="1" smtClean="0"/>
              <a:t>mostró</a:t>
            </a:r>
            <a:r>
              <a:rPr lang="en-US" dirty="0" smtClean="0"/>
              <a:t> </a:t>
            </a:r>
            <a:r>
              <a:rPr lang="en-US" dirty="0" err="1" smtClean="0"/>
              <a:t>una</a:t>
            </a:r>
            <a:r>
              <a:rPr lang="en-US" dirty="0" smtClean="0"/>
              <a:t> </a:t>
            </a:r>
            <a:r>
              <a:rPr lang="en-US" dirty="0" err="1" smtClean="0"/>
              <a:t>falta</a:t>
            </a:r>
            <a:r>
              <a:rPr lang="en-US" dirty="0" smtClean="0"/>
              <a:t> de </a:t>
            </a:r>
            <a:r>
              <a:rPr lang="en-US" dirty="0" err="1" smtClean="0"/>
              <a:t>respeto</a:t>
            </a:r>
            <a:r>
              <a:rPr lang="en-US" dirty="0" smtClean="0"/>
              <a:t> </a:t>
            </a:r>
            <a:r>
              <a:rPr lang="en-US" dirty="0" err="1" smtClean="0"/>
              <a:t>en</a:t>
            </a:r>
            <a:r>
              <a:rPr lang="en-US" dirty="0" smtClean="0"/>
              <a:t> </a:t>
            </a:r>
            <a:r>
              <a:rPr lang="en-US" dirty="0" err="1" smtClean="0"/>
              <a:t>público</a:t>
            </a:r>
            <a:endParaRPr lang="en-US" dirty="0"/>
          </a:p>
          <a:p>
            <a:pPr eaLnBrk="1" hangingPunct="1">
              <a:lnSpc>
                <a:spcPct val="110000"/>
              </a:lnSpc>
              <a:spcBef>
                <a:spcPts val="0"/>
              </a:spcBef>
              <a:defRPr/>
            </a:pPr>
            <a:r>
              <a:rPr lang="en-US" dirty="0" err="1" smtClean="0"/>
              <a:t>Acciones</a:t>
            </a:r>
            <a:r>
              <a:rPr lang="en-US" dirty="0" smtClean="0"/>
              <a:t> </a:t>
            </a:r>
            <a:r>
              <a:rPr lang="en-US" dirty="0" err="1" smtClean="0"/>
              <a:t>inmediatas</a:t>
            </a:r>
            <a:r>
              <a:rPr lang="en-US" dirty="0" smtClean="0"/>
              <a:t>: </a:t>
            </a:r>
            <a:r>
              <a:rPr lang="en-US" dirty="0" err="1" smtClean="0"/>
              <a:t>Pedir</a:t>
            </a:r>
            <a:r>
              <a:rPr lang="en-US" dirty="0" smtClean="0"/>
              <a:t> </a:t>
            </a:r>
            <a:r>
              <a:rPr lang="en-US" dirty="0" err="1" smtClean="0"/>
              <a:t>disculpas</a:t>
            </a:r>
            <a:r>
              <a:rPr lang="en-US" dirty="0" smtClean="0"/>
              <a:t> </a:t>
            </a:r>
            <a:r>
              <a:rPr lang="en-US" dirty="0" err="1" smtClean="0"/>
              <a:t>por</a:t>
            </a:r>
            <a:r>
              <a:rPr lang="en-US" dirty="0" smtClean="0"/>
              <a:t> </a:t>
            </a:r>
            <a:r>
              <a:rPr lang="en-US" dirty="0" err="1" smtClean="0"/>
              <a:t>sus</a:t>
            </a:r>
            <a:r>
              <a:rPr lang="en-US" dirty="0" smtClean="0"/>
              <a:t> </a:t>
            </a:r>
            <a:r>
              <a:rPr lang="en-US" dirty="0" err="1" smtClean="0"/>
              <a:t>comentarios</a:t>
            </a:r>
            <a:r>
              <a:rPr lang="en-US" dirty="0" smtClean="0"/>
              <a:t> (¿</a:t>
            </a:r>
            <a:r>
              <a:rPr lang="en-US" dirty="0" err="1" smtClean="0"/>
              <a:t>corregirlo</a:t>
            </a:r>
            <a:r>
              <a:rPr lang="en-US" dirty="0" smtClean="0"/>
              <a:t> con </a:t>
            </a:r>
            <a:r>
              <a:rPr lang="en-US" dirty="0" err="1" smtClean="0"/>
              <a:t>otros</a:t>
            </a:r>
            <a:r>
              <a:rPr lang="en-US" dirty="0" smtClean="0"/>
              <a:t>?)</a:t>
            </a:r>
            <a:endParaRPr lang="en-US" dirty="0"/>
          </a:p>
        </p:txBody>
      </p:sp>
    </p:spTree>
    <p:extLst>
      <p:ext uri="{BB962C8B-B14F-4D97-AF65-F5344CB8AC3E}">
        <p14:creationId xmlns:p14="http://schemas.microsoft.com/office/powerpoint/2010/main" val="3746003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xmlns="" id="{607F9CDA-3C98-3813-429F-E13B415E8332}"/>
              </a:ext>
            </a:extLst>
          </p:cNvPr>
          <p:cNvSpPr>
            <a:spLocks noGrp="1" noChangeArrowheads="1"/>
          </p:cNvSpPr>
          <p:nvPr>
            <p:ph type="title"/>
          </p:nvPr>
        </p:nvSpPr>
        <p:spPr>
          <a:xfrm>
            <a:off x="2134394" y="0"/>
            <a:ext cx="7772400" cy="457200"/>
          </a:xfrm>
        </p:spPr>
        <p:txBody>
          <a:bodyPr/>
          <a:lstStyle/>
          <a:p>
            <a:pPr eaLnBrk="1" hangingPunct="1"/>
            <a:r>
              <a:rPr lang="en-US" altLang="en-US" sz="3200" dirty="0">
                <a:latin typeface="Arial" panose="020B0604020202020204" pitchFamily="34" charset="0"/>
              </a:rPr>
              <a:t>Leonard - </a:t>
            </a:r>
            <a:r>
              <a:rPr lang="en-US" altLang="en-US" sz="3200" dirty="0" err="1">
                <a:latin typeface="Arial" panose="020B0604020202020204" pitchFamily="34" charset="0"/>
              </a:rPr>
              <a:t>Sugerencias</a:t>
            </a:r>
            <a:endParaRPr lang="en-US" altLang="en-US" sz="3200" dirty="0">
              <a:latin typeface="Arial" panose="020B0604020202020204" pitchFamily="34" charset="0"/>
            </a:endParaRPr>
          </a:p>
        </p:txBody>
      </p:sp>
      <p:sp>
        <p:nvSpPr>
          <p:cNvPr id="4099" name="Rectangle 3">
            <a:extLst>
              <a:ext uri="{FF2B5EF4-FFF2-40B4-BE49-F238E27FC236}">
                <a16:creationId xmlns:a16="http://schemas.microsoft.com/office/drawing/2014/main" xmlns="" id="{E3A186BA-DB6A-5AFE-F644-0C48E85E4ACC}"/>
              </a:ext>
            </a:extLst>
          </p:cNvPr>
          <p:cNvSpPr>
            <a:spLocks noGrp="1" noChangeArrowheads="1"/>
          </p:cNvSpPr>
          <p:nvPr>
            <p:ph type="body" idx="1"/>
          </p:nvPr>
        </p:nvSpPr>
        <p:spPr>
          <a:xfrm>
            <a:off x="1482754" y="533400"/>
            <a:ext cx="9364717" cy="6324600"/>
          </a:xfrm>
        </p:spPr>
        <p:txBody>
          <a:bodyPr>
            <a:normAutofit fontScale="85000" lnSpcReduction="20000"/>
          </a:bodyPr>
          <a:lstStyle/>
          <a:p>
            <a:pPr marL="225425" indent="-225425" eaLnBrk="1" hangingPunct="1">
              <a:lnSpc>
                <a:spcPct val="120000"/>
              </a:lnSpc>
              <a:spcBef>
                <a:spcPts val="0"/>
              </a:spcBef>
              <a:defRPr/>
            </a:pPr>
            <a:r>
              <a:rPr lang="en-US" sz="2800" dirty="0"/>
              <a:t>Piedad </a:t>
            </a:r>
            <a:endParaRPr lang="en-US" sz="2800" dirty="0"/>
          </a:p>
          <a:p>
            <a:pPr marL="625475" lvl="1" indent="-225425" eaLnBrk="1" hangingPunct="1">
              <a:lnSpc>
                <a:spcPct val="120000"/>
              </a:lnSpc>
              <a:spcBef>
                <a:spcPts val="0"/>
              </a:spcBef>
              <a:defRPr/>
            </a:pPr>
            <a:r>
              <a:rPr lang="en-US" sz="2400" dirty="0" err="1"/>
              <a:t>Reevaluar</a:t>
            </a:r>
            <a:r>
              <a:rPr lang="en-US" sz="2400" dirty="0"/>
              <a:t> las </a:t>
            </a:r>
            <a:r>
              <a:rPr lang="en-US" sz="2400" dirty="0" err="1"/>
              <a:t>metas</a:t>
            </a:r>
            <a:r>
              <a:rPr lang="en-US" sz="2400" dirty="0"/>
              <a:t> y </a:t>
            </a:r>
            <a:r>
              <a:rPr lang="en-US" sz="2400" dirty="0" err="1"/>
              <a:t>expectativas</a:t>
            </a:r>
            <a:r>
              <a:rPr lang="en-US" sz="2400" dirty="0"/>
              <a:t>: ¿</a:t>
            </a:r>
            <a:r>
              <a:rPr lang="en-US" sz="2400" dirty="0" err="1"/>
              <a:t>Cuánto</a:t>
            </a:r>
            <a:r>
              <a:rPr lang="en-US" sz="2400" dirty="0"/>
              <a:t> “</a:t>
            </a:r>
            <a:r>
              <a:rPr lang="en-US" sz="2400" dirty="0" err="1"/>
              <a:t>órden</a:t>
            </a:r>
            <a:r>
              <a:rPr lang="en-US" sz="2400" dirty="0"/>
              <a:t>” se </a:t>
            </a:r>
            <a:r>
              <a:rPr lang="en-US" sz="2400" dirty="0" err="1"/>
              <a:t>necesita</a:t>
            </a:r>
            <a:r>
              <a:rPr lang="en-US" sz="2400" dirty="0"/>
              <a:t>?</a:t>
            </a:r>
            <a:endParaRPr lang="en-US" sz="2400" dirty="0"/>
          </a:p>
          <a:p>
            <a:pPr marL="625475" lvl="1" indent="-225425" eaLnBrk="1" hangingPunct="1">
              <a:lnSpc>
                <a:spcPct val="120000"/>
              </a:lnSpc>
              <a:spcBef>
                <a:spcPts val="0"/>
              </a:spcBef>
              <a:defRPr/>
            </a:pPr>
            <a:r>
              <a:rPr lang="en-US" sz="2400" dirty="0" err="1"/>
              <a:t>Mirar</a:t>
            </a:r>
            <a:r>
              <a:rPr lang="en-US" sz="2400" dirty="0"/>
              <a:t> </a:t>
            </a:r>
            <a:r>
              <a:rPr lang="en-US" sz="2400" dirty="0" err="1"/>
              <a:t>su</a:t>
            </a:r>
            <a:r>
              <a:rPr lang="en-US" sz="2400" dirty="0"/>
              <a:t> </a:t>
            </a:r>
            <a:r>
              <a:rPr lang="en-US" sz="2400" dirty="0" err="1"/>
              <a:t>propio</a:t>
            </a:r>
            <a:r>
              <a:rPr lang="en-US" sz="2400" dirty="0"/>
              <a:t> </a:t>
            </a:r>
            <a:r>
              <a:rPr lang="en-US" sz="2400" dirty="0" err="1"/>
              <a:t>manejo</a:t>
            </a:r>
            <a:r>
              <a:rPr lang="en-US" sz="2400" dirty="0"/>
              <a:t> de </a:t>
            </a:r>
            <a:r>
              <a:rPr lang="en-US" sz="2400" dirty="0" err="1"/>
              <a:t>tiempo</a:t>
            </a:r>
            <a:r>
              <a:rPr lang="en-US" sz="2400" dirty="0"/>
              <a:t> (¿</a:t>
            </a:r>
            <a:r>
              <a:rPr lang="en-US" sz="2400" dirty="0" err="1"/>
              <a:t>demasiados</a:t>
            </a:r>
            <a:r>
              <a:rPr lang="en-US" sz="2400" dirty="0"/>
              <a:t> </a:t>
            </a:r>
            <a:r>
              <a:rPr lang="en-US" sz="2400" dirty="0" err="1"/>
              <a:t>compromisos</a:t>
            </a:r>
            <a:r>
              <a:rPr lang="en-US" sz="2400" dirty="0"/>
              <a:t>?)</a:t>
            </a:r>
            <a:endParaRPr lang="en-US" sz="2400" dirty="0"/>
          </a:p>
          <a:p>
            <a:pPr marL="625475" lvl="1" indent="-225425" eaLnBrk="1" hangingPunct="1">
              <a:lnSpc>
                <a:spcPct val="120000"/>
              </a:lnSpc>
              <a:spcBef>
                <a:spcPts val="0"/>
              </a:spcBef>
              <a:defRPr/>
            </a:pPr>
            <a:r>
              <a:rPr lang="en-US" sz="2400" dirty="0"/>
              <a:t>¿</a:t>
            </a:r>
            <a:r>
              <a:rPr lang="en-US" sz="2400" dirty="0" err="1"/>
              <a:t>Cuáles</a:t>
            </a:r>
            <a:r>
              <a:rPr lang="en-US" sz="2400" dirty="0"/>
              <a:t> son las </a:t>
            </a:r>
            <a:r>
              <a:rPr lang="en-US" sz="2400" dirty="0" err="1"/>
              <a:t>metas</a:t>
            </a:r>
            <a:r>
              <a:rPr lang="en-US" sz="2400" dirty="0"/>
              <a:t> </a:t>
            </a:r>
            <a:r>
              <a:rPr lang="en-US" sz="2400" dirty="0" err="1"/>
              <a:t>espirituales</a:t>
            </a:r>
            <a:r>
              <a:rPr lang="en-US" sz="2400" dirty="0"/>
              <a:t> </a:t>
            </a:r>
            <a:r>
              <a:rPr lang="en-US" sz="2400" dirty="0" err="1"/>
              <a:t>colectivas</a:t>
            </a:r>
            <a:r>
              <a:rPr lang="en-US" sz="2400" dirty="0"/>
              <a:t>?</a:t>
            </a:r>
            <a:endParaRPr lang="en-US" sz="2400" dirty="0"/>
          </a:p>
          <a:p>
            <a:pPr marL="225425" indent="-225425" eaLnBrk="1" hangingPunct="1">
              <a:lnSpc>
                <a:spcPct val="120000"/>
              </a:lnSpc>
              <a:spcBef>
                <a:spcPts val="0"/>
              </a:spcBef>
              <a:defRPr/>
            </a:pPr>
            <a:r>
              <a:rPr lang="en-US" sz="2800" dirty="0" err="1"/>
              <a:t>Falta</a:t>
            </a:r>
            <a:r>
              <a:rPr lang="en-US" sz="2800" dirty="0"/>
              <a:t> de </a:t>
            </a:r>
            <a:r>
              <a:rPr lang="en-US" sz="2800" dirty="0" err="1"/>
              <a:t>egoísmo</a:t>
            </a:r>
            <a:endParaRPr lang="en-US" sz="2800" dirty="0"/>
          </a:p>
          <a:p>
            <a:pPr marL="625475" lvl="1" indent="-225425" eaLnBrk="1" hangingPunct="1">
              <a:lnSpc>
                <a:spcPct val="120000"/>
              </a:lnSpc>
              <a:spcBef>
                <a:spcPts val="0"/>
              </a:spcBef>
              <a:defRPr/>
            </a:pPr>
            <a:r>
              <a:rPr lang="en-US" sz="2400" dirty="0"/>
              <a:t>¿</a:t>
            </a:r>
            <a:r>
              <a:rPr lang="en-US" sz="2400" dirty="0" err="1"/>
              <a:t>Cómo</a:t>
            </a:r>
            <a:r>
              <a:rPr lang="en-US" sz="2400" dirty="0"/>
              <a:t> se </a:t>
            </a:r>
            <a:r>
              <a:rPr lang="en-US" sz="2400" dirty="0" err="1"/>
              <a:t>está</a:t>
            </a:r>
            <a:r>
              <a:rPr lang="en-US" sz="2400" dirty="0"/>
              <a:t> </a:t>
            </a:r>
            <a:r>
              <a:rPr lang="en-US" sz="2400" dirty="0" err="1"/>
              <a:t>usando</a:t>
            </a:r>
            <a:r>
              <a:rPr lang="en-US" sz="2400" dirty="0"/>
              <a:t> el </a:t>
            </a:r>
            <a:r>
              <a:rPr lang="en-US" sz="2400" dirty="0" err="1"/>
              <a:t>rol</a:t>
            </a:r>
            <a:r>
              <a:rPr lang="en-US" sz="2400" dirty="0"/>
              <a:t> de </a:t>
            </a:r>
            <a:r>
              <a:rPr lang="en-US" sz="2400" dirty="0" err="1"/>
              <a:t>cabeza</a:t>
            </a:r>
            <a:r>
              <a:rPr lang="en-US" sz="2400" dirty="0"/>
              <a:t>? ¿De qui</a:t>
            </a:r>
            <a:r>
              <a:rPr lang="es-ES" sz="2400" dirty="0" err="1"/>
              <a:t>én</a:t>
            </a:r>
            <a:r>
              <a:rPr lang="es-ES" sz="2400" dirty="0"/>
              <a:t> son l</a:t>
            </a:r>
            <a:r>
              <a:rPr lang="en-US" sz="2400" dirty="0"/>
              <a:t>as </a:t>
            </a:r>
            <a:r>
              <a:rPr lang="en-US" sz="2400" dirty="0" err="1"/>
              <a:t>necesidades</a:t>
            </a:r>
            <a:r>
              <a:rPr lang="en-US" sz="2400" dirty="0"/>
              <a:t> que </a:t>
            </a:r>
            <a:r>
              <a:rPr lang="en-US" sz="2400" dirty="0" err="1"/>
              <a:t>están</a:t>
            </a:r>
            <a:r>
              <a:rPr lang="en-US" sz="2400" dirty="0"/>
              <a:t> </a:t>
            </a:r>
            <a:r>
              <a:rPr lang="en-US" sz="2400" dirty="0" err="1"/>
              <a:t>siendo</a:t>
            </a:r>
            <a:r>
              <a:rPr lang="en-US" sz="2400" dirty="0"/>
              <a:t> </a:t>
            </a:r>
            <a:r>
              <a:rPr lang="en-US" sz="2400" dirty="0" err="1"/>
              <a:t>cumplidas</a:t>
            </a:r>
            <a:r>
              <a:rPr lang="en-US" sz="2400" dirty="0"/>
              <a:t>?  </a:t>
            </a:r>
            <a:endParaRPr lang="en-US" sz="2400" dirty="0"/>
          </a:p>
          <a:p>
            <a:pPr marL="625475" lvl="1" indent="-225425" eaLnBrk="1" hangingPunct="1">
              <a:lnSpc>
                <a:spcPct val="120000"/>
              </a:lnSpc>
              <a:spcBef>
                <a:spcPts val="0"/>
              </a:spcBef>
              <a:defRPr/>
            </a:pPr>
            <a:r>
              <a:rPr lang="en-US" sz="2400" dirty="0" err="1"/>
              <a:t>Ayudar</a:t>
            </a:r>
            <a:r>
              <a:rPr lang="en-US" sz="2400" dirty="0"/>
              <a:t> – </a:t>
            </a:r>
            <a:r>
              <a:rPr lang="en-US" sz="2400" dirty="0" err="1"/>
              <a:t>sacrificar</a:t>
            </a:r>
            <a:r>
              <a:rPr lang="en-US" sz="2400" dirty="0"/>
              <a:t> </a:t>
            </a:r>
            <a:r>
              <a:rPr lang="en-US" sz="2400" dirty="0" err="1"/>
              <a:t>su</a:t>
            </a:r>
            <a:r>
              <a:rPr lang="en-US" sz="2400" dirty="0"/>
              <a:t> </a:t>
            </a:r>
            <a:r>
              <a:rPr lang="en-US" sz="2400" dirty="0" err="1"/>
              <a:t>propio</a:t>
            </a:r>
            <a:r>
              <a:rPr lang="en-US" sz="2400" dirty="0"/>
              <a:t> </a:t>
            </a:r>
            <a:r>
              <a:rPr lang="en-US" sz="2400" dirty="0" err="1"/>
              <a:t>tiempo</a:t>
            </a:r>
            <a:endParaRPr lang="en-US" sz="2400" dirty="0"/>
          </a:p>
          <a:p>
            <a:pPr marL="625475" lvl="1" indent="-225425" eaLnBrk="1" hangingPunct="1">
              <a:lnSpc>
                <a:spcPct val="120000"/>
              </a:lnSpc>
              <a:spcBef>
                <a:spcPts val="0"/>
              </a:spcBef>
              <a:defRPr/>
            </a:pPr>
            <a:r>
              <a:rPr lang="en-US" sz="2400" dirty="0"/>
              <a:t>“</a:t>
            </a:r>
            <a:r>
              <a:rPr lang="en-US" sz="2400" dirty="0" err="1"/>
              <a:t>Comprar</a:t>
            </a:r>
            <a:r>
              <a:rPr lang="en-US" sz="2400" dirty="0"/>
              <a:t>” </a:t>
            </a:r>
            <a:r>
              <a:rPr lang="en-US" sz="2400" dirty="0" err="1"/>
              <a:t>ayuda</a:t>
            </a:r>
            <a:r>
              <a:rPr lang="en-US" sz="2400" dirty="0"/>
              <a:t> con el </a:t>
            </a:r>
            <a:r>
              <a:rPr lang="en-US" sz="2400" dirty="0" err="1"/>
              <a:t>trabajo</a:t>
            </a:r>
            <a:r>
              <a:rPr lang="en-US" sz="2400" dirty="0"/>
              <a:t> </a:t>
            </a:r>
            <a:r>
              <a:rPr lang="en-US" sz="2400" dirty="0" err="1"/>
              <a:t>doméstico</a:t>
            </a:r>
            <a:r>
              <a:rPr lang="en-US" sz="2400" dirty="0"/>
              <a:t>, </a:t>
            </a:r>
            <a:r>
              <a:rPr lang="en-US" sz="2400" dirty="0" err="1"/>
              <a:t>contabilidad</a:t>
            </a:r>
            <a:r>
              <a:rPr lang="en-US" sz="2400" dirty="0"/>
              <a:t>, </a:t>
            </a:r>
            <a:r>
              <a:rPr lang="en-US" sz="2400" dirty="0" err="1"/>
              <a:t>niños</a:t>
            </a:r>
            <a:endParaRPr lang="en-US" sz="2800" dirty="0"/>
          </a:p>
          <a:p>
            <a:pPr marL="225425" indent="-225425" eaLnBrk="1" hangingPunct="1">
              <a:lnSpc>
                <a:spcPct val="120000"/>
              </a:lnSpc>
              <a:spcBef>
                <a:spcPts val="0"/>
              </a:spcBef>
              <a:defRPr/>
            </a:pPr>
            <a:r>
              <a:rPr lang="en-US" sz="2800" dirty="0" err="1"/>
              <a:t>Tolerancia</a:t>
            </a:r>
            <a:r>
              <a:rPr lang="en-US" sz="2800" dirty="0"/>
              <a:t> y </a:t>
            </a:r>
            <a:r>
              <a:rPr lang="en-US" sz="2800" dirty="0" err="1"/>
              <a:t>perdón</a:t>
            </a:r>
            <a:endParaRPr lang="en-US" sz="2800" dirty="0"/>
          </a:p>
          <a:p>
            <a:pPr marL="625475" lvl="1" indent="-225425" eaLnBrk="1" hangingPunct="1">
              <a:lnSpc>
                <a:spcPct val="120000"/>
              </a:lnSpc>
              <a:spcBef>
                <a:spcPts val="0"/>
              </a:spcBef>
              <a:defRPr/>
            </a:pPr>
            <a:r>
              <a:rPr lang="es-ES" sz="2400" dirty="0"/>
              <a:t>Soportar las “fallas”</a:t>
            </a:r>
            <a:endParaRPr lang="en-US" sz="2400" dirty="0"/>
          </a:p>
          <a:p>
            <a:pPr marL="625475" lvl="1" indent="-225425" eaLnBrk="1" hangingPunct="1">
              <a:lnSpc>
                <a:spcPct val="120000"/>
              </a:lnSpc>
              <a:spcBef>
                <a:spcPts val="0"/>
              </a:spcBef>
              <a:defRPr/>
            </a:pPr>
            <a:r>
              <a:rPr lang="en-US" sz="2400" dirty="0" err="1"/>
              <a:t>Perdonarla</a:t>
            </a:r>
            <a:r>
              <a:rPr lang="en-US" sz="2400" dirty="0"/>
              <a:t> </a:t>
            </a:r>
            <a:r>
              <a:rPr lang="en-US" sz="2400" dirty="0" err="1"/>
              <a:t>por</a:t>
            </a:r>
            <a:r>
              <a:rPr lang="en-US" sz="2400" dirty="0"/>
              <a:t> </a:t>
            </a:r>
            <a:r>
              <a:rPr lang="en-US" sz="2400" dirty="0" err="1"/>
              <a:t>haberse</a:t>
            </a:r>
            <a:r>
              <a:rPr lang="en-US" sz="2400" dirty="0"/>
              <a:t> </a:t>
            </a:r>
            <a:r>
              <a:rPr lang="en-US" sz="2400" dirty="0" err="1"/>
              <a:t>ido</a:t>
            </a:r>
            <a:endParaRPr lang="en-US" sz="2400" dirty="0"/>
          </a:p>
          <a:p>
            <a:pPr marL="225425" indent="-225425" eaLnBrk="1" hangingPunct="1">
              <a:lnSpc>
                <a:spcPct val="120000"/>
              </a:lnSpc>
              <a:spcBef>
                <a:spcPts val="0"/>
              </a:spcBef>
              <a:defRPr/>
            </a:pPr>
            <a:r>
              <a:rPr lang="en-US" sz="2800" dirty="0" err="1"/>
              <a:t>Bondad</a:t>
            </a:r>
            <a:r>
              <a:rPr lang="en-US" sz="2800" dirty="0"/>
              <a:t> y </a:t>
            </a:r>
            <a:r>
              <a:rPr lang="en-US" sz="2800" dirty="0" err="1"/>
              <a:t>contentamiento</a:t>
            </a:r>
            <a:endParaRPr lang="en-US" sz="2800" dirty="0"/>
          </a:p>
          <a:p>
            <a:pPr marL="625475" lvl="1" indent="-225425" eaLnBrk="1" hangingPunct="1">
              <a:lnSpc>
                <a:spcPct val="120000"/>
              </a:lnSpc>
              <a:spcBef>
                <a:spcPts val="0"/>
              </a:spcBef>
              <a:defRPr/>
            </a:pPr>
            <a:r>
              <a:rPr lang="en-US" sz="2400" dirty="0" err="1"/>
              <a:t>Considerar</a:t>
            </a:r>
            <a:r>
              <a:rPr lang="en-US" sz="2400" dirty="0"/>
              <a:t> </a:t>
            </a:r>
            <a:r>
              <a:rPr lang="en-US" sz="2400" dirty="0" err="1"/>
              <a:t>los</a:t>
            </a:r>
            <a:r>
              <a:rPr lang="en-US" sz="2400" dirty="0"/>
              <a:t> </a:t>
            </a:r>
            <a:r>
              <a:rPr lang="en-US" sz="2400" dirty="0" err="1"/>
              <a:t>sentimientos</a:t>
            </a:r>
            <a:r>
              <a:rPr lang="en-US" sz="2400" dirty="0"/>
              <a:t> de </a:t>
            </a:r>
            <a:r>
              <a:rPr lang="en-US" sz="2400" dirty="0" err="1"/>
              <a:t>ella</a:t>
            </a:r>
            <a:r>
              <a:rPr lang="en-US" sz="2400" dirty="0"/>
              <a:t> (</a:t>
            </a:r>
            <a:r>
              <a:rPr lang="en-US" sz="2400" dirty="0" err="1"/>
              <a:t>inseguridades</a:t>
            </a:r>
            <a:r>
              <a:rPr lang="en-US" sz="2400" dirty="0"/>
              <a:t>, </a:t>
            </a:r>
            <a:r>
              <a:rPr lang="en-US" sz="2400" dirty="0" err="1"/>
              <a:t>temores</a:t>
            </a:r>
            <a:r>
              <a:rPr lang="en-US" sz="2400" dirty="0"/>
              <a:t>, </a:t>
            </a:r>
            <a:r>
              <a:rPr lang="en-US" sz="2400" dirty="0" err="1"/>
              <a:t>esperanzas</a:t>
            </a:r>
            <a:r>
              <a:rPr lang="en-US" sz="2400" dirty="0"/>
              <a:t>…)</a:t>
            </a:r>
            <a:endParaRPr lang="en-US" sz="2400" dirty="0"/>
          </a:p>
          <a:p>
            <a:pPr marL="625475" lvl="1" indent="-225425" eaLnBrk="1" hangingPunct="1">
              <a:lnSpc>
                <a:spcPct val="120000"/>
              </a:lnSpc>
              <a:spcBef>
                <a:spcPts val="0"/>
              </a:spcBef>
              <a:defRPr/>
            </a:pPr>
            <a:r>
              <a:rPr lang="en-US" sz="2400" dirty="0" err="1"/>
              <a:t>Estar</a:t>
            </a:r>
            <a:r>
              <a:rPr lang="en-US" sz="2400" dirty="0"/>
              <a:t> </a:t>
            </a:r>
            <a:r>
              <a:rPr lang="en-US" sz="2400" dirty="0" err="1"/>
              <a:t>satisfecho</a:t>
            </a:r>
            <a:r>
              <a:rPr lang="en-US" sz="2400" dirty="0"/>
              <a:t> con </a:t>
            </a:r>
            <a:r>
              <a:rPr lang="en-US" sz="2400" dirty="0" err="1"/>
              <a:t>bendiciones</a:t>
            </a:r>
            <a:r>
              <a:rPr lang="en-US" sz="2400" dirty="0"/>
              <a:t> </a:t>
            </a:r>
            <a:r>
              <a:rPr lang="en-US" sz="2400" dirty="0"/>
              <a:t>(</a:t>
            </a:r>
            <a:r>
              <a:rPr lang="en-US" sz="2400" dirty="0"/>
              <a:t>mucho de que </a:t>
            </a:r>
            <a:r>
              <a:rPr lang="en-US" sz="2400" dirty="0" err="1"/>
              <a:t>estar</a:t>
            </a:r>
            <a:r>
              <a:rPr lang="en-US" sz="2400" dirty="0"/>
              <a:t> </a:t>
            </a:r>
            <a:r>
              <a:rPr lang="en-US" sz="2400" dirty="0" err="1"/>
              <a:t>agradecido</a:t>
            </a:r>
            <a:r>
              <a:rPr lang="en-US" sz="2400" dirty="0"/>
              <a:t>)</a:t>
            </a:r>
            <a:endParaRPr lang="en-US" sz="2400" dirty="0"/>
          </a:p>
          <a:p>
            <a:pPr marL="225425" indent="-225425" eaLnBrk="1" hangingPunct="1">
              <a:lnSpc>
                <a:spcPct val="120000"/>
              </a:lnSpc>
              <a:spcBef>
                <a:spcPts val="0"/>
              </a:spcBef>
              <a:defRPr/>
            </a:pPr>
            <a:r>
              <a:rPr lang="es-ES" sz="2800" dirty="0"/>
              <a:t>Fortalecimiento de la relación y formación de emociones</a:t>
            </a:r>
            <a:endParaRPr lang="en-US" sz="2800" dirty="0"/>
          </a:p>
          <a:p>
            <a:pPr marL="625475" lvl="1" indent="-225425" eaLnBrk="1" hangingPunct="1">
              <a:lnSpc>
                <a:spcPct val="120000"/>
              </a:lnSpc>
              <a:spcBef>
                <a:spcPts val="0"/>
              </a:spcBef>
              <a:defRPr/>
            </a:pPr>
            <a:r>
              <a:rPr lang="en-US" sz="2400" dirty="0" err="1"/>
              <a:t>Investigar</a:t>
            </a:r>
            <a:r>
              <a:rPr lang="en-US" sz="2400" dirty="0"/>
              <a:t> </a:t>
            </a:r>
            <a:r>
              <a:rPr lang="en-US" sz="2400" dirty="0" err="1"/>
              <a:t>los</a:t>
            </a:r>
            <a:r>
              <a:rPr lang="en-US" sz="2400" dirty="0"/>
              <a:t> </a:t>
            </a:r>
            <a:r>
              <a:rPr lang="en-US" sz="2400" dirty="0" err="1"/>
              <a:t>sentimientos</a:t>
            </a:r>
            <a:r>
              <a:rPr lang="en-US" sz="2400" dirty="0"/>
              <a:t>, las </a:t>
            </a:r>
            <a:r>
              <a:rPr lang="en-US" sz="2400" dirty="0" err="1"/>
              <a:t>preferencias</a:t>
            </a:r>
            <a:r>
              <a:rPr lang="en-US" sz="2400" dirty="0"/>
              <a:t>, las </a:t>
            </a:r>
            <a:r>
              <a:rPr lang="en-US" sz="2400" dirty="0" err="1"/>
              <a:t>expectativas</a:t>
            </a:r>
            <a:endParaRPr lang="en-US" sz="2400" dirty="0"/>
          </a:p>
          <a:p>
            <a:pPr marL="625475" lvl="1" indent="-225425" eaLnBrk="1" hangingPunct="1">
              <a:lnSpc>
                <a:spcPct val="120000"/>
              </a:lnSpc>
              <a:spcBef>
                <a:spcPts val="0"/>
              </a:spcBef>
              <a:defRPr/>
            </a:pPr>
            <a:r>
              <a:rPr lang="en-US" sz="2400" dirty="0" err="1"/>
              <a:t>Alabar</a:t>
            </a:r>
            <a:r>
              <a:rPr lang="en-US" sz="2400" dirty="0"/>
              <a:t> y </a:t>
            </a:r>
            <a:r>
              <a:rPr lang="en-US" sz="2400" dirty="0" err="1"/>
              <a:t>celebrar</a:t>
            </a:r>
            <a:r>
              <a:rPr lang="en-US" sz="2400" dirty="0"/>
              <a:t> (</a:t>
            </a:r>
            <a:r>
              <a:rPr lang="en-US" sz="2400" dirty="0" err="1"/>
              <a:t>personalidad</a:t>
            </a:r>
            <a:r>
              <a:rPr lang="en-US" sz="2400" dirty="0"/>
              <a:t>, </a:t>
            </a:r>
            <a:r>
              <a:rPr lang="en-US" sz="2400" dirty="0" err="1"/>
              <a:t>belleza</a:t>
            </a:r>
            <a:r>
              <a:rPr lang="en-US" sz="2400" dirty="0"/>
              <a:t>, </a:t>
            </a:r>
            <a:r>
              <a:rPr lang="en-US" sz="2400" dirty="0" err="1"/>
              <a:t>familia</a:t>
            </a:r>
            <a:r>
              <a:rPr lang="en-US" sz="2400" dirty="0"/>
              <a:t>) </a:t>
            </a:r>
            <a:r>
              <a:rPr lang="en-US" sz="2400" dirty="0" err="1"/>
              <a:t>públicamente</a:t>
            </a:r>
            <a:r>
              <a:rPr lang="en-US" sz="2400" dirty="0"/>
              <a:t> y </a:t>
            </a:r>
            <a:r>
              <a:rPr lang="en-US" sz="2400" dirty="0" err="1"/>
              <a:t>en</a:t>
            </a:r>
            <a:r>
              <a:rPr lang="en-US" sz="2400" dirty="0"/>
              <a:t> </a:t>
            </a:r>
            <a:r>
              <a:rPr lang="en-US" sz="2400" dirty="0" err="1"/>
              <a:t>privado</a:t>
            </a:r>
            <a:endParaRPr lang="en-US" sz="2400" dirty="0"/>
          </a:p>
        </p:txBody>
      </p:sp>
    </p:spTree>
    <p:extLst>
      <p:ext uri="{BB962C8B-B14F-4D97-AF65-F5344CB8AC3E}">
        <p14:creationId xmlns:p14="http://schemas.microsoft.com/office/powerpoint/2010/main" val="137643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09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9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99">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9">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99">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9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50B95B88-061B-455F-A206-BC1F89DC07D8}" type="slidenum">
              <a:rPr lang="en-US" altLang="en-US" sz="1600">
                <a:solidFill>
                  <a:srgbClr val="FFFFFF"/>
                </a:solidFill>
                <a:latin typeface="Arial" panose="020B0604020202020204" pitchFamily="34" charset="0"/>
              </a:rPr>
              <a:pPr>
                <a:spcBef>
                  <a:spcPct val="0"/>
                </a:spcBef>
                <a:buFontTx/>
                <a:buNone/>
              </a:pPr>
              <a:t>24</a:t>
            </a:fld>
            <a:endParaRPr lang="en-US" altLang="en-US" sz="1600">
              <a:solidFill>
                <a:srgbClr val="FFFFFF"/>
              </a:solidFill>
              <a:latin typeface="Arial" panose="020B0604020202020204" pitchFamily="34" charset="0"/>
            </a:endParaRPr>
          </a:p>
        </p:txBody>
      </p:sp>
      <p:sp>
        <p:nvSpPr>
          <p:cNvPr id="41987" name="Rectangle 2"/>
          <p:cNvSpPr>
            <a:spLocks noGrp="1" noChangeArrowheads="1"/>
          </p:cNvSpPr>
          <p:nvPr>
            <p:ph type="title"/>
          </p:nvPr>
        </p:nvSpPr>
        <p:spPr>
          <a:xfrm>
            <a:off x="794" y="152400"/>
            <a:ext cx="12192000" cy="609600"/>
          </a:xfrm>
        </p:spPr>
        <p:txBody>
          <a:bodyPr/>
          <a:lstStyle/>
          <a:p>
            <a:pPr eaLnBrk="1" hangingPunct="1"/>
            <a:r>
              <a:rPr lang="en-US" altLang="en-US" sz="4000" dirty="0"/>
              <a:t>E.2. The Purpose  of Marriage &amp; Family is </a:t>
            </a:r>
            <a:r>
              <a:rPr lang="en-US" altLang="en-US" sz="4000" u="sng" dirty="0">
                <a:solidFill>
                  <a:srgbClr val="FF0000"/>
                </a:solidFill>
              </a:rPr>
              <a:t>Not</a:t>
            </a:r>
            <a:r>
              <a:rPr lang="en-US" altLang="en-US" sz="4000" dirty="0">
                <a:solidFill>
                  <a:srgbClr val="FF0000"/>
                </a:solidFill>
              </a:rPr>
              <a:t>…</a:t>
            </a:r>
          </a:p>
        </p:txBody>
      </p:sp>
      <p:sp>
        <p:nvSpPr>
          <p:cNvPr id="144387" name="Rectangle 3"/>
          <p:cNvSpPr>
            <a:spLocks noGrp="1" noChangeArrowheads="1"/>
          </p:cNvSpPr>
          <p:nvPr>
            <p:ph type="body" idx="1"/>
          </p:nvPr>
        </p:nvSpPr>
        <p:spPr>
          <a:xfrm>
            <a:off x="572294" y="1143000"/>
            <a:ext cx="11049000" cy="5181600"/>
          </a:xfrm>
        </p:spPr>
        <p:txBody>
          <a:bodyPr/>
          <a:lstStyle/>
          <a:p>
            <a:pPr eaLnBrk="1" hangingPunct="1"/>
            <a:r>
              <a:rPr lang="en-US" altLang="en-US" smtClean="0"/>
              <a:t>Personal pleasure and happiness</a:t>
            </a:r>
          </a:p>
          <a:p>
            <a:pPr eaLnBrk="1" hangingPunct="1"/>
            <a:r>
              <a:rPr lang="en-US" altLang="en-US" smtClean="0"/>
              <a:t>Enabling romantic love to flourish</a:t>
            </a:r>
          </a:p>
          <a:p>
            <a:pPr eaLnBrk="1" hangingPunct="1"/>
            <a:r>
              <a:rPr lang="en-US" altLang="en-US" smtClean="0"/>
              <a:t>To create a sense of personal fulfillment or accomplishment</a:t>
            </a:r>
          </a:p>
          <a:p>
            <a:pPr eaLnBrk="1" hangingPunct="1"/>
            <a:r>
              <a:rPr lang="en-US" altLang="en-US" smtClean="0"/>
              <a:t>Personal affluence or financial security</a:t>
            </a:r>
          </a:p>
          <a:p>
            <a:pPr eaLnBrk="1" hangingPunct="1"/>
            <a:r>
              <a:rPr lang="en-US" altLang="en-US" smtClean="0"/>
              <a:t>Social expediency  (increase status &amp; acceptance)</a:t>
            </a:r>
          </a:p>
          <a:p>
            <a:pPr eaLnBrk="1" hangingPunct="1"/>
            <a:r>
              <a:rPr lang="en-US" altLang="en-US" smtClean="0"/>
              <a:t>Ensure success (affluence, or…) for children (next generation)</a:t>
            </a:r>
          </a:p>
          <a:p>
            <a:pPr eaLnBrk="1" hangingPunct="1"/>
            <a:r>
              <a:rPr lang="en-US" altLang="en-US" smtClean="0"/>
              <a:t>Living out parental ambitions through children</a:t>
            </a:r>
          </a:p>
          <a:p>
            <a:pPr eaLnBrk="1" hangingPunct="1"/>
            <a:r>
              <a:rPr lang="en-US" altLang="en-US" smtClean="0"/>
              <a:t>Improving the condition of the Human Race</a:t>
            </a:r>
          </a:p>
        </p:txBody>
      </p:sp>
    </p:spTree>
    <p:extLst>
      <p:ext uri="{BB962C8B-B14F-4D97-AF65-F5344CB8AC3E}">
        <p14:creationId xmlns:p14="http://schemas.microsoft.com/office/powerpoint/2010/main" val="13107428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4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xmlns="" id="{F6851544-E25E-F1EF-5816-AF6D042370B6}"/>
              </a:ext>
            </a:extLst>
          </p:cNvPr>
          <p:cNvSpPr>
            <a:spLocks noGrp="1" noChangeArrowheads="1"/>
          </p:cNvSpPr>
          <p:nvPr>
            <p:ph type="title"/>
          </p:nvPr>
        </p:nvSpPr>
        <p:spPr>
          <a:xfrm>
            <a:off x="2134394" y="0"/>
            <a:ext cx="7772400" cy="457200"/>
          </a:xfrm>
        </p:spPr>
        <p:txBody>
          <a:bodyPr/>
          <a:lstStyle/>
          <a:p>
            <a:pPr eaLnBrk="1" hangingPunct="1"/>
            <a:r>
              <a:rPr lang="en-US" altLang="en-US" sz="3200">
                <a:latin typeface="Arial" panose="020B0604020202020204" pitchFamily="34" charset="0"/>
              </a:rPr>
              <a:t>Loni</a:t>
            </a:r>
          </a:p>
        </p:txBody>
      </p:sp>
      <p:sp>
        <p:nvSpPr>
          <p:cNvPr id="5123" name="Rectangle 3">
            <a:extLst>
              <a:ext uri="{FF2B5EF4-FFF2-40B4-BE49-F238E27FC236}">
                <a16:creationId xmlns:a16="http://schemas.microsoft.com/office/drawing/2014/main" xmlns="" id="{DA43A8D3-39F3-8C43-343E-64BE2A8EE869}"/>
              </a:ext>
            </a:extLst>
          </p:cNvPr>
          <p:cNvSpPr>
            <a:spLocks noGrp="1" noChangeArrowheads="1"/>
          </p:cNvSpPr>
          <p:nvPr>
            <p:ph type="body" idx="1"/>
          </p:nvPr>
        </p:nvSpPr>
        <p:spPr>
          <a:xfrm>
            <a:off x="515802" y="533400"/>
            <a:ext cx="11508827" cy="6324600"/>
          </a:xfrm>
        </p:spPr>
        <p:txBody>
          <a:bodyPr>
            <a:normAutofit/>
          </a:bodyPr>
          <a:lstStyle/>
          <a:p>
            <a:pPr eaLnBrk="1" hangingPunct="1">
              <a:lnSpc>
                <a:spcPct val="120000"/>
              </a:lnSpc>
              <a:spcBef>
                <a:spcPts val="0"/>
              </a:spcBef>
              <a:defRPr/>
            </a:pPr>
            <a:r>
              <a:rPr lang="en-US" sz="3200" dirty="0" err="1"/>
              <a:t>Principios</a:t>
            </a:r>
            <a:r>
              <a:rPr lang="en-US" sz="3200" dirty="0"/>
              <a:t> </a:t>
            </a:r>
            <a:r>
              <a:rPr lang="en-US" sz="3200" dirty="0" err="1"/>
              <a:t>bíblicos</a:t>
            </a:r>
            <a:endParaRPr lang="en-US" sz="3200" dirty="0"/>
          </a:p>
          <a:p>
            <a:pPr marL="625475" lvl="1" indent="-225425" eaLnBrk="1" hangingPunct="1">
              <a:lnSpc>
                <a:spcPct val="120000"/>
              </a:lnSpc>
              <a:spcBef>
                <a:spcPts val="0"/>
              </a:spcBef>
              <a:defRPr/>
            </a:pPr>
            <a:r>
              <a:rPr lang="en-US" sz="2800" dirty="0"/>
              <a:t>I </a:t>
            </a:r>
            <a:r>
              <a:rPr lang="en-US" sz="2800" dirty="0"/>
              <a:t>Ped </a:t>
            </a:r>
            <a:r>
              <a:rPr lang="en-US" sz="2800" dirty="0"/>
              <a:t>3:5-6 – </a:t>
            </a:r>
            <a:r>
              <a:rPr lang="en-US" sz="2800" dirty="0" err="1"/>
              <a:t>respetar</a:t>
            </a:r>
            <a:r>
              <a:rPr lang="en-US" sz="2800" dirty="0"/>
              <a:t> a </a:t>
            </a:r>
            <a:r>
              <a:rPr lang="en-US" sz="2800" dirty="0" err="1"/>
              <a:t>su</a:t>
            </a:r>
            <a:r>
              <a:rPr lang="en-US" sz="2800" dirty="0"/>
              <a:t> </a:t>
            </a:r>
            <a:r>
              <a:rPr lang="en-US" sz="2800" dirty="0" err="1"/>
              <a:t>esposo</a:t>
            </a:r>
            <a:r>
              <a:rPr lang="en-US" sz="2800" dirty="0"/>
              <a:t>, </a:t>
            </a:r>
            <a:r>
              <a:rPr lang="en-US" sz="2800" dirty="0" err="1"/>
              <a:t>obedecer</a:t>
            </a:r>
            <a:r>
              <a:rPr lang="en-US" sz="2800" dirty="0"/>
              <a:t> (</a:t>
            </a:r>
            <a:r>
              <a:rPr lang="en-US" sz="2800" dirty="0" err="1"/>
              <a:t>como</a:t>
            </a:r>
            <a:r>
              <a:rPr lang="en-US" sz="2800" dirty="0"/>
              <a:t> Sara a Abraham)</a:t>
            </a:r>
            <a:endParaRPr lang="en-US" sz="2800" dirty="0"/>
          </a:p>
          <a:p>
            <a:pPr marL="625475" lvl="1" indent="-225425" eaLnBrk="1" hangingPunct="1">
              <a:lnSpc>
                <a:spcPct val="120000"/>
              </a:lnSpc>
              <a:spcBef>
                <a:spcPts val="0"/>
              </a:spcBef>
              <a:defRPr/>
            </a:pPr>
            <a:r>
              <a:rPr lang="en-US" sz="2800" dirty="0" err="1"/>
              <a:t>Ef</a:t>
            </a:r>
            <a:r>
              <a:rPr lang="en-US" sz="2800" dirty="0"/>
              <a:t> </a:t>
            </a:r>
            <a:r>
              <a:rPr lang="en-US" sz="2800" dirty="0"/>
              <a:t>5:22; Col 3:18 – </a:t>
            </a:r>
            <a:r>
              <a:rPr lang="en-US" sz="2800" dirty="0" err="1"/>
              <a:t>estar</a:t>
            </a:r>
            <a:r>
              <a:rPr lang="en-US" sz="2800" dirty="0"/>
              <a:t> </a:t>
            </a:r>
            <a:r>
              <a:rPr lang="en-US" sz="2800" dirty="0" err="1"/>
              <a:t>sujeta</a:t>
            </a:r>
            <a:endParaRPr lang="en-US" sz="2800" dirty="0"/>
          </a:p>
          <a:p>
            <a:pPr marL="625475" lvl="1" indent="-225425" eaLnBrk="1" hangingPunct="1">
              <a:lnSpc>
                <a:spcPct val="120000"/>
              </a:lnSpc>
              <a:spcBef>
                <a:spcPts val="0"/>
              </a:spcBef>
              <a:defRPr/>
            </a:pPr>
            <a:r>
              <a:rPr lang="en-US" sz="2800" dirty="0"/>
              <a:t>I Tim 5:14 – </a:t>
            </a:r>
            <a:r>
              <a:rPr lang="en-US" sz="2800" dirty="0" err="1"/>
              <a:t>Gobernar</a:t>
            </a:r>
            <a:r>
              <a:rPr lang="en-US" sz="2800" dirty="0"/>
              <a:t> (</a:t>
            </a:r>
            <a:r>
              <a:rPr lang="en-US" sz="2800" dirty="0" err="1"/>
              <a:t>cuidar</a:t>
            </a:r>
            <a:r>
              <a:rPr lang="en-US" sz="2800" dirty="0"/>
              <a:t>) la casa, </a:t>
            </a:r>
            <a:r>
              <a:rPr lang="en-US" sz="2800" dirty="0" err="1"/>
              <a:t>amar</a:t>
            </a:r>
            <a:r>
              <a:rPr lang="en-US" sz="2800" dirty="0"/>
              <a:t> a </a:t>
            </a:r>
            <a:r>
              <a:rPr lang="en-US" sz="2800" dirty="0" err="1"/>
              <a:t>sus</a:t>
            </a:r>
            <a:r>
              <a:rPr lang="en-US" sz="2800" dirty="0"/>
              <a:t> </a:t>
            </a:r>
            <a:r>
              <a:rPr lang="en-US" sz="2800" dirty="0" err="1"/>
              <a:t>hijos</a:t>
            </a:r>
            <a:endParaRPr lang="en-US" sz="2800" dirty="0"/>
          </a:p>
          <a:p>
            <a:pPr marL="625475" lvl="1" indent="-225425" eaLnBrk="1" hangingPunct="1">
              <a:lnSpc>
                <a:spcPct val="120000"/>
              </a:lnSpc>
              <a:spcBef>
                <a:spcPts val="0"/>
              </a:spcBef>
              <a:defRPr/>
            </a:pPr>
            <a:r>
              <a:rPr lang="en-US" sz="2800" dirty="0"/>
              <a:t>Tito </a:t>
            </a:r>
            <a:r>
              <a:rPr lang="en-US" sz="2800" dirty="0"/>
              <a:t>2:4-5 – </a:t>
            </a:r>
            <a:r>
              <a:rPr lang="en-US" sz="2800" dirty="0" err="1"/>
              <a:t>Aprender</a:t>
            </a:r>
            <a:r>
              <a:rPr lang="en-US" sz="2800" dirty="0"/>
              <a:t> de las </a:t>
            </a:r>
            <a:r>
              <a:rPr lang="en-US" sz="2800" dirty="0" err="1"/>
              <a:t>mujeres</a:t>
            </a:r>
            <a:r>
              <a:rPr lang="en-US" sz="2800" dirty="0"/>
              <a:t> </a:t>
            </a:r>
            <a:r>
              <a:rPr lang="en-US" sz="2800" dirty="0" err="1"/>
              <a:t>mayores</a:t>
            </a:r>
            <a:r>
              <a:rPr lang="en-US" sz="2800" dirty="0"/>
              <a:t>: </a:t>
            </a:r>
            <a:r>
              <a:rPr lang="en-US" sz="2800" dirty="0" err="1"/>
              <a:t>métodos</a:t>
            </a:r>
            <a:r>
              <a:rPr lang="en-US" sz="2800" dirty="0"/>
              <a:t> </a:t>
            </a:r>
            <a:r>
              <a:rPr lang="en-US" sz="2800" dirty="0" err="1"/>
              <a:t>prácticos</a:t>
            </a:r>
            <a:r>
              <a:rPr lang="en-US" sz="2800" dirty="0"/>
              <a:t>, </a:t>
            </a:r>
            <a:r>
              <a:rPr lang="en-US" sz="2800" dirty="0" err="1"/>
              <a:t>incluyendo</a:t>
            </a:r>
            <a:r>
              <a:rPr lang="en-US" sz="2800" dirty="0"/>
              <a:t> </a:t>
            </a:r>
            <a:r>
              <a:rPr lang="en-US" sz="2800" dirty="0" err="1"/>
              <a:t>ser</a:t>
            </a:r>
            <a:r>
              <a:rPr lang="en-US" sz="2800" dirty="0"/>
              <a:t> “</a:t>
            </a:r>
            <a:r>
              <a:rPr lang="en-US" sz="2800" dirty="0" err="1"/>
              <a:t>hacendosa</a:t>
            </a:r>
            <a:r>
              <a:rPr lang="en-US" sz="2800" dirty="0"/>
              <a:t> </a:t>
            </a:r>
            <a:r>
              <a:rPr lang="en-US" sz="2800" dirty="0" err="1"/>
              <a:t>en</a:t>
            </a:r>
            <a:r>
              <a:rPr lang="en-US" sz="2800" dirty="0"/>
              <a:t> el </a:t>
            </a:r>
            <a:r>
              <a:rPr lang="en-US" sz="2800" dirty="0" err="1"/>
              <a:t>hogar</a:t>
            </a:r>
            <a:r>
              <a:rPr lang="en-US" sz="2800" dirty="0"/>
              <a:t>” (NBLA)</a:t>
            </a:r>
            <a:endParaRPr lang="en-US" sz="2800" dirty="0"/>
          </a:p>
          <a:p>
            <a:pPr marL="625475" lvl="1" indent="-225425" eaLnBrk="1" hangingPunct="1">
              <a:lnSpc>
                <a:spcPct val="120000"/>
              </a:lnSpc>
              <a:spcBef>
                <a:spcPts val="0"/>
              </a:spcBef>
              <a:defRPr/>
            </a:pPr>
            <a:r>
              <a:rPr lang="en-US" sz="2800" dirty="0" err="1"/>
              <a:t>Proverbios</a:t>
            </a:r>
            <a:r>
              <a:rPr lang="en-US" sz="2800" dirty="0"/>
              <a:t> </a:t>
            </a:r>
            <a:r>
              <a:rPr lang="en-US" sz="2800" dirty="0"/>
              <a:t>31 – </a:t>
            </a:r>
            <a:r>
              <a:rPr lang="en-US" sz="2800" dirty="0" err="1"/>
              <a:t>diligencia</a:t>
            </a:r>
            <a:r>
              <a:rPr lang="en-US" sz="2800" dirty="0"/>
              <a:t> al </a:t>
            </a:r>
            <a:r>
              <a:rPr lang="en-US" sz="2800" dirty="0" err="1"/>
              <a:t>administrar</a:t>
            </a:r>
            <a:r>
              <a:rPr lang="en-US" sz="2800" dirty="0"/>
              <a:t> </a:t>
            </a:r>
            <a:r>
              <a:rPr lang="en-US" sz="2800" dirty="0" err="1"/>
              <a:t>los</a:t>
            </a:r>
            <a:r>
              <a:rPr lang="en-US" sz="2800" dirty="0"/>
              <a:t> </a:t>
            </a:r>
            <a:r>
              <a:rPr lang="en-US" sz="2800" dirty="0" err="1"/>
              <a:t>asuntos</a:t>
            </a:r>
            <a:endParaRPr lang="en-US" sz="2800" dirty="0"/>
          </a:p>
          <a:p>
            <a:pPr marL="625475" lvl="1" indent="-225425" eaLnBrk="1" hangingPunct="1">
              <a:lnSpc>
                <a:spcPct val="120000"/>
              </a:lnSpc>
              <a:spcBef>
                <a:spcPts val="0"/>
              </a:spcBef>
              <a:defRPr/>
            </a:pPr>
            <a:r>
              <a:rPr lang="en-US" sz="2800" dirty="0"/>
              <a:t>Rom 12:17-19 – </a:t>
            </a:r>
            <a:r>
              <a:rPr lang="en-US" sz="2800" dirty="0"/>
              <a:t>no </a:t>
            </a:r>
            <a:r>
              <a:rPr lang="en-US" sz="2800" dirty="0" err="1"/>
              <a:t>pagar</a:t>
            </a:r>
            <a:r>
              <a:rPr lang="en-US" sz="2800" dirty="0"/>
              <a:t> mal </a:t>
            </a:r>
            <a:r>
              <a:rPr lang="en-US" sz="2800" dirty="0" err="1"/>
              <a:t>por</a:t>
            </a:r>
            <a:r>
              <a:rPr lang="en-US" sz="2800" dirty="0"/>
              <a:t> mal; </a:t>
            </a:r>
            <a:r>
              <a:rPr lang="en-US" sz="2800" dirty="0" err="1"/>
              <a:t>vencer</a:t>
            </a:r>
            <a:r>
              <a:rPr lang="en-US" sz="2800" dirty="0"/>
              <a:t> el mal con el </a:t>
            </a:r>
            <a:r>
              <a:rPr lang="en-US" sz="2800" dirty="0" err="1"/>
              <a:t>bien</a:t>
            </a:r>
            <a:endParaRPr lang="en-US" dirty="0"/>
          </a:p>
          <a:p>
            <a:pPr eaLnBrk="1" hangingPunct="1">
              <a:lnSpc>
                <a:spcPct val="120000"/>
              </a:lnSpc>
              <a:spcBef>
                <a:spcPts val="0"/>
              </a:spcBef>
              <a:defRPr/>
            </a:pPr>
            <a:r>
              <a:rPr lang="en-US" sz="3200" dirty="0" err="1"/>
              <a:t>Pecado</a:t>
            </a:r>
            <a:r>
              <a:rPr lang="en-US" sz="3200" dirty="0"/>
              <a:t>: </a:t>
            </a:r>
            <a:r>
              <a:rPr lang="en-US" sz="3200" dirty="0" err="1"/>
              <a:t>Irse</a:t>
            </a:r>
            <a:r>
              <a:rPr lang="en-US" sz="3200" dirty="0"/>
              <a:t> sin aviso  (¿</a:t>
            </a:r>
            <a:r>
              <a:rPr lang="en-US" sz="3200" dirty="0" err="1"/>
              <a:t>volviendo</a:t>
            </a:r>
            <a:r>
              <a:rPr lang="en-US" sz="3200" dirty="0"/>
              <a:t> la </a:t>
            </a:r>
            <a:r>
              <a:rPr lang="en-US" sz="3200" dirty="0" err="1"/>
              <a:t>falta</a:t>
            </a:r>
            <a:r>
              <a:rPr lang="en-US" sz="3200" dirty="0"/>
              <a:t> de </a:t>
            </a:r>
            <a:r>
              <a:rPr lang="en-US" sz="3200" dirty="0" err="1"/>
              <a:t>respeto</a:t>
            </a:r>
            <a:r>
              <a:rPr lang="en-US" sz="3200" dirty="0"/>
              <a:t>?)</a:t>
            </a:r>
            <a:endParaRPr lang="en-US" sz="3200" dirty="0"/>
          </a:p>
          <a:p>
            <a:pPr eaLnBrk="1" hangingPunct="1">
              <a:lnSpc>
                <a:spcPct val="120000"/>
              </a:lnSpc>
              <a:spcBef>
                <a:spcPts val="0"/>
              </a:spcBef>
              <a:defRPr/>
            </a:pPr>
            <a:r>
              <a:rPr lang="en-US" sz="3200" dirty="0" err="1"/>
              <a:t>Acción</a:t>
            </a:r>
            <a:r>
              <a:rPr lang="en-US" sz="3200" dirty="0"/>
              <a:t> </a:t>
            </a:r>
            <a:r>
              <a:rPr lang="en-US" sz="3200" dirty="0" err="1"/>
              <a:t>inmediata</a:t>
            </a:r>
            <a:r>
              <a:rPr lang="en-US" sz="3200" dirty="0"/>
              <a:t>: </a:t>
            </a:r>
            <a:r>
              <a:rPr lang="en-US" sz="3200" dirty="0" err="1"/>
              <a:t>Pedir</a:t>
            </a:r>
            <a:r>
              <a:rPr lang="en-US" sz="3200" dirty="0"/>
              <a:t> </a:t>
            </a:r>
            <a:r>
              <a:rPr lang="en-US" sz="3200" dirty="0" err="1"/>
              <a:t>disculpas</a:t>
            </a:r>
            <a:r>
              <a:rPr lang="en-US" sz="3200" dirty="0"/>
              <a:t> </a:t>
            </a:r>
            <a:r>
              <a:rPr lang="en-US" sz="3200" dirty="0" err="1"/>
              <a:t>por</a:t>
            </a:r>
            <a:r>
              <a:rPr lang="en-US" sz="3200" dirty="0"/>
              <a:t> </a:t>
            </a:r>
            <a:r>
              <a:rPr lang="en-US" sz="3200" dirty="0" err="1"/>
              <a:t>haberse</a:t>
            </a:r>
            <a:r>
              <a:rPr lang="en-US" sz="3200" dirty="0"/>
              <a:t> </a:t>
            </a:r>
            <a:r>
              <a:rPr lang="en-US" sz="3200" dirty="0" err="1"/>
              <a:t>ido</a:t>
            </a:r>
            <a:r>
              <a:rPr lang="en-US" sz="3200" dirty="0"/>
              <a:t> (¿</a:t>
            </a:r>
            <a:r>
              <a:rPr lang="en-US" sz="3200" dirty="0" err="1"/>
              <a:t>tal</a:t>
            </a:r>
            <a:r>
              <a:rPr lang="en-US" sz="3200" dirty="0"/>
              <a:t> </a:t>
            </a:r>
            <a:r>
              <a:rPr lang="en-US" sz="3200" dirty="0" err="1"/>
              <a:t>vez</a:t>
            </a:r>
            <a:r>
              <a:rPr lang="en-US" sz="3200" dirty="0"/>
              <a:t> </a:t>
            </a:r>
            <a:r>
              <a:rPr lang="en-US" sz="3200" dirty="0" err="1"/>
              <a:t>corregir</a:t>
            </a:r>
            <a:r>
              <a:rPr lang="en-US" sz="3200" dirty="0"/>
              <a:t> </a:t>
            </a:r>
            <a:r>
              <a:rPr lang="en-US" sz="3200" dirty="0" err="1"/>
              <a:t>frente</a:t>
            </a:r>
            <a:r>
              <a:rPr lang="en-US" sz="3200" dirty="0"/>
              <a:t> a </a:t>
            </a:r>
            <a:r>
              <a:rPr lang="en-US" sz="3200" dirty="0" err="1"/>
              <a:t>otros</a:t>
            </a:r>
            <a:r>
              <a:rPr lang="en-US" sz="3200" dirty="0"/>
              <a:t>, </a:t>
            </a:r>
            <a:r>
              <a:rPr lang="en-US" sz="3200" dirty="0" err="1"/>
              <a:t>también</a:t>
            </a:r>
            <a:r>
              <a:rPr lang="en-US" sz="3200" dirty="0"/>
              <a:t>?)</a:t>
            </a:r>
            <a:endParaRPr lang="en-US" sz="3200" dirty="0"/>
          </a:p>
          <a:p>
            <a:pPr eaLnBrk="1" hangingPunct="1">
              <a:lnSpc>
                <a:spcPct val="120000"/>
              </a:lnSpc>
              <a:spcBef>
                <a:spcPts val="0"/>
              </a:spcBef>
              <a:defRPr/>
            </a:pPr>
            <a:endParaRPr lang="en-US" sz="3200" dirty="0"/>
          </a:p>
          <a:p>
            <a:pPr eaLnBrk="1" hangingPunct="1">
              <a:lnSpc>
                <a:spcPct val="120000"/>
              </a:lnSpc>
              <a:spcBef>
                <a:spcPts val="0"/>
              </a:spcBef>
              <a:defRPr/>
            </a:pPr>
            <a:endParaRPr lang="en-US" sz="3200" dirty="0"/>
          </a:p>
        </p:txBody>
      </p:sp>
    </p:spTree>
    <p:extLst>
      <p:ext uri="{BB962C8B-B14F-4D97-AF65-F5344CB8AC3E}">
        <p14:creationId xmlns:p14="http://schemas.microsoft.com/office/powerpoint/2010/main" val="258350908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xmlns="" id="{F8C80771-235F-EFEE-1708-7C86CAEF3B95}"/>
              </a:ext>
            </a:extLst>
          </p:cNvPr>
          <p:cNvSpPr>
            <a:spLocks noGrp="1" noChangeArrowheads="1"/>
          </p:cNvSpPr>
          <p:nvPr>
            <p:ph type="title"/>
          </p:nvPr>
        </p:nvSpPr>
        <p:spPr>
          <a:xfrm>
            <a:off x="2134394" y="0"/>
            <a:ext cx="7772400" cy="457200"/>
          </a:xfrm>
        </p:spPr>
        <p:txBody>
          <a:bodyPr/>
          <a:lstStyle/>
          <a:p>
            <a:pPr eaLnBrk="1" hangingPunct="1"/>
            <a:r>
              <a:rPr lang="en-US" altLang="en-US" sz="3200" dirty="0" err="1">
                <a:latin typeface="Arial" panose="020B0604020202020204" pitchFamily="34" charset="0"/>
              </a:rPr>
              <a:t>Loni</a:t>
            </a:r>
            <a:r>
              <a:rPr lang="en-US" altLang="en-US" sz="3200" dirty="0">
                <a:latin typeface="Arial" panose="020B0604020202020204" pitchFamily="34" charset="0"/>
              </a:rPr>
              <a:t> - </a:t>
            </a:r>
            <a:r>
              <a:rPr lang="en-US" altLang="en-US" sz="3200" dirty="0" err="1">
                <a:latin typeface="Arial" panose="020B0604020202020204" pitchFamily="34" charset="0"/>
              </a:rPr>
              <a:t>Sugerencias</a:t>
            </a:r>
            <a:endParaRPr lang="en-US" altLang="en-US" sz="3200" dirty="0">
              <a:latin typeface="Arial" panose="020B0604020202020204" pitchFamily="34" charset="0"/>
            </a:endParaRPr>
          </a:p>
        </p:txBody>
      </p:sp>
      <p:sp>
        <p:nvSpPr>
          <p:cNvPr id="4099" name="Rectangle 3">
            <a:extLst>
              <a:ext uri="{FF2B5EF4-FFF2-40B4-BE49-F238E27FC236}">
                <a16:creationId xmlns:a16="http://schemas.microsoft.com/office/drawing/2014/main" xmlns="" id="{F68A69B0-0267-DB34-95A3-2F61A7B80A8F}"/>
              </a:ext>
            </a:extLst>
          </p:cNvPr>
          <p:cNvSpPr>
            <a:spLocks noGrp="1" noChangeArrowheads="1"/>
          </p:cNvSpPr>
          <p:nvPr>
            <p:ph type="body" idx="1"/>
          </p:nvPr>
        </p:nvSpPr>
        <p:spPr>
          <a:xfrm>
            <a:off x="915195" y="457200"/>
            <a:ext cx="11172496" cy="6096000"/>
          </a:xfrm>
        </p:spPr>
        <p:txBody>
          <a:bodyPr>
            <a:normAutofit fontScale="92500" lnSpcReduction="10000"/>
          </a:bodyPr>
          <a:lstStyle/>
          <a:p>
            <a:pPr marL="225425" indent="-225425" eaLnBrk="1" hangingPunct="1">
              <a:lnSpc>
                <a:spcPct val="120000"/>
              </a:lnSpc>
              <a:spcBef>
                <a:spcPts val="0"/>
              </a:spcBef>
              <a:defRPr/>
            </a:pPr>
            <a:r>
              <a:rPr lang="en-US" sz="2800" dirty="0"/>
              <a:t>Piedad</a:t>
            </a:r>
            <a:endParaRPr lang="en-US" sz="2800" dirty="0"/>
          </a:p>
          <a:p>
            <a:pPr marL="625475" lvl="1" indent="-225425" eaLnBrk="1" hangingPunct="1">
              <a:lnSpc>
                <a:spcPct val="120000"/>
              </a:lnSpc>
              <a:spcBef>
                <a:spcPts val="0"/>
              </a:spcBef>
              <a:defRPr/>
            </a:pPr>
            <a:r>
              <a:rPr lang="en-US" sz="2400" dirty="0"/>
              <a:t>¿</a:t>
            </a:r>
            <a:r>
              <a:rPr lang="en-US" sz="2400" dirty="0" err="1"/>
              <a:t>Superar</a:t>
            </a:r>
            <a:r>
              <a:rPr lang="en-US" sz="2400" dirty="0"/>
              <a:t> el </a:t>
            </a:r>
            <a:r>
              <a:rPr lang="en-US" sz="2400" dirty="0" err="1"/>
              <a:t>miedo</a:t>
            </a:r>
            <a:r>
              <a:rPr lang="en-US" sz="2400" dirty="0"/>
              <a:t>? ¿</a:t>
            </a:r>
            <a:r>
              <a:rPr lang="en-US" sz="2400" dirty="0" err="1"/>
              <a:t>Reevaluar</a:t>
            </a:r>
            <a:r>
              <a:rPr lang="en-US" sz="2400" dirty="0"/>
              <a:t> las </a:t>
            </a:r>
            <a:r>
              <a:rPr lang="en-US" sz="2400" dirty="0" err="1"/>
              <a:t>lealtades</a:t>
            </a:r>
            <a:r>
              <a:rPr lang="en-US" sz="2400" dirty="0"/>
              <a:t> </a:t>
            </a:r>
            <a:r>
              <a:rPr lang="en-US" sz="2400" dirty="0" err="1"/>
              <a:t>familiares</a:t>
            </a:r>
            <a:r>
              <a:rPr lang="en-US" sz="2400" dirty="0"/>
              <a:t>?</a:t>
            </a:r>
            <a:endParaRPr lang="en-US" sz="2400" dirty="0"/>
          </a:p>
          <a:p>
            <a:pPr marL="225425" indent="-225425" eaLnBrk="1" hangingPunct="1">
              <a:lnSpc>
                <a:spcPct val="120000"/>
              </a:lnSpc>
              <a:spcBef>
                <a:spcPts val="0"/>
              </a:spcBef>
              <a:defRPr/>
            </a:pPr>
            <a:r>
              <a:rPr lang="en-US" sz="2800" dirty="0" err="1"/>
              <a:t>Falta</a:t>
            </a:r>
            <a:r>
              <a:rPr lang="en-US" sz="2800" dirty="0"/>
              <a:t> de </a:t>
            </a:r>
            <a:r>
              <a:rPr lang="en-US" sz="2800" dirty="0" err="1"/>
              <a:t>egoísmo</a:t>
            </a:r>
            <a:endParaRPr lang="en-US" sz="2800" dirty="0"/>
          </a:p>
          <a:p>
            <a:pPr marL="625475" lvl="1" indent="-225425" eaLnBrk="1" hangingPunct="1">
              <a:lnSpc>
                <a:spcPct val="120000"/>
              </a:lnSpc>
              <a:spcBef>
                <a:spcPts val="0"/>
              </a:spcBef>
              <a:defRPr/>
            </a:pPr>
            <a:r>
              <a:rPr lang="en-US" sz="2400" dirty="0"/>
              <a:t>¿</a:t>
            </a:r>
            <a:r>
              <a:rPr lang="en-US" sz="2400" dirty="0" err="1"/>
              <a:t>Cuáles</a:t>
            </a:r>
            <a:r>
              <a:rPr lang="en-US" sz="2400" dirty="0"/>
              <a:t> son las </a:t>
            </a:r>
            <a:r>
              <a:rPr lang="en-US" sz="2400" dirty="0" err="1"/>
              <a:t>necesidades</a:t>
            </a:r>
            <a:r>
              <a:rPr lang="en-US" sz="2400" dirty="0"/>
              <a:t> de </a:t>
            </a:r>
            <a:r>
              <a:rPr lang="en-US" sz="2400" dirty="0" err="1"/>
              <a:t>él</a:t>
            </a:r>
            <a:r>
              <a:rPr lang="en-US" sz="2400" dirty="0"/>
              <a:t>? ¿</a:t>
            </a:r>
            <a:r>
              <a:rPr lang="en-US" sz="2400" dirty="0" err="1"/>
              <a:t>Expectativas</a:t>
            </a:r>
            <a:r>
              <a:rPr lang="en-US" sz="2400" dirty="0"/>
              <a:t>? ¿</a:t>
            </a:r>
            <a:r>
              <a:rPr lang="en-US" sz="2400" dirty="0" err="1"/>
              <a:t>Cómo</a:t>
            </a:r>
            <a:r>
              <a:rPr lang="en-US" sz="2400" dirty="0"/>
              <a:t> se </a:t>
            </a:r>
            <a:r>
              <a:rPr lang="en-US" sz="2400" dirty="0" err="1"/>
              <a:t>pueden</a:t>
            </a:r>
            <a:r>
              <a:rPr lang="en-US" sz="2400" dirty="0"/>
              <a:t> </a:t>
            </a:r>
            <a:r>
              <a:rPr lang="en-US" sz="2400" dirty="0" err="1"/>
              <a:t>cumplir</a:t>
            </a:r>
            <a:r>
              <a:rPr lang="en-US" sz="2400" dirty="0"/>
              <a:t>?</a:t>
            </a:r>
            <a:endParaRPr lang="en-US" sz="2800" dirty="0"/>
          </a:p>
          <a:p>
            <a:pPr marL="625475" lvl="1" indent="-225425" eaLnBrk="1" hangingPunct="1">
              <a:lnSpc>
                <a:spcPct val="120000"/>
              </a:lnSpc>
              <a:spcBef>
                <a:spcPts val="0"/>
              </a:spcBef>
              <a:defRPr/>
            </a:pPr>
            <a:r>
              <a:rPr lang="en-US" sz="2400" dirty="0"/>
              <a:t>¿</a:t>
            </a:r>
            <a:r>
              <a:rPr lang="en-US" sz="2400" dirty="0" err="1"/>
              <a:t>Cuáles</a:t>
            </a:r>
            <a:r>
              <a:rPr lang="en-US" sz="2400" dirty="0"/>
              <a:t> </a:t>
            </a:r>
            <a:r>
              <a:rPr lang="en-US" sz="2400" dirty="0" err="1"/>
              <a:t>mejoras</a:t>
            </a:r>
            <a:r>
              <a:rPr lang="en-US" sz="2400" dirty="0"/>
              <a:t>/</a:t>
            </a:r>
            <a:r>
              <a:rPr lang="en-US" sz="2400" dirty="0" err="1"/>
              <a:t>sacrificios</a:t>
            </a:r>
            <a:r>
              <a:rPr lang="en-US" sz="2400" dirty="0"/>
              <a:t> </a:t>
            </a:r>
            <a:r>
              <a:rPr lang="en-US" sz="2400" dirty="0" err="1"/>
              <a:t>puede</a:t>
            </a:r>
            <a:r>
              <a:rPr lang="en-US" sz="2400" dirty="0"/>
              <a:t> </a:t>
            </a:r>
            <a:r>
              <a:rPr lang="en-US" sz="2400" dirty="0" err="1"/>
              <a:t>hacer</a:t>
            </a:r>
            <a:r>
              <a:rPr lang="en-US" sz="2400" dirty="0"/>
              <a:t>?</a:t>
            </a:r>
            <a:endParaRPr lang="en-US" sz="2400" dirty="0"/>
          </a:p>
          <a:p>
            <a:pPr marL="225425" indent="-225425" eaLnBrk="1" hangingPunct="1">
              <a:lnSpc>
                <a:spcPct val="120000"/>
              </a:lnSpc>
              <a:spcBef>
                <a:spcPts val="0"/>
              </a:spcBef>
              <a:defRPr/>
            </a:pPr>
            <a:r>
              <a:rPr lang="en-US" sz="2800" dirty="0" err="1"/>
              <a:t>Tolerancia</a:t>
            </a:r>
            <a:r>
              <a:rPr lang="en-US" sz="2800" dirty="0"/>
              <a:t> y </a:t>
            </a:r>
            <a:r>
              <a:rPr lang="en-US" sz="2800" dirty="0" err="1"/>
              <a:t>perdón</a:t>
            </a:r>
            <a:endParaRPr lang="en-US" sz="2800" dirty="0"/>
          </a:p>
          <a:p>
            <a:pPr marL="625475" lvl="1" indent="-225425" eaLnBrk="1" hangingPunct="1">
              <a:lnSpc>
                <a:spcPct val="120000"/>
              </a:lnSpc>
              <a:spcBef>
                <a:spcPts val="0"/>
              </a:spcBef>
              <a:defRPr/>
            </a:pPr>
            <a:r>
              <a:rPr lang="en-US" sz="2400" dirty="0"/>
              <a:t>No </a:t>
            </a:r>
            <a:r>
              <a:rPr lang="en-US" sz="2400" dirty="0" err="1"/>
              <a:t>guardar</a:t>
            </a:r>
            <a:r>
              <a:rPr lang="en-US" sz="2400" dirty="0"/>
              <a:t> </a:t>
            </a:r>
            <a:r>
              <a:rPr lang="en-US" sz="2400" dirty="0" err="1"/>
              <a:t>resentimiento</a:t>
            </a:r>
            <a:r>
              <a:rPr lang="en-US" sz="2400" dirty="0"/>
              <a:t> </a:t>
            </a:r>
            <a:r>
              <a:rPr lang="en-US" sz="2400" dirty="0" err="1"/>
              <a:t>ni</a:t>
            </a:r>
            <a:r>
              <a:rPr lang="en-US" sz="2400" dirty="0"/>
              <a:t> </a:t>
            </a:r>
            <a:r>
              <a:rPr lang="en-US" sz="2400" dirty="0" err="1"/>
              <a:t>tratar</a:t>
            </a:r>
            <a:r>
              <a:rPr lang="en-US" sz="2400" dirty="0"/>
              <a:t> de </a:t>
            </a:r>
            <a:r>
              <a:rPr lang="en-US" sz="2400" dirty="0" err="1"/>
              <a:t>desacreditarlo</a:t>
            </a:r>
            <a:endParaRPr lang="en-US" sz="2400" dirty="0"/>
          </a:p>
          <a:p>
            <a:pPr marL="625475" lvl="1" indent="-225425" eaLnBrk="1" hangingPunct="1">
              <a:lnSpc>
                <a:spcPct val="120000"/>
              </a:lnSpc>
              <a:spcBef>
                <a:spcPts val="0"/>
              </a:spcBef>
              <a:defRPr/>
            </a:pPr>
            <a:r>
              <a:rPr lang="en-US" sz="2400" dirty="0" err="1"/>
              <a:t>Buscar</a:t>
            </a:r>
            <a:r>
              <a:rPr lang="en-US" sz="2400" dirty="0"/>
              <a:t> la </a:t>
            </a:r>
            <a:r>
              <a:rPr lang="en-US" sz="2400" dirty="0" err="1"/>
              <a:t>manera</a:t>
            </a:r>
            <a:r>
              <a:rPr lang="en-US" sz="2400" dirty="0"/>
              <a:t> de </a:t>
            </a:r>
            <a:r>
              <a:rPr lang="en-US" sz="2400" dirty="0" err="1"/>
              <a:t>tratar</a:t>
            </a:r>
            <a:r>
              <a:rPr lang="en-US" sz="2400" dirty="0"/>
              <a:t> de </a:t>
            </a:r>
            <a:r>
              <a:rPr lang="en-US" sz="2400" dirty="0" err="1"/>
              <a:t>satisfacer</a:t>
            </a:r>
            <a:r>
              <a:rPr lang="en-US" sz="2400" dirty="0"/>
              <a:t> </a:t>
            </a:r>
            <a:r>
              <a:rPr lang="en-US" sz="2400" dirty="0" err="1"/>
              <a:t>sus</a:t>
            </a:r>
            <a:r>
              <a:rPr lang="en-US" sz="2400" dirty="0"/>
              <a:t> </a:t>
            </a:r>
            <a:r>
              <a:rPr lang="en-US" sz="2400" dirty="0" err="1"/>
              <a:t>expectativas</a:t>
            </a:r>
            <a:r>
              <a:rPr lang="en-US" sz="2400" dirty="0"/>
              <a:t> (</a:t>
            </a:r>
            <a:r>
              <a:rPr lang="en-US" sz="2400" dirty="0" err="1"/>
              <a:t>pasos</a:t>
            </a:r>
            <a:r>
              <a:rPr lang="en-US" sz="2400" dirty="0"/>
              <a:t> </a:t>
            </a:r>
            <a:r>
              <a:rPr lang="en-US" sz="2400" dirty="0" err="1"/>
              <a:t>pequeños</a:t>
            </a:r>
            <a:r>
              <a:rPr lang="en-US" sz="2400" dirty="0"/>
              <a:t>)</a:t>
            </a:r>
            <a:endParaRPr lang="en-US" sz="2400" dirty="0"/>
          </a:p>
          <a:p>
            <a:pPr marL="625475" lvl="1" indent="-225425" eaLnBrk="1" hangingPunct="1">
              <a:lnSpc>
                <a:spcPct val="120000"/>
              </a:lnSpc>
              <a:spcBef>
                <a:spcPts val="0"/>
              </a:spcBef>
              <a:defRPr/>
            </a:pPr>
            <a:r>
              <a:rPr lang="en-US" sz="2400" dirty="0" err="1"/>
              <a:t>Buscar</a:t>
            </a:r>
            <a:r>
              <a:rPr lang="en-US" sz="2400" dirty="0"/>
              <a:t> </a:t>
            </a:r>
            <a:r>
              <a:rPr lang="en-US" sz="2400" dirty="0" err="1"/>
              <a:t>ayuda</a:t>
            </a:r>
            <a:r>
              <a:rPr lang="en-US" sz="2400" dirty="0"/>
              <a:t> de parte de </a:t>
            </a:r>
            <a:r>
              <a:rPr lang="en-US" sz="2400" dirty="0" err="1"/>
              <a:t>mujeres</a:t>
            </a:r>
            <a:r>
              <a:rPr lang="en-US" sz="2400" dirty="0"/>
              <a:t> </a:t>
            </a:r>
            <a:r>
              <a:rPr lang="en-US" sz="2400" dirty="0" err="1"/>
              <a:t>mayores</a:t>
            </a:r>
            <a:r>
              <a:rPr lang="en-US" sz="2400" dirty="0"/>
              <a:t> (</a:t>
            </a:r>
            <a:r>
              <a:rPr lang="en-US" sz="2400" dirty="0" err="1"/>
              <a:t>posiblemente</a:t>
            </a:r>
            <a:r>
              <a:rPr lang="en-US" sz="2400" dirty="0"/>
              <a:t> </a:t>
            </a:r>
            <a:r>
              <a:rPr lang="en-US" sz="2400" dirty="0" err="1"/>
              <a:t>familia</a:t>
            </a:r>
            <a:r>
              <a:rPr lang="en-US" sz="2400" dirty="0"/>
              <a:t>), o </a:t>
            </a:r>
            <a:r>
              <a:rPr lang="en-US" sz="2400" dirty="0" err="1"/>
              <a:t>mujeres</a:t>
            </a:r>
            <a:r>
              <a:rPr lang="en-US" sz="2400" dirty="0"/>
              <a:t> </a:t>
            </a:r>
            <a:r>
              <a:rPr lang="en-US" sz="2400" dirty="0" err="1"/>
              <a:t>en</a:t>
            </a:r>
            <a:r>
              <a:rPr lang="en-US" sz="2400" dirty="0"/>
              <a:t> la </a:t>
            </a:r>
            <a:r>
              <a:rPr lang="en-US" sz="2400" dirty="0" err="1"/>
              <a:t>iglesia</a:t>
            </a:r>
            <a:r>
              <a:rPr lang="en-US" sz="2400" dirty="0"/>
              <a:t> </a:t>
            </a:r>
            <a:r>
              <a:rPr lang="en-US" sz="2400" dirty="0" err="1"/>
              <a:t>en</a:t>
            </a:r>
            <a:r>
              <a:rPr lang="en-US" sz="2400" dirty="0"/>
              <a:t> </a:t>
            </a:r>
            <a:r>
              <a:rPr lang="en-US" sz="2400" dirty="0" err="1"/>
              <a:t>los</a:t>
            </a:r>
            <a:r>
              <a:rPr lang="en-US" sz="2400" dirty="0"/>
              <a:t> </a:t>
            </a:r>
            <a:r>
              <a:rPr lang="en-US" sz="2400" dirty="0" err="1"/>
              <a:t>asuntos</a:t>
            </a:r>
            <a:r>
              <a:rPr lang="en-US" sz="2400" dirty="0"/>
              <a:t> </a:t>
            </a:r>
            <a:r>
              <a:rPr lang="en-US" sz="2400" dirty="0" err="1"/>
              <a:t>prácticos</a:t>
            </a:r>
            <a:r>
              <a:rPr lang="en-US" sz="2400" dirty="0"/>
              <a:t> (</a:t>
            </a:r>
            <a:r>
              <a:rPr lang="en-US" sz="2400" dirty="0" err="1"/>
              <a:t>los</a:t>
            </a:r>
            <a:r>
              <a:rPr lang="en-US" sz="2400" dirty="0"/>
              <a:t> </a:t>
            </a:r>
            <a:r>
              <a:rPr lang="en-US" sz="2400" dirty="0" err="1"/>
              <a:t>niños</a:t>
            </a:r>
            <a:r>
              <a:rPr lang="en-US" sz="2400" dirty="0"/>
              <a:t>, el </a:t>
            </a:r>
            <a:r>
              <a:rPr lang="en-US" sz="2400" dirty="0" err="1"/>
              <a:t>trabajo</a:t>
            </a:r>
            <a:r>
              <a:rPr lang="en-US" sz="2400" dirty="0"/>
              <a:t> </a:t>
            </a:r>
            <a:r>
              <a:rPr lang="en-US" sz="2400" dirty="0" err="1"/>
              <a:t>doméstico</a:t>
            </a:r>
            <a:r>
              <a:rPr lang="en-US" sz="2400" dirty="0"/>
              <a:t>, el </a:t>
            </a:r>
            <a:r>
              <a:rPr lang="en-US" sz="2400" dirty="0" err="1"/>
              <a:t>presupuesto</a:t>
            </a:r>
            <a:r>
              <a:rPr lang="en-US" sz="2400" dirty="0"/>
              <a:t>)</a:t>
            </a:r>
          </a:p>
          <a:p>
            <a:pPr marL="225425" indent="-225425" eaLnBrk="1" hangingPunct="1">
              <a:lnSpc>
                <a:spcPct val="120000"/>
              </a:lnSpc>
              <a:spcBef>
                <a:spcPts val="0"/>
              </a:spcBef>
              <a:defRPr/>
            </a:pPr>
            <a:r>
              <a:rPr lang="en-US" sz="2800" dirty="0" err="1"/>
              <a:t>Bondad</a:t>
            </a:r>
            <a:r>
              <a:rPr lang="en-US" sz="2800" dirty="0"/>
              <a:t> y </a:t>
            </a:r>
            <a:r>
              <a:rPr lang="en-US" sz="2800" dirty="0" err="1"/>
              <a:t>contentamiento</a:t>
            </a:r>
            <a:endParaRPr lang="en-US" dirty="0"/>
          </a:p>
          <a:p>
            <a:pPr marL="625475" lvl="1" indent="-225425" eaLnBrk="1" hangingPunct="1">
              <a:lnSpc>
                <a:spcPct val="120000"/>
              </a:lnSpc>
              <a:spcBef>
                <a:spcPts val="0"/>
              </a:spcBef>
              <a:defRPr/>
            </a:pPr>
            <a:r>
              <a:rPr lang="en-US" sz="2400" dirty="0" err="1"/>
              <a:t>Volver</a:t>
            </a:r>
            <a:r>
              <a:rPr lang="en-US" sz="2400" dirty="0"/>
              <a:t> el </a:t>
            </a:r>
            <a:r>
              <a:rPr lang="en-US" sz="2400" dirty="0" err="1"/>
              <a:t>bien</a:t>
            </a:r>
            <a:r>
              <a:rPr lang="en-US" sz="2400" dirty="0"/>
              <a:t> </a:t>
            </a:r>
            <a:r>
              <a:rPr lang="en-US" sz="2400" dirty="0" err="1"/>
              <a:t>por</a:t>
            </a:r>
            <a:r>
              <a:rPr lang="en-US" sz="2400" dirty="0"/>
              <a:t> el mal.  </a:t>
            </a:r>
            <a:r>
              <a:rPr lang="en-US" sz="2400" dirty="0" err="1"/>
              <a:t>Honra</a:t>
            </a:r>
            <a:r>
              <a:rPr lang="en-US" sz="2400" dirty="0"/>
              <a:t> </a:t>
            </a:r>
            <a:r>
              <a:rPr lang="en-US" sz="2400" dirty="0" err="1"/>
              <a:t>por</a:t>
            </a:r>
            <a:r>
              <a:rPr lang="en-US" sz="2400" dirty="0"/>
              <a:t> </a:t>
            </a:r>
            <a:r>
              <a:rPr lang="en-US" sz="2400" dirty="0" err="1"/>
              <a:t>deshonra</a:t>
            </a:r>
            <a:r>
              <a:rPr lang="en-US" sz="2400" dirty="0"/>
              <a:t>.</a:t>
            </a:r>
            <a:endParaRPr lang="en-US" sz="2400" dirty="0"/>
          </a:p>
          <a:p>
            <a:pPr marL="625475" lvl="1" indent="-225425" eaLnBrk="1" hangingPunct="1">
              <a:lnSpc>
                <a:spcPct val="120000"/>
              </a:lnSpc>
              <a:spcBef>
                <a:spcPts val="0"/>
              </a:spcBef>
              <a:defRPr/>
            </a:pPr>
            <a:r>
              <a:rPr lang="en-US" sz="2400" dirty="0" err="1"/>
              <a:t>Considerar</a:t>
            </a:r>
            <a:r>
              <a:rPr lang="en-US" sz="2400" dirty="0"/>
              <a:t> la </a:t>
            </a:r>
            <a:r>
              <a:rPr lang="en-US" sz="2400" dirty="0" err="1"/>
              <a:t>bendición</a:t>
            </a:r>
            <a:r>
              <a:rPr lang="en-US" sz="2400" dirty="0"/>
              <a:t> de la </a:t>
            </a:r>
            <a:r>
              <a:rPr lang="en-US" sz="2400" dirty="0" err="1"/>
              <a:t>relación</a:t>
            </a:r>
            <a:endParaRPr lang="en-US" sz="2400" dirty="0"/>
          </a:p>
          <a:p>
            <a:pPr marL="225425" indent="-225425" eaLnBrk="1" hangingPunct="1">
              <a:lnSpc>
                <a:spcPct val="120000"/>
              </a:lnSpc>
              <a:spcBef>
                <a:spcPts val="0"/>
              </a:spcBef>
              <a:defRPr/>
            </a:pPr>
            <a:r>
              <a:rPr lang="es-ES" sz="2800" dirty="0"/>
              <a:t>Fortalecimiento de la relación y formación de emociones</a:t>
            </a:r>
            <a:endParaRPr lang="en-US" sz="2800" dirty="0"/>
          </a:p>
          <a:p>
            <a:pPr marL="625475" lvl="1" indent="-225425" eaLnBrk="1" hangingPunct="1">
              <a:lnSpc>
                <a:spcPct val="120000"/>
              </a:lnSpc>
              <a:spcBef>
                <a:spcPts val="0"/>
              </a:spcBef>
              <a:defRPr/>
            </a:pPr>
            <a:r>
              <a:rPr lang="en-US" sz="2400" dirty="0" err="1"/>
              <a:t>Muchos</a:t>
            </a:r>
            <a:r>
              <a:rPr lang="en-US" sz="2400" dirty="0"/>
              <a:t> </a:t>
            </a:r>
            <a:r>
              <a:rPr lang="en-US" sz="2400" dirty="0" err="1"/>
              <a:t>motivos</a:t>
            </a:r>
            <a:r>
              <a:rPr lang="en-US" sz="2400" dirty="0"/>
              <a:t> </a:t>
            </a:r>
            <a:r>
              <a:rPr lang="en-US" sz="2400" dirty="0" err="1"/>
              <a:t>por</a:t>
            </a:r>
            <a:r>
              <a:rPr lang="en-US" sz="2400" dirty="0"/>
              <a:t> </a:t>
            </a:r>
            <a:r>
              <a:rPr lang="en-US" sz="2400" dirty="0" err="1"/>
              <a:t>los</a:t>
            </a:r>
            <a:r>
              <a:rPr lang="en-US" sz="2400" dirty="0"/>
              <a:t> que </a:t>
            </a:r>
            <a:r>
              <a:rPr lang="en-US" sz="2400" dirty="0" err="1"/>
              <a:t>honrarlo</a:t>
            </a:r>
            <a:r>
              <a:rPr lang="en-US" sz="2400" dirty="0"/>
              <a:t>: </a:t>
            </a:r>
            <a:r>
              <a:rPr lang="en-US" sz="2400" dirty="0" err="1"/>
              <a:t>provisión</a:t>
            </a:r>
            <a:r>
              <a:rPr lang="en-US" sz="2400" dirty="0"/>
              <a:t>, </a:t>
            </a:r>
            <a:r>
              <a:rPr lang="en-US" sz="2400" dirty="0" err="1"/>
              <a:t>disciplina</a:t>
            </a:r>
            <a:r>
              <a:rPr lang="en-US" sz="2400" dirty="0"/>
              <a:t>, </a:t>
            </a:r>
            <a:r>
              <a:rPr lang="en-US" sz="2400" dirty="0" err="1"/>
              <a:t>habilidades</a:t>
            </a:r>
            <a:r>
              <a:rPr lang="en-US" sz="2400" dirty="0"/>
              <a:t>. ¡Que lo </a:t>
            </a:r>
            <a:r>
              <a:rPr lang="en-US" sz="2400" dirty="0" err="1"/>
              <a:t>exprese</a:t>
            </a:r>
            <a:r>
              <a:rPr lang="en-US" sz="2400" dirty="0"/>
              <a:t>! </a:t>
            </a:r>
            <a:endParaRPr lang="en-US" sz="2400" dirty="0"/>
          </a:p>
        </p:txBody>
      </p:sp>
    </p:spTree>
    <p:extLst>
      <p:ext uri="{BB962C8B-B14F-4D97-AF65-F5344CB8AC3E}">
        <p14:creationId xmlns:p14="http://schemas.microsoft.com/office/powerpoint/2010/main" val="396878531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xmlns="" id="{CA4935CA-2C5B-038D-93CE-581B2C6A1070}"/>
              </a:ext>
            </a:extLst>
          </p:cNvPr>
          <p:cNvSpPr>
            <a:spLocks noGrp="1"/>
          </p:cNvSpPr>
          <p:nvPr>
            <p:ph type="title"/>
          </p:nvPr>
        </p:nvSpPr>
        <p:spPr>
          <a:xfrm>
            <a:off x="794" y="76200"/>
            <a:ext cx="12192000" cy="685800"/>
          </a:xfrm>
        </p:spPr>
        <p:txBody>
          <a:bodyPr/>
          <a:lstStyle/>
          <a:p>
            <a:r>
              <a:rPr lang="en-US" sz="2800" i="1" u="sng" dirty="0" err="1">
                <a:latin typeface="Arial" pitchFamily="34" charset="0"/>
              </a:rPr>
              <a:t>Liderazgo</a:t>
            </a:r>
            <a:r>
              <a:rPr lang="en-US" sz="2800" i="1" u="sng" dirty="0">
                <a:latin typeface="Arial" pitchFamily="34" charset="0"/>
              </a:rPr>
              <a:t> </a:t>
            </a:r>
            <a:r>
              <a:rPr lang="en-US" sz="2800" i="1" u="sng" dirty="0" err="1">
                <a:latin typeface="Arial" pitchFamily="34" charset="0"/>
              </a:rPr>
              <a:t>espiritual</a:t>
            </a:r>
            <a:r>
              <a:rPr lang="en-US" sz="2800" i="1" u="sng" dirty="0">
                <a:latin typeface="Arial" pitchFamily="34" charset="0"/>
              </a:rPr>
              <a:t> y </a:t>
            </a:r>
            <a:r>
              <a:rPr lang="en-US" sz="2800" i="1" u="sng" dirty="0" err="1">
                <a:latin typeface="Arial" pitchFamily="34" charset="0"/>
              </a:rPr>
              <a:t>prioridades</a:t>
            </a:r>
            <a:endParaRPr lang="en-US" altLang="en-US" sz="2800" i="1" u="sng" dirty="0">
              <a:ea typeface="Calibri" panose="020F0502020204030204" pitchFamily="34" charset="0"/>
            </a:endParaRPr>
          </a:p>
        </p:txBody>
      </p:sp>
      <p:sp>
        <p:nvSpPr>
          <p:cNvPr id="108547" name="Content Placeholder 2">
            <a:extLst>
              <a:ext uri="{FF2B5EF4-FFF2-40B4-BE49-F238E27FC236}">
                <a16:creationId xmlns:a16="http://schemas.microsoft.com/office/drawing/2014/main" xmlns="" id="{050936D9-8EC4-B9E5-8D82-CF18FEDC876D}"/>
              </a:ext>
            </a:extLst>
          </p:cNvPr>
          <p:cNvSpPr>
            <a:spLocks noGrp="1"/>
          </p:cNvSpPr>
          <p:nvPr>
            <p:ph idx="1"/>
          </p:nvPr>
        </p:nvSpPr>
        <p:spPr>
          <a:xfrm>
            <a:off x="105897" y="762000"/>
            <a:ext cx="11887200" cy="6019800"/>
          </a:xfrm>
        </p:spPr>
        <p:txBody>
          <a:bodyPr>
            <a:noAutofit/>
          </a:bodyPr>
          <a:lstStyle/>
          <a:p>
            <a:pPr marL="0" indent="0">
              <a:lnSpc>
                <a:spcPct val="107000"/>
              </a:lnSpc>
              <a:spcBef>
                <a:spcPts val="0"/>
              </a:spcBef>
              <a:spcAft>
                <a:spcPts val="800"/>
              </a:spcAft>
              <a:buNone/>
            </a:pPr>
            <a:r>
              <a:rPr lang="es-ES" sz="2000" dirty="0" err="1">
                <a:ea typeface="Calibri" panose="020F0502020204030204" pitchFamily="34" charset="0"/>
              </a:rPr>
              <a:t>Rob</a:t>
            </a:r>
            <a:r>
              <a:rPr lang="es-ES" sz="2000" dirty="0">
                <a:ea typeface="Calibri" panose="020F0502020204030204" pitchFamily="34" charset="0"/>
              </a:rPr>
              <a:t> y Ramona se conocieron en el trabajo cuando tenían poco más de veinte años y llevan seis años de casados. Tienen dos hijas pequeñas, de 3 y 5 años. </a:t>
            </a:r>
            <a:r>
              <a:rPr lang="es-ES" sz="2000" dirty="0" err="1">
                <a:ea typeface="Calibri" panose="020F0502020204030204" pitchFamily="34" charset="0"/>
              </a:rPr>
              <a:t>Rob</a:t>
            </a:r>
            <a:r>
              <a:rPr lang="es-ES" sz="2000" dirty="0">
                <a:ea typeface="Calibri" panose="020F0502020204030204" pitchFamily="34" charset="0"/>
              </a:rPr>
              <a:t> se </a:t>
            </a:r>
            <a:r>
              <a:rPr lang="es-ES" sz="2000" dirty="0" err="1">
                <a:ea typeface="Calibri" panose="020F0502020204030204" pitchFamily="34" charset="0"/>
              </a:rPr>
              <a:t>crió</a:t>
            </a:r>
            <a:r>
              <a:rPr lang="es-ES" sz="2000" dirty="0">
                <a:ea typeface="Calibri" panose="020F0502020204030204" pitchFamily="34" charset="0"/>
              </a:rPr>
              <a:t> en una iglesia </a:t>
            </a:r>
            <a:r>
              <a:rPr lang="es-ES" sz="2000" dirty="0" err="1">
                <a:ea typeface="Calibri" panose="020F0502020204030204" pitchFamily="34" charset="0"/>
              </a:rPr>
              <a:t>denominacional</a:t>
            </a:r>
            <a:r>
              <a:rPr lang="es-ES" sz="2000" dirty="0">
                <a:ea typeface="Calibri" panose="020F0502020204030204" pitchFamily="34" charset="0"/>
              </a:rPr>
              <a:t>, es honesto y puro, pero es muy débil en su conocimiento de la Biblia. Es extrovertido y agradable, un tipo divertido y realmente disfruta pasar tiempo con las niñas. Ha cambiado de trabajo aproximadamente cada dos años, se arriesga en empresas comerciales (algunas sin éxito), pero siempre ha mantenido adecuadamente a la familia a pesar de estos frecuentes cambios de planes. La gran noticia es que obedeció el evangelio hace unos meses. Al principio estaba muy entusiasmado con su nueva vida en Cristo y todos sus nuevos hermanos y hermanas, quienes </a:t>
            </a:r>
            <a:r>
              <a:rPr lang="es-ES" sz="2000" dirty="0">
                <a:ea typeface="Calibri" panose="020F0502020204030204" pitchFamily="34" charset="0"/>
              </a:rPr>
              <a:t>lo acogieron en </a:t>
            </a:r>
            <a:r>
              <a:rPr lang="es-ES" sz="2000" dirty="0">
                <a:ea typeface="Calibri" panose="020F0502020204030204" pitchFamily="34" charset="0"/>
              </a:rPr>
              <a:t>la iglesia local.</a:t>
            </a:r>
          </a:p>
          <a:p>
            <a:pPr marL="0" indent="0">
              <a:lnSpc>
                <a:spcPct val="107000"/>
              </a:lnSpc>
              <a:spcBef>
                <a:spcPts val="0"/>
              </a:spcBef>
              <a:spcAft>
                <a:spcPts val="800"/>
              </a:spcAft>
              <a:buNone/>
            </a:pPr>
            <a:r>
              <a:rPr lang="es-ES" sz="2000" dirty="0">
                <a:ea typeface="Calibri" panose="020F0502020204030204" pitchFamily="34" charset="0"/>
              </a:rPr>
              <a:t>Ramona </a:t>
            </a:r>
            <a:r>
              <a:rPr lang="es-ES" sz="2000" dirty="0">
                <a:ea typeface="Calibri" panose="020F0502020204030204" pitchFamily="34" charset="0"/>
              </a:rPr>
              <a:t>se queda en casa cuidando a las niñas. Es una buena organizadora y le gusta tener un plan y seguirlo. Ella “creció en la iglesia” y conoce bien la Biblia. Generalmente está satisfecha con su nivel de vida, pero a menudo se preocupa por el futuro: la universidad de los niños, los gastos de emergencia, la jubilación, etc. Después de la conversión de </a:t>
            </a:r>
            <a:r>
              <a:rPr lang="es-ES" sz="2000" dirty="0" err="1">
                <a:ea typeface="Calibri" panose="020F0502020204030204" pitchFamily="34" charset="0"/>
              </a:rPr>
              <a:t>Rob</a:t>
            </a:r>
            <a:r>
              <a:rPr lang="es-ES" sz="2000" dirty="0">
                <a:ea typeface="Calibri" panose="020F0502020204030204" pitchFamily="34" charset="0"/>
              </a:rPr>
              <a:t>, las expectativas de estabilidad y espiritualidad familiar de Ramona se dispararon. Ella imaginó que comenzarían muchas </a:t>
            </a:r>
            <a:r>
              <a:rPr lang="es-ES" sz="2000" dirty="0">
                <a:ea typeface="Calibri" panose="020F0502020204030204" pitchFamily="34" charset="0"/>
              </a:rPr>
              <a:t>actividades espirituales de familia y </a:t>
            </a:r>
            <a:r>
              <a:rPr lang="es-ES" sz="2000" dirty="0">
                <a:ea typeface="Calibri" panose="020F0502020204030204" pitchFamily="34" charset="0"/>
              </a:rPr>
              <a:t>ha hecho varias sugerencias para que comiencen devociones, etc., a lo que </a:t>
            </a:r>
            <a:r>
              <a:rPr lang="es-ES" sz="2000" dirty="0" err="1">
                <a:ea typeface="Calibri" panose="020F0502020204030204" pitchFamily="34" charset="0"/>
              </a:rPr>
              <a:t>Rob</a:t>
            </a:r>
            <a:r>
              <a:rPr lang="es-ES" sz="2000" dirty="0">
                <a:ea typeface="Calibri" panose="020F0502020204030204" pitchFamily="34" charset="0"/>
              </a:rPr>
              <a:t> responde: “Claro, claro”, pero no realiza ninguna acción. Desesperada, Ramona ha comenzado a dirigir un estudio </a:t>
            </a:r>
            <a:r>
              <a:rPr lang="es-ES" sz="2000" dirty="0">
                <a:ea typeface="Calibri" panose="020F0502020204030204" pitchFamily="34" charset="0"/>
              </a:rPr>
              <a:t>bíblico cada noche (sobre </a:t>
            </a:r>
            <a:r>
              <a:rPr lang="es-ES" sz="2000" dirty="0">
                <a:ea typeface="Calibri" panose="020F0502020204030204" pitchFamily="34" charset="0"/>
              </a:rPr>
              <a:t>grandes personajes bíblicos) y dirige oraciones con las niñas justo antes de acostarse. </a:t>
            </a:r>
            <a:r>
              <a:rPr lang="es-ES" sz="2000" dirty="0" err="1">
                <a:ea typeface="Calibri" panose="020F0502020204030204" pitchFamily="34" charset="0"/>
              </a:rPr>
              <a:t>Rob</a:t>
            </a:r>
            <a:r>
              <a:rPr lang="es-ES" sz="2000" dirty="0">
                <a:ea typeface="Calibri" panose="020F0502020204030204" pitchFamily="34" charset="0"/>
              </a:rPr>
              <a:t> no se ha opuesto, pero por lo general se va a otra habitación y luego parece algo apagado. </a:t>
            </a:r>
            <a:r>
              <a:rPr lang="es-ES" sz="2000" dirty="0" err="1">
                <a:ea typeface="Calibri" panose="020F0502020204030204" pitchFamily="34" charset="0"/>
              </a:rPr>
              <a:t>Rob</a:t>
            </a:r>
            <a:r>
              <a:rPr lang="es-ES" sz="2000" dirty="0">
                <a:ea typeface="Calibri" panose="020F0502020204030204" pitchFamily="34" charset="0"/>
              </a:rPr>
              <a:t> recientemente hizo el comentario de que parece que su conversión ha "dañado la relación, en lugar de ayudarla”.</a:t>
            </a:r>
          </a:p>
        </p:txBody>
      </p:sp>
      <p:sp>
        <p:nvSpPr>
          <p:cNvPr id="4" name="Slide Number Placeholder 3">
            <a:extLst>
              <a:ext uri="{FF2B5EF4-FFF2-40B4-BE49-F238E27FC236}">
                <a16:creationId xmlns:a16="http://schemas.microsoft.com/office/drawing/2014/main" xmlns="" id="{21837E4C-E98E-EB2D-E512-6A822103B4CD}"/>
              </a:ext>
            </a:extLst>
          </p:cNvPr>
          <p:cNvSpPr>
            <a:spLocks noGrp="1"/>
          </p:cNvSpPr>
          <p:nvPr>
            <p:ph type="sldNum" sz="quarter" idx="12"/>
          </p:nvPr>
        </p:nvSpPr>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7CCD0F83-5734-4963-897A-6295AD6DA351}" type="slidenum">
              <a:rPr lang="en-US" altLang="en-US" sz="1400" b="0">
                <a:solidFill>
                  <a:srgbClr val="FFFFFF"/>
                </a:solidFill>
                <a:latin typeface="Times New Roman" panose="02020603050405020304" pitchFamily="18" charset="0"/>
              </a:rPr>
              <a:pPr eaLnBrk="1" fontAlgn="base" hangingPunct="1">
                <a:spcBef>
                  <a:spcPct val="0"/>
                </a:spcBef>
                <a:spcAft>
                  <a:spcPct val="0"/>
                </a:spcAft>
                <a:defRPr/>
              </a:pPr>
              <a:t>242</a:t>
            </a:fld>
            <a:endParaRPr lang="en-US" altLang="en-US" sz="1400" b="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75618949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xmlns="" id="{B9DD9883-032F-C627-720A-B0BAD19023AD}"/>
              </a:ext>
            </a:extLst>
          </p:cNvPr>
          <p:cNvSpPr>
            <a:spLocks noGrp="1" noChangeArrowheads="1"/>
          </p:cNvSpPr>
          <p:nvPr>
            <p:ph type="title"/>
          </p:nvPr>
        </p:nvSpPr>
        <p:spPr>
          <a:xfrm>
            <a:off x="2134394" y="0"/>
            <a:ext cx="7772400" cy="457200"/>
          </a:xfrm>
        </p:spPr>
        <p:txBody>
          <a:bodyPr/>
          <a:lstStyle/>
          <a:p>
            <a:pPr eaLnBrk="1" hangingPunct="1"/>
            <a:r>
              <a:rPr lang="en-US" altLang="en-US" sz="3200">
                <a:latin typeface="Arial" panose="020B0604020202020204" pitchFamily="34" charset="0"/>
              </a:rPr>
              <a:t>Rob</a:t>
            </a:r>
          </a:p>
        </p:txBody>
      </p:sp>
      <p:sp>
        <p:nvSpPr>
          <p:cNvPr id="2051" name="Rectangle 3">
            <a:extLst>
              <a:ext uri="{FF2B5EF4-FFF2-40B4-BE49-F238E27FC236}">
                <a16:creationId xmlns:a16="http://schemas.microsoft.com/office/drawing/2014/main" xmlns="" id="{39396CAD-B94A-EFD2-8A0A-68AA528D5CC0}"/>
              </a:ext>
            </a:extLst>
          </p:cNvPr>
          <p:cNvSpPr>
            <a:spLocks noGrp="1" noChangeArrowheads="1"/>
          </p:cNvSpPr>
          <p:nvPr>
            <p:ph type="body" idx="1"/>
          </p:nvPr>
        </p:nvSpPr>
        <p:spPr>
          <a:xfrm>
            <a:off x="1070838" y="609600"/>
            <a:ext cx="10184859" cy="6172200"/>
          </a:xfrm>
        </p:spPr>
        <p:txBody>
          <a:bodyPr/>
          <a:lstStyle/>
          <a:p>
            <a:pPr eaLnBrk="1" hangingPunct="1">
              <a:lnSpc>
                <a:spcPct val="90000"/>
              </a:lnSpc>
              <a:defRPr/>
            </a:pPr>
            <a:r>
              <a:rPr lang="en-US" sz="2400" dirty="0" err="1">
                <a:latin typeface="Arial" charset="0"/>
              </a:rPr>
              <a:t>Principios</a:t>
            </a:r>
            <a:r>
              <a:rPr lang="en-US" sz="2400" dirty="0">
                <a:latin typeface="Arial" charset="0"/>
              </a:rPr>
              <a:t> </a:t>
            </a:r>
            <a:r>
              <a:rPr lang="en-US" sz="2400" dirty="0" err="1">
                <a:latin typeface="Arial" charset="0"/>
              </a:rPr>
              <a:t>bíblicos</a:t>
            </a:r>
            <a:endParaRPr lang="en-US" sz="2400" dirty="0">
              <a:latin typeface="Arial" charset="0"/>
            </a:endParaRPr>
          </a:p>
          <a:p>
            <a:pPr marL="625475" lvl="1" indent="-225425" eaLnBrk="1" hangingPunct="1">
              <a:lnSpc>
                <a:spcPct val="90000"/>
              </a:lnSpc>
              <a:defRPr/>
            </a:pPr>
            <a:r>
              <a:rPr lang="en-US" sz="2000" dirty="0" err="1">
                <a:latin typeface="Arial" charset="0"/>
              </a:rPr>
              <a:t>Ef</a:t>
            </a:r>
            <a:r>
              <a:rPr lang="en-US" sz="2000" dirty="0">
                <a:latin typeface="Arial" charset="0"/>
              </a:rPr>
              <a:t> </a:t>
            </a:r>
            <a:r>
              <a:rPr lang="en-US" sz="2000" dirty="0">
                <a:latin typeface="Arial" charset="0"/>
              </a:rPr>
              <a:t>6:4 – </a:t>
            </a:r>
            <a:r>
              <a:rPr lang="en-US" sz="2000" dirty="0">
                <a:latin typeface="Arial" charset="0"/>
              </a:rPr>
              <a:t>padres: </a:t>
            </a:r>
            <a:r>
              <a:rPr lang="en-US" sz="2000" dirty="0" err="1">
                <a:latin typeface="Arial" charset="0"/>
              </a:rPr>
              <a:t>criar</a:t>
            </a:r>
            <a:r>
              <a:rPr lang="en-US" sz="2000" dirty="0">
                <a:latin typeface="Arial" charset="0"/>
              </a:rPr>
              <a:t>, </a:t>
            </a:r>
            <a:r>
              <a:rPr lang="en-US" sz="2000" dirty="0" err="1">
                <a:latin typeface="Arial" charset="0"/>
              </a:rPr>
              <a:t>disciplinar</a:t>
            </a:r>
            <a:r>
              <a:rPr lang="en-US" sz="2000" dirty="0">
                <a:latin typeface="Arial" charset="0"/>
              </a:rPr>
              <a:t> </a:t>
            </a:r>
            <a:r>
              <a:rPr lang="en-US" sz="2000" dirty="0">
                <a:latin typeface="Arial" charset="0"/>
              </a:rPr>
              <a:t>e </a:t>
            </a:r>
            <a:r>
              <a:rPr lang="en-US" sz="2000" dirty="0" err="1">
                <a:latin typeface="Arial" charset="0"/>
              </a:rPr>
              <a:t>instruir</a:t>
            </a:r>
            <a:r>
              <a:rPr lang="en-US" sz="2000" dirty="0">
                <a:latin typeface="Arial" charset="0"/>
              </a:rPr>
              <a:t> </a:t>
            </a:r>
            <a:r>
              <a:rPr lang="en-US" sz="2000" dirty="0">
                <a:latin typeface="Arial" charset="0"/>
              </a:rPr>
              <a:t>(… </a:t>
            </a:r>
            <a:r>
              <a:rPr lang="en-US" sz="2000" dirty="0">
                <a:latin typeface="Arial" charset="0"/>
              </a:rPr>
              <a:t>del </a:t>
            </a:r>
            <a:r>
              <a:rPr lang="en-US" sz="2000" dirty="0" err="1">
                <a:latin typeface="Arial" charset="0"/>
              </a:rPr>
              <a:t>Señor</a:t>
            </a:r>
            <a:r>
              <a:rPr lang="en-US" sz="2000" dirty="0">
                <a:latin typeface="Arial" charset="0"/>
              </a:rPr>
              <a:t>)</a:t>
            </a:r>
            <a:endParaRPr lang="en-US" sz="2000" dirty="0">
              <a:latin typeface="Arial" charset="0"/>
            </a:endParaRPr>
          </a:p>
          <a:p>
            <a:pPr marL="625475" lvl="1" indent="-225425" eaLnBrk="1" hangingPunct="1">
              <a:lnSpc>
                <a:spcPct val="90000"/>
              </a:lnSpc>
              <a:defRPr/>
            </a:pPr>
            <a:r>
              <a:rPr lang="en-US" sz="2000" dirty="0">
                <a:latin typeface="Arial" charset="0"/>
              </a:rPr>
              <a:t>I </a:t>
            </a:r>
            <a:r>
              <a:rPr lang="en-US" sz="2000" dirty="0">
                <a:latin typeface="Arial" charset="0"/>
              </a:rPr>
              <a:t>Ped </a:t>
            </a:r>
            <a:r>
              <a:rPr lang="en-US" sz="2000" dirty="0">
                <a:latin typeface="Arial" charset="0"/>
              </a:rPr>
              <a:t>3:8 – </a:t>
            </a:r>
            <a:r>
              <a:rPr lang="en-US" sz="2000" dirty="0">
                <a:latin typeface="Arial" charset="0"/>
              </a:rPr>
              <a:t>“de </a:t>
            </a:r>
            <a:r>
              <a:rPr lang="en-US" sz="2000" dirty="0" err="1">
                <a:latin typeface="Arial" charset="0"/>
              </a:rPr>
              <a:t>manera</a:t>
            </a:r>
            <a:r>
              <a:rPr lang="en-US" sz="2000" dirty="0">
                <a:latin typeface="Arial" charset="0"/>
              </a:rPr>
              <a:t> </a:t>
            </a:r>
            <a:r>
              <a:rPr lang="en-US" sz="2000" dirty="0" err="1">
                <a:latin typeface="Arial" charset="0"/>
              </a:rPr>
              <a:t>comprensiva</a:t>
            </a:r>
            <a:r>
              <a:rPr lang="en-US" sz="2000" dirty="0">
                <a:latin typeface="Arial" charset="0"/>
              </a:rPr>
              <a:t>”  </a:t>
            </a:r>
            <a:r>
              <a:rPr lang="en-US" sz="2000" dirty="0">
                <a:latin typeface="Arial" charset="0"/>
              </a:rPr>
              <a:t>(… </a:t>
            </a:r>
            <a:r>
              <a:rPr lang="en-US" sz="2000" dirty="0">
                <a:latin typeface="Arial" charset="0"/>
              </a:rPr>
              <a:t>de </a:t>
            </a:r>
            <a:r>
              <a:rPr lang="en-US" sz="2000" dirty="0" err="1">
                <a:latin typeface="Arial" charset="0"/>
              </a:rPr>
              <a:t>muchas</a:t>
            </a:r>
            <a:r>
              <a:rPr lang="en-US" sz="2000" dirty="0">
                <a:latin typeface="Arial" charset="0"/>
              </a:rPr>
              <a:t> </a:t>
            </a:r>
            <a:r>
              <a:rPr lang="en-US" sz="2000" dirty="0" err="1">
                <a:latin typeface="Arial" charset="0"/>
              </a:rPr>
              <a:t>cosas</a:t>
            </a:r>
            <a:r>
              <a:rPr lang="en-US" sz="2000" dirty="0">
                <a:latin typeface="Arial" charset="0"/>
              </a:rPr>
              <a:t>)</a:t>
            </a:r>
            <a:endParaRPr lang="en-US" sz="2000" dirty="0">
              <a:latin typeface="Arial" charset="0"/>
            </a:endParaRPr>
          </a:p>
          <a:p>
            <a:pPr marL="625475" lvl="1" indent="-225425" eaLnBrk="1" hangingPunct="1">
              <a:lnSpc>
                <a:spcPct val="90000"/>
              </a:lnSpc>
              <a:defRPr/>
            </a:pPr>
            <a:r>
              <a:rPr lang="en-US" sz="2000" dirty="0">
                <a:latin typeface="Arial" charset="0"/>
              </a:rPr>
              <a:t>I Tim 2:8 – </a:t>
            </a:r>
            <a:r>
              <a:rPr lang="en-US" sz="2000" dirty="0">
                <a:latin typeface="Arial" charset="0"/>
              </a:rPr>
              <a:t>“</a:t>
            </a:r>
            <a:r>
              <a:rPr lang="en-US" sz="2000" dirty="0" err="1">
                <a:latin typeface="Arial" charset="0"/>
              </a:rPr>
              <a:t>levantando</a:t>
            </a:r>
            <a:r>
              <a:rPr lang="en-US" sz="2000" dirty="0">
                <a:latin typeface="Arial" charset="0"/>
              </a:rPr>
              <a:t> </a:t>
            </a:r>
            <a:r>
              <a:rPr lang="en-US" sz="2000" dirty="0" err="1">
                <a:latin typeface="Arial" charset="0"/>
              </a:rPr>
              <a:t>manos</a:t>
            </a:r>
            <a:r>
              <a:rPr lang="en-US" sz="2000" dirty="0">
                <a:latin typeface="Arial" charset="0"/>
              </a:rPr>
              <a:t> </a:t>
            </a:r>
            <a:r>
              <a:rPr lang="en-US" sz="2000" dirty="0" err="1">
                <a:latin typeface="Arial" charset="0"/>
              </a:rPr>
              <a:t>santas</a:t>
            </a:r>
            <a:r>
              <a:rPr lang="en-US" sz="2000" dirty="0">
                <a:latin typeface="Arial" charset="0"/>
              </a:rPr>
              <a:t>” (</a:t>
            </a:r>
            <a:r>
              <a:rPr lang="en-US" sz="2000" dirty="0" err="1">
                <a:latin typeface="Arial" charset="0"/>
              </a:rPr>
              <a:t>dirigiendo</a:t>
            </a:r>
            <a:r>
              <a:rPr lang="en-US" sz="2000" dirty="0">
                <a:latin typeface="Arial" charset="0"/>
              </a:rPr>
              <a:t> </a:t>
            </a:r>
            <a:r>
              <a:rPr lang="en-US" sz="2000" dirty="0" err="1">
                <a:latin typeface="Arial" charset="0"/>
              </a:rPr>
              <a:t>en</a:t>
            </a:r>
            <a:r>
              <a:rPr lang="en-US" sz="2000" dirty="0">
                <a:latin typeface="Arial" charset="0"/>
              </a:rPr>
              <a:t> la </a:t>
            </a:r>
            <a:r>
              <a:rPr lang="en-US" sz="2000" dirty="0" err="1">
                <a:latin typeface="Arial" charset="0"/>
              </a:rPr>
              <a:t>oración</a:t>
            </a:r>
            <a:r>
              <a:rPr lang="en-US" sz="2000" dirty="0">
                <a:latin typeface="Arial" charset="0"/>
              </a:rPr>
              <a:t>)</a:t>
            </a:r>
            <a:endParaRPr lang="en-US" sz="2000" dirty="0">
              <a:latin typeface="Arial" charset="0"/>
            </a:endParaRPr>
          </a:p>
          <a:p>
            <a:pPr marL="625475" lvl="1" indent="-225425" eaLnBrk="1" hangingPunct="1">
              <a:lnSpc>
                <a:spcPct val="90000"/>
              </a:lnSpc>
              <a:defRPr/>
            </a:pPr>
            <a:r>
              <a:rPr lang="en-US" sz="2000" dirty="0">
                <a:latin typeface="Arial" charset="0"/>
              </a:rPr>
              <a:t>I </a:t>
            </a:r>
            <a:r>
              <a:rPr lang="en-US" sz="2000" dirty="0">
                <a:latin typeface="Arial" charset="0"/>
              </a:rPr>
              <a:t>Ped </a:t>
            </a:r>
            <a:r>
              <a:rPr lang="en-US" sz="2000" dirty="0">
                <a:latin typeface="Arial" charset="0"/>
              </a:rPr>
              <a:t>2:2 – </a:t>
            </a:r>
            <a:r>
              <a:rPr lang="en-US" sz="2000" dirty="0" err="1">
                <a:latin typeface="Arial" charset="0"/>
              </a:rPr>
              <a:t>los</a:t>
            </a:r>
            <a:r>
              <a:rPr lang="en-US" sz="2000" dirty="0">
                <a:latin typeface="Arial" charset="0"/>
              </a:rPr>
              <a:t> </a:t>
            </a:r>
            <a:r>
              <a:rPr lang="en-US" sz="2000" dirty="0" err="1">
                <a:latin typeface="Arial" charset="0"/>
              </a:rPr>
              <a:t>cristianos</a:t>
            </a:r>
            <a:r>
              <a:rPr lang="en-US" sz="2000" dirty="0">
                <a:latin typeface="Arial" charset="0"/>
              </a:rPr>
              <a:t> </a:t>
            </a:r>
            <a:r>
              <a:rPr lang="en-US" sz="2000" dirty="0" err="1">
                <a:latin typeface="Arial" charset="0"/>
              </a:rPr>
              <a:t>deseamos</a:t>
            </a:r>
            <a:r>
              <a:rPr lang="en-US" sz="2000" dirty="0">
                <a:latin typeface="Arial" charset="0"/>
              </a:rPr>
              <a:t> la </a:t>
            </a:r>
            <a:r>
              <a:rPr lang="en-US" sz="2000" dirty="0" err="1">
                <a:latin typeface="Arial" charset="0"/>
              </a:rPr>
              <a:t>leche</a:t>
            </a:r>
            <a:r>
              <a:rPr lang="en-US" sz="2000" dirty="0">
                <a:latin typeface="Arial" charset="0"/>
              </a:rPr>
              <a:t> de la palabra</a:t>
            </a:r>
            <a:endParaRPr lang="en-US" sz="2000" dirty="0">
              <a:latin typeface="Arial" charset="0"/>
            </a:endParaRPr>
          </a:p>
          <a:p>
            <a:pPr marL="0" indent="0" eaLnBrk="1" hangingPunct="1">
              <a:lnSpc>
                <a:spcPct val="90000"/>
              </a:lnSpc>
              <a:buNone/>
              <a:defRPr/>
            </a:pPr>
            <a:endParaRPr lang="en-US" sz="2400" dirty="0">
              <a:latin typeface="Arial" charset="0"/>
            </a:endParaRPr>
          </a:p>
          <a:p>
            <a:pPr eaLnBrk="1" hangingPunct="1">
              <a:lnSpc>
                <a:spcPct val="90000"/>
              </a:lnSpc>
              <a:defRPr/>
            </a:pPr>
            <a:r>
              <a:rPr lang="en-US" sz="2400" dirty="0">
                <a:latin typeface="Arial" charset="0"/>
              </a:rPr>
              <a:t>¿</a:t>
            </a:r>
            <a:r>
              <a:rPr lang="en-US" sz="2400" dirty="0" err="1">
                <a:latin typeface="Arial" charset="0"/>
              </a:rPr>
              <a:t>Pecado</a:t>
            </a:r>
            <a:r>
              <a:rPr lang="en-US" sz="2400" dirty="0">
                <a:latin typeface="Arial" charset="0"/>
              </a:rPr>
              <a:t>?</a:t>
            </a:r>
            <a:endParaRPr lang="en-US" sz="2400" dirty="0">
              <a:latin typeface="Arial" charset="0"/>
            </a:endParaRPr>
          </a:p>
          <a:p>
            <a:pPr marL="625475" lvl="1" indent="-225425" eaLnBrk="1" hangingPunct="1">
              <a:lnSpc>
                <a:spcPct val="90000"/>
              </a:lnSpc>
              <a:defRPr/>
            </a:pPr>
            <a:r>
              <a:rPr lang="en-US" sz="2000" dirty="0" err="1">
                <a:latin typeface="Arial" charset="0"/>
              </a:rPr>
              <a:t>Crítica</a:t>
            </a:r>
            <a:r>
              <a:rPr lang="en-US" sz="2000" dirty="0">
                <a:latin typeface="Arial" charset="0"/>
              </a:rPr>
              <a:t> </a:t>
            </a:r>
            <a:r>
              <a:rPr lang="en-US" sz="2000" dirty="0" err="1">
                <a:latin typeface="Arial" charset="0"/>
              </a:rPr>
              <a:t>implícita</a:t>
            </a:r>
            <a:r>
              <a:rPr lang="en-US" sz="2000" dirty="0">
                <a:latin typeface="Arial" charset="0"/>
              </a:rPr>
              <a:t> del </a:t>
            </a:r>
            <a:r>
              <a:rPr lang="en-US" sz="2000" dirty="0" err="1">
                <a:latin typeface="Arial" charset="0"/>
              </a:rPr>
              <a:t>esfuerzo</a:t>
            </a:r>
            <a:r>
              <a:rPr lang="en-US" sz="2000" dirty="0">
                <a:latin typeface="Arial" charset="0"/>
              </a:rPr>
              <a:t> de Ramona </a:t>
            </a:r>
            <a:r>
              <a:rPr lang="en-US" sz="2000" dirty="0" err="1">
                <a:latin typeface="Arial" charset="0"/>
              </a:rPr>
              <a:t>por</a:t>
            </a:r>
            <a:r>
              <a:rPr lang="en-US" sz="2000" dirty="0">
                <a:latin typeface="Arial" charset="0"/>
              </a:rPr>
              <a:t> </a:t>
            </a:r>
            <a:r>
              <a:rPr lang="en-US" sz="2000" dirty="0" err="1">
                <a:latin typeface="Arial" charset="0"/>
              </a:rPr>
              <a:t>iniciar</a:t>
            </a:r>
            <a:r>
              <a:rPr lang="en-US" sz="2000" dirty="0">
                <a:latin typeface="Arial" charset="0"/>
              </a:rPr>
              <a:t> </a:t>
            </a:r>
            <a:r>
              <a:rPr lang="en-US" sz="2000" dirty="0" err="1">
                <a:latin typeface="Arial" charset="0"/>
              </a:rPr>
              <a:t>estudios</a:t>
            </a:r>
            <a:endParaRPr lang="en-US" sz="2000" dirty="0">
              <a:latin typeface="Arial" charset="0"/>
            </a:endParaRPr>
          </a:p>
          <a:p>
            <a:pPr marL="625475" lvl="1" indent="-225425" eaLnBrk="1" hangingPunct="1">
              <a:lnSpc>
                <a:spcPct val="90000"/>
              </a:lnSpc>
              <a:defRPr/>
            </a:pPr>
            <a:r>
              <a:rPr lang="en-US" sz="2000" dirty="0" err="1">
                <a:latin typeface="Arial" charset="0"/>
              </a:rPr>
              <a:t>Incumplimiento</a:t>
            </a:r>
            <a:r>
              <a:rPr lang="en-US" sz="2000" dirty="0">
                <a:latin typeface="Arial" charset="0"/>
              </a:rPr>
              <a:t> de </a:t>
            </a:r>
            <a:r>
              <a:rPr lang="en-US" sz="2000" dirty="0" err="1">
                <a:latin typeface="Arial" charset="0"/>
              </a:rPr>
              <a:t>su</a:t>
            </a:r>
            <a:r>
              <a:rPr lang="en-US" sz="2000" dirty="0">
                <a:latin typeface="Arial" charset="0"/>
              </a:rPr>
              <a:t> </a:t>
            </a:r>
            <a:r>
              <a:rPr lang="en-US" sz="2000" dirty="0" err="1">
                <a:latin typeface="Arial" charset="0"/>
              </a:rPr>
              <a:t>compromiso</a:t>
            </a:r>
            <a:endParaRPr lang="en-US" sz="2000" dirty="0">
              <a:latin typeface="Arial" charset="0"/>
            </a:endParaRPr>
          </a:p>
          <a:p>
            <a:pPr marL="0" indent="0" eaLnBrk="1" hangingPunct="1">
              <a:lnSpc>
                <a:spcPct val="90000"/>
              </a:lnSpc>
              <a:buNone/>
              <a:defRPr/>
            </a:pPr>
            <a:endParaRPr lang="en-US" sz="2400" dirty="0">
              <a:latin typeface="Arial" charset="0"/>
            </a:endParaRPr>
          </a:p>
          <a:p>
            <a:pPr eaLnBrk="1" hangingPunct="1">
              <a:lnSpc>
                <a:spcPct val="90000"/>
              </a:lnSpc>
              <a:defRPr/>
            </a:pPr>
            <a:r>
              <a:rPr lang="en-US" sz="2400" dirty="0" err="1">
                <a:latin typeface="Arial" charset="0"/>
              </a:rPr>
              <a:t>Acción</a:t>
            </a:r>
            <a:r>
              <a:rPr lang="en-US" sz="2400" dirty="0">
                <a:latin typeface="Arial" charset="0"/>
              </a:rPr>
              <a:t> </a:t>
            </a:r>
            <a:r>
              <a:rPr lang="en-US" sz="2400" dirty="0" err="1">
                <a:latin typeface="Arial" charset="0"/>
              </a:rPr>
              <a:t>inmediata</a:t>
            </a:r>
            <a:endParaRPr lang="en-US" sz="2400" dirty="0">
              <a:latin typeface="Arial" charset="0"/>
            </a:endParaRPr>
          </a:p>
          <a:p>
            <a:pPr marL="625475" lvl="1" indent="-225425" eaLnBrk="1" hangingPunct="1">
              <a:lnSpc>
                <a:spcPct val="90000"/>
              </a:lnSpc>
              <a:defRPr/>
            </a:pPr>
            <a:r>
              <a:rPr lang="en-US" sz="2000" dirty="0" err="1">
                <a:latin typeface="Arial" charset="0"/>
              </a:rPr>
              <a:t>Pedir</a:t>
            </a:r>
            <a:r>
              <a:rPr lang="en-US" sz="2000" dirty="0">
                <a:latin typeface="Arial" charset="0"/>
              </a:rPr>
              <a:t> </a:t>
            </a:r>
            <a:r>
              <a:rPr lang="en-US" sz="2000" dirty="0" err="1">
                <a:latin typeface="Arial" charset="0"/>
              </a:rPr>
              <a:t>disculpas</a:t>
            </a:r>
            <a:r>
              <a:rPr lang="en-US" sz="2000" dirty="0">
                <a:latin typeface="Arial" charset="0"/>
              </a:rPr>
              <a:t> </a:t>
            </a:r>
            <a:r>
              <a:rPr lang="en-US" sz="2000" dirty="0" err="1">
                <a:latin typeface="Arial" charset="0"/>
              </a:rPr>
              <a:t>por</a:t>
            </a:r>
            <a:r>
              <a:rPr lang="en-US" sz="2000" dirty="0">
                <a:latin typeface="Arial" charset="0"/>
              </a:rPr>
              <a:t> </a:t>
            </a:r>
            <a:r>
              <a:rPr lang="en-US" sz="2000" dirty="0" err="1">
                <a:latin typeface="Arial" charset="0"/>
              </a:rPr>
              <a:t>su</a:t>
            </a:r>
            <a:r>
              <a:rPr lang="en-US" sz="2000" dirty="0">
                <a:latin typeface="Arial" charset="0"/>
              </a:rPr>
              <a:t> </a:t>
            </a:r>
            <a:r>
              <a:rPr lang="en-US" sz="2000" dirty="0" err="1">
                <a:latin typeface="Arial" charset="0"/>
              </a:rPr>
              <a:t>comentario</a:t>
            </a:r>
            <a:r>
              <a:rPr lang="en-US" sz="2000" dirty="0">
                <a:latin typeface="Arial" charset="0"/>
              </a:rPr>
              <a:t> (y </a:t>
            </a:r>
            <a:r>
              <a:rPr lang="en-US" sz="2000" dirty="0" err="1">
                <a:latin typeface="Arial" charset="0"/>
              </a:rPr>
              <a:t>promesas</a:t>
            </a:r>
            <a:r>
              <a:rPr lang="en-US" sz="2000" dirty="0">
                <a:latin typeface="Arial" charset="0"/>
              </a:rPr>
              <a:t> </a:t>
            </a:r>
            <a:r>
              <a:rPr lang="en-US" sz="2000" dirty="0" err="1">
                <a:latin typeface="Arial" charset="0"/>
              </a:rPr>
              <a:t>rotas</a:t>
            </a:r>
            <a:r>
              <a:rPr lang="en-US" sz="2000" dirty="0">
                <a:latin typeface="Arial" charset="0"/>
              </a:rPr>
              <a:t>) y </a:t>
            </a:r>
            <a:r>
              <a:rPr lang="en-US" sz="2000" dirty="0" err="1">
                <a:latin typeface="Arial" charset="0"/>
              </a:rPr>
              <a:t>afirmar</a:t>
            </a:r>
            <a:r>
              <a:rPr lang="en-US" sz="2000" dirty="0">
                <a:latin typeface="Arial" charset="0"/>
              </a:rPr>
              <a:t> </a:t>
            </a:r>
            <a:r>
              <a:rPr lang="en-US" sz="2000" dirty="0" err="1">
                <a:latin typeface="Arial" charset="0"/>
              </a:rPr>
              <a:t>intención</a:t>
            </a:r>
            <a:r>
              <a:rPr lang="en-US" sz="2000" dirty="0">
                <a:latin typeface="Arial" charset="0"/>
              </a:rPr>
              <a:t> de </a:t>
            </a:r>
            <a:r>
              <a:rPr lang="en-US" sz="2000" dirty="0" err="1">
                <a:latin typeface="Arial" charset="0"/>
              </a:rPr>
              <a:t>remediar</a:t>
            </a:r>
            <a:r>
              <a:rPr lang="en-US" sz="2000" dirty="0">
                <a:latin typeface="Arial" charset="0"/>
              </a:rPr>
              <a:t>.</a:t>
            </a:r>
            <a:endParaRPr lang="en-US" sz="2000" dirty="0">
              <a:latin typeface="Arial" charset="0"/>
            </a:endParaRPr>
          </a:p>
          <a:p>
            <a:pPr marL="625475" lvl="1" indent="-225425" eaLnBrk="1" hangingPunct="1">
              <a:lnSpc>
                <a:spcPct val="90000"/>
              </a:lnSpc>
              <a:defRPr/>
            </a:pPr>
            <a:endParaRPr lang="en-US" sz="2000" dirty="0">
              <a:latin typeface="Arial" charset="0"/>
            </a:endParaRPr>
          </a:p>
        </p:txBody>
      </p:sp>
    </p:spTree>
    <p:extLst>
      <p:ext uri="{BB962C8B-B14F-4D97-AF65-F5344CB8AC3E}">
        <p14:creationId xmlns:p14="http://schemas.microsoft.com/office/powerpoint/2010/main" val="167858351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xmlns="" id="{5799C5CC-4DA4-1496-EED0-919D45262E7A}"/>
              </a:ext>
            </a:extLst>
          </p:cNvPr>
          <p:cNvSpPr>
            <a:spLocks noGrp="1" noChangeArrowheads="1"/>
          </p:cNvSpPr>
          <p:nvPr>
            <p:ph type="title"/>
          </p:nvPr>
        </p:nvSpPr>
        <p:spPr>
          <a:xfrm>
            <a:off x="2134394" y="0"/>
            <a:ext cx="7772400" cy="457200"/>
          </a:xfrm>
        </p:spPr>
        <p:txBody>
          <a:bodyPr/>
          <a:lstStyle/>
          <a:p>
            <a:pPr eaLnBrk="1" hangingPunct="1"/>
            <a:r>
              <a:rPr lang="en-US" altLang="en-US" sz="3200" dirty="0">
                <a:latin typeface="Arial" panose="020B0604020202020204" pitchFamily="34" charset="0"/>
              </a:rPr>
              <a:t>Rob - </a:t>
            </a:r>
            <a:r>
              <a:rPr lang="en-US" altLang="en-US" sz="3200" dirty="0" err="1">
                <a:latin typeface="Arial" panose="020B0604020202020204" pitchFamily="34" charset="0"/>
              </a:rPr>
              <a:t>Sugerencias</a:t>
            </a:r>
            <a:endParaRPr lang="en-US" altLang="en-US" sz="3200" dirty="0">
              <a:latin typeface="Arial" panose="020B0604020202020204" pitchFamily="34" charset="0"/>
            </a:endParaRPr>
          </a:p>
        </p:txBody>
      </p:sp>
      <p:sp>
        <p:nvSpPr>
          <p:cNvPr id="4099" name="Rectangle 3">
            <a:extLst>
              <a:ext uri="{FF2B5EF4-FFF2-40B4-BE49-F238E27FC236}">
                <a16:creationId xmlns:a16="http://schemas.microsoft.com/office/drawing/2014/main" xmlns="" id="{06E4680A-35AD-E2DF-B27A-C47EF3AAE116}"/>
              </a:ext>
            </a:extLst>
          </p:cNvPr>
          <p:cNvSpPr>
            <a:spLocks noGrp="1" noChangeArrowheads="1"/>
          </p:cNvSpPr>
          <p:nvPr>
            <p:ph type="body" idx="1"/>
          </p:nvPr>
        </p:nvSpPr>
        <p:spPr>
          <a:xfrm>
            <a:off x="400188" y="533400"/>
            <a:ext cx="11498317" cy="6324600"/>
          </a:xfrm>
        </p:spPr>
        <p:txBody>
          <a:bodyPr>
            <a:normAutofit fontScale="85000" lnSpcReduction="20000"/>
          </a:bodyPr>
          <a:lstStyle/>
          <a:p>
            <a:pPr marL="225425" indent="-225425" eaLnBrk="1" hangingPunct="1">
              <a:lnSpc>
                <a:spcPct val="120000"/>
              </a:lnSpc>
              <a:spcBef>
                <a:spcPts val="0"/>
              </a:spcBef>
              <a:defRPr/>
            </a:pPr>
            <a:r>
              <a:rPr lang="en-US" sz="2800" dirty="0"/>
              <a:t>Piedad</a:t>
            </a:r>
            <a:endParaRPr lang="en-US" sz="2800" dirty="0"/>
          </a:p>
          <a:p>
            <a:pPr marL="625475" lvl="1" indent="-225425" eaLnBrk="1" hangingPunct="1">
              <a:lnSpc>
                <a:spcPct val="120000"/>
              </a:lnSpc>
              <a:spcBef>
                <a:spcPts val="0"/>
              </a:spcBef>
              <a:defRPr/>
            </a:pPr>
            <a:r>
              <a:rPr lang="en-US" sz="2400" dirty="0" err="1"/>
              <a:t>Aumentar</a:t>
            </a:r>
            <a:r>
              <a:rPr lang="en-US" sz="2400" dirty="0"/>
              <a:t> </a:t>
            </a:r>
            <a:r>
              <a:rPr lang="en-US" sz="2400" dirty="0" err="1"/>
              <a:t>conocimiento</a:t>
            </a:r>
            <a:r>
              <a:rPr lang="en-US" sz="2400" dirty="0"/>
              <a:t> </a:t>
            </a:r>
            <a:r>
              <a:rPr lang="en-US" sz="2400" dirty="0" err="1"/>
              <a:t>bíblico</a:t>
            </a:r>
            <a:r>
              <a:rPr lang="en-US" sz="2400" dirty="0"/>
              <a:t> y </a:t>
            </a:r>
            <a:r>
              <a:rPr lang="en-US" sz="2400" dirty="0" err="1"/>
              <a:t>deseo</a:t>
            </a:r>
            <a:endParaRPr lang="en-US" sz="2400" dirty="0"/>
          </a:p>
          <a:p>
            <a:pPr marL="625475" lvl="1" indent="-225425" eaLnBrk="1" hangingPunct="1">
              <a:lnSpc>
                <a:spcPct val="120000"/>
              </a:lnSpc>
              <a:spcBef>
                <a:spcPts val="0"/>
              </a:spcBef>
              <a:defRPr/>
            </a:pPr>
            <a:r>
              <a:rPr lang="es-ES" sz="2400" dirty="0"/>
              <a:t>Establecer metas para la familia</a:t>
            </a:r>
            <a:endParaRPr lang="en-US" sz="2400" dirty="0"/>
          </a:p>
          <a:p>
            <a:pPr marL="625475" lvl="1" indent="-225425" eaLnBrk="1" hangingPunct="1">
              <a:lnSpc>
                <a:spcPct val="120000"/>
              </a:lnSpc>
              <a:spcBef>
                <a:spcPts val="0"/>
              </a:spcBef>
              <a:defRPr/>
            </a:pPr>
            <a:r>
              <a:rPr lang="en-US" sz="2400" dirty="0" err="1"/>
              <a:t>Empezar</a:t>
            </a:r>
            <a:r>
              <a:rPr lang="en-US" sz="2400" dirty="0"/>
              <a:t> </a:t>
            </a:r>
            <a:r>
              <a:rPr lang="en-US" sz="2400" dirty="0" err="1"/>
              <a:t>e</a:t>
            </a:r>
            <a:r>
              <a:rPr lang="en-US" sz="2400" dirty="0" err="1"/>
              <a:t>studio</a:t>
            </a:r>
            <a:r>
              <a:rPr lang="en-US" sz="2400" dirty="0"/>
              <a:t> personal (</a:t>
            </a:r>
            <a:r>
              <a:rPr lang="en-US" sz="2400" dirty="0" err="1"/>
              <a:t>tal</a:t>
            </a:r>
            <a:r>
              <a:rPr lang="en-US" sz="2400" dirty="0"/>
              <a:t> </a:t>
            </a:r>
            <a:r>
              <a:rPr lang="en-US" sz="2400" dirty="0" err="1"/>
              <a:t>vez</a:t>
            </a:r>
            <a:r>
              <a:rPr lang="en-US" sz="2400" dirty="0"/>
              <a:t> con </a:t>
            </a:r>
            <a:r>
              <a:rPr lang="en-US" sz="2400" dirty="0" err="1"/>
              <a:t>ayuda</a:t>
            </a:r>
            <a:r>
              <a:rPr lang="en-US" sz="2400" dirty="0"/>
              <a:t> de parte de </a:t>
            </a:r>
            <a:r>
              <a:rPr lang="en-US" sz="2400" dirty="0" err="1"/>
              <a:t>nuevos</a:t>
            </a:r>
            <a:r>
              <a:rPr lang="en-US" sz="2400" dirty="0"/>
              <a:t> </a:t>
            </a:r>
            <a:r>
              <a:rPr lang="en-US" sz="2400" dirty="0" err="1"/>
              <a:t>hermanos</a:t>
            </a:r>
            <a:r>
              <a:rPr lang="en-US" sz="2400" dirty="0"/>
              <a:t>), </a:t>
            </a:r>
            <a:r>
              <a:rPr lang="en-US" sz="2400" dirty="0" err="1"/>
              <a:t>compartir</a:t>
            </a:r>
            <a:r>
              <a:rPr lang="en-US" sz="2400" dirty="0"/>
              <a:t> </a:t>
            </a:r>
            <a:r>
              <a:rPr lang="en-US" sz="2400" dirty="0" err="1"/>
              <a:t>resultados</a:t>
            </a:r>
            <a:r>
              <a:rPr lang="en-US" sz="2400" dirty="0"/>
              <a:t> </a:t>
            </a:r>
            <a:endParaRPr lang="en-US" sz="2400" dirty="0"/>
          </a:p>
          <a:p>
            <a:pPr marL="625475" lvl="1" indent="-225425" eaLnBrk="1" hangingPunct="1">
              <a:lnSpc>
                <a:spcPct val="120000"/>
              </a:lnSpc>
              <a:spcBef>
                <a:spcPts val="0"/>
              </a:spcBef>
              <a:defRPr/>
            </a:pPr>
            <a:r>
              <a:rPr lang="en-US" sz="2400" dirty="0" err="1"/>
              <a:t>Dirigir</a:t>
            </a:r>
            <a:r>
              <a:rPr lang="en-US" sz="2400" dirty="0"/>
              <a:t> la </a:t>
            </a:r>
            <a:r>
              <a:rPr lang="en-US" sz="2400" dirty="0" err="1"/>
              <a:t>devoción</a:t>
            </a:r>
            <a:r>
              <a:rPr lang="en-US" sz="2400" dirty="0"/>
              <a:t> familiar </a:t>
            </a:r>
            <a:r>
              <a:rPr lang="en-US" sz="2400" dirty="0" err="1"/>
              <a:t>en</a:t>
            </a:r>
            <a:r>
              <a:rPr lang="en-US" sz="2400" dirty="0"/>
              <a:t> </a:t>
            </a:r>
            <a:r>
              <a:rPr lang="en-US" sz="2400" dirty="0" err="1"/>
              <a:t>maneras</a:t>
            </a:r>
            <a:r>
              <a:rPr lang="en-US" sz="2400" dirty="0"/>
              <a:t> </a:t>
            </a:r>
            <a:r>
              <a:rPr lang="en-US" sz="2400" dirty="0" err="1"/>
              <a:t>sencillas</a:t>
            </a:r>
            <a:r>
              <a:rPr lang="en-US" sz="2400" dirty="0"/>
              <a:t>: </a:t>
            </a:r>
            <a:r>
              <a:rPr lang="en-US" sz="2400" dirty="0" err="1"/>
              <a:t>oración</a:t>
            </a:r>
            <a:r>
              <a:rPr lang="en-US" sz="2400" dirty="0"/>
              <a:t>, </a:t>
            </a:r>
            <a:r>
              <a:rPr lang="en-US" sz="2400" dirty="0" err="1"/>
              <a:t>lectura</a:t>
            </a:r>
            <a:endParaRPr lang="en-US" sz="2400" dirty="0"/>
          </a:p>
          <a:p>
            <a:pPr marL="625475" lvl="1" indent="-225425" eaLnBrk="1" hangingPunct="1">
              <a:lnSpc>
                <a:spcPct val="120000"/>
              </a:lnSpc>
              <a:spcBef>
                <a:spcPts val="0"/>
              </a:spcBef>
              <a:defRPr/>
            </a:pPr>
            <a:r>
              <a:rPr lang="en-US" sz="2400" dirty="0" err="1"/>
              <a:t>Aprovechar</a:t>
            </a:r>
            <a:r>
              <a:rPr lang="en-US" sz="2400" dirty="0"/>
              <a:t> la </a:t>
            </a:r>
            <a:r>
              <a:rPr lang="en-US" sz="2400" dirty="0" err="1"/>
              <a:t>nueva</a:t>
            </a:r>
            <a:r>
              <a:rPr lang="en-US" sz="2400" dirty="0"/>
              <a:t> </a:t>
            </a:r>
            <a:r>
              <a:rPr lang="en-US" sz="2400" dirty="0" err="1"/>
              <a:t>familia</a:t>
            </a:r>
            <a:r>
              <a:rPr lang="en-US" sz="2400" dirty="0"/>
              <a:t> </a:t>
            </a:r>
            <a:r>
              <a:rPr lang="en-US" sz="2400" dirty="0" err="1"/>
              <a:t>en</a:t>
            </a:r>
            <a:r>
              <a:rPr lang="en-US" sz="2400" dirty="0"/>
              <a:t> la </a:t>
            </a:r>
            <a:r>
              <a:rPr lang="en-US" sz="2400" dirty="0" err="1"/>
              <a:t>iglesia</a:t>
            </a:r>
            <a:r>
              <a:rPr lang="en-US" sz="2400" dirty="0"/>
              <a:t> (para </a:t>
            </a:r>
            <a:r>
              <a:rPr lang="en-US" sz="2400" dirty="0" err="1"/>
              <a:t>enseñar</a:t>
            </a:r>
            <a:r>
              <a:rPr lang="en-US" sz="2400" dirty="0"/>
              <a:t> de </a:t>
            </a:r>
            <a:r>
              <a:rPr lang="en-US" sz="2400" dirty="0" err="1"/>
              <a:t>vez</a:t>
            </a:r>
            <a:r>
              <a:rPr lang="en-US" sz="2400" dirty="0"/>
              <a:t> </a:t>
            </a:r>
            <a:r>
              <a:rPr lang="en-US" sz="2400" dirty="0" err="1"/>
              <a:t>en</a:t>
            </a:r>
            <a:r>
              <a:rPr lang="en-US" sz="2400" dirty="0"/>
              <a:t> </a:t>
            </a:r>
            <a:r>
              <a:rPr lang="en-US" sz="2400" dirty="0" err="1"/>
              <a:t>cuando</a:t>
            </a:r>
            <a:r>
              <a:rPr lang="en-US" sz="2400" dirty="0"/>
              <a:t>)</a:t>
            </a:r>
            <a:endParaRPr lang="en-US" sz="2400" dirty="0"/>
          </a:p>
          <a:p>
            <a:pPr marL="225425" indent="-225425" eaLnBrk="1" hangingPunct="1">
              <a:lnSpc>
                <a:spcPct val="120000"/>
              </a:lnSpc>
              <a:spcBef>
                <a:spcPts val="0"/>
              </a:spcBef>
              <a:defRPr/>
            </a:pPr>
            <a:r>
              <a:rPr lang="en-US" sz="2800" dirty="0" err="1"/>
              <a:t>Falta</a:t>
            </a:r>
            <a:r>
              <a:rPr lang="en-US" sz="2800" dirty="0"/>
              <a:t> de </a:t>
            </a:r>
            <a:r>
              <a:rPr lang="en-US" sz="2800" dirty="0" err="1"/>
              <a:t>egoísmo</a:t>
            </a:r>
            <a:endParaRPr lang="en-US" sz="2800" dirty="0"/>
          </a:p>
          <a:p>
            <a:pPr marL="625475" lvl="1" indent="-225425" eaLnBrk="1" hangingPunct="1">
              <a:lnSpc>
                <a:spcPct val="120000"/>
              </a:lnSpc>
              <a:spcBef>
                <a:spcPts val="0"/>
              </a:spcBef>
              <a:defRPr/>
            </a:pPr>
            <a:r>
              <a:rPr lang="en-US" sz="2400" dirty="0" err="1"/>
              <a:t>Descubrir</a:t>
            </a:r>
            <a:r>
              <a:rPr lang="en-US" sz="2400" dirty="0"/>
              <a:t> </a:t>
            </a:r>
            <a:r>
              <a:rPr lang="en-US" sz="2400" dirty="0" err="1"/>
              <a:t>fuente</a:t>
            </a:r>
            <a:r>
              <a:rPr lang="en-US" sz="2400" dirty="0"/>
              <a:t> de </a:t>
            </a:r>
            <a:r>
              <a:rPr lang="en-US" sz="2400" dirty="0" err="1"/>
              <a:t>propia</a:t>
            </a:r>
            <a:r>
              <a:rPr lang="en-US" sz="2400" dirty="0"/>
              <a:t> </a:t>
            </a:r>
            <a:r>
              <a:rPr lang="en-US" sz="2400" dirty="0" err="1"/>
              <a:t>frustración</a:t>
            </a:r>
            <a:r>
              <a:rPr lang="en-US" sz="2400" dirty="0"/>
              <a:t> (ego, </a:t>
            </a:r>
            <a:r>
              <a:rPr lang="en-US" sz="2400" dirty="0" err="1"/>
              <a:t>miedo</a:t>
            </a:r>
            <a:r>
              <a:rPr lang="en-US" sz="2400" dirty="0"/>
              <a:t> al </a:t>
            </a:r>
            <a:r>
              <a:rPr lang="en-US" sz="2400" dirty="0" err="1"/>
              <a:t>fracaso</a:t>
            </a:r>
            <a:r>
              <a:rPr lang="en-US" sz="2400" dirty="0"/>
              <a:t>, </a:t>
            </a:r>
            <a:r>
              <a:rPr lang="en-US" sz="2400" dirty="0" err="1"/>
              <a:t>vergüenza</a:t>
            </a:r>
            <a:r>
              <a:rPr lang="en-US" sz="2400" dirty="0"/>
              <a:t> </a:t>
            </a:r>
            <a:r>
              <a:rPr lang="en-US" sz="2400" dirty="0" err="1"/>
              <a:t>por</a:t>
            </a:r>
            <a:r>
              <a:rPr lang="en-US" sz="2400" dirty="0"/>
              <a:t> </a:t>
            </a:r>
            <a:r>
              <a:rPr lang="en-US" sz="2400" dirty="0" err="1"/>
              <a:t>ignorancia</a:t>
            </a:r>
            <a:r>
              <a:rPr lang="en-US" sz="2400" dirty="0"/>
              <a:t>, </a:t>
            </a:r>
            <a:r>
              <a:rPr lang="en-US" sz="2400" dirty="0" err="1"/>
              <a:t>falta</a:t>
            </a:r>
            <a:r>
              <a:rPr lang="en-US" sz="2400" dirty="0"/>
              <a:t> de </a:t>
            </a:r>
            <a:r>
              <a:rPr lang="en-US" sz="2400" dirty="0" err="1"/>
              <a:t>fe</a:t>
            </a:r>
            <a:r>
              <a:rPr lang="en-US" sz="2400" dirty="0"/>
              <a:t> …)</a:t>
            </a:r>
            <a:endParaRPr lang="en-US" sz="2400" dirty="0"/>
          </a:p>
          <a:p>
            <a:pPr marL="625475" lvl="1" indent="-225425" eaLnBrk="1" hangingPunct="1">
              <a:lnSpc>
                <a:spcPct val="120000"/>
              </a:lnSpc>
              <a:spcBef>
                <a:spcPts val="0"/>
              </a:spcBef>
              <a:defRPr/>
            </a:pPr>
            <a:r>
              <a:rPr lang="en-US" sz="2400" dirty="0" err="1"/>
              <a:t>Considerar</a:t>
            </a:r>
            <a:r>
              <a:rPr lang="en-US" sz="2400" dirty="0"/>
              <a:t> la </a:t>
            </a:r>
            <a:r>
              <a:rPr lang="en-US" sz="2400" dirty="0" err="1"/>
              <a:t>necesidad</a:t>
            </a:r>
            <a:r>
              <a:rPr lang="en-US" sz="2400" dirty="0"/>
              <a:t> de Ramona de </a:t>
            </a:r>
            <a:r>
              <a:rPr lang="en-US" sz="2400" dirty="0" err="1"/>
              <a:t>seguridad</a:t>
            </a:r>
            <a:r>
              <a:rPr lang="en-US" sz="2400" dirty="0"/>
              <a:t> y </a:t>
            </a:r>
            <a:r>
              <a:rPr lang="en-US" sz="2400" dirty="0" err="1"/>
              <a:t>orden</a:t>
            </a:r>
            <a:r>
              <a:rPr lang="en-US" sz="2400" dirty="0"/>
              <a:t> (</a:t>
            </a:r>
            <a:r>
              <a:rPr lang="en-US" sz="2400" dirty="0" err="1"/>
              <a:t>por</a:t>
            </a:r>
            <a:r>
              <a:rPr lang="en-US" sz="2400" dirty="0"/>
              <a:t> </a:t>
            </a:r>
            <a:r>
              <a:rPr lang="en-US" sz="2400" dirty="0" err="1"/>
              <a:t>contraste</a:t>
            </a:r>
            <a:r>
              <a:rPr lang="en-US" sz="2400" dirty="0"/>
              <a:t> con </a:t>
            </a:r>
            <a:r>
              <a:rPr lang="en-US" sz="2400" dirty="0" err="1"/>
              <a:t>su</a:t>
            </a:r>
            <a:r>
              <a:rPr lang="en-US" sz="2400" dirty="0"/>
              <a:t> </a:t>
            </a:r>
            <a:r>
              <a:rPr lang="en-US" sz="2400" dirty="0" err="1"/>
              <a:t>propia</a:t>
            </a:r>
            <a:r>
              <a:rPr lang="en-US" sz="2400" dirty="0"/>
              <a:t> </a:t>
            </a:r>
            <a:r>
              <a:rPr lang="en-US" sz="2400" dirty="0" err="1"/>
              <a:t>impaciencia</a:t>
            </a:r>
            <a:r>
              <a:rPr lang="en-US" sz="2400" dirty="0"/>
              <a:t>)</a:t>
            </a:r>
          </a:p>
          <a:p>
            <a:pPr marL="225425" indent="-225425" eaLnBrk="1" hangingPunct="1">
              <a:lnSpc>
                <a:spcPct val="120000"/>
              </a:lnSpc>
              <a:spcBef>
                <a:spcPts val="0"/>
              </a:spcBef>
              <a:defRPr/>
            </a:pPr>
            <a:r>
              <a:rPr lang="en-US" sz="2800" dirty="0" err="1"/>
              <a:t>Tolerancia</a:t>
            </a:r>
            <a:r>
              <a:rPr lang="en-US" sz="2800" dirty="0"/>
              <a:t> y </a:t>
            </a:r>
            <a:r>
              <a:rPr lang="en-US" sz="2800" dirty="0" err="1"/>
              <a:t>perdón</a:t>
            </a:r>
            <a:endParaRPr lang="en-US" sz="2800" dirty="0"/>
          </a:p>
          <a:p>
            <a:pPr marL="625475" lvl="1" indent="-225425" eaLnBrk="1" hangingPunct="1">
              <a:lnSpc>
                <a:spcPct val="120000"/>
              </a:lnSpc>
              <a:spcBef>
                <a:spcPts val="0"/>
              </a:spcBef>
              <a:defRPr/>
            </a:pPr>
            <a:r>
              <a:rPr lang="en-US" sz="2400" dirty="0" err="1"/>
              <a:t>Aceptar</a:t>
            </a:r>
            <a:r>
              <a:rPr lang="en-US" sz="2400" dirty="0"/>
              <a:t> la ‘</a:t>
            </a:r>
            <a:r>
              <a:rPr lang="en-US" sz="2400" dirty="0" err="1"/>
              <a:t>insistencia</a:t>
            </a:r>
            <a:r>
              <a:rPr lang="en-US" sz="2400" dirty="0"/>
              <a:t>’ de Ramona (</a:t>
            </a:r>
            <a:r>
              <a:rPr lang="en-US" sz="2400" dirty="0" err="1"/>
              <a:t>Ver</a:t>
            </a:r>
            <a:r>
              <a:rPr lang="en-US" sz="2400" dirty="0"/>
              <a:t> </a:t>
            </a:r>
            <a:r>
              <a:rPr lang="en-US" sz="2400" dirty="0" err="1"/>
              <a:t>fortalecimiento</a:t>
            </a:r>
            <a:r>
              <a:rPr lang="en-US" sz="2400" dirty="0"/>
              <a:t> de la </a:t>
            </a:r>
            <a:r>
              <a:rPr lang="en-US" sz="2400" dirty="0" err="1"/>
              <a:t>relación</a:t>
            </a:r>
            <a:r>
              <a:rPr lang="en-US" sz="2400" dirty="0"/>
              <a:t> a </a:t>
            </a:r>
            <a:r>
              <a:rPr lang="en-US" sz="2400" dirty="0" err="1"/>
              <a:t>continuación</a:t>
            </a:r>
            <a:r>
              <a:rPr lang="en-US" sz="2400" dirty="0"/>
              <a:t>)</a:t>
            </a:r>
          </a:p>
          <a:p>
            <a:pPr marL="225425" indent="-225425" eaLnBrk="1" hangingPunct="1">
              <a:lnSpc>
                <a:spcPct val="120000"/>
              </a:lnSpc>
              <a:spcBef>
                <a:spcPts val="0"/>
              </a:spcBef>
              <a:defRPr/>
            </a:pPr>
            <a:r>
              <a:rPr lang="en-US" sz="2800" dirty="0" err="1"/>
              <a:t>Bondad</a:t>
            </a:r>
            <a:r>
              <a:rPr lang="en-US" sz="2800" dirty="0"/>
              <a:t> y </a:t>
            </a:r>
            <a:r>
              <a:rPr lang="en-US" sz="2800" dirty="0" err="1"/>
              <a:t>contentamiento</a:t>
            </a:r>
            <a:endParaRPr lang="en-US" sz="2800" dirty="0"/>
          </a:p>
          <a:p>
            <a:pPr marL="625475" lvl="1" indent="-225425" eaLnBrk="1" hangingPunct="1">
              <a:lnSpc>
                <a:spcPct val="120000"/>
              </a:lnSpc>
              <a:spcBef>
                <a:spcPts val="0"/>
              </a:spcBef>
              <a:defRPr/>
            </a:pPr>
            <a:r>
              <a:rPr lang="en-US" sz="2400" dirty="0"/>
              <a:t>[</a:t>
            </a:r>
            <a:r>
              <a:rPr lang="en-US" sz="2400" dirty="0" err="1"/>
              <a:t>disciplina</a:t>
            </a:r>
            <a:r>
              <a:rPr lang="en-US" sz="2400" dirty="0"/>
              <a:t>/</a:t>
            </a:r>
            <a:r>
              <a:rPr lang="en-US" sz="2400" dirty="0" err="1"/>
              <a:t>sobriedad</a:t>
            </a:r>
            <a:r>
              <a:rPr lang="en-US" sz="2400" dirty="0"/>
              <a:t>] </a:t>
            </a:r>
            <a:r>
              <a:rPr lang="en-US" sz="2400" dirty="0"/>
              <a:t>– </a:t>
            </a:r>
            <a:r>
              <a:rPr lang="en-US" sz="2400" dirty="0" err="1"/>
              <a:t>Pensar</a:t>
            </a:r>
            <a:r>
              <a:rPr lang="en-US" sz="2400" dirty="0"/>
              <a:t> </a:t>
            </a:r>
            <a:r>
              <a:rPr lang="en-US" sz="2400" dirty="0" err="1"/>
              <a:t>en</a:t>
            </a:r>
            <a:r>
              <a:rPr lang="en-US" sz="2400" dirty="0"/>
              <a:t> la </a:t>
            </a:r>
            <a:r>
              <a:rPr lang="en-US" sz="2400" dirty="0" err="1"/>
              <a:t>estabilidad</a:t>
            </a:r>
            <a:r>
              <a:rPr lang="en-US" sz="2400" dirty="0"/>
              <a:t> y </a:t>
            </a:r>
            <a:r>
              <a:rPr lang="en-US" sz="2400" dirty="0" err="1"/>
              <a:t>contentamiento</a:t>
            </a:r>
            <a:endParaRPr lang="en-US" sz="2400" dirty="0"/>
          </a:p>
          <a:p>
            <a:pPr marL="225425" indent="-225425" eaLnBrk="1" hangingPunct="1">
              <a:lnSpc>
                <a:spcPct val="120000"/>
              </a:lnSpc>
              <a:spcBef>
                <a:spcPts val="0"/>
              </a:spcBef>
              <a:defRPr/>
            </a:pPr>
            <a:r>
              <a:rPr lang="es-ES" sz="2800" dirty="0"/>
              <a:t>Fortalecimiento de la relación y formación de emociones</a:t>
            </a:r>
            <a:endParaRPr lang="en-US" sz="2800" dirty="0"/>
          </a:p>
          <a:p>
            <a:pPr marL="625475" lvl="1" indent="-225425" eaLnBrk="1" hangingPunct="1">
              <a:lnSpc>
                <a:spcPct val="120000"/>
              </a:lnSpc>
              <a:spcBef>
                <a:spcPts val="0"/>
              </a:spcBef>
              <a:defRPr/>
            </a:pPr>
            <a:r>
              <a:rPr lang="en-US" sz="2400" dirty="0" err="1">
                <a:latin typeface="Arial" charset="0"/>
              </a:rPr>
              <a:t>Iniciar</a:t>
            </a:r>
            <a:r>
              <a:rPr lang="en-US" sz="2400" dirty="0">
                <a:latin typeface="Arial" charset="0"/>
              </a:rPr>
              <a:t> </a:t>
            </a:r>
            <a:r>
              <a:rPr lang="en-US" sz="2400" dirty="0" err="1">
                <a:latin typeface="Arial" charset="0"/>
              </a:rPr>
              <a:t>una</a:t>
            </a:r>
            <a:r>
              <a:rPr lang="en-US" sz="2400" dirty="0">
                <a:latin typeface="Arial" charset="0"/>
              </a:rPr>
              <a:t> </a:t>
            </a:r>
            <a:r>
              <a:rPr lang="en-US" sz="2400" dirty="0" err="1">
                <a:latin typeface="Arial" charset="0"/>
              </a:rPr>
              <a:t>conversaci</a:t>
            </a:r>
            <a:r>
              <a:rPr lang="es-ES" sz="2400" dirty="0" err="1">
                <a:latin typeface="Arial" charset="0"/>
              </a:rPr>
              <a:t>ón</a:t>
            </a:r>
            <a:r>
              <a:rPr lang="es-ES" sz="2400" dirty="0">
                <a:latin typeface="Arial" charset="0"/>
              </a:rPr>
              <a:t> con Ramona para formar un plan, procurar ayuda</a:t>
            </a:r>
            <a:endParaRPr lang="en-US" sz="2400" dirty="0">
              <a:latin typeface="Arial" charset="0"/>
            </a:endParaRPr>
          </a:p>
          <a:p>
            <a:pPr marL="625475" lvl="1" indent="-225425" eaLnBrk="1" hangingPunct="1">
              <a:lnSpc>
                <a:spcPct val="120000"/>
              </a:lnSpc>
              <a:spcBef>
                <a:spcPts val="0"/>
              </a:spcBef>
              <a:defRPr/>
            </a:pPr>
            <a:r>
              <a:rPr lang="en-US" sz="2400" dirty="0" err="1">
                <a:latin typeface="Arial" charset="0"/>
              </a:rPr>
              <a:t>Iniciar</a:t>
            </a:r>
            <a:r>
              <a:rPr lang="en-US" sz="2400" dirty="0">
                <a:latin typeface="Arial" charset="0"/>
              </a:rPr>
              <a:t> y </a:t>
            </a:r>
            <a:r>
              <a:rPr lang="en-US" sz="2400" dirty="0" err="1">
                <a:latin typeface="Arial" charset="0"/>
              </a:rPr>
              <a:t>dirigir</a:t>
            </a:r>
            <a:r>
              <a:rPr lang="en-US" sz="2400" dirty="0">
                <a:latin typeface="Arial" charset="0"/>
              </a:rPr>
              <a:t> un </a:t>
            </a:r>
            <a:r>
              <a:rPr lang="en-US" sz="2400" dirty="0" err="1">
                <a:latin typeface="Arial" charset="0"/>
              </a:rPr>
              <a:t>estudio</a:t>
            </a:r>
            <a:r>
              <a:rPr lang="en-US" sz="2400" dirty="0">
                <a:latin typeface="Arial" charset="0"/>
              </a:rPr>
              <a:t>, </a:t>
            </a:r>
            <a:r>
              <a:rPr lang="en-US" sz="2400" dirty="0" err="1">
                <a:latin typeface="Arial" charset="0"/>
              </a:rPr>
              <a:t>pero</a:t>
            </a:r>
            <a:r>
              <a:rPr lang="en-US" sz="2400" dirty="0">
                <a:latin typeface="Arial" charset="0"/>
              </a:rPr>
              <a:t> </a:t>
            </a:r>
            <a:r>
              <a:rPr lang="en-US" sz="2400" dirty="0" err="1">
                <a:latin typeface="Arial" charset="0"/>
              </a:rPr>
              <a:t>dejar</a:t>
            </a:r>
            <a:r>
              <a:rPr lang="en-US" sz="2400" dirty="0">
                <a:latin typeface="Arial" charset="0"/>
              </a:rPr>
              <a:t> que </a:t>
            </a:r>
            <a:r>
              <a:rPr lang="en-US" sz="2400" dirty="0" err="1">
                <a:latin typeface="Arial" charset="0"/>
              </a:rPr>
              <a:t>su</a:t>
            </a:r>
            <a:r>
              <a:rPr lang="en-US" sz="2400" dirty="0">
                <a:latin typeface="Arial" charset="0"/>
              </a:rPr>
              <a:t> </a:t>
            </a:r>
            <a:r>
              <a:rPr lang="en-US" sz="2400" dirty="0" err="1">
                <a:latin typeface="Arial" charset="0"/>
              </a:rPr>
              <a:t>esposa</a:t>
            </a:r>
            <a:r>
              <a:rPr lang="en-US" sz="2400" dirty="0">
                <a:latin typeface="Arial" charset="0"/>
              </a:rPr>
              <a:t> prepare (</a:t>
            </a:r>
            <a:r>
              <a:rPr lang="en-US" sz="2400" dirty="0" err="1">
                <a:latin typeface="Arial" charset="0"/>
              </a:rPr>
              <a:t>buscar</a:t>
            </a:r>
            <a:r>
              <a:rPr lang="en-US" sz="2400" dirty="0">
                <a:latin typeface="Arial" charset="0"/>
              </a:rPr>
              <a:t> material)</a:t>
            </a:r>
            <a:endParaRPr lang="en-US" sz="2400" dirty="0">
              <a:latin typeface="Arial" charset="0"/>
            </a:endParaRPr>
          </a:p>
          <a:p>
            <a:pPr marL="625475" lvl="1" indent="-225425" eaLnBrk="1" hangingPunct="1">
              <a:lnSpc>
                <a:spcPct val="120000"/>
              </a:lnSpc>
              <a:spcBef>
                <a:spcPts val="0"/>
              </a:spcBef>
              <a:defRPr/>
            </a:pPr>
            <a:r>
              <a:rPr lang="en-US" sz="2400" dirty="0">
                <a:latin typeface="Arial" charset="0"/>
              </a:rPr>
              <a:t>[</a:t>
            </a:r>
            <a:r>
              <a:rPr lang="en-US" sz="2400" dirty="0">
                <a:latin typeface="Arial" charset="0"/>
              </a:rPr>
              <a:t>Avanzado] </a:t>
            </a:r>
            <a:r>
              <a:rPr lang="en-US" sz="2400" dirty="0" err="1">
                <a:latin typeface="Arial" charset="0"/>
              </a:rPr>
              <a:t>Conversar</a:t>
            </a:r>
            <a:r>
              <a:rPr lang="en-US" sz="2400" dirty="0">
                <a:latin typeface="Arial" charset="0"/>
              </a:rPr>
              <a:t> </a:t>
            </a:r>
            <a:r>
              <a:rPr lang="en-US" sz="2400" dirty="0" err="1">
                <a:latin typeface="Arial" charset="0"/>
              </a:rPr>
              <a:t>sobre</a:t>
            </a:r>
            <a:r>
              <a:rPr lang="en-US" sz="2400" dirty="0">
                <a:latin typeface="Arial" charset="0"/>
              </a:rPr>
              <a:t> </a:t>
            </a:r>
            <a:r>
              <a:rPr lang="en-US" sz="2400" dirty="0" err="1">
                <a:latin typeface="Arial" charset="0"/>
              </a:rPr>
              <a:t>sentimientos</a:t>
            </a:r>
            <a:r>
              <a:rPr lang="en-US" sz="2400" dirty="0">
                <a:latin typeface="Arial" charset="0"/>
              </a:rPr>
              <a:t> de </a:t>
            </a:r>
            <a:r>
              <a:rPr lang="en-US" sz="2400" dirty="0" err="1">
                <a:latin typeface="Arial" charset="0"/>
              </a:rPr>
              <a:t>inseguridad</a:t>
            </a:r>
            <a:r>
              <a:rPr lang="en-US" sz="2400" dirty="0">
                <a:latin typeface="Arial" charset="0"/>
              </a:rPr>
              <a:t>, </a:t>
            </a:r>
            <a:r>
              <a:rPr lang="en-US" sz="2400" dirty="0" err="1">
                <a:latin typeface="Arial" charset="0"/>
              </a:rPr>
              <a:t>tomar</a:t>
            </a:r>
            <a:r>
              <a:rPr lang="en-US" sz="2400" dirty="0">
                <a:latin typeface="Arial" charset="0"/>
              </a:rPr>
              <a:t> </a:t>
            </a:r>
            <a:r>
              <a:rPr lang="en-US" sz="2400" dirty="0" err="1">
                <a:latin typeface="Arial" charset="0"/>
              </a:rPr>
              <a:t>riesgos</a:t>
            </a:r>
            <a:r>
              <a:rPr lang="en-US" sz="2400" dirty="0">
                <a:latin typeface="Arial" charset="0"/>
              </a:rPr>
              <a:t>, </a:t>
            </a:r>
            <a:r>
              <a:rPr lang="en-US" sz="2400" dirty="0">
                <a:latin typeface="Arial" charset="0"/>
              </a:rPr>
              <a:t>…</a:t>
            </a:r>
          </a:p>
        </p:txBody>
      </p:sp>
    </p:spTree>
    <p:extLst>
      <p:ext uri="{BB962C8B-B14F-4D97-AF65-F5344CB8AC3E}">
        <p14:creationId xmlns:p14="http://schemas.microsoft.com/office/powerpoint/2010/main" val="1532292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9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9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99">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9">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9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xmlns="" id="{F0BC912E-5E82-A317-0BD0-B192E2B9451E}"/>
              </a:ext>
            </a:extLst>
          </p:cNvPr>
          <p:cNvSpPr>
            <a:spLocks noGrp="1" noChangeArrowheads="1"/>
          </p:cNvSpPr>
          <p:nvPr>
            <p:ph type="title"/>
          </p:nvPr>
        </p:nvSpPr>
        <p:spPr>
          <a:xfrm>
            <a:off x="2134394" y="0"/>
            <a:ext cx="7772400" cy="457200"/>
          </a:xfrm>
        </p:spPr>
        <p:txBody>
          <a:bodyPr/>
          <a:lstStyle/>
          <a:p>
            <a:pPr eaLnBrk="1" hangingPunct="1"/>
            <a:r>
              <a:rPr lang="en-US" altLang="en-US" sz="3200">
                <a:latin typeface="Arial" panose="020B0604020202020204" pitchFamily="34" charset="0"/>
              </a:rPr>
              <a:t>Ramona</a:t>
            </a:r>
          </a:p>
        </p:txBody>
      </p:sp>
      <p:sp>
        <p:nvSpPr>
          <p:cNvPr id="2051" name="Rectangle 3">
            <a:extLst>
              <a:ext uri="{FF2B5EF4-FFF2-40B4-BE49-F238E27FC236}">
                <a16:creationId xmlns:a16="http://schemas.microsoft.com/office/drawing/2014/main" xmlns="" id="{C9CC7091-4001-EB1E-961C-C8AC6724F1E8}"/>
              </a:ext>
            </a:extLst>
          </p:cNvPr>
          <p:cNvSpPr>
            <a:spLocks noGrp="1" noChangeArrowheads="1"/>
          </p:cNvSpPr>
          <p:nvPr>
            <p:ph type="body" idx="1"/>
          </p:nvPr>
        </p:nvSpPr>
        <p:spPr>
          <a:xfrm>
            <a:off x="603910" y="609600"/>
            <a:ext cx="11050621" cy="6172200"/>
          </a:xfrm>
        </p:spPr>
        <p:txBody>
          <a:bodyPr>
            <a:noAutofit/>
          </a:bodyPr>
          <a:lstStyle/>
          <a:p>
            <a:pPr eaLnBrk="1" hangingPunct="1">
              <a:lnSpc>
                <a:spcPct val="90000"/>
              </a:lnSpc>
              <a:defRPr/>
            </a:pPr>
            <a:r>
              <a:rPr lang="en-US" sz="2400" dirty="0" err="1">
                <a:latin typeface="Arial" charset="0"/>
              </a:rPr>
              <a:t>Principios</a:t>
            </a:r>
            <a:r>
              <a:rPr lang="en-US" sz="2400" dirty="0">
                <a:latin typeface="Arial" charset="0"/>
              </a:rPr>
              <a:t> </a:t>
            </a:r>
            <a:r>
              <a:rPr lang="en-US" sz="2400" dirty="0" err="1">
                <a:latin typeface="Arial" charset="0"/>
              </a:rPr>
              <a:t>bíblicos</a:t>
            </a:r>
            <a:endParaRPr lang="en-US" sz="2400" dirty="0">
              <a:latin typeface="Arial" charset="0"/>
            </a:endParaRPr>
          </a:p>
          <a:p>
            <a:pPr marL="625475" lvl="1" indent="-225425" eaLnBrk="1" hangingPunct="1">
              <a:lnSpc>
                <a:spcPct val="90000"/>
              </a:lnSpc>
              <a:defRPr/>
            </a:pPr>
            <a:r>
              <a:rPr lang="en-US" sz="2000" dirty="0">
                <a:latin typeface="Arial" charset="0"/>
              </a:rPr>
              <a:t>I Tim 5:14 – </a:t>
            </a:r>
            <a:r>
              <a:rPr lang="en-US" sz="2000" dirty="0" err="1">
                <a:latin typeface="Arial" charset="0"/>
              </a:rPr>
              <a:t>responsabilidad</a:t>
            </a:r>
            <a:r>
              <a:rPr lang="en-US" sz="2000" dirty="0">
                <a:latin typeface="Arial" charset="0"/>
              </a:rPr>
              <a:t> de g</a:t>
            </a:r>
            <a:r>
              <a:rPr lang="es-ES" sz="2000" dirty="0" err="1">
                <a:latin typeface="Arial" charset="0"/>
              </a:rPr>
              <a:t>obernar</a:t>
            </a:r>
            <a:r>
              <a:rPr lang="es-ES" sz="2000" dirty="0">
                <a:latin typeface="Arial" charset="0"/>
              </a:rPr>
              <a:t> la </a:t>
            </a:r>
            <a:r>
              <a:rPr lang="es-ES" sz="2000" dirty="0">
                <a:latin typeface="Arial" charset="0"/>
              </a:rPr>
              <a:t>casa, amar a sus hijos</a:t>
            </a:r>
          </a:p>
          <a:p>
            <a:pPr marL="625475" lvl="1" indent="-225425" eaLnBrk="1" hangingPunct="1">
              <a:lnSpc>
                <a:spcPct val="90000"/>
              </a:lnSpc>
              <a:defRPr/>
            </a:pPr>
            <a:r>
              <a:rPr lang="en-US" sz="2000" dirty="0">
                <a:latin typeface="Arial" charset="0"/>
              </a:rPr>
              <a:t>Tito </a:t>
            </a:r>
            <a:r>
              <a:rPr lang="en-US" sz="2000" dirty="0">
                <a:latin typeface="Arial" charset="0"/>
              </a:rPr>
              <a:t>2:4 – </a:t>
            </a:r>
            <a:r>
              <a:rPr lang="en-US" sz="2000" dirty="0" err="1">
                <a:latin typeface="Arial" charset="0"/>
              </a:rPr>
              <a:t>aprender</a:t>
            </a:r>
            <a:r>
              <a:rPr lang="en-US" sz="2000" dirty="0">
                <a:latin typeface="Arial" charset="0"/>
              </a:rPr>
              <a:t> a </a:t>
            </a:r>
            <a:r>
              <a:rPr lang="en-US" sz="2000" dirty="0" err="1">
                <a:latin typeface="Arial" charset="0"/>
              </a:rPr>
              <a:t>amar</a:t>
            </a:r>
            <a:r>
              <a:rPr lang="en-US" sz="2000" dirty="0">
                <a:latin typeface="Arial" charset="0"/>
              </a:rPr>
              <a:t> a </a:t>
            </a:r>
            <a:r>
              <a:rPr lang="en-US" sz="2000" dirty="0" err="1">
                <a:latin typeface="Arial" charset="0"/>
              </a:rPr>
              <a:t>maridos</a:t>
            </a:r>
            <a:r>
              <a:rPr lang="en-US" sz="2000" dirty="0">
                <a:latin typeface="Arial" charset="0"/>
              </a:rPr>
              <a:t> e </a:t>
            </a:r>
            <a:r>
              <a:rPr lang="en-US" sz="2000" dirty="0" err="1">
                <a:latin typeface="Arial" charset="0"/>
              </a:rPr>
              <a:t>hijos</a:t>
            </a:r>
            <a:r>
              <a:rPr lang="en-US" sz="2000" dirty="0">
                <a:latin typeface="Arial" charset="0"/>
              </a:rPr>
              <a:t> (de </a:t>
            </a:r>
            <a:r>
              <a:rPr lang="en-US" sz="2000" dirty="0" err="1">
                <a:latin typeface="Arial" charset="0"/>
              </a:rPr>
              <a:t>mujeres</a:t>
            </a:r>
            <a:r>
              <a:rPr lang="en-US" sz="2000" dirty="0">
                <a:latin typeface="Arial" charset="0"/>
              </a:rPr>
              <a:t> </a:t>
            </a:r>
            <a:r>
              <a:rPr lang="en-US" sz="2000" dirty="0" err="1">
                <a:latin typeface="Arial" charset="0"/>
              </a:rPr>
              <a:t>mayores</a:t>
            </a:r>
            <a:r>
              <a:rPr lang="en-US" sz="2000" dirty="0">
                <a:latin typeface="Arial" charset="0"/>
              </a:rPr>
              <a:t>)</a:t>
            </a:r>
            <a:endParaRPr lang="en-US" sz="2000" dirty="0">
              <a:latin typeface="Arial" charset="0"/>
            </a:endParaRPr>
          </a:p>
          <a:p>
            <a:pPr marL="625475" lvl="1" indent="-225425" eaLnBrk="1" hangingPunct="1">
              <a:lnSpc>
                <a:spcPct val="90000"/>
              </a:lnSpc>
              <a:defRPr/>
            </a:pPr>
            <a:r>
              <a:rPr lang="en-US" sz="2000" dirty="0">
                <a:latin typeface="Arial" charset="0"/>
              </a:rPr>
              <a:t>I </a:t>
            </a:r>
            <a:r>
              <a:rPr lang="en-US" sz="2000" dirty="0">
                <a:latin typeface="Arial" charset="0"/>
              </a:rPr>
              <a:t>Ped </a:t>
            </a:r>
            <a:r>
              <a:rPr lang="en-US" sz="2000" dirty="0">
                <a:latin typeface="Arial" charset="0"/>
              </a:rPr>
              <a:t>3:1-6 </a:t>
            </a:r>
            <a:r>
              <a:rPr lang="en-US" sz="2000" dirty="0">
                <a:latin typeface="Arial" charset="0"/>
              </a:rPr>
              <a:t>– </a:t>
            </a:r>
            <a:r>
              <a:rPr lang="en-US" sz="2000" dirty="0" err="1">
                <a:latin typeface="Arial" charset="0"/>
              </a:rPr>
              <a:t>abordar</a:t>
            </a:r>
            <a:r>
              <a:rPr lang="en-US" sz="2000" dirty="0">
                <a:latin typeface="Arial" charset="0"/>
              </a:rPr>
              <a:t> a un </a:t>
            </a:r>
            <a:r>
              <a:rPr lang="en-US" sz="2000" dirty="0" err="1">
                <a:latin typeface="Arial" charset="0"/>
              </a:rPr>
              <a:t>marido</a:t>
            </a:r>
            <a:r>
              <a:rPr lang="en-US" sz="2000" dirty="0">
                <a:latin typeface="Arial" charset="0"/>
              </a:rPr>
              <a:t> con </a:t>
            </a:r>
            <a:r>
              <a:rPr lang="en-US" sz="2000" dirty="0" err="1">
                <a:latin typeface="Arial" charset="0"/>
              </a:rPr>
              <a:t>menor</a:t>
            </a:r>
            <a:r>
              <a:rPr lang="en-US" sz="2000" dirty="0">
                <a:latin typeface="Arial" charset="0"/>
              </a:rPr>
              <a:t> </a:t>
            </a:r>
            <a:r>
              <a:rPr lang="en-US" sz="2000" dirty="0" err="1">
                <a:latin typeface="Arial" charset="0"/>
              </a:rPr>
              <a:t>interés</a:t>
            </a:r>
            <a:r>
              <a:rPr lang="en-US" sz="2000" dirty="0">
                <a:latin typeface="Arial" charset="0"/>
              </a:rPr>
              <a:t> </a:t>
            </a:r>
            <a:r>
              <a:rPr lang="en-US" sz="2000" dirty="0" err="1">
                <a:latin typeface="Arial" charset="0"/>
              </a:rPr>
              <a:t>espiritual</a:t>
            </a:r>
            <a:r>
              <a:rPr lang="en-US" sz="2000" dirty="0">
                <a:latin typeface="Arial" charset="0"/>
              </a:rPr>
              <a:t>:  “sin palabra </a:t>
            </a:r>
            <a:r>
              <a:rPr lang="en-US" sz="2000" dirty="0" err="1">
                <a:latin typeface="Arial" charset="0"/>
              </a:rPr>
              <a:t>alguna</a:t>
            </a:r>
            <a:r>
              <a:rPr lang="en-US" sz="2000" dirty="0">
                <a:latin typeface="Arial" charset="0"/>
              </a:rPr>
              <a:t>”, </a:t>
            </a:r>
            <a:r>
              <a:rPr lang="en-US" sz="2000" dirty="0" err="1">
                <a:latin typeface="Arial" charset="0"/>
              </a:rPr>
              <a:t>espíritu</a:t>
            </a:r>
            <a:r>
              <a:rPr lang="en-US" sz="2000" dirty="0">
                <a:latin typeface="Arial" charset="0"/>
              </a:rPr>
              <a:t> </a:t>
            </a:r>
            <a:r>
              <a:rPr lang="en-US" sz="2000" dirty="0" err="1">
                <a:latin typeface="Arial" charset="0"/>
              </a:rPr>
              <a:t>tierno</a:t>
            </a:r>
            <a:r>
              <a:rPr lang="en-US" sz="2000" dirty="0">
                <a:latin typeface="Arial" charset="0"/>
              </a:rPr>
              <a:t> y </a:t>
            </a:r>
            <a:r>
              <a:rPr lang="en-US" sz="2000" dirty="0" err="1">
                <a:latin typeface="Arial" charset="0"/>
              </a:rPr>
              <a:t>sereno</a:t>
            </a:r>
            <a:r>
              <a:rPr lang="en-US" sz="2000" dirty="0">
                <a:latin typeface="Arial" charset="0"/>
              </a:rPr>
              <a:t>, </a:t>
            </a:r>
            <a:r>
              <a:rPr lang="en-US" sz="2000" dirty="0" err="1">
                <a:latin typeface="Arial" charset="0"/>
              </a:rPr>
              <a:t>honrar</a:t>
            </a:r>
            <a:r>
              <a:rPr lang="en-US" sz="2000" dirty="0">
                <a:latin typeface="Arial" charset="0"/>
              </a:rPr>
              <a:t>, </a:t>
            </a:r>
            <a:r>
              <a:rPr lang="en-US" sz="2000" dirty="0" err="1">
                <a:latin typeface="Arial" charset="0"/>
              </a:rPr>
              <a:t>llamarlo</a:t>
            </a:r>
            <a:r>
              <a:rPr lang="en-US" sz="2000" dirty="0">
                <a:latin typeface="Arial" charset="0"/>
              </a:rPr>
              <a:t> </a:t>
            </a:r>
            <a:r>
              <a:rPr lang="en-US" sz="2000" dirty="0" err="1">
                <a:latin typeface="Arial" charset="0"/>
              </a:rPr>
              <a:t>señor</a:t>
            </a:r>
            <a:r>
              <a:rPr lang="en-US" sz="2000" dirty="0">
                <a:latin typeface="Arial" charset="0"/>
              </a:rPr>
              <a:t> (</a:t>
            </a:r>
            <a:r>
              <a:rPr lang="en-US" sz="2000" dirty="0" err="1">
                <a:latin typeface="Arial" charset="0"/>
              </a:rPr>
              <a:t>dejar</a:t>
            </a:r>
            <a:r>
              <a:rPr lang="en-US" sz="2000" dirty="0">
                <a:latin typeface="Arial" charset="0"/>
              </a:rPr>
              <a:t> que </a:t>
            </a:r>
            <a:r>
              <a:rPr lang="en-US" sz="2000" dirty="0" err="1">
                <a:latin typeface="Arial" charset="0"/>
              </a:rPr>
              <a:t>él</a:t>
            </a:r>
            <a:r>
              <a:rPr lang="en-US" sz="2000" dirty="0">
                <a:latin typeface="Arial" charset="0"/>
              </a:rPr>
              <a:t> </a:t>
            </a:r>
            <a:r>
              <a:rPr lang="en-US" sz="2000" dirty="0" err="1">
                <a:latin typeface="Arial" charset="0"/>
              </a:rPr>
              <a:t>dirija</a:t>
            </a:r>
            <a:r>
              <a:rPr lang="en-US" sz="2000" dirty="0">
                <a:latin typeface="Arial" charset="0"/>
              </a:rPr>
              <a:t>).</a:t>
            </a:r>
            <a:endParaRPr lang="en-US" sz="2000" dirty="0">
              <a:latin typeface="Arial" charset="0"/>
            </a:endParaRPr>
          </a:p>
          <a:p>
            <a:pPr marL="625475" lvl="1" indent="-225425" eaLnBrk="1" hangingPunct="1">
              <a:lnSpc>
                <a:spcPct val="90000"/>
              </a:lnSpc>
              <a:defRPr/>
            </a:pPr>
            <a:r>
              <a:rPr lang="en-US" sz="2000" dirty="0">
                <a:latin typeface="Arial" charset="0"/>
              </a:rPr>
              <a:t>I </a:t>
            </a:r>
            <a:r>
              <a:rPr lang="en-US" sz="2000" dirty="0">
                <a:latin typeface="Arial" charset="0"/>
              </a:rPr>
              <a:t>Ped </a:t>
            </a:r>
            <a:r>
              <a:rPr lang="en-US" sz="2000" dirty="0">
                <a:latin typeface="Arial" charset="0"/>
              </a:rPr>
              <a:t>3:5-6 </a:t>
            </a:r>
            <a:r>
              <a:rPr lang="en-US" sz="2000" dirty="0">
                <a:latin typeface="Arial" charset="0"/>
              </a:rPr>
              <a:t>– </a:t>
            </a:r>
            <a:r>
              <a:rPr lang="en-US" sz="2000" dirty="0" err="1">
                <a:latin typeface="Arial" charset="0"/>
              </a:rPr>
              <a:t>esposas</a:t>
            </a:r>
            <a:r>
              <a:rPr lang="en-US" sz="2000" dirty="0">
                <a:latin typeface="Arial" charset="0"/>
              </a:rPr>
              <a:t> no </a:t>
            </a:r>
            <a:r>
              <a:rPr lang="en-US" sz="2000" dirty="0" err="1">
                <a:latin typeface="Arial" charset="0"/>
              </a:rPr>
              <a:t>deben</a:t>
            </a:r>
            <a:r>
              <a:rPr lang="en-US" sz="2000" dirty="0">
                <a:latin typeface="Arial" charset="0"/>
              </a:rPr>
              <a:t> </a:t>
            </a:r>
            <a:r>
              <a:rPr lang="en-US" sz="2000" dirty="0" err="1">
                <a:latin typeface="Arial" charset="0"/>
              </a:rPr>
              <a:t>tener</a:t>
            </a:r>
            <a:r>
              <a:rPr lang="en-US" sz="2000" dirty="0">
                <a:latin typeface="Arial" charset="0"/>
              </a:rPr>
              <a:t> </a:t>
            </a:r>
            <a:r>
              <a:rPr lang="en-US" sz="2000" dirty="0" err="1">
                <a:latin typeface="Arial" charset="0"/>
              </a:rPr>
              <a:t>miedo</a:t>
            </a:r>
            <a:r>
              <a:rPr lang="en-US" sz="2000" dirty="0">
                <a:latin typeface="Arial" charset="0"/>
              </a:rPr>
              <a:t> (</a:t>
            </a:r>
            <a:r>
              <a:rPr lang="en-US" sz="2000" dirty="0" err="1">
                <a:latin typeface="Arial" charset="0"/>
              </a:rPr>
              <a:t>ansiosas</a:t>
            </a:r>
            <a:r>
              <a:rPr lang="en-US" sz="2000" dirty="0">
                <a:latin typeface="Arial" charset="0"/>
              </a:rPr>
              <a:t> </a:t>
            </a:r>
            <a:r>
              <a:rPr lang="en-US" sz="2000" dirty="0" err="1">
                <a:latin typeface="Arial" charset="0"/>
              </a:rPr>
              <a:t>por</a:t>
            </a:r>
            <a:r>
              <a:rPr lang="en-US" sz="2000" dirty="0">
                <a:latin typeface="Arial" charset="0"/>
              </a:rPr>
              <a:t> el </a:t>
            </a:r>
            <a:r>
              <a:rPr lang="en-US" sz="2000" dirty="0" err="1">
                <a:latin typeface="Arial" charset="0"/>
              </a:rPr>
              <a:t>futuro</a:t>
            </a:r>
            <a:r>
              <a:rPr lang="en-US" sz="2000" dirty="0">
                <a:latin typeface="Arial" charset="0"/>
              </a:rPr>
              <a:t>, </a:t>
            </a:r>
            <a:r>
              <a:rPr lang="en-US" sz="2000" dirty="0" err="1">
                <a:latin typeface="Arial" charset="0"/>
              </a:rPr>
              <a:t>p.ej</a:t>
            </a:r>
            <a:r>
              <a:rPr lang="en-US" sz="2000" dirty="0">
                <a:latin typeface="Arial" charset="0"/>
              </a:rPr>
              <a:t>. </a:t>
            </a:r>
            <a:r>
              <a:rPr lang="en-US" sz="2000" dirty="0" err="1">
                <a:latin typeface="Arial" charset="0"/>
              </a:rPr>
              <a:t>por</a:t>
            </a:r>
            <a:r>
              <a:rPr lang="en-US" sz="2000" dirty="0">
                <a:latin typeface="Arial" charset="0"/>
              </a:rPr>
              <a:t> las </a:t>
            </a:r>
            <a:r>
              <a:rPr lang="en-US" sz="2000" dirty="0" err="1">
                <a:latin typeface="Arial" charset="0"/>
              </a:rPr>
              <a:t>finanzas</a:t>
            </a:r>
            <a:r>
              <a:rPr lang="en-US" sz="2000" dirty="0">
                <a:latin typeface="Arial" charset="0"/>
              </a:rPr>
              <a:t>)</a:t>
            </a:r>
            <a:endParaRPr lang="en-US" sz="2000" dirty="0">
              <a:latin typeface="Arial" charset="0"/>
            </a:endParaRPr>
          </a:p>
          <a:p>
            <a:pPr marL="625475" lvl="1" indent="-225425" eaLnBrk="1" hangingPunct="1">
              <a:lnSpc>
                <a:spcPct val="90000"/>
              </a:lnSpc>
              <a:defRPr/>
            </a:pPr>
            <a:r>
              <a:rPr lang="en-US" sz="2000" dirty="0">
                <a:latin typeface="Arial" charset="0"/>
              </a:rPr>
              <a:t>I Tim 2:8 </a:t>
            </a:r>
            <a:r>
              <a:rPr lang="en-US" sz="2000" dirty="0">
                <a:latin typeface="Arial" charset="0"/>
              </a:rPr>
              <a:t>– hombres </a:t>
            </a:r>
            <a:r>
              <a:rPr lang="en-US" sz="2000" dirty="0" err="1">
                <a:latin typeface="Arial" charset="0"/>
              </a:rPr>
              <a:t>deben</a:t>
            </a:r>
            <a:r>
              <a:rPr lang="en-US" sz="2000" dirty="0">
                <a:latin typeface="Arial" charset="0"/>
              </a:rPr>
              <a:t> “</a:t>
            </a:r>
            <a:r>
              <a:rPr lang="en-US" sz="2000" dirty="0" err="1">
                <a:latin typeface="Arial" charset="0"/>
              </a:rPr>
              <a:t>levantar</a:t>
            </a:r>
            <a:r>
              <a:rPr lang="en-US" sz="2000" dirty="0">
                <a:latin typeface="Arial" charset="0"/>
              </a:rPr>
              <a:t> </a:t>
            </a:r>
            <a:r>
              <a:rPr lang="en-US" sz="2000" dirty="0" err="1">
                <a:latin typeface="Arial" charset="0"/>
              </a:rPr>
              <a:t>manos</a:t>
            </a:r>
            <a:r>
              <a:rPr lang="en-US" sz="2000" dirty="0">
                <a:latin typeface="Arial" charset="0"/>
              </a:rPr>
              <a:t> </a:t>
            </a:r>
            <a:r>
              <a:rPr lang="en-US" sz="2000" dirty="0" err="1">
                <a:latin typeface="Arial" charset="0"/>
              </a:rPr>
              <a:t>santas</a:t>
            </a:r>
            <a:r>
              <a:rPr lang="en-US" sz="2000" dirty="0">
                <a:latin typeface="Arial" charset="0"/>
              </a:rPr>
              <a:t>” (</a:t>
            </a:r>
            <a:r>
              <a:rPr lang="en-US" sz="2000" dirty="0" err="1">
                <a:latin typeface="Arial" charset="0"/>
              </a:rPr>
              <a:t>dirigir</a:t>
            </a:r>
            <a:r>
              <a:rPr lang="en-US" sz="2000" dirty="0">
                <a:latin typeface="Arial" charset="0"/>
              </a:rPr>
              <a:t> las </a:t>
            </a:r>
            <a:r>
              <a:rPr lang="en-US" sz="2000" dirty="0" err="1">
                <a:latin typeface="Arial" charset="0"/>
              </a:rPr>
              <a:t>oraciones</a:t>
            </a:r>
            <a:r>
              <a:rPr lang="en-US" sz="2000" dirty="0">
                <a:latin typeface="Arial" charset="0"/>
              </a:rPr>
              <a:t>)</a:t>
            </a:r>
            <a:endParaRPr lang="en-US" sz="2000" dirty="0">
              <a:latin typeface="Arial" charset="0"/>
            </a:endParaRPr>
          </a:p>
          <a:p>
            <a:pPr marL="625475" lvl="1" indent="-225425" eaLnBrk="1" hangingPunct="1">
              <a:lnSpc>
                <a:spcPct val="90000"/>
              </a:lnSpc>
              <a:defRPr/>
            </a:pPr>
            <a:r>
              <a:rPr lang="en-US" sz="2000" dirty="0" err="1">
                <a:latin typeface="Arial" charset="0"/>
              </a:rPr>
              <a:t>Ef</a:t>
            </a:r>
            <a:r>
              <a:rPr lang="en-US" sz="2000" dirty="0">
                <a:latin typeface="Arial" charset="0"/>
              </a:rPr>
              <a:t> </a:t>
            </a:r>
            <a:r>
              <a:rPr lang="en-US" sz="2000" dirty="0">
                <a:latin typeface="Arial" charset="0"/>
              </a:rPr>
              <a:t>6:4 – </a:t>
            </a:r>
            <a:r>
              <a:rPr lang="en-US" sz="2000" dirty="0">
                <a:latin typeface="Arial" charset="0"/>
              </a:rPr>
              <a:t>padres </a:t>
            </a:r>
            <a:r>
              <a:rPr lang="en-US" sz="2000" dirty="0" err="1">
                <a:latin typeface="Arial" charset="0"/>
              </a:rPr>
              <a:t>deben</a:t>
            </a:r>
            <a:r>
              <a:rPr lang="en-US" sz="2000" dirty="0">
                <a:latin typeface="Arial" charset="0"/>
              </a:rPr>
              <a:t> </a:t>
            </a:r>
            <a:r>
              <a:rPr lang="en-US" sz="2000" dirty="0" err="1">
                <a:latin typeface="Arial" charset="0"/>
              </a:rPr>
              <a:t>dirigir</a:t>
            </a:r>
            <a:r>
              <a:rPr lang="en-US" sz="2000" dirty="0">
                <a:latin typeface="Arial" charset="0"/>
              </a:rPr>
              <a:t>: “</a:t>
            </a:r>
            <a:r>
              <a:rPr lang="en-US" sz="2000" dirty="0" err="1">
                <a:latin typeface="Arial" charset="0"/>
              </a:rPr>
              <a:t>disciplina</a:t>
            </a:r>
            <a:r>
              <a:rPr lang="en-US" sz="2000" dirty="0">
                <a:latin typeface="Arial" charset="0"/>
              </a:rPr>
              <a:t>, </a:t>
            </a:r>
            <a:r>
              <a:rPr lang="en-US" sz="2000" dirty="0" err="1">
                <a:latin typeface="Arial" charset="0"/>
              </a:rPr>
              <a:t>instrucción</a:t>
            </a:r>
            <a:r>
              <a:rPr lang="en-US" sz="2000" dirty="0">
                <a:latin typeface="Arial" charset="0"/>
              </a:rPr>
              <a:t>…del </a:t>
            </a:r>
            <a:r>
              <a:rPr lang="en-US" sz="2000" dirty="0" err="1">
                <a:latin typeface="Arial" charset="0"/>
              </a:rPr>
              <a:t>Señor</a:t>
            </a:r>
            <a:r>
              <a:rPr lang="en-US" sz="2000" dirty="0">
                <a:latin typeface="Arial" charset="0"/>
              </a:rPr>
              <a:t>”</a:t>
            </a:r>
            <a:r>
              <a:rPr lang="en-US" sz="2000" dirty="0">
                <a:latin typeface="Arial" charset="0"/>
              </a:rPr>
              <a:t/>
            </a:r>
            <a:br>
              <a:rPr lang="en-US" sz="2000" dirty="0">
                <a:latin typeface="Arial" charset="0"/>
              </a:rPr>
            </a:br>
            <a:endParaRPr lang="en-US" sz="2800" dirty="0">
              <a:latin typeface="Arial" charset="0"/>
            </a:endParaRPr>
          </a:p>
          <a:p>
            <a:pPr eaLnBrk="1" hangingPunct="1">
              <a:lnSpc>
                <a:spcPct val="90000"/>
              </a:lnSpc>
              <a:defRPr/>
            </a:pPr>
            <a:r>
              <a:rPr lang="en-US" sz="2400" dirty="0">
                <a:latin typeface="Arial" charset="0"/>
              </a:rPr>
              <a:t>¿</a:t>
            </a:r>
            <a:r>
              <a:rPr lang="en-US" sz="2400" dirty="0" err="1">
                <a:latin typeface="Arial" charset="0"/>
              </a:rPr>
              <a:t>Pecado</a:t>
            </a:r>
            <a:r>
              <a:rPr lang="en-US" sz="2400" dirty="0">
                <a:latin typeface="Arial" charset="0"/>
              </a:rPr>
              <a:t>?</a:t>
            </a:r>
            <a:endParaRPr lang="en-US" sz="2400" dirty="0">
              <a:latin typeface="Arial" charset="0"/>
            </a:endParaRPr>
          </a:p>
          <a:p>
            <a:pPr marL="625475" lvl="1" indent="-225425" eaLnBrk="1" hangingPunct="1">
              <a:lnSpc>
                <a:spcPct val="90000"/>
              </a:lnSpc>
              <a:defRPr/>
            </a:pPr>
            <a:r>
              <a:rPr lang="en-US" sz="2000" dirty="0">
                <a:latin typeface="Arial" charset="0"/>
              </a:rPr>
              <a:t>¿</a:t>
            </a:r>
            <a:r>
              <a:rPr lang="en-US" sz="2000" dirty="0" err="1">
                <a:latin typeface="Arial" charset="0"/>
              </a:rPr>
              <a:t>Usurpación</a:t>
            </a:r>
            <a:r>
              <a:rPr lang="en-US" sz="2000" dirty="0">
                <a:latin typeface="Arial" charset="0"/>
              </a:rPr>
              <a:t> de </a:t>
            </a:r>
            <a:r>
              <a:rPr lang="en-US" sz="2000" dirty="0" err="1">
                <a:latin typeface="Arial" charset="0"/>
              </a:rPr>
              <a:t>deberes</a:t>
            </a:r>
            <a:r>
              <a:rPr lang="en-US" sz="2000" dirty="0">
                <a:latin typeface="Arial" charset="0"/>
              </a:rPr>
              <a:t>? (</a:t>
            </a:r>
            <a:r>
              <a:rPr lang="en-US" sz="2000" dirty="0" err="1">
                <a:latin typeface="Arial" charset="0"/>
              </a:rPr>
              <a:t>en</a:t>
            </a:r>
            <a:r>
              <a:rPr lang="en-US" sz="2000" dirty="0">
                <a:latin typeface="Arial" charset="0"/>
              </a:rPr>
              <a:t> </a:t>
            </a:r>
            <a:r>
              <a:rPr lang="en-US" sz="2000" dirty="0" err="1">
                <a:latin typeface="Arial" charset="0"/>
              </a:rPr>
              <a:t>realidad</a:t>
            </a:r>
            <a:r>
              <a:rPr lang="en-US" sz="2000" dirty="0">
                <a:latin typeface="Arial" charset="0"/>
              </a:rPr>
              <a:t> </a:t>
            </a:r>
            <a:r>
              <a:rPr lang="en-US" sz="2000" dirty="0" err="1">
                <a:latin typeface="Arial" charset="0"/>
              </a:rPr>
              <a:t>es</a:t>
            </a:r>
            <a:r>
              <a:rPr lang="en-US" sz="2000" dirty="0">
                <a:latin typeface="Arial" charset="0"/>
              </a:rPr>
              <a:t> </a:t>
            </a:r>
            <a:r>
              <a:rPr lang="en-US" sz="2000" dirty="0" err="1">
                <a:latin typeface="Arial" charset="0"/>
              </a:rPr>
              <a:t>asunto</a:t>
            </a:r>
            <a:r>
              <a:rPr lang="en-US" sz="2000" dirty="0">
                <a:latin typeface="Arial" charset="0"/>
              </a:rPr>
              <a:t> de la </a:t>
            </a:r>
            <a:r>
              <a:rPr lang="en-US" sz="2000" dirty="0" err="1">
                <a:latin typeface="Arial" charset="0"/>
              </a:rPr>
              <a:t>voluntad</a:t>
            </a:r>
            <a:r>
              <a:rPr lang="en-US" sz="2000" dirty="0">
                <a:latin typeface="Arial" charset="0"/>
              </a:rPr>
              <a:t> de </a:t>
            </a:r>
            <a:r>
              <a:rPr lang="en-US" sz="2000" dirty="0" err="1">
                <a:latin typeface="Arial" charset="0"/>
              </a:rPr>
              <a:t>él</a:t>
            </a:r>
            <a:r>
              <a:rPr lang="en-US" sz="2000" dirty="0">
                <a:latin typeface="Arial" charset="0"/>
              </a:rPr>
              <a:t>)</a:t>
            </a:r>
            <a:r>
              <a:rPr lang="en-US" sz="2000" dirty="0">
                <a:latin typeface="Arial" charset="0"/>
              </a:rPr>
              <a:t/>
            </a:r>
            <a:br>
              <a:rPr lang="en-US" sz="2000" dirty="0">
                <a:latin typeface="Arial" charset="0"/>
              </a:rPr>
            </a:br>
            <a:endParaRPr lang="en-US" sz="2800" dirty="0">
              <a:latin typeface="Arial" charset="0"/>
            </a:endParaRPr>
          </a:p>
          <a:p>
            <a:pPr eaLnBrk="1" hangingPunct="1">
              <a:lnSpc>
                <a:spcPct val="90000"/>
              </a:lnSpc>
              <a:defRPr/>
            </a:pPr>
            <a:r>
              <a:rPr lang="en-US" sz="2400" dirty="0" err="1">
                <a:latin typeface="Arial" charset="0"/>
              </a:rPr>
              <a:t>Acción</a:t>
            </a:r>
            <a:r>
              <a:rPr lang="en-US" sz="2400" dirty="0">
                <a:latin typeface="Arial" charset="0"/>
              </a:rPr>
              <a:t> </a:t>
            </a:r>
            <a:r>
              <a:rPr lang="en-US" sz="2400" dirty="0" err="1">
                <a:latin typeface="Arial" charset="0"/>
              </a:rPr>
              <a:t>inmediata</a:t>
            </a:r>
            <a:endParaRPr lang="en-US" sz="2400" dirty="0">
              <a:latin typeface="Arial" charset="0"/>
            </a:endParaRPr>
          </a:p>
          <a:p>
            <a:pPr marL="625475" lvl="1" indent="-225425" eaLnBrk="1" hangingPunct="1">
              <a:lnSpc>
                <a:spcPct val="90000"/>
              </a:lnSpc>
              <a:defRPr/>
            </a:pPr>
            <a:r>
              <a:rPr lang="en-US" sz="2000" dirty="0" err="1">
                <a:latin typeface="Arial" charset="0"/>
              </a:rPr>
              <a:t>Pedir</a:t>
            </a:r>
            <a:r>
              <a:rPr lang="en-US" sz="2000" dirty="0">
                <a:latin typeface="Arial" charset="0"/>
              </a:rPr>
              <a:t> </a:t>
            </a:r>
            <a:r>
              <a:rPr lang="en-US" sz="2000" dirty="0" err="1">
                <a:latin typeface="Arial" charset="0"/>
              </a:rPr>
              <a:t>disculpas</a:t>
            </a:r>
            <a:r>
              <a:rPr lang="en-US" sz="2000" dirty="0">
                <a:latin typeface="Arial" charset="0"/>
              </a:rPr>
              <a:t> </a:t>
            </a:r>
            <a:r>
              <a:rPr lang="en-US" sz="2000" dirty="0" err="1">
                <a:latin typeface="Arial" charset="0"/>
              </a:rPr>
              <a:t>por</a:t>
            </a:r>
            <a:r>
              <a:rPr lang="en-US" sz="2000" dirty="0">
                <a:latin typeface="Arial" charset="0"/>
              </a:rPr>
              <a:t> </a:t>
            </a:r>
            <a:r>
              <a:rPr lang="en-US" sz="2000" dirty="0" err="1">
                <a:latin typeface="Arial" charset="0"/>
              </a:rPr>
              <a:t>quitarle</a:t>
            </a:r>
            <a:r>
              <a:rPr lang="en-US" sz="2000" dirty="0">
                <a:latin typeface="Arial" charset="0"/>
              </a:rPr>
              <a:t> la </a:t>
            </a:r>
            <a:r>
              <a:rPr lang="en-US" sz="2000" dirty="0" err="1">
                <a:latin typeface="Arial" charset="0"/>
              </a:rPr>
              <a:t>dirección</a:t>
            </a:r>
            <a:r>
              <a:rPr lang="en-US" sz="2000" dirty="0">
                <a:latin typeface="Arial" charset="0"/>
              </a:rPr>
              <a:t> </a:t>
            </a:r>
            <a:r>
              <a:rPr lang="en-US" sz="2000" dirty="0" err="1">
                <a:latin typeface="Arial" charset="0"/>
              </a:rPr>
              <a:t>si</a:t>
            </a:r>
            <a:r>
              <a:rPr lang="en-US" sz="2000" dirty="0">
                <a:latin typeface="Arial" charset="0"/>
              </a:rPr>
              <a:t> </a:t>
            </a:r>
            <a:r>
              <a:rPr lang="en-US" sz="2000" dirty="0" err="1">
                <a:latin typeface="Arial" charset="0"/>
              </a:rPr>
              <a:t>eso</a:t>
            </a:r>
            <a:r>
              <a:rPr lang="en-US" sz="2000" dirty="0">
                <a:latin typeface="Arial" charset="0"/>
              </a:rPr>
              <a:t> </a:t>
            </a:r>
            <a:r>
              <a:rPr lang="en-US" sz="2000" dirty="0" err="1">
                <a:latin typeface="Arial" charset="0"/>
              </a:rPr>
              <a:t>anula</a:t>
            </a:r>
            <a:r>
              <a:rPr lang="en-US" sz="2000" dirty="0">
                <a:latin typeface="Arial" charset="0"/>
              </a:rPr>
              <a:t> </a:t>
            </a:r>
            <a:r>
              <a:rPr lang="en-US" sz="2000" dirty="0" err="1">
                <a:latin typeface="Arial" charset="0"/>
              </a:rPr>
              <a:t>su</a:t>
            </a:r>
            <a:r>
              <a:rPr lang="en-US" sz="2000" dirty="0">
                <a:latin typeface="Arial" charset="0"/>
              </a:rPr>
              <a:t> </a:t>
            </a:r>
            <a:r>
              <a:rPr lang="en-US" sz="2000" dirty="0" err="1">
                <a:latin typeface="Arial" charset="0"/>
              </a:rPr>
              <a:t>autoridad</a:t>
            </a:r>
            <a:r>
              <a:rPr lang="en-US" sz="2000" dirty="0">
                <a:latin typeface="Arial" charset="0"/>
              </a:rPr>
              <a:t>, </a:t>
            </a:r>
            <a:r>
              <a:rPr lang="en-US" sz="2000" dirty="0" err="1">
                <a:latin typeface="Arial" charset="0"/>
              </a:rPr>
              <a:t>pedirle</a:t>
            </a:r>
            <a:r>
              <a:rPr lang="en-US" sz="2000" dirty="0">
                <a:latin typeface="Arial" charset="0"/>
              </a:rPr>
              <a:t> </a:t>
            </a:r>
            <a:r>
              <a:rPr lang="en-US" sz="2000" dirty="0" err="1">
                <a:latin typeface="Arial" charset="0"/>
              </a:rPr>
              <a:t>ayuda</a:t>
            </a:r>
            <a:r>
              <a:rPr lang="en-US" sz="2000" dirty="0">
                <a:latin typeface="Arial" charset="0"/>
              </a:rPr>
              <a:t> </a:t>
            </a:r>
            <a:r>
              <a:rPr lang="en-US" sz="2000" dirty="0" err="1">
                <a:latin typeface="Arial" charset="0"/>
              </a:rPr>
              <a:t>en</a:t>
            </a:r>
            <a:r>
              <a:rPr lang="en-US" sz="2000" dirty="0">
                <a:latin typeface="Arial" charset="0"/>
              </a:rPr>
              <a:t> </a:t>
            </a:r>
            <a:r>
              <a:rPr lang="en-US" sz="2000" dirty="0" err="1">
                <a:latin typeface="Arial" charset="0"/>
              </a:rPr>
              <a:t>cuanto</a:t>
            </a:r>
            <a:r>
              <a:rPr lang="en-US" sz="2000" dirty="0">
                <a:latin typeface="Arial" charset="0"/>
              </a:rPr>
              <a:t> a </a:t>
            </a:r>
            <a:r>
              <a:rPr lang="en-US" sz="2000" dirty="0" err="1">
                <a:latin typeface="Arial" charset="0"/>
              </a:rPr>
              <a:t>cómo</a:t>
            </a:r>
            <a:r>
              <a:rPr lang="en-US" sz="2000" dirty="0">
                <a:latin typeface="Arial" charset="0"/>
              </a:rPr>
              <a:t> </a:t>
            </a:r>
            <a:r>
              <a:rPr lang="en-US" sz="2000" dirty="0" err="1">
                <a:latin typeface="Arial" charset="0"/>
              </a:rPr>
              <a:t>proceder</a:t>
            </a:r>
            <a:r>
              <a:rPr lang="en-US" sz="2000" dirty="0">
                <a:latin typeface="Arial" charset="0"/>
              </a:rPr>
              <a:t>.</a:t>
            </a:r>
            <a:endParaRPr lang="en-US" sz="2000" dirty="0">
              <a:latin typeface="Arial" charset="0"/>
            </a:endParaRPr>
          </a:p>
          <a:p>
            <a:pPr marL="225425" indent="-225425" eaLnBrk="1" hangingPunct="1">
              <a:lnSpc>
                <a:spcPct val="90000"/>
              </a:lnSpc>
              <a:defRPr/>
            </a:pPr>
            <a:endParaRPr lang="en-US" sz="2800" dirty="0">
              <a:latin typeface="Arial" charset="0"/>
            </a:endParaRPr>
          </a:p>
        </p:txBody>
      </p:sp>
    </p:spTree>
    <p:extLst>
      <p:ext uri="{BB962C8B-B14F-4D97-AF65-F5344CB8AC3E}">
        <p14:creationId xmlns:p14="http://schemas.microsoft.com/office/powerpoint/2010/main" val="1650851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xmlns="" id="{13356CFC-F6D5-FB84-C4D4-F2D0F0691666}"/>
              </a:ext>
            </a:extLst>
          </p:cNvPr>
          <p:cNvSpPr>
            <a:spLocks noGrp="1" noChangeArrowheads="1"/>
          </p:cNvSpPr>
          <p:nvPr>
            <p:ph type="title"/>
          </p:nvPr>
        </p:nvSpPr>
        <p:spPr>
          <a:xfrm>
            <a:off x="2134394" y="0"/>
            <a:ext cx="7772400" cy="457200"/>
          </a:xfrm>
        </p:spPr>
        <p:txBody>
          <a:bodyPr/>
          <a:lstStyle/>
          <a:p>
            <a:pPr eaLnBrk="1" hangingPunct="1"/>
            <a:r>
              <a:rPr lang="en-US" altLang="en-US" sz="3200" dirty="0">
                <a:latin typeface="Arial" panose="020B0604020202020204" pitchFamily="34" charset="0"/>
              </a:rPr>
              <a:t>Ramona - </a:t>
            </a:r>
            <a:r>
              <a:rPr lang="en-US" altLang="en-US" sz="3200" dirty="0" err="1">
                <a:latin typeface="Arial" panose="020B0604020202020204" pitchFamily="34" charset="0"/>
              </a:rPr>
              <a:t>Sugerencias</a:t>
            </a:r>
            <a:endParaRPr lang="en-US" altLang="en-US" sz="3200" dirty="0">
              <a:latin typeface="Arial" panose="020B0604020202020204" pitchFamily="34" charset="0"/>
            </a:endParaRPr>
          </a:p>
        </p:txBody>
      </p:sp>
      <p:sp>
        <p:nvSpPr>
          <p:cNvPr id="4099" name="Rectangle 3">
            <a:extLst>
              <a:ext uri="{FF2B5EF4-FFF2-40B4-BE49-F238E27FC236}">
                <a16:creationId xmlns:a16="http://schemas.microsoft.com/office/drawing/2014/main" xmlns="" id="{81FEECE2-561F-CF4D-A7D6-9CAE5E047E2D}"/>
              </a:ext>
            </a:extLst>
          </p:cNvPr>
          <p:cNvSpPr>
            <a:spLocks noGrp="1" noChangeArrowheads="1"/>
          </p:cNvSpPr>
          <p:nvPr>
            <p:ph type="body" idx="1"/>
          </p:nvPr>
        </p:nvSpPr>
        <p:spPr>
          <a:xfrm>
            <a:off x="467163" y="533400"/>
            <a:ext cx="11106862" cy="6324600"/>
          </a:xfrm>
        </p:spPr>
        <p:txBody>
          <a:bodyPr>
            <a:normAutofit fontScale="92500" lnSpcReduction="20000"/>
          </a:bodyPr>
          <a:lstStyle/>
          <a:p>
            <a:pPr marL="225425" indent="-225425" eaLnBrk="1" hangingPunct="1">
              <a:lnSpc>
                <a:spcPct val="120000"/>
              </a:lnSpc>
              <a:spcBef>
                <a:spcPts val="0"/>
              </a:spcBef>
              <a:defRPr/>
            </a:pPr>
            <a:r>
              <a:rPr lang="en-US" sz="2800" dirty="0"/>
              <a:t>Piedad</a:t>
            </a:r>
            <a:endParaRPr lang="en-US" sz="2800" dirty="0"/>
          </a:p>
          <a:p>
            <a:pPr marL="625475" lvl="1" indent="-225425" eaLnBrk="1" hangingPunct="1">
              <a:lnSpc>
                <a:spcPct val="120000"/>
              </a:lnSpc>
              <a:spcBef>
                <a:spcPts val="0"/>
              </a:spcBef>
              <a:defRPr/>
            </a:pPr>
            <a:r>
              <a:rPr lang="en-US" sz="2400" dirty="0" err="1"/>
              <a:t>Estudiar</a:t>
            </a:r>
            <a:r>
              <a:rPr lang="en-US" sz="2400" dirty="0"/>
              <a:t> </a:t>
            </a:r>
            <a:r>
              <a:rPr lang="en-US" sz="2400" dirty="0" err="1"/>
              <a:t>en</a:t>
            </a:r>
            <a:r>
              <a:rPr lang="en-US" sz="2400" dirty="0"/>
              <a:t> </a:t>
            </a:r>
            <a:r>
              <a:rPr lang="en-US" sz="2400" dirty="0" err="1"/>
              <a:t>otros</a:t>
            </a:r>
            <a:r>
              <a:rPr lang="en-US" sz="2400" dirty="0"/>
              <a:t> </a:t>
            </a:r>
            <a:r>
              <a:rPr lang="en-US" sz="2400" dirty="0" err="1"/>
              <a:t>momentos</a:t>
            </a:r>
            <a:r>
              <a:rPr lang="en-US" sz="2400" dirty="0"/>
              <a:t> con las </a:t>
            </a:r>
            <a:r>
              <a:rPr lang="en-US" sz="2400" dirty="0" err="1"/>
              <a:t>niñas</a:t>
            </a:r>
            <a:r>
              <a:rPr lang="en-US" sz="2400" dirty="0"/>
              <a:t> (¿no se ha </a:t>
            </a:r>
            <a:r>
              <a:rPr lang="en-US" sz="2400" dirty="0" err="1"/>
              <a:t>hecho</a:t>
            </a:r>
            <a:r>
              <a:rPr lang="en-US" sz="2400" dirty="0"/>
              <a:t> </a:t>
            </a:r>
            <a:r>
              <a:rPr lang="en-US" sz="2400" dirty="0" err="1"/>
              <a:t>esto</a:t>
            </a:r>
            <a:r>
              <a:rPr lang="en-US" sz="2400" dirty="0"/>
              <a:t> </a:t>
            </a:r>
            <a:r>
              <a:rPr lang="en-US" sz="2400" dirty="0" err="1"/>
              <a:t>desde</a:t>
            </a:r>
            <a:r>
              <a:rPr lang="en-US" sz="2400" dirty="0"/>
              <a:t> </a:t>
            </a:r>
            <a:r>
              <a:rPr lang="en-US" sz="2400" dirty="0" err="1"/>
              <a:t>siempre</a:t>
            </a:r>
            <a:r>
              <a:rPr lang="en-US" sz="2400" dirty="0"/>
              <a:t>?)</a:t>
            </a:r>
            <a:endParaRPr lang="en-US" sz="2400" dirty="0"/>
          </a:p>
          <a:p>
            <a:pPr marL="625475" lvl="1" indent="-225425" eaLnBrk="1" hangingPunct="1">
              <a:lnSpc>
                <a:spcPct val="120000"/>
              </a:lnSpc>
              <a:spcBef>
                <a:spcPts val="0"/>
              </a:spcBef>
              <a:defRPr/>
            </a:pPr>
            <a:r>
              <a:rPr lang="en-US" sz="2400" dirty="0" err="1"/>
              <a:t>Lidiar</a:t>
            </a:r>
            <a:r>
              <a:rPr lang="en-US" sz="2400" dirty="0"/>
              <a:t> con </a:t>
            </a:r>
            <a:r>
              <a:rPr lang="en-US" sz="2400" dirty="0" err="1"/>
              <a:t>su</a:t>
            </a:r>
            <a:r>
              <a:rPr lang="en-US" sz="2400" dirty="0"/>
              <a:t> </a:t>
            </a:r>
            <a:r>
              <a:rPr lang="en-US" sz="2400" dirty="0" err="1"/>
              <a:t>propia</a:t>
            </a:r>
            <a:r>
              <a:rPr lang="en-US" sz="2400" dirty="0"/>
              <a:t> </a:t>
            </a:r>
            <a:r>
              <a:rPr lang="en-US" sz="2400" dirty="0" err="1"/>
              <a:t>inseguridad</a:t>
            </a:r>
            <a:r>
              <a:rPr lang="en-US" sz="2400" dirty="0"/>
              <a:t> (</a:t>
            </a:r>
            <a:r>
              <a:rPr lang="en-US" sz="2400" dirty="0" err="1"/>
              <a:t>en</a:t>
            </a:r>
            <a:r>
              <a:rPr lang="en-US" sz="2400" dirty="0"/>
              <a:t> </a:t>
            </a:r>
            <a:r>
              <a:rPr lang="en-US" sz="2400" dirty="0" err="1"/>
              <a:t>cuanto</a:t>
            </a:r>
            <a:r>
              <a:rPr lang="en-US" sz="2400" dirty="0"/>
              <a:t> a </a:t>
            </a:r>
            <a:r>
              <a:rPr lang="en-US" sz="2400" dirty="0" err="1"/>
              <a:t>los</a:t>
            </a:r>
            <a:r>
              <a:rPr lang="en-US" sz="2400" dirty="0"/>
              <a:t> </a:t>
            </a:r>
            <a:r>
              <a:rPr lang="en-US" sz="2400" dirty="0" err="1"/>
              <a:t>ingresos</a:t>
            </a:r>
            <a:r>
              <a:rPr lang="en-US" sz="2400" dirty="0"/>
              <a:t>, </a:t>
            </a:r>
            <a:r>
              <a:rPr lang="en-US" sz="2400" dirty="0" err="1"/>
              <a:t>futuro</a:t>
            </a:r>
            <a:r>
              <a:rPr lang="en-US" sz="2400" dirty="0"/>
              <a:t>)</a:t>
            </a:r>
            <a:endParaRPr lang="en-US" sz="2400" dirty="0"/>
          </a:p>
          <a:p>
            <a:pPr marL="225425" indent="-225425" eaLnBrk="1" hangingPunct="1">
              <a:lnSpc>
                <a:spcPct val="120000"/>
              </a:lnSpc>
              <a:spcBef>
                <a:spcPts val="0"/>
              </a:spcBef>
              <a:defRPr/>
            </a:pPr>
            <a:r>
              <a:rPr lang="en-US" sz="2800" dirty="0" err="1"/>
              <a:t>Falta</a:t>
            </a:r>
            <a:r>
              <a:rPr lang="en-US" sz="2800" dirty="0"/>
              <a:t> de </a:t>
            </a:r>
            <a:r>
              <a:rPr lang="en-US" sz="2800" dirty="0" err="1"/>
              <a:t>egoísmo</a:t>
            </a:r>
            <a:endParaRPr lang="en-US" sz="2800" dirty="0"/>
          </a:p>
          <a:p>
            <a:pPr marL="625475" lvl="1" indent="-225425" eaLnBrk="1" hangingPunct="1">
              <a:lnSpc>
                <a:spcPct val="120000"/>
              </a:lnSpc>
              <a:spcBef>
                <a:spcPts val="0"/>
              </a:spcBef>
              <a:defRPr/>
            </a:pPr>
            <a:r>
              <a:rPr lang="en-US" sz="2400" dirty="0" err="1"/>
              <a:t>Honrar</a:t>
            </a:r>
            <a:r>
              <a:rPr lang="en-US" sz="2400" dirty="0"/>
              <a:t> a Rob </a:t>
            </a:r>
            <a:r>
              <a:rPr lang="en-US" sz="2400" dirty="0" err="1"/>
              <a:t>por</a:t>
            </a:r>
            <a:r>
              <a:rPr lang="en-US" sz="2400" dirty="0"/>
              <a:t>: </a:t>
            </a:r>
            <a:r>
              <a:rPr lang="en-US" sz="2400" dirty="0" err="1"/>
              <a:t>su</a:t>
            </a:r>
            <a:r>
              <a:rPr lang="en-US" sz="2400" dirty="0"/>
              <a:t> </a:t>
            </a:r>
            <a:r>
              <a:rPr lang="en-US" sz="2400" dirty="0" err="1"/>
              <a:t>obediencia</a:t>
            </a:r>
            <a:r>
              <a:rPr lang="en-US" sz="2400" dirty="0"/>
              <a:t>, </a:t>
            </a:r>
            <a:r>
              <a:rPr lang="en-US" sz="2400" dirty="0" err="1"/>
              <a:t>su</a:t>
            </a:r>
            <a:r>
              <a:rPr lang="en-US" sz="2400" dirty="0"/>
              <a:t> provision, </a:t>
            </a:r>
            <a:r>
              <a:rPr lang="en-US" sz="2400" dirty="0" err="1"/>
              <a:t>su</a:t>
            </a:r>
            <a:r>
              <a:rPr lang="en-US" sz="2400" dirty="0"/>
              <a:t> </a:t>
            </a:r>
            <a:r>
              <a:rPr lang="en-US" sz="2400" dirty="0" err="1"/>
              <a:t>personalidad</a:t>
            </a:r>
            <a:r>
              <a:rPr lang="en-US" sz="2400" dirty="0"/>
              <a:t>, </a:t>
            </a:r>
            <a:r>
              <a:rPr lang="en-US" sz="2400" dirty="0" err="1"/>
              <a:t>su</a:t>
            </a:r>
            <a:r>
              <a:rPr lang="en-US" sz="2400" dirty="0"/>
              <a:t> </a:t>
            </a:r>
            <a:r>
              <a:rPr lang="en-US" sz="2400" dirty="0" err="1"/>
              <a:t>ser</a:t>
            </a:r>
            <a:r>
              <a:rPr lang="en-US" sz="2400" dirty="0"/>
              <a:t> padre</a:t>
            </a:r>
            <a:endParaRPr lang="en-US" sz="2400" dirty="0"/>
          </a:p>
          <a:p>
            <a:pPr marL="625475" lvl="1" indent="-225425" eaLnBrk="1" hangingPunct="1">
              <a:lnSpc>
                <a:spcPct val="120000"/>
              </a:lnSpc>
              <a:spcBef>
                <a:spcPts val="0"/>
              </a:spcBef>
              <a:defRPr/>
            </a:pPr>
            <a:r>
              <a:rPr lang="en-US" sz="2400" dirty="0" err="1"/>
              <a:t>Poner</a:t>
            </a:r>
            <a:r>
              <a:rPr lang="en-US" sz="2400" dirty="0"/>
              <a:t> </a:t>
            </a:r>
            <a:r>
              <a:rPr lang="en-US" sz="2400" dirty="0" err="1"/>
              <a:t>ejemplo</a:t>
            </a:r>
            <a:r>
              <a:rPr lang="en-US" sz="2400" dirty="0"/>
              <a:t> para las </a:t>
            </a:r>
            <a:r>
              <a:rPr lang="en-US" sz="2400" dirty="0" err="1"/>
              <a:t>niñas</a:t>
            </a:r>
            <a:r>
              <a:rPr lang="en-US" sz="2400" dirty="0"/>
              <a:t> de </a:t>
            </a:r>
            <a:r>
              <a:rPr lang="en-US" sz="2400" dirty="0" err="1"/>
              <a:t>respeto</a:t>
            </a:r>
            <a:r>
              <a:rPr lang="en-US" sz="2400" dirty="0"/>
              <a:t> y </a:t>
            </a:r>
            <a:r>
              <a:rPr lang="en-US" sz="2400" dirty="0" err="1"/>
              <a:t>honra</a:t>
            </a:r>
            <a:endParaRPr lang="en-US" sz="2400" dirty="0"/>
          </a:p>
          <a:p>
            <a:pPr marL="625475" lvl="1" indent="-225425" eaLnBrk="1" hangingPunct="1">
              <a:lnSpc>
                <a:spcPct val="120000"/>
              </a:lnSpc>
              <a:spcBef>
                <a:spcPts val="0"/>
              </a:spcBef>
              <a:defRPr/>
            </a:pPr>
            <a:r>
              <a:rPr lang="en-US" sz="2400" dirty="0" err="1"/>
              <a:t>Ofrecer</a:t>
            </a:r>
            <a:r>
              <a:rPr lang="en-US" sz="2400" dirty="0"/>
              <a:t> </a:t>
            </a:r>
            <a:r>
              <a:rPr lang="en-US" sz="2400" dirty="0" err="1"/>
              <a:t>buscar</a:t>
            </a:r>
            <a:r>
              <a:rPr lang="en-US" sz="2400" dirty="0"/>
              <a:t> material “</a:t>
            </a:r>
            <a:r>
              <a:rPr lang="en-US" sz="2400" dirty="0" err="1"/>
              <a:t>fácil</a:t>
            </a:r>
            <a:r>
              <a:rPr lang="en-US" sz="2400" dirty="0"/>
              <a:t> de </a:t>
            </a:r>
            <a:r>
              <a:rPr lang="en-US" sz="2400" dirty="0" err="1"/>
              <a:t>usar</a:t>
            </a:r>
            <a:r>
              <a:rPr lang="en-US" sz="2400" dirty="0"/>
              <a:t>” – </a:t>
            </a:r>
            <a:r>
              <a:rPr lang="en-US" sz="2400" dirty="0" err="1"/>
              <a:t>buscar</a:t>
            </a:r>
            <a:r>
              <a:rPr lang="en-US" sz="2400" dirty="0"/>
              <a:t> la </a:t>
            </a:r>
            <a:r>
              <a:rPr lang="en-US" sz="2400" dirty="0" err="1"/>
              <a:t>manera</a:t>
            </a:r>
            <a:r>
              <a:rPr lang="en-US" sz="2400" dirty="0"/>
              <a:t> de </a:t>
            </a:r>
            <a:r>
              <a:rPr lang="en-US" sz="2400" dirty="0" err="1"/>
              <a:t>hacer</a:t>
            </a:r>
            <a:r>
              <a:rPr lang="en-US" sz="2400" dirty="0"/>
              <a:t> que </a:t>
            </a:r>
            <a:r>
              <a:rPr lang="en-US" sz="2400" dirty="0" err="1"/>
              <a:t>él</a:t>
            </a:r>
            <a:r>
              <a:rPr lang="en-US" sz="2400" dirty="0"/>
              <a:t> se </a:t>
            </a:r>
            <a:r>
              <a:rPr lang="en-US" sz="2400" dirty="0" err="1"/>
              <a:t>vea</a:t>
            </a:r>
            <a:r>
              <a:rPr lang="en-US" sz="2400" dirty="0"/>
              <a:t> </a:t>
            </a:r>
            <a:r>
              <a:rPr lang="en-US" sz="2400" dirty="0" err="1"/>
              <a:t>bien</a:t>
            </a:r>
            <a:endParaRPr lang="en-US" sz="2400" dirty="0"/>
          </a:p>
          <a:p>
            <a:pPr marL="225425" indent="-225425" eaLnBrk="1" hangingPunct="1">
              <a:lnSpc>
                <a:spcPct val="120000"/>
              </a:lnSpc>
              <a:spcBef>
                <a:spcPts val="0"/>
              </a:spcBef>
              <a:defRPr/>
            </a:pPr>
            <a:r>
              <a:rPr lang="en-US" sz="2800" dirty="0" err="1"/>
              <a:t>Tolerancia</a:t>
            </a:r>
            <a:r>
              <a:rPr lang="en-US" sz="2800" dirty="0"/>
              <a:t> y </a:t>
            </a:r>
            <a:r>
              <a:rPr lang="en-US" sz="2800" dirty="0" err="1"/>
              <a:t>perdón</a:t>
            </a:r>
            <a:endParaRPr lang="en-US" sz="2800" dirty="0"/>
          </a:p>
          <a:p>
            <a:pPr marL="625475" lvl="1" indent="-225425" eaLnBrk="1" hangingPunct="1">
              <a:lnSpc>
                <a:spcPct val="120000"/>
              </a:lnSpc>
              <a:spcBef>
                <a:spcPts val="0"/>
              </a:spcBef>
              <a:defRPr/>
            </a:pPr>
            <a:r>
              <a:rPr lang="en-US" sz="2400" dirty="0" err="1"/>
              <a:t>Aprender</a:t>
            </a:r>
            <a:r>
              <a:rPr lang="en-US" sz="2400" dirty="0"/>
              <a:t> a </a:t>
            </a:r>
            <a:r>
              <a:rPr lang="en-US" sz="2400" dirty="0" err="1"/>
              <a:t>tolerar</a:t>
            </a:r>
            <a:r>
              <a:rPr lang="en-US" sz="2400" dirty="0"/>
              <a:t> la </a:t>
            </a:r>
            <a:r>
              <a:rPr lang="en-US" sz="2400" dirty="0" err="1"/>
              <a:t>procrastinación</a:t>
            </a:r>
            <a:r>
              <a:rPr lang="en-US" sz="2400" dirty="0"/>
              <a:t> </a:t>
            </a:r>
            <a:r>
              <a:rPr lang="en-US" sz="2400" dirty="0"/>
              <a:t>/ </a:t>
            </a:r>
            <a:r>
              <a:rPr lang="en-US" sz="2400" dirty="0" err="1"/>
              <a:t>toma</a:t>
            </a:r>
            <a:r>
              <a:rPr lang="en-US" sz="2400" dirty="0"/>
              <a:t> de </a:t>
            </a:r>
            <a:r>
              <a:rPr lang="en-US" sz="2400" dirty="0" err="1"/>
              <a:t>riesgos</a:t>
            </a:r>
            <a:endParaRPr lang="en-US" sz="2400" dirty="0"/>
          </a:p>
          <a:p>
            <a:pPr marL="225425" indent="-225425" eaLnBrk="1" hangingPunct="1">
              <a:lnSpc>
                <a:spcPct val="120000"/>
              </a:lnSpc>
              <a:spcBef>
                <a:spcPts val="0"/>
              </a:spcBef>
              <a:defRPr/>
            </a:pPr>
            <a:r>
              <a:rPr lang="es-ES" sz="2800" dirty="0"/>
              <a:t>Bondad y contentamiento</a:t>
            </a:r>
            <a:endParaRPr lang="en-US" sz="2800" dirty="0"/>
          </a:p>
          <a:p>
            <a:pPr marL="625475" lvl="1" indent="-225425" eaLnBrk="1" hangingPunct="1">
              <a:lnSpc>
                <a:spcPct val="120000"/>
              </a:lnSpc>
              <a:spcBef>
                <a:spcPts val="0"/>
              </a:spcBef>
              <a:defRPr/>
            </a:pPr>
            <a:r>
              <a:rPr lang="en-US" sz="2400" dirty="0" err="1"/>
              <a:t>Manejar</a:t>
            </a:r>
            <a:r>
              <a:rPr lang="en-US" sz="2400" dirty="0"/>
              <a:t> </a:t>
            </a:r>
            <a:r>
              <a:rPr lang="en-US" sz="2400" dirty="0" err="1"/>
              <a:t>sus</a:t>
            </a:r>
            <a:r>
              <a:rPr lang="en-US" sz="2400" dirty="0"/>
              <a:t> </a:t>
            </a:r>
            <a:r>
              <a:rPr lang="en-US" sz="2400" dirty="0" err="1"/>
              <a:t>propias</a:t>
            </a:r>
            <a:r>
              <a:rPr lang="en-US" sz="2400" dirty="0"/>
              <a:t> </a:t>
            </a:r>
            <a:r>
              <a:rPr lang="en-US" sz="2400" dirty="0" err="1"/>
              <a:t>expectativas</a:t>
            </a:r>
            <a:r>
              <a:rPr lang="en-US" sz="2400" dirty="0"/>
              <a:t> </a:t>
            </a:r>
            <a:r>
              <a:rPr lang="en-US" sz="2400" dirty="0" err="1"/>
              <a:t>en</a:t>
            </a:r>
            <a:r>
              <a:rPr lang="en-US" sz="2400" dirty="0"/>
              <a:t> </a:t>
            </a:r>
            <a:r>
              <a:rPr lang="en-US" sz="2400" dirty="0" err="1"/>
              <a:t>cuanto</a:t>
            </a:r>
            <a:r>
              <a:rPr lang="en-US" sz="2400" dirty="0"/>
              <a:t> a </a:t>
            </a:r>
            <a:r>
              <a:rPr lang="en-US" sz="2400" dirty="0" err="1"/>
              <a:t>su</a:t>
            </a:r>
            <a:r>
              <a:rPr lang="en-US" sz="2400" dirty="0"/>
              <a:t> </a:t>
            </a:r>
            <a:r>
              <a:rPr lang="en-US" sz="2400" dirty="0" err="1"/>
              <a:t>crecimiento</a:t>
            </a:r>
            <a:r>
              <a:rPr lang="en-US" sz="2400" dirty="0"/>
              <a:t> (y </a:t>
            </a:r>
            <a:r>
              <a:rPr lang="en-US" sz="2400" dirty="0" err="1"/>
              <a:t>cambio</a:t>
            </a:r>
            <a:r>
              <a:rPr lang="en-US" sz="2400" dirty="0"/>
              <a:t> de </a:t>
            </a:r>
            <a:r>
              <a:rPr lang="en-US" sz="2400" dirty="0" err="1"/>
              <a:t>personalidad</a:t>
            </a:r>
            <a:r>
              <a:rPr lang="en-US" sz="2400" dirty="0"/>
              <a:t>)</a:t>
            </a:r>
            <a:endParaRPr lang="en-US" sz="2400" dirty="0"/>
          </a:p>
          <a:p>
            <a:pPr marL="625475" lvl="1" indent="-225425" eaLnBrk="1" hangingPunct="1">
              <a:lnSpc>
                <a:spcPct val="120000"/>
              </a:lnSpc>
              <a:spcBef>
                <a:spcPts val="0"/>
              </a:spcBef>
              <a:defRPr/>
            </a:pPr>
            <a:r>
              <a:rPr lang="en-US" sz="2400" dirty="0" err="1"/>
              <a:t>Alegrarse</a:t>
            </a:r>
            <a:r>
              <a:rPr lang="en-US" sz="2400" dirty="0"/>
              <a:t> </a:t>
            </a:r>
            <a:r>
              <a:rPr lang="en-US" sz="2400" dirty="0" err="1"/>
              <a:t>por</a:t>
            </a:r>
            <a:r>
              <a:rPr lang="en-US" sz="2400" dirty="0"/>
              <a:t> las </a:t>
            </a:r>
            <a:r>
              <a:rPr lang="en-US" sz="2400" dirty="0" err="1"/>
              <a:t>fortalezas</a:t>
            </a:r>
            <a:r>
              <a:rPr lang="en-US" sz="2400" dirty="0"/>
              <a:t> de </a:t>
            </a:r>
            <a:r>
              <a:rPr lang="en-US" sz="2400" dirty="0" err="1"/>
              <a:t>él</a:t>
            </a:r>
            <a:r>
              <a:rPr lang="en-US" sz="2400" dirty="0"/>
              <a:t>: </a:t>
            </a:r>
            <a:r>
              <a:rPr lang="en-US" sz="2400" dirty="0" err="1"/>
              <a:t>extrovertido</a:t>
            </a:r>
            <a:r>
              <a:rPr lang="en-US" sz="2400" dirty="0"/>
              <a:t>, sin </a:t>
            </a:r>
            <a:r>
              <a:rPr lang="en-US" sz="2400" dirty="0" err="1"/>
              <a:t>miedo</a:t>
            </a:r>
            <a:r>
              <a:rPr lang="en-US" sz="2400" dirty="0"/>
              <a:t> a </a:t>
            </a:r>
            <a:r>
              <a:rPr lang="en-US" sz="2400" dirty="0" err="1"/>
              <a:t>los</a:t>
            </a:r>
            <a:r>
              <a:rPr lang="en-US" sz="2400" dirty="0"/>
              <a:t> </a:t>
            </a:r>
            <a:r>
              <a:rPr lang="en-US" sz="2400" dirty="0" err="1"/>
              <a:t>riesgos</a:t>
            </a:r>
            <a:r>
              <a:rPr lang="en-US" sz="2400" dirty="0"/>
              <a:t>/</a:t>
            </a:r>
            <a:r>
              <a:rPr lang="en-US" sz="2400" dirty="0" err="1"/>
              <a:t>cosas</a:t>
            </a:r>
            <a:r>
              <a:rPr lang="en-US" sz="2400" dirty="0"/>
              <a:t> </a:t>
            </a:r>
            <a:r>
              <a:rPr lang="en-US" sz="2400" dirty="0" err="1"/>
              <a:t>nuevas</a:t>
            </a:r>
            <a:r>
              <a:rPr lang="en-US" sz="2400" dirty="0"/>
              <a:t>, le </a:t>
            </a:r>
            <a:r>
              <a:rPr lang="en-US" sz="2400" dirty="0" err="1"/>
              <a:t>gusta</a:t>
            </a:r>
            <a:r>
              <a:rPr lang="en-US" sz="2400" dirty="0"/>
              <a:t> la </a:t>
            </a:r>
            <a:r>
              <a:rPr lang="en-US" sz="2400" dirty="0" err="1"/>
              <a:t>gente</a:t>
            </a:r>
            <a:r>
              <a:rPr lang="en-US" sz="2400" dirty="0"/>
              <a:t>, </a:t>
            </a:r>
            <a:r>
              <a:rPr lang="en-US" sz="2400" dirty="0" err="1"/>
              <a:t>atención</a:t>
            </a:r>
            <a:r>
              <a:rPr lang="en-US" sz="2400" dirty="0"/>
              <a:t> para las </a:t>
            </a:r>
            <a:r>
              <a:rPr lang="en-US" sz="2400" dirty="0" err="1"/>
              <a:t>niñas</a:t>
            </a:r>
            <a:endParaRPr lang="en-US" sz="2400" dirty="0"/>
          </a:p>
          <a:p>
            <a:pPr marL="625475" lvl="1" indent="-225425" eaLnBrk="1" hangingPunct="1">
              <a:lnSpc>
                <a:spcPct val="120000"/>
              </a:lnSpc>
              <a:spcBef>
                <a:spcPts val="0"/>
              </a:spcBef>
              <a:defRPr/>
            </a:pPr>
            <a:r>
              <a:rPr lang="en-US" sz="2400" dirty="0" err="1"/>
              <a:t>Superar</a:t>
            </a:r>
            <a:r>
              <a:rPr lang="en-US" sz="2400" dirty="0"/>
              <a:t> la </a:t>
            </a:r>
            <a:r>
              <a:rPr lang="en-US" sz="2400" dirty="0" err="1"/>
              <a:t>molestia</a:t>
            </a:r>
            <a:r>
              <a:rPr lang="en-US" sz="2400" dirty="0"/>
              <a:t> que </a:t>
            </a:r>
            <a:r>
              <a:rPr lang="en-US" sz="2400" dirty="0" err="1"/>
              <a:t>siente</a:t>
            </a:r>
            <a:r>
              <a:rPr lang="en-US" sz="2400" dirty="0"/>
              <a:t> con </a:t>
            </a:r>
            <a:r>
              <a:rPr lang="en-US" sz="2400" dirty="0" err="1"/>
              <a:t>su</a:t>
            </a:r>
            <a:r>
              <a:rPr lang="en-US" sz="2400" dirty="0"/>
              <a:t> </a:t>
            </a:r>
            <a:r>
              <a:rPr lang="en-US" sz="2400" dirty="0" err="1"/>
              <a:t>toma</a:t>
            </a:r>
            <a:r>
              <a:rPr lang="en-US" sz="2400" dirty="0"/>
              <a:t> de </a:t>
            </a:r>
            <a:r>
              <a:rPr lang="en-US" sz="2400" dirty="0" err="1"/>
              <a:t>riesgos</a:t>
            </a:r>
            <a:r>
              <a:rPr lang="en-US" sz="2400" dirty="0"/>
              <a:t>, </a:t>
            </a:r>
            <a:r>
              <a:rPr lang="en-US" sz="2400" dirty="0" err="1"/>
              <a:t>impaciencia</a:t>
            </a:r>
            <a:r>
              <a:rPr lang="en-US" sz="2400" dirty="0"/>
              <a:t>, </a:t>
            </a:r>
            <a:r>
              <a:rPr lang="en-US" sz="2400" dirty="0" err="1"/>
              <a:t>inmadurez</a:t>
            </a:r>
            <a:r>
              <a:rPr lang="en-US" sz="2400" dirty="0"/>
              <a:t> </a:t>
            </a:r>
            <a:r>
              <a:rPr lang="en-US" sz="2400" dirty="0" err="1"/>
              <a:t>espiritual</a:t>
            </a:r>
            <a:endParaRPr lang="en-US" sz="2400" dirty="0"/>
          </a:p>
          <a:p>
            <a:pPr marL="225425" indent="-225425" eaLnBrk="1" hangingPunct="1">
              <a:lnSpc>
                <a:spcPct val="120000"/>
              </a:lnSpc>
              <a:spcBef>
                <a:spcPts val="0"/>
              </a:spcBef>
              <a:defRPr/>
            </a:pPr>
            <a:r>
              <a:rPr lang="es-ES" sz="2800" dirty="0"/>
              <a:t>Fortalecimiento de la relación y formación de emociones</a:t>
            </a:r>
            <a:endParaRPr lang="en-US" sz="2800" dirty="0"/>
          </a:p>
          <a:p>
            <a:pPr marL="625475" lvl="1" indent="-225425" eaLnBrk="1" hangingPunct="1">
              <a:lnSpc>
                <a:spcPct val="120000"/>
              </a:lnSpc>
              <a:spcBef>
                <a:spcPts val="0"/>
              </a:spcBef>
              <a:defRPr/>
            </a:pPr>
            <a:r>
              <a:rPr lang="es-ES" sz="2400" dirty="0"/>
              <a:t>Elogiar sus fortalezas, mayormente frente a otros</a:t>
            </a:r>
            <a:endParaRPr lang="en-US" sz="2400" dirty="0"/>
          </a:p>
          <a:p>
            <a:pPr marL="625475" lvl="1" indent="-225425" eaLnBrk="1" hangingPunct="1">
              <a:lnSpc>
                <a:spcPct val="120000"/>
              </a:lnSpc>
              <a:spcBef>
                <a:spcPts val="0"/>
              </a:spcBef>
              <a:defRPr/>
            </a:pPr>
            <a:r>
              <a:rPr lang="en-US" sz="2400" dirty="0"/>
              <a:t>[</a:t>
            </a:r>
            <a:r>
              <a:rPr lang="es-ES" sz="2400" dirty="0"/>
              <a:t>Avanzado] Conversar sobre sentimientos de inseguridad, tomar riesgos, …</a:t>
            </a:r>
          </a:p>
        </p:txBody>
      </p:sp>
    </p:spTree>
    <p:extLst>
      <p:ext uri="{BB962C8B-B14F-4D97-AF65-F5344CB8AC3E}">
        <p14:creationId xmlns:p14="http://schemas.microsoft.com/office/powerpoint/2010/main" val="3649195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C0672-EFAB-0073-2866-F5A805967ED6}"/>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a:t>
            </a:r>
            <a:r>
              <a:rPr lang="es-ES" dirty="0" err="1" smtClean="0">
                <a:ea typeface="Calibri" panose="020F0502020204030204" pitchFamily="34" charset="0"/>
                <a:cs typeface="Times New Roman" panose="02020603050405020304" pitchFamily="18" charset="0"/>
              </a:rPr>
              <a:t>ón</a:t>
            </a:r>
            <a:endParaRPr lang="en-US" dirty="0"/>
          </a:p>
        </p:txBody>
      </p:sp>
      <p:sp>
        <p:nvSpPr>
          <p:cNvPr id="3" name="Content Placeholder 2">
            <a:extLst>
              <a:ext uri="{FF2B5EF4-FFF2-40B4-BE49-F238E27FC236}">
                <a16:creationId xmlns="" xmlns:a16="http://schemas.microsoft.com/office/drawing/2014/main" id="{88D5EDB8-CA8A-7A98-DB60-A6D07904BDED}"/>
              </a:ext>
            </a:extLst>
          </p:cNvPr>
          <p:cNvSpPr>
            <a:spLocks noGrp="1"/>
          </p:cNvSpPr>
          <p:nvPr>
            <p:ph idx="1"/>
          </p:nvPr>
        </p:nvSpPr>
        <p:spPr/>
        <p:txBody>
          <a:bodyPr/>
          <a:lstStyle/>
          <a:p>
            <a:pPr marL="0" indent="0">
              <a:buNone/>
            </a:pPr>
            <a:r>
              <a:rPr lang="en-US" dirty="0" err="1" smtClean="0"/>
              <a:t>Objetivos</a:t>
            </a:r>
            <a:r>
              <a:rPr lang="en-US" dirty="0" smtClean="0"/>
              <a:t> para </a:t>
            </a:r>
            <a:r>
              <a:rPr lang="en-US" dirty="0" err="1" smtClean="0"/>
              <a:t>esta</a:t>
            </a:r>
            <a:r>
              <a:rPr lang="en-US" dirty="0" smtClean="0"/>
              <a:t> </a:t>
            </a:r>
            <a:r>
              <a:rPr lang="en-US" dirty="0" err="1" smtClean="0"/>
              <a:t>clase</a:t>
            </a:r>
            <a:endParaRPr lang="en-US" dirty="0"/>
          </a:p>
          <a:p>
            <a:r>
              <a:rPr lang="en-US" dirty="0" smtClean="0"/>
              <a:t>¿</a:t>
            </a:r>
            <a:r>
              <a:rPr lang="en-US" dirty="0" err="1" smtClean="0"/>
              <a:t>Qué</a:t>
            </a:r>
            <a:r>
              <a:rPr lang="en-US" dirty="0" smtClean="0"/>
              <a:t> </a:t>
            </a:r>
            <a:r>
              <a:rPr lang="en-US" dirty="0" err="1" smtClean="0"/>
              <a:t>es</a:t>
            </a:r>
            <a:r>
              <a:rPr lang="en-US" dirty="0" smtClean="0"/>
              <a:t> la </a:t>
            </a:r>
            <a:r>
              <a:rPr lang="en-US" dirty="0" err="1" smtClean="0"/>
              <a:t>comunicación</a:t>
            </a:r>
            <a:r>
              <a:rPr lang="en-US" dirty="0" smtClean="0"/>
              <a:t>?</a:t>
            </a:r>
            <a:endParaRPr lang="en-US" dirty="0"/>
          </a:p>
          <a:p>
            <a:r>
              <a:rPr lang="en-US" dirty="0" smtClean="0"/>
              <a:t>¿</a:t>
            </a:r>
            <a:r>
              <a:rPr lang="en-US" dirty="0" err="1" smtClean="0"/>
              <a:t>Por</a:t>
            </a:r>
            <a:r>
              <a:rPr lang="en-US" dirty="0" smtClean="0"/>
              <a:t> </a:t>
            </a:r>
            <a:r>
              <a:rPr lang="en-US" dirty="0" err="1" smtClean="0"/>
              <a:t>qué</a:t>
            </a:r>
            <a:r>
              <a:rPr lang="en-US" dirty="0" smtClean="0"/>
              <a:t> </a:t>
            </a:r>
            <a:r>
              <a:rPr lang="en-US" dirty="0" err="1" smtClean="0"/>
              <a:t>es</a:t>
            </a:r>
            <a:r>
              <a:rPr lang="en-US" dirty="0" smtClean="0"/>
              <a:t> </a:t>
            </a:r>
            <a:r>
              <a:rPr lang="en-US" dirty="0" err="1" smtClean="0"/>
              <a:t>importante</a:t>
            </a:r>
            <a:r>
              <a:rPr lang="en-US" dirty="0" smtClean="0"/>
              <a:t>? </a:t>
            </a:r>
            <a:r>
              <a:rPr lang="en-US" dirty="0" err="1" smtClean="0"/>
              <a:t>Mayormente</a:t>
            </a:r>
            <a:r>
              <a:rPr lang="en-US" dirty="0" smtClean="0"/>
              <a:t> </a:t>
            </a:r>
            <a:r>
              <a:rPr lang="en-US" dirty="0" err="1" smtClean="0"/>
              <a:t>en</a:t>
            </a:r>
            <a:r>
              <a:rPr lang="en-US" dirty="0" smtClean="0"/>
              <a:t> las </a:t>
            </a:r>
            <a:r>
              <a:rPr lang="en-US" dirty="0" err="1" smtClean="0"/>
              <a:t>familias</a:t>
            </a:r>
            <a:r>
              <a:rPr lang="en-US" dirty="0" smtClean="0"/>
              <a:t> </a:t>
            </a:r>
            <a:r>
              <a:rPr lang="en-US" dirty="0" err="1" smtClean="0"/>
              <a:t>piadosas</a:t>
            </a:r>
            <a:r>
              <a:rPr lang="en-US" dirty="0" smtClean="0"/>
              <a:t>.</a:t>
            </a:r>
            <a:endParaRPr lang="en-US" dirty="0"/>
          </a:p>
          <a:p>
            <a:r>
              <a:rPr lang="en-US" dirty="0" smtClean="0"/>
              <a:t>¿</a:t>
            </a:r>
            <a:r>
              <a:rPr lang="en-US" dirty="0" err="1" smtClean="0"/>
              <a:t>Por</a:t>
            </a:r>
            <a:r>
              <a:rPr lang="en-US" dirty="0" smtClean="0"/>
              <a:t> </a:t>
            </a:r>
            <a:r>
              <a:rPr lang="en-US" dirty="0" err="1" smtClean="0"/>
              <a:t>qué</a:t>
            </a:r>
            <a:r>
              <a:rPr lang="en-US" dirty="0" smtClean="0"/>
              <a:t> </a:t>
            </a:r>
            <a:r>
              <a:rPr lang="en-US" dirty="0" err="1" smtClean="0"/>
              <a:t>es</a:t>
            </a:r>
            <a:r>
              <a:rPr lang="en-US" dirty="0" smtClean="0"/>
              <a:t> </a:t>
            </a:r>
            <a:r>
              <a:rPr lang="en-US" dirty="0" err="1" smtClean="0"/>
              <a:t>difícil</a:t>
            </a:r>
            <a:r>
              <a:rPr lang="en-US" dirty="0" smtClean="0"/>
              <a:t>?</a:t>
            </a:r>
            <a:endParaRPr lang="en-US" dirty="0"/>
          </a:p>
          <a:p>
            <a:r>
              <a:rPr lang="en-US" dirty="0" smtClean="0"/>
              <a:t>¿</a:t>
            </a:r>
            <a:r>
              <a:rPr lang="en-US" dirty="0" err="1" smtClean="0"/>
              <a:t>Cómo</a:t>
            </a:r>
            <a:r>
              <a:rPr lang="en-US" dirty="0" smtClean="0"/>
              <a:t> </a:t>
            </a:r>
            <a:r>
              <a:rPr lang="en-US" dirty="0" err="1" smtClean="0"/>
              <a:t>vencer</a:t>
            </a:r>
            <a:r>
              <a:rPr lang="en-US" dirty="0" smtClean="0"/>
              <a:t> y </a:t>
            </a:r>
            <a:r>
              <a:rPr lang="en-US" dirty="0" err="1" smtClean="0"/>
              <a:t>tener</a:t>
            </a:r>
            <a:r>
              <a:rPr lang="en-US" dirty="0" smtClean="0"/>
              <a:t> </a:t>
            </a:r>
            <a:r>
              <a:rPr lang="en-US" dirty="0" err="1" smtClean="0"/>
              <a:t>comunicación</a:t>
            </a:r>
            <a:r>
              <a:rPr lang="en-US" dirty="0" smtClean="0"/>
              <a:t> </a:t>
            </a:r>
            <a:br>
              <a:rPr lang="en-US" dirty="0" smtClean="0"/>
            </a:br>
            <a:r>
              <a:rPr lang="en-US" dirty="0" err="1" smtClean="0"/>
              <a:t>efectiva</a:t>
            </a:r>
            <a:r>
              <a:rPr lang="en-US" dirty="0" smtClean="0"/>
              <a:t>?</a:t>
            </a:r>
            <a:endParaRPr lang="en-US" dirty="0"/>
          </a:p>
          <a:p>
            <a:endParaRPr lang="en-US" dirty="0"/>
          </a:p>
        </p:txBody>
      </p:sp>
      <p:pic>
        <p:nvPicPr>
          <p:cNvPr id="1026" name="Picture 2" descr="Before You Say &amp;#034I Do&amp;#034, repackaged: A Marriage Preparation Guide for Couples  -     By: H. Norman Wright, Wes Roberts&#10;">
            <a:extLst>
              <a:ext uri="{FF2B5EF4-FFF2-40B4-BE49-F238E27FC236}">
                <a16:creationId xmlns="" xmlns:a16="http://schemas.microsoft.com/office/drawing/2014/main" id="{4A9AE24B-4FD6-3E1B-0FD2-ED18BB1D6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894" y="2837793"/>
            <a:ext cx="29432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53977"/>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C0B7D-7070-488B-7A37-B013EBB83885}"/>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comunicación</a:t>
            </a:r>
            <a:endParaRPr lang="en-US" dirty="0"/>
          </a:p>
        </p:txBody>
      </p:sp>
      <p:sp>
        <p:nvSpPr>
          <p:cNvPr id="3" name="Content Placeholder 2">
            <a:extLst>
              <a:ext uri="{FF2B5EF4-FFF2-40B4-BE49-F238E27FC236}">
                <a16:creationId xmlns="" xmlns:a16="http://schemas.microsoft.com/office/drawing/2014/main" id="{4CABBA8A-05A9-7861-E0E8-BA072C6C35AB}"/>
              </a:ext>
            </a:extLst>
          </p:cNvPr>
          <p:cNvSpPr>
            <a:spLocks noGrp="1"/>
          </p:cNvSpPr>
          <p:nvPr>
            <p:ph idx="1"/>
          </p:nvPr>
        </p:nvSpPr>
        <p:spPr>
          <a:xfrm>
            <a:off x="207270" y="914401"/>
            <a:ext cx="11759382" cy="1828800"/>
          </a:xfrm>
        </p:spPr>
        <p:txBody>
          <a:bodyPr/>
          <a:lstStyle/>
          <a:p>
            <a:pPr marL="0" indent="0">
              <a:buNone/>
            </a:pPr>
            <a:r>
              <a:rPr lang="es-ES" dirty="0"/>
              <a:t>Se define como: El proceso de compartirse a uno mismo, tanto verbal como no verbalmente, de forma que la otra persona pueda aceptar y comprender lo que se comparte.</a:t>
            </a:r>
            <a:endParaRPr lang="en-US" dirty="0"/>
          </a:p>
        </p:txBody>
      </p:sp>
      <p:sp>
        <p:nvSpPr>
          <p:cNvPr id="5" name="TextBox 4">
            <a:extLst>
              <a:ext uri="{FF2B5EF4-FFF2-40B4-BE49-F238E27FC236}">
                <a16:creationId xmlns="" xmlns:a16="http://schemas.microsoft.com/office/drawing/2014/main" id="{26D33621-46D3-3EF6-737C-ACBB4B34E30E}"/>
              </a:ext>
            </a:extLst>
          </p:cNvPr>
          <p:cNvSpPr txBox="1"/>
          <p:nvPr/>
        </p:nvSpPr>
        <p:spPr>
          <a:xfrm>
            <a:off x="207270" y="3402957"/>
            <a:ext cx="11759382" cy="2862322"/>
          </a:xfrm>
          <a:prstGeom prst="rect">
            <a:avLst/>
          </a:prstGeom>
          <a:noFill/>
        </p:spPr>
        <p:txBody>
          <a:bodyPr wrap="square">
            <a:spAutoFit/>
          </a:bodyPr>
          <a:lstStyle/>
          <a:p>
            <a:pPr eaLnBrk="0" fontAlgn="base" hangingPunct="0">
              <a:spcBef>
                <a:spcPts val="600"/>
              </a:spcBef>
              <a:spcAft>
                <a:spcPct val="0"/>
              </a:spcAft>
              <a:defRPr/>
            </a:pPr>
            <a:r>
              <a:rPr lang="es-ES" sz="36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La comunicación es para el amor lo que la sangre es para la vida. ¿Alguna vez lo había pensado así usted? Es imposible tener ningún tipo de relación si no hay comunicación. Eso es cierto para usted y su cónyuge además de para su relación con Dios.</a:t>
            </a:r>
            <a:endParaRPr lang="en-US" sz="36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 xmlns:a16="http://schemas.microsoft.com/office/drawing/2014/main" id="{A4AECE89-5E77-B7F6-965A-29EBFC09590F}"/>
              </a:ext>
            </a:extLst>
          </p:cNvPr>
          <p:cNvSpPr txBox="1">
            <a:spLocks/>
          </p:cNvSpPr>
          <p:nvPr/>
        </p:nvSpPr>
        <p:spPr bwMode="auto">
          <a:xfrm>
            <a:off x="1515216" y="2685627"/>
            <a:ext cx="916315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600"/>
              </a:spcBef>
              <a:spcAft>
                <a:spcPct val="0"/>
              </a:spcAft>
              <a:buChar char="•"/>
              <a:defRPr sz="3600" b="1">
                <a:solidFill>
                  <a:schemeClr val="bg1"/>
                </a:solidFill>
                <a:latin typeface="Calibri" pitchFamily="34" charset="0"/>
                <a:ea typeface="+mn-ea"/>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0" indent="0" algn="ctr">
              <a:buNone/>
            </a:pPr>
            <a:r>
              <a:rPr lang="es-ES" kern="0" dirty="0">
                <a:solidFill>
                  <a:srgbClr val="FFFFFF"/>
                </a:solidFill>
                <a:highlight>
                  <a:srgbClr val="FFFF00"/>
                </a:highlight>
              </a:rPr>
              <a:t>¿Qué tan importante es la comunicación?</a:t>
            </a:r>
            <a:endParaRPr lang="en-US" kern="0" dirty="0">
              <a:solidFill>
                <a:srgbClr val="FFFFFF"/>
              </a:solidFill>
              <a:highlight>
                <a:srgbClr val="FFFF00"/>
              </a:highlight>
            </a:endParaRPr>
          </a:p>
        </p:txBody>
      </p:sp>
    </p:spTree>
    <p:extLst>
      <p:ext uri="{BB962C8B-B14F-4D97-AF65-F5344CB8AC3E}">
        <p14:creationId xmlns:p14="http://schemas.microsoft.com/office/powerpoint/2010/main" val="41680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C0B7D-7070-488B-7A37-B013EBB83885}"/>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comunicación</a:t>
            </a:r>
            <a:endParaRPr lang="en-US" dirty="0"/>
          </a:p>
        </p:txBody>
      </p:sp>
      <p:sp>
        <p:nvSpPr>
          <p:cNvPr id="3" name="Content Placeholder 2">
            <a:extLst>
              <a:ext uri="{FF2B5EF4-FFF2-40B4-BE49-F238E27FC236}">
                <a16:creationId xmlns="" xmlns:a16="http://schemas.microsoft.com/office/drawing/2014/main" id="{4CABBA8A-05A9-7861-E0E8-BA072C6C35AB}"/>
              </a:ext>
            </a:extLst>
          </p:cNvPr>
          <p:cNvSpPr>
            <a:spLocks noGrp="1"/>
          </p:cNvSpPr>
          <p:nvPr>
            <p:ph idx="1"/>
          </p:nvPr>
        </p:nvSpPr>
        <p:spPr/>
        <p:txBody>
          <a:bodyPr/>
          <a:lstStyle/>
          <a:p>
            <a:endParaRPr lang="en-US" kern="100" dirty="0">
              <a:ea typeface="Calibri" panose="020F0502020204030204" pitchFamily="34" charset="0"/>
              <a:cs typeface="Times New Roman" panose="02020603050405020304" pitchFamily="18" charset="0"/>
            </a:endParaRPr>
          </a:p>
          <a:p>
            <a:endParaRPr lang="en-US" dirty="0"/>
          </a:p>
        </p:txBody>
      </p:sp>
      <p:sp>
        <p:nvSpPr>
          <p:cNvPr id="7" name="TextBox 6">
            <a:extLst>
              <a:ext uri="{FF2B5EF4-FFF2-40B4-BE49-F238E27FC236}">
                <a16:creationId xmlns="" xmlns:a16="http://schemas.microsoft.com/office/drawing/2014/main" id="{37988C4E-2758-71A0-A246-935D587F1973}"/>
              </a:ext>
            </a:extLst>
          </p:cNvPr>
          <p:cNvSpPr txBox="1"/>
          <p:nvPr/>
        </p:nvSpPr>
        <p:spPr>
          <a:xfrm>
            <a:off x="158110" y="1001323"/>
            <a:ext cx="11838039" cy="3493264"/>
          </a:xfrm>
          <a:prstGeom prst="rect">
            <a:avLst/>
          </a:prstGeom>
          <a:noFill/>
        </p:spPr>
        <p:txBody>
          <a:bodyPr wrap="square">
            <a:spAutoFit/>
          </a:bodyPr>
          <a:lstStyle/>
          <a:p>
            <a:pPr eaLnBrk="0" fontAlgn="base" hangingPunct="0">
              <a:spcBef>
                <a:spcPts val="600"/>
              </a:spcBef>
              <a:spcAft>
                <a:spcPct val="0"/>
              </a:spcAft>
              <a:defRPr/>
            </a:pPr>
            <a:r>
              <a:rPr lang="es-ES" sz="2400" b="1" kern="100" dirty="0">
                <a:solidFill>
                  <a:srgbClr val="FFFFFF"/>
                </a:solidFill>
                <a:latin typeface="Calibri" pitchFamily="34" charset="0"/>
                <a:ea typeface="Calibri" panose="020F0502020204030204" pitchFamily="34" charset="0"/>
                <a:cs typeface="Times New Roman" panose="02020603050405020304" pitchFamily="18" charset="0"/>
              </a:rPr>
              <a:t>"Un matrimonio puede compararse a una gran casa con muchas habitaciones que una pareja hereda el día de su boda. Su esperanza es usar y disfrutar de estas habitaciones, como hacemos con las habitaciones de una casa cómoda, de manera que sirvan para las muchas actividades que componen su vida en común. Pero en muchos matrimonios, las puertas se encuentran cerradas con llave: representan áreas de la relación que la pareja es incapaz de explorar junta. </a:t>
            </a:r>
            <a:r>
              <a:rPr lang="es-ES" sz="2400" b="1" kern="100" dirty="0">
                <a:solidFill>
                  <a:srgbClr val="00B0F0"/>
                </a:solidFill>
                <a:latin typeface="Calibri" pitchFamily="34" charset="0"/>
                <a:ea typeface="Calibri" panose="020F0502020204030204" pitchFamily="34" charset="0"/>
                <a:cs typeface="Times New Roman" panose="02020603050405020304" pitchFamily="18" charset="0"/>
              </a:rPr>
              <a:t>Los intentos de abrir esas puertas conducen al fracaso y a la frustración. No se encuentra la llave adecuada</a:t>
            </a:r>
            <a:r>
              <a:rPr lang="es-ES" sz="2400" b="1" kern="100" dirty="0">
                <a:solidFill>
                  <a:srgbClr val="FFFFFF"/>
                </a:solidFill>
                <a:latin typeface="Calibri" pitchFamily="34" charset="0"/>
                <a:ea typeface="Calibri" panose="020F0502020204030204" pitchFamily="34" charset="0"/>
                <a:cs typeface="Times New Roman" panose="02020603050405020304" pitchFamily="18" charset="0"/>
              </a:rPr>
              <a:t>. </a:t>
            </a:r>
            <a:r>
              <a:rPr lang="es-ES" sz="2400" b="1" kern="100" dirty="0">
                <a:solidFill>
                  <a:srgbClr val="FFFF00"/>
                </a:solidFill>
                <a:latin typeface="Calibri" pitchFamily="34" charset="0"/>
                <a:ea typeface="Calibri" panose="020F0502020204030204" pitchFamily="34" charset="0"/>
                <a:cs typeface="Times New Roman" panose="02020603050405020304" pitchFamily="18" charset="0"/>
              </a:rPr>
              <a:t>Así que la pareja se resigna a vivir junta en unas pocas habitaciones que pueden abrirse fácilmente, dejando el resto de la casa, con todas sus prometedoras posibilidades, sin explorar y sin utilizar</a:t>
            </a:r>
            <a:r>
              <a:rPr lang="es-ES" sz="2400" b="1" kern="100" dirty="0">
                <a:solidFill>
                  <a:srgbClr val="FFFFFF"/>
                </a:solidFill>
                <a:latin typeface="Calibri" pitchFamily="34" charset="0"/>
                <a:ea typeface="Calibri" panose="020F0502020204030204" pitchFamily="34" charset="0"/>
                <a:cs typeface="Times New Roman" panose="02020603050405020304" pitchFamily="18" charset="0"/>
              </a:rPr>
              <a:t>.</a:t>
            </a:r>
            <a:endParaRPr lang="en-US" sz="2400" b="1" kern="100" dirty="0">
              <a:solidFill>
                <a:srgbClr val="FFFFFF"/>
              </a:solidFill>
              <a:latin typeface="Calibri"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AF05DA70-9EDC-750D-57B5-A4CAE0B83A4F}"/>
              </a:ext>
            </a:extLst>
          </p:cNvPr>
          <p:cNvSpPr txBox="1"/>
          <p:nvPr/>
        </p:nvSpPr>
        <p:spPr>
          <a:xfrm>
            <a:off x="177775" y="4695130"/>
            <a:ext cx="11838039" cy="1200329"/>
          </a:xfrm>
          <a:prstGeom prst="rect">
            <a:avLst/>
          </a:prstGeom>
          <a:noFill/>
        </p:spPr>
        <p:txBody>
          <a:bodyPr wrap="square">
            <a:spAutoFit/>
          </a:bodyPr>
          <a:lstStyle/>
          <a:p>
            <a:pPr eaLnBrk="0" fontAlgn="base" hangingPunct="0">
              <a:spcBef>
                <a:spcPts val="600"/>
              </a:spcBef>
              <a:spcAft>
                <a:spcPct val="0"/>
              </a:spcAft>
              <a:defRPr/>
            </a:pPr>
            <a:r>
              <a:rPr lang="es-ES" sz="2400" b="1" kern="100" dirty="0">
                <a:solidFill>
                  <a:srgbClr val="FFFFFF"/>
                </a:solidFill>
                <a:latin typeface="Calibri" pitchFamily="34" charset="0"/>
                <a:ea typeface="Calibri" panose="020F0502020204030204" pitchFamily="34" charset="0"/>
                <a:cs typeface="Times New Roman" panose="02020603050405020304" pitchFamily="18" charset="0"/>
              </a:rPr>
              <a:t>"Sin embargo, existe una llave maestra que abre todas las puertas. No es fácil de encontrar. O, más correctamente, </a:t>
            </a:r>
            <a:r>
              <a:rPr lang="es-ES" sz="2400" b="1" kern="100" dirty="0">
                <a:solidFill>
                  <a:srgbClr val="FFFF00"/>
                </a:solidFill>
                <a:latin typeface="Calibri" pitchFamily="34" charset="0"/>
                <a:ea typeface="Calibri" panose="020F0502020204030204" pitchFamily="34" charset="0"/>
                <a:cs typeface="Times New Roman" panose="02020603050405020304" pitchFamily="18" charset="0"/>
              </a:rPr>
              <a:t>tiene que ser forjada por la pareja, los dos trabajando juntos</a:t>
            </a:r>
            <a:r>
              <a:rPr lang="es-ES" sz="2400" b="1" kern="100" dirty="0">
                <a:solidFill>
                  <a:srgbClr val="FFFFFF"/>
                </a:solidFill>
                <a:latin typeface="Calibri" pitchFamily="34" charset="0"/>
                <a:ea typeface="Calibri" panose="020F0502020204030204" pitchFamily="34" charset="0"/>
                <a:cs typeface="Times New Roman" panose="02020603050405020304" pitchFamily="18" charset="0"/>
              </a:rPr>
              <a:t>, y esto puede ser muy difícil. Es el gran arte de la comunicación conyugal eficaz".</a:t>
            </a:r>
            <a:endParaRPr lang="en-US" sz="2400" b="1" kern="100" dirty="0">
              <a:solidFill>
                <a:srgbClr val="FFFFFF"/>
              </a:solidFill>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243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107A182E-28C0-401C-8B27-5B28BD8FB7E4}" type="slidenum">
              <a:rPr lang="en-US" altLang="en-US" sz="1600">
                <a:solidFill>
                  <a:srgbClr val="FFFFFF"/>
                </a:solidFill>
                <a:latin typeface="Arial" panose="020B0604020202020204" pitchFamily="34" charset="0"/>
              </a:rPr>
              <a:pPr>
                <a:spcBef>
                  <a:spcPct val="0"/>
                </a:spcBef>
                <a:buFontTx/>
                <a:buNone/>
              </a:pPr>
              <a:t>25</a:t>
            </a:fld>
            <a:endParaRPr lang="en-US" altLang="en-US" sz="1600">
              <a:solidFill>
                <a:srgbClr val="FFFFFF"/>
              </a:solidFill>
              <a:latin typeface="Arial" panose="020B0604020202020204" pitchFamily="34" charset="0"/>
            </a:endParaRPr>
          </a:p>
        </p:txBody>
      </p:sp>
      <p:sp>
        <p:nvSpPr>
          <p:cNvPr id="44035" name="Rectangle 2"/>
          <p:cNvSpPr>
            <a:spLocks noGrp="1" noChangeArrowheads="1"/>
          </p:cNvSpPr>
          <p:nvPr>
            <p:ph type="title"/>
          </p:nvPr>
        </p:nvSpPr>
        <p:spPr/>
        <p:txBody>
          <a:bodyPr/>
          <a:lstStyle/>
          <a:p>
            <a:pPr eaLnBrk="1" hangingPunct="1"/>
            <a:r>
              <a:rPr lang="en-US" altLang="en-US" smtClean="0"/>
              <a:t>E.2 The Spiritual Goal of Family Relationships</a:t>
            </a:r>
          </a:p>
        </p:txBody>
      </p:sp>
      <p:sp>
        <p:nvSpPr>
          <p:cNvPr id="143363" name="Rectangle 3"/>
          <p:cNvSpPr>
            <a:spLocks noGrp="1" noChangeArrowheads="1"/>
          </p:cNvSpPr>
          <p:nvPr>
            <p:ph type="body" idx="1"/>
          </p:nvPr>
        </p:nvSpPr>
        <p:spPr>
          <a:xfrm>
            <a:off x="153194" y="677863"/>
            <a:ext cx="11887200" cy="6172200"/>
          </a:xfrm>
        </p:spPr>
        <p:txBody>
          <a:bodyPr/>
          <a:lstStyle/>
          <a:p>
            <a:pPr marL="233363" indent="-233363" eaLnBrk="1" hangingPunct="1">
              <a:lnSpc>
                <a:spcPct val="80000"/>
              </a:lnSpc>
              <a:spcBef>
                <a:spcPts val="1800"/>
              </a:spcBef>
              <a:buNone/>
            </a:pPr>
            <a:r>
              <a:rPr lang="en-US" altLang="en-US" sz="2400">
                <a:solidFill>
                  <a:srgbClr val="99FFCC"/>
                </a:solidFill>
              </a:rPr>
              <a:t>I Cor 7:13,16</a:t>
            </a:r>
            <a:r>
              <a:rPr lang="en-US" altLang="en-US" sz="2400"/>
              <a:t> – And a woman who has a husband who does not believe, if he is willing to live with her, let her not divorce him…  </a:t>
            </a:r>
            <a:br>
              <a:rPr lang="en-US" altLang="en-US" sz="2400"/>
            </a:br>
            <a:r>
              <a:rPr lang="en-US" altLang="en-US" sz="2400"/>
              <a:t>For how do you know, O wife, whether </a:t>
            </a:r>
            <a:r>
              <a:rPr lang="en-US" altLang="en-US" sz="2400" u="sng">
                <a:solidFill>
                  <a:srgbClr val="FFFF00"/>
                </a:solidFill>
              </a:rPr>
              <a:t>you will save your husband</a:t>
            </a:r>
            <a:r>
              <a:rPr lang="en-US" altLang="en-US" sz="2400"/>
              <a:t>?  Or how do you know, O husband, whether </a:t>
            </a:r>
            <a:r>
              <a:rPr lang="en-US" altLang="en-US" sz="2400" u="sng">
                <a:solidFill>
                  <a:srgbClr val="FFFF00"/>
                </a:solidFill>
              </a:rPr>
              <a:t>you will save your wife</a:t>
            </a:r>
            <a:r>
              <a:rPr lang="en-US" altLang="en-US" sz="2400"/>
              <a:t>?</a:t>
            </a:r>
          </a:p>
          <a:p>
            <a:pPr marL="233363" indent="-233363" eaLnBrk="1" hangingPunct="1">
              <a:lnSpc>
                <a:spcPct val="80000"/>
              </a:lnSpc>
              <a:spcBef>
                <a:spcPts val="1800"/>
              </a:spcBef>
              <a:buNone/>
            </a:pPr>
            <a:r>
              <a:rPr lang="en-US" altLang="en-US" sz="2400">
                <a:solidFill>
                  <a:srgbClr val="99FFCC"/>
                </a:solidFill>
              </a:rPr>
              <a:t>I Pet 3:1</a:t>
            </a:r>
            <a:r>
              <a:rPr lang="en-US" altLang="en-US" sz="2400"/>
              <a:t> – Likewise you wives, be submissive to your own husbands, that even if some do not obey the word, they, without a word, </a:t>
            </a:r>
            <a:br>
              <a:rPr lang="en-US" altLang="en-US" sz="2400"/>
            </a:br>
            <a:r>
              <a:rPr lang="en-US" altLang="en-US" sz="2400" u="sng">
                <a:solidFill>
                  <a:srgbClr val="FFFF00"/>
                </a:solidFill>
              </a:rPr>
              <a:t>may be won by the conduct of their wives</a:t>
            </a:r>
            <a:endParaRPr lang="en-US" altLang="en-US" sz="2400"/>
          </a:p>
          <a:p>
            <a:pPr marL="233363" indent="-233363" eaLnBrk="1" hangingPunct="1">
              <a:lnSpc>
                <a:spcPct val="80000"/>
              </a:lnSpc>
              <a:spcBef>
                <a:spcPts val="1800"/>
              </a:spcBef>
              <a:buNone/>
            </a:pPr>
            <a:r>
              <a:rPr lang="en-US" altLang="en-US" sz="2400">
                <a:solidFill>
                  <a:srgbClr val="99FFCC"/>
                </a:solidFill>
              </a:rPr>
              <a:t>Eph 5:26 - </a:t>
            </a:r>
            <a:r>
              <a:rPr lang="en-US" altLang="en-US" sz="2400">
                <a:cs typeface="Times New Roman" panose="02020603050405020304" pitchFamily="18" charset="0"/>
              </a:rPr>
              <a:t>that he might sanctify her, having cleansed her by the washing of water with the word, </a:t>
            </a:r>
            <a:r>
              <a:rPr lang="en-US" altLang="en-US" sz="2400" baseline="30000">
                <a:cs typeface="Times New Roman" panose="02020603050405020304" pitchFamily="18" charset="0"/>
              </a:rPr>
              <a:t>27 </a:t>
            </a:r>
            <a:r>
              <a:rPr lang="en-US" altLang="en-US" sz="2400">
                <a:cs typeface="Times New Roman" panose="02020603050405020304" pitchFamily="18" charset="0"/>
              </a:rPr>
              <a:t>so that he might present the church to himself in splendor, without spot or wrinkle or any such thing, that </a:t>
            </a:r>
            <a:r>
              <a:rPr lang="en-US" altLang="en-US" sz="2400" u="sng">
                <a:solidFill>
                  <a:srgbClr val="FFFF00"/>
                </a:solidFill>
                <a:cs typeface="Times New Roman" panose="02020603050405020304" pitchFamily="18" charset="0"/>
              </a:rPr>
              <a:t>she might be holy and without blemish</a:t>
            </a:r>
            <a:r>
              <a:rPr lang="en-US" altLang="en-US" sz="2400">
                <a:cs typeface="Times New Roman" panose="02020603050405020304" pitchFamily="18" charset="0"/>
              </a:rPr>
              <a:t>. </a:t>
            </a:r>
          </a:p>
          <a:p>
            <a:pPr marL="233363" indent="-233363" eaLnBrk="1" hangingPunct="1">
              <a:lnSpc>
                <a:spcPct val="80000"/>
              </a:lnSpc>
              <a:spcBef>
                <a:spcPts val="1800"/>
              </a:spcBef>
              <a:buNone/>
            </a:pPr>
            <a:r>
              <a:rPr lang="en-US" altLang="en-US" sz="2400">
                <a:solidFill>
                  <a:srgbClr val="99FFCC"/>
                </a:solidFill>
              </a:rPr>
              <a:t>Eph 6:4</a:t>
            </a:r>
            <a:r>
              <a:rPr lang="en-US" altLang="en-US" sz="2400"/>
              <a:t> – And you, fathers, do not provoke your children to wrath, but bring them up in the </a:t>
            </a:r>
            <a:r>
              <a:rPr lang="en-US" altLang="en-US" sz="2400" u="sng">
                <a:solidFill>
                  <a:srgbClr val="FFFF00"/>
                </a:solidFill>
              </a:rPr>
              <a:t>training and admonition of the Lord</a:t>
            </a:r>
            <a:r>
              <a:rPr lang="en-US" altLang="en-US" sz="2400"/>
              <a:t>.</a:t>
            </a:r>
          </a:p>
          <a:p>
            <a:pPr marL="233363" indent="-233363" eaLnBrk="1" hangingPunct="1">
              <a:lnSpc>
                <a:spcPct val="80000"/>
              </a:lnSpc>
              <a:spcBef>
                <a:spcPts val="1800"/>
              </a:spcBef>
              <a:buNone/>
            </a:pPr>
            <a:r>
              <a:rPr lang="en-US" altLang="en-US" sz="2400">
                <a:solidFill>
                  <a:srgbClr val="99FFCC"/>
                </a:solidFill>
              </a:rPr>
              <a:t>Prov 23:13,14</a:t>
            </a:r>
            <a:r>
              <a:rPr lang="en-US" altLang="en-US" sz="2400"/>
              <a:t> – Do not hold back discipline from the child, although you strike him with the rod, he will not die.  You shall strike him with the rod and </a:t>
            </a:r>
            <a:r>
              <a:rPr lang="en-US" altLang="en-US" sz="2400" u="sng">
                <a:solidFill>
                  <a:srgbClr val="FFFF00"/>
                </a:solidFill>
              </a:rPr>
              <a:t>rescue his soul from Sheol.</a:t>
            </a:r>
          </a:p>
          <a:p>
            <a:pPr marL="233363" indent="-233363" eaLnBrk="1" hangingPunct="1">
              <a:lnSpc>
                <a:spcPct val="80000"/>
              </a:lnSpc>
              <a:spcBef>
                <a:spcPts val="1800"/>
              </a:spcBef>
              <a:buNone/>
            </a:pPr>
            <a:r>
              <a:rPr lang="en-US" altLang="en-US" sz="2400">
                <a:solidFill>
                  <a:srgbClr val="99FFCC"/>
                </a:solidFill>
              </a:rPr>
              <a:t>III John 3,4</a:t>
            </a:r>
            <a:r>
              <a:rPr lang="en-US" altLang="en-US" sz="2400"/>
              <a:t> – For I rejoiced greatly when brethren came and testified of the truth that is in you, just as you walk in the truth.  I have no greater joy than to hear that </a:t>
            </a:r>
            <a:r>
              <a:rPr lang="en-US" altLang="en-US" sz="2400" u="sng">
                <a:solidFill>
                  <a:srgbClr val="FFFF00"/>
                </a:solidFill>
              </a:rPr>
              <a:t>my children walk in truth</a:t>
            </a:r>
            <a:r>
              <a:rPr lang="en-US" altLang="en-US" sz="2400"/>
              <a:t>.</a:t>
            </a:r>
          </a:p>
        </p:txBody>
      </p:sp>
    </p:spTree>
    <p:extLst>
      <p:ext uri="{BB962C8B-B14F-4D97-AF65-F5344CB8AC3E}">
        <p14:creationId xmlns:p14="http://schemas.microsoft.com/office/powerpoint/2010/main" val="12475499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C0B7D-7070-488B-7A37-B013EBB83885}"/>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comunicación</a:t>
            </a:r>
            <a:endParaRPr lang="en-US" dirty="0"/>
          </a:p>
        </p:txBody>
      </p:sp>
      <p:sp>
        <p:nvSpPr>
          <p:cNvPr id="3" name="Content Placeholder 2">
            <a:extLst>
              <a:ext uri="{FF2B5EF4-FFF2-40B4-BE49-F238E27FC236}">
                <a16:creationId xmlns="" xmlns:a16="http://schemas.microsoft.com/office/drawing/2014/main" id="{4CABBA8A-05A9-7861-E0E8-BA072C6C35AB}"/>
              </a:ext>
            </a:extLst>
          </p:cNvPr>
          <p:cNvSpPr>
            <a:spLocks noGrp="1"/>
          </p:cNvSpPr>
          <p:nvPr>
            <p:ph idx="1"/>
          </p:nvPr>
        </p:nvSpPr>
        <p:spPr>
          <a:xfrm>
            <a:off x="305594" y="914401"/>
            <a:ext cx="11480800" cy="1494503"/>
          </a:xfrm>
        </p:spPr>
        <p:txBody>
          <a:bodyPr/>
          <a:lstStyle/>
          <a:p>
            <a:endParaRPr lang="en-US" kern="100" dirty="0">
              <a:ea typeface="Calibri" panose="020F0502020204030204" pitchFamily="34" charset="0"/>
              <a:cs typeface="Times New Roman" panose="02020603050405020304" pitchFamily="18" charset="0"/>
            </a:endParaRPr>
          </a:p>
          <a:p>
            <a:endParaRPr lang="en-US" dirty="0"/>
          </a:p>
        </p:txBody>
      </p:sp>
      <p:sp>
        <p:nvSpPr>
          <p:cNvPr id="4" name="Content Placeholder 2">
            <a:extLst>
              <a:ext uri="{FF2B5EF4-FFF2-40B4-BE49-F238E27FC236}">
                <a16:creationId xmlns="" xmlns:a16="http://schemas.microsoft.com/office/drawing/2014/main" id="{A5322212-0E7C-C827-0A26-C8417EAD4C22}"/>
              </a:ext>
            </a:extLst>
          </p:cNvPr>
          <p:cNvSpPr txBox="1">
            <a:spLocks/>
          </p:cNvSpPr>
          <p:nvPr/>
        </p:nvSpPr>
        <p:spPr bwMode="auto">
          <a:xfrm>
            <a:off x="457994" y="1066801"/>
            <a:ext cx="11480800" cy="124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600"/>
              </a:spcBef>
              <a:spcAft>
                <a:spcPct val="0"/>
              </a:spcAft>
              <a:buChar char="•"/>
              <a:defRPr sz="3600" b="1">
                <a:solidFill>
                  <a:schemeClr val="bg1"/>
                </a:solidFill>
                <a:latin typeface="Calibri" pitchFamily="34" charset="0"/>
                <a:ea typeface="+mn-ea"/>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0" indent="0">
              <a:buNone/>
            </a:pPr>
            <a:r>
              <a:rPr lang="en-US" kern="0" dirty="0">
                <a:solidFill>
                  <a:srgbClr val="FFFFFF"/>
                </a:solidFill>
              </a:rPr>
              <a:t>¿</a:t>
            </a:r>
            <a:r>
              <a:rPr lang="en-US" kern="0" dirty="0" err="1">
                <a:solidFill>
                  <a:srgbClr val="FFFFFF"/>
                </a:solidFill>
              </a:rPr>
              <a:t>Por</a:t>
            </a:r>
            <a:r>
              <a:rPr lang="en-US" kern="0" dirty="0">
                <a:solidFill>
                  <a:srgbClr val="FFFFFF"/>
                </a:solidFill>
              </a:rPr>
              <a:t> </a:t>
            </a:r>
            <a:r>
              <a:rPr lang="en-US" kern="0" dirty="0" err="1">
                <a:solidFill>
                  <a:srgbClr val="FFFFFF"/>
                </a:solidFill>
              </a:rPr>
              <a:t>qué</a:t>
            </a:r>
            <a:r>
              <a:rPr lang="en-US" kern="0" dirty="0">
                <a:solidFill>
                  <a:srgbClr val="FFFFFF"/>
                </a:solidFill>
              </a:rPr>
              <a:t> </a:t>
            </a:r>
            <a:r>
              <a:rPr lang="en-US" kern="0" dirty="0" err="1">
                <a:solidFill>
                  <a:srgbClr val="FFFFFF"/>
                </a:solidFill>
              </a:rPr>
              <a:t>es</a:t>
            </a:r>
            <a:r>
              <a:rPr lang="en-US" kern="0" dirty="0">
                <a:solidFill>
                  <a:srgbClr val="FFFFFF"/>
                </a:solidFill>
              </a:rPr>
              <a:t> tan </a:t>
            </a:r>
            <a:r>
              <a:rPr lang="en-US" kern="0" dirty="0" err="1">
                <a:solidFill>
                  <a:srgbClr val="FFFFFF"/>
                </a:solidFill>
              </a:rPr>
              <a:t>difícil</a:t>
            </a:r>
            <a:r>
              <a:rPr lang="en-US" kern="0" dirty="0">
                <a:solidFill>
                  <a:srgbClr val="FFFFFF"/>
                </a:solidFill>
              </a:rPr>
              <a:t> para las </a:t>
            </a:r>
            <a:r>
              <a:rPr lang="en-US" kern="0" dirty="0" err="1">
                <a:solidFill>
                  <a:srgbClr val="FFFFFF"/>
                </a:solidFill>
              </a:rPr>
              <a:t>parejas</a:t>
            </a:r>
            <a:r>
              <a:rPr lang="en-US" kern="0" dirty="0">
                <a:solidFill>
                  <a:srgbClr val="FFFFFF"/>
                </a:solidFill>
              </a:rPr>
              <a:t>? ¿</a:t>
            </a:r>
            <a:r>
              <a:rPr lang="en-US" kern="0" dirty="0" err="1">
                <a:solidFill>
                  <a:srgbClr val="FFFFFF"/>
                </a:solidFill>
              </a:rPr>
              <a:t>Cuáles</a:t>
            </a:r>
            <a:r>
              <a:rPr lang="en-US" kern="0" dirty="0">
                <a:solidFill>
                  <a:srgbClr val="FFFFFF"/>
                </a:solidFill>
              </a:rPr>
              <a:t> son </a:t>
            </a:r>
            <a:r>
              <a:rPr lang="en-US" kern="0" dirty="0" err="1">
                <a:solidFill>
                  <a:srgbClr val="FFFFFF"/>
                </a:solidFill>
              </a:rPr>
              <a:t>algunas</a:t>
            </a:r>
            <a:r>
              <a:rPr lang="en-US" kern="0" dirty="0">
                <a:solidFill>
                  <a:srgbClr val="FFFFFF"/>
                </a:solidFill>
              </a:rPr>
              <a:t> </a:t>
            </a:r>
            <a:r>
              <a:rPr lang="en-US" kern="0" dirty="0" err="1">
                <a:solidFill>
                  <a:srgbClr val="FFFFFF"/>
                </a:solidFill>
              </a:rPr>
              <a:t>causas</a:t>
            </a:r>
            <a:r>
              <a:rPr lang="en-US" kern="0" dirty="0">
                <a:solidFill>
                  <a:srgbClr val="FFFFFF"/>
                </a:solidFill>
              </a:rPr>
              <a:t> de la </a:t>
            </a:r>
            <a:r>
              <a:rPr lang="en-US" kern="0" dirty="0" err="1">
                <a:solidFill>
                  <a:srgbClr val="FFFFFF"/>
                </a:solidFill>
              </a:rPr>
              <a:t>comunicación</a:t>
            </a:r>
            <a:r>
              <a:rPr lang="en-US" kern="0" dirty="0">
                <a:solidFill>
                  <a:srgbClr val="FFFFFF"/>
                </a:solidFill>
              </a:rPr>
              <a:t> </a:t>
            </a:r>
            <a:r>
              <a:rPr lang="en-US" kern="0" dirty="0" err="1">
                <a:solidFill>
                  <a:srgbClr val="FFFFFF"/>
                </a:solidFill>
              </a:rPr>
              <a:t>inefectiva</a:t>
            </a:r>
            <a:r>
              <a:rPr lang="en-US" kern="0" dirty="0">
                <a:solidFill>
                  <a:srgbClr val="FFFFFF"/>
                </a:solidFill>
              </a:rPr>
              <a:t>? </a:t>
            </a:r>
          </a:p>
        </p:txBody>
      </p:sp>
      <p:sp>
        <p:nvSpPr>
          <p:cNvPr id="7" name="Content Placeholder 2">
            <a:extLst>
              <a:ext uri="{FF2B5EF4-FFF2-40B4-BE49-F238E27FC236}">
                <a16:creationId xmlns="" xmlns:a16="http://schemas.microsoft.com/office/drawing/2014/main" id="{2D7FE9E8-034E-5261-25C9-B694A61EAC03}"/>
              </a:ext>
            </a:extLst>
          </p:cNvPr>
          <p:cNvSpPr txBox="1">
            <a:spLocks/>
          </p:cNvSpPr>
          <p:nvPr/>
        </p:nvSpPr>
        <p:spPr bwMode="auto">
          <a:xfrm>
            <a:off x="1687027" y="2561303"/>
            <a:ext cx="8819535" cy="174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ts val="600"/>
              </a:spcBef>
              <a:spcAft>
                <a:spcPct val="0"/>
              </a:spcAft>
              <a:buChar char="•"/>
              <a:defRPr sz="3600" b="1">
                <a:solidFill>
                  <a:schemeClr val="bg1"/>
                </a:solidFill>
                <a:latin typeface="Calibri" pitchFamily="34" charset="0"/>
                <a:ea typeface="+mn-ea"/>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0" indent="0" algn="ctr">
              <a:buNone/>
            </a:pPr>
            <a:r>
              <a:rPr lang="es-ES" sz="6000" kern="0" dirty="0">
                <a:solidFill>
                  <a:srgbClr val="FFFF00"/>
                </a:solidFill>
              </a:rPr>
              <a:t>Fallamos a la hora </a:t>
            </a:r>
            <a:br>
              <a:rPr lang="es-ES" sz="6000" kern="0" dirty="0">
                <a:solidFill>
                  <a:srgbClr val="FFFF00"/>
                </a:solidFill>
              </a:rPr>
            </a:br>
            <a:r>
              <a:rPr lang="es-ES" sz="6000" kern="0" dirty="0">
                <a:solidFill>
                  <a:srgbClr val="FFFF00"/>
                </a:solidFill>
              </a:rPr>
              <a:t>de escuchar y hablar</a:t>
            </a:r>
            <a:endParaRPr lang="en-US" sz="6000" kern="0" dirty="0">
              <a:solidFill>
                <a:srgbClr val="FFFF00"/>
              </a:solidFill>
            </a:endParaRPr>
          </a:p>
        </p:txBody>
      </p:sp>
    </p:spTree>
    <p:extLst>
      <p:ext uri="{BB962C8B-B14F-4D97-AF65-F5344CB8AC3E}">
        <p14:creationId xmlns:p14="http://schemas.microsoft.com/office/powerpoint/2010/main" val="2526366058"/>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C7FF5-8E18-E30A-7CAA-673955252ACC}"/>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comunicación</a:t>
            </a:r>
            <a:endParaRPr lang="en-US" dirty="0"/>
          </a:p>
        </p:txBody>
      </p:sp>
      <p:sp>
        <p:nvSpPr>
          <p:cNvPr id="7" name="TextBox 6">
            <a:extLst>
              <a:ext uri="{FF2B5EF4-FFF2-40B4-BE49-F238E27FC236}">
                <a16:creationId xmlns="" xmlns:a16="http://schemas.microsoft.com/office/drawing/2014/main" id="{DE4AA56F-4AC0-9D96-005B-45A40C2C43A2}"/>
              </a:ext>
            </a:extLst>
          </p:cNvPr>
          <p:cNvSpPr txBox="1"/>
          <p:nvPr/>
        </p:nvSpPr>
        <p:spPr>
          <a:xfrm>
            <a:off x="187607" y="271956"/>
            <a:ext cx="11818374" cy="6415089"/>
          </a:xfrm>
          <a:prstGeom prst="rect">
            <a:avLst/>
          </a:prstGeom>
          <a:noFill/>
        </p:spPr>
        <p:txBody>
          <a:bodyPr wrap="square">
            <a:spAutoFit/>
          </a:bodyPr>
          <a:lstStyle/>
          <a:p>
            <a:pPr>
              <a:lnSpc>
                <a:spcPct val="107000"/>
              </a:lnSpc>
            </a:pP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Qué</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ganamos</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al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escuchar</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107000"/>
              </a:lnSpc>
            </a:pP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Un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escuchar</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infectivo</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342900" indent="-342900">
              <a:lnSpc>
                <a:spcPct val="107000"/>
              </a:lnSpc>
              <a:buFont typeface="Arial" panose="020B0604020202020204" pitchFamily="34" charset="0"/>
              <a:buChar char="•"/>
            </a:pPr>
            <a:r>
              <a:rPr lang="es-E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Durante toda la conversión estamos pensando en lo que vamos a decir cuando dejen de hablar. </a:t>
            </a:r>
          </a:p>
          <a:p>
            <a:pPr marL="342900" indent="-342900">
              <a:lnSpc>
                <a:spcPct val="107000"/>
              </a:lnSpc>
              <a:buFont typeface="Arial" panose="020B0604020202020204" pitchFamily="34" charset="0"/>
              <a:buChar char="•"/>
            </a:pPr>
            <a:r>
              <a:rPr lang="es-E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Peor todavía, en mi opinión, es cuando estamos escuchando como lo hace un abogado en un caso, analizando cada palabra en busca de puntos débiles en el argumento, reuniendo nuestros contrapuntos y esperando nuestro turno para mostrarles dónde no han convencido al jurado. </a:t>
            </a:r>
          </a:p>
          <a:p>
            <a:pPr marL="342900" indent="-342900">
              <a:lnSpc>
                <a:spcPct val="107000"/>
              </a:lnSpc>
              <a:buFont typeface="Arial" panose="020B0604020202020204" pitchFamily="34" charset="0"/>
              <a:buChar char="•"/>
            </a:pPr>
            <a:r>
              <a:rPr lang="es-ES"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Mientras hagamos cualquiera de estas cosas estaremos en guerra, el objetivo final de una guerra es ganar la batalla. ¿A qué precio? </a:t>
            </a:r>
          </a:p>
          <a:p>
            <a:pPr marL="342900" indent="-342900">
              <a:lnSpc>
                <a:spcPct val="107000"/>
              </a:lnSpc>
              <a:buFont typeface="Arial" panose="020B0604020202020204" pitchFamily="34" charset="0"/>
              <a:buChar char="•"/>
            </a:pPr>
            <a:r>
              <a:rPr lang="es-E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No sabemos escuchar. Normalmente cuando las parejas tienen problemas en su comunicación hay un procedimiento de</a:t>
            </a:r>
          </a:p>
          <a:p>
            <a:pPr marL="800100" lvl="1" indent="-342900">
              <a:lnSpc>
                <a:spcPct val="107000"/>
              </a:lnSpc>
              <a:buFont typeface="Arial" panose="020B0604020202020204" pitchFamily="34" charset="0"/>
              <a:buChar char="•"/>
            </a:pPr>
            <a:r>
              <a:rPr lang="es-E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Ataque "No estoy escuchando”</a:t>
            </a:r>
          </a:p>
          <a:p>
            <a:pPr marL="800100" lvl="1" indent="-342900">
              <a:lnSpc>
                <a:spcPct val="107000"/>
              </a:lnSpc>
              <a:buFont typeface="Arial" panose="020B0604020202020204" pitchFamily="34" charset="0"/>
              <a:buChar char="•"/>
            </a:pPr>
            <a:r>
              <a:rPr lang="es-E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Defensa "No estoy escuchando”</a:t>
            </a:r>
          </a:p>
          <a:p>
            <a:pPr marL="800100" lvl="1" indent="-342900">
              <a:lnSpc>
                <a:spcPct val="107000"/>
              </a:lnSpc>
              <a:buFont typeface="Arial" panose="020B0604020202020204" pitchFamily="34" charset="0"/>
              <a:buChar char="•"/>
            </a:pPr>
            <a:r>
              <a:rPr lang="es-E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Retirada "No estoy escuchando”</a:t>
            </a:r>
          </a:p>
          <a:p>
            <a:pPr marL="342900" indent="-342900">
              <a:lnSpc>
                <a:spcPct val="107000"/>
              </a:lnSpc>
              <a:buFont typeface="Arial" panose="020B0604020202020204" pitchFamily="34" charset="0"/>
              <a:buChar char="•"/>
            </a:pPr>
            <a:r>
              <a:rPr lang="es-E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Cuando esto sucede no hay comunicación y todo se apaga.</a:t>
            </a:r>
            <a:endParaRPr lang="en-US"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 xmlns:a16="http://schemas.microsoft.com/office/drawing/2014/main" id="{FF7BDD54-3EC5-8709-8EA6-32CCAA15308C}"/>
              </a:ext>
            </a:extLst>
          </p:cNvPr>
          <p:cNvSpPr txBox="1"/>
          <p:nvPr/>
        </p:nvSpPr>
        <p:spPr>
          <a:xfrm>
            <a:off x="5497027" y="4837472"/>
            <a:ext cx="6508955" cy="1409617"/>
          </a:xfrm>
          <a:prstGeom prst="rect">
            <a:avLst/>
          </a:prstGeom>
          <a:noFill/>
        </p:spPr>
        <p:txBody>
          <a:bodyPr wrap="square" rtlCol="0">
            <a:spAutoFit/>
          </a:bodyPr>
          <a:lstStyle/>
          <a:p>
            <a:pPr eaLnBrk="0" fontAlgn="base" hangingPunct="0">
              <a:lnSpc>
                <a:spcPct val="107000"/>
              </a:lnSpc>
              <a:defRPr/>
            </a:pPr>
            <a:r>
              <a:rPr lang="es-ES" sz="20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 no podemos comunicarnos entre nosotros, no sólo habremos perdido la parte esencial de la relación, sino también la capacidad de sanar las heridas. ¿Qué ocurre cuando no se deja sanar una herida?</a:t>
            </a:r>
            <a:endParaRPr lang="en-US" sz="2000" dirty="0">
              <a:solidFill>
                <a:srgbClr val="FF0000"/>
              </a:solidFill>
            </a:endParaRPr>
          </a:p>
        </p:txBody>
      </p:sp>
    </p:spTree>
    <p:extLst>
      <p:ext uri="{BB962C8B-B14F-4D97-AF65-F5344CB8AC3E}">
        <p14:creationId xmlns:p14="http://schemas.microsoft.com/office/powerpoint/2010/main" val="17176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C7FF5-8E18-E30A-7CAA-673955252ACC}"/>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comunicación</a:t>
            </a:r>
            <a:endParaRPr lang="en-US" dirty="0"/>
          </a:p>
        </p:txBody>
      </p:sp>
      <p:sp>
        <p:nvSpPr>
          <p:cNvPr id="7" name="TextBox 6">
            <a:extLst>
              <a:ext uri="{FF2B5EF4-FFF2-40B4-BE49-F238E27FC236}">
                <a16:creationId xmlns="" xmlns:a16="http://schemas.microsoft.com/office/drawing/2014/main" id="{DE4AA56F-4AC0-9D96-005B-45A40C2C43A2}"/>
              </a:ext>
            </a:extLst>
          </p:cNvPr>
          <p:cNvSpPr txBox="1"/>
          <p:nvPr/>
        </p:nvSpPr>
        <p:spPr>
          <a:xfrm>
            <a:off x="795" y="583912"/>
            <a:ext cx="11769213" cy="487506"/>
          </a:xfrm>
          <a:prstGeom prst="rect">
            <a:avLst/>
          </a:prstGeom>
          <a:noFill/>
        </p:spPr>
        <p:txBody>
          <a:bodyPr wrap="square">
            <a:spAutoFit/>
          </a:bodyPr>
          <a:lstStyle/>
          <a:p>
            <a:pPr>
              <a:lnSpc>
                <a:spcPct val="107000"/>
              </a:lnSpc>
            </a:pP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Qué</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queremos</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decir</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al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hablar</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de un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escuchar</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b="1" kern="100" dirty="0" err="1">
                <a:solidFill>
                  <a:srgbClr val="FFFFFF"/>
                </a:solidFill>
                <a:latin typeface="Calibri" panose="020F0502020204030204" pitchFamily="34" charset="0"/>
                <a:ea typeface="Calibri" panose="020F0502020204030204" pitchFamily="34" charset="0"/>
                <a:cs typeface="Calibri" panose="020F0502020204030204" pitchFamily="34" charset="0"/>
              </a:rPr>
              <a:t>efectivo</a:t>
            </a:r>
            <a:r>
              <a:rPr lang="en-US" sz="24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endParaRPr lang="en-US" sz="2400" b="1" kern="100"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 xmlns:a16="http://schemas.microsoft.com/office/drawing/2014/main" id="{69E5159B-0796-B9FB-8539-A757D408C790}"/>
              </a:ext>
            </a:extLst>
          </p:cNvPr>
          <p:cNvSpPr txBox="1"/>
          <p:nvPr/>
        </p:nvSpPr>
        <p:spPr>
          <a:xfrm>
            <a:off x="794" y="1030853"/>
            <a:ext cx="12192000" cy="5723939"/>
          </a:xfrm>
          <a:prstGeom prst="rect">
            <a:avLst/>
          </a:prstGeom>
          <a:noFill/>
        </p:spPr>
        <p:txBody>
          <a:bodyPr wrap="square">
            <a:spAutoFit/>
          </a:bodyPr>
          <a:lstStyle/>
          <a:p>
            <a:pPr indent="-342900" eaLnBrk="0" fontAlgn="base" hangingPunct="0">
              <a:lnSpc>
                <a:spcPct val="107000"/>
              </a:lnSpc>
              <a:buFontTx/>
              <a:buChar char="•"/>
              <a:defRPr/>
            </a:pPr>
            <a:r>
              <a:rPr lang="es-ES" sz="21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"Del castigo al insolente, el imprudente aprende; el sabio aprende con la sola explicación." (Pro. 21:11).</a:t>
            </a:r>
          </a:p>
          <a:p>
            <a:pPr indent="-342900" eaLnBrk="0" fontAlgn="base" hangingPunct="0">
              <a:lnSpc>
                <a:spcPct val="107000"/>
              </a:lnSpc>
              <a:buFontTx/>
              <a:buChar char="•"/>
              <a:defRPr/>
            </a:pPr>
            <a:r>
              <a:rPr lang="es-ES" sz="21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"Es una necedad y una vergüenza responder antes de escuchar" (Proverbios 18:13, DHH).</a:t>
            </a:r>
          </a:p>
          <a:p>
            <a:pPr indent="-342900" eaLnBrk="0" fontAlgn="base" hangingPunct="0">
              <a:lnSpc>
                <a:spcPct val="107000"/>
              </a:lnSpc>
              <a:buFontTx/>
              <a:buChar char="•"/>
              <a:defRPr/>
            </a:pPr>
            <a:r>
              <a:rPr lang="es-ES" sz="21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“Todos ustedes deben estar listos para escuchar (un oyente presto)..." (Santiago 1:19, DHH).</a:t>
            </a:r>
          </a:p>
          <a:p>
            <a:pPr indent="-342900" eaLnBrk="0" fontAlgn="base" hangingPunct="0">
              <a:lnSpc>
                <a:spcPct val="107000"/>
              </a:lnSpc>
              <a:buFontTx/>
              <a:buChar char="•"/>
              <a:defRPr/>
            </a:pPr>
            <a:endParaRPr lang="es-ES" sz="16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indent="-342900" eaLnBrk="0" fontAlgn="base" hangingPunct="0">
              <a:lnSpc>
                <a:spcPct val="107000"/>
              </a:lnSpc>
              <a:buFontTx/>
              <a:buChar char="•"/>
              <a:defRPr/>
            </a:pPr>
            <a:r>
              <a:rPr lang="es-ES" sz="21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¿Qué entendemos por “escuchar”? Cuando escuchamos de verdad a otra persona, no estamos pensando en lo que vamos a decir cuando deje de hablar. No estamos ocupados formulando nuestra respuesta. Nos concentramos en lo que se dice. Escuchar es también aceptar sin juzgar lo que se dice o cómo se dice. A menudo no escuchamos el mensaje porque no nos gusta el mensaje o el tono de voz. Reaccionamos y nos perdemos el significado de lo que se está compartiendo.</a:t>
            </a:r>
          </a:p>
          <a:p>
            <a:pPr indent="-342900" eaLnBrk="0" fontAlgn="base" hangingPunct="0">
              <a:lnSpc>
                <a:spcPct val="107000"/>
              </a:lnSpc>
              <a:buFontTx/>
              <a:buChar char="•"/>
              <a:defRPr/>
            </a:pPr>
            <a:endParaRPr lang="es-ES" sz="16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indent="-342900" eaLnBrk="0" fontAlgn="base" hangingPunct="0">
              <a:lnSpc>
                <a:spcPct val="107000"/>
              </a:lnSpc>
              <a:buFontTx/>
              <a:buChar char="•"/>
              <a:defRPr/>
            </a:pPr>
            <a:r>
              <a:rPr lang="es-ES" sz="21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La aceptación no significa estar de acuerdo con todo lo que se dice. La aceptación significa entender que lo que la otra persona está diciendo es algo que siente. </a:t>
            </a:r>
            <a:r>
              <a:rPr lang="es-ES" sz="2100" b="1"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Escuchar de verdad significa que deberíamos ser capaces de repetir tanto lo que la otra persona ha dicho como lo que pensábamos que estaba sintiendo cuando nos hablaba.</a:t>
            </a:r>
          </a:p>
          <a:p>
            <a:pPr indent="-342900" eaLnBrk="0" fontAlgn="base" hangingPunct="0">
              <a:lnSpc>
                <a:spcPct val="107000"/>
              </a:lnSpc>
              <a:buFontTx/>
              <a:buChar char="•"/>
              <a:defRPr/>
            </a:pPr>
            <a:endParaRPr lang="es-ES" sz="16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indent="-342900" eaLnBrk="0" fontAlgn="base" hangingPunct="0">
              <a:lnSpc>
                <a:spcPct val="107000"/>
              </a:lnSpc>
              <a:buFontTx/>
              <a:buChar char="•"/>
              <a:defRPr/>
            </a:pPr>
            <a:r>
              <a:rPr lang="es-ES" sz="21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La comunicación no es sólo una técnica, es una actitud del corazón. Si usted escucha a la otra persona, será porque le importa lo que le está intentando decir.</a:t>
            </a:r>
            <a:endParaRPr lang="en-US" sz="20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9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D7889B-1807-53AB-53B0-578ED58EBBA8}"/>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comunicación</a:t>
            </a:r>
            <a:endParaRPr lang="en-US" dirty="0"/>
          </a:p>
        </p:txBody>
      </p:sp>
      <p:sp>
        <p:nvSpPr>
          <p:cNvPr id="3" name="Content Placeholder 2">
            <a:extLst>
              <a:ext uri="{FF2B5EF4-FFF2-40B4-BE49-F238E27FC236}">
                <a16:creationId xmlns="" xmlns:a16="http://schemas.microsoft.com/office/drawing/2014/main" id="{CCC58543-0B50-F6A0-3C64-AC792129887D}"/>
              </a:ext>
            </a:extLst>
          </p:cNvPr>
          <p:cNvSpPr>
            <a:spLocks noGrp="1"/>
          </p:cNvSpPr>
          <p:nvPr>
            <p:ph idx="1"/>
          </p:nvPr>
        </p:nvSpPr>
        <p:spPr>
          <a:xfrm>
            <a:off x="189980" y="609600"/>
            <a:ext cx="11480800" cy="5181600"/>
          </a:xfrm>
        </p:spPr>
        <p:txBody>
          <a:bodyPr/>
          <a:lstStyle/>
          <a:p>
            <a:pPr marL="0">
              <a:lnSpc>
                <a:spcPct val="107000"/>
              </a:lnSpc>
              <a:spcBef>
                <a:spcPts val="0"/>
              </a:spcBef>
              <a:spcAft>
                <a:spcPts val="800"/>
              </a:spcAft>
            </a:pPr>
            <a:r>
              <a:rPr lang="es-ES" sz="1800" kern="100" dirty="0">
                <a:ea typeface="Calibri" panose="020F0502020204030204" pitchFamily="34" charset="0"/>
                <a:cs typeface="Times New Roman" panose="02020603050405020304" pitchFamily="18" charset="0"/>
              </a:rPr>
              <a:t>¿Qué dice la palabra de Dios sobre la comunicación</a:t>
            </a:r>
            <a:r>
              <a:rPr lang="en-US" sz="1800" kern="100" dirty="0">
                <a:ea typeface="Calibri" panose="020F0502020204030204" pitchFamily="34" charset="0"/>
                <a:cs typeface="Times New Roman" panose="02020603050405020304" pitchFamily="18" charset="0"/>
              </a:rPr>
              <a:t>? ¿</a:t>
            </a:r>
            <a:r>
              <a:rPr lang="en-US" sz="1800" kern="100" dirty="0" err="1">
                <a:ea typeface="Calibri" panose="020F0502020204030204" pitchFamily="34" charset="0"/>
                <a:cs typeface="Times New Roman" panose="02020603050405020304" pitchFamily="18" charset="0"/>
              </a:rPr>
              <a:t>Es</a:t>
            </a:r>
            <a:r>
              <a:rPr lang="en-US" sz="1800" kern="100" dirty="0">
                <a:ea typeface="Calibri" panose="020F0502020204030204" pitchFamily="34" charset="0"/>
                <a:cs typeface="Times New Roman" panose="02020603050405020304" pitchFamily="18" charset="0"/>
              </a:rPr>
              <a:t> la </a:t>
            </a:r>
            <a:r>
              <a:rPr lang="en-US" sz="1800" kern="100" dirty="0" err="1">
                <a:ea typeface="Calibri" panose="020F0502020204030204" pitchFamily="34" charset="0"/>
                <a:cs typeface="Times New Roman" panose="02020603050405020304" pitchFamily="18" charset="0"/>
              </a:rPr>
              <a:t>manera</a:t>
            </a:r>
            <a:r>
              <a:rPr lang="en-US" sz="1800" kern="100" dirty="0">
                <a:ea typeface="Calibri" panose="020F0502020204030204" pitchFamily="34" charset="0"/>
                <a:cs typeface="Times New Roman" panose="02020603050405020304" pitchFamily="18" charset="0"/>
              </a:rPr>
              <a:t> </a:t>
            </a:r>
            <a:r>
              <a:rPr lang="en-US" sz="1800" kern="100" dirty="0" err="1">
                <a:ea typeface="Calibri" panose="020F0502020204030204" pitchFamily="34" charset="0"/>
                <a:cs typeface="Times New Roman" panose="02020603050405020304" pitchFamily="18" charset="0"/>
              </a:rPr>
              <a:t>en</a:t>
            </a:r>
            <a:r>
              <a:rPr lang="en-US" sz="1800" kern="100" dirty="0">
                <a:ea typeface="Calibri" panose="020F0502020204030204" pitchFamily="34" charset="0"/>
                <a:cs typeface="Times New Roman" panose="02020603050405020304" pitchFamily="18" charset="0"/>
              </a:rPr>
              <a:t> que </a:t>
            </a:r>
            <a:r>
              <a:rPr lang="en-US" sz="1800" kern="100" dirty="0" err="1">
                <a:ea typeface="Calibri" panose="020F0502020204030204" pitchFamily="34" charset="0"/>
                <a:cs typeface="Times New Roman" panose="02020603050405020304" pitchFamily="18" charset="0"/>
              </a:rPr>
              <a:t>nos</a:t>
            </a:r>
            <a:r>
              <a:rPr lang="en-US" sz="1800" kern="100" dirty="0">
                <a:ea typeface="Calibri" panose="020F0502020204030204" pitchFamily="34" charset="0"/>
                <a:cs typeface="Times New Roman" panose="02020603050405020304" pitchFamily="18" charset="0"/>
              </a:rPr>
              <a:t> </a:t>
            </a:r>
            <a:r>
              <a:rPr lang="en-US" sz="1800" kern="100" dirty="0" err="1">
                <a:ea typeface="Calibri" panose="020F0502020204030204" pitchFamily="34" charset="0"/>
                <a:cs typeface="Times New Roman" panose="02020603050405020304" pitchFamily="18" charset="0"/>
              </a:rPr>
              <a:t>comunicamos</a:t>
            </a:r>
            <a:r>
              <a:rPr lang="en-US" sz="1800" kern="100" dirty="0">
                <a:ea typeface="Calibri" panose="020F0502020204030204" pitchFamily="34" charset="0"/>
                <a:cs typeface="Times New Roman" panose="02020603050405020304" pitchFamily="18" charset="0"/>
              </a:rPr>
              <a:t> y el </a:t>
            </a:r>
            <a:r>
              <a:rPr lang="en-US" sz="1800" kern="100" dirty="0" err="1">
                <a:ea typeface="Calibri" panose="020F0502020204030204" pitchFamily="34" charset="0"/>
                <a:cs typeface="Times New Roman" panose="02020603050405020304" pitchFamily="18" charset="0"/>
              </a:rPr>
              <a:t>por</a:t>
            </a:r>
            <a:r>
              <a:rPr lang="en-US" sz="1800" kern="100" dirty="0">
                <a:ea typeface="Calibri" panose="020F0502020204030204" pitchFamily="34" charset="0"/>
                <a:cs typeface="Times New Roman" panose="02020603050405020304" pitchFamily="18" charset="0"/>
              </a:rPr>
              <a:t> </a:t>
            </a:r>
            <a:r>
              <a:rPr lang="en-US" sz="1800" kern="100" dirty="0" err="1">
                <a:ea typeface="Calibri" panose="020F0502020204030204" pitchFamily="34" charset="0"/>
                <a:cs typeface="Times New Roman" panose="02020603050405020304" pitchFamily="18" charset="0"/>
              </a:rPr>
              <a:t>qué</a:t>
            </a:r>
            <a:r>
              <a:rPr lang="en-US" sz="1800" kern="100" dirty="0">
                <a:ea typeface="Calibri" panose="020F0502020204030204" pitchFamily="34" charset="0"/>
                <a:cs typeface="Times New Roman" panose="02020603050405020304" pitchFamily="18" charset="0"/>
              </a:rPr>
              <a:t> </a:t>
            </a:r>
            <a:r>
              <a:rPr lang="en-US" sz="1800" kern="100" dirty="0" err="1">
                <a:ea typeface="Calibri" panose="020F0502020204030204" pitchFamily="34" charset="0"/>
                <a:cs typeface="Times New Roman" panose="02020603050405020304" pitchFamily="18" charset="0"/>
              </a:rPr>
              <a:t>hablamos</a:t>
            </a:r>
            <a:r>
              <a:rPr lang="en-US" sz="1800" kern="100" dirty="0">
                <a:ea typeface="Calibri" panose="020F0502020204030204" pitchFamily="34" charset="0"/>
                <a:cs typeface="Times New Roman" panose="02020603050405020304" pitchFamily="18" charset="0"/>
              </a:rPr>
              <a:t> </a:t>
            </a:r>
            <a:r>
              <a:rPr lang="en-US" sz="1800" kern="100" dirty="0" err="1">
                <a:ea typeface="Calibri" panose="020F0502020204030204" pitchFamily="34" charset="0"/>
                <a:cs typeface="Times New Roman" panose="02020603050405020304" pitchFamily="18" charset="0"/>
              </a:rPr>
              <a:t>importante</a:t>
            </a:r>
            <a:r>
              <a:rPr lang="en-US" sz="1800" kern="100" dirty="0">
                <a:ea typeface="Calibri" panose="020F0502020204030204" pitchFamily="34" charset="0"/>
                <a:cs typeface="Times New Roman" panose="02020603050405020304" pitchFamily="18" charset="0"/>
              </a:rPr>
              <a:t>? </a:t>
            </a:r>
            <a:endParaRPr lang="en-US" dirty="0"/>
          </a:p>
        </p:txBody>
      </p:sp>
      <p:sp>
        <p:nvSpPr>
          <p:cNvPr id="14" name="TextBox 13">
            <a:extLst>
              <a:ext uri="{FF2B5EF4-FFF2-40B4-BE49-F238E27FC236}">
                <a16:creationId xmlns="" xmlns:a16="http://schemas.microsoft.com/office/drawing/2014/main" id="{51EFEE6E-0B2F-1480-BD5B-138819A35933}"/>
              </a:ext>
            </a:extLst>
          </p:cNvPr>
          <p:cNvSpPr txBox="1"/>
          <p:nvPr/>
        </p:nvSpPr>
        <p:spPr>
          <a:xfrm>
            <a:off x="407195" y="1303873"/>
            <a:ext cx="11588955" cy="5130507"/>
          </a:xfrm>
          <a:prstGeom prst="rect">
            <a:avLst/>
          </a:prstGeom>
          <a:noFill/>
        </p:spPr>
        <p:txBody>
          <a:bodyPr wrap="square">
            <a:spAutoFit/>
          </a:bodyPr>
          <a:lstStyle/>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18:21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Muerte y vida están en poder de la lengua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Y los que la aman comerán su fruto. </a:t>
            </a:r>
            <a:b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12:18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Hay quien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habla sin tino como golpes de espada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Pero la lengua de los sabios sana. </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15:4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La lengua apacible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es árbol de vida, Pero la perversidad en ella quebranta el espíritu.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15:28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El corazón del justo medita cómo responder</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Pero la boca de los impíos habla lo malo.</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15:31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Aquel cuyo oído escucha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las reprensiones de la vida Morará entre los sabios.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18:13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El que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responde antes de escuchar</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Cosecha necedad y vergüenza.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19:20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Escucha el consejo y acepta la corrección</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Para que seas sabio el resto de tus días. </a:t>
            </a:r>
          </a:p>
          <a:p>
            <a:pPr>
              <a:lnSpc>
                <a:spcPct val="107000"/>
              </a:lnSpc>
            </a:pP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Santiago 1:19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Esto lo saben, mis amados hermanos. Pero que cada uno sea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pronto para oír, tardo para hablar, tardo para la ira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14:29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El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lento para la ira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tiene gran prudencia, Pero el que es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irascible ensalza la necedad</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16:32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Mejor es el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lento para la ira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que el poderoso, Y el que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domina su espíritu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que el que toma una ciudad.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29:20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¿Ves a un hombre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precipitado en sus palabras</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Más esperanza hay para el necio que para él.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18:2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El necio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no se deleita en la prudencia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Sino solo en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revelar su corazón</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21:9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Mejor es vivir en un rincón del terrado Que en una casa con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mujer rencillosa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kern="1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Proverbios</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15:1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La suave respuesta aparta el furor, Pero la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palabra hiriente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hace subir la ira. </a:t>
            </a:r>
          </a:p>
          <a:p>
            <a:pPr>
              <a:lnSpc>
                <a:spcPct val="107000"/>
              </a:lnSpc>
            </a:pP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Santiago</a:t>
            </a:r>
            <a:r>
              <a:rPr lang="x-none"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3:6 </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También la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lengua es un fuego</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un mundo de iniquidad. La lengua está puesta entre nuestros miembros, la cual contamina todo el cuerpo, es encendida por el infierno e </a:t>
            </a:r>
            <a:r>
              <a:rPr lang="es-ES"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inflama el curso de nuestra vida</a:t>
            </a:r>
            <a:r>
              <a:rPr lang="es-E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209811"/>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2669AF-579E-8F66-889E-73591EC44652}"/>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La </a:t>
            </a:r>
            <a:r>
              <a:rPr lang="en-US" dirty="0" err="1">
                <a:ea typeface="Calibri" panose="020F0502020204030204" pitchFamily="34" charset="0"/>
                <a:cs typeface="Times New Roman" panose="02020603050405020304" pitchFamily="18" charset="0"/>
              </a:rPr>
              <a:t>comunicación</a:t>
            </a:r>
            <a:endParaRPr lang="en-US" dirty="0"/>
          </a:p>
        </p:txBody>
      </p:sp>
      <p:sp>
        <p:nvSpPr>
          <p:cNvPr id="3" name="Content Placeholder 2">
            <a:extLst>
              <a:ext uri="{FF2B5EF4-FFF2-40B4-BE49-F238E27FC236}">
                <a16:creationId xmlns="" xmlns:a16="http://schemas.microsoft.com/office/drawing/2014/main" id="{9BB2E978-5723-9E56-20AA-E6FDCE02A86E}"/>
              </a:ext>
            </a:extLst>
          </p:cNvPr>
          <p:cNvSpPr>
            <a:spLocks noGrp="1"/>
          </p:cNvSpPr>
          <p:nvPr>
            <p:ph idx="1"/>
          </p:nvPr>
        </p:nvSpPr>
        <p:spPr/>
        <p:txBody>
          <a:bodyPr>
            <a:normAutofit/>
          </a:bodyPr>
          <a:lstStyle/>
          <a:p>
            <a:r>
              <a:rPr lang="es-ES" sz="1800" kern="100" dirty="0">
                <a:ea typeface="Calibri" panose="020F0502020204030204" pitchFamily="34" charset="0"/>
                <a:cs typeface="Times New Roman" panose="02020603050405020304" pitchFamily="18" charset="0"/>
              </a:rPr>
              <a:t>Consideremos otro aspecto de la comunicación. En nuestra comunicación enviamos mensajes. Cada mensaje tiene tres componentes: el contenido </a:t>
            </a:r>
            <a:r>
              <a:rPr lang="es-ES" sz="1800" kern="100" dirty="0">
                <a:ea typeface="Calibri" panose="020F0502020204030204" pitchFamily="34" charset="0"/>
                <a:cs typeface="Times New Roman" panose="02020603050405020304" pitchFamily="18" charset="0"/>
              </a:rPr>
              <a:t>verdadero, </a:t>
            </a:r>
            <a:r>
              <a:rPr lang="es-ES" sz="1800" kern="100" dirty="0">
                <a:ea typeface="Calibri" panose="020F0502020204030204" pitchFamily="34" charset="0"/>
                <a:cs typeface="Times New Roman" panose="02020603050405020304" pitchFamily="18" charset="0"/>
              </a:rPr>
              <a:t>el tono de voz y la comunicación no verbal. Con cambios en el tono de voz o en el componente no verbal, es posible expresar muchos mensajes diferentes utilizando la misma palabra, afirmación o pregunta. La comunicación no verbal incluye la expresión facial, la postura corporal y las acciones. Un ejemplo de comunicación no verbal que debe evitarse es sostener un libro delante de la cara mientras se habla.</a:t>
            </a:r>
          </a:p>
          <a:p>
            <a:endParaRPr lang="es-ES" sz="1800" kern="100" dirty="0">
              <a:ea typeface="Calibri" panose="020F0502020204030204" pitchFamily="34" charset="0"/>
              <a:cs typeface="Times New Roman" panose="02020603050405020304" pitchFamily="18" charset="0"/>
            </a:endParaRPr>
          </a:p>
          <a:p>
            <a:r>
              <a:rPr lang="es-ES" sz="1800" kern="100" dirty="0">
                <a:ea typeface="Calibri" panose="020F0502020204030204" pitchFamily="34" charset="0"/>
                <a:cs typeface="Times New Roman" panose="02020603050405020304" pitchFamily="18" charset="0"/>
              </a:rPr>
              <a:t>Los tres componentes de la comunicación deben ser complementarios. Un investigador ha sugerido el siguiente desglose de la importancia de los tres componentes.  Los porcentajes indican qué parte del mensaje se transmite a través de cada uno de ellos.</a:t>
            </a:r>
          </a:p>
          <a:p>
            <a:r>
              <a:rPr lang="es-ES" sz="1800" kern="100" dirty="0">
                <a:ea typeface="Calibri" panose="020F0502020204030204" pitchFamily="34" charset="0"/>
                <a:cs typeface="Times New Roman" panose="02020603050405020304" pitchFamily="18" charset="0"/>
              </a:rPr>
              <a:t>Contenido / </a:t>
            </a:r>
            <a:r>
              <a:rPr lang="es-ES" sz="1800" kern="100" dirty="0">
                <a:ea typeface="Calibri" panose="020F0502020204030204" pitchFamily="34" charset="0"/>
                <a:cs typeface="Times New Roman" panose="02020603050405020304" pitchFamily="18" charset="0"/>
              </a:rPr>
              <a:t>7%</a:t>
            </a:r>
            <a:endParaRPr lang="es-ES" sz="1800" kern="100" dirty="0">
              <a:ea typeface="Calibri" panose="020F0502020204030204" pitchFamily="34" charset="0"/>
              <a:cs typeface="Times New Roman" panose="02020603050405020304" pitchFamily="18" charset="0"/>
            </a:endParaRPr>
          </a:p>
          <a:p>
            <a:r>
              <a:rPr lang="es-ES" sz="1800" kern="100" dirty="0">
                <a:ea typeface="Calibri" panose="020F0502020204030204" pitchFamily="34" charset="0"/>
                <a:cs typeface="Times New Roman" panose="02020603050405020304" pitchFamily="18" charset="0"/>
              </a:rPr>
              <a:t>Tono / </a:t>
            </a:r>
            <a:r>
              <a:rPr lang="es-ES" sz="1800" kern="100" dirty="0">
                <a:ea typeface="Calibri" panose="020F0502020204030204" pitchFamily="34" charset="0"/>
                <a:cs typeface="Times New Roman" panose="02020603050405020304" pitchFamily="18" charset="0"/>
              </a:rPr>
              <a:t>38%</a:t>
            </a:r>
            <a:endParaRPr lang="es-ES" sz="1800" kern="100" dirty="0">
              <a:ea typeface="Calibri" panose="020F0502020204030204" pitchFamily="34" charset="0"/>
              <a:cs typeface="Times New Roman" panose="02020603050405020304" pitchFamily="18" charset="0"/>
            </a:endParaRPr>
          </a:p>
          <a:p>
            <a:r>
              <a:rPr lang="es-ES" sz="1800" kern="100" dirty="0">
                <a:ea typeface="Calibri" panose="020F0502020204030204" pitchFamily="34" charset="0"/>
                <a:cs typeface="Times New Roman" panose="02020603050405020304" pitchFamily="18" charset="0"/>
              </a:rPr>
              <a:t>No verbal / </a:t>
            </a:r>
            <a:r>
              <a:rPr lang="es-ES" sz="1800" kern="100" dirty="0">
                <a:ea typeface="Calibri" panose="020F0502020204030204" pitchFamily="34" charset="0"/>
                <a:cs typeface="Times New Roman" panose="02020603050405020304" pitchFamily="18" charset="0"/>
              </a:rPr>
              <a:t>55%</a:t>
            </a:r>
            <a:endParaRPr lang="es-ES" sz="1800" kern="100" dirty="0">
              <a:ea typeface="Calibri" panose="020F0502020204030204" pitchFamily="34" charset="0"/>
              <a:cs typeface="Times New Roman" panose="02020603050405020304" pitchFamily="18" charset="0"/>
            </a:endParaRPr>
          </a:p>
          <a:p>
            <a:r>
              <a:rPr lang="es-ES" sz="1800" kern="100" dirty="0">
                <a:ea typeface="Calibri" panose="020F0502020204030204" pitchFamily="34" charset="0"/>
                <a:cs typeface="Times New Roman" panose="02020603050405020304" pitchFamily="18" charset="0"/>
              </a:rPr>
              <a:t>A menudo se envían mensajes confusos porque los tres componentes se contradicen entre sí. (ejemplos)</a:t>
            </a:r>
          </a:p>
          <a:p>
            <a:r>
              <a:rPr lang="es-ES" sz="1800" kern="100" dirty="0">
                <a:ea typeface="Calibri" panose="020F0502020204030204" pitchFamily="34" charset="0"/>
                <a:cs typeface="Times New Roman" panose="02020603050405020304" pitchFamily="18" charset="0"/>
              </a:rPr>
              <a:t>Nuestra comunicación no verbal y nuestro tono de voz son elementos esenciales para transmitir nuestros mensajes. Si </a:t>
            </a:r>
            <a:r>
              <a:rPr lang="es-ES" sz="1800" kern="100" dirty="0">
                <a:ea typeface="Calibri" panose="020F0502020204030204" pitchFamily="34" charset="0"/>
                <a:cs typeface="Times New Roman" panose="02020603050405020304" pitchFamily="18" charset="0"/>
              </a:rPr>
              <a:t>usted no está </a:t>
            </a:r>
            <a:r>
              <a:rPr lang="es-ES" sz="1800" kern="100" dirty="0">
                <a:ea typeface="Calibri" panose="020F0502020204030204" pitchFamily="34" charset="0"/>
                <a:cs typeface="Times New Roman" panose="02020603050405020304" pitchFamily="18" charset="0"/>
              </a:rPr>
              <a:t>consciente de </a:t>
            </a:r>
            <a:r>
              <a:rPr lang="es-ES" sz="1800" kern="100" dirty="0">
                <a:ea typeface="Calibri" panose="020F0502020204030204" pitchFamily="34" charset="0"/>
                <a:cs typeface="Times New Roman" panose="02020603050405020304" pitchFamily="18" charset="0"/>
              </a:rPr>
              <a:t>su </a:t>
            </a:r>
            <a:r>
              <a:rPr lang="es-ES" sz="1800" kern="100" dirty="0">
                <a:ea typeface="Calibri" panose="020F0502020204030204" pitchFamily="34" charset="0"/>
                <a:cs typeface="Times New Roman" panose="02020603050405020304" pitchFamily="18" charset="0"/>
              </a:rPr>
              <a:t>tono de voz, </a:t>
            </a:r>
            <a:r>
              <a:rPr lang="es-ES" sz="1800" kern="100" dirty="0">
                <a:ea typeface="Calibri" panose="020F0502020204030204" pitchFamily="34" charset="0"/>
                <a:cs typeface="Times New Roman" panose="02020603050405020304" pitchFamily="18" charset="0"/>
              </a:rPr>
              <a:t>puede </a:t>
            </a:r>
            <a:r>
              <a:rPr lang="es-ES" sz="1800" kern="100" dirty="0">
                <a:ea typeface="Calibri" panose="020F0502020204030204" pitchFamily="34" charset="0"/>
                <a:cs typeface="Times New Roman" panose="02020603050405020304" pitchFamily="18" charset="0"/>
              </a:rPr>
              <a:t>utilizar una grabadora para registrar algunas de </a:t>
            </a:r>
            <a:r>
              <a:rPr lang="es-ES" sz="1800" kern="100" dirty="0">
                <a:ea typeface="Calibri" panose="020F0502020204030204" pitchFamily="34" charset="0"/>
                <a:cs typeface="Times New Roman" panose="02020603050405020304" pitchFamily="18" charset="0"/>
              </a:rPr>
              <a:t>sus </a:t>
            </a:r>
            <a:r>
              <a:rPr lang="es-ES" sz="1800" kern="100" dirty="0">
                <a:ea typeface="Calibri" panose="020F0502020204030204" pitchFamily="34" charset="0"/>
                <a:cs typeface="Times New Roman" panose="02020603050405020304" pitchFamily="18" charset="0"/>
              </a:rPr>
              <a:t>conversaciones. Luego </a:t>
            </a:r>
            <a:r>
              <a:rPr lang="es-ES" sz="1800" kern="100" dirty="0">
                <a:ea typeface="Calibri" panose="020F0502020204030204" pitchFamily="34" charset="0"/>
                <a:cs typeface="Times New Roman" panose="02020603050405020304" pitchFamily="18" charset="0"/>
              </a:rPr>
              <a:t>reprodúzcalas </a:t>
            </a:r>
            <a:r>
              <a:rPr lang="es-ES" sz="1800" kern="100" dirty="0">
                <a:ea typeface="Calibri" panose="020F0502020204030204" pitchFamily="34" charset="0"/>
                <a:cs typeface="Times New Roman" panose="02020603050405020304" pitchFamily="18" charset="0"/>
              </a:rPr>
              <a:t>y </a:t>
            </a:r>
            <a:r>
              <a:rPr lang="es-ES" sz="1800" kern="100" dirty="0">
                <a:ea typeface="Calibri" panose="020F0502020204030204" pitchFamily="34" charset="0"/>
                <a:cs typeface="Times New Roman" panose="02020603050405020304" pitchFamily="18" charset="0"/>
              </a:rPr>
              <a:t>preste </a:t>
            </a:r>
            <a:r>
              <a:rPr lang="es-ES" sz="1800" kern="100" dirty="0">
                <a:ea typeface="Calibri" panose="020F0502020204030204" pitchFamily="34" charset="0"/>
                <a:cs typeface="Times New Roman" panose="02020603050405020304" pitchFamily="18" charset="0"/>
              </a:rPr>
              <a:t>atención a </a:t>
            </a:r>
            <a:r>
              <a:rPr lang="es-ES" sz="1800" kern="100" dirty="0">
                <a:ea typeface="Calibri" panose="020F0502020204030204" pitchFamily="34" charset="0"/>
                <a:cs typeface="Times New Roman" panose="02020603050405020304" pitchFamily="18" charset="0"/>
              </a:rPr>
              <a:t>su </a:t>
            </a:r>
            <a:r>
              <a:rPr lang="es-ES" sz="1800" kern="100" dirty="0">
                <a:ea typeface="Calibri" panose="020F0502020204030204" pitchFamily="34" charset="0"/>
                <a:cs typeface="Times New Roman" panose="02020603050405020304" pitchFamily="18" charset="0"/>
              </a:rPr>
              <a:t>tono de voz y a lo que implica.</a:t>
            </a:r>
            <a:endParaRPr lang="en-US" dirty="0"/>
          </a:p>
        </p:txBody>
      </p:sp>
    </p:spTree>
    <p:extLst>
      <p:ext uri="{BB962C8B-B14F-4D97-AF65-F5344CB8AC3E}">
        <p14:creationId xmlns:p14="http://schemas.microsoft.com/office/powerpoint/2010/main" val="68195619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255CD0-0CC2-3182-BBF7-0B1D00427139}"/>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Communication</a:t>
            </a:r>
            <a:endParaRPr lang="en-US" dirty="0"/>
          </a:p>
        </p:txBody>
      </p:sp>
      <p:sp>
        <p:nvSpPr>
          <p:cNvPr id="3" name="Content Placeholder 2">
            <a:extLst>
              <a:ext uri="{FF2B5EF4-FFF2-40B4-BE49-F238E27FC236}">
                <a16:creationId xmlns="" xmlns:a16="http://schemas.microsoft.com/office/drawing/2014/main" id="{9147EEE3-8212-1C45-3F20-38D9F71C2F67}"/>
              </a:ext>
            </a:extLst>
          </p:cNvPr>
          <p:cNvSpPr>
            <a:spLocks noGrp="1"/>
          </p:cNvSpPr>
          <p:nvPr>
            <p:ph idx="1"/>
          </p:nvPr>
        </p:nvSpPr>
        <p:spPr>
          <a:xfrm>
            <a:off x="305594" y="914400"/>
            <a:ext cx="11661058" cy="5643716"/>
          </a:xfrm>
        </p:spPr>
        <p:txBody>
          <a:bodyPr>
            <a:normAutofit lnSpcReduction="10000"/>
          </a:bodyPr>
          <a:lstStyle/>
          <a:p>
            <a:pPr marL="0">
              <a:lnSpc>
                <a:spcPct val="107000"/>
              </a:lnSpc>
              <a:spcBef>
                <a:spcPts val="0"/>
              </a:spcBef>
              <a:spcAft>
                <a:spcPts val="0"/>
              </a:spcAft>
            </a:pPr>
            <a:r>
              <a:rPr lang="es-ES" sz="1800" dirty="0">
                <a:ea typeface="Calibri" panose="020F0502020204030204" pitchFamily="34" charset="0"/>
                <a:cs typeface="Times New Roman" panose="02020603050405020304" pitchFamily="18" charset="0"/>
              </a:rPr>
              <a:t>En su libro </a:t>
            </a:r>
            <a:r>
              <a:rPr lang="es-ES" sz="1800" dirty="0" err="1">
                <a:ea typeface="Calibri" panose="020F0502020204030204" pitchFamily="34" charset="0"/>
                <a:cs typeface="Times New Roman" panose="02020603050405020304" pitchFamily="18" charset="0"/>
              </a:rPr>
              <a:t>Why</a:t>
            </a:r>
            <a:r>
              <a:rPr lang="es-ES" sz="1800" dirty="0">
                <a:ea typeface="Calibri" panose="020F0502020204030204" pitchFamily="34" charset="0"/>
                <a:cs typeface="Times New Roman" panose="02020603050405020304" pitchFamily="18" charset="0"/>
              </a:rPr>
              <a:t> Am I </a:t>
            </a:r>
            <a:r>
              <a:rPr lang="es-ES" sz="1800" dirty="0" err="1">
                <a:ea typeface="Calibri" panose="020F0502020204030204" pitchFamily="34" charset="0"/>
                <a:cs typeface="Times New Roman" panose="02020603050405020304" pitchFamily="18" charset="0"/>
              </a:rPr>
              <a:t>Afraid</a:t>
            </a:r>
            <a:r>
              <a:rPr lang="es-ES" sz="1800" dirty="0">
                <a:ea typeface="Calibri" panose="020F0502020204030204" pitchFamily="34" charset="0"/>
                <a:cs typeface="Times New Roman" panose="02020603050405020304" pitchFamily="18" charset="0"/>
              </a:rPr>
              <a:t> to </a:t>
            </a:r>
            <a:r>
              <a:rPr lang="es-ES" sz="1800" dirty="0" err="1">
                <a:ea typeface="Calibri" panose="020F0502020204030204" pitchFamily="34" charset="0"/>
                <a:cs typeface="Times New Roman" panose="02020603050405020304" pitchFamily="18" charset="0"/>
              </a:rPr>
              <a:t>Tell</a:t>
            </a:r>
            <a:r>
              <a:rPr lang="es-ES" sz="1800" dirty="0">
                <a:ea typeface="Calibri" panose="020F0502020204030204" pitchFamily="34" charset="0"/>
                <a:cs typeface="Times New Roman" panose="02020603050405020304" pitchFamily="18" charset="0"/>
              </a:rPr>
              <a:t> </a:t>
            </a:r>
            <a:r>
              <a:rPr lang="es-ES" sz="1800" dirty="0" err="1">
                <a:ea typeface="Calibri" panose="020F0502020204030204" pitchFamily="34" charset="0"/>
                <a:cs typeface="Times New Roman" panose="02020603050405020304" pitchFamily="18" charset="0"/>
              </a:rPr>
              <a:t>You</a:t>
            </a:r>
            <a:r>
              <a:rPr lang="es-ES" sz="1800" dirty="0">
                <a:ea typeface="Calibri" panose="020F0502020204030204" pitchFamily="34" charset="0"/>
                <a:cs typeface="Times New Roman" panose="02020603050405020304" pitchFamily="18" charset="0"/>
              </a:rPr>
              <a:t> </a:t>
            </a:r>
            <a:r>
              <a:rPr lang="es-ES" sz="1800" dirty="0" err="1">
                <a:ea typeface="Calibri" panose="020F0502020204030204" pitchFamily="34" charset="0"/>
                <a:cs typeface="Times New Roman" panose="02020603050405020304" pitchFamily="18" charset="0"/>
              </a:rPr>
              <a:t>Who</a:t>
            </a:r>
            <a:r>
              <a:rPr lang="es-ES" sz="1800" dirty="0">
                <a:ea typeface="Calibri" panose="020F0502020204030204" pitchFamily="34" charset="0"/>
                <a:cs typeface="Times New Roman" panose="02020603050405020304" pitchFamily="18" charset="0"/>
              </a:rPr>
              <a:t> I Am</a:t>
            </a:r>
            <a:r>
              <a:rPr lang="es-ES" sz="1800" dirty="0">
                <a:ea typeface="Calibri" panose="020F0502020204030204" pitchFamily="34" charset="0"/>
                <a:cs typeface="Times New Roman" panose="02020603050405020304" pitchFamily="18" charset="0"/>
              </a:rPr>
              <a:t>? (¿Por qué tengo miedo de decirte quién soy?), </a:t>
            </a:r>
            <a:r>
              <a:rPr lang="es-ES" sz="1800" dirty="0">
                <a:ea typeface="Calibri" panose="020F0502020204030204" pitchFamily="34" charset="0"/>
                <a:cs typeface="Times New Roman" panose="02020603050405020304" pitchFamily="18" charset="0"/>
              </a:rPr>
              <a:t>John Powell afirma que nos comunicamos en cinco niveles </a:t>
            </a:r>
            <a:r>
              <a:rPr lang="es-ES" sz="1800" dirty="0">
                <a:ea typeface="Calibri" panose="020F0502020204030204" pitchFamily="34" charset="0"/>
                <a:cs typeface="Times New Roman" panose="02020603050405020304" pitchFamily="18" charset="0"/>
              </a:rPr>
              <a:t>diferentes. </a:t>
            </a:r>
            <a:r>
              <a:rPr lang="es-ES" sz="1800" dirty="0">
                <a:ea typeface="Calibri" panose="020F0502020204030204" pitchFamily="34" charset="0"/>
                <a:cs typeface="Times New Roman" panose="02020603050405020304" pitchFamily="18" charset="0"/>
              </a:rPr>
              <a:t>Los cinco niveles de comunicación son</a:t>
            </a:r>
            <a:r>
              <a:rPr lang="es-ES" sz="1800" dirty="0">
                <a:ea typeface="Calibri" panose="020F0502020204030204" pitchFamily="34" charset="0"/>
                <a:cs typeface="Times New Roman" panose="02020603050405020304" pitchFamily="18" charset="0"/>
              </a:rPr>
              <a:t>:</a:t>
            </a:r>
          </a:p>
          <a:p>
            <a:pPr marL="0" indent="0">
              <a:lnSpc>
                <a:spcPct val="107000"/>
              </a:lnSpc>
              <a:spcBef>
                <a:spcPts val="0"/>
              </a:spcBef>
              <a:spcAft>
                <a:spcPts val="0"/>
              </a:spcAft>
              <a:buNone/>
            </a:pPr>
            <a:r>
              <a:rPr lang="es-ES" sz="1800" dirty="0">
                <a:ea typeface="Calibri" panose="020F0502020204030204" pitchFamily="34" charset="0"/>
                <a:cs typeface="Times New Roman" panose="02020603050405020304" pitchFamily="18" charset="0"/>
              </a:rPr>
              <a:t> </a:t>
            </a:r>
          </a:p>
          <a:p>
            <a:pPr marL="0">
              <a:lnSpc>
                <a:spcPct val="107000"/>
              </a:lnSpc>
              <a:spcBef>
                <a:spcPts val="0"/>
              </a:spcBef>
              <a:spcAft>
                <a:spcPts val="0"/>
              </a:spcAft>
            </a:pPr>
            <a:r>
              <a:rPr lang="es-ES" sz="1800" dirty="0">
                <a:ea typeface="Calibri" panose="020F0502020204030204" pitchFamily="34" charset="0"/>
                <a:cs typeface="Times New Roman" panose="02020603050405020304" pitchFamily="18" charset="0"/>
              </a:rPr>
              <a:t>Nivel cinco</a:t>
            </a:r>
            <a:r>
              <a:rPr lang="es-ES" sz="1800" dirty="0">
                <a:ea typeface="Calibri" panose="020F0502020204030204" pitchFamily="34" charset="0"/>
                <a:cs typeface="Times New Roman" panose="02020603050405020304" pitchFamily="18" charset="0"/>
              </a:rPr>
              <a:t>: Conversación cliché. Este tipo de conversación es muy segura. Usamos frases como "¿Cómo estás?" "¿Cómo está el perro?" "¿Dónde has estado?" "Me gusta tu vestido". En este tipo de conversación no se comparte nada personal. Cada </a:t>
            </a:r>
            <a:r>
              <a:rPr lang="es-ES" sz="1800" dirty="0">
                <a:ea typeface="Calibri" panose="020F0502020204030204" pitchFamily="34" charset="0"/>
                <a:cs typeface="Times New Roman" panose="02020603050405020304" pitchFamily="18" charset="0"/>
              </a:rPr>
              <a:t>persona se siente seguro, permaneciendo detrás </a:t>
            </a:r>
            <a:r>
              <a:rPr lang="es-ES" sz="1800" dirty="0">
                <a:ea typeface="Calibri" panose="020F0502020204030204" pitchFamily="34" charset="0"/>
                <a:cs typeface="Times New Roman" panose="02020603050405020304" pitchFamily="18" charset="0"/>
              </a:rPr>
              <a:t>de sus defensas</a:t>
            </a:r>
            <a:r>
              <a:rPr lang="es-ES" sz="1800" dirty="0">
                <a:ea typeface="Calibri" panose="020F0502020204030204" pitchFamily="34" charset="0"/>
                <a:cs typeface="Times New Roman" panose="02020603050405020304" pitchFamily="18" charset="0"/>
              </a:rPr>
              <a:t>.</a:t>
            </a:r>
          </a:p>
          <a:p>
            <a:pPr marL="0">
              <a:lnSpc>
                <a:spcPct val="107000"/>
              </a:lnSpc>
              <a:spcBef>
                <a:spcPts val="0"/>
              </a:spcBef>
              <a:spcAft>
                <a:spcPts val="0"/>
              </a:spcAft>
            </a:pPr>
            <a:r>
              <a:rPr lang="es-ES" sz="1800" dirty="0">
                <a:ea typeface="Calibri" panose="020F0502020204030204" pitchFamily="34" charset="0"/>
                <a:cs typeface="Times New Roman" panose="02020603050405020304" pitchFamily="18" charset="0"/>
              </a:rPr>
              <a:t>Nivel </a:t>
            </a:r>
            <a:r>
              <a:rPr lang="es-ES" sz="1800" dirty="0">
                <a:ea typeface="Calibri" panose="020F0502020204030204" pitchFamily="34" charset="0"/>
                <a:cs typeface="Times New Roman" panose="02020603050405020304" pitchFamily="18" charset="0"/>
              </a:rPr>
              <a:t>cuatro: Informar sobre los hechos de los demás. En este tipo de conversación, nos contentamos con contar a los demás lo que otra persona ha dicho, pero no ofrecemos información personal sobre estos hechos. Informamos de los hechos como si fueran las noticias de las seis de la tarde. Compartimos </a:t>
            </a:r>
            <a:r>
              <a:rPr lang="es-ES" sz="1800" dirty="0">
                <a:ea typeface="Calibri" panose="020F0502020204030204" pitchFamily="34" charset="0"/>
                <a:cs typeface="Times New Roman" panose="02020603050405020304" pitchFamily="18" charset="0"/>
              </a:rPr>
              <a:t>chismes </a:t>
            </a:r>
            <a:r>
              <a:rPr lang="es-ES" sz="1800" dirty="0">
                <a:ea typeface="Calibri" panose="020F0502020204030204" pitchFamily="34" charset="0"/>
                <a:cs typeface="Times New Roman" panose="02020603050405020304" pitchFamily="18" charset="0"/>
              </a:rPr>
              <a:t>y pequeñas narraciones, pero no nos comprometemos en cuanto a lo que sentimos al respecto</a:t>
            </a:r>
            <a:r>
              <a:rPr lang="es-ES" sz="1800" dirty="0">
                <a:ea typeface="Calibri" panose="020F0502020204030204" pitchFamily="34" charset="0"/>
                <a:cs typeface="Times New Roman" panose="02020603050405020304" pitchFamily="18" charset="0"/>
              </a:rPr>
              <a:t>.</a:t>
            </a:r>
          </a:p>
          <a:p>
            <a:pPr marL="0">
              <a:lnSpc>
                <a:spcPct val="107000"/>
              </a:lnSpc>
              <a:spcBef>
                <a:spcPts val="0"/>
              </a:spcBef>
              <a:spcAft>
                <a:spcPts val="0"/>
              </a:spcAft>
            </a:pPr>
            <a:r>
              <a:rPr lang="es-ES" sz="1800" dirty="0">
                <a:ea typeface="Calibri" panose="020F0502020204030204" pitchFamily="34" charset="0"/>
                <a:cs typeface="Times New Roman" panose="02020603050405020304" pitchFamily="18" charset="0"/>
              </a:rPr>
              <a:t>Nivel </a:t>
            </a:r>
            <a:r>
              <a:rPr lang="es-ES" sz="1800" dirty="0">
                <a:ea typeface="Calibri" panose="020F0502020204030204" pitchFamily="34" charset="0"/>
                <a:cs typeface="Times New Roman" panose="02020603050405020304" pitchFamily="18" charset="0"/>
              </a:rPr>
              <a:t>tres: Ideas y juicios. Aquí comienza a desarrollarse la verdadera comunicación. La persona está dispuesta a salir de su aislamiento y arriesgarse a contar algunas de sus ideas y decisiones. Sigue </a:t>
            </a:r>
            <a:r>
              <a:rPr lang="es-ES" sz="1800" dirty="0">
                <a:ea typeface="Calibri" panose="020F0502020204030204" pitchFamily="34" charset="0"/>
                <a:cs typeface="Times New Roman" panose="02020603050405020304" pitchFamily="18" charset="0"/>
              </a:rPr>
              <a:t>teniendo cuidado. </a:t>
            </a:r>
            <a:r>
              <a:rPr lang="es-ES" sz="1800" dirty="0">
                <a:ea typeface="Calibri" panose="020F0502020204030204" pitchFamily="34" charset="0"/>
                <a:cs typeface="Times New Roman" panose="02020603050405020304" pitchFamily="18" charset="0"/>
              </a:rPr>
              <a:t>Si percibe que lo que dice no es aceptado, se retira</a:t>
            </a:r>
            <a:r>
              <a:rPr lang="es-ES" sz="1800" dirty="0">
                <a:ea typeface="Calibri" panose="020F0502020204030204" pitchFamily="34" charset="0"/>
                <a:cs typeface="Times New Roman" panose="02020603050405020304" pitchFamily="18" charset="0"/>
              </a:rPr>
              <a:t>.</a:t>
            </a:r>
          </a:p>
          <a:p>
            <a:pPr marL="0">
              <a:lnSpc>
                <a:spcPct val="107000"/>
              </a:lnSpc>
              <a:spcBef>
                <a:spcPts val="0"/>
              </a:spcBef>
              <a:spcAft>
                <a:spcPts val="0"/>
              </a:spcAft>
            </a:pPr>
            <a:r>
              <a:rPr lang="es-ES" sz="1800" dirty="0">
                <a:solidFill>
                  <a:srgbClr val="92D050"/>
                </a:solidFill>
                <a:ea typeface="Calibri" panose="020F0502020204030204" pitchFamily="34" charset="0"/>
                <a:cs typeface="Times New Roman" panose="02020603050405020304" pitchFamily="18" charset="0"/>
              </a:rPr>
              <a:t>Nivel dos: </a:t>
            </a:r>
            <a:r>
              <a:rPr lang="es-ES" sz="1800" dirty="0">
                <a:solidFill>
                  <a:srgbClr val="92D050"/>
                </a:solidFill>
                <a:ea typeface="Calibri" panose="020F0502020204030204" pitchFamily="34" charset="0"/>
                <a:cs typeface="Times New Roman" panose="02020603050405020304" pitchFamily="18" charset="0"/>
              </a:rPr>
              <a:t>sentimientos o emociones. En este nivel, la persona comparte lo que siente sobre hechos, ideas y juicios. Se revelan sus sentimientos </a:t>
            </a:r>
            <a:r>
              <a:rPr lang="es-ES" sz="1800" dirty="0">
                <a:solidFill>
                  <a:srgbClr val="92D050"/>
                </a:solidFill>
                <a:ea typeface="Calibri" panose="020F0502020204030204" pitchFamily="34" charset="0"/>
                <a:cs typeface="Times New Roman" panose="02020603050405020304" pitchFamily="18" charset="0"/>
              </a:rPr>
              <a:t>acerca </a:t>
            </a:r>
            <a:r>
              <a:rPr lang="es-ES" sz="1800" dirty="0">
                <a:solidFill>
                  <a:srgbClr val="92D050"/>
                </a:solidFill>
                <a:ea typeface="Calibri" panose="020F0502020204030204" pitchFamily="34" charset="0"/>
                <a:cs typeface="Times New Roman" panose="02020603050405020304" pitchFamily="18" charset="0"/>
              </a:rPr>
              <a:t>de estas áreas. Para que una persona </a:t>
            </a:r>
            <a:r>
              <a:rPr lang="es-ES" sz="1800" dirty="0">
                <a:solidFill>
                  <a:srgbClr val="92D050"/>
                </a:solidFill>
                <a:ea typeface="Calibri" panose="020F0502020204030204" pitchFamily="34" charset="0"/>
                <a:cs typeface="Times New Roman" panose="02020603050405020304" pitchFamily="18" charset="0"/>
              </a:rPr>
              <a:t>realmente se </a:t>
            </a:r>
            <a:r>
              <a:rPr lang="es-ES" sz="1800" dirty="0">
                <a:solidFill>
                  <a:srgbClr val="92D050"/>
                </a:solidFill>
                <a:ea typeface="Calibri" panose="020F0502020204030204" pitchFamily="34" charset="0"/>
                <a:cs typeface="Times New Roman" panose="02020603050405020304" pitchFamily="18" charset="0"/>
              </a:rPr>
              <a:t>comparta </a:t>
            </a:r>
            <a:r>
              <a:rPr lang="es-ES" sz="1800" dirty="0">
                <a:solidFill>
                  <a:srgbClr val="92D050"/>
                </a:solidFill>
                <a:ea typeface="Calibri" panose="020F0502020204030204" pitchFamily="34" charset="0"/>
                <a:cs typeface="Times New Roman" panose="02020603050405020304" pitchFamily="18" charset="0"/>
              </a:rPr>
              <a:t>con </a:t>
            </a:r>
            <a:r>
              <a:rPr lang="es-ES" sz="1800" dirty="0">
                <a:solidFill>
                  <a:srgbClr val="92D050"/>
                </a:solidFill>
                <a:ea typeface="Calibri" panose="020F0502020204030204" pitchFamily="34" charset="0"/>
                <a:cs typeface="Times New Roman" panose="02020603050405020304" pitchFamily="18" charset="0"/>
              </a:rPr>
              <a:t>otra, debe pasar al nivel de compartir sus sentimientos</a:t>
            </a:r>
            <a:r>
              <a:rPr lang="es-ES" sz="1800" dirty="0">
                <a:solidFill>
                  <a:srgbClr val="92D050"/>
                </a:solidFill>
                <a:ea typeface="Calibri" panose="020F0502020204030204" pitchFamily="34" charset="0"/>
                <a:cs typeface="Times New Roman" panose="02020603050405020304" pitchFamily="18" charset="0"/>
              </a:rPr>
              <a:t>.</a:t>
            </a:r>
          </a:p>
          <a:p>
            <a:pPr marL="0">
              <a:lnSpc>
                <a:spcPct val="107000"/>
              </a:lnSpc>
              <a:spcBef>
                <a:spcPts val="0"/>
              </a:spcBef>
              <a:spcAft>
                <a:spcPts val="0"/>
              </a:spcAft>
            </a:pPr>
            <a:r>
              <a:rPr lang="es-ES" sz="1800" dirty="0">
                <a:solidFill>
                  <a:srgbClr val="FFFF00"/>
                </a:solidFill>
                <a:ea typeface="Calibri" panose="020F0502020204030204" pitchFamily="34" charset="0"/>
                <a:cs typeface="Times New Roman" panose="02020603050405020304" pitchFamily="18" charset="0"/>
              </a:rPr>
              <a:t>Nivel uno</a:t>
            </a:r>
            <a:r>
              <a:rPr lang="es-ES" sz="1800" dirty="0">
                <a:solidFill>
                  <a:srgbClr val="FFFF00"/>
                </a:solidFill>
                <a:ea typeface="Calibri" panose="020F0502020204030204" pitchFamily="34" charset="0"/>
                <a:cs typeface="Times New Roman" panose="02020603050405020304" pitchFamily="18" charset="0"/>
              </a:rPr>
              <a:t>: Comunicación </a:t>
            </a:r>
            <a:r>
              <a:rPr lang="es-ES" sz="1800" dirty="0">
                <a:solidFill>
                  <a:srgbClr val="FFFF00"/>
                </a:solidFill>
                <a:ea typeface="Calibri" panose="020F0502020204030204" pitchFamily="34" charset="0"/>
                <a:cs typeface="Times New Roman" panose="02020603050405020304" pitchFamily="18" charset="0"/>
              </a:rPr>
              <a:t>emocional </a:t>
            </a:r>
            <a:r>
              <a:rPr lang="es-ES" sz="1800" dirty="0">
                <a:solidFill>
                  <a:srgbClr val="FFFF00"/>
                </a:solidFill>
                <a:ea typeface="Calibri" panose="020F0502020204030204" pitchFamily="34" charset="0"/>
                <a:cs typeface="Times New Roman" panose="02020603050405020304" pitchFamily="18" charset="0"/>
              </a:rPr>
              <a:t>y </a:t>
            </a:r>
            <a:r>
              <a:rPr lang="es-ES" sz="1800" dirty="0">
                <a:solidFill>
                  <a:srgbClr val="FFFF00"/>
                </a:solidFill>
                <a:ea typeface="Calibri" panose="020F0502020204030204" pitchFamily="34" charset="0"/>
                <a:cs typeface="Times New Roman" panose="02020603050405020304" pitchFamily="18" charset="0"/>
              </a:rPr>
              <a:t>personal completa</a:t>
            </a:r>
            <a:r>
              <a:rPr lang="es-ES" sz="1800" dirty="0">
                <a:solidFill>
                  <a:srgbClr val="FFFF00"/>
                </a:solidFill>
                <a:ea typeface="Calibri" panose="020F0502020204030204" pitchFamily="34" charset="0"/>
                <a:cs typeface="Times New Roman" panose="02020603050405020304" pitchFamily="18" charset="0"/>
              </a:rPr>
              <a:t>. Toda relación profunda debe basarse en la </a:t>
            </a:r>
            <a:r>
              <a:rPr lang="es-ES" sz="1800" dirty="0">
                <a:solidFill>
                  <a:srgbClr val="FFFF00"/>
                </a:solidFill>
                <a:ea typeface="Calibri" panose="020F0502020204030204" pitchFamily="34" charset="0"/>
                <a:cs typeface="Times New Roman" panose="02020603050405020304" pitchFamily="18" charset="0"/>
              </a:rPr>
              <a:t>franqueza </a:t>
            </a:r>
            <a:r>
              <a:rPr lang="es-ES" sz="1800" dirty="0">
                <a:solidFill>
                  <a:srgbClr val="FFFF00"/>
                </a:solidFill>
                <a:ea typeface="Calibri" panose="020F0502020204030204" pitchFamily="34" charset="0"/>
                <a:cs typeface="Times New Roman" panose="02020603050405020304" pitchFamily="18" charset="0"/>
              </a:rPr>
              <a:t>y la honestidad absolutas. Esto puede ser difícil de conseguir porque implica un riesgo: el riesgo de ser rechazado. Pero es vital para que las relaciones crezcan. Habrá ocasiones en las que este tipo de comunicación no sea </a:t>
            </a:r>
            <a:r>
              <a:rPr lang="es-ES" sz="1800" dirty="0">
                <a:solidFill>
                  <a:srgbClr val="FFFF00"/>
                </a:solidFill>
                <a:ea typeface="Calibri" panose="020F0502020204030204" pitchFamily="34" charset="0"/>
                <a:cs typeface="Times New Roman" panose="02020603050405020304" pitchFamily="18" charset="0"/>
              </a:rPr>
              <a:t>tan completa </a:t>
            </a:r>
            <a:r>
              <a:rPr lang="es-ES" sz="1800" dirty="0">
                <a:solidFill>
                  <a:srgbClr val="FFFF00"/>
                </a:solidFill>
                <a:ea typeface="Calibri" panose="020F0502020204030204" pitchFamily="34" charset="0"/>
                <a:cs typeface="Times New Roman" panose="02020603050405020304" pitchFamily="18" charset="0"/>
              </a:rPr>
              <a:t>que podría ser.</a:t>
            </a:r>
            <a:endParaRPr lang="en-US" dirty="0">
              <a:solidFill>
                <a:srgbClr val="FFFF00"/>
              </a:solidFill>
            </a:endParaRPr>
          </a:p>
        </p:txBody>
      </p:sp>
      <p:sp>
        <p:nvSpPr>
          <p:cNvPr id="6" name="Speech Bubble: Rectangle 5">
            <a:extLst>
              <a:ext uri="{FF2B5EF4-FFF2-40B4-BE49-F238E27FC236}">
                <a16:creationId xmlns="" xmlns:a16="http://schemas.microsoft.com/office/drawing/2014/main" id="{6269097A-C0E1-D9B6-355F-F3690A5DD5AD}"/>
              </a:ext>
            </a:extLst>
          </p:cNvPr>
          <p:cNvSpPr/>
          <p:nvPr/>
        </p:nvSpPr>
        <p:spPr bwMode="auto">
          <a:xfrm>
            <a:off x="4795546" y="2792870"/>
            <a:ext cx="6508955" cy="2054941"/>
          </a:xfrm>
          <a:prstGeom prst="wedgeRectCallout">
            <a:avLst>
              <a:gd name="adj1" fmla="val -29035"/>
              <a:gd name="adj2" fmla="val 7003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25</a:t>
            </a: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  Ambos estaban desnudos, el hombre y su mujer, pero no se avergonzaban. </a:t>
            </a:r>
          </a:p>
          <a:p>
            <a:pPr fontAlgn="base">
              <a:spcBef>
                <a:spcPct val="0"/>
              </a:spcBef>
              <a:spcAft>
                <a:spcPct val="0"/>
              </a:spcAft>
            </a:pPr>
            <a:endParaRPr lang="es-E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Siendo criaturas nuevas, con la ayuda de Dios podemos empezar a aproximarnos a esta idea con Dios y nuestro cónyuge, así como era en el principio.</a:t>
            </a: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9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435" y="446"/>
            <a:ext cx="12190533" cy="1247598"/>
          </a:xfrm>
          <a:prstGeom prst="rect">
            <a:avLst/>
          </a:prstGeom>
          <a:noFill/>
          <a:ln w="0">
            <a:noFill/>
          </a:ln>
        </p:spPr>
        <p:txBody>
          <a:bodyPr anchor="ctr">
            <a:noAutofit/>
          </a:bodyPr>
          <a:lstStyle/>
          <a:p>
            <a:pPr algn="ctr">
              <a:lnSpc>
                <a:spcPct val="80000"/>
              </a:lnSpc>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400" b="1" spc="-1" dirty="0" err="1">
                <a:solidFill>
                  <a:srgbClr val="FFFFFF"/>
                </a:solidFill>
                <a:latin typeface="Calibri"/>
              </a:rPr>
              <a:t>Creando</a:t>
            </a:r>
            <a:r>
              <a:rPr lang="en-US" sz="4400" b="1" spc="-1" dirty="0">
                <a:solidFill>
                  <a:srgbClr val="FFFFFF"/>
                </a:solidFill>
                <a:latin typeface="Calibri"/>
              </a:rPr>
              <a:t> </a:t>
            </a:r>
            <a:r>
              <a:rPr lang="en-US" sz="4400" b="1" spc="-1" dirty="0" err="1">
                <a:solidFill>
                  <a:srgbClr val="FFFFFF"/>
                </a:solidFill>
                <a:latin typeface="Calibri"/>
              </a:rPr>
              <a:t>familias</a:t>
            </a:r>
            <a:r>
              <a:rPr lang="en-US" sz="4400" b="1" spc="-1" dirty="0">
                <a:solidFill>
                  <a:srgbClr val="FFFFFF"/>
                </a:solidFill>
                <a:latin typeface="Calibri"/>
              </a:rPr>
              <a:t> </a:t>
            </a:r>
            <a:r>
              <a:rPr lang="en-US" sz="4400" b="1" spc="-1" dirty="0" err="1">
                <a:solidFill>
                  <a:srgbClr val="FFFFFF"/>
                </a:solidFill>
                <a:latin typeface="Calibri"/>
              </a:rPr>
              <a:t>piadosas</a:t>
            </a:r>
            <a:r>
              <a:rPr dirty="0">
                <a:solidFill>
                  <a:srgbClr val="000000"/>
                </a:solidFill>
              </a:rPr>
              <a:t/>
            </a:r>
            <a:br>
              <a:rPr dirty="0">
                <a:solidFill>
                  <a:srgbClr val="000000"/>
                </a:solidFill>
              </a:rPr>
            </a:br>
            <a:r>
              <a:rPr lang="en-US" sz="3600" b="1" spc="-1" dirty="0" err="1">
                <a:solidFill>
                  <a:srgbClr val="FFFF00"/>
                </a:solidFill>
                <a:latin typeface="Calibri"/>
              </a:rPr>
              <a:t>Objetivos</a:t>
            </a:r>
            <a:r>
              <a:rPr lang="en-US" sz="3600" b="1" spc="-1" dirty="0">
                <a:solidFill>
                  <a:srgbClr val="FFFF00"/>
                </a:solidFill>
                <a:latin typeface="Calibri"/>
              </a:rPr>
              <a:t> del </a:t>
            </a:r>
            <a:r>
              <a:rPr lang="en-US" sz="3600" b="1" spc="-1" dirty="0" err="1">
                <a:solidFill>
                  <a:srgbClr val="FFFF00"/>
                </a:solidFill>
                <a:latin typeface="Calibri"/>
              </a:rPr>
              <a:t>estudio</a:t>
            </a:r>
            <a:r>
              <a:rPr lang="en-US" sz="3600" b="1" spc="-1" dirty="0">
                <a:solidFill>
                  <a:srgbClr val="FFFF00"/>
                </a:solidFill>
                <a:latin typeface="Calibri"/>
              </a:rPr>
              <a:t> </a:t>
            </a:r>
            <a:r>
              <a:rPr lang="en-US" sz="2800" b="1" spc="-1" dirty="0">
                <a:solidFill>
                  <a:srgbClr val="FFFF00"/>
                </a:solidFill>
                <a:latin typeface="Calibri"/>
              </a:rPr>
              <a:t>(lo que </a:t>
            </a:r>
            <a:r>
              <a:rPr lang="en-US" sz="2800" b="1" spc="-1" dirty="0" err="1">
                <a:solidFill>
                  <a:srgbClr val="FFFF00"/>
                </a:solidFill>
                <a:latin typeface="Calibri"/>
              </a:rPr>
              <a:t>creeremos</a:t>
            </a:r>
            <a:r>
              <a:rPr lang="en-US" sz="2800" b="1" spc="-1" dirty="0">
                <a:solidFill>
                  <a:srgbClr val="FFFF00"/>
                </a:solidFill>
                <a:latin typeface="Calibri"/>
              </a:rPr>
              <a:t> o </a:t>
            </a:r>
            <a:r>
              <a:rPr lang="en-US" sz="2800" b="1" spc="-1" dirty="0" err="1">
                <a:solidFill>
                  <a:srgbClr val="FFFF00"/>
                </a:solidFill>
                <a:latin typeface="Calibri"/>
              </a:rPr>
              <a:t>haremos</a:t>
            </a:r>
            <a:r>
              <a:rPr lang="en-US" sz="2800" b="1" spc="-1" dirty="0">
                <a:solidFill>
                  <a:srgbClr val="FFFF00"/>
                </a:solidFill>
                <a:latin typeface="Calibri"/>
              </a:rPr>
              <a:t> de </a:t>
            </a:r>
            <a:r>
              <a:rPr lang="en-US" sz="2800" b="1" spc="-1" dirty="0" err="1">
                <a:solidFill>
                  <a:srgbClr val="FFFF00"/>
                </a:solidFill>
                <a:latin typeface="Calibri"/>
              </a:rPr>
              <a:t>manera</a:t>
            </a:r>
            <a:r>
              <a:rPr lang="en-US" sz="2800" b="1" spc="-1" dirty="0">
                <a:solidFill>
                  <a:srgbClr val="FFFF00"/>
                </a:solidFill>
                <a:latin typeface="Calibri"/>
              </a:rPr>
              <a:t> </a:t>
            </a:r>
            <a:r>
              <a:rPr lang="en-US" sz="2800" b="1" spc="-1" dirty="0" err="1">
                <a:solidFill>
                  <a:srgbClr val="FFFF00"/>
                </a:solidFill>
                <a:latin typeface="Calibri"/>
              </a:rPr>
              <a:t>diferente</a:t>
            </a:r>
            <a:r>
              <a:rPr lang="en-US" sz="2800" b="1" spc="-1" dirty="0">
                <a:solidFill>
                  <a:srgbClr val="FFFF00"/>
                </a:solidFill>
                <a:latin typeface="Calibri"/>
              </a:rPr>
              <a:t>)</a:t>
            </a:r>
          </a:p>
        </p:txBody>
      </p:sp>
      <p:sp>
        <p:nvSpPr>
          <p:cNvPr id="54" name="TextShape 2"/>
          <p:cNvSpPr txBox="1"/>
          <p:nvPr/>
        </p:nvSpPr>
        <p:spPr>
          <a:xfrm>
            <a:off x="381624" y="1371508"/>
            <a:ext cx="11644484" cy="5390365"/>
          </a:xfrm>
          <a:prstGeom prst="rect">
            <a:avLst/>
          </a:prstGeom>
          <a:noFill/>
          <a:ln w="0">
            <a:noFill/>
          </a:ln>
        </p:spPr>
        <p:txBody>
          <a:bodyPr>
            <a:normAutofit fontScale="92000" lnSpcReduction="10000"/>
          </a:bodyPr>
          <a:lstStyle/>
          <a:p>
            <a:pPr marL="461834" indent="-461834">
              <a:spcAft>
                <a:spcPts val="1199"/>
              </a:spcAft>
              <a:buClr>
                <a:srgbClr val="FFFFFF"/>
              </a:buClr>
              <a:buFont typeface="Calibri"/>
              <a:buAutoNum type="arabicPeriod"/>
              <a:tabLst>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spc="-1" dirty="0">
                <a:solidFill>
                  <a:srgbClr val="FFFFFF"/>
                </a:solidFill>
                <a:latin typeface="Calibri"/>
              </a:rPr>
              <a:t>[Todos] </a:t>
            </a:r>
            <a:r>
              <a:rPr lang="es-ES" sz="3200" spc="-1" dirty="0" err="1">
                <a:solidFill>
                  <a:srgbClr val="FFFFFF"/>
                </a:solidFill>
                <a:latin typeface="Calibri"/>
              </a:rPr>
              <a:t>Rededicarnos</a:t>
            </a:r>
            <a:r>
              <a:rPr lang="es-ES" sz="3200" spc="-1" dirty="0">
                <a:solidFill>
                  <a:srgbClr val="FFFFFF"/>
                </a:solidFill>
                <a:latin typeface="Calibri"/>
              </a:rPr>
              <a:t> a la misión de contrarrestar los efectos dañinos y amenazantes del </a:t>
            </a:r>
            <a:r>
              <a:rPr lang="es-ES" sz="3200" b="1" spc="-1" dirty="0">
                <a:solidFill>
                  <a:srgbClr val="FFFF00"/>
                </a:solidFill>
                <a:latin typeface="Calibri"/>
              </a:rPr>
              <a:t>mundo</a:t>
            </a:r>
            <a:r>
              <a:rPr lang="es-ES" sz="3200" spc="-1" dirty="0">
                <a:solidFill>
                  <a:srgbClr val="FFFFFF"/>
                </a:solidFill>
                <a:latin typeface="Calibri"/>
              </a:rPr>
              <a:t> en nuestras familias.</a:t>
            </a:r>
          </a:p>
          <a:p>
            <a:pPr marL="461834" indent="-461834">
              <a:spcAft>
                <a:spcPts val="1199"/>
              </a:spcAft>
              <a:buClr>
                <a:srgbClr val="FFFFFF"/>
              </a:buClr>
              <a:buFont typeface="Calibri"/>
              <a:buAutoNum type="arabicPeriod"/>
              <a:tabLst>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spc="-1" dirty="0">
                <a:solidFill>
                  <a:srgbClr val="FFFFFF"/>
                </a:solidFill>
                <a:latin typeface="Calibri"/>
              </a:rPr>
              <a:t>[Hombres] Dirigir </a:t>
            </a:r>
            <a:r>
              <a:rPr lang="es-ES" sz="3200" b="1" spc="-1" dirty="0">
                <a:solidFill>
                  <a:srgbClr val="2BE7E7"/>
                </a:solidFill>
                <a:latin typeface="Calibri"/>
              </a:rPr>
              <a:t>los temperamentos que Dios nos ha dado </a:t>
            </a:r>
            <a:r>
              <a:rPr lang="es-ES" sz="3200" spc="-1" dirty="0">
                <a:solidFill>
                  <a:srgbClr val="FFFFFF"/>
                </a:solidFill>
                <a:latin typeface="Calibri"/>
              </a:rPr>
              <a:t>para desarrollar carácter, conocimiento y habilidades para convertirnos en líderes en nuestra </a:t>
            </a:r>
            <a:r>
              <a:rPr lang="es-ES" sz="3200" b="1" spc="-1" dirty="0">
                <a:solidFill>
                  <a:srgbClr val="FFFF00"/>
                </a:solidFill>
                <a:latin typeface="Calibri"/>
              </a:rPr>
              <a:t>batalla espiritual</a:t>
            </a:r>
            <a:r>
              <a:rPr lang="es-ES" sz="3200" spc="-1" dirty="0">
                <a:solidFill>
                  <a:srgbClr val="FFFFFF"/>
                </a:solidFill>
                <a:latin typeface="Calibri"/>
              </a:rPr>
              <a:t>.</a:t>
            </a:r>
          </a:p>
          <a:p>
            <a:pPr marL="461834" indent="-461834">
              <a:spcAft>
                <a:spcPts val="1199"/>
              </a:spcAft>
              <a:buClr>
                <a:srgbClr val="FFFFFF"/>
              </a:buClr>
              <a:buFont typeface="Calibri"/>
              <a:buAutoNum type="arabicPeriod"/>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200" spc="-1" dirty="0">
                <a:solidFill>
                  <a:srgbClr val="FFFFFF"/>
                </a:solidFill>
                <a:latin typeface="Calibri"/>
              </a:rPr>
              <a:t>[</a:t>
            </a:r>
            <a:r>
              <a:rPr lang="en-US" sz="3200" spc="-1" dirty="0" err="1">
                <a:solidFill>
                  <a:srgbClr val="FFFFFF"/>
                </a:solidFill>
                <a:latin typeface="Calibri"/>
              </a:rPr>
              <a:t>Mujeres</a:t>
            </a:r>
            <a:r>
              <a:rPr lang="en-US" sz="3200" spc="-1" dirty="0">
                <a:solidFill>
                  <a:srgbClr val="FFFFFF"/>
                </a:solidFill>
                <a:latin typeface="Calibri"/>
              </a:rPr>
              <a:t>] </a:t>
            </a:r>
            <a:r>
              <a:rPr lang="en-US" sz="3200" spc="-1" dirty="0" err="1">
                <a:solidFill>
                  <a:srgbClr val="FFFFFF"/>
                </a:solidFill>
                <a:latin typeface="Calibri"/>
              </a:rPr>
              <a:t>Aprender</a:t>
            </a:r>
            <a:r>
              <a:rPr lang="en-US" sz="3200" spc="-1" dirty="0">
                <a:solidFill>
                  <a:srgbClr val="FFFFFF"/>
                </a:solidFill>
                <a:latin typeface="Calibri"/>
              </a:rPr>
              <a:t> </a:t>
            </a:r>
            <a:r>
              <a:rPr lang="es-ES" sz="3200" spc="-1" dirty="0">
                <a:solidFill>
                  <a:srgbClr val="FFFFFF"/>
                </a:solidFill>
                <a:latin typeface="Calibri"/>
              </a:rPr>
              <a:t>mejor cómo Dios quiere que Le sirvamos a Él y a otros y desarrollar herramientas que nos preparen para ese </a:t>
            </a:r>
            <a:r>
              <a:rPr lang="es-ES" sz="3200" b="1" spc="-1" dirty="0">
                <a:solidFill>
                  <a:srgbClr val="2BE7E7"/>
                </a:solidFill>
                <a:latin typeface="Calibri"/>
              </a:rPr>
              <a:t>servicio</a:t>
            </a:r>
            <a:r>
              <a:rPr lang="en-US" sz="3200" spc="-1" dirty="0">
                <a:solidFill>
                  <a:srgbClr val="FFFFFF"/>
                </a:solidFill>
                <a:latin typeface="Calibri"/>
              </a:rPr>
              <a:t>. </a:t>
            </a:r>
          </a:p>
          <a:p>
            <a:pPr marL="461834" indent="-461834">
              <a:spcAft>
                <a:spcPts val="1199"/>
              </a:spcAft>
              <a:buClr>
                <a:srgbClr val="FFFFFF"/>
              </a:buClr>
              <a:buFont typeface="Calibri"/>
              <a:buAutoNum type="arabicPeriod"/>
              <a:tabLst>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spc="-1" dirty="0">
                <a:solidFill>
                  <a:srgbClr val="FFFFFF"/>
                </a:solidFill>
                <a:latin typeface="Calibri"/>
              </a:rPr>
              <a:t>[Todos] Aumentar nuestra determinación de aprender y </a:t>
            </a:r>
            <a:r>
              <a:rPr lang="es-ES" sz="3200" b="1" spc="-1" dirty="0">
                <a:solidFill>
                  <a:srgbClr val="2BE7E7"/>
                </a:solidFill>
                <a:latin typeface="Calibri"/>
              </a:rPr>
              <a:t>seguir los planes de Dios (roles y deberes)</a:t>
            </a:r>
            <a:r>
              <a:rPr lang="es-ES" sz="3200" spc="-1" dirty="0">
                <a:solidFill>
                  <a:srgbClr val="2BE7E7"/>
                </a:solidFill>
                <a:latin typeface="Calibri"/>
              </a:rPr>
              <a:t> </a:t>
            </a:r>
            <a:r>
              <a:rPr lang="es-ES" sz="3200" spc="-1" dirty="0">
                <a:solidFill>
                  <a:srgbClr val="FFFFFF"/>
                </a:solidFill>
                <a:latin typeface="Calibri"/>
              </a:rPr>
              <a:t>para sobrevivir, victoriosos en un </a:t>
            </a:r>
            <a:r>
              <a:rPr lang="es-ES" sz="3200" b="1" spc="-1" dirty="0">
                <a:solidFill>
                  <a:srgbClr val="FFFF00"/>
                </a:solidFill>
                <a:latin typeface="Calibri"/>
              </a:rPr>
              <a:t>mundo caído.</a:t>
            </a:r>
          </a:p>
          <a:p>
            <a:pPr marL="461834" indent="-461834">
              <a:spcAft>
                <a:spcPts val="1199"/>
              </a:spcAft>
              <a:buClr>
                <a:srgbClr val="FFFFFF"/>
              </a:buClr>
              <a:buFont typeface="Calibri"/>
              <a:buAutoNum type="arabicPeriod"/>
              <a:tabLst>
                <a:tab pos="914309" algn="l"/>
                <a:tab pos="1828617" algn="l"/>
                <a:tab pos="2742926" algn="l"/>
                <a:tab pos="3657234" algn="l"/>
                <a:tab pos="4571543" algn="l"/>
                <a:tab pos="5485851" algn="l"/>
                <a:tab pos="6400160" algn="l"/>
                <a:tab pos="7314468" algn="l"/>
                <a:tab pos="8228777" algn="l"/>
                <a:tab pos="9143086" algn="l"/>
                <a:tab pos="10057394" algn="l"/>
              </a:tabLst>
            </a:pPr>
            <a:r>
              <a:rPr lang="es-ES" sz="3200" spc="-1" dirty="0">
                <a:solidFill>
                  <a:srgbClr val="FFFFFF"/>
                </a:solidFill>
                <a:latin typeface="Calibri"/>
              </a:rPr>
              <a:t>[Todos] Implementar las cualidades del </a:t>
            </a:r>
            <a:r>
              <a:rPr lang="es-ES" sz="3200" b="1" spc="-1" dirty="0">
                <a:solidFill>
                  <a:srgbClr val="2BE7E7"/>
                </a:solidFill>
                <a:latin typeface="Calibri"/>
              </a:rPr>
              <a:t>nuevo hombre en Cristo </a:t>
            </a:r>
            <a:r>
              <a:rPr lang="es-ES" sz="3200" spc="-1" dirty="0">
                <a:solidFill>
                  <a:srgbClr val="FFFFFF"/>
                </a:solidFill>
                <a:latin typeface="Calibri"/>
              </a:rPr>
              <a:t>en nuestras relaciones familiares.</a:t>
            </a:r>
          </a:p>
          <a:p>
            <a:pPr marL="461834" indent="-461834">
              <a:spcAft>
                <a:spcPts val="1199"/>
              </a:spcAft>
              <a:buClr>
                <a:srgbClr val="FFFFFF"/>
              </a:buClr>
              <a:buFont typeface="Calibri"/>
              <a:buAutoNum type="arabicPeriod"/>
              <a:tabLst>
                <a:tab pos="914309" algn="l"/>
                <a:tab pos="1828617" algn="l"/>
                <a:tab pos="2742926" algn="l"/>
                <a:tab pos="3657234" algn="l"/>
                <a:tab pos="4571543" algn="l"/>
                <a:tab pos="5485851" algn="l"/>
                <a:tab pos="6400160" algn="l"/>
                <a:tab pos="7314468" algn="l"/>
                <a:tab pos="8228777" algn="l"/>
                <a:tab pos="9143086" algn="l"/>
                <a:tab pos="10057394" algn="l"/>
              </a:tabLst>
            </a:pPr>
            <a:endParaRPr lang="en-US" sz="3200" b="1" spc="-1" dirty="0">
              <a:solidFill>
                <a:srgbClr val="FFFFFF"/>
              </a:solidFill>
              <a:latin typeface="Calibri"/>
            </a:endParaRPr>
          </a:p>
        </p:txBody>
      </p:sp>
      <p:sp>
        <p:nvSpPr>
          <p:cNvPr id="55" name="CustomShape 3"/>
          <p:cNvSpPr/>
          <p:nvPr/>
        </p:nvSpPr>
        <p:spPr>
          <a:xfrm>
            <a:off x="11581567" y="6552673"/>
            <a:ext cx="609761" cy="304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6794" rIns="89988" bIns="46794">
            <a:normAutofit fontScale="87500" lnSpcReduction="10000"/>
          </a:bodyPr>
          <a:lstStyle/>
          <a:p>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fld id="{0AF47913-5622-438C-BB1B-208ECA23A782}" type="slidenum">
              <a:rPr lang="en-US" sz="1600" b="1" spc="-1">
                <a:solidFill>
                  <a:srgbClr val="FFFFFF"/>
                </a:solidFill>
              </a:rPr>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t>256</a:t>
            </a:fld>
            <a:endParaRPr lang="en-US" sz="1600" spc="-1">
              <a:solidFill>
                <a:srgbClr val="000000"/>
              </a:solidFill>
            </a:endParaRPr>
          </a:p>
        </p:txBody>
      </p:sp>
    </p:spTree>
    <p:extLst>
      <p:ext uri="{BB962C8B-B14F-4D97-AF65-F5344CB8AC3E}">
        <p14:creationId xmlns:p14="http://schemas.microsoft.com/office/powerpoint/2010/main" val="72958804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11581567" y="6552673"/>
            <a:ext cx="609761" cy="304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6794" rIns="89988" bIns="46794">
            <a:normAutofit fontScale="87500" lnSpcReduction="10000"/>
          </a:bodyPr>
          <a:lstStyle/>
          <a:p>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fld id="{9714FEDE-7178-415B-800C-4F664B45D4AF}" type="slidenum">
              <a:rPr lang="en-US" sz="1600" b="1" spc="-1">
                <a:solidFill>
                  <a:srgbClr val="FFFFFF"/>
                </a:solidFill>
              </a:rPr>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t>257</a:t>
            </a:fld>
            <a:endParaRPr lang="en-US" sz="1600" spc="-1">
              <a:solidFill>
                <a:srgbClr val="000000"/>
              </a:solidFill>
            </a:endParaRPr>
          </a:p>
        </p:txBody>
      </p:sp>
      <p:sp>
        <p:nvSpPr>
          <p:cNvPr id="57" name="TextShape 2"/>
          <p:cNvSpPr txBox="1"/>
          <p:nvPr/>
        </p:nvSpPr>
        <p:spPr>
          <a:xfrm>
            <a:off x="914716" y="87"/>
            <a:ext cx="10361971" cy="609401"/>
          </a:xfrm>
          <a:prstGeom prst="rect">
            <a:avLst/>
          </a:prstGeom>
          <a:noFill/>
          <a:ln w="0">
            <a:noFill/>
          </a:ln>
          <a:effectLst>
            <a:outerShdw dist="36147" dir="2700000">
              <a:srgbClr val="000000"/>
            </a:outerShdw>
          </a:effectLst>
        </p:spPr>
        <p:txBody>
          <a:bodyPr anchor="ctr">
            <a:noAutofit/>
          </a:bodyPr>
          <a:lstStyle/>
          <a:p>
            <a:pPr algn="ct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3600" b="1" spc="-1">
                <a:solidFill>
                  <a:srgbClr val="FFFF00"/>
                </a:solidFill>
                <a:latin typeface="Calibri"/>
              </a:rPr>
              <a:t>Principios fundamentales</a:t>
            </a:r>
          </a:p>
        </p:txBody>
      </p:sp>
      <p:sp>
        <p:nvSpPr>
          <p:cNvPr id="58" name="TextShape 3"/>
          <p:cNvSpPr txBox="1"/>
          <p:nvPr/>
        </p:nvSpPr>
        <p:spPr>
          <a:xfrm>
            <a:off x="762816" y="686157"/>
            <a:ext cx="10514231" cy="6019136"/>
          </a:xfrm>
          <a:prstGeom prst="rect">
            <a:avLst/>
          </a:prstGeom>
          <a:noFill/>
          <a:ln w="0">
            <a:noFill/>
          </a:ln>
        </p:spPr>
        <p:txBody>
          <a:bodyPr>
            <a:normAutofit/>
          </a:bodyPr>
          <a:lstStyle/>
          <a:p>
            <a:pPr marL="458594" indent="-458594">
              <a:lnSpc>
                <a:spcPct val="90000"/>
              </a:lnSpc>
              <a:spcBef>
                <a:spcPts val="499"/>
              </a:spcBef>
              <a:buClr>
                <a:srgbClr val="FFFF00"/>
              </a:buClr>
              <a:buFont typeface="Calibri"/>
              <a:buAutoNum type="arabicPeriod"/>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2400" b="1" spc="-1" dirty="0" err="1">
                <a:solidFill>
                  <a:srgbClr val="FFFF00"/>
                </a:solidFill>
                <a:latin typeface="Calibri"/>
              </a:rPr>
              <a:t>Confiamos</a:t>
            </a:r>
            <a:r>
              <a:rPr lang="en-US" sz="2400" b="1" spc="-1" dirty="0">
                <a:solidFill>
                  <a:srgbClr val="FFFF00"/>
                </a:solidFill>
                <a:latin typeface="Calibri"/>
              </a:rPr>
              <a:t> </a:t>
            </a:r>
            <a:r>
              <a:rPr lang="en-US" sz="2400" b="1" spc="-1" dirty="0" err="1">
                <a:solidFill>
                  <a:srgbClr val="FFFF00"/>
                </a:solidFill>
                <a:latin typeface="Calibri"/>
              </a:rPr>
              <a:t>en</a:t>
            </a:r>
            <a:r>
              <a:rPr lang="en-US" sz="2400" b="1" spc="-1" dirty="0">
                <a:solidFill>
                  <a:srgbClr val="FFFF00"/>
                </a:solidFill>
                <a:latin typeface="Calibri"/>
              </a:rPr>
              <a:t> el plan de Dios.</a:t>
            </a:r>
            <a:r>
              <a:rPr lang="en-US" sz="2000" b="1" spc="-1" dirty="0">
                <a:solidFill>
                  <a:srgbClr val="66FFFF"/>
                </a:solidFill>
                <a:latin typeface="Calibri"/>
              </a:rPr>
              <a:t> </a:t>
            </a:r>
            <a:endParaRPr lang="en-US" sz="2000" b="1" spc="-1" dirty="0">
              <a:solidFill>
                <a:srgbClr val="FFFFFF"/>
              </a:solidFill>
              <a:latin typeface="Calibri"/>
            </a:endParaRP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a:solidFill>
                  <a:srgbClr val="FFFFFF"/>
                </a:solidFill>
                <a:latin typeface="Calibri"/>
              </a:rPr>
              <a:t>Dios </a:t>
            </a:r>
            <a:r>
              <a:rPr lang="en-US" b="1" spc="-1" dirty="0" err="1">
                <a:solidFill>
                  <a:srgbClr val="FFFFFF"/>
                </a:solidFill>
                <a:latin typeface="Calibri"/>
              </a:rPr>
              <a:t>creó</a:t>
            </a:r>
            <a:r>
              <a:rPr lang="en-US" b="1" spc="-1" dirty="0">
                <a:solidFill>
                  <a:srgbClr val="FFFFFF"/>
                </a:solidFill>
                <a:latin typeface="Calibri"/>
              </a:rPr>
              <a:t> la </a:t>
            </a:r>
            <a:r>
              <a:rPr lang="en-US" b="1" spc="-1" dirty="0" err="1">
                <a:solidFill>
                  <a:srgbClr val="FFFFFF"/>
                </a:solidFill>
                <a:latin typeface="Calibri"/>
              </a:rPr>
              <a:t>familia</a:t>
            </a:r>
            <a:r>
              <a:rPr lang="en-US" b="1" spc="-1" dirty="0">
                <a:solidFill>
                  <a:srgbClr val="FFFFFF"/>
                </a:solidFill>
                <a:latin typeface="Calibri"/>
              </a:rPr>
              <a:t>: </a:t>
            </a:r>
            <a:r>
              <a:rPr lang="en-US" b="1" spc="-1" dirty="0" err="1">
                <a:solidFill>
                  <a:srgbClr val="FFFFFF"/>
                </a:solidFill>
                <a:latin typeface="Calibri"/>
              </a:rPr>
              <a:t>tiene</a:t>
            </a:r>
            <a:r>
              <a:rPr lang="en-US" b="1" spc="-1" dirty="0">
                <a:solidFill>
                  <a:srgbClr val="FFFFFF"/>
                </a:solidFill>
                <a:latin typeface="Calibri"/>
              </a:rPr>
              <a:t> la </a:t>
            </a:r>
            <a:r>
              <a:rPr lang="en-US" b="1" spc="-1" dirty="0" err="1">
                <a:solidFill>
                  <a:srgbClr val="FFFFFF"/>
                </a:solidFill>
                <a:latin typeface="Calibri"/>
              </a:rPr>
              <a:t>autoridad</a:t>
            </a:r>
            <a:r>
              <a:rPr lang="en-US" b="1" spc="-1" dirty="0">
                <a:solidFill>
                  <a:srgbClr val="FFFFFF"/>
                </a:solidFill>
                <a:latin typeface="Calibri"/>
              </a:rPr>
              <a:t> para </a:t>
            </a:r>
            <a:r>
              <a:rPr lang="en-US" b="1" spc="-1" dirty="0" err="1">
                <a:solidFill>
                  <a:srgbClr val="FFFFFF"/>
                </a:solidFill>
                <a:latin typeface="Calibri"/>
              </a:rPr>
              <a:t>establecer</a:t>
            </a:r>
            <a:r>
              <a:rPr lang="en-US" b="1" spc="-1" dirty="0">
                <a:solidFill>
                  <a:srgbClr val="FFFFFF"/>
                </a:solidFill>
                <a:latin typeface="Calibri"/>
              </a:rPr>
              <a:t> las </a:t>
            </a:r>
            <a:r>
              <a:rPr lang="en-US" b="1" spc="-1" dirty="0" err="1">
                <a:solidFill>
                  <a:srgbClr val="FFFFFF"/>
                </a:solidFill>
                <a:latin typeface="Calibri"/>
              </a:rPr>
              <a:t>reglas</a:t>
            </a:r>
            <a:r>
              <a:rPr lang="en-US" b="1" spc="-1" dirty="0">
                <a:solidFill>
                  <a:srgbClr val="FFFFFF"/>
                </a:solidFill>
                <a:latin typeface="Calibri"/>
              </a:rPr>
              <a:t>.</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a:solidFill>
                  <a:srgbClr val="FFFFFF"/>
                </a:solidFill>
                <a:latin typeface="Calibri"/>
              </a:rPr>
              <a:t>Los </a:t>
            </a:r>
            <a:r>
              <a:rPr lang="en-US" b="1" spc="-1" dirty="0" err="1">
                <a:solidFill>
                  <a:srgbClr val="FFFFFF"/>
                </a:solidFill>
                <a:latin typeface="Calibri"/>
              </a:rPr>
              <a:t>mandamientos</a:t>
            </a:r>
            <a:r>
              <a:rPr lang="en-US" b="1" spc="-1" dirty="0">
                <a:solidFill>
                  <a:srgbClr val="FFFFFF"/>
                </a:solidFill>
                <a:latin typeface="Calibri"/>
              </a:rPr>
              <a:t> de Dios son </a:t>
            </a:r>
            <a:r>
              <a:rPr lang="en-US" b="1" spc="-1" dirty="0" err="1">
                <a:solidFill>
                  <a:srgbClr val="FFFFFF"/>
                </a:solidFill>
                <a:latin typeface="Calibri"/>
              </a:rPr>
              <a:t>los</a:t>
            </a:r>
            <a:r>
              <a:rPr lang="en-US" b="1" spc="-1" dirty="0">
                <a:solidFill>
                  <a:srgbClr val="FFFFFF"/>
                </a:solidFill>
                <a:latin typeface="Calibri"/>
              </a:rPr>
              <a:t> </a:t>
            </a:r>
            <a:r>
              <a:rPr lang="en-US" b="1" spc="-1" dirty="0" err="1">
                <a:solidFill>
                  <a:srgbClr val="FFFFFF"/>
                </a:solidFill>
                <a:latin typeface="Calibri"/>
              </a:rPr>
              <a:t>mejores</a:t>
            </a:r>
            <a:r>
              <a:rPr lang="en-US" b="1" spc="-1" dirty="0">
                <a:solidFill>
                  <a:srgbClr val="FFFFFF"/>
                </a:solidFill>
                <a:latin typeface="Calibri"/>
              </a:rPr>
              <a:t> para el hombre.</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a:solidFill>
                  <a:srgbClr val="FFFFFF"/>
                </a:solidFill>
                <a:latin typeface="Calibri"/>
              </a:rPr>
              <a:t>La </a:t>
            </a:r>
            <a:r>
              <a:rPr lang="en-US" b="1" spc="-1" dirty="0" err="1">
                <a:solidFill>
                  <a:srgbClr val="FFFFFF"/>
                </a:solidFill>
                <a:latin typeface="Calibri"/>
              </a:rPr>
              <a:t>Biblia</a:t>
            </a:r>
            <a:r>
              <a:rPr lang="en-US" b="1" spc="-1" dirty="0">
                <a:solidFill>
                  <a:srgbClr val="FFFFFF"/>
                </a:solidFill>
                <a:latin typeface="Calibri"/>
              </a:rPr>
              <a:t> </a:t>
            </a:r>
            <a:r>
              <a:rPr lang="en-US" b="1" spc="-1" dirty="0" err="1">
                <a:solidFill>
                  <a:srgbClr val="FFFFFF"/>
                </a:solidFill>
                <a:latin typeface="Calibri"/>
              </a:rPr>
              <a:t>tiene</a:t>
            </a:r>
            <a:r>
              <a:rPr lang="en-US" b="1" spc="-1" dirty="0">
                <a:solidFill>
                  <a:srgbClr val="FFFFFF"/>
                </a:solidFill>
                <a:latin typeface="Calibri"/>
              </a:rPr>
              <a:t> </a:t>
            </a:r>
            <a:r>
              <a:rPr lang="en-US" b="1" spc="-1" dirty="0" err="1">
                <a:solidFill>
                  <a:srgbClr val="FFFFFF"/>
                </a:solidFill>
                <a:latin typeface="Calibri"/>
              </a:rPr>
              <a:t>prioridad</a:t>
            </a:r>
            <a:r>
              <a:rPr lang="en-US" b="1" spc="-1" dirty="0">
                <a:solidFill>
                  <a:srgbClr val="FFFFFF"/>
                </a:solidFill>
                <a:latin typeface="Calibri"/>
              </a:rPr>
              <a:t> </a:t>
            </a:r>
            <a:r>
              <a:rPr lang="en-US" b="1" spc="-1" dirty="0" err="1">
                <a:solidFill>
                  <a:srgbClr val="FFFFFF"/>
                </a:solidFill>
                <a:latin typeface="Calibri"/>
              </a:rPr>
              <a:t>sobre</a:t>
            </a:r>
            <a:r>
              <a:rPr lang="en-US" b="1" spc="-1" dirty="0">
                <a:solidFill>
                  <a:srgbClr val="FFFFFF"/>
                </a:solidFill>
                <a:latin typeface="Calibri"/>
              </a:rPr>
              <a:t> </a:t>
            </a:r>
            <a:r>
              <a:rPr lang="en-US" b="1" spc="-1" dirty="0" err="1">
                <a:solidFill>
                  <a:srgbClr val="FFFFFF"/>
                </a:solidFill>
                <a:latin typeface="Calibri"/>
              </a:rPr>
              <a:t>cualquier</a:t>
            </a:r>
            <a:r>
              <a:rPr lang="en-US" b="1" spc="-1" dirty="0">
                <a:solidFill>
                  <a:srgbClr val="FFFFFF"/>
                </a:solidFill>
                <a:latin typeface="Calibri"/>
              </a:rPr>
              <a:t> </a:t>
            </a:r>
            <a:r>
              <a:rPr lang="en-US" b="1" spc="-1" dirty="0" err="1">
                <a:solidFill>
                  <a:srgbClr val="FFFFFF"/>
                </a:solidFill>
                <a:latin typeface="Calibri"/>
              </a:rPr>
              <a:t>otra</a:t>
            </a:r>
            <a:r>
              <a:rPr lang="en-US" b="1" spc="-1" dirty="0">
                <a:solidFill>
                  <a:srgbClr val="FFFFFF"/>
                </a:solidFill>
                <a:latin typeface="Calibri"/>
              </a:rPr>
              <a:t> </a:t>
            </a:r>
            <a:r>
              <a:rPr lang="en-US" b="1" spc="-1" dirty="0" err="1">
                <a:solidFill>
                  <a:srgbClr val="FFFFFF"/>
                </a:solidFill>
                <a:latin typeface="Calibri"/>
              </a:rPr>
              <a:t>fuente</a:t>
            </a:r>
            <a:r>
              <a:rPr lang="en-US" b="1" spc="-1" dirty="0">
                <a:solidFill>
                  <a:srgbClr val="FFFFFF"/>
                </a:solidFill>
                <a:latin typeface="Calibri"/>
              </a:rPr>
              <a:t>. (</a:t>
            </a:r>
            <a:r>
              <a:rPr lang="en-US" b="1" spc="-1" dirty="0" err="1">
                <a:solidFill>
                  <a:srgbClr val="FFFFFF"/>
                </a:solidFill>
                <a:latin typeface="Calibri"/>
              </a:rPr>
              <a:t>p.ej</a:t>
            </a:r>
            <a:r>
              <a:rPr lang="en-US" b="1" spc="-1" dirty="0">
                <a:solidFill>
                  <a:srgbClr val="FFFFFF"/>
                </a:solidFill>
                <a:latin typeface="Calibri"/>
              </a:rPr>
              <a:t>., “</a:t>
            </a:r>
            <a:r>
              <a:rPr lang="en-US" b="1" spc="-1" dirty="0" err="1">
                <a:solidFill>
                  <a:srgbClr val="FFFFFF"/>
                </a:solidFill>
                <a:latin typeface="Calibri"/>
              </a:rPr>
              <a:t>consejo</a:t>
            </a:r>
            <a:r>
              <a:rPr lang="en-US" b="1" spc="-1" dirty="0">
                <a:solidFill>
                  <a:srgbClr val="FFFFFF"/>
                </a:solidFill>
                <a:latin typeface="Calibri"/>
              </a:rPr>
              <a:t> </a:t>
            </a:r>
            <a:r>
              <a:rPr lang="en-US" b="1" spc="-1" dirty="0" err="1">
                <a:solidFill>
                  <a:srgbClr val="FFFFFF"/>
                </a:solidFill>
                <a:latin typeface="Calibri"/>
              </a:rPr>
              <a:t>amistoso</a:t>
            </a:r>
            <a:r>
              <a:rPr lang="en-US" b="1" spc="-1" dirty="0">
                <a:solidFill>
                  <a:srgbClr val="FFFFFF"/>
                </a:solidFill>
                <a:latin typeface="Calibri"/>
              </a:rPr>
              <a:t>”)</a:t>
            </a:r>
          </a:p>
          <a:p>
            <a:pPr marL="458594" indent="-458594">
              <a:lnSpc>
                <a:spcPct val="90000"/>
              </a:lnSpc>
              <a:spcBef>
                <a:spcPts val="499"/>
              </a:spcBef>
              <a:buClr>
                <a:srgbClr val="FFFF00"/>
              </a:buClr>
              <a:buFont typeface="Calibri"/>
              <a:buAutoNum type="arabicPeriod" startAt="2"/>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2400" b="1" spc="-1" dirty="0">
                <a:solidFill>
                  <a:srgbClr val="FFFF00"/>
                </a:solidFill>
                <a:latin typeface="Calibri"/>
              </a:rPr>
              <a:t>Nos </a:t>
            </a:r>
            <a:r>
              <a:rPr lang="en-US" sz="2400" b="1" spc="-1" dirty="0" err="1">
                <a:solidFill>
                  <a:srgbClr val="FFFF00"/>
                </a:solidFill>
                <a:latin typeface="Calibri"/>
              </a:rPr>
              <a:t>esforzamos</a:t>
            </a:r>
            <a:r>
              <a:rPr lang="en-US" sz="2400" b="1" spc="-1" dirty="0">
                <a:solidFill>
                  <a:srgbClr val="FFFF00"/>
                </a:solidFill>
                <a:latin typeface="Calibri"/>
              </a:rPr>
              <a:t> </a:t>
            </a:r>
            <a:r>
              <a:rPr lang="en-US" sz="2400" b="1" spc="-1" dirty="0" err="1">
                <a:solidFill>
                  <a:srgbClr val="FFFF00"/>
                </a:solidFill>
                <a:latin typeface="Calibri"/>
              </a:rPr>
              <a:t>por</a:t>
            </a:r>
            <a:r>
              <a:rPr lang="en-US" sz="2400" b="1" spc="-1" dirty="0">
                <a:solidFill>
                  <a:srgbClr val="FFFF00"/>
                </a:solidFill>
                <a:latin typeface="Calibri"/>
              </a:rPr>
              <a:t> lo ideal</a:t>
            </a:r>
            <a:r>
              <a:rPr lang="en-US" sz="2000" b="1" spc="-1" dirty="0">
                <a:solidFill>
                  <a:srgbClr val="FFFF00"/>
                </a:solidFill>
                <a:latin typeface="Calibri"/>
              </a:rPr>
              <a:t>.</a:t>
            </a:r>
            <a:r>
              <a:rPr lang="en-US" sz="2000" b="1" spc="-1" dirty="0">
                <a:solidFill>
                  <a:srgbClr val="66FFFF"/>
                </a:solidFill>
                <a:latin typeface="Calibri"/>
              </a:rPr>
              <a:t> </a:t>
            </a:r>
            <a:endParaRPr lang="en-US" sz="2000" b="1" spc="-1" dirty="0">
              <a:solidFill>
                <a:srgbClr val="FFFFFF"/>
              </a:solidFill>
              <a:latin typeface="Calibri"/>
            </a:endParaRP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Deberíamos</a:t>
            </a:r>
            <a:r>
              <a:rPr lang="en-US" b="1" spc="-1" dirty="0">
                <a:solidFill>
                  <a:srgbClr val="FFFFFF"/>
                </a:solidFill>
                <a:latin typeface="Calibri"/>
              </a:rPr>
              <a:t> </a:t>
            </a:r>
            <a:r>
              <a:rPr lang="en-US" b="1" spc="-1" dirty="0" err="1">
                <a:solidFill>
                  <a:srgbClr val="FFFFFF"/>
                </a:solidFill>
                <a:latin typeface="Calibri"/>
              </a:rPr>
              <a:t>visualizar</a:t>
            </a:r>
            <a:r>
              <a:rPr lang="en-US" b="1" spc="-1" dirty="0">
                <a:solidFill>
                  <a:srgbClr val="FFFFFF"/>
                </a:solidFill>
                <a:latin typeface="Calibri"/>
              </a:rPr>
              <a:t> y </a:t>
            </a:r>
            <a:r>
              <a:rPr lang="en-US" b="1" spc="-1" dirty="0" err="1">
                <a:solidFill>
                  <a:srgbClr val="FFFFFF"/>
                </a:solidFill>
                <a:latin typeface="Calibri"/>
              </a:rPr>
              <a:t>trabajar</a:t>
            </a:r>
            <a:r>
              <a:rPr lang="en-US" b="1" spc="-1" dirty="0">
                <a:solidFill>
                  <a:srgbClr val="FFFFFF"/>
                </a:solidFill>
                <a:latin typeface="Calibri"/>
              </a:rPr>
              <a:t> </a:t>
            </a:r>
            <a:r>
              <a:rPr lang="en-US" b="1" spc="-1" dirty="0" err="1">
                <a:solidFill>
                  <a:srgbClr val="FFFFFF"/>
                </a:solidFill>
                <a:latin typeface="Calibri"/>
              </a:rPr>
              <a:t>por</a:t>
            </a:r>
            <a:r>
              <a:rPr lang="en-US" b="1" spc="-1" dirty="0">
                <a:solidFill>
                  <a:srgbClr val="FFFFFF"/>
                </a:solidFill>
                <a:latin typeface="Calibri"/>
              </a:rPr>
              <a:t> lo que se </a:t>
            </a:r>
            <a:r>
              <a:rPr lang="en-US" b="1" spc="-1" dirty="0" err="1">
                <a:solidFill>
                  <a:srgbClr val="FFFFFF"/>
                </a:solidFill>
                <a:latin typeface="Calibri"/>
              </a:rPr>
              <a:t>acerque</a:t>
            </a:r>
            <a:r>
              <a:rPr lang="en-US" b="1" spc="-1" dirty="0">
                <a:solidFill>
                  <a:srgbClr val="FFFFFF"/>
                </a:solidFill>
                <a:latin typeface="Calibri"/>
              </a:rPr>
              <a:t> </a:t>
            </a:r>
            <a:r>
              <a:rPr lang="en-US" b="1" spc="-1" dirty="0" err="1">
                <a:solidFill>
                  <a:srgbClr val="FFFFFF"/>
                </a:solidFill>
                <a:latin typeface="Calibri"/>
              </a:rPr>
              <a:t>más</a:t>
            </a:r>
            <a:r>
              <a:rPr lang="en-US" b="1" spc="-1" dirty="0">
                <a:solidFill>
                  <a:srgbClr val="FFFFFF"/>
                </a:solidFill>
                <a:latin typeface="Calibri"/>
              </a:rPr>
              <a:t> al plan de Dios.</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a:solidFill>
                  <a:srgbClr val="FFFFFF"/>
                </a:solidFill>
                <a:latin typeface="Calibri"/>
              </a:rPr>
              <a:t>No </a:t>
            </a:r>
            <a:r>
              <a:rPr lang="en-US" b="1" spc="-1" dirty="0" err="1">
                <a:solidFill>
                  <a:srgbClr val="FFFFFF"/>
                </a:solidFill>
                <a:latin typeface="Calibri"/>
              </a:rPr>
              <a:t>buscar</a:t>
            </a:r>
            <a:r>
              <a:rPr lang="en-US" b="1" spc="-1" dirty="0">
                <a:solidFill>
                  <a:srgbClr val="FFFFFF"/>
                </a:solidFill>
                <a:latin typeface="Calibri"/>
              </a:rPr>
              <a:t> </a:t>
            </a:r>
            <a:r>
              <a:rPr lang="en-US" b="1" spc="-1" dirty="0" err="1">
                <a:solidFill>
                  <a:srgbClr val="FFFFFF"/>
                </a:solidFill>
                <a:latin typeface="Calibri"/>
              </a:rPr>
              <a:t>escapatorias</a:t>
            </a:r>
            <a:r>
              <a:rPr lang="en-US" b="1" spc="-1" dirty="0">
                <a:solidFill>
                  <a:srgbClr val="FFFFFF"/>
                </a:solidFill>
                <a:latin typeface="Calibri"/>
              </a:rPr>
              <a:t> para </a:t>
            </a:r>
            <a:r>
              <a:rPr lang="en-US" b="1" spc="-1" dirty="0" err="1">
                <a:solidFill>
                  <a:srgbClr val="FFFFFF"/>
                </a:solidFill>
                <a:latin typeface="Calibri"/>
              </a:rPr>
              <a:t>permitir</a:t>
            </a:r>
            <a:r>
              <a:rPr lang="en-US" b="1" spc="-1" dirty="0">
                <a:solidFill>
                  <a:srgbClr val="FFFFFF"/>
                </a:solidFill>
                <a:latin typeface="Calibri"/>
              </a:rPr>
              <a:t> </a:t>
            </a:r>
            <a:r>
              <a:rPr lang="en-US" b="1" spc="-1" dirty="0" err="1">
                <a:solidFill>
                  <a:srgbClr val="FFFFFF"/>
                </a:solidFill>
                <a:latin typeface="Calibri"/>
              </a:rPr>
              <a:t>nuestras</a:t>
            </a:r>
            <a:r>
              <a:rPr lang="en-US" b="1" spc="-1" dirty="0">
                <a:solidFill>
                  <a:srgbClr val="FFFFFF"/>
                </a:solidFill>
                <a:latin typeface="Calibri"/>
              </a:rPr>
              <a:t> </a:t>
            </a:r>
            <a:r>
              <a:rPr lang="en-US" b="1" spc="-1" dirty="0" err="1">
                <a:solidFill>
                  <a:srgbClr val="FFFFFF"/>
                </a:solidFill>
                <a:latin typeface="Calibri"/>
              </a:rPr>
              <a:t>preferencias</a:t>
            </a:r>
            <a:r>
              <a:rPr lang="en-US" b="1" spc="-1" dirty="0">
                <a:solidFill>
                  <a:srgbClr val="FFFFFF"/>
                </a:solidFill>
                <a:latin typeface="Calibri"/>
              </a:rPr>
              <a:t>.</a:t>
            </a:r>
          </a:p>
          <a:p>
            <a:pPr marL="458594" indent="-458594">
              <a:lnSpc>
                <a:spcPct val="90000"/>
              </a:lnSpc>
              <a:spcBef>
                <a:spcPts val="499"/>
              </a:spcBef>
              <a:buClr>
                <a:srgbClr val="FFFF00"/>
              </a:buClr>
              <a:buFont typeface="Calibri"/>
              <a:buAutoNum type="arabicPeriod" startAt="3"/>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2400" b="1" spc="-1" dirty="0" err="1">
                <a:solidFill>
                  <a:srgbClr val="FFFF00"/>
                </a:solidFill>
                <a:latin typeface="Calibri"/>
              </a:rPr>
              <a:t>Somos</a:t>
            </a:r>
            <a:r>
              <a:rPr lang="en-US" sz="2400" b="1" spc="-1" dirty="0">
                <a:solidFill>
                  <a:srgbClr val="FFFF00"/>
                </a:solidFill>
                <a:latin typeface="Calibri"/>
              </a:rPr>
              <a:t> </a:t>
            </a:r>
            <a:r>
              <a:rPr lang="en-US" sz="2400" b="1" spc="-1" dirty="0" err="1">
                <a:solidFill>
                  <a:srgbClr val="FFFF00"/>
                </a:solidFill>
                <a:latin typeface="Calibri"/>
              </a:rPr>
              <a:t>responsables</a:t>
            </a:r>
            <a:r>
              <a:rPr lang="en-US" sz="2400" b="1" spc="-1" dirty="0">
                <a:solidFill>
                  <a:srgbClr val="FFFF00"/>
                </a:solidFill>
                <a:latin typeface="Calibri"/>
              </a:rPr>
              <a:t> de </a:t>
            </a:r>
            <a:r>
              <a:rPr lang="en-US" sz="2400" b="1" spc="-1" dirty="0" err="1">
                <a:solidFill>
                  <a:srgbClr val="FFFF00"/>
                </a:solidFill>
                <a:latin typeface="Calibri"/>
              </a:rPr>
              <a:t>nuestras</a:t>
            </a:r>
            <a:r>
              <a:rPr lang="en-US" sz="2400" b="1" spc="-1" dirty="0">
                <a:solidFill>
                  <a:srgbClr val="FFFF00"/>
                </a:solidFill>
                <a:latin typeface="Calibri"/>
              </a:rPr>
              <a:t> </a:t>
            </a:r>
            <a:r>
              <a:rPr lang="en-US" sz="2400" b="1" spc="-1" dirty="0" err="1">
                <a:solidFill>
                  <a:srgbClr val="FFFF00"/>
                </a:solidFill>
                <a:latin typeface="Calibri"/>
              </a:rPr>
              <a:t>acciones</a:t>
            </a:r>
            <a:r>
              <a:rPr lang="en-US" sz="2400" b="1" spc="-1" dirty="0">
                <a:solidFill>
                  <a:srgbClr val="FFFF00"/>
                </a:solidFill>
                <a:latin typeface="Calibri"/>
              </a:rPr>
              <a:t>.</a:t>
            </a:r>
            <a:r>
              <a:rPr lang="en-US" sz="2000" b="1" spc="-1" dirty="0">
                <a:solidFill>
                  <a:srgbClr val="66FFFF"/>
                </a:solidFill>
                <a:latin typeface="Calibri"/>
              </a:rPr>
              <a:t> </a:t>
            </a:r>
            <a:endParaRPr lang="en-US" sz="2000" b="1" spc="-1" dirty="0">
              <a:solidFill>
                <a:srgbClr val="FFFFFF"/>
              </a:solidFill>
              <a:latin typeface="Calibri"/>
            </a:endParaRP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Podemos</a:t>
            </a:r>
            <a:r>
              <a:rPr lang="en-US" b="1" spc="-1" dirty="0">
                <a:solidFill>
                  <a:srgbClr val="FFFFFF"/>
                </a:solidFill>
                <a:latin typeface="Calibri"/>
              </a:rPr>
              <a:t> </a:t>
            </a:r>
            <a:r>
              <a:rPr lang="en-US" b="1" spc="-1" dirty="0" err="1">
                <a:solidFill>
                  <a:srgbClr val="FFFFFF"/>
                </a:solidFill>
                <a:latin typeface="Calibri"/>
              </a:rPr>
              <a:t>hacer</a:t>
            </a:r>
            <a:r>
              <a:rPr lang="en-US" b="1" spc="-1" dirty="0">
                <a:solidFill>
                  <a:srgbClr val="FFFFFF"/>
                </a:solidFill>
                <a:latin typeface="Calibri"/>
              </a:rPr>
              <a:t> lo </a:t>
            </a:r>
            <a:r>
              <a:rPr lang="en-US" b="1" spc="-1" dirty="0" err="1">
                <a:solidFill>
                  <a:srgbClr val="FFFFFF"/>
                </a:solidFill>
                <a:latin typeface="Calibri"/>
              </a:rPr>
              <a:t>correcto</a:t>
            </a:r>
            <a:r>
              <a:rPr lang="en-US" b="1" spc="-1" dirty="0">
                <a:solidFill>
                  <a:srgbClr val="FFFFFF"/>
                </a:solidFill>
                <a:latin typeface="Calibri"/>
              </a:rPr>
              <a:t>, nada </a:t>
            </a:r>
            <a:r>
              <a:rPr lang="en-US" b="1" spc="-1" dirty="0" err="1">
                <a:solidFill>
                  <a:srgbClr val="FFFFFF"/>
                </a:solidFill>
                <a:latin typeface="Calibri"/>
              </a:rPr>
              <a:t>puede</a:t>
            </a:r>
            <a:r>
              <a:rPr lang="en-US" b="1" spc="-1" dirty="0">
                <a:solidFill>
                  <a:srgbClr val="FFFFFF"/>
                </a:solidFill>
                <a:latin typeface="Calibri"/>
              </a:rPr>
              <a:t> </a:t>
            </a:r>
            <a:r>
              <a:rPr lang="en-US" b="1" spc="-1" dirty="0" err="1">
                <a:solidFill>
                  <a:srgbClr val="FFFFFF"/>
                </a:solidFill>
                <a:latin typeface="Calibri"/>
              </a:rPr>
              <a:t>obligarnos</a:t>
            </a:r>
            <a:r>
              <a:rPr lang="en-US" b="1" spc="-1" dirty="0">
                <a:solidFill>
                  <a:srgbClr val="FFFFFF"/>
                </a:solidFill>
                <a:latin typeface="Calibri"/>
              </a:rPr>
              <a:t> a </a:t>
            </a:r>
            <a:r>
              <a:rPr lang="en-US" b="1" spc="-1" dirty="0" err="1">
                <a:solidFill>
                  <a:srgbClr val="FFFFFF"/>
                </a:solidFill>
                <a:latin typeface="Calibri"/>
              </a:rPr>
              <a:t>hacer</a:t>
            </a:r>
            <a:r>
              <a:rPr lang="en-US" b="1" spc="-1" dirty="0">
                <a:solidFill>
                  <a:srgbClr val="FFFFFF"/>
                </a:solidFill>
                <a:latin typeface="Calibri"/>
              </a:rPr>
              <a:t> lo </a:t>
            </a:r>
            <a:r>
              <a:rPr lang="en-US" b="1" spc="-1" dirty="0" err="1">
                <a:solidFill>
                  <a:srgbClr val="FFFFFF"/>
                </a:solidFill>
                <a:latin typeface="Calibri"/>
              </a:rPr>
              <a:t>malo</a:t>
            </a:r>
            <a:r>
              <a:rPr lang="en-US" b="1" spc="-1" dirty="0">
                <a:solidFill>
                  <a:srgbClr val="FFFFFF"/>
                </a:solidFill>
                <a:latin typeface="Calibri"/>
              </a:rPr>
              <a:t>.</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Podemos</a:t>
            </a:r>
            <a:r>
              <a:rPr lang="en-US" b="1" spc="-1" dirty="0">
                <a:solidFill>
                  <a:srgbClr val="FFFFFF"/>
                </a:solidFill>
                <a:latin typeface="Calibri"/>
              </a:rPr>
              <a:t> </a:t>
            </a:r>
            <a:r>
              <a:rPr lang="en-US" b="1" spc="-1" dirty="0" err="1">
                <a:solidFill>
                  <a:srgbClr val="FFFFFF"/>
                </a:solidFill>
                <a:latin typeface="Calibri"/>
              </a:rPr>
              <a:t>cambiar</a:t>
            </a:r>
            <a:r>
              <a:rPr lang="en-US" b="1" spc="-1" dirty="0">
                <a:solidFill>
                  <a:srgbClr val="FFFFFF"/>
                </a:solidFill>
                <a:latin typeface="Calibri"/>
              </a:rPr>
              <a:t> </a:t>
            </a:r>
            <a:r>
              <a:rPr lang="en-US" b="1" spc="-1" dirty="0" err="1">
                <a:solidFill>
                  <a:srgbClr val="FFFFFF"/>
                </a:solidFill>
                <a:latin typeface="Calibri"/>
              </a:rPr>
              <a:t>nuestro</a:t>
            </a:r>
            <a:r>
              <a:rPr lang="en-US" b="1" spc="-1" dirty="0">
                <a:solidFill>
                  <a:srgbClr val="FFFFFF"/>
                </a:solidFill>
                <a:latin typeface="Calibri"/>
              </a:rPr>
              <a:t> </a:t>
            </a:r>
            <a:r>
              <a:rPr lang="en-US" b="1" spc="-1" dirty="0" err="1">
                <a:solidFill>
                  <a:srgbClr val="FFFFFF"/>
                </a:solidFill>
                <a:latin typeface="Calibri"/>
              </a:rPr>
              <a:t>comportamiento</a:t>
            </a:r>
            <a:r>
              <a:rPr lang="en-US" b="1" spc="-1" dirty="0">
                <a:solidFill>
                  <a:srgbClr val="FFFFFF"/>
                </a:solidFill>
                <a:latin typeface="Calibri"/>
              </a:rPr>
              <a:t> y </a:t>
            </a:r>
            <a:r>
              <a:rPr lang="en-US" b="1" spc="-1" dirty="0" err="1">
                <a:solidFill>
                  <a:srgbClr val="FFFFFF"/>
                </a:solidFill>
                <a:latin typeface="Calibri"/>
              </a:rPr>
              <a:t>naturaleza</a:t>
            </a:r>
            <a:r>
              <a:rPr lang="en-US" b="1" spc="-1" dirty="0">
                <a:solidFill>
                  <a:srgbClr val="FFFFFF"/>
                </a:solidFill>
                <a:latin typeface="Calibri"/>
              </a:rPr>
              <a:t>.</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Somos</a:t>
            </a:r>
            <a:r>
              <a:rPr lang="en-US" b="1" spc="-1" dirty="0">
                <a:solidFill>
                  <a:srgbClr val="FFFFFF"/>
                </a:solidFill>
                <a:latin typeface="Calibri"/>
              </a:rPr>
              <a:t> </a:t>
            </a:r>
            <a:r>
              <a:rPr lang="en-US" b="1" spc="-1" dirty="0" err="1">
                <a:solidFill>
                  <a:srgbClr val="FFFFFF"/>
                </a:solidFill>
                <a:latin typeface="Calibri"/>
              </a:rPr>
              <a:t>responsables</a:t>
            </a:r>
            <a:r>
              <a:rPr lang="en-US" b="1" spc="-1" dirty="0">
                <a:solidFill>
                  <a:srgbClr val="FFFFFF"/>
                </a:solidFill>
                <a:latin typeface="Calibri"/>
              </a:rPr>
              <a:t> ante Dios de </a:t>
            </a:r>
            <a:r>
              <a:rPr lang="en-US" b="1" spc="-1" dirty="0" err="1">
                <a:solidFill>
                  <a:srgbClr val="FFFFFF"/>
                </a:solidFill>
                <a:latin typeface="Calibri"/>
              </a:rPr>
              <a:t>nuestras</a:t>
            </a:r>
            <a:r>
              <a:rPr lang="en-US" b="1" spc="-1" dirty="0">
                <a:solidFill>
                  <a:srgbClr val="FFFFFF"/>
                </a:solidFill>
                <a:latin typeface="Calibri"/>
              </a:rPr>
              <a:t> </a:t>
            </a:r>
            <a:r>
              <a:rPr lang="en-US" b="1" spc="-1" dirty="0" err="1">
                <a:solidFill>
                  <a:srgbClr val="FFFFFF"/>
                </a:solidFill>
                <a:latin typeface="Calibri"/>
              </a:rPr>
              <a:t>decisiones</a:t>
            </a:r>
            <a:r>
              <a:rPr lang="en-US" b="1" spc="-1" dirty="0">
                <a:solidFill>
                  <a:srgbClr val="FFFFFF"/>
                </a:solidFill>
                <a:latin typeface="Calibri"/>
              </a:rPr>
              <a:t>.</a:t>
            </a:r>
          </a:p>
          <a:p>
            <a:pPr marL="458594" indent="-458594">
              <a:lnSpc>
                <a:spcPct val="90000"/>
              </a:lnSpc>
              <a:spcBef>
                <a:spcPts val="499"/>
              </a:spcBef>
              <a:buClr>
                <a:srgbClr val="FFFF00"/>
              </a:buClr>
              <a:buFont typeface="Calibri"/>
              <a:buAutoNum type="arabicPeriod" startAt="4"/>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2400" b="1" spc="-1" dirty="0" err="1">
                <a:solidFill>
                  <a:srgbClr val="FFFF00"/>
                </a:solidFill>
                <a:latin typeface="Calibri"/>
              </a:rPr>
              <a:t>Buscamos</a:t>
            </a:r>
            <a:r>
              <a:rPr lang="en-US" sz="2400" b="1" spc="-1" dirty="0">
                <a:solidFill>
                  <a:srgbClr val="FFFF00"/>
                </a:solidFill>
                <a:latin typeface="Calibri"/>
              </a:rPr>
              <a:t> primero </a:t>
            </a:r>
            <a:r>
              <a:rPr lang="en-US" sz="2400" b="1" spc="-1" dirty="0" err="1">
                <a:solidFill>
                  <a:srgbClr val="FFFF00"/>
                </a:solidFill>
                <a:latin typeface="Calibri"/>
              </a:rPr>
              <a:t>los</a:t>
            </a:r>
            <a:r>
              <a:rPr lang="en-US" sz="2400" b="1" spc="-1" dirty="0">
                <a:solidFill>
                  <a:srgbClr val="FFFF00"/>
                </a:solidFill>
                <a:latin typeface="Calibri"/>
              </a:rPr>
              <a:t> </a:t>
            </a:r>
            <a:r>
              <a:rPr lang="en-US" sz="2400" b="1" spc="-1" dirty="0" err="1">
                <a:solidFill>
                  <a:srgbClr val="FFFF00"/>
                </a:solidFill>
                <a:latin typeface="Calibri"/>
              </a:rPr>
              <a:t>intereses</a:t>
            </a:r>
            <a:r>
              <a:rPr lang="en-US" sz="2400" b="1" spc="-1" dirty="0">
                <a:solidFill>
                  <a:srgbClr val="FFFF00"/>
                </a:solidFill>
                <a:latin typeface="Calibri"/>
              </a:rPr>
              <a:t> de </a:t>
            </a:r>
            <a:r>
              <a:rPr lang="en-US" sz="2400" b="1" spc="-1" dirty="0" err="1">
                <a:solidFill>
                  <a:srgbClr val="FFFF00"/>
                </a:solidFill>
                <a:latin typeface="Calibri"/>
              </a:rPr>
              <a:t>los</a:t>
            </a:r>
            <a:r>
              <a:rPr lang="en-US" sz="2400" b="1" spc="-1" dirty="0">
                <a:solidFill>
                  <a:srgbClr val="FFFF00"/>
                </a:solidFill>
                <a:latin typeface="Calibri"/>
              </a:rPr>
              <a:t> </a:t>
            </a:r>
            <a:r>
              <a:rPr lang="en-US" sz="2400" b="1" spc="-1" dirty="0" err="1">
                <a:solidFill>
                  <a:srgbClr val="FFFF00"/>
                </a:solidFill>
                <a:latin typeface="Calibri"/>
              </a:rPr>
              <a:t>demás</a:t>
            </a:r>
            <a:r>
              <a:rPr lang="en-US" sz="2400" b="1" spc="-1" dirty="0">
                <a:solidFill>
                  <a:srgbClr val="FFFF00"/>
                </a:solidFill>
                <a:latin typeface="Calibri"/>
              </a:rPr>
              <a:t>.</a:t>
            </a:r>
            <a:r>
              <a:rPr lang="en-US" sz="2000" b="1" spc="-1" dirty="0">
                <a:solidFill>
                  <a:srgbClr val="66FFFF"/>
                </a:solidFill>
                <a:latin typeface="Calibri"/>
              </a:rPr>
              <a:t> </a:t>
            </a:r>
            <a:endParaRPr lang="en-US" sz="2000" b="1" spc="-1" dirty="0">
              <a:solidFill>
                <a:srgbClr val="FFFFFF"/>
              </a:solidFill>
              <a:latin typeface="Calibri"/>
            </a:endParaRP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a:solidFill>
                  <a:srgbClr val="FFFFFF"/>
                </a:solidFill>
                <a:latin typeface="Calibri"/>
              </a:rPr>
              <a:t>Dios </a:t>
            </a:r>
            <a:r>
              <a:rPr lang="en-US" b="1" spc="-1" dirty="0" err="1">
                <a:solidFill>
                  <a:srgbClr val="FFFFFF"/>
                </a:solidFill>
                <a:latin typeface="Calibri"/>
              </a:rPr>
              <a:t>manda</a:t>
            </a:r>
            <a:r>
              <a:rPr lang="en-US" b="1" spc="-1" dirty="0">
                <a:solidFill>
                  <a:srgbClr val="FFFFFF"/>
                </a:solidFill>
                <a:latin typeface="Calibri"/>
              </a:rPr>
              <a:t> que </a:t>
            </a:r>
            <a:r>
              <a:rPr lang="en-US" b="1" spc="-1" dirty="0" err="1">
                <a:solidFill>
                  <a:srgbClr val="FFFFFF"/>
                </a:solidFill>
                <a:latin typeface="Calibri"/>
              </a:rPr>
              <a:t>desechemos</a:t>
            </a:r>
            <a:r>
              <a:rPr lang="en-US" b="1" spc="-1" dirty="0">
                <a:solidFill>
                  <a:srgbClr val="FFFFFF"/>
                </a:solidFill>
                <a:latin typeface="Calibri"/>
              </a:rPr>
              <a:t> al </a:t>
            </a:r>
            <a:r>
              <a:rPr lang="en-US" b="1" spc="-1" dirty="0" err="1">
                <a:solidFill>
                  <a:srgbClr val="FFFFFF"/>
                </a:solidFill>
                <a:latin typeface="Calibri"/>
              </a:rPr>
              <a:t>yo</a:t>
            </a:r>
            <a:r>
              <a:rPr lang="en-US" b="1" spc="-1" dirty="0">
                <a:solidFill>
                  <a:srgbClr val="FFFFFF"/>
                </a:solidFill>
                <a:latin typeface="Calibri"/>
              </a:rPr>
              <a:t> y que </a:t>
            </a:r>
            <a:r>
              <a:rPr lang="en-US" b="1" spc="-1" dirty="0" err="1">
                <a:solidFill>
                  <a:srgbClr val="FFFFFF"/>
                </a:solidFill>
                <a:latin typeface="Calibri"/>
              </a:rPr>
              <a:t>sirvamos</a:t>
            </a:r>
            <a:r>
              <a:rPr lang="en-US" b="1" spc="-1" dirty="0">
                <a:solidFill>
                  <a:srgbClr val="FFFFFF"/>
                </a:solidFill>
                <a:latin typeface="Calibri"/>
              </a:rPr>
              <a:t> a </a:t>
            </a:r>
            <a:r>
              <a:rPr lang="en-US" b="1" spc="-1" dirty="0" err="1">
                <a:solidFill>
                  <a:srgbClr val="FFFFFF"/>
                </a:solidFill>
                <a:latin typeface="Calibri"/>
              </a:rPr>
              <a:t>los</a:t>
            </a:r>
            <a:r>
              <a:rPr lang="en-US" b="1" spc="-1" dirty="0">
                <a:solidFill>
                  <a:srgbClr val="FFFFFF"/>
                </a:solidFill>
                <a:latin typeface="Calibri"/>
              </a:rPr>
              <a:t> </a:t>
            </a:r>
            <a:r>
              <a:rPr lang="en-US" b="1" spc="-1" dirty="0" err="1">
                <a:solidFill>
                  <a:srgbClr val="FFFFFF"/>
                </a:solidFill>
                <a:latin typeface="Calibri"/>
              </a:rPr>
              <a:t>demás</a:t>
            </a:r>
            <a:r>
              <a:rPr lang="en-US" b="1" spc="-1" dirty="0">
                <a:solidFill>
                  <a:srgbClr val="FFFFFF"/>
                </a:solidFill>
                <a:latin typeface="Calibri"/>
              </a:rPr>
              <a:t>.</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Es</a:t>
            </a:r>
            <a:r>
              <a:rPr lang="en-US" b="1" spc="-1" dirty="0">
                <a:solidFill>
                  <a:srgbClr val="FFFFFF"/>
                </a:solidFill>
                <a:latin typeface="Calibri"/>
              </a:rPr>
              <a:t> la clave (</a:t>
            </a:r>
            <a:r>
              <a:rPr lang="en-US" b="1" spc="-1" dirty="0" err="1">
                <a:solidFill>
                  <a:srgbClr val="FFFFFF"/>
                </a:solidFill>
                <a:latin typeface="Calibri"/>
              </a:rPr>
              <a:t>requisito</a:t>
            </a:r>
            <a:r>
              <a:rPr lang="en-US" b="1" spc="-1" dirty="0">
                <a:solidFill>
                  <a:srgbClr val="FFFFFF"/>
                </a:solidFill>
                <a:latin typeface="Calibri"/>
              </a:rPr>
              <a:t> </a:t>
            </a:r>
            <a:r>
              <a:rPr lang="en-US" b="1" spc="-1" dirty="0" err="1">
                <a:solidFill>
                  <a:srgbClr val="FFFFFF"/>
                </a:solidFill>
                <a:latin typeface="Calibri"/>
              </a:rPr>
              <a:t>previo</a:t>
            </a:r>
            <a:r>
              <a:rPr lang="en-US" b="1" spc="-1" dirty="0">
                <a:solidFill>
                  <a:srgbClr val="FFFFFF"/>
                </a:solidFill>
                <a:latin typeface="Calibri"/>
              </a:rPr>
              <a:t>) para </a:t>
            </a:r>
            <a:r>
              <a:rPr lang="en-US" b="1" spc="-1" dirty="0" err="1">
                <a:solidFill>
                  <a:srgbClr val="FFFFFF"/>
                </a:solidFill>
                <a:latin typeface="Calibri"/>
              </a:rPr>
              <a:t>relaciones</a:t>
            </a:r>
            <a:r>
              <a:rPr lang="en-US" b="1" spc="-1" dirty="0">
                <a:solidFill>
                  <a:srgbClr val="FFFFFF"/>
                </a:solidFill>
                <a:latin typeface="Calibri"/>
              </a:rPr>
              <a:t> </a:t>
            </a:r>
            <a:r>
              <a:rPr lang="en-US" b="1" spc="-1" dirty="0" err="1">
                <a:solidFill>
                  <a:srgbClr val="FFFFFF"/>
                </a:solidFill>
                <a:latin typeface="Calibri"/>
              </a:rPr>
              <a:t>exitosas</a:t>
            </a:r>
            <a:r>
              <a:rPr lang="en-US" b="1" spc="-1" dirty="0">
                <a:solidFill>
                  <a:srgbClr val="FFFFFF"/>
                </a:solidFill>
                <a:latin typeface="Calibri"/>
              </a:rPr>
              <a:t>.</a:t>
            </a:r>
          </a:p>
          <a:p>
            <a:pPr marL="458594" indent="-458594">
              <a:lnSpc>
                <a:spcPct val="90000"/>
              </a:lnSpc>
              <a:spcBef>
                <a:spcPts val="598"/>
              </a:spcBef>
              <a:buClr>
                <a:srgbClr val="FFFF00"/>
              </a:buClr>
              <a:buFont typeface="Calibri"/>
              <a:buAutoNum type="arabicPeriod" startAt="4"/>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2400" b="1" spc="-1" dirty="0" err="1">
                <a:solidFill>
                  <a:srgbClr val="FFFF00"/>
                </a:solidFill>
                <a:latin typeface="Calibri"/>
              </a:rPr>
              <a:t>Agradar</a:t>
            </a:r>
            <a:r>
              <a:rPr lang="en-US" sz="2400" b="1" spc="-1" dirty="0">
                <a:solidFill>
                  <a:srgbClr val="FFFF00"/>
                </a:solidFill>
                <a:latin typeface="Calibri"/>
              </a:rPr>
              <a:t> a Dios </a:t>
            </a:r>
            <a:r>
              <a:rPr lang="en-US" sz="2400" b="1" spc="-1" dirty="0" err="1">
                <a:solidFill>
                  <a:srgbClr val="FFFF00"/>
                </a:solidFill>
                <a:latin typeface="Calibri"/>
              </a:rPr>
              <a:t>es</a:t>
            </a:r>
            <a:r>
              <a:rPr lang="en-US" sz="2400" b="1" spc="-1" dirty="0">
                <a:solidFill>
                  <a:srgbClr val="FFFF00"/>
                </a:solidFill>
                <a:latin typeface="Calibri"/>
              </a:rPr>
              <a:t> el </a:t>
            </a:r>
            <a:r>
              <a:rPr lang="en-US" sz="2400" b="1" spc="-1" dirty="0" err="1">
                <a:solidFill>
                  <a:srgbClr val="FFFF00"/>
                </a:solidFill>
                <a:latin typeface="Calibri"/>
              </a:rPr>
              <a:t>fundamento</a:t>
            </a:r>
            <a:r>
              <a:rPr lang="en-US" sz="2400" b="1" spc="-1" dirty="0">
                <a:solidFill>
                  <a:srgbClr val="FFFF00"/>
                </a:solidFill>
                <a:latin typeface="Calibri"/>
              </a:rPr>
              <a:t>.</a:t>
            </a:r>
            <a:endParaRPr lang="en-US" sz="2400" b="1" spc="-1" dirty="0">
              <a:solidFill>
                <a:srgbClr val="FFFFFF"/>
              </a:solidFill>
              <a:latin typeface="Calibri"/>
            </a:endParaRP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Es</a:t>
            </a:r>
            <a:r>
              <a:rPr lang="en-US" b="1" spc="-1" dirty="0">
                <a:solidFill>
                  <a:srgbClr val="FFFFFF"/>
                </a:solidFill>
                <a:latin typeface="Calibri"/>
              </a:rPr>
              <a:t> el </a:t>
            </a:r>
            <a:r>
              <a:rPr lang="en-US" b="1" spc="-1" dirty="0" err="1">
                <a:solidFill>
                  <a:srgbClr val="FFFFFF"/>
                </a:solidFill>
                <a:latin typeface="Calibri"/>
              </a:rPr>
              <a:t>propósito</a:t>
            </a:r>
            <a:r>
              <a:rPr lang="en-US" b="1" spc="-1" dirty="0">
                <a:solidFill>
                  <a:srgbClr val="FFFFFF"/>
                </a:solidFill>
                <a:latin typeface="Calibri"/>
              </a:rPr>
              <a:t> de la </a:t>
            </a:r>
            <a:r>
              <a:rPr lang="en-US" b="1" spc="-1" dirty="0" err="1">
                <a:solidFill>
                  <a:srgbClr val="FFFFFF"/>
                </a:solidFill>
                <a:latin typeface="Calibri"/>
              </a:rPr>
              <a:t>vida</a:t>
            </a:r>
            <a:r>
              <a:rPr lang="en-US" b="1" spc="-1" dirty="0">
                <a:solidFill>
                  <a:srgbClr val="FFFFFF"/>
                </a:solidFill>
                <a:latin typeface="Calibri"/>
              </a:rPr>
              <a:t>.</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Es</a:t>
            </a:r>
            <a:r>
              <a:rPr lang="en-US" b="1" spc="-1" dirty="0">
                <a:solidFill>
                  <a:srgbClr val="FFFFFF"/>
                </a:solidFill>
                <a:latin typeface="Calibri"/>
              </a:rPr>
              <a:t> la base de </a:t>
            </a:r>
            <a:r>
              <a:rPr lang="en-US" b="1" spc="-1" dirty="0" err="1">
                <a:solidFill>
                  <a:srgbClr val="FFFFFF"/>
                </a:solidFill>
                <a:latin typeface="Calibri"/>
              </a:rPr>
              <a:t>todas</a:t>
            </a:r>
            <a:r>
              <a:rPr lang="en-US" b="1" spc="-1" dirty="0">
                <a:solidFill>
                  <a:srgbClr val="FFFFFF"/>
                </a:solidFill>
                <a:latin typeface="Calibri"/>
              </a:rPr>
              <a:t> las </a:t>
            </a:r>
            <a:r>
              <a:rPr lang="en-US" b="1" spc="-1" dirty="0" err="1">
                <a:solidFill>
                  <a:srgbClr val="FFFFFF"/>
                </a:solidFill>
                <a:latin typeface="Calibri"/>
              </a:rPr>
              <a:t>decisiones</a:t>
            </a:r>
            <a:r>
              <a:rPr lang="en-US" b="1" spc="-1" dirty="0">
                <a:solidFill>
                  <a:srgbClr val="FFFFFF"/>
                </a:solidFill>
                <a:latin typeface="Calibri"/>
              </a:rPr>
              <a:t>.</a:t>
            </a:r>
          </a:p>
          <a:p>
            <a:pPr marL="796600" lvl="1" indent="-223898">
              <a:lnSpc>
                <a:spcPct val="90000"/>
              </a:lnSpc>
              <a:spcBef>
                <a:spcPts val="4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b="1" spc="-1" dirty="0" err="1">
                <a:solidFill>
                  <a:srgbClr val="FFFFFF"/>
                </a:solidFill>
                <a:latin typeface="Calibri"/>
              </a:rPr>
              <a:t>Es</a:t>
            </a:r>
            <a:r>
              <a:rPr lang="en-US" b="1" spc="-1" dirty="0">
                <a:solidFill>
                  <a:srgbClr val="FFFFFF"/>
                </a:solidFill>
                <a:latin typeface="Calibri"/>
              </a:rPr>
              <a:t> la </a:t>
            </a:r>
            <a:r>
              <a:rPr lang="en-US" b="1" spc="-1" dirty="0" err="1">
                <a:solidFill>
                  <a:srgbClr val="FFFFFF"/>
                </a:solidFill>
                <a:latin typeface="Calibri"/>
              </a:rPr>
              <a:t>fuente</a:t>
            </a:r>
            <a:r>
              <a:rPr lang="en-US" b="1" spc="-1" dirty="0">
                <a:solidFill>
                  <a:srgbClr val="FFFFFF"/>
                </a:solidFill>
                <a:latin typeface="Calibri"/>
              </a:rPr>
              <a:t> de </a:t>
            </a:r>
            <a:r>
              <a:rPr lang="en-US" b="1" spc="-1" dirty="0" err="1">
                <a:solidFill>
                  <a:srgbClr val="FFFFFF"/>
                </a:solidFill>
                <a:latin typeface="Calibri"/>
              </a:rPr>
              <a:t>fortaleza</a:t>
            </a:r>
            <a:r>
              <a:rPr lang="en-US" b="1" spc="-1" dirty="0">
                <a:solidFill>
                  <a:srgbClr val="FFFFFF"/>
                </a:solidFill>
                <a:latin typeface="Calibri"/>
              </a:rPr>
              <a:t> </a:t>
            </a:r>
            <a:r>
              <a:rPr lang="en-US" b="1" spc="-1" dirty="0" err="1">
                <a:solidFill>
                  <a:srgbClr val="FFFFFF"/>
                </a:solidFill>
                <a:latin typeface="Calibri"/>
              </a:rPr>
              <a:t>en</a:t>
            </a:r>
            <a:r>
              <a:rPr lang="en-US" b="1" spc="-1" dirty="0">
                <a:solidFill>
                  <a:srgbClr val="FFFFFF"/>
                </a:solidFill>
                <a:latin typeface="Calibri"/>
              </a:rPr>
              <a:t> las </a:t>
            </a:r>
            <a:r>
              <a:rPr lang="en-US" b="1" spc="-1" dirty="0" err="1">
                <a:solidFill>
                  <a:srgbClr val="FFFFFF"/>
                </a:solidFill>
                <a:latin typeface="Calibri"/>
              </a:rPr>
              <a:t>dificultades</a:t>
            </a:r>
            <a:r>
              <a:rPr lang="en-US" b="1" spc="-1" dirty="0">
                <a:solidFill>
                  <a:srgbClr val="FFFFFF"/>
                </a:solidFill>
                <a:latin typeface="Calibri"/>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700" y="2900370"/>
            <a:ext cx="4902094" cy="3819983"/>
          </a:xfrm>
          <a:prstGeom prst="rect">
            <a:avLst/>
          </a:prstGeom>
        </p:spPr>
      </p:pic>
    </p:spTree>
    <p:extLst>
      <p:ext uri="{BB962C8B-B14F-4D97-AF65-F5344CB8AC3E}">
        <p14:creationId xmlns:p14="http://schemas.microsoft.com/office/powerpoint/2010/main" val="152501898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0" name="CustomShape 1"/>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ED1E4CA-21BA-4346-AD77-32C06A7213D7}" type="slidenum">
              <a:rPr lang="en-US" sz="1600" b="1" strike="noStrike" spc="-1">
                <a:solidFill>
                  <a:srgbClr val="FFFFFF"/>
                </a:solidFill>
                <a:latin typeface="Arial"/>
              </a:rPr>
              <a:t>26</a:t>
            </a:fld>
            <a:endParaRPr lang="en-US" sz="1600" b="0" strike="noStrike" spc="-1">
              <a:solidFill>
                <a:srgbClr val="000000"/>
              </a:solidFill>
              <a:latin typeface="Arial"/>
            </a:endParaRPr>
          </a:p>
        </p:txBody>
      </p:sp>
      <p:sp>
        <p:nvSpPr>
          <p:cNvPr id="291" name="TextShape 2"/>
          <p:cNvSpPr txBox="1"/>
          <p:nvPr/>
        </p:nvSpPr>
        <p:spPr>
          <a:xfrm>
            <a:off x="-360" y="152280"/>
            <a:ext cx="12192120" cy="609840"/>
          </a:xfrm>
          <a:prstGeom prst="rect">
            <a:avLst/>
          </a:prstGeom>
          <a:noFill/>
          <a:ln w="0">
            <a:noFill/>
          </a:ln>
        </p:spPr>
        <p:txBody>
          <a:bodyPr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strike="noStrike" spc="-1" dirty="0">
                <a:solidFill>
                  <a:srgbClr val="FFFF00"/>
                </a:solidFill>
                <a:latin typeface="Calibri"/>
              </a:rPr>
              <a:t>E.2. El </a:t>
            </a:r>
            <a:r>
              <a:rPr lang="en-US" sz="4000" b="1" strike="noStrike" spc="-1" dirty="0" err="1">
                <a:solidFill>
                  <a:srgbClr val="FFFF00"/>
                </a:solidFill>
                <a:latin typeface="Calibri"/>
              </a:rPr>
              <a:t>propósito</a:t>
            </a:r>
            <a:r>
              <a:rPr lang="en-US" sz="4000" b="1" strike="noStrike" spc="-1" dirty="0">
                <a:solidFill>
                  <a:srgbClr val="FFFF00"/>
                </a:solidFill>
                <a:latin typeface="Calibri"/>
              </a:rPr>
              <a:t> del </a:t>
            </a:r>
            <a:r>
              <a:rPr lang="en-US" sz="4000" b="1" strike="noStrike" spc="-1" dirty="0" err="1">
                <a:solidFill>
                  <a:srgbClr val="FFFF00"/>
                </a:solidFill>
                <a:latin typeface="Calibri"/>
              </a:rPr>
              <a:t>matrimonio</a:t>
            </a:r>
            <a:r>
              <a:rPr lang="en-US" sz="4000" b="1" strike="noStrike" spc="-1" dirty="0">
                <a:solidFill>
                  <a:srgbClr val="FFFF00"/>
                </a:solidFill>
                <a:latin typeface="Calibri"/>
              </a:rPr>
              <a:t> y la </a:t>
            </a:r>
            <a:r>
              <a:rPr lang="en-US" sz="4000" b="1" strike="noStrike" spc="-1" dirty="0" err="1">
                <a:solidFill>
                  <a:srgbClr val="FFFF00"/>
                </a:solidFill>
                <a:latin typeface="Calibri"/>
              </a:rPr>
              <a:t>familia</a:t>
            </a:r>
            <a:r>
              <a:rPr lang="en-US" sz="4000" b="1" strike="noStrike" spc="-1" dirty="0">
                <a:solidFill>
                  <a:srgbClr val="FFFF00"/>
                </a:solidFill>
                <a:latin typeface="Calibri"/>
              </a:rPr>
              <a:t> </a:t>
            </a:r>
            <a:r>
              <a:rPr lang="en-US" sz="4000" b="1" u="sng" strike="noStrike" spc="-1" dirty="0" smtClean="0">
                <a:solidFill>
                  <a:srgbClr val="FF0000"/>
                </a:solidFill>
                <a:uFillTx/>
                <a:latin typeface="Calibri"/>
              </a:rPr>
              <a:t>no</a:t>
            </a:r>
            <a:r>
              <a:rPr lang="en-US" sz="4000" b="1" strike="noStrike" spc="-1" dirty="0" smtClean="0">
                <a:solidFill>
                  <a:srgbClr val="FF0000"/>
                </a:solidFill>
                <a:uFillTx/>
                <a:latin typeface="Calibri"/>
              </a:rPr>
              <a:t> </a:t>
            </a:r>
            <a:r>
              <a:rPr lang="en-US" sz="4000" b="1" strike="noStrike" spc="-1" dirty="0" err="1" smtClean="0">
                <a:solidFill>
                  <a:srgbClr val="FFFF00"/>
                </a:solidFill>
                <a:latin typeface="Calibri"/>
              </a:rPr>
              <a:t>es</a:t>
            </a:r>
            <a:r>
              <a:rPr lang="en-US" sz="4000" b="1" strike="noStrike" spc="-1" dirty="0" smtClean="0">
                <a:solidFill>
                  <a:srgbClr val="FFFF00"/>
                </a:solidFill>
                <a:latin typeface="Calibri"/>
              </a:rPr>
              <a:t>…</a:t>
            </a:r>
            <a:endParaRPr lang="en-US" sz="4000" b="1" strike="noStrike" spc="-1" dirty="0">
              <a:solidFill>
                <a:srgbClr val="FFFF00"/>
              </a:solidFill>
              <a:latin typeface="Calibri"/>
            </a:endParaRPr>
          </a:p>
        </p:txBody>
      </p:sp>
      <p:sp>
        <p:nvSpPr>
          <p:cNvPr id="292" name="TextShape 3"/>
          <p:cNvSpPr txBox="1"/>
          <p:nvPr/>
        </p:nvSpPr>
        <p:spPr>
          <a:xfrm>
            <a:off x="571320" y="1142640"/>
            <a:ext cx="11048760" cy="5181480"/>
          </a:xfrm>
          <a:prstGeom prst="rect">
            <a:avLst/>
          </a:prstGeom>
          <a:noFill/>
          <a:ln w="0">
            <a:noFill/>
          </a:ln>
        </p:spPr>
        <p:txBody>
          <a:bodyPr>
            <a:normAutofit lnSpcReduction="10000"/>
          </a:bodyPr>
          <a:lstStyle/>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smtClean="0">
                <a:solidFill>
                  <a:srgbClr val="FFFFFF"/>
                </a:solidFill>
                <a:latin typeface="Calibri"/>
              </a:rPr>
              <a:t>El placer </a:t>
            </a:r>
            <a:r>
              <a:rPr lang="en-US" sz="3200" b="1" strike="noStrike" spc="-1" dirty="0">
                <a:solidFill>
                  <a:srgbClr val="FFFFFF"/>
                </a:solidFill>
                <a:latin typeface="Calibri"/>
              </a:rPr>
              <a:t>y </a:t>
            </a:r>
            <a:r>
              <a:rPr lang="en-US" sz="3200" b="1" strike="noStrike" spc="-1" dirty="0" err="1">
                <a:solidFill>
                  <a:srgbClr val="FFFFFF"/>
                </a:solidFill>
                <a:latin typeface="Calibri"/>
              </a:rPr>
              <a:t>felicidad</a:t>
            </a:r>
            <a:r>
              <a:rPr lang="en-US" sz="3200" b="1" strike="noStrike" spc="-1" dirty="0">
                <a:solidFill>
                  <a:srgbClr val="FFFFFF"/>
                </a:solidFill>
                <a:latin typeface="Calibri"/>
              </a:rPr>
              <a:t> personal</a:t>
            </a:r>
          </a:p>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err="1">
                <a:solidFill>
                  <a:srgbClr val="FFFFFF"/>
                </a:solidFill>
                <a:latin typeface="Calibri"/>
              </a:rPr>
              <a:t>Permitir</a:t>
            </a:r>
            <a:r>
              <a:rPr lang="en-US" sz="3200" b="1" strike="noStrike" spc="-1" dirty="0">
                <a:solidFill>
                  <a:srgbClr val="FFFFFF"/>
                </a:solidFill>
                <a:latin typeface="Calibri"/>
              </a:rPr>
              <a:t> que </a:t>
            </a:r>
            <a:r>
              <a:rPr lang="en-US" sz="3200" b="1" strike="noStrike" spc="-1" dirty="0" err="1">
                <a:solidFill>
                  <a:srgbClr val="FFFFFF"/>
                </a:solidFill>
                <a:latin typeface="Calibri"/>
              </a:rPr>
              <a:t>florezca</a:t>
            </a:r>
            <a:r>
              <a:rPr lang="en-US" sz="3200" b="1" strike="noStrike" spc="-1" dirty="0">
                <a:solidFill>
                  <a:srgbClr val="FFFFFF"/>
                </a:solidFill>
                <a:latin typeface="Calibri"/>
              </a:rPr>
              <a:t> el </a:t>
            </a:r>
            <a:r>
              <a:rPr lang="en-US" sz="3200" b="1" strike="noStrike" spc="-1" dirty="0" err="1">
                <a:solidFill>
                  <a:srgbClr val="FFFFFF"/>
                </a:solidFill>
                <a:latin typeface="Calibri"/>
              </a:rPr>
              <a:t>amor</a:t>
            </a:r>
            <a:r>
              <a:rPr lang="en-US" sz="3200" b="1" strike="noStrike" spc="-1" dirty="0">
                <a:solidFill>
                  <a:srgbClr val="FFFFFF"/>
                </a:solidFill>
                <a:latin typeface="Calibri"/>
              </a:rPr>
              <a:t> </a:t>
            </a:r>
            <a:r>
              <a:rPr lang="en-US" sz="3200" b="1" strike="noStrike" spc="-1" dirty="0" err="1">
                <a:solidFill>
                  <a:srgbClr val="FFFFFF"/>
                </a:solidFill>
                <a:latin typeface="Calibri"/>
              </a:rPr>
              <a:t>romántico</a:t>
            </a:r>
            <a:endParaRPr lang="en-US" sz="3200" b="1" strike="noStrike" spc="-1" dirty="0">
              <a:solidFill>
                <a:srgbClr val="FFFFFF"/>
              </a:solidFill>
              <a:latin typeface="Calibri"/>
            </a:endParaRPr>
          </a:p>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err="1" smtClean="0">
                <a:solidFill>
                  <a:srgbClr val="FFFFFF"/>
                </a:solidFill>
                <a:latin typeface="Calibri"/>
              </a:rPr>
              <a:t>Crear</a:t>
            </a:r>
            <a:r>
              <a:rPr lang="en-US" sz="3200" b="1" strike="noStrike" spc="-1" dirty="0" smtClean="0">
                <a:solidFill>
                  <a:srgbClr val="FFFFFF"/>
                </a:solidFill>
                <a:latin typeface="Calibri"/>
              </a:rPr>
              <a:t> </a:t>
            </a:r>
            <a:r>
              <a:rPr lang="en-US" sz="3200" b="1" strike="noStrike" spc="-1" dirty="0" err="1">
                <a:solidFill>
                  <a:srgbClr val="FFFFFF"/>
                </a:solidFill>
                <a:latin typeface="Calibri"/>
              </a:rPr>
              <a:t>una</a:t>
            </a:r>
            <a:r>
              <a:rPr lang="en-US" sz="3200" b="1" strike="noStrike" spc="-1" dirty="0">
                <a:solidFill>
                  <a:srgbClr val="FFFFFF"/>
                </a:solidFill>
                <a:latin typeface="Calibri"/>
              </a:rPr>
              <a:t> </a:t>
            </a:r>
            <a:r>
              <a:rPr lang="en-US" sz="3200" b="1" strike="noStrike" spc="-1" dirty="0" err="1">
                <a:solidFill>
                  <a:srgbClr val="FFFFFF"/>
                </a:solidFill>
                <a:latin typeface="Calibri"/>
              </a:rPr>
              <a:t>sensación</a:t>
            </a:r>
            <a:r>
              <a:rPr lang="en-US" sz="3200" b="1" strike="noStrike" spc="-1" dirty="0">
                <a:solidFill>
                  <a:srgbClr val="FFFFFF"/>
                </a:solidFill>
                <a:latin typeface="Calibri"/>
              </a:rPr>
              <a:t> de </a:t>
            </a:r>
            <a:r>
              <a:rPr lang="en-US" sz="3200" b="1" strike="noStrike" spc="-1" dirty="0" err="1">
                <a:solidFill>
                  <a:srgbClr val="FFFFFF"/>
                </a:solidFill>
                <a:latin typeface="Calibri"/>
              </a:rPr>
              <a:t>realización</a:t>
            </a:r>
            <a:r>
              <a:rPr lang="en-US" sz="3200" b="1" strike="noStrike" spc="-1" dirty="0">
                <a:solidFill>
                  <a:srgbClr val="FFFFFF"/>
                </a:solidFill>
                <a:latin typeface="Calibri"/>
              </a:rPr>
              <a:t> o </a:t>
            </a:r>
            <a:r>
              <a:rPr lang="en-US" sz="3200" b="1" strike="noStrike" spc="-1" dirty="0" err="1">
                <a:solidFill>
                  <a:srgbClr val="FFFFFF"/>
                </a:solidFill>
                <a:latin typeface="Calibri"/>
              </a:rPr>
              <a:t>logro</a:t>
            </a:r>
            <a:r>
              <a:rPr lang="en-US" sz="3200" b="1" strike="noStrike" spc="-1" dirty="0">
                <a:solidFill>
                  <a:srgbClr val="FFFFFF"/>
                </a:solidFill>
                <a:latin typeface="Calibri"/>
              </a:rPr>
              <a:t> personal.</a:t>
            </a:r>
          </a:p>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smtClean="0">
                <a:solidFill>
                  <a:srgbClr val="FFFFFF"/>
                </a:solidFill>
                <a:latin typeface="Calibri"/>
              </a:rPr>
              <a:t>La </a:t>
            </a:r>
            <a:r>
              <a:rPr lang="en-US" sz="3200" b="1" spc="-1" dirty="0" err="1" smtClean="0">
                <a:solidFill>
                  <a:srgbClr val="FFFFFF"/>
                </a:solidFill>
                <a:latin typeface="Calibri"/>
              </a:rPr>
              <a:t>prosperidad</a:t>
            </a:r>
            <a:r>
              <a:rPr lang="en-US" sz="3200" b="1" strike="noStrike" spc="-1" dirty="0" smtClean="0">
                <a:solidFill>
                  <a:srgbClr val="FFFFFF"/>
                </a:solidFill>
                <a:latin typeface="Calibri"/>
              </a:rPr>
              <a:t> </a:t>
            </a:r>
            <a:r>
              <a:rPr lang="en-US" sz="3200" b="1" strike="noStrike" spc="-1" dirty="0">
                <a:solidFill>
                  <a:srgbClr val="FFFFFF"/>
                </a:solidFill>
                <a:latin typeface="Calibri"/>
              </a:rPr>
              <a:t>personal o </a:t>
            </a:r>
            <a:r>
              <a:rPr lang="en-US" sz="3200" b="1" strike="noStrike" spc="-1" dirty="0" err="1">
                <a:solidFill>
                  <a:srgbClr val="FFFFFF"/>
                </a:solidFill>
                <a:latin typeface="Calibri"/>
              </a:rPr>
              <a:t>seguridad</a:t>
            </a:r>
            <a:r>
              <a:rPr lang="en-US" sz="3200" b="1" strike="noStrike" spc="-1" dirty="0">
                <a:solidFill>
                  <a:srgbClr val="FFFFFF"/>
                </a:solidFill>
                <a:latin typeface="Calibri"/>
              </a:rPr>
              <a:t> </a:t>
            </a:r>
            <a:r>
              <a:rPr lang="en-US" sz="3200" b="1" strike="noStrike" spc="-1" dirty="0" err="1">
                <a:solidFill>
                  <a:srgbClr val="FFFFFF"/>
                </a:solidFill>
                <a:latin typeface="Calibri"/>
              </a:rPr>
              <a:t>financiera</a:t>
            </a:r>
            <a:endParaRPr lang="en-US" sz="3200" b="1" strike="noStrike" spc="-1" dirty="0">
              <a:solidFill>
                <a:srgbClr val="FFFFFF"/>
              </a:solidFill>
              <a:latin typeface="Calibri"/>
            </a:endParaRPr>
          </a:p>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pc="-1" dirty="0" smtClean="0">
                <a:solidFill>
                  <a:srgbClr val="FFFFFF"/>
                </a:solidFill>
                <a:latin typeface="Calibri"/>
              </a:rPr>
              <a:t>La </a:t>
            </a:r>
            <a:r>
              <a:rPr lang="en-US" sz="3200" b="1" spc="-1" dirty="0" err="1">
                <a:solidFill>
                  <a:srgbClr val="FFFFFF"/>
                </a:solidFill>
                <a:latin typeface="Calibri"/>
              </a:rPr>
              <a:t>c</a:t>
            </a:r>
            <a:r>
              <a:rPr lang="en-US" sz="3200" b="1" strike="noStrike" spc="-1" dirty="0" err="1" smtClean="0">
                <a:solidFill>
                  <a:srgbClr val="FFFFFF"/>
                </a:solidFill>
                <a:latin typeface="Calibri"/>
              </a:rPr>
              <a:t>onveniencia</a:t>
            </a:r>
            <a:r>
              <a:rPr lang="en-US" sz="3200" b="1" strike="noStrike" spc="-1" dirty="0" smtClean="0">
                <a:solidFill>
                  <a:srgbClr val="FFFFFF"/>
                </a:solidFill>
                <a:latin typeface="Calibri"/>
              </a:rPr>
              <a:t> </a:t>
            </a:r>
            <a:r>
              <a:rPr lang="en-US" sz="3200" b="1" strike="noStrike" spc="-1" dirty="0">
                <a:solidFill>
                  <a:srgbClr val="FFFFFF"/>
                </a:solidFill>
                <a:latin typeface="Calibri"/>
              </a:rPr>
              <a:t>social (</a:t>
            </a:r>
            <a:r>
              <a:rPr lang="en-US" sz="3200" b="1" strike="noStrike" spc="-1" dirty="0" err="1">
                <a:solidFill>
                  <a:srgbClr val="FFFFFF"/>
                </a:solidFill>
                <a:latin typeface="Calibri"/>
              </a:rPr>
              <a:t>aumentar</a:t>
            </a:r>
            <a:r>
              <a:rPr lang="en-US" sz="3200" b="1" strike="noStrike" spc="-1" dirty="0">
                <a:solidFill>
                  <a:srgbClr val="FFFFFF"/>
                </a:solidFill>
                <a:latin typeface="Calibri"/>
              </a:rPr>
              <a:t> el </a:t>
            </a:r>
            <a:r>
              <a:rPr lang="en-US" sz="3200" b="1" strike="noStrike" spc="-1" dirty="0" err="1">
                <a:solidFill>
                  <a:srgbClr val="FFFFFF"/>
                </a:solidFill>
                <a:latin typeface="Calibri"/>
              </a:rPr>
              <a:t>estatus</a:t>
            </a:r>
            <a:r>
              <a:rPr lang="en-US" sz="3200" b="1" strike="noStrike" spc="-1" dirty="0">
                <a:solidFill>
                  <a:srgbClr val="FFFFFF"/>
                </a:solidFill>
                <a:latin typeface="Calibri"/>
              </a:rPr>
              <a:t> y la </a:t>
            </a:r>
            <a:r>
              <a:rPr lang="en-US" sz="3200" b="1" strike="noStrike" spc="-1" dirty="0" err="1">
                <a:solidFill>
                  <a:srgbClr val="FFFFFF"/>
                </a:solidFill>
                <a:latin typeface="Calibri"/>
              </a:rPr>
              <a:t>aceptación</a:t>
            </a:r>
            <a:r>
              <a:rPr lang="en-US" sz="3200" b="1" strike="noStrike" spc="-1" dirty="0">
                <a:solidFill>
                  <a:srgbClr val="FFFFFF"/>
                </a:solidFill>
                <a:latin typeface="Calibri"/>
              </a:rPr>
              <a:t>)</a:t>
            </a:r>
          </a:p>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err="1">
                <a:solidFill>
                  <a:srgbClr val="FFFFFF"/>
                </a:solidFill>
                <a:latin typeface="Calibri"/>
              </a:rPr>
              <a:t>Garantizar</a:t>
            </a:r>
            <a:r>
              <a:rPr lang="en-US" sz="3200" b="1" strike="noStrike" spc="-1" dirty="0">
                <a:solidFill>
                  <a:srgbClr val="FFFFFF"/>
                </a:solidFill>
                <a:latin typeface="Calibri"/>
              </a:rPr>
              <a:t> el </a:t>
            </a:r>
            <a:r>
              <a:rPr lang="en-US" sz="3200" b="1" strike="noStrike" spc="-1" dirty="0" err="1">
                <a:solidFill>
                  <a:srgbClr val="FFFFFF"/>
                </a:solidFill>
                <a:latin typeface="Calibri"/>
              </a:rPr>
              <a:t>éxito</a:t>
            </a:r>
            <a:r>
              <a:rPr lang="en-US" sz="3200" b="1" strike="noStrike" spc="-1" dirty="0">
                <a:solidFill>
                  <a:srgbClr val="FFFFFF"/>
                </a:solidFill>
                <a:latin typeface="Calibri"/>
              </a:rPr>
              <a:t> </a:t>
            </a:r>
            <a:r>
              <a:rPr lang="en-US" sz="3200" b="1" strike="noStrike" spc="-1" dirty="0" smtClean="0">
                <a:solidFill>
                  <a:srgbClr val="FFFFFF"/>
                </a:solidFill>
                <a:latin typeface="Calibri"/>
              </a:rPr>
              <a:t>(</a:t>
            </a:r>
            <a:r>
              <a:rPr lang="en-US" sz="3200" b="1" strike="noStrike" spc="-1" dirty="0" err="1" smtClean="0">
                <a:solidFill>
                  <a:srgbClr val="FFFFFF"/>
                </a:solidFill>
                <a:latin typeface="Calibri"/>
              </a:rPr>
              <a:t>prosperidad</a:t>
            </a:r>
            <a:r>
              <a:rPr lang="en-US" sz="3200" b="1" strike="noStrike" spc="-1" dirty="0" smtClean="0">
                <a:solidFill>
                  <a:srgbClr val="FFFFFF"/>
                </a:solidFill>
                <a:latin typeface="Calibri"/>
              </a:rPr>
              <a:t>, </a:t>
            </a:r>
            <a:r>
              <a:rPr lang="en-US" sz="3200" b="1" strike="noStrike" spc="-1" dirty="0">
                <a:solidFill>
                  <a:srgbClr val="FFFFFF"/>
                </a:solidFill>
                <a:latin typeface="Calibri"/>
              </a:rPr>
              <a:t>o...) de </a:t>
            </a:r>
            <a:r>
              <a:rPr lang="en-US" sz="3200" b="1" strike="noStrike" spc="-1" dirty="0" err="1">
                <a:solidFill>
                  <a:srgbClr val="FFFFFF"/>
                </a:solidFill>
                <a:latin typeface="Calibri"/>
              </a:rPr>
              <a:t>los</a:t>
            </a:r>
            <a:r>
              <a:rPr lang="en-US" sz="3200" b="1" strike="noStrike" spc="-1" dirty="0">
                <a:solidFill>
                  <a:srgbClr val="FFFFFF"/>
                </a:solidFill>
                <a:latin typeface="Calibri"/>
              </a:rPr>
              <a:t> </a:t>
            </a:r>
            <a:r>
              <a:rPr lang="en-US" sz="3200" b="1" strike="noStrike" spc="-1" dirty="0" err="1">
                <a:solidFill>
                  <a:srgbClr val="FFFFFF"/>
                </a:solidFill>
                <a:latin typeface="Calibri"/>
              </a:rPr>
              <a:t>niños</a:t>
            </a:r>
            <a:r>
              <a:rPr lang="en-US" sz="3200" b="1" strike="noStrike" spc="-1" dirty="0">
                <a:solidFill>
                  <a:srgbClr val="FFFFFF"/>
                </a:solidFill>
                <a:latin typeface="Calibri"/>
              </a:rPr>
              <a:t> (</a:t>
            </a:r>
            <a:r>
              <a:rPr lang="en-US" sz="3200" b="1" strike="noStrike" spc="-1" dirty="0" err="1">
                <a:solidFill>
                  <a:srgbClr val="FFFFFF"/>
                </a:solidFill>
                <a:latin typeface="Calibri"/>
              </a:rPr>
              <a:t>próxima</a:t>
            </a:r>
            <a:r>
              <a:rPr lang="en-US" sz="3200" b="1" strike="noStrike" spc="-1" dirty="0">
                <a:solidFill>
                  <a:srgbClr val="FFFFFF"/>
                </a:solidFill>
                <a:latin typeface="Calibri"/>
              </a:rPr>
              <a:t> </a:t>
            </a:r>
            <a:r>
              <a:rPr lang="en-US" sz="3200" b="1" strike="noStrike" spc="-1" dirty="0" err="1">
                <a:solidFill>
                  <a:srgbClr val="FFFFFF"/>
                </a:solidFill>
                <a:latin typeface="Calibri"/>
              </a:rPr>
              <a:t>generación</a:t>
            </a:r>
            <a:r>
              <a:rPr lang="en-US" sz="3200" b="1" strike="noStrike" spc="-1" dirty="0">
                <a:solidFill>
                  <a:srgbClr val="FFFFFF"/>
                </a:solidFill>
                <a:latin typeface="Calibri"/>
              </a:rPr>
              <a:t>)</a:t>
            </a:r>
          </a:p>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err="1">
                <a:solidFill>
                  <a:srgbClr val="FFFFFF"/>
                </a:solidFill>
                <a:latin typeface="Calibri"/>
              </a:rPr>
              <a:t>Vivir</a:t>
            </a:r>
            <a:r>
              <a:rPr lang="en-US" sz="3200" b="1" strike="noStrike" spc="-1" dirty="0">
                <a:solidFill>
                  <a:srgbClr val="FFFFFF"/>
                </a:solidFill>
                <a:latin typeface="Calibri"/>
              </a:rPr>
              <a:t> las </a:t>
            </a:r>
            <a:r>
              <a:rPr lang="en-US" sz="3200" b="1" strike="noStrike" spc="-1" dirty="0" err="1">
                <a:solidFill>
                  <a:srgbClr val="FFFFFF"/>
                </a:solidFill>
                <a:latin typeface="Calibri"/>
              </a:rPr>
              <a:t>ambiciones</a:t>
            </a:r>
            <a:r>
              <a:rPr lang="en-US" sz="3200" b="1" strike="noStrike" spc="-1" dirty="0">
                <a:solidFill>
                  <a:srgbClr val="FFFFFF"/>
                </a:solidFill>
                <a:latin typeface="Calibri"/>
              </a:rPr>
              <a:t> de </a:t>
            </a:r>
            <a:r>
              <a:rPr lang="en-US" sz="3200" b="1" strike="noStrike" spc="-1" dirty="0" err="1">
                <a:solidFill>
                  <a:srgbClr val="FFFFFF"/>
                </a:solidFill>
                <a:latin typeface="Calibri"/>
              </a:rPr>
              <a:t>los</a:t>
            </a:r>
            <a:r>
              <a:rPr lang="en-US" sz="3200" b="1" strike="noStrike" spc="-1" dirty="0">
                <a:solidFill>
                  <a:srgbClr val="FFFFFF"/>
                </a:solidFill>
                <a:latin typeface="Calibri"/>
              </a:rPr>
              <a:t> padres a </a:t>
            </a:r>
            <a:r>
              <a:rPr lang="en-US" sz="3200" b="1" strike="noStrike" spc="-1" dirty="0" err="1">
                <a:solidFill>
                  <a:srgbClr val="FFFFFF"/>
                </a:solidFill>
                <a:latin typeface="Calibri"/>
              </a:rPr>
              <a:t>través</a:t>
            </a:r>
            <a:r>
              <a:rPr lang="en-US" sz="3200" b="1" strike="noStrike" spc="-1" dirty="0">
                <a:solidFill>
                  <a:srgbClr val="FFFFFF"/>
                </a:solidFill>
                <a:latin typeface="Calibri"/>
              </a:rPr>
              <a:t> de </a:t>
            </a:r>
            <a:r>
              <a:rPr lang="en-US" sz="3200" b="1" strike="noStrike" spc="-1" dirty="0" err="1">
                <a:solidFill>
                  <a:srgbClr val="FFFFFF"/>
                </a:solidFill>
                <a:latin typeface="Calibri"/>
              </a:rPr>
              <a:t>los</a:t>
            </a:r>
            <a:r>
              <a:rPr lang="en-US" sz="3200" b="1" strike="noStrike" spc="-1" dirty="0">
                <a:solidFill>
                  <a:srgbClr val="FFFFFF"/>
                </a:solidFill>
                <a:latin typeface="Calibri"/>
              </a:rPr>
              <a:t> </a:t>
            </a:r>
            <a:r>
              <a:rPr lang="en-US" sz="3200" b="1" strike="noStrike" spc="-1" dirty="0" err="1">
                <a:solidFill>
                  <a:srgbClr val="FFFFFF"/>
                </a:solidFill>
                <a:latin typeface="Calibri"/>
              </a:rPr>
              <a:t>hijos</a:t>
            </a:r>
            <a:endParaRPr lang="en-US" sz="3200" b="1" strike="noStrike" spc="-1" dirty="0">
              <a:solidFill>
                <a:srgbClr val="FFFFFF"/>
              </a:solidFill>
              <a:latin typeface="Calibri"/>
            </a:endParaRPr>
          </a:p>
          <a:p>
            <a:pPr marL="342720" indent="-342720" algn="l" rtl="0">
              <a:spcBef>
                <a:spcPts val="799"/>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err="1" smtClean="0">
                <a:solidFill>
                  <a:srgbClr val="FFFFFF"/>
                </a:solidFill>
                <a:latin typeface="Calibri"/>
              </a:rPr>
              <a:t>Mejorar</a:t>
            </a:r>
            <a:r>
              <a:rPr lang="en-US" sz="3200" b="1" strike="noStrike" spc="-1" dirty="0" smtClean="0">
                <a:solidFill>
                  <a:srgbClr val="FFFFFF"/>
                </a:solidFill>
                <a:latin typeface="Calibri"/>
              </a:rPr>
              <a:t> </a:t>
            </a:r>
            <a:r>
              <a:rPr lang="en-US" sz="3200" b="1" strike="noStrike" spc="-1" dirty="0">
                <a:solidFill>
                  <a:srgbClr val="FFFFFF"/>
                </a:solidFill>
                <a:latin typeface="Calibri"/>
              </a:rPr>
              <a:t>la </a:t>
            </a:r>
            <a:r>
              <a:rPr lang="en-US" sz="3200" b="1" strike="noStrike" spc="-1" dirty="0" err="1">
                <a:solidFill>
                  <a:srgbClr val="FFFFFF"/>
                </a:solidFill>
                <a:latin typeface="Calibri"/>
              </a:rPr>
              <a:t>condición</a:t>
            </a:r>
            <a:r>
              <a:rPr lang="en-US" sz="3200" b="1" strike="noStrike" spc="-1" dirty="0">
                <a:solidFill>
                  <a:srgbClr val="FFFFFF"/>
                </a:solidFill>
                <a:latin typeface="Calibri"/>
              </a:rPr>
              <a:t> de la </a:t>
            </a:r>
            <a:r>
              <a:rPr lang="en-US" sz="3200" b="1" strike="noStrike" spc="-1" dirty="0" err="1">
                <a:solidFill>
                  <a:srgbClr val="FFFFFF"/>
                </a:solidFill>
                <a:latin typeface="Calibri"/>
              </a:rPr>
              <a:t>raza</a:t>
            </a:r>
            <a:r>
              <a:rPr lang="en-US" sz="3200" b="1" strike="noStrike" spc="-1" dirty="0">
                <a:solidFill>
                  <a:srgbClr val="FFFFFF"/>
                </a:solidFill>
                <a:latin typeface="Calibri"/>
              </a:rPr>
              <a:t> </a:t>
            </a:r>
            <a:r>
              <a:rPr lang="en-US" sz="3200" b="1" strike="noStrike" spc="-1" dirty="0" err="1">
                <a:solidFill>
                  <a:srgbClr val="FFFFFF"/>
                </a:solidFill>
                <a:latin typeface="Calibri"/>
              </a:rPr>
              <a:t>humana</a:t>
            </a:r>
            <a:endParaRPr lang="en-US" sz="3200" b="1" strike="noStrike" spc="-1" dirty="0">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92">
                                            <p:txEl>
                                              <p:pRg st="1" end="1"/>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92">
                                            <p:txEl>
                                              <p:pRg st="2" end="2"/>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92">
                                            <p:txEl>
                                              <p:pRg st="3" end="3"/>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292">
                                            <p:txEl>
                                              <p:pRg st="4" end="4"/>
                                            </p:txEl>
                                          </p:spTgt>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0"/>
                                          </p:stCondLst>
                                        </p:cTn>
                                        <p:tgtEl>
                                          <p:spTgt spid="292">
                                            <p:txEl>
                                              <p:pRg st="5" end="5"/>
                                            </p:txEl>
                                          </p:spTgt>
                                        </p:tgtEl>
                                        <p:attrNameLst>
                                          <p:attrName>style.visibility</p:attrName>
                                        </p:attrNameLst>
                                      </p:cBhvr>
                                      <p:to>
                                        <p:strVal val="visible"/>
                                      </p:to>
                                    </p:set>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1" presetClass="entr" fill="hold" nodeType="clickEffect">
                                  <p:stCondLst>
                                    <p:cond delay="0"/>
                                  </p:stCondLst>
                                  <p:childTnLst>
                                    <p:set>
                                      <p:cBhvr>
                                        <p:cTn id="30" dur="1" fill="hold">
                                          <p:stCondLst>
                                            <p:cond delay="0"/>
                                          </p:stCondLst>
                                        </p:cTn>
                                        <p:tgtEl>
                                          <p:spTgt spid="292">
                                            <p:txEl>
                                              <p:pRg st="6" end="6"/>
                                            </p:txEl>
                                          </p:spTgt>
                                        </p:tgtEl>
                                        <p:attrNameLst>
                                          <p:attrName>style.visibility</p:attrName>
                                        </p:attrNameLst>
                                      </p:cBhvr>
                                      <p:to>
                                        <p:strVal val="visible"/>
                                      </p:to>
                                    </p:se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1" presetClass="entr" fill="hold" nodeType="clickEffect">
                                  <p:stCondLst>
                                    <p:cond delay="0"/>
                                  </p:stCondLst>
                                  <p:childTnLst>
                                    <p:set>
                                      <p:cBhvr>
                                        <p:cTn id="34" dur="1" fill="hold">
                                          <p:stCondLst>
                                            <p:cond delay="0"/>
                                          </p:stCondLst>
                                        </p:cTn>
                                        <p:tgtEl>
                                          <p:spTgt spid="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3" name="CustomShape 1"/>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6F8F25D-CB88-4787-9A77-A4683756A493}" type="slidenum">
              <a:rPr lang="en-US" sz="1600" b="1" strike="noStrike" spc="-1">
                <a:solidFill>
                  <a:srgbClr val="FFFFFF"/>
                </a:solidFill>
                <a:latin typeface="Arial"/>
              </a:rPr>
              <a:t>27</a:t>
            </a:fld>
            <a:endParaRPr lang="en-US" sz="1600" b="0" strike="noStrike" spc="-1">
              <a:solidFill>
                <a:srgbClr val="000000"/>
              </a:solidFill>
              <a:latin typeface="Arial"/>
            </a:endParaRPr>
          </a:p>
        </p:txBody>
      </p:sp>
      <p:sp>
        <p:nvSpPr>
          <p:cNvPr id="294" name="TextShape 2"/>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E.2 La meta espiritual de las relaciones familiares</a:t>
            </a:r>
          </a:p>
        </p:txBody>
      </p:sp>
      <p:sp>
        <p:nvSpPr>
          <p:cNvPr id="295" name="TextShape 3"/>
          <p:cNvSpPr txBox="1"/>
          <p:nvPr/>
        </p:nvSpPr>
        <p:spPr>
          <a:xfrm>
            <a:off x="152280" y="677520"/>
            <a:ext cx="11887200" cy="6172200"/>
          </a:xfrm>
          <a:prstGeom prst="rect">
            <a:avLst/>
          </a:prstGeom>
          <a:noFill/>
          <a:ln w="0">
            <a:noFill/>
          </a:ln>
        </p:spPr>
        <p:txBody>
          <a:bodyPr>
            <a:normAutofit fontScale="97000"/>
          </a:bodyPr>
          <a:lstStyle/>
          <a:p>
            <a:pPr marL="233280" indent="-233280">
              <a:lnSpc>
                <a:spcPct val="80000"/>
              </a:lnSpc>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a:solidFill>
                  <a:srgbClr val="99FFCC"/>
                </a:solidFill>
                <a:latin typeface="Calibri"/>
              </a:rPr>
              <a:t>1 </a:t>
            </a:r>
            <a:r>
              <a:rPr lang="en-US" sz="2400" b="1" strike="noStrike" spc="-1" dirty="0" err="1">
                <a:solidFill>
                  <a:srgbClr val="99FFCC"/>
                </a:solidFill>
                <a:latin typeface="Calibri"/>
              </a:rPr>
              <a:t>Corintios</a:t>
            </a:r>
            <a:r>
              <a:rPr lang="en-US" sz="2400" b="1" strike="noStrike" spc="-1" dirty="0">
                <a:solidFill>
                  <a:srgbClr val="99FFCC"/>
                </a:solidFill>
                <a:latin typeface="Calibri"/>
              </a:rPr>
              <a:t> </a:t>
            </a:r>
            <a:r>
              <a:rPr lang="en-US" sz="2400" b="1" strike="noStrike" spc="-1" dirty="0" smtClean="0">
                <a:solidFill>
                  <a:srgbClr val="99FFCC"/>
                </a:solidFill>
                <a:latin typeface="Calibri"/>
              </a:rPr>
              <a:t>7:13,16 </a:t>
            </a:r>
            <a:r>
              <a:rPr lang="en-US" sz="2400" b="1" strike="noStrike" spc="-1" dirty="0" smtClean="0">
                <a:solidFill>
                  <a:srgbClr val="FFFFFF"/>
                </a:solidFill>
                <a:latin typeface="Calibri"/>
              </a:rPr>
              <a:t>– </a:t>
            </a:r>
            <a:r>
              <a:rPr lang="es-ES" sz="2400" b="1" strike="noStrike" spc="-1" dirty="0" smtClean="0">
                <a:solidFill>
                  <a:srgbClr val="FFFFFF"/>
                </a:solidFill>
                <a:latin typeface="Calibri"/>
              </a:rPr>
              <a:t>Y la mujer cuyo marido no es creyente, y él consiente en vivir con ella, no abandone a su marido</a:t>
            </a:r>
            <a:r>
              <a:rPr lang="en-US" sz="2400" b="1" strike="noStrike" spc="-1" dirty="0" smtClean="0">
                <a:solidFill>
                  <a:srgbClr val="FFFFFF"/>
                </a:solidFill>
                <a:latin typeface="Calibri"/>
              </a:rPr>
              <a:t>…</a:t>
            </a:r>
            <a:r>
              <a:rPr dirty="0"/>
              <a:t/>
            </a:r>
            <a:br>
              <a:rPr dirty="0"/>
            </a:br>
            <a:r>
              <a:rPr lang="es-ES" sz="2400" b="1" strike="noStrike" spc="-1" dirty="0" smtClean="0">
                <a:solidFill>
                  <a:srgbClr val="FFFFFF"/>
                </a:solidFill>
                <a:latin typeface="Calibri"/>
              </a:rPr>
              <a:t>Pues ¿cómo sabes tú, mujer, si </a:t>
            </a:r>
            <a:r>
              <a:rPr lang="es-ES" sz="2400" b="1" u="sng" strike="noStrike" spc="-1" dirty="0" smtClean="0">
                <a:solidFill>
                  <a:srgbClr val="FFFF00"/>
                </a:solidFill>
                <a:latin typeface="Calibri"/>
              </a:rPr>
              <a:t>salvarás a tu marido</a:t>
            </a:r>
            <a:r>
              <a:rPr lang="es-ES" sz="2400" b="1" strike="noStrike" spc="-1" dirty="0" smtClean="0">
                <a:solidFill>
                  <a:srgbClr val="FFFFFF"/>
                </a:solidFill>
                <a:latin typeface="Calibri"/>
              </a:rPr>
              <a:t>? ¿O cómo sabes tú, marido, si </a:t>
            </a:r>
            <a:r>
              <a:rPr lang="es-ES" sz="2400" b="1" u="sng" strike="noStrike" spc="-1" dirty="0" smtClean="0">
                <a:solidFill>
                  <a:srgbClr val="FFFF00"/>
                </a:solidFill>
                <a:latin typeface="Calibri"/>
              </a:rPr>
              <a:t>salvarás a tu mujer</a:t>
            </a:r>
            <a:r>
              <a:rPr lang="es-ES" sz="2400" b="1" strike="noStrike" spc="-1" dirty="0" smtClean="0">
                <a:solidFill>
                  <a:srgbClr val="FFFFFF"/>
                </a:solidFill>
                <a:latin typeface="Calibri"/>
              </a:rPr>
              <a:t>? </a:t>
            </a:r>
          </a:p>
          <a:p>
            <a:pPr marL="233280" indent="-233280">
              <a:lnSpc>
                <a:spcPct val="80000"/>
              </a:lnSpc>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smtClean="0">
                <a:solidFill>
                  <a:srgbClr val="99FFCC"/>
                </a:solidFill>
                <a:latin typeface="Calibri"/>
              </a:rPr>
              <a:t>1 </a:t>
            </a:r>
            <a:r>
              <a:rPr lang="en-US" sz="2400" b="1" strike="noStrike" spc="-1" dirty="0">
                <a:solidFill>
                  <a:srgbClr val="99FFCC"/>
                </a:solidFill>
                <a:latin typeface="Calibri"/>
              </a:rPr>
              <a:t>Pedro </a:t>
            </a:r>
            <a:r>
              <a:rPr lang="en-US" sz="2400" b="1" strike="noStrike" spc="-1" dirty="0" smtClean="0">
                <a:solidFill>
                  <a:srgbClr val="99FFCC"/>
                </a:solidFill>
                <a:latin typeface="Calibri"/>
              </a:rPr>
              <a:t>3:1 </a:t>
            </a:r>
            <a:r>
              <a:rPr lang="en-US" sz="2400" b="1" strike="noStrike" spc="-1" dirty="0" smtClean="0">
                <a:solidFill>
                  <a:srgbClr val="FFFFFF"/>
                </a:solidFill>
                <a:latin typeface="Calibri"/>
              </a:rPr>
              <a:t>– </a:t>
            </a:r>
            <a:r>
              <a:rPr lang="es-ES" sz="2400" b="1" strike="noStrike" spc="-1" dirty="0" smtClean="0">
                <a:solidFill>
                  <a:srgbClr val="FFFFFF"/>
                </a:solidFill>
                <a:latin typeface="Calibri"/>
              </a:rPr>
              <a:t>Asimismo ustedes, mujeres, estén sujetas a sus maridos, de modo que si algunos de ellos son desobedientes a la palabra, </a:t>
            </a:r>
            <a:r>
              <a:rPr lang="es-ES" sz="2400" b="1" u="sng" strike="noStrike" spc="-1" dirty="0" smtClean="0">
                <a:solidFill>
                  <a:srgbClr val="FFFF00"/>
                </a:solidFill>
                <a:latin typeface="Calibri"/>
              </a:rPr>
              <a:t>puedan ser ganados sin palabra alguna por la conducta de sus mujeres</a:t>
            </a:r>
            <a:r>
              <a:rPr lang="es-ES" sz="2400" b="1" strike="noStrike" spc="-1" dirty="0" smtClean="0">
                <a:solidFill>
                  <a:srgbClr val="FFFFFF"/>
                </a:solidFill>
                <a:latin typeface="Calibri"/>
              </a:rPr>
              <a:t>.</a:t>
            </a:r>
          </a:p>
          <a:p>
            <a:pPr marL="233280" indent="-233280">
              <a:lnSpc>
                <a:spcPct val="80000"/>
              </a:lnSpc>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smtClean="0">
                <a:solidFill>
                  <a:srgbClr val="99FFCC"/>
                </a:solidFill>
                <a:latin typeface="Calibri"/>
              </a:rPr>
              <a:t>Efesios</a:t>
            </a:r>
            <a:r>
              <a:rPr lang="en-US" sz="2400" b="1" strike="noStrike" spc="-1" dirty="0" smtClean="0">
                <a:solidFill>
                  <a:srgbClr val="99FFCC"/>
                </a:solidFill>
                <a:latin typeface="Calibri"/>
              </a:rPr>
              <a:t> </a:t>
            </a:r>
            <a:r>
              <a:rPr lang="en-US" sz="2400" b="1" strike="noStrike" spc="-1" dirty="0">
                <a:solidFill>
                  <a:srgbClr val="99FFCC"/>
                </a:solidFill>
                <a:latin typeface="Calibri"/>
              </a:rPr>
              <a:t>5:26 </a:t>
            </a:r>
            <a:r>
              <a:rPr lang="en-US" sz="2400" b="1" strike="noStrike" spc="-1" dirty="0" smtClean="0">
                <a:solidFill>
                  <a:srgbClr val="FFFFFF"/>
                </a:solidFill>
                <a:latin typeface="Calibri"/>
              </a:rPr>
              <a:t>– </a:t>
            </a:r>
            <a:r>
              <a:rPr lang="es-ES" sz="2400" b="1" strike="noStrike" spc="-1" dirty="0" smtClean="0">
                <a:solidFill>
                  <a:srgbClr val="FFFFFF"/>
                </a:solidFill>
                <a:latin typeface="Calibri"/>
                <a:ea typeface="Times New Roman"/>
              </a:rPr>
              <a:t>para santificarla, habiéndola purificado por el lavamiento del agua con la palabra, 27  a fin de presentársela a sí mismo, una iglesia en toda su gloria, sin que tenga mancha ni arruga ni cosa semejante, sino </a:t>
            </a:r>
            <a:r>
              <a:rPr lang="es-ES" sz="2400" b="1" u="sng" strike="noStrike" spc="-1" dirty="0" smtClean="0">
                <a:solidFill>
                  <a:srgbClr val="FFFF00"/>
                </a:solidFill>
                <a:latin typeface="Calibri"/>
                <a:ea typeface="Times New Roman"/>
              </a:rPr>
              <a:t>que fuera santa e inmaculada</a:t>
            </a:r>
            <a:r>
              <a:rPr lang="es-ES" sz="2400" b="1" strike="noStrike" spc="-1" dirty="0" smtClean="0">
                <a:solidFill>
                  <a:srgbClr val="FFFFFF"/>
                </a:solidFill>
                <a:latin typeface="Calibri"/>
                <a:ea typeface="Times New Roman"/>
              </a:rPr>
              <a:t>. </a:t>
            </a:r>
          </a:p>
          <a:p>
            <a:pPr marL="233280" indent="-233280">
              <a:lnSpc>
                <a:spcPct val="80000"/>
              </a:lnSpc>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smtClean="0">
                <a:solidFill>
                  <a:srgbClr val="99FFCC"/>
                </a:solidFill>
                <a:latin typeface="Calibri"/>
              </a:rPr>
              <a:t>Efesios</a:t>
            </a:r>
            <a:r>
              <a:rPr lang="en-US" sz="2400" b="1" strike="noStrike" spc="-1" dirty="0" smtClean="0">
                <a:solidFill>
                  <a:srgbClr val="99FFCC"/>
                </a:solidFill>
                <a:latin typeface="Calibri"/>
              </a:rPr>
              <a:t> 6:4 </a:t>
            </a:r>
            <a:r>
              <a:rPr lang="en-US" sz="2400" b="1" strike="noStrike" spc="-1" dirty="0" smtClean="0">
                <a:solidFill>
                  <a:srgbClr val="FFFFFF"/>
                </a:solidFill>
                <a:latin typeface="Calibri"/>
              </a:rPr>
              <a:t>– </a:t>
            </a:r>
            <a:r>
              <a:rPr lang="es-ES" sz="2400" b="1" strike="noStrike" spc="-1" dirty="0" smtClean="0">
                <a:solidFill>
                  <a:srgbClr val="FFFFFF"/>
                </a:solidFill>
                <a:latin typeface="Calibri"/>
              </a:rPr>
              <a:t>Y ustedes, padres, no provoquen a ira a sus hijos, sino críenlos en </a:t>
            </a:r>
            <a:r>
              <a:rPr lang="es-ES" sz="2400" b="1" u="sng" strike="noStrike" spc="-1" dirty="0" smtClean="0">
                <a:solidFill>
                  <a:srgbClr val="FFFF00"/>
                </a:solidFill>
                <a:latin typeface="Calibri"/>
              </a:rPr>
              <a:t>la disciplina e instrucción del Señor</a:t>
            </a:r>
            <a:r>
              <a:rPr lang="es-ES" sz="2400" b="1" strike="noStrike" spc="-1" dirty="0" smtClean="0">
                <a:solidFill>
                  <a:srgbClr val="FFFFFF"/>
                </a:solidFill>
                <a:latin typeface="Calibri"/>
              </a:rPr>
              <a:t>. </a:t>
            </a:r>
          </a:p>
          <a:p>
            <a:pPr marL="233280" indent="-233280">
              <a:lnSpc>
                <a:spcPct val="80000"/>
              </a:lnSpc>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smtClean="0">
                <a:solidFill>
                  <a:srgbClr val="99FFCC"/>
                </a:solidFill>
                <a:latin typeface="Calibri"/>
              </a:rPr>
              <a:t>Prov</a:t>
            </a:r>
            <a:r>
              <a:rPr lang="en-US" sz="2400" b="1" strike="noStrike" spc="-1" dirty="0" smtClean="0">
                <a:solidFill>
                  <a:srgbClr val="99FFCC"/>
                </a:solidFill>
                <a:latin typeface="Calibri"/>
              </a:rPr>
              <a:t> 23:13,14 </a:t>
            </a:r>
            <a:r>
              <a:rPr lang="en-US" sz="2400" b="1" strike="noStrike" spc="-1" dirty="0" smtClean="0">
                <a:solidFill>
                  <a:srgbClr val="FFFFFF"/>
                </a:solidFill>
                <a:latin typeface="Calibri"/>
              </a:rPr>
              <a:t>– </a:t>
            </a:r>
            <a:r>
              <a:rPr lang="es-ES" sz="2400" b="1" strike="noStrike" spc="-1" dirty="0" smtClean="0">
                <a:solidFill>
                  <a:srgbClr val="FFFFFF"/>
                </a:solidFill>
                <a:latin typeface="Calibri"/>
              </a:rPr>
              <a:t>No escatimes la disciplina del niño; Aunque lo castigues con vara, no morirá. 14  Lo castigarás con vara, Y </a:t>
            </a:r>
            <a:r>
              <a:rPr lang="es-ES" sz="2400" b="1" u="sng" strike="noStrike" spc="-1" dirty="0" smtClean="0">
                <a:solidFill>
                  <a:srgbClr val="FFFF00"/>
                </a:solidFill>
                <a:latin typeface="Calibri"/>
              </a:rPr>
              <a:t>librarás su alma del </a:t>
            </a:r>
            <a:r>
              <a:rPr lang="es-ES" sz="2400" b="1" u="sng" strike="noStrike" spc="-1" dirty="0" err="1" smtClean="0">
                <a:solidFill>
                  <a:srgbClr val="FFFF00"/>
                </a:solidFill>
                <a:latin typeface="Calibri"/>
              </a:rPr>
              <a:t>Seol</a:t>
            </a:r>
            <a:r>
              <a:rPr lang="es-ES" sz="2400" b="1" strike="noStrike" spc="-1" dirty="0" smtClean="0">
                <a:solidFill>
                  <a:srgbClr val="FFFFFF"/>
                </a:solidFill>
                <a:latin typeface="Calibri"/>
              </a:rPr>
              <a:t>. </a:t>
            </a:r>
          </a:p>
          <a:p>
            <a:pPr marL="233280" indent="-233280">
              <a:lnSpc>
                <a:spcPct val="80000"/>
              </a:lnSpc>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smtClean="0">
                <a:solidFill>
                  <a:srgbClr val="99FFCC"/>
                </a:solidFill>
                <a:latin typeface="Calibri"/>
              </a:rPr>
              <a:t>III </a:t>
            </a:r>
            <a:r>
              <a:rPr lang="en-US" sz="2400" b="1" strike="noStrike" spc="-1" dirty="0">
                <a:solidFill>
                  <a:srgbClr val="99FFCC"/>
                </a:solidFill>
                <a:latin typeface="Calibri"/>
              </a:rPr>
              <a:t>Juan </a:t>
            </a:r>
            <a:r>
              <a:rPr lang="en-US" sz="2400" b="1" strike="noStrike" spc="-1" dirty="0" smtClean="0">
                <a:solidFill>
                  <a:srgbClr val="99FFCC"/>
                </a:solidFill>
                <a:latin typeface="Calibri"/>
              </a:rPr>
              <a:t>3,4 </a:t>
            </a:r>
            <a:r>
              <a:rPr lang="en-US" sz="2400" b="1" strike="noStrike" spc="-1" dirty="0" smtClean="0">
                <a:solidFill>
                  <a:srgbClr val="FFFFFF"/>
                </a:solidFill>
                <a:latin typeface="Calibri"/>
              </a:rPr>
              <a:t>– </a:t>
            </a:r>
            <a:r>
              <a:rPr lang="es-ES" sz="2400" b="1" strike="noStrike" spc="-1" dirty="0" smtClean="0">
                <a:solidFill>
                  <a:srgbClr val="FFFFFF"/>
                </a:solidFill>
                <a:latin typeface="Calibri"/>
              </a:rPr>
              <a:t>Pues me alegré mucho cuando algunos hermanos vinieron y dieron testimonio de tu fidelidad a la verdad, esto es, de cómo andas en la verdad. 4  No tengo mayor gozo que este: oír que </a:t>
            </a:r>
            <a:r>
              <a:rPr lang="es-ES" sz="2400" b="1" u="sng" strike="noStrike" spc="-1" dirty="0" smtClean="0">
                <a:solidFill>
                  <a:srgbClr val="FFFF00"/>
                </a:solidFill>
                <a:latin typeface="Calibri"/>
              </a:rPr>
              <a:t>mis hijos andan en la verdad</a:t>
            </a:r>
            <a:r>
              <a:rPr lang="es-ES" sz="2400" b="1" strike="noStrike" spc="-1" dirty="0" smtClean="0">
                <a:solidFill>
                  <a:srgbClr val="FFFFFF"/>
                </a:solidFill>
                <a:latin typeface="Calibri"/>
              </a:rPr>
              <a:t>.</a:t>
            </a:r>
            <a:endParaRPr lang="en-US" sz="2400" b="1" strike="noStrike" spc="-1" dirty="0">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6" y="1784362"/>
            <a:ext cx="10698480" cy="2830367"/>
          </a:xfrm>
        </p:spPr>
        <p:txBody>
          <a:bodyPr/>
          <a:lstStyle/>
          <a:p>
            <a:pPr rtl="0"/>
            <a:r>
              <a:rPr lang="en-US" sz="5280" dirty="0"/>
              <a:t>Familias llenas del </a:t>
            </a:r>
            <a:r>
              <a:rPr lang="en-US" sz="5280" dirty="0" err="1"/>
              <a:t>Espíritu</a:t>
            </a:r>
            <a:r>
              <a:rPr lang="en-US" sz="5280" dirty="0"/>
              <a:t> </a:t>
            </a:r>
            <a:br>
              <a:rPr lang="en-US" sz="5280" dirty="0"/>
            </a:br>
            <a:r>
              <a:rPr lang="en-US" sz="5280" dirty="0" err="1"/>
              <a:t>en</a:t>
            </a:r>
            <a:r>
              <a:rPr lang="en-US" sz="5280" dirty="0"/>
              <a:t> </a:t>
            </a:r>
            <a:r>
              <a:rPr lang="en-US" sz="5280" dirty="0"/>
              <a:t>un mundo caído</a:t>
            </a:r>
            <a:r>
              <a:rPr lang="en-US" sz="6480" dirty="0"/>
              <a:t/>
            </a:r>
            <a:br>
              <a:rPr lang="en-US" sz="6480" dirty="0"/>
            </a:br>
            <a:r>
              <a:rPr lang="en-US" sz="4800" dirty="0"/>
              <a:t>Lección 2</a:t>
            </a:r>
            <a:endParaRPr lang="en-US" sz="4800" b="0" dirty="0"/>
          </a:p>
        </p:txBody>
      </p:sp>
      <p:sp>
        <p:nvSpPr>
          <p:cNvPr id="4" name="Slide Number Placeholder 3"/>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28</a:t>
            </a:fld>
            <a:endParaRPr lang="en-US">
              <a:solidFill>
                <a:srgbClr val="FFFFFF"/>
              </a:solidFill>
            </a:endParaRPr>
          </a:p>
        </p:txBody>
      </p:sp>
    </p:spTree>
    <p:extLst>
      <p:ext uri="{BB962C8B-B14F-4D97-AF65-F5344CB8AC3E}">
        <p14:creationId xmlns:p14="http://schemas.microsoft.com/office/powerpoint/2010/main" val="1167661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610070" y="343302"/>
            <a:ext cx="10971480" cy="1122838"/>
          </a:xfrm>
          <a:prstGeom prst="rect">
            <a:avLst/>
          </a:prstGeom>
          <a:noFill/>
          <a:ln w="0">
            <a:noFill/>
          </a:ln>
        </p:spPr>
        <p:txBody>
          <a:bodyPr anchor="ctr">
            <a:noAutofit/>
          </a:bodyPr>
          <a:lstStyle/>
          <a:p>
            <a:pPr algn="ctr" fontAlgn="base">
              <a:lnSpc>
                <a:spcPct val="80000"/>
              </a:lnSpc>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3960" b="1" spc="-1" dirty="0" err="1">
                <a:solidFill>
                  <a:srgbClr val="FFFFFF"/>
                </a:solidFill>
                <a:latin typeface="Calibri"/>
              </a:rPr>
              <a:t>Creando</a:t>
            </a:r>
            <a:r>
              <a:rPr lang="en-US" sz="3960" b="1" spc="-1" dirty="0">
                <a:solidFill>
                  <a:srgbClr val="FFFFFF"/>
                </a:solidFill>
                <a:latin typeface="Calibri"/>
              </a:rPr>
              <a:t> </a:t>
            </a:r>
            <a:r>
              <a:rPr lang="en-US" sz="3960" b="1" spc="-1" dirty="0" err="1">
                <a:solidFill>
                  <a:srgbClr val="FFFFFF"/>
                </a:solidFill>
                <a:latin typeface="Calibri"/>
              </a:rPr>
              <a:t>familias</a:t>
            </a:r>
            <a:r>
              <a:rPr lang="en-US" sz="3960" b="1" spc="-1" dirty="0">
                <a:solidFill>
                  <a:srgbClr val="FFFFFF"/>
                </a:solidFill>
                <a:latin typeface="Calibri"/>
              </a:rPr>
              <a:t> </a:t>
            </a:r>
            <a:r>
              <a:rPr lang="en-US" sz="3960" b="1" spc="-1" dirty="0" err="1">
                <a:solidFill>
                  <a:srgbClr val="FFFFFF"/>
                </a:solidFill>
                <a:latin typeface="Calibri"/>
              </a:rPr>
              <a:t>piadosas</a:t>
            </a:r>
            <a:r>
              <a:rPr sz="2160" dirty="0">
                <a:solidFill>
                  <a:srgbClr val="000000"/>
                </a:solidFill>
              </a:rPr>
              <a:t/>
            </a:r>
            <a:br>
              <a:rPr sz="2160" dirty="0">
                <a:solidFill>
                  <a:srgbClr val="000000"/>
                </a:solidFill>
              </a:rPr>
            </a:br>
            <a:r>
              <a:rPr lang="en-US" sz="3240" b="1" spc="-1" dirty="0" err="1">
                <a:solidFill>
                  <a:srgbClr val="FFFF00"/>
                </a:solidFill>
                <a:latin typeface="Calibri"/>
              </a:rPr>
              <a:t>Objetivos</a:t>
            </a:r>
            <a:r>
              <a:rPr lang="en-US" sz="3240" b="1" spc="-1" dirty="0">
                <a:solidFill>
                  <a:srgbClr val="FFFF00"/>
                </a:solidFill>
                <a:latin typeface="Calibri"/>
              </a:rPr>
              <a:t> del </a:t>
            </a:r>
            <a:r>
              <a:rPr lang="en-US" sz="3240" b="1" spc="-1" dirty="0" err="1">
                <a:solidFill>
                  <a:srgbClr val="FFFF00"/>
                </a:solidFill>
                <a:latin typeface="Calibri"/>
              </a:rPr>
              <a:t>estudio</a:t>
            </a:r>
            <a:r>
              <a:rPr lang="en-US" sz="3240" b="1" spc="-1" dirty="0">
                <a:solidFill>
                  <a:srgbClr val="FFFF00"/>
                </a:solidFill>
                <a:latin typeface="Calibri"/>
              </a:rPr>
              <a:t> </a:t>
            </a:r>
            <a:r>
              <a:rPr lang="en-US" sz="2520" b="1" spc="-1" dirty="0">
                <a:solidFill>
                  <a:srgbClr val="FFFF00"/>
                </a:solidFill>
                <a:latin typeface="Calibri"/>
              </a:rPr>
              <a:t>(lo que </a:t>
            </a:r>
            <a:r>
              <a:rPr lang="en-US" sz="2520" b="1" spc="-1" dirty="0" err="1">
                <a:solidFill>
                  <a:srgbClr val="FFFF00"/>
                </a:solidFill>
                <a:latin typeface="Calibri"/>
              </a:rPr>
              <a:t>creeremos</a:t>
            </a:r>
            <a:r>
              <a:rPr lang="en-US" sz="2520" b="1" spc="-1" dirty="0">
                <a:solidFill>
                  <a:srgbClr val="FFFF00"/>
                </a:solidFill>
                <a:latin typeface="Calibri"/>
              </a:rPr>
              <a:t> o </a:t>
            </a:r>
            <a:r>
              <a:rPr lang="en-US" sz="2520" b="1" spc="-1" dirty="0" err="1">
                <a:solidFill>
                  <a:srgbClr val="FFFF00"/>
                </a:solidFill>
                <a:latin typeface="Calibri"/>
              </a:rPr>
              <a:t>haremos</a:t>
            </a:r>
            <a:r>
              <a:rPr lang="en-US" sz="2520" b="1" spc="-1" dirty="0">
                <a:solidFill>
                  <a:srgbClr val="FFFF00"/>
                </a:solidFill>
                <a:latin typeface="Calibri"/>
              </a:rPr>
              <a:t> de </a:t>
            </a:r>
            <a:r>
              <a:rPr lang="en-US" sz="2520" b="1" spc="-1" dirty="0" err="1">
                <a:solidFill>
                  <a:srgbClr val="FFFF00"/>
                </a:solidFill>
                <a:latin typeface="Calibri"/>
              </a:rPr>
              <a:t>manera</a:t>
            </a:r>
            <a:r>
              <a:rPr lang="en-US" sz="2520" b="1" spc="-1" dirty="0">
                <a:solidFill>
                  <a:srgbClr val="FFFF00"/>
                </a:solidFill>
                <a:latin typeface="Calibri"/>
              </a:rPr>
              <a:t> </a:t>
            </a:r>
            <a:r>
              <a:rPr lang="en-US" sz="2520" b="1" spc="-1" dirty="0" err="1">
                <a:solidFill>
                  <a:srgbClr val="FFFF00"/>
                </a:solidFill>
                <a:latin typeface="Calibri"/>
              </a:rPr>
              <a:t>diferente</a:t>
            </a:r>
            <a:r>
              <a:rPr lang="en-US" sz="2520" b="1" spc="-1" dirty="0">
                <a:solidFill>
                  <a:srgbClr val="FFFF00"/>
                </a:solidFill>
                <a:latin typeface="Calibri"/>
              </a:rPr>
              <a:t>)</a:t>
            </a:r>
          </a:p>
        </p:txBody>
      </p:sp>
      <p:sp>
        <p:nvSpPr>
          <p:cNvPr id="54" name="TextShape 2"/>
          <p:cNvSpPr txBox="1"/>
          <p:nvPr/>
        </p:nvSpPr>
        <p:spPr>
          <a:xfrm>
            <a:off x="953142" y="1577256"/>
            <a:ext cx="10480036" cy="4851329"/>
          </a:xfrm>
          <a:prstGeom prst="rect">
            <a:avLst/>
          </a:prstGeom>
          <a:noFill/>
          <a:ln w="0">
            <a:noFill/>
          </a:ln>
        </p:spPr>
        <p:txBody>
          <a:bodyPr>
            <a:normAutofit fontScale="99500" lnSpcReduction="10000"/>
          </a:bodyPr>
          <a:lstStyle/>
          <a:p>
            <a:pPr marL="415637" indent="-415637" fontAlgn="base">
              <a:spcBef>
                <a:spcPct val="0"/>
              </a:spcBef>
              <a:spcAft>
                <a:spcPts val="1079"/>
              </a:spcAft>
              <a:buClr>
                <a:srgbClr val="FFFFFF"/>
              </a:buClr>
              <a:buFont typeface="Calibri"/>
              <a:buAutoNum type="arabicPeriod"/>
              <a:tabLst>
                <a:tab pos="822851" algn="l"/>
                <a:tab pos="1645700" algn="l"/>
                <a:tab pos="2468551" algn="l"/>
                <a:tab pos="3291401" algn="l"/>
                <a:tab pos="4114252" algn="l"/>
                <a:tab pos="4937101" algn="l"/>
                <a:tab pos="5759952" algn="l"/>
                <a:tab pos="6582802" algn="l"/>
                <a:tab pos="7405652" algn="l"/>
                <a:tab pos="8228503" algn="l"/>
                <a:tab pos="9051353" algn="l"/>
              </a:tabLst>
            </a:pPr>
            <a:r>
              <a:rPr lang="es-ES" sz="2880" spc="-1" dirty="0">
                <a:solidFill>
                  <a:srgbClr val="FFFFFF"/>
                </a:solidFill>
                <a:latin typeface="Calibri"/>
              </a:rPr>
              <a:t>[Todos] </a:t>
            </a:r>
            <a:r>
              <a:rPr lang="es-ES" sz="2880" spc="-1" dirty="0" err="1">
                <a:solidFill>
                  <a:srgbClr val="FFFFFF"/>
                </a:solidFill>
                <a:latin typeface="Calibri"/>
              </a:rPr>
              <a:t>Rededicarnos</a:t>
            </a:r>
            <a:r>
              <a:rPr lang="es-ES" sz="2880" spc="-1" dirty="0">
                <a:solidFill>
                  <a:srgbClr val="FFFFFF"/>
                </a:solidFill>
                <a:latin typeface="Calibri"/>
              </a:rPr>
              <a:t> a la misión de contrarrestar los efectos dañinos y amenazantes del </a:t>
            </a:r>
            <a:r>
              <a:rPr lang="es-ES" sz="2880" b="1" spc="-1" dirty="0">
                <a:solidFill>
                  <a:srgbClr val="FFFF00"/>
                </a:solidFill>
                <a:latin typeface="Calibri"/>
              </a:rPr>
              <a:t>mundo</a:t>
            </a:r>
            <a:r>
              <a:rPr lang="es-ES" sz="2880" spc="-1" dirty="0">
                <a:solidFill>
                  <a:srgbClr val="FFFFFF"/>
                </a:solidFill>
                <a:latin typeface="Calibri"/>
              </a:rPr>
              <a:t> en nuestras familias.</a:t>
            </a:r>
          </a:p>
          <a:p>
            <a:pPr marL="415637" indent="-415637" fontAlgn="base">
              <a:spcBef>
                <a:spcPct val="0"/>
              </a:spcBef>
              <a:spcAft>
                <a:spcPts val="1079"/>
              </a:spcAft>
              <a:buClr>
                <a:srgbClr val="FFFFFF"/>
              </a:buClr>
              <a:buFont typeface="Calibri"/>
              <a:buAutoNum type="arabicPeriod"/>
              <a:tabLst>
                <a:tab pos="822851" algn="l"/>
                <a:tab pos="1645700" algn="l"/>
                <a:tab pos="2468551" algn="l"/>
                <a:tab pos="3291401" algn="l"/>
                <a:tab pos="4114252" algn="l"/>
                <a:tab pos="4937101" algn="l"/>
                <a:tab pos="5759952" algn="l"/>
                <a:tab pos="6582802" algn="l"/>
                <a:tab pos="7405652" algn="l"/>
                <a:tab pos="8228503" algn="l"/>
                <a:tab pos="9051353" algn="l"/>
              </a:tabLst>
            </a:pPr>
            <a:r>
              <a:rPr lang="es-ES" sz="2880" spc="-1" dirty="0">
                <a:solidFill>
                  <a:srgbClr val="FFFFFF"/>
                </a:solidFill>
                <a:latin typeface="Calibri"/>
              </a:rPr>
              <a:t>[Hombres] Canalizar </a:t>
            </a:r>
            <a:r>
              <a:rPr lang="es-ES" sz="2880" b="1" spc="-1" dirty="0">
                <a:solidFill>
                  <a:srgbClr val="2BE7E7"/>
                </a:solidFill>
                <a:latin typeface="Calibri"/>
              </a:rPr>
              <a:t>los temperamentos que Dios nos ha dado </a:t>
            </a:r>
            <a:r>
              <a:rPr lang="es-ES" sz="2880" spc="-1" dirty="0">
                <a:solidFill>
                  <a:srgbClr val="FFFFFF"/>
                </a:solidFill>
                <a:latin typeface="Calibri"/>
              </a:rPr>
              <a:t>para desarrollar carácter, conocimiento y aptitudes para convertirnos en líderes en nuestra </a:t>
            </a:r>
            <a:r>
              <a:rPr lang="es-ES" sz="2880" b="1" spc="-1" dirty="0">
                <a:solidFill>
                  <a:srgbClr val="FFFF00"/>
                </a:solidFill>
                <a:latin typeface="Calibri"/>
              </a:rPr>
              <a:t>batalla espiritual</a:t>
            </a:r>
            <a:r>
              <a:rPr lang="es-ES" sz="2880" spc="-1" dirty="0">
                <a:solidFill>
                  <a:srgbClr val="FFFFFF"/>
                </a:solidFill>
                <a:latin typeface="Calibri"/>
              </a:rPr>
              <a:t>.</a:t>
            </a:r>
          </a:p>
          <a:p>
            <a:pPr marL="415637" indent="-415637" fontAlgn="base">
              <a:spcBef>
                <a:spcPct val="0"/>
              </a:spcBef>
              <a:spcAft>
                <a:spcPts val="1079"/>
              </a:spcAft>
              <a:buClr>
                <a:srgbClr val="FFFFFF"/>
              </a:buClr>
              <a:buFont typeface="Calibri"/>
              <a:buAutoNum type="arabicPeriod"/>
              <a:tabLst>
                <a:tab pos="822851" algn="l"/>
                <a:tab pos="1645700" algn="l"/>
                <a:tab pos="2468551" algn="l"/>
                <a:tab pos="3291401" algn="l"/>
                <a:tab pos="4114252" algn="l"/>
                <a:tab pos="4937101" algn="l"/>
                <a:tab pos="5759952" algn="l"/>
                <a:tab pos="6582802" algn="l"/>
                <a:tab pos="7405652" algn="l"/>
                <a:tab pos="8228503" algn="l"/>
                <a:tab pos="9051353" algn="l"/>
              </a:tabLst>
            </a:pPr>
            <a:r>
              <a:rPr lang="es-ES" sz="2880" spc="-1" dirty="0">
                <a:solidFill>
                  <a:srgbClr val="FFFFFF"/>
                </a:solidFill>
                <a:latin typeface="Calibri"/>
              </a:rPr>
              <a:t>[Todos] Aumentar nuestra determinación de aprender y </a:t>
            </a:r>
            <a:r>
              <a:rPr lang="es-ES" sz="2880" b="1" spc="-1" dirty="0">
                <a:solidFill>
                  <a:srgbClr val="2BE7E7"/>
                </a:solidFill>
                <a:latin typeface="Calibri"/>
              </a:rPr>
              <a:t>seguir los planes de Dios (papeles y deberes)</a:t>
            </a:r>
            <a:r>
              <a:rPr lang="es-ES" sz="2880" spc="-1" dirty="0">
                <a:solidFill>
                  <a:srgbClr val="2BE7E7"/>
                </a:solidFill>
                <a:latin typeface="Calibri"/>
              </a:rPr>
              <a:t> </a:t>
            </a:r>
            <a:r>
              <a:rPr lang="es-ES" sz="2880" spc="-1" dirty="0">
                <a:solidFill>
                  <a:srgbClr val="FFFFFF"/>
                </a:solidFill>
                <a:latin typeface="Calibri"/>
              </a:rPr>
              <a:t>para sobrevivir, victoriosos en un </a:t>
            </a:r>
            <a:r>
              <a:rPr lang="es-ES" sz="2880" b="1" spc="-1" dirty="0">
                <a:solidFill>
                  <a:srgbClr val="FFFF00"/>
                </a:solidFill>
                <a:latin typeface="Calibri"/>
              </a:rPr>
              <a:t>mundo caído.</a:t>
            </a:r>
          </a:p>
          <a:p>
            <a:pPr marL="415637" indent="-415637" fontAlgn="base">
              <a:spcBef>
                <a:spcPct val="0"/>
              </a:spcBef>
              <a:spcAft>
                <a:spcPts val="1079"/>
              </a:spcAft>
              <a:buClr>
                <a:srgbClr val="FFFFFF"/>
              </a:buClr>
              <a:buFont typeface="Calibri"/>
              <a:buAutoNum type="arabicPeriod"/>
              <a:tabLst>
                <a:tab pos="822851" algn="l"/>
                <a:tab pos="1645700" algn="l"/>
                <a:tab pos="2468551" algn="l"/>
                <a:tab pos="3291401" algn="l"/>
                <a:tab pos="4114252" algn="l"/>
                <a:tab pos="4937101" algn="l"/>
                <a:tab pos="5759952" algn="l"/>
                <a:tab pos="6582802" algn="l"/>
                <a:tab pos="7405652" algn="l"/>
                <a:tab pos="8228503" algn="l"/>
                <a:tab pos="9051353" algn="l"/>
              </a:tabLst>
            </a:pPr>
            <a:r>
              <a:rPr lang="es-ES" sz="2880" spc="-1" dirty="0">
                <a:solidFill>
                  <a:srgbClr val="FFFFFF"/>
                </a:solidFill>
                <a:latin typeface="Calibri"/>
              </a:rPr>
              <a:t>[Todos] Implementar las cualidades del </a:t>
            </a:r>
            <a:r>
              <a:rPr lang="es-ES" sz="2880" b="1" spc="-1" dirty="0">
                <a:solidFill>
                  <a:srgbClr val="2BE7E7"/>
                </a:solidFill>
                <a:latin typeface="Calibri"/>
              </a:rPr>
              <a:t>nuevo hombre en Cristo </a:t>
            </a:r>
            <a:r>
              <a:rPr lang="es-ES" sz="2880" spc="-1" dirty="0">
                <a:solidFill>
                  <a:srgbClr val="FFFFFF"/>
                </a:solidFill>
                <a:latin typeface="Calibri"/>
              </a:rPr>
              <a:t>en nuestras relaciones familiares.</a:t>
            </a:r>
          </a:p>
          <a:p>
            <a:pPr marL="415637" indent="-415637" fontAlgn="base">
              <a:spcBef>
                <a:spcPct val="0"/>
              </a:spcBef>
              <a:spcAft>
                <a:spcPts val="1079"/>
              </a:spcAft>
              <a:buClr>
                <a:srgbClr val="FFFFFF"/>
              </a:buClr>
              <a:buFont typeface="Calibri"/>
              <a:buAutoNum type="arabicPeriod"/>
              <a:tabLst>
                <a:tab pos="822851" algn="l"/>
                <a:tab pos="1645700" algn="l"/>
                <a:tab pos="2468551" algn="l"/>
                <a:tab pos="3291401" algn="l"/>
                <a:tab pos="4114252" algn="l"/>
                <a:tab pos="4937101" algn="l"/>
                <a:tab pos="5759952" algn="l"/>
                <a:tab pos="6582802" algn="l"/>
                <a:tab pos="7405652" algn="l"/>
                <a:tab pos="8228503" algn="l"/>
                <a:tab pos="9051353" algn="l"/>
              </a:tabLst>
            </a:pPr>
            <a:endParaRPr lang="en-US" sz="2880" b="1" spc="-1" dirty="0">
              <a:solidFill>
                <a:srgbClr val="FFFFFF"/>
              </a:solidFill>
              <a:latin typeface="Calibri"/>
            </a:endParaRPr>
          </a:p>
        </p:txBody>
      </p:sp>
      <p:sp>
        <p:nvSpPr>
          <p:cNvPr id="55" name="CustomShape 3"/>
          <p:cNvSpPr/>
          <p:nvPr/>
        </p:nvSpPr>
        <p:spPr>
          <a:xfrm>
            <a:off x="11033089" y="6240306"/>
            <a:ext cx="548784" cy="27439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normAutofit fontScale="87500" lnSpcReduction="10000"/>
          </a:bodyPr>
          <a:lstStyle/>
          <a:p>
            <a:pP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0AF47913-5622-438C-BB1B-208ECA23A782}" type="slidenum">
              <a:rPr lang="en-US" sz="1440" b="1" spc="-1">
                <a:solidFill>
                  <a:srgbClr val="FFFFFF"/>
                </a:solidFill>
              </a:rPr>
              <a:pP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29</a:t>
            </a:fld>
            <a:endParaRPr lang="en-US" sz="1440" spc="-1">
              <a:solidFill>
                <a:srgbClr val="000000"/>
              </a:solidFill>
            </a:endParaRPr>
          </a:p>
        </p:txBody>
      </p:sp>
    </p:spTree>
    <p:extLst>
      <p:ext uri="{BB962C8B-B14F-4D97-AF65-F5344CB8AC3E}">
        <p14:creationId xmlns:p14="http://schemas.microsoft.com/office/powerpoint/2010/main" val="425205938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360" y="0"/>
            <a:ext cx="12192120" cy="1247760"/>
          </a:xfrm>
          <a:prstGeom prst="rect">
            <a:avLst/>
          </a:prstGeom>
          <a:noFill/>
          <a:ln w="0">
            <a:noFill/>
          </a:ln>
        </p:spPr>
        <p:txBody>
          <a:bodyPr anchor="ctr">
            <a:noAutofit/>
          </a:bodyPr>
          <a:lstStyle/>
          <a:p>
            <a:pPr algn="ctr" rtl="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dirty="0" err="1">
                <a:solidFill>
                  <a:srgbClr val="FFFFFF"/>
                </a:solidFill>
                <a:latin typeface="Calibri"/>
              </a:rPr>
              <a:t>Creando</a:t>
            </a:r>
            <a:r>
              <a:rPr lang="en-US" sz="4400" b="1" strike="noStrike" spc="-1" dirty="0">
                <a:solidFill>
                  <a:srgbClr val="FFFFFF"/>
                </a:solidFill>
                <a:latin typeface="Calibri"/>
              </a:rPr>
              <a:t> </a:t>
            </a:r>
            <a:r>
              <a:rPr lang="en-US" sz="4400" b="1" strike="noStrike" spc="-1" dirty="0" err="1">
                <a:solidFill>
                  <a:srgbClr val="FFFFFF"/>
                </a:solidFill>
                <a:latin typeface="Calibri"/>
              </a:rPr>
              <a:t>familias</a:t>
            </a:r>
            <a:r>
              <a:rPr lang="en-US" sz="4400" b="1" strike="noStrike" spc="-1" dirty="0">
                <a:solidFill>
                  <a:srgbClr val="FFFFFF"/>
                </a:solidFill>
                <a:latin typeface="Calibri"/>
              </a:rPr>
              <a:t> </a:t>
            </a:r>
            <a:r>
              <a:rPr lang="en-US" sz="4400" b="1" strike="noStrike" spc="-1" dirty="0" err="1">
                <a:solidFill>
                  <a:srgbClr val="FFFFFF"/>
                </a:solidFill>
                <a:latin typeface="Calibri"/>
              </a:rPr>
              <a:t>piadosas</a:t>
            </a:r>
            <a:r>
              <a:rPr dirty="0"/>
              <a:t/>
            </a:r>
            <a:br>
              <a:rPr dirty="0"/>
            </a:br>
            <a:r>
              <a:rPr lang="en-US" sz="3600" b="1" strike="noStrike" spc="-1" dirty="0" err="1">
                <a:solidFill>
                  <a:srgbClr val="FFFF00"/>
                </a:solidFill>
                <a:latin typeface="Calibri"/>
              </a:rPr>
              <a:t>Objetivos</a:t>
            </a:r>
            <a:r>
              <a:rPr lang="en-US" sz="3600" b="1" strike="noStrike" spc="-1" dirty="0">
                <a:solidFill>
                  <a:srgbClr val="FFFF00"/>
                </a:solidFill>
                <a:latin typeface="Calibri"/>
              </a:rPr>
              <a:t> del </a:t>
            </a:r>
            <a:r>
              <a:rPr lang="en-US" sz="3600" b="1" strike="noStrike" spc="-1" dirty="0" err="1" smtClean="0">
                <a:solidFill>
                  <a:srgbClr val="FFFF00"/>
                </a:solidFill>
                <a:latin typeface="Calibri"/>
              </a:rPr>
              <a:t>estudio</a:t>
            </a:r>
            <a:r>
              <a:rPr lang="en-US" sz="3600" b="1" strike="noStrike" spc="-1" dirty="0" smtClean="0">
                <a:solidFill>
                  <a:srgbClr val="FFFF00"/>
                </a:solidFill>
                <a:latin typeface="Calibri"/>
              </a:rPr>
              <a:t> </a:t>
            </a:r>
            <a:r>
              <a:rPr lang="en-US" sz="2800" b="1" strike="noStrike" spc="-1" dirty="0" smtClean="0">
                <a:solidFill>
                  <a:srgbClr val="FFFF00"/>
                </a:solidFill>
                <a:latin typeface="Calibri"/>
              </a:rPr>
              <a:t>(</a:t>
            </a:r>
            <a:r>
              <a:rPr lang="en-US" sz="2800" b="1" strike="noStrike" spc="-1" dirty="0">
                <a:solidFill>
                  <a:srgbClr val="FFFF00"/>
                </a:solidFill>
                <a:latin typeface="Calibri"/>
              </a:rPr>
              <a:t>lo que </a:t>
            </a:r>
            <a:r>
              <a:rPr lang="en-US" sz="2800" b="1" strike="noStrike" spc="-1" dirty="0" err="1">
                <a:solidFill>
                  <a:srgbClr val="FFFF00"/>
                </a:solidFill>
                <a:latin typeface="Calibri"/>
              </a:rPr>
              <a:t>creeremos</a:t>
            </a:r>
            <a:r>
              <a:rPr lang="en-US" sz="2800" b="1" strike="noStrike" spc="-1" dirty="0">
                <a:solidFill>
                  <a:srgbClr val="FFFF00"/>
                </a:solidFill>
                <a:latin typeface="Calibri"/>
              </a:rPr>
              <a:t> o </a:t>
            </a:r>
            <a:r>
              <a:rPr lang="en-US" sz="2800" b="1" strike="noStrike" spc="-1" dirty="0" err="1">
                <a:solidFill>
                  <a:srgbClr val="FFFF00"/>
                </a:solidFill>
                <a:latin typeface="Calibri"/>
              </a:rPr>
              <a:t>haremos</a:t>
            </a:r>
            <a:r>
              <a:rPr lang="en-US" sz="2800" b="1" strike="noStrike" spc="-1" dirty="0">
                <a:solidFill>
                  <a:srgbClr val="FFFF00"/>
                </a:solidFill>
                <a:latin typeface="Calibri"/>
              </a:rPr>
              <a:t> de </a:t>
            </a:r>
            <a:r>
              <a:rPr lang="en-US" sz="2800" b="1" strike="noStrike" spc="-1" dirty="0" err="1">
                <a:solidFill>
                  <a:srgbClr val="FFFF00"/>
                </a:solidFill>
                <a:latin typeface="Calibri"/>
              </a:rPr>
              <a:t>manera</a:t>
            </a:r>
            <a:r>
              <a:rPr lang="en-US" sz="2800" b="1" strike="noStrike" spc="-1" dirty="0">
                <a:solidFill>
                  <a:srgbClr val="FFFF00"/>
                </a:solidFill>
                <a:latin typeface="Calibri"/>
              </a:rPr>
              <a:t> </a:t>
            </a:r>
            <a:r>
              <a:rPr lang="en-US" sz="2800" b="1" strike="noStrike" spc="-1" dirty="0" err="1">
                <a:solidFill>
                  <a:srgbClr val="FFFF00"/>
                </a:solidFill>
                <a:latin typeface="Calibri"/>
              </a:rPr>
              <a:t>diferente</a:t>
            </a:r>
            <a:r>
              <a:rPr lang="en-US" sz="2800" b="1" strike="noStrike" spc="-1" dirty="0" smtClean="0">
                <a:solidFill>
                  <a:srgbClr val="FFFF00"/>
                </a:solidFill>
                <a:latin typeface="Calibri"/>
              </a:rPr>
              <a:t>)</a:t>
            </a:r>
            <a:endParaRPr lang="en-US" sz="2800" b="1" strike="noStrike" spc="-1" dirty="0">
              <a:solidFill>
                <a:srgbClr val="FFFF00"/>
              </a:solidFill>
              <a:latin typeface="Calibri"/>
            </a:endParaRPr>
          </a:p>
        </p:txBody>
      </p:sp>
      <p:sp>
        <p:nvSpPr>
          <p:cNvPr id="54" name="TextShape 2"/>
          <p:cNvSpPr txBox="1"/>
          <p:nvPr/>
        </p:nvSpPr>
        <p:spPr>
          <a:xfrm>
            <a:off x="380880" y="1371239"/>
            <a:ext cx="11646000" cy="5391067"/>
          </a:xfrm>
          <a:prstGeom prst="rect">
            <a:avLst/>
          </a:prstGeom>
          <a:noFill/>
          <a:ln w="0">
            <a:noFill/>
          </a:ln>
        </p:spPr>
        <p:txBody>
          <a:bodyPr>
            <a:normAutofit fontScale="99500" lnSpcReduction="10000"/>
          </a:bodyPr>
          <a:lstStyle/>
          <a:p>
            <a:pPr marL="461880" indent="-461880">
              <a:spcAft>
                <a:spcPts val="1199"/>
              </a:spcAft>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0" strike="noStrike" spc="-1" dirty="0" smtClean="0">
                <a:solidFill>
                  <a:srgbClr val="FFFFFF"/>
                </a:solidFill>
                <a:latin typeface="Calibri"/>
              </a:rPr>
              <a:t>[Todos] </a:t>
            </a:r>
            <a:r>
              <a:rPr lang="es-ES" sz="3200" b="0" strike="noStrike" spc="-1" dirty="0" err="1" smtClean="0">
                <a:solidFill>
                  <a:srgbClr val="FFFFFF"/>
                </a:solidFill>
                <a:latin typeface="Calibri"/>
              </a:rPr>
              <a:t>Rededicarnos</a:t>
            </a:r>
            <a:r>
              <a:rPr lang="es-ES" sz="3200" b="0" strike="noStrike" spc="-1" dirty="0" smtClean="0">
                <a:solidFill>
                  <a:srgbClr val="FFFFFF"/>
                </a:solidFill>
                <a:latin typeface="Calibri"/>
              </a:rPr>
              <a:t> a la misión de contrarrestar los efectos dañinos y amenazantes del </a:t>
            </a:r>
            <a:r>
              <a:rPr lang="es-ES" sz="3200" b="1" strike="noStrike" spc="-1" dirty="0" smtClean="0">
                <a:solidFill>
                  <a:srgbClr val="FFFF00"/>
                </a:solidFill>
                <a:latin typeface="Calibri"/>
              </a:rPr>
              <a:t>mundo</a:t>
            </a:r>
            <a:r>
              <a:rPr lang="es-ES" sz="3200" b="0" strike="noStrike" spc="-1" dirty="0" smtClean="0">
                <a:solidFill>
                  <a:srgbClr val="FFFFFF"/>
                </a:solidFill>
                <a:latin typeface="Calibri"/>
              </a:rPr>
              <a:t> en nuestras familias.</a:t>
            </a:r>
          </a:p>
          <a:p>
            <a:pPr marL="461880" indent="-461880">
              <a:spcAft>
                <a:spcPts val="1199"/>
              </a:spcAft>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0" strike="noStrike" spc="-1" dirty="0" smtClean="0">
                <a:solidFill>
                  <a:srgbClr val="FFFFFF"/>
                </a:solidFill>
                <a:latin typeface="Calibri"/>
              </a:rPr>
              <a:t>[Hombres] Canalizar </a:t>
            </a:r>
            <a:r>
              <a:rPr lang="es-ES" sz="3200" b="1" strike="noStrike" spc="-1" dirty="0" smtClean="0">
                <a:solidFill>
                  <a:srgbClr val="2BE7E7"/>
                </a:solidFill>
                <a:latin typeface="Calibri"/>
              </a:rPr>
              <a:t>los temperamentos que Dios nos ha dado </a:t>
            </a:r>
            <a:r>
              <a:rPr lang="es-ES" sz="3200" b="0" strike="noStrike" spc="-1" dirty="0" smtClean="0">
                <a:solidFill>
                  <a:srgbClr val="FFFFFF"/>
                </a:solidFill>
                <a:latin typeface="Calibri"/>
              </a:rPr>
              <a:t>para desarrollar carácter, conocimiento y aptitudes para convertirnos en líderes en nuestra </a:t>
            </a:r>
            <a:r>
              <a:rPr lang="es-ES" sz="3200" b="1" strike="noStrike" spc="-1" dirty="0" smtClean="0">
                <a:solidFill>
                  <a:srgbClr val="FFFF00"/>
                </a:solidFill>
                <a:latin typeface="Calibri"/>
              </a:rPr>
              <a:t>batalla espiritual</a:t>
            </a:r>
            <a:r>
              <a:rPr lang="es-ES" sz="3200" b="0" strike="noStrike" spc="-1" dirty="0" smtClean="0">
                <a:solidFill>
                  <a:srgbClr val="FFFFFF"/>
                </a:solidFill>
                <a:latin typeface="Calibri"/>
              </a:rPr>
              <a:t>.</a:t>
            </a:r>
          </a:p>
          <a:p>
            <a:pPr marL="461880" indent="-461880">
              <a:spcAft>
                <a:spcPts val="1199"/>
              </a:spcAft>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0" strike="noStrike" spc="-1" dirty="0" smtClean="0">
                <a:solidFill>
                  <a:srgbClr val="FFFFFF"/>
                </a:solidFill>
                <a:latin typeface="Calibri"/>
              </a:rPr>
              <a:t>[Todos] Aumentar nuestra determinación de aprender y </a:t>
            </a:r>
            <a:r>
              <a:rPr lang="es-ES" sz="3200" b="1" strike="noStrike" spc="-1" dirty="0" smtClean="0">
                <a:solidFill>
                  <a:srgbClr val="2BE7E7"/>
                </a:solidFill>
                <a:latin typeface="Calibri"/>
              </a:rPr>
              <a:t>seguir los planes de Dios (papeles y deberes)</a:t>
            </a:r>
            <a:r>
              <a:rPr lang="es-ES" sz="3200" b="0" strike="noStrike" spc="-1" dirty="0" smtClean="0">
                <a:solidFill>
                  <a:srgbClr val="2BE7E7"/>
                </a:solidFill>
                <a:latin typeface="Calibri"/>
              </a:rPr>
              <a:t> </a:t>
            </a:r>
            <a:r>
              <a:rPr lang="es-ES" sz="3200" b="0" strike="noStrike" spc="-1" dirty="0" smtClean="0">
                <a:solidFill>
                  <a:srgbClr val="FFFFFF"/>
                </a:solidFill>
                <a:latin typeface="Calibri"/>
              </a:rPr>
              <a:t>para sobrevivir, victoriosos en un </a:t>
            </a:r>
            <a:r>
              <a:rPr lang="es-ES" sz="3200" b="1" strike="noStrike" spc="-1" dirty="0" smtClean="0">
                <a:solidFill>
                  <a:srgbClr val="FFFF00"/>
                </a:solidFill>
                <a:latin typeface="Calibri"/>
              </a:rPr>
              <a:t>mundo caído.</a:t>
            </a:r>
          </a:p>
          <a:p>
            <a:pPr marL="461880" indent="-461880">
              <a:spcAft>
                <a:spcPts val="1199"/>
              </a:spcAft>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0" strike="noStrike" spc="-1" dirty="0" smtClean="0">
                <a:solidFill>
                  <a:srgbClr val="FFFFFF"/>
                </a:solidFill>
                <a:latin typeface="Calibri"/>
              </a:rPr>
              <a:t>[Todos] Implementar las cualidades del </a:t>
            </a:r>
            <a:r>
              <a:rPr lang="es-ES" sz="3200" b="1" strike="noStrike" spc="-1" dirty="0" smtClean="0">
                <a:solidFill>
                  <a:srgbClr val="2BE7E7"/>
                </a:solidFill>
                <a:latin typeface="Calibri"/>
              </a:rPr>
              <a:t>nuevo hombre en Cristo </a:t>
            </a:r>
            <a:r>
              <a:rPr lang="es-ES" sz="3200" b="0" strike="noStrike" spc="-1" dirty="0" smtClean="0">
                <a:solidFill>
                  <a:srgbClr val="FFFFFF"/>
                </a:solidFill>
                <a:latin typeface="Calibri"/>
              </a:rPr>
              <a:t>en nuestras relaciones familiares.</a:t>
            </a:r>
          </a:p>
          <a:p>
            <a:pPr marL="461880" indent="-461880" algn="l" rtl="0">
              <a:spcAft>
                <a:spcPts val="1199"/>
              </a:spcAft>
              <a:buClr>
                <a:srgbClr val="FFFFFF"/>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strike="noStrike" spc="-1" dirty="0">
              <a:solidFill>
                <a:srgbClr val="FFFFFF"/>
              </a:solidFill>
              <a:latin typeface="Calibri"/>
            </a:endParaRPr>
          </a:p>
        </p:txBody>
      </p:sp>
      <p:sp>
        <p:nvSpPr>
          <p:cNvPr id="55"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AF47913-5622-438C-BB1B-208ECA23A782}" type="slidenum">
              <a:rPr lang="en-US" sz="1600" b="1" strike="noStrike" spc="-1">
                <a:solidFill>
                  <a:srgbClr val="FFFFFF"/>
                </a:solidFill>
                <a:latin typeface="Arial"/>
              </a:rPr>
              <a:t>3</a:t>
            </a:fld>
            <a:endParaRPr lang="en-US" sz="1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1FF9B-782C-4A90-82AF-0E67692309FE}"/>
              </a:ext>
            </a:extLst>
          </p:cNvPr>
          <p:cNvSpPr>
            <a:spLocks noGrp="1"/>
          </p:cNvSpPr>
          <p:nvPr>
            <p:ph type="title"/>
          </p:nvPr>
        </p:nvSpPr>
        <p:spPr/>
        <p:txBody>
          <a:bodyPr/>
          <a:lstStyle/>
          <a:p>
            <a:pPr rtl="0"/>
            <a:r>
              <a:rPr lang="en-US" sz="4800" dirty="0"/>
              <a:t>Historia de la familia</a:t>
            </a:r>
          </a:p>
        </p:txBody>
      </p:sp>
      <p:sp>
        <p:nvSpPr>
          <p:cNvPr id="3" name="Content Placeholder 2">
            <a:extLst>
              <a:ext uri="{FF2B5EF4-FFF2-40B4-BE49-F238E27FC236}">
                <a16:creationId xmlns:a16="http://schemas.microsoft.com/office/drawing/2014/main" xmlns="" id="{FEE7C0E8-91FE-473D-A699-0FB2650EF37C}"/>
              </a:ext>
            </a:extLst>
          </p:cNvPr>
          <p:cNvSpPr>
            <a:spLocks noGrp="1"/>
          </p:cNvSpPr>
          <p:nvPr>
            <p:ph idx="1"/>
          </p:nvPr>
        </p:nvSpPr>
        <p:spPr>
          <a:xfrm>
            <a:off x="976154" y="1154036"/>
            <a:ext cx="10424160" cy="5475364"/>
          </a:xfrm>
        </p:spPr>
        <p:txBody>
          <a:bodyPr>
            <a:normAutofit fontScale="92500" lnSpcReduction="10000"/>
          </a:bodyPr>
          <a:lstStyle/>
          <a:p>
            <a:pPr algn="l" rtl="0"/>
            <a:r>
              <a:rPr lang="en-US" dirty="0" err="1" smtClean="0"/>
              <a:t>Creada</a:t>
            </a:r>
            <a:r>
              <a:rPr lang="en-US" dirty="0" smtClean="0"/>
              <a:t> </a:t>
            </a:r>
            <a:r>
              <a:rPr lang="en-US" dirty="0"/>
              <a:t>(“</a:t>
            </a:r>
            <a:r>
              <a:rPr lang="en-US" dirty="0" err="1"/>
              <a:t>muy</a:t>
            </a:r>
            <a:r>
              <a:rPr lang="en-US" dirty="0"/>
              <a:t> </a:t>
            </a:r>
            <a:r>
              <a:rPr lang="en-US" dirty="0" err="1" smtClean="0"/>
              <a:t>buena</a:t>
            </a:r>
            <a:r>
              <a:rPr lang="en-US" dirty="0" smtClean="0"/>
              <a:t>”) </a:t>
            </a:r>
            <a:r>
              <a:rPr lang="en-US" dirty="0"/>
              <a:t>por Dios (</a:t>
            </a:r>
            <a:r>
              <a:rPr lang="en-US" dirty="0" err="1" smtClean="0"/>
              <a:t>Gén</a:t>
            </a:r>
            <a:r>
              <a:rPr lang="en-US" dirty="0" smtClean="0"/>
              <a:t> </a:t>
            </a:r>
            <a:r>
              <a:rPr lang="en-US" dirty="0"/>
              <a:t>1:31)</a:t>
            </a:r>
          </a:p>
          <a:p>
            <a:pPr lvl="1" algn="l" rtl="0"/>
            <a:r>
              <a:rPr lang="en-US" dirty="0" err="1" smtClean="0"/>
              <a:t>Var</a:t>
            </a:r>
            <a:r>
              <a:rPr lang="es-ES" dirty="0" err="1" smtClean="0"/>
              <a:t>ón</a:t>
            </a:r>
            <a:r>
              <a:rPr lang="es-ES" dirty="0" smtClean="0"/>
              <a:t> y hembra </a:t>
            </a:r>
            <a:r>
              <a:rPr lang="en-US" dirty="0" smtClean="0"/>
              <a:t>(1:27</a:t>
            </a:r>
            <a:r>
              <a:rPr lang="en-US" dirty="0"/>
              <a:t>)</a:t>
            </a:r>
          </a:p>
          <a:p>
            <a:pPr lvl="1" algn="l" rtl="0"/>
            <a:r>
              <a:rPr lang="en-US" dirty="0" err="1" smtClean="0"/>
              <a:t>Ejerzan</a:t>
            </a:r>
            <a:r>
              <a:rPr lang="en-US" dirty="0" smtClean="0"/>
              <a:t> </a:t>
            </a:r>
            <a:r>
              <a:rPr lang="en-US" dirty="0"/>
              <a:t>dominio… </a:t>
            </a:r>
            <a:r>
              <a:rPr lang="en-US" dirty="0" smtClean="0"/>
              <a:t>Sean </a:t>
            </a:r>
            <a:r>
              <a:rPr lang="en-US" dirty="0" err="1" smtClean="0"/>
              <a:t>fecundos</a:t>
            </a:r>
            <a:r>
              <a:rPr lang="en-US" dirty="0" smtClean="0"/>
              <a:t> </a:t>
            </a:r>
            <a:r>
              <a:rPr lang="en-US" dirty="0"/>
              <a:t>y </a:t>
            </a:r>
            <a:r>
              <a:rPr lang="en-US" dirty="0" err="1" smtClean="0"/>
              <a:t>multiplíquense</a:t>
            </a:r>
            <a:r>
              <a:rPr lang="en-US" dirty="0" smtClean="0"/>
              <a:t> </a:t>
            </a:r>
            <a:r>
              <a:rPr lang="en-US" dirty="0"/>
              <a:t>(1:28)</a:t>
            </a:r>
          </a:p>
          <a:p>
            <a:pPr lvl="1" algn="l" rtl="0"/>
            <a:r>
              <a:rPr lang="en-US" dirty="0"/>
              <a:t>Una sola carne (2:24)</a:t>
            </a:r>
          </a:p>
          <a:p>
            <a:pPr algn="l" rtl="0"/>
            <a:r>
              <a:rPr lang="en-US" dirty="0"/>
              <a:t>Familia corrompida por el pecado</a:t>
            </a:r>
          </a:p>
          <a:p>
            <a:pPr lvl="1" algn="l" rtl="0"/>
            <a:r>
              <a:rPr lang="en-US" dirty="0"/>
              <a:t>Adán/Eva – Tentación (3:6), </a:t>
            </a:r>
            <a:r>
              <a:rPr lang="en-US" dirty="0" err="1" smtClean="0"/>
              <a:t>pecado</a:t>
            </a:r>
            <a:r>
              <a:rPr lang="en-US" dirty="0" smtClean="0"/>
              <a:t> </a:t>
            </a:r>
            <a:r>
              <a:rPr lang="en-US" dirty="0"/>
              <a:t>(3:6), </a:t>
            </a:r>
            <a:r>
              <a:rPr lang="en-US" dirty="0" smtClean="0"/>
              <a:t>culpa </a:t>
            </a:r>
            <a:r>
              <a:rPr lang="en-US" dirty="0"/>
              <a:t>(3:12), </a:t>
            </a:r>
            <a:r>
              <a:rPr lang="en-US" dirty="0" err="1" smtClean="0"/>
              <a:t>maldiciones</a:t>
            </a:r>
            <a:r>
              <a:rPr lang="en-US" dirty="0" smtClean="0"/>
              <a:t> </a:t>
            </a:r>
            <a:r>
              <a:rPr lang="en-US" dirty="0"/>
              <a:t>(3:16-19)</a:t>
            </a:r>
          </a:p>
          <a:p>
            <a:pPr lvl="1" algn="l" rtl="0"/>
            <a:r>
              <a:rPr lang="en-US" dirty="0"/>
              <a:t>Caín/Abel – Celos, </a:t>
            </a:r>
            <a:r>
              <a:rPr lang="en-US" dirty="0" err="1" smtClean="0"/>
              <a:t>violencia</a:t>
            </a:r>
            <a:r>
              <a:rPr lang="en-US" dirty="0"/>
              <a:t>, </a:t>
            </a:r>
            <a:r>
              <a:rPr lang="en-US" dirty="0" err="1" smtClean="0"/>
              <a:t>maldiciones</a:t>
            </a:r>
            <a:r>
              <a:rPr lang="en-US" dirty="0" smtClean="0"/>
              <a:t> </a:t>
            </a:r>
            <a:r>
              <a:rPr lang="en-US" dirty="0"/>
              <a:t>(</a:t>
            </a:r>
            <a:r>
              <a:rPr lang="en-US" dirty="0" err="1" smtClean="0"/>
              <a:t>Gén</a:t>
            </a:r>
            <a:r>
              <a:rPr lang="en-US" dirty="0" smtClean="0"/>
              <a:t> </a:t>
            </a:r>
            <a:r>
              <a:rPr lang="en-US" dirty="0"/>
              <a:t>4:1-15)</a:t>
            </a:r>
          </a:p>
          <a:p>
            <a:pPr lvl="1"/>
            <a:r>
              <a:rPr lang="es-ES" dirty="0" smtClean="0"/>
              <a:t>La </a:t>
            </a:r>
            <a:r>
              <a:rPr lang="es-ES" dirty="0"/>
              <a:t>corrupción se extendió a través del matrimonio </a:t>
            </a:r>
            <a:r>
              <a:rPr lang="en-US" dirty="0" smtClean="0"/>
              <a:t>(</a:t>
            </a:r>
            <a:r>
              <a:rPr lang="en-US" dirty="0" err="1" smtClean="0"/>
              <a:t>Gén</a:t>
            </a:r>
            <a:r>
              <a:rPr lang="en-US" dirty="0" smtClean="0"/>
              <a:t> </a:t>
            </a:r>
            <a:r>
              <a:rPr lang="en-US" dirty="0"/>
              <a:t>6:2)</a:t>
            </a:r>
          </a:p>
        </p:txBody>
      </p:sp>
      <p:sp>
        <p:nvSpPr>
          <p:cNvPr id="4" name="Slide Number Placeholder 3">
            <a:extLst>
              <a:ext uri="{FF2B5EF4-FFF2-40B4-BE49-F238E27FC236}">
                <a16:creationId xmlns:a16="http://schemas.microsoft.com/office/drawing/2014/main" xmlns="" id="{14B9E215-3D07-4D46-82AB-895FD6C63F51}"/>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30</a:t>
            </a:fld>
            <a:endParaRPr lang="en-US">
              <a:solidFill>
                <a:srgbClr val="FFFFFF"/>
              </a:solidFill>
            </a:endParaRPr>
          </a:p>
        </p:txBody>
      </p:sp>
    </p:spTree>
    <p:extLst>
      <p:ext uri="{BB962C8B-B14F-4D97-AF65-F5344CB8AC3E}">
        <p14:creationId xmlns:p14="http://schemas.microsoft.com/office/powerpoint/2010/main" val="240223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393135" y="343302"/>
            <a:ext cx="7405675" cy="342748"/>
          </a:xfrm>
          <a:prstGeom prst="rect">
            <a:avLst/>
          </a:prstGeom>
          <a:noFill/>
          <a:ln w="0">
            <a:noFill/>
          </a:ln>
        </p:spPr>
        <p:txBody>
          <a:bodyPr anchor="ctr">
            <a:noAutofit/>
          </a:bodyPr>
          <a:lstStyle/>
          <a:p>
            <a:pPr algn="ct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3240" b="1" spc="-1" dirty="0" err="1">
                <a:solidFill>
                  <a:srgbClr val="FFFF00"/>
                </a:solidFill>
                <a:latin typeface="Calibri"/>
              </a:rPr>
              <a:t>Recreando</a:t>
            </a:r>
            <a:r>
              <a:rPr lang="en-US" sz="3240" b="1" spc="-1" dirty="0">
                <a:solidFill>
                  <a:srgbClr val="FFFF00"/>
                </a:solidFill>
                <a:latin typeface="Calibri"/>
              </a:rPr>
              <a:t> la </a:t>
            </a:r>
            <a:r>
              <a:rPr lang="en-US" sz="3240" b="1" spc="-1" dirty="0" err="1">
                <a:solidFill>
                  <a:srgbClr val="FFFF00"/>
                </a:solidFill>
                <a:latin typeface="Calibri"/>
              </a:rPr>
              <a:t>familia</a:t>
            </a:r>
            <a:r>
              <a:rPr lang="en-US" sz="3240" b="1" spc="-1" dirty="0">
                <a:solidFill>
                  <a:srgbClr val="FFFF00"/>
                </a:solidFill>
                <a:latin typeface="Calibri"/>
              </a:rPr>
              <a:t> del </a:t>
            </a:r>
            <a:r>
              <a:rPr lang="en-US" sz="3240" b="1" spc="-1" dirty="0" err="1">
                <a:solidFill>
                  <a:srgbClr val="FFFF00"/>
                </a:solidFill>
                <a:latin typeface="Calibri"/>
              </a:rPr>
              <a:t>huerto</a:t>
            </a:r>
            <a:endParaRPr lang="en-US" sz="3240" b="1" spc="-1" dirty="0">
              <a:solidFill>
                <a:srgbClr val="FFFF00"/>
              </a:solidFill>
              <a:latin typeface="Calibri"/>
            </a:endParaRPr>
          </a:p>
        </p:txBody>
      </p:sp>
      <p:sp>
        <p:nvSpPr>
          <p:cNvPr id="229" name="CustomShape 2"/>
          <p:cNvSpPr/>
          <p:nvPr/>
        </p:nvSpPr>
        <p:spPr>
          <a:xfrm>
            <a:off x="6667434" y="754730"/>
            <a:ext cx="4754405"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Compartir</a:t>
            </a:r>
            <a:r>
              <a:rPr lang="en-US" sz="1620" spc="-1" dirty="0">
                <a:solidFill>
                  <a:srgbClr val="FFFFFF"/>
                </a:solidFill>
              </a:rPr>
              <a:t> con </a:t>
            </a:r>
            <a:r>
              <a:rPr lang="en-US" sz="1620" spc="-1" dirty="0" err="1">
                <a:solidFill>
                  <a:srgbClr val="FFFFFF"/>
                </a:solidFill>
              </a:rPr>
              <a:t>sacrificio</a:t>
            </a:r>
            <a:r>
              <a:rPr lang="en-US" sz="1620" spc="-1" dirty="0">
                <a:solidFill>
                  <a:srgbClr val="FFFFFF"/>
                </a:solidFill>
              </a:rPr>
              <a:t> y </a:t>
            </a:r>
            <a:r>
              <a:rPr lang="en-US" sz="1620" spc="-1" dirty="0" err="1">
                <a:solidFill>
                  <a:srgbClr val="FFFFFF"/>
                </a:solidFill>
              </a:rPr>
              <a:t>cuidar</a:t>
            </a:r>
            <a:r>
              <a:rPr lang="en-US" sz="1620" spc="-1" dirty="0">
                <a:solidFill>
                  <a:srgbClr val="FFFFFF"/>
                </a:solidFill>
              </a:rPr>
              <a:t> de </a:t>
            </a:r>
            <a:r>
              <a:rPr lang="en-US" sz="1620" spc="-1" dirty="0" err="1">
                <a:solidFill>
                  <a:srgbClr val="FFFFFF"/>
                </a:solidFill>
              </a:rPr>
              <a:t>los</a:t>
            </a:r>
            <a:r>
              <a:rPr lang="en-US" sz="1620" spc="-1" dirty="0">
                <a:solidFill>
                  <a:srgbClr val="FFFFFF"/>
                </a:solidFill>
              </a:rPr>
              <a:t> </a:t>
            </a:r>
            <a:r>
              <a:rPr lang="en-US" sz="1620" spc="-1" dirty="0" err="1">
                <a:solidFill>
                  <a:srgbClr val="FFFFFF"/>
                </a:solidFill>
              </a:rPr>
              <a:t>demás</a:t>
            </a:r>
            <a:r>
              <a:rPr lang="en-US" sz="1620" spc="-1" dirty="0">
                <a:solidFill>
                  <a:srgbClr val="FFFFFF"/>
                </a:solidFill>
              </a:rPr>
              <a:t> </a:t>
            </a:r>
            <a:r>
              <a:rPr lang="en-US" sz="1620" spc="-1" dirty="0" err="1">
                <a:solidFill>
                  <a:srgbClr val="FFFFFF"/>
                </a:solidFill>
              </a:rPr>
              <a:t>como</a:t>
            </a:r>
            <a:r>
              <a:rPr lang="en-US" sz="1620" spc="-1" dirty="0">
                <a:solidFill>
                  <a:srgbClr val="FFFFFF"/>
                </a:solidFill>
              </a:rPr>
              <a:t> de </a:t>
            </a:r>
            <a:r>
              <a:rPr lang="en-US" sz="1620" spc="-1" dirty="0" err="1">
                <a:solidFill>
                  <a:srgbClr val="FFFFFF"/>
                </a:solidFill>
              </a:rPr>
              <a:t>uno</a:t>
            </a:r>
            <a:r>
              <a:rPr lang="en-US" sz="1620" spc="-1" dirty="0">
                <a:solidFill>
                  <a:srgbClr val="FFFFFF"/>
                </a:solidFill>
              </a:rPr>
              <a:t> </a:t>
            </a:r>
            <a:r>
              <a:rPr lang="en-US" sz="1620" spc="-1" dirty="0" err="1">
                <a:solidFill>
                  <a:srgbClr val="FFFFFF"/>
                </a:solidFill>
              </a:rPr>
              <a:t>mismo</a:t>
            </a:r>
            <a:endParaRPr lang="en-US" sz="1620" spc="-1" dirty="0">
              <a:solidFill>
                <a:srgbClr val="000000"/>
              </a:solidFill>
            </a:endParaRPr>
          </a:p>
        </p:txBody>
      </p:sp>
      <p:sp>
        <p:nvSpPr>
          <p:cNvPr id="230" name="CustomShape 3"/>
          <p:cNvSpPr/>
          <p:nvPr/>
        </p:nvSpPr>
        <p:spPr>
          <a:xfrm>
            <a:off x="6646053" y="1260427"/>
            <a:ext cx="4931286"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00"/>
                </a:solidFill>
              </a:rPr>
              <a:t>Compromiso</a:t>
            </a:r>
            <a:r>
              <a:rPr lang="en-US" sz="1620" spc="-1" dirty="0">
                <a:solidFill>
                  <a:srgbClr val="FFFF00"/>
                </a:solidFill>
              </a:rPr>
              <a:t> de </a:t>
            </a:r>
            <a:r>
              <a:rPr lang="en-US" sz="1620" spc="-1" dirty="0" err="1">
                <a:solidFill>
                  <a:srgbClr val="FFFF00"/>
                </a:solidFill>
              </a:rPr>
              <a:t>por</a:t>
            </a:r>
            <a:r>
              <a:rPr lang="en-US" sz="1620" spc="-1" dirty="0">
                <a:solidFill>
                  <a:srgbClr val="FFFF00"/>
                </a:solidFill>
              </a:rPr>
              <a:t> </a:t>
            </a:r>
            <a:r>
              <a:rPr lang="en-US" sz="1620" spc="-1" dirty="0" err="1">
                <a:solidFill>
                  <a:srgbClr val="FFFF00"/>
                </a:solidFill>
              </a:rPr>
              <a:t>vida</a:t>
            </a:r>
            <a:r>
              <a:rPr lang="en-US" sz="1620" spc="-1" dirty="0">
                <a:solidFill>
                  <a:srgbClr val="FFFF00"/>
                </a:solidFill>
              </a:rPr>
              <a:t> </a:t>
            </a:r>
            <a:r>
              <a:rPr lang="en-US" sz="1620" spc="-1" dirty="0">
                <a:solidFill>
                  <a:srgbClr val="FFFFFF"/>
                </a:solidFill>
              </a:rPr>
              <a:t>con </a:t>
            </a:r>
            <a:r>
              <a:rPr lang="en-US" sz="1620" spc="-1" dirty="0" err="1">
                <a:solidFill>
                  <a:srgbClr val="FFFFFF"/>
                </a:solidFill>
              </a:rPr>
              <a:t>una</a:t>
            </a:r>
            <a:r>
              <a:rPr lang="en-US" sz="1620" spc="-1" dirty="0">
                <a:solidFill>
                  <a:srgbClr val="FFFFFF"/>
                </a:solidFill>
              </a:rPr>
              <a:t> </a:t>
            </a:r>
            <a:r>
              <a:rPr lang="en-US" sz="1620" spc="-1" dirty="0" err="1">
                <a:solidFill>
                  <a:srgbClr val="FFFFFF"/>
                </a:solidFill>
              </a:rPr>
              <a:t>relación</a:t>
            </a:r>
            <a:r>
              <a:rPr lang="en-US" sz="1620" spc="-1" dirty="0">
                <a:solidFill>
                  <a:srgbClr val="FFFFFF"/>
                </a:solidFill>
              </a:rPr>
              <a:t> </a:t>
            </a:r>
            <a:r>
              <a:rPr lang="en-US" sz="1620" spc="-1" dirty="0" err="1">
                <a:solidFill>
                  <a:srgbClr val="FFFFFF"/>
                </a:solidFill>
              </a:rPr>
              <a:t>permanente</a:t>
            </a:r>
            <a:r>
              <a:rPr lang="en-US" sz="1620" spc="-1" dirty="0">
                <a:solidFill>
                  <a:srgbClr val="FFFFFF"/>
                </a:solidFill>
              </a:rPr>
              <a:t>; </a:t>
            </a:r>
            <a:r>
              <a:rPr lang="en-US" sz="1620" spc="-1" dirty="0" err="1">
                <a:solidFill>
                  <a:srgbClr val="FFFFFF"/>
                </a:solidFill>
              </a:rPr>
              <a:t>consolación</a:t>
            </a:r>
            <a:r>
              <a:rPr lang="en-US" sz="1620" spc="-1" dirty="0">
                <a:solidFill>
                  <a:srgbClr val="FFFFFF"/>
                </a:solidFill>
              </a:rPr>
              <a:t> </a:t>
            </a:r>
            <a:r>
              <a:rPr lang="en-US" sz="1620" spc="-1" dirty="0" err="1">
                <a:solidFill>
                  <a:srgbClr val="FFFFFF"/>
                </a:solidFill>
              </a:rPr>
              <a:t>en</a:t>
            </a:r>
            <a:r>
              <a:rPr lang="en-US" sz="1620" spc="-1" dirty="0">
                <a:solidFill>
                  <a:srgbClr val="FFFFFF"/>
                </a:solidFill>
              </a:rPr>
              <a:t> la </a:t>
            </a:r>
            <a:r>
              <a:rPr lang="en-US" sz="1620" spc="-1" dirty="0" err="1">
                <a:solidFill>
                  <a:srgbClr val="FFFFFF"/>
                </a:solidFill>
              </a:rPr>
              <a:t>esperanza</a:t>
            </a:r>
            <a:r>
              <a:rPr lang="en-US" sz="1620" spc="-1" dirty="0">
                <a:solidFill>
                  <a:srgbClr val="FFFFFF"/>
                </a:solidFill>
              </a:rPr>
              <a:t> </a:t>
            </a:r>
            <a:r>
              <a:rPr lang="en-US" sz="1620" spc="-1" dirty="0" err="1">
                <a:solidFill>
                  <a:srgbClr val="FFFFFF"/>
                </a:solidFill>
              </a:rPr>
              <a:t>eterna</a:t>
            </a:r>
            <a:endParaRPr lang="en-US" sz="1620" spc="-1" dirty="0">
              <a:solidFill>
                <a:srgbClr val="000000"/>
              </a:solidFill>
            </a:endParaRPr>
          </a:p>
        </p:txBody>
      </p:sp>
      <p:sp>
        <p:nvSpPr>
          <p:cNvPr id="231" name="CustomShape 4"/>
          <p:cNvSpPr/>
          <p:nvPr/>
        </p:nvSpPr>
        <p:spPr>
          <a:xfrm>
            <a:off x="6646052" y="1740533"/>
            <a:ext cx="4695768"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00"/>
                </a:solidFill>
              </a:rPr>
              <a:t>Fidelidad</a:t>
            </a:r>
            <a:r>
              <a:rPr lang="en-US" sz="1620" spc="-1" dirty="0">
                <a:solidFill>
                  <a:srgbClr val="FFFF00"/>
                </a:solidFill>
              </a:rPr>
              <a:t> a </a:t>
            </a:r>
            <a:r>
              <a:rPr lang="en-US" sz="1620" spc="-1" dirty="0" err="1">
                <a:solidFill>
                  <a:srgbClr val="FFFF00"/>
                </a:solidFill>
              </a:rPr>
              <a:t>una</a:t>
            </a:r>
            <a:r>
              <a:rPr lang="en-US" sz="1620" spc="-1" dirty="0">
                <a:solidFill>
                  <a:srgbClr val="FFFF00"/>
                </a:solidFill>
              </a:rPr>
              <a:t> sola persona sin </a:t>
            </a:r>
            <a:r>
              <a:rPr lang="en-US" sz="1620" spc="-1" dirty="0" err="1">
                <a:solidFill>
                  <a:srgbClr val="FFFF00"/>
                </a:solidFill>
              </a:rPr>
              <a:t>concesiones</a:t>
            </a:r>
            <a:endParaRPr lang="en-US" sz="1620" spc="-1" dirty="0">
              <a:solidFill>
                <a:srgbClr val="FFFF00"/>
              </a:solidFill>
            </a:endParaRPr>
          </a:p>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00"/>
                </a:solidFill>
              </a:rPr>
              <a:t>Sin </a:t>
            </a:r>
            <a:r>
              <a:rPr lang="en-US" sz="1620" spc="-1" dirty="0" err="1">
                <a:solidFill>
                  <a:srgbClr val="FFFF00"/>
                </a:solidFill>
              </a:rPr>
              <a:t>competencias</a:t>
            </a:r>
            <a:r>
              <a:rPr lang="en-US" sz="1620" spc="-1" dirty="0">
                <a:solidFill>
                  <a:srgbClr val="FFFF00"/>
                </a:solidFill>
              </a:rPr>
              <a:t>, sin </a:t>
            </a:r>
            <a:r>
              <a:rPr lang="en-US" sz="1620" spc="-1" dirty="0" err="1">
                <a:solidFill>
                  <a:srgbClr val="FFFF00"/>
                </a:solidFill>
              </a:rPr>
              <a:t>comparaciones</a:t>
            </a:r>
            <a:endParaRPr lang="en-US" sz="1620" spc="-1" dirty="0">
              <a:solidFill>
                <a:srgbClr val="FFFF00"/>
              </a:solidFill>
            </a:endParaRPr>
          </a:p>
        </p:txBody>
      </p:sp>
      <p:sp>
        <p:nvSpPr>
          <p:cNvPr id="232" name="CustomShape 5"/>
          <p:cNvSpPr/>
          <p:nvPr/>
        </p:nvSpPr>
        <p:spPr>
          <a:xfrm>
            <a:off x="6646052" y="2220315"/>
            <a:ext cx="4608624"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00"/>
                </a:solidFill>
              </a:rPr>
              <a:t>El </a:t>
            </a:r>
            <a:r>
              <a:rPr lang="en-US" sz="1620" spc="-1" dirty="0" err="1">
                <a:solidFill>
                  <a:srgbClr val="FFFF00"/>
                </a:solidFill>
              </a:rPr>
              <a:t>hogar</a:t>
            </a:r>
            <a:r>
              <a:rPr lang="en-US" sz="1620" spc="-1" dirty="0">
                <a:solidFill>
                  <a:srgbClr val="FFFF00"/>
                </a:solidFill>
              </a:rPr>
              <a:t> </a:t>
            </a:r>
            <a:r>
              <a:rPr lang="en-US" sz="1620" spc="-1" dirty="0" err="1">
                <a:solidFill>
                  <a:srgbClr val="FFFF00"/>
                </a:solidFill>
              </a:rPr>
              <a:t>como</a:t>
            </a:r>
            <a:r>
              <a:rPr lang="en-US" sz="1620" spc="-1" dirty="0">
                <a:solidFill>
                  <a:srgbClr val="FFFF00"/>
                </a:solidFill>
              </a:rPr>
              <a:t> “</a:t>
            </a:r>
            <a:r>
              <a:rPr lang="en-US" sz="1620" spc="-1" dirty="0" err="1">
                <a:solidFill>
                  <a:srgbClr val="FFFF00"/>
                </a:solidFill>
              </a:rPr>
              <a:t>lugar</a:t>
            </a:r>
            <a:r>
              <a:rPr lang="en-US" sz="1620" spc="-1" dirty="0">
                <a:solidFill>
                  <a:srgbClr val="FFFF00"/>
                </a:solidFill>
              </a:rPr>
              <a:t> y </a:t>
            </a:r>
            <a:r>
              <a:rPr lang="en-US" sz="1620" spc="-1" dirty="0" err="1">
                <a:solidFill>
                  <a:srgbClr val="FFFF00"/>
                </a:solidFill>
              </a:rPr>
              <a:t>gente</a:t>
            </a:r>
            <a:r>
              <a:rPr lang="en-US" sz="1620" spc="-1" dirty="0">
                <a:solidFill>
                  <a:srgbClr val="FFFF00"/>
                </a:solidFill>
              </a:rPr>
              <a:t>” </a:t>
            </a:r>
            <a:r>
              <a:rPr lang="en-US" sz="1620" spc="-1" dirty="0" err="1">
                <a:solidFill>
                  <a:srgbClr val="FFFF00"/>
                </a:solidFill>
              </a:rPr>
              <a:t>más</a:t>
            </a:r>
            <a:r>
              <a:rPr lang="en-US" sz="1620" spc="-1" dirty="0">
                <a:solidFill>
                  <a:srgbClr val="FFFF00"/>
                </a:solidFill>
              </a:rPr>
              <a:t> </a:t>
            </a:r>
            <a:r>
              <a:rPr lang="en-US" sz="1620" spc="-1" dirty="0" err="1">
                <a:solidFill>
                  <a:srgbClr val="FFFF00"/>
                </a:solidFill>
              </a:rPr>
              <a:t>importantes</a:t>
            </a:r>
            <a:r>
              <a:rPr lang="en-US" sz="1620" spc="-1" dirty="0">
                <a:solidFill>
                  <a:srgbClr val="FFFF00"/>
                </a:solidFill>
              </a:rPr>
              <a:t> (</a:t>
            </a:r>
            <a:r>
              <a:rPr lang="en-US" sz="1620" spc="-1" dirty="0" err="1">
                <a:solidFill>
                  <a:srgbClr val="FFFF00"/>
                </a:solidFill>
              </a:rPr>
              <a:t>tiempo</a:t>
            </a:r>
            <a:r>
              <a:rPr lang="en-US" sz="1620" spc="-1" dirty="0">
                <a:solidFill>
                  <a:srgbClr val="FFFF00"/>
                </a:solidFill>
              </a:rPr>
              <a:t>, </a:t>
            </a:r>
            <a:r>
              <a:rPr lang="en-US" sz="1620" spc="-1" dirty="0" err="1">
                <a:solidFill>
                  <a:srgbClr val="FFFF00"/>
                </a:solidFill>
              </a:rPr>
              <a:t>atención</a:t>
            </a:r>
            <a:r>
              <a:rPr lang="en-US" sz="1620" spc="-1" dirty="0">
                <a:solidFill>
                  <a:srgbClr val="FFFF00"/>
                </a:solidFill>
              </a:rPr>
              <a:t>, </a:t>
            </a:r>
            <a:r>
              <a:rPr lang="en-US" sz="1620" spc="-1" dirty="0" err="1">
                <a:solidFill>
                  <a:srgbClr val="FFFF00"/>
                </a:solidFill>
              </a:rPr>
              <a:t>afecto</a:t>
            </a:r>
            <a:r>
              <a:rPr lang="en-US" sz="1620" spc="-1" dirty="0">
                <a:solidFill>
                  <a:srgbClr val="FFFF00"/>
                </a:solidFill>
              </a:rPr>
              <a:t>)</a:t>
            </a:r>
          </a:p>
        </p:txBody>
      </p:sp>
      <p:sp>
        <p:nvSpPr>
          <p:cNvPr id="233" name="CustomShape 6"/>
          <p:cNvSpPr/>
          <p:nvPr/>
        </p:nvSpPr>
        <p:spPr>
          <a:xfrm>
            <a:off x="6646053" y="3180525"/>
            <a:ext cx="4341359"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Honestidad</a:t>
            </a:r>
            <a:r>
              <a:rPr lang="en-US" sz="1620" spc="-1" dirty="0">
                <a:solidFill>
                  <a:srgbClr val="FFFFFF"/>
                </a:solidFill>
              </a:rPr>
              <a:t> total: nada </a:t>
            </a:r>
            <a:r>
              <a:rPr lang="en-US" sz="1620" spc="-1" dirty="0" err="1">
                <a:solidFill>
                  <a:srgbClr val="FFFFFF"/>
                </a:solidFill>
              </a:rPr>
              <a:t>falso</a:t>
            </a:r>
            <a:r>
              <a:rPr lang="en-US" sz="1620" spc="-1" dirty="0">
                <a:solidFill>
                  <a:srgbClr val="FFFFFF"/>
                </a:solidFill>
              </a:rPr>
              <a:t>, nada </a:t>
            </a:r>
            <a:r>
              <a:rPr lang="en-US" sz="1620" spc="-1" dirty="0" err="1">
                <a:solidFill>
                  <a:srgbClr val="FFFFFF"/>
                </a:solidFill>
              </a:rPr>
              <a:t>oculto</a:t>
            </a:r>
            <a:r>
              <a:rPr lang="en-US" sz="1620" spc="-1" dirty="0">
                <a:solidFill>
                  <a:srgbClr val="FFFFFF"/>
                </a:solidFill>
              </a:rPr>
              <a:t> (</a:t>
            </a:r>
            <a:r>
              <a:rPr lang="en-US" sz="1620" spc="-1" dirty="0" err="1">
                <a:solidFill>
                  <a:srgbClr val="FFFFFF"/>
                </a:solidFill>
              </a:rPr>
              <a:t>ni</a:t>
            </a:r>
            <a:r>
              <a:rPr lang="en-US" sz="1620" spc="-1" dirty="0">
                <a:solidFill>
                  <a:srgbClr val="FFFFFF"/>
                </a:solidFill>
              </a:rPr>
              <a:t> </a:t>
            </a:r>
            <a:r>
              <a:rPr lang="en-US" sz="1620" spc="-1" dirty="0" err="1">
                <a:solidFill>
                  <a:srgbClr val="FFFFFF"/>
                </a:solidFill>
              </a:rPr>
              <a:t>necesidad</a:t>
            </a:r>
            <a:r>
              <a:rPr lang="en-US" sz="1620" spc="-1" dirty="0">
                <a:solidFill>
                  <a:srgbClr val="FFFFFF"/>
                </a:solidFill>
              </a:rPr>
              <a:t> de </a:t>
            </a:r>
            <a:r>
              <a:rPr lang="en-US" sz="1620" spc="-1" dirty="0" err="1">
                <a:solidFill>
                  <a:srgbClr val="FFFFFF"/>
                </a:solidFill>
              </a:rPr>
              <a:t>ocultar</a:t>
            </a:r>
            <a:r>
              <a:rPr lang="en-US" sz="1620" spc="-1" dirty="0">
                <a:solidFill>
                  <a:srgbClr val="FFFFFF"/>
                </a:solidFill>
              </a:rPr>
              <a:t>)</a:t>
            </a:r>
            <a:endParaRPr lang="en-US" sz="1620" spc="-1" dirty="0">
              <a:solidFill>
                <a:srgbClr val="000000"/>
              </a:solidFill>
            </a:endParaRPr>
          </a:p>
        </p:txBody>
      </p:sp>
      <p:sp>
        <p:nvSpPr>
          <p:cNvPr id="234" name="CustomShape 7"/>
          <p:cNvSpPr/>
          <p:nvPr/>
        </p:nvSpPr>
        <p:spPr>
          <a:xfrm>
            <a:off x="6646052" y="3660306"/>
            <a:ext cx="4867142"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Todos</a:t>
            </a:r>
            <a:r>
              <a:rPr lang="en-US" sz="1620" spc="-1" dirty="0">
                <a:solidFill>
                  <a:srgbClr val="FFFFFF"/>
                </a:solidFill>
              </a:rPr>
              <a:t> </a:t>
            </a:r>
            <a:r>
              <a:rPr lang="en-US" sz="1620" spc="-1" dirty="0" err="1">
                <a:solidFill>
                  <a:srgbClr val="FFFFFF"/>
                </a:solidFill>
              </a:rPr>
              <a:t>aceptados</a:t>
            </a:r>
            <a:r>
              <a:rPr lang="en-US" sz="1620" spc="-1" dirty="0">
                <a:solidFill>
                  <a:srgbClr val="FFFFFF"/>
                </a:solidFill>
              </a:rPr>
              <a:t>/</a:t>
            </a:r>
            <a:r>
              <a:rPr lang="en-US" sz="1620" spc="-1" dirty="0" err="1">
                <a:solidFill>
                  <a:srgbClr val="FFFFFF"/>
                </a:solidFill>
              </a:rPr>
              <a:t>amados</a:t>
            </a:r>
            <a:r>
              <a:rPr lang="en-US" sz="1620" spc="-1" dirty="0">
                <a:solidFill>
                  <a:srgbClr val="FFFFFF"/>
                </a:solidFill>
              </a:rPr>
              <a:t> </a:t>
            </a:r>
            <a:r>
              <a:rPr lang="en-US" sz="1620" spc="-1" dirty="0" err="1">
                <a:solidFill>
                  <a:srgbClr val="FFFFFF"/>
                </a:solidFill>
              </a:rPr>
              <a:t>incondicionalmente</a:t>
            </a:r>
            <a:r>
              <a:rPr lang="en-US" sz="1620" spc="-1" dirty="0">
                <a:solidFill>
                  <a:srgbClr val="FFFFFF"/>
                </a:solidFill>
              </a:rPr>
              <a:t>;</a:t>
            </a:r>
            <a:r>
              <a:rPr sz="1620" dirty="0">
                <a:solidFill>
                  <a:prstClr val="black"/>
                </a:solidFill>
              </a:rPr>
              <a:t/>
            </a:r>
            <a:br>
              <a:rPr sz="1620" dirty="0">
                <a:solidFill>
                  <a:prstClr val="black"/>
                </a:solidFill>
              </a:rPr>
            </a:br>
            <a:r>
              <a:rPr lang="en-US" sz="1620" spc="-1" dirty="0">
                <a:solidFill>
                  <a:srgbClr val="FFFF00"/>
                </a:solidFill>
              </a:rPr>
              <a:t>sin </a:t>
            </a:r>
            <a:r>
              <a:rPr lang="en-US" sz="1620" spc="-1" dirty="0" err="1">
                <a:solidFill>
                  <a:srgbClr val="FFFF00"/>
                </a:solidFill>
              </a:rPr>
              <a:t>críticas</a:t>
            </a:r>
            <a:r>
              <a:rPr lang="en-US" sz="1620" spc="-1" dirty="0">
                <a:solidFill>
                  <a:srgbClr val="FFFF00"/>
                </a:solidFill>
              </a:rPr>
              <a:t>, </a:t>
            </a:r>
            <a:r>
              <a:rPr lang="en-US" sz="1620" spc="-1" dirty="0" err="1">
                <a:solidFill>
                  <a:srgbClr val="FFFF00"/>
                </a:solidFill>
              </a:rPr>
              <a:t>ridículos</a:t>
            </a:r>
            <a:r>
              <a:rPr lang="en-US" sz="1620" spc="-1" dirty="0">
                <a:solidFill>
                  <a:srgbClr val="FFFF00"/>
                </a:solidFill>
              </a:rPr>
              <a:t> </a:t>
            </a:r>
            <a:r>
              <a:rPr lang="en-US" sz="1620" spc="-1" dirty="0" err="1">
                <a:solidFill>
                  <a:srgbClr val="FFFF00"/>
                </a:solidFill>
              </a:rPr>
              <a:t>ni</a:t>
            </a:r>
            <a:r>
              <a:rPr lang="en-US" sz="1620" spc="-1" dirty="0">
                <a:solidFill>
                  <a:srgbClr val="FFFF00"/>
                </a:solidFill>
              </a:rPr>
              <a:t> </a:t>
            </a:r>
            <a:r>
              <a:rPr lang="en-US" sz="1620" spc="-1" dirty="0" err="1">
                <a:solidFill>
                  <a:srgbClr val="FFFF00"/>
                </a:solidFill>
              </a:rPr>
              <a:t>quejas</a:t>
            </a:r>
            <a:r>
              <a:rPr lang="en-US" sz="1620" spc="-1" dirty="0">
                <a:solidFill>
                  <a:srgbClr val="FFFF00"/>
                </a:solidFill>
              </a:rPr>
              <a:t>; </a:t>
            </a:r>
            <a:r>
              <a:rPr lang="en-US" sz="1620" spc="-1" dirty="0" err="1">
                <a:solidFill>
                  <a:srgbClr val="FFFF00"/>
                </a:solidFill>
              </a:rPr>
              <a:t>paciencia</a:t>
            </a:r>
            <a:endParaRPr lang="en-US" sz="1620" spc="-1" dirty="0">
              <a:solidFill>
                <a:srgbClr val="FFFF00"/>
              </a:solidFill>
            </a:endParaRPr>
          </a:p>
        </p:txBody>
      </p:sp>
      <p:sp>
        <p:nvSpPr>
          <p:cNvPr id="235" name="CustomShape 8"/>
          <p:cNvSpPr/>
          <p:nvPr/>
        </p:nvSpPr>
        <p:spPr>
          <a:xfrm>
            <a:off x="6641841" y="4140412"/>
            <a:ext cx="4526987"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a:solidFill>
                  <a:srgbClr val="FFFFFF"/>
                </a:solidFill>
              </a:rPr>
              <a:t>Canales de comunicación sólidos y únicos creados y protegidos</a:t>
            </a:r>
            <a:endParaRPr lang="en-US" sz="1620" spc="-1">
              <a:solidFill>
                <a:srgbClr val="000000"/>
              </a:solidFill>
            </a:endParaRPr>
          </a:p>
        </p:txBody>
      </p:sp>
      <p:sp>
        <p:nvSpPr>
          <p:cNvPr id="236" name="CustomShape 9"/>
          <p:cNvSpPr/>
          <p:nvPr/>
        </p:nvSpPr>
        <p:spPr>
          <a:xfrm>
            <a:off x="6641841" y="4620517"/>
            <a:ext cx="4695768"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00"/>
                </a:solidFill>
              </a:rPr>
              <a:t>Actividades</a:t>
            </a:r>
            <a:r>
              <a:rPr lang="en-US" sz="1620" spc="-1" dirty="0">
                <a:solidFill>
                  <a:srgbClr val="FFFF00"/>
                </a:solidFill>
              </a:rPr>
              <a:t> </a:t>
            </a:r>
            <a:r>
              <a:rPr lang="en-US" sz="1620" spc="-1" dirty="0" err="1">
                <a:solidFill>
                  <a:srgbClr val="FFFF00"/>
                </a:solidFill>
              </a:rPr>
              <a:t>espirituales</a:t>
            </a:r>
            <a:r>
              <a:rPr lang="en-US" sz="1620" spc="-1" dirty="0">
                <a:solidFill>
                  <a:srgbClr val="FFFF00"/>
                </a:solidFill>
              </a:rPr>
              <a:t> </a:t>
            </a:r>
            <a:r>
              <a:rPr lang="en-US" sz="1620" spc="-1" dirty="0" err="1">
                <a:solidFill>
                  <a:srgbClr val="FFFF00"/>
                </a:solidFill>
              </a:rPr>
              <a:t>frecuentes</a:t>
            </a:r>
            <a:r>
              <a:rPr lang="en-US" sz="1620" spc="-1" dirty="0">
                <a:solidFill>
                  <a:srgbClr val="FFFFFF"/>
                </a:solidFill>
              </a:rPr>
              <a:t>: </a:t>
            </a:r>
            <a:r>
              <a:rPr lang="en-US" sz="1620" spc="-1" dirty="0" err="1">
                <a:solidFill>
                  <a:srgbClr val="FFFFFF"/>
                </a:solidFill>
              </a:rPr>
              <a:t>estudios</a:t>
            </a:r>
            <a:r>
              <a:rPr lang="en-US" sz="1620" spc="-1" dirty="0">
                <a:solidFill>
                  <a:srgbClr val="FFFFFF"/>
                </a:solidFill>
              </a:rPr>
              <a:t> </a:t>
            </a:r>
            <a:r>
              <a:rPr lang="en-US" sz="1620" spc="-1" dirty="0" err="1">
                <a:solidFill>
                  <a:srgbClr val="FFFFFF"/>
                </a:solidFill>
              </a:rPr>
              <a:t>bíblicos</a:t>
            </a:r>
            <a:r>
              <a:rPr lang="en-US" sz="1620" spc="-1" dirty="0">
                <a:solidFill>
                  <a:srgbClr val="FFFFFF"/>
                </a:solidFill>
              </a:rPr>
              <a:t>, </a:t>
            </a:r>
            <a:r>
              <a:rPr lang="en-US" sz="1620" spc="-1" dirty="0" err="1">
                <a:solidFill>
                  <a:srgbClr val="FFFFFF"/>
                </a:solidFill>
              </a:rPr>
              <a:t>oración</a:t>
            </a:r>
            <a:r>
              <a:rPr lang="en-US" sz="1620" spc="-1" dirty="0">
                <a:solidFill>
                  <a:srgbClr val="FFFFFF"/>
                </a:solidFill>
              </a:rPr>
              <a:t>, </a:t>
            </a:r>
            <a:r>
              <a:rPr lang="en-US" sz="1620" spc="-1" dirty="0" err="1">
                <a:solidFill>
                  <a:srgbClr val="FFFFFF"/>
                </a:solidFill>
              </a:rPr>
              <a:t>comunión</a:t>
            </a:r>
            <a:r>
              <a:rPr lang="en-US" sz="1620" spc="-1" dirty="0">
                <a:solidFill>
                  <a:srgbClr val="FFFFFF"/>
                </a:solidFill>
              </a:rPr>
              <a:t> con </a:t>
            </a:r>
            <a:r>
              <a:rPr lang="en-US" sz="1620" spc="-1" dirty="0" err="1">
                <a:solidFill>
                  <a:srgbClr val="FFFFFF"/>
                </a:solidFill>
              </a:rPr>
              <a:t>cristianos</a:t>
            </a:r>
            <a:endParaRPr lang="en-US" sz="1620" spc="-1" dirty="0">
              <a:solidFill>
                <a:srgbClr val="000000"/>
              </a:solidFill>
            </a:endParaRPr>
          </a:p>
        </p:txBody>
      </p:sp>
      <p:sp>
        <p:nvSpPr>
          <p:cNvPr id="237" name="CustomShape 10"/>
          <p:cNvSpPr/>
          <p:nvPr/>
        </p:nvSpPr>
        <p:spPr>
          <a:xfrm>
            <a:off x="6641842" y="5100299"/>
            <a:ext cx="4871353"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Todos</a:t>
            </a:r>
            <a:r>
              <a:rPr lang="en-US" sz="1620" spc="-1" dirty="0">
                <a:solidFill>
                  <a:srgbClr val="FFFFFF"/>
                </a:solidFill>
              </a:rPr>
              <a:t> </a:t>
            </a:r>
            <a:r>
              <a:rPr lang="en-US" sz="1620" spc="-1" dirty="0" err="1">
                <a:solidFill>
                  <a:srgbClr val="FFFFFF"/>
                </a:solidFill>
              </a:rPr>
              <a:t>respetados</a:t>
            </a:r>
            <a:r>
              <a:rPr lang="en-US" sz="1620" spc="-1" dirty="0">
                <a:solidFill>
                  <a:srgbClr val="FFFFFF"/>
                </a:solidFill>
              </a:rPr>
              <a:t>: “</a:t>
            </a:r>
            <a:r>
              <a:rPr lang="en-US" sz="1620" spc="-1" dirty="0" err="1">
                <a:solidFill>
                  <a:srgbClr val="FFFFFF"/>
                </a:solidFill>
              </a:rPr>
              <a:t>Sométanse</a:t>
            </a:r>
            <a:r>
              <a:rPr lang="en-US" sz="1620" spc="-1" dirty="0">
                <a:solidFill>
                  <a:srgbClr val="FFFFFF"/>
                </a:solidFill>
              </a:rPr>
              <a:t> </a:t>
            </a:r>
            <a:r>
              <a:rPr lang="en-US" sz="1620" spc="-1" dirty="0" err="1">
                <a:solidFill>
                  <a:srgbClr val="FFFFFF"/>
                </a:solidFill>
              </a:rPr>
              <a:t>unos</a:t>
            </a:r>
            <a:r>
              <a:rPr lang="en-US" sz="1620" spc="-1" dirty="0">
                <a:solidFill>
                  <a:srgbClr val="FFFFFF"/>
                </a:solidFill>
              </a:rPr>
              <a:t> a </a:t>
            </a:r>
            <a:r>
              <a:rPr lang="en-US" sz="1620" spc="-1" dirty="0" err="1">
                <a:solidFill>
                  <a:srgbClr val="FFFFFF"/>
                </a:solidFill>
              </a:rPr>
              <a:t>otros</a:t>
            </a:r>
            <a:r>
              <a:rPr lang="en-US" sz="1620" spc="-1" dirty="0">
                <a:solidFill>
                  <a:srgbClr val="FFFFFF"/>
                </a:solidFill>
              </a:rPr>
              <a:t>, (</a:t>
            </a:r>
            <a:r>
              <a:rPr lang="en-US" sz="1620" spc="-1" dirty="0" err="1">
                <a:solidFill>
                  <a:srgbClr val="FFFFFF"/>
                </a:solidFill>
              </a:rPr>
              <a:t>Ef</a:t>
            </a:r>
            <a:r>
              <a:rPr lang="en-US" sz="1620" spc="-1" dirty="0">
                <a:solidFill>
                  <a:srgbClr val="FFFFFF"/>
                </a:solidFill>
              </a:rPr>
              <a:t> 5)” “</a:t>
            </a:r>
            <a:r>
              <a:rPr lang="es-ES" sz="1620" spc="-1" dirty="0">
                <a:solidFill>
                  <a:srgbClr val="FFFFFF"/>
                </a:solidFill>
              </a:rPr>
              <a:t>Con honra, dándose preferencia unos a otros</a:t>
            </a:r>
            <a:r>
              <a:rPr lang="en-US" sz="1620" spc="-1" dirty="0">
                <a:solidFill>
                  <a:srgbClr val="FFFFFF"/>
                </a:solidFill>
              </a:rPr>
              <a:t>”</a:t>
            </a:r>
            <a:endParaRPr lang="en-US" sz="1620" spc="-1" dirty="0">
              <a:solidFill>
                <a:srgbClr val="000000"/>
              </a:solidFill>
            </a:endParaRPr>
          </a:p>
        </p:txBody>
      </p:sp>
      <p:sp>
        <p:nvSpPr>
          <p:cNvPr id="238" name="CustomShape 11"/>
          <p:cNvSpPr/>
          <p:nvPr/>
        </p:nvSpPr>
        <p:spPr>
          <a:xfrm>
            <a:off x="6641841" y="5580405"/>
            <a:ext cx="4434335"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00"/>
                </a:solidFill>
              </a:rPr>
              <a:t>Metas</a:t>
            </a:r>
            <a:r>
              <a:rPr lang="en-US" sz="1620" spc="-1" dirty="0">
                <a:solidFill>
                  <a:srgbClr val="FFFF00"/>
                </a:solidFill>
              </a:rPr>
              <a:t> y </a:t>
            </a:r>
            <a:r>
              <a:rPr lang="en-US" sz="1620" spc="-1" dirty="0" err="1">
                <a:solidFill>
                  <a:srgbClr val="FFFF00"/>
                </a:solidFill>
              </a:rPr>
              <a:t>tareas</a:t>
            </a:r>
            <a:r>
              <a:rPr lang="en-US" sz="1620" spc="-1" dirty="0">
                <a:solidFill>
                  <a:srgbClr val="FFFF00"/>
                </a:solidFill>
              </a:rPr>
              <a:t> </a:t>
            </a:r>
            <a:r>
              <a:rPr lang="en-US" sz="1620" spc="-1" dirty="0" err="1">
                <a:solidFill>
                  <a:srgbClr val="FFFF00"/>
                </a:solidFill>
              </a:rPr>
              <a:t>familiares</a:t>
            </a:r>
            <a:r>
              <a:rPr lang="en-US" sz="1620" spc="-1" dirty="0">
                <a:solidFill>
                  <a:srgbClr val="FFFF00"/>
                </a:solidFill>
              </a:rPr>
              <a:t> para </a:t>
            </a:r>
            <a:r>
              <a:rPr lang="en-US" sz="1620" spc="-1" dirty="0" err="1">
                <a:solidFill>
                  <a:srgbClr val="FFFF00"/>
                </a:solidFill>
              </a:rPr>
              <a:t>todos</a:t>
            </a:r>
            <a:r>
              <a:rPr lang="en-US" sz="1620" spc="-1" dirty="0">
                <a:solidFill>
                  <a:srgbClr val="FFFF00"/>
                </a:solidFill>
              </a:rPr>
              <a:t>: </a:t>
            </a:r>
            <a:r>
              <a:rPr lang="en-US" sz="1620" spc="-1" dirty="0" err="1">
                <a:solidFill>
                  <a:srgbClr val="FFFF00"/>
                </a:solidFill>
              </a:rPr>
              <a:t>todos</a:t>
            </a:r>
            <a:r>
              <a:rPr lang="en-US" sz="1620" spc="-1" dirty="0">
                <a:solidFill>
                  <a:srgbClr val="FFFF00"/>
                </a:solidFill>
              </a:rPr>
              <a:t> </a:t>
            </a:r>
            <a:r>
              <a:rPr lang="en-US" sz="1620" spc="-1" dirty="0" err="1">
                <a:solidFill>
                  <a:srgbClr val="FFFF00"/>
                </a:solidFill>
              </a:rPr>
              <a:t>contribuyen</a:t>
            </a:r>
            <a:r>
              <a:rPr lang="en-US" sz="1620" spc="-1" dirty="0">
                <a:solidFill>
                  <a:srgbClr val="FFFF00"/>
                </a:solidFill>
              </a:rPr>
              <a:t> y son </a:t>
            </a:r>
            <a:r>
              <a:rPr lang="en-US" sz="1620" spc="-1" dirty="0" err="1">
                <a:solidFill>
                  <a:srgbClr val="FFFF00"/>
                </a:solidFill>
              </a:rPr>
              <a:t>reconocidos</a:t>
            </a:r>
            <a:r>
              <a:rPr lang="en-US" sz="1620" spc="-1" dirty="0">
                <a:solidFill>
                  <a:srgbClr val="FFFF00"/>
                </a:solidFill>
              </a:rPr>
              <a:t> y </a:t>
            </a:r>
            <a:r>
              <a:rPr lang="en-US" sz="1620" spc="-1" dirty="0" err="1">
                <a:solidFill>
                  <a:srgbClr val="FFFF00"/>
                </a:solidFill>
              </a:rPr>
              <a:t>valorados</a:t>
            </a:r>
            <a:endParaRPr lang="en-US" sz="1620" spc="-1" dirty="0">
              <a:solidFill>
                <a:srgbClr val="FFFF00"/>
              </a:solidFill>
            </a:endParaRPr>
          </a:p>
        </p:txBody>
      </p:sp>
      <p:sp>
        <p:nvSpPr>
          <p:cNvPr id="239" name="CustomShape 12"/>
          <p:cNvSpPr/>
          <p:nvPr/>
        </p:nvSpPr>
        <p:spPr>
          <a:xfrm>
            <a:off x="6641842" y="6060510"/>
            <a:ext cx="4871353"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Atención</a:t>
            </a:r>
            <a:r>
              <a:rPr lang="en-US" sz="1620" spc="-1" dirty="0">
                <a:solidFill>
                  <a:srgbClr val="FFFFFF"/>
                </a:solidFill>
              </a:rPr>
              <a:t> para </a:t>
            </a:r>
            <a:r>
              <a:rPr lang="en-US" sz="1620" spc="-1" dirty="0" err="1">
                <a:solidFill>
                  <a:srgbClr val="FFFFFF"/>
                </a:solidFill>
              </a:rPr>
              <a:t>prevenir</a:t>
            </a:r>
            <a:r>
              <a:rPr lang="en-US" sz="1620" spc="-1" dirty="0">
                <a:solidFill>
                  <a:srgbClr val="FFFFFF"/>
                </a:solidFill>
              </a:rPr>
              <a:t> la </a:t>
            </a:r>
            <a:r>
              <a:rPr lang="en-US" sz="1620" spc="-1" dirty="0" err="1">
                <a:solidFill>
                  <a:srgbClr val="FFFFFF"/>
                </a:solidFill>
              </a:rPr>
              <a:t>desilusión</a:t>
            </a:r>
            <a:r>
              <a:rPr lang="en-US" sz="1620" spc="-1" dirty="0">
                <a:solidFill>
                  <a:srgbClr val="FFFFFF"/>
                </a:solidFill>
              </a:rPr>
              <a:t> y la </a:t>
            </a:r>
            <a:r>
              <a:rPr lang="en-US" sz="1620" spc="-1" dirty="0" err="1">
                <a:solidFill>
                  <a:srgbClr val="FFFFFF"/>
                </a:solidFill>
              </a:rPr>
              <a:t>tragedia</a:t>
            </a:r>
            <a:r>
              <a:rPr lang="en-US" sz="1620" spc="-1" dirty="0">
                <a:solidFill>
                  <a:srgbClr val="FFFFFF"/>
                </a:solidFill>
              </a:rPr>
              <a:t>—Pero la </a:t>
            </a:r>
            <a:r>
              <a:rPr lang="en-US" sz="1620" spc="-1" dirty="0" err="1">
                <a:solidFill>
                  <a:srgbClr val="FFFFFF"/>
                </a:solidFill>
              </a:rPr>
              <a:t>confianza</a:t>
            </a:r>
            <a:r>
              <a:rPr lang="en-US" sz="1620" spc="-1" dirty="0">
                <a:solidFill>
                  <a:srgbClr val="FFFFFF"/>
                </a:solidFill>
              </a:rPr>
              <a:t> </a:t>
            </a:r>
            <a:r>
              <a:rPr lang="en-US" sz="1620" spc="-1" dirty="0" err="1">
                <a:solidFill>
                  <a:srgbClr val="FFFFFF"/>
                </a:solidFill>
              </a:rPr>
              <a:t>está</a:t>
            </a:r>
            <a:r>
              <a:rPr lang="en-US" sz="1620" spc="-1" dirty="0">
                <a:solidFill>
                  <a:srgbClr val="FFFFFF"/>
                </a:solidFill>
              </a:rPr>
              <a:t> </a:t>
            </a:r>
            <a:r>
              <a:rPr lang="en-US" sz="1620" spc="-1" dirty="0" err="1">
                <a:solidFill>
                  <a:srgbClr val="FFFFFF"/>
                </a:solidFill>
              </a:rPr>
              <a:t>fundada</a:t>
            </a:r>
            <a:r>
              <a:rPr lang="en-US" sz="1620" spc="-1" dirty="0">
                <a:solidFill>
                  <a:srgbClr val="FFFFFF"/>
                </a:solidFill>
              </a:rPr>
              <a:t> </a:t>
            </a:r>
            <a:r>
              <a:rPr lang="en-US" sz="1620" spc="-1" dirty="0" err="1">
                <a:solidFill>
                  <a:srgbClr val="FFFFFF"/>
                </a:solidFill>
              </a:rPr>
              <a:t>en</a:t>
            </a:r>
            <a:r>
              <a:rPr lang="en-US" sz="1620" spc="-1" dirty="0">
                <a:solidFill>
                  <a:srgbClr val="FFFFFF"/>
                </a:solidFill>
              </a:rPr>
              <a:t> Dios</a:t>
            </a:r>
            <a:endParaRPr lang="en-US" sz="1620" spc="-1" dirty="0">
              <a:solidFill>
                <a:srgbClr val="000000"/>
              </a:solidFill>
            </a:endParaRPr>
          </a:p>
        </p:txBody>
      </p:sp>
      <p:sp>
        <p:nvSpPr>
          <p:cNvPr id="240" name="CustomShape 13"/>
          <p:cNvSpPr/>
          <p:nvPr/>
        </p:nvSpPr>
        <p:spPr>
          <a:xfrm>
            <a:off x="954762" y="754730"/>
            <a:ext cx="5415602"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s-ES" sz="1620" spc="-1" dirty="0">
                <a:solidFill>
                  <a:srgbClr val="FFFFFF"/>
                </a:solidFill>
              </a:rPr>
              <a:t>Sin escasez, sin ansiedad por sobrevivir, suficiente placer: </a:t>
            </a:r>
            <a:r>
              <a:rPr lang="en-US" sz="1620" spc="-1" dirty="0">
                <a:solidFill>
                  <a:srgbClr val="FFFFFF"/>
                </a:solidFill>
                <a:latin typeface="Wingdings"/>
                <a:ea typeface="Wingdings"/>
              </a:rPr>
              <a:t></a:t>
            </a:r>
            <a:r>
              <a:rPr lang="en-US" sz="1620" spc="-1" dirty="0">
                <a:solidFill>
                  <a:srgbClr val="FFFFFF"/>
                </a:solidFill>
              </a:rPr>
              <a:t>Sin </a:t>
            </a:r>
            <a:r>
              <a:rPr lang="en-US" sz="1620" spc="-1" dirty="0" err="1">
                <a:solidFill>
                  <a:srgbClr val="FFFFFF"/>
                </a:solidFill>
              </a:rPr>
              <a:t>competencia</a:t>
            </a:r>
            <a:endParaRPr lang="en-US" sz="1620" spc="-1" dirty="0">
              <a:solidFill>
                <a:srgbClr val="000000"/>
              </a:solidFill>
            </a:endParaRPr>
          </a:p>
        </p:txBody>
      </p:sp>
      <p:sp>
        <p:nvSpPr>
          <p:cNvPr id="241" name="CustomShape 14"/>
          <p:cNvSpPr/>
          <p:nvPr/>
        </p:nvSpPr>
        <p:spPr>
          <a:xfrm>
            <a:off x="958973" y="1254596"/>
            <a:ext cx="5415602" cy="284464"/>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FF"/>
                </a:solidFill>
              </a:rPr>
              <a:t>Sin </a:t>
            </a:r>
            <a:r>
              <a:rPr lang="en-US" sz="1620" spc="-1" dirty="0" err="1">
                <a:solidFill>
                  <a:srgbClr val="FFFFFF"/>
                </a:solidFill>
              </a:rPr>
              <a:t>miedo</a:t>
            </a:r>
            <a:r>
              <a:rPr lang="en-US" sz="1620" spc="-1" dirty="0">
                <a:solidFill>
                  <a:srgbClr val="FFFFFF"/>
                </a:solidFill>
              </a:rPr>
              <a:t> a la </a:t>
            </a:r>
            <a:r>
              <a:rPr lang="en-US" sz="1620" spc="-1" dirty="0" err="1">
                <a:solidFill>
                  <a:srgbClr val="FFFFFF"/>
                </a:solidFill>
              </a:rPr>
              <a:t>separación</a:t>
            </a:r>
            <a:r>
              <a:rPr lang="en-US" sz="1620" spc="-1" dirty="0">
                <a:solidFill>
                  <a:srgbClr val="FFFFFF"/>
                </a:solidFill>
              </a:rPr>
              <a:t> o la </a:t>
            </a:r>
            <a:r>
              <a:rPr lang="en-US" sz="1620" spc="-1" dirty="0" err="1">
                <a:solidFill>
                  <a:srgbClr val="FFFFFF"/>
                </a:solidFill>
              </a:rPr>
              <a:t>soledad</a:t>
            </a:r>
            <a:endParaRPr lang="en-US" sz="1620" spc="-1" dirty="0">
              <a:solidFill>
                <a:srgbClr val="000000"/>
              </a:solidFill>
            </a:endParaRPr>
          </a:p>
        </p:txBody>
      </p:sp>
      <p:sp>
        <p:nvSpPr>
          <p:cNvPr id="242" name="CustomShape 15"/>
          <p:cNvSpPr/>
          <p:nvPr/>
        </p:nvSpPr>
        <p:spPr>
          <a:xfrm>
            <a:off x="958973" y="1734701"/>
            <a:ext cx="5415602"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s-ES" sz="1620" spc="-1" dirty="0">
                <a:solidFill>
                  <a:srgbClr val="FFFFFF"/>
                </a:solidFill>
              </a:rPr>
              <a:t>Sin otras opciones: sin competencia, sin tentaciones a la infidelidad</a:t>
            </a:r>
            <a:endParaRPr lang="en-US" sz="1620" spc="-1" dirty="0">
              <a:solidFill>
                <a:srgbClr val="000000"/>
              </a:solidFill>
            </a:endParaRPr>
          </a:p>
        </p:txBody>
      </p:sp>
      <p:sp>
        <p:nvSpPr>
          <p:cNvPr id="243" name="CustomShape 16"/>
          <p:cNvSpPr/>
          <p:nvPr/>
        </p:nvSpPr>
        <p:spPr>
          <a:xfrm>
            <a:off x="958973" y="2214807"/>
            <a:ext cx="5415602"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Contacto</a:t>
            </a:r>
            <a:r>
              <a:rPr lang="en-US" sz="1620" spc="-1" dirty="0">
                <a:solidFill>
                  <a:srgbClr val="FFFFFF"/>
                </a:solidFill>
              </a:rPr>
              <a:t> continuo: </a:t>
            </a:r>
            <a:r>
              <a:rPr lang="en-US" sz="1620" spc="-1" dirty="0" err="1">
                <a:solidFill>
                  <a:srgbClr val="FFFFFF"/>
                </a:solidFill>
              </a:rPr>
              <a:t>ninguna</a:t>
            </a:r>
            <a:r>
              <a:rPr lang="en-US" sz="1620" spc="-1" dirty="0">
                <a:solidFill>
                  <a:srgbClr val="FFFFFF"/>
                </a:solidFill>
              </a:rPr>
              <a:t> </a:t>
            </a:r>
            <a:r>
              <a:rPr lang="en-US" sz="1620" spc="-1" dirty="0" err="1">
                <a:solidFill>
                  <a:srgbClr val="FFFFFF"/>
                </a:solidFill>
              </a:rPr>
              <a:t>otra</a:t>
            </a:r>
            <a:r>
              <a:rPr lang="en-US" sz="1620" spc="-1" dirty="0">
                <a:solidFill>
                  <a:srgbClr val="FFFFFF"/>
                </a:solidFill>
              </a:rPr>
              <a:t> </a:t>
            </a:r>
            <a:r>
              <a:rPr lang="en-US" sz="1620" spc="-1" dirty="0" err="1">
                <a:solidFill>
                  <a:srgbClr val="FFFFFF"/>
                </a:solidFill>
              </a:rPr>
              <a:t>influencia</a:t>
            </a:r>
            <a:r>
              <a:rPr lang="en-US" sz="1620" spc="-1" dirty="0">
                <a:solidFill>
                  <a:srgbClr val="FFFFFF"/>
                </a:solidFill>
              </a:rPr>
              <a:t> </a:t>
            </a:r>
            <a:r>
              <a:rPr lang="en-US" sz="1620" spc="-1" dirty="0" err="1">
                <a:solidFill>
                  <a:srgbClr val="FFFFFF"/>
                </a:solidFill>
              </a:rPr>
              <a:t>ni</a:t>
            </a:r>
            <a:r>
              <a:rPr lang="en-US" sz="1620" spc="-1" dirty="0">
                <a:solidFill>
                  <a:srgbClr val="FFFFFF"/>
                </a:solidFill>
              </a:rPr>
              <a:t> </a:t>
            </a:r>
            <a:r>
              <a:rPr lang="en-US" sz="1620" spc="-1" dirty="0" err="1">
                <a:solidFill>
                  <a:srgbClr val="FFFFFF"/>
                </a:solidFill>
              </a:rPr>
              <a:t>distracción</a:t>
            </a:r>
            <a:r>
              <a:rPr lang="en-US" sz="1620" spc="-1" dirty="0">
                <a:solidFill>
                  <a:srgbClr val="FFFFFF"/>
                </a:solidFill>
              </a:rPr>
              <a:t> </a:t>
            </a:r>
            <a:r>
              <a:rPr lang="en-US" sz="1620" spc="-1" dirty="0" err="1">
                <a:solidFill>
                  <a:srgbClr val="FFFFFF"/>
                </a:solidFill>
              </a:rPr>
              <a:t>competitiva</a:t>
            </a:r>
            <a:endParaRPr lang="en-US" sz="1620" spc="-1" dirty="0">
              <a:solidFill>
                <a:srgbClr val="000000"/>
              </a:solidFill>
            </a:endParaRPr>
          </a:p>
        </p:txBody>
      </p:sp>
      <p:sp>
        <p:nvSpPr>
          <p:cNvPr id="244" name="CustomShape 17"/>
          <p:cNvSpPr/>
          <p:nvPr/>
        </p:nvSpPr>
        <p:spPr>
          <a:xfrm>
            <a:off x="958973" y="3174694"/>
            <a:ext cx="5415602" cy="284464"/>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FF"/>
                </a:solidFill>
              </a:rPr>
              <a:t>Sin </a:t>
            </a:r>
            <a:r>
              <a:rPr lang="en-US" sz="1620" spc="-1" dirty="0" err="1">
                <a:solidFill>
                  <a:srgbClr val="FFFFFF"/>
                </a:solidFill>
              </a:rPr>
              <a:t>engaño</a:t>
            </a:r>
            <a:r>
              <a:rPr lang="en-US" sz="1620" spc="-1" dirty="0">
                <a:solidFill>
                  <a:srgbClr val="FFFFFF"/>
                </a:solidFill>
              </a:rPr>
              <a:t> (“</a:t>
            </a:r>
            <a:r>
              <a:rPr lang="en-US" sz="1620" spc="-1" dirty="0" err="1">
                <a:solidFill>
                  <a:srgbClr val="FFFFFF"/>
                </a:solidFill>
              </a:rPr>
              <a:t>desnudos</a:t>
            </a:r>
            <a:r>
              <a:rPr lang="en-US" sz="1620" spc="-1" dirty="0">
                <a:solidFill>
                  <a:srgbClr val="FFFFFF"/>
                </a:solidFill>
              </a:rPr>
              <a:t>”); sin </a:t>
            </a:r>
            <a:r>
              <a:rPr lang="en-US" sz="1620" spc="-1" dirty="0" err="1">
                <a:solidFill>
                  <a:srgbClr val="FFFFFF"/>
                </a:solidFill>
              </a:rPr>
              <a:t>miedo</a:t>
            </a:r>
            <a:r>
              <a:rPr lang="en-US" sz="1620" spc="-1" dirty="0">
                <a:solidFill>
                  <a:srgbClr val="FFFFFF"/>
                </a:solidFill>
              </a:rPr>
              <a:t> de </a:t>
            </a:r>
            <a:r>
              <a:rPr lang="en-US" sz="1620" spc="-1" dirty="0" err="1">
                <a:solidFill>
                  <a:srgbClr val="FFFFFF"/>
                </a:solidFill>
              </a:rPr>
              <a:t>ser</a:t>
            </a:r>
            <a:r>
              <a:rPr lang="en-US" sz="1620" spc="-1" dirty="0">
                <a:solidFill>
                  <a:srgbClr val="FFFFFF"/>
                </a:solidFill>
              </a:rPr>
              <a:t> </a:t>
            </a:r>
            <a:r>
              <a:rPr lang="en-US" sz="1620" spc="-1" dirty="0" err="1">
                <a:solidFill>
                  <a:srgbClr val="FFFFFF"/>
                </a:solidFill>
              </a:rPr>
              <a:t>engañados</a:t>
            </a:r>
            <a:endParaRPr lang="en-US" sz="1620" spc="-1" dirty="0">
              <a:solidFill>
                <a:srgbClr val="000000"/>
              </a:solidFill>
            </a:endParaRPr>
          </a:p>
        </p:txBody>
      </p:sp>
      <p:sp>
        <p:nvSpPr>
          <p:cNvPr id="245" name="CustomShape 18"/>
          <p:cNvSpPr/>
          <p:nvPr/>
        </p:nvSpPr>
        <p:spPr>
          <a:xfrm>
            <a:off x="917507" y="3654800"/>
            <a:ext cx="5589892"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FF"/>
                </a:solidFill>
              </a:rPr>
              <a:t>“No </a:t>
            </a:r>
            <a:r>
              <a:rPr lang="en-US" sz="1620" spc="-1" dirty="0" err="1">
                <a:solidFill>
                  <a:srgbClr val="FFFFFF"/>
                </a:solidFill>
              </a:rPr>
              <a:t>avergonzados</a:t>
            </a:r>
            <a:r>
              <a:rPr lang="en-US" sz="1620" spc="-1" dirty="0">
                <a:solidFill>
                  <a:srgbClr val="FFFFFF"/>
                </a:solidFill>
              </a:rPr>
              <a:t>”: ​​s</a:t>
            </a:r>
            <a:r>
              <a:rPr lang="es-ES" sz="1620" spc="-1" dirty="0">
                <a:solidFill>
                  <a:srgbClr val="FFFFFF"/>
                </a:solidFill>
              </a:rPr>
              <a:t>in motivo para vergüenza, sin falta de confianza en uno mismo</a:t>
            </a:r>
            <a:endParaRPr lang="en-US" sz="1620" spc="-1" dirty="0">
              <a:solidFill>
                <a:srgbClr val="000000"/>
              </a:solidFill>
            </a:endParaRPr>
          </a:p>
        </p:txBody>
      </p:sp>
      <p:sp>
        <p:nvSpPr>
          <p:cNvPr id="246" name="CustomShape 19"/>
          <p:cNvSpPr/>
          <p:nvPr/>
        </p:nvSpPr>
        <p:spPr>
          <a:xfrm>
            <a:off x="953141" y="4134581"/>
            <a:ext cx="5421434"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Relación</a:t>
            </a:r>
            <a:r>
              <a:rPr lang="en-US" sz="1620" spc="-1" dirty="0">
                <a:solidFill>
                  <a:srgbClr val="FFFFFF"/>
                </a:solidFill>
              </a:rPr>
              <a:t> </a:t>
            </a:r>
            <a:r>
              <a:rPr lang="en-US" sz="1620" spc="-1" dirty="0" err="1">
                <a:solidFill>
                  <a:srgbClr val="FFFFFF"/>
                </a:solidFill>
              </a:rPr>
              <a:t>cercana</a:t>
            </a:r>
            <a:r>
              <a:rPr lang="en-US" sz="1620" spc="-1" dirty="0">
                <a:solidFill>
                  <a:srgbClr val="FFFFFF"/>
                </a:solidFill>
              </a:rPr>
              <a:t>; </a:t>
            </a:r>
            <a:r>
              <a:rPr lang="en-US" sz="1620" spc="-1" dirty="0" err="1">
                <a:solidFill>
                  <a:srgbClr val="FFFFFF"/>
                </a:solidFill>
              </a:rPr>
              <a:t>compañerismo</a:t>
            </a:r>
            <a:r>
              <a:rPr lang="en-US" sz="1620" spc="-1" dirty="0">
                <a:solidFill>
                  <a:srgbClr val="FFFFFF"/>
                </a:solidFill>
              </a:rPr>
              <a:t> </a:t>
            </a:r>
            <a:r>
              <a:rPr lang="en-US" sz="1620" spc="-1" dirty="0" err="1">
                <a:solidFill>
                  <a:srgbClr val="FFFFFF"/>
                </a:solidFill>
              </a:rPr>
              <a:t>constante</a:t>
            </a:r>
            <a:r>
              <a:rPr lang="en-US" sz="1620" spc="-1" dirty="0">
                <a:solidFill>
                  <a:srgbClr val="FFFFFF"/>
                </a:solidFill>
              </a:rPr>
              <a:t> y perfecto; sin </a:t>
            </a:r>
            <a:r>
              <a:rPr lang="en-US" sz="1620" spc="-1" dirty="0" err="1">
                <a:solidFill>
                  <a:srgbClr val="FFFFFF"/>
                </a:solidFill>
              </a:rPr>
              <a:t>soledad</a:t>
            </a:r>
            <a:endParaRPr lang="en-US" sz="1620" spc="-1" dirty="0">
              <a:solidFill>
                <a:srgbClr val="000000"/>
              </a:solidFill>
            </a:endParaRPr>
          </a:p>
        </p:txBody>
      </p:sp>
      <p:sp>
        <p:nvSpPr>
          <p:cNvPr id="247" name="CustomShape 20"/>
          <p:cNvSpPr/>
          <p:nvPr/>
        </p:nvSpPr>
        <p:spPr>
          <a:xfrm>
            <a:off x="953141" y="4614687"/>
            <a:ext cx="5421434"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Presencia</a:t>
            </a:r>
            <a:r>
              <a:rPr lang="en-US" sz="1620" spc="-1" dirty="0">
                <a:solidFill>
                  <a:srgbClr val="FFFFFF"/>
                </a:solidFill>
              </a:rPr>
              <a:t> </a:t>
            </a:r>
            <a:r>
              <a:rPr lang="en-US" sz="1620" spc="-1" dirty="0" err="1">
                <a:solidFill>
                  <a:srgbClr val="FFFFFF"/>
                </a:solidFill>
              </a:rPr>
              <a:t>constante</a:t>
            </a:r>
            <a:r>
              <a:rPr lang="en-US" sz="1620" spc="-1" dirty="0">
                <a:solidFill>
                  <a:srgbClr val="FFFFFF"/>
                </a:solidFill>
              </a:rPr>
              <a:t> de Dios (</a:t>
            </a:r>
            <a:r>
              <a:rPr lang="en-US" sz="1620" spc="-1" dirty="0" err="1">
                <a:solidFill>
                  <a:srgbClr val="FFFFFF"/>
                </a:solidFill>
              </a:rPr>
              <a:t>andaban</a:t>
            </a:r>
            <a:r>
              <a:rPr lang="en-US" sz="1620" spc="-1" dirty="0">
                <a:solidFill>
                  <a:srgbClr val="FFFFFF"/>
                </a:solidFill>
              </a:rPr>
              <a:t> y </a:t>
            </a:r>
            <a:r>
              <a:rPr lang="en-US" sz="1620" spc="-1" dirty="0" err="1">
                <a:solidFill>
                  <a:srgbClr val="FFFFFF"/>
                </a:solidFill>
              </a:rPr>
              <a:t>hablaban</a:t>
            </a:r>
            <a:r>
              <a:rPr lang="en-US" sz="1620" spc="-1" dirty="0">
                <a:solidFill>
                  <a:srgbClr val="FFFFFF"/>
                </a:solidFill>
              </a:rPr>
              <a:t> con </a:t>
            </a:r>
            <a:r>
              <a:rPr lang="en-US" sz="1620" spc="-1" dirty="0" err="1">
                <a:solidFill>
                  <a:srgbClr val="FFFFFF"/>
                </a:solidFill>
              </a:rPr>
              <a:t>Él</a:t>
            </a:r>
            <a:r>
              <a:rPr lang="en-US" sz="1620" spc="-1" dirty="0">
                <a:solidFill>
                  <a:srgbClr val="FFFFFF"/>
                </a:solidFill>
              </a:rPr>
              <a:t>)</a:t>
            </a:r>
            <a:endParaRPr lang="en-US" sz="1620" spc="-1" dirty="0">
              <a:solidFill>
                <a:srgbClr val="000000"/>
              </a:solidFill>
            </a:endParaRPr>
          </a:p>
        </p:txBody>
      </p:sp>
      <p:sp>
        <p:nvSpPr>
          <p:cNvPr id="248" name="CustomShape 21"/>
          <p:cNvSpPr/>
          <p:nvPr/>
        </p:nvSpPr>
        <p:spPr>
          <a:xfrm>
            <a:off x="953141" y="5094792"/>
            <a:ext cx="5421434"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FF"/>
                </a:solidFill>
              </a:rPr>
              <a:t>Valor </a:t>
            </a:r>
            <a:r>
              <a:rPr lang="en-US" sz="1620" spc="-1" dirty="0" err="1">
                <a:solidFill>
                  <a:srgbClr val="FFFFFF"/>
                </a:solidFill>
              </a:rPr>
              <a:t>obvio</a:t>
            </a:r>
            <a:r>
              <a:rPr lang="en-US" sz="1620" spc="-1" dirty="0">
                <a:solidFill>
                  <a:srgbClr val="FFFFFF"/>
                </a:solidFill>
              </a:rPr>
              <a:t> ante </a:t>
            </a:r>
            <a:r>
              <a:rPr lang="en-US" sz="1620" spc="-1" dirty="0" err="1">
                <a:solidFill>
                  <a:srgbClr val="FFFFFF"/>
                </a:solidFill>
              </a:rPr>
              <a:t>los</a:t>
            </a:r>
            <a:r>
              <a:rPr lang="en-US" sz="1620" spc="-1" dirty="0">
                <a:solidFill>
                  <a:srgbClr val="FFFFFF"/>
                </a:solidFill>
              </a:rPr>
              <a:t> </a:t>
            </a:r>
            <a:r>
              <a:rPr lang="en-US" sz="1620" spc="-1" dirty="0" err="1">
                <a:solidFill>
                  <a:srgbClr val="FFFFFF"/>
                </a:solidFill>
              </a:rPr>
              <a:t>ojos</a:t>
            </a:r>
            <a:r>
              <a:rPr lang="en-US" sz="1620" spc="-1" dirty="0">
                <a:solidFill>
                  <a:srgbClr val="FFFFFF"/>
                </a:solidFill>
              </a:rPr>
              <a:t> de Dios: “imagen de Dios”; </a:t>
            </a:r>
            <a:r>
              <a:rPr lang="en-US" sz="1620" spc="-1" dirty="0" err="1">
                <a:solidFill>
                  <a:srgbClr val="FFFFFF"/>
                </a:solidFill>
              </a:rPr>
              <a:t>superioridad</a:t>
            </a:r>
            <a:r>
              <a:rPr lang="en-US" sz="1620" spc="-1" dirty="0">
                <a:solidFill>
                  <a:srgbClr val="FFFFFF"/>
                </a:solidFill>
              </a:rPr>
              <a:t> </a:t>
            </a:r>
            <a:r>
              <a:rPr lang="en-US" sz="1620" spc="-1" dirty="0" err="1">
                <a:solidFill>
                  <a:srgbClr val="FFFFFF"/>
                </a:solidFill>
              </a:rPr>
              <a:t>sobre</a:t>
            </a:r>
            <a:r>
              <a:rPr lang="en-US" sz="1620" spc="-1" dirty="0">
                <a:solidFill>
                  <a:srgbClr val="FFFFFF"/>
                </a:solidFill>
              </a:rPr>
              <a:t> </a:t>
            </a:r>
            <a:r>
              <a:rPr lang="en-US" sz="1620" spc="-1" dirty="0" err="1">
                <a:solidFill>
                  <a:srgbClr val="FFFFFF"/>
                </a:solidFill>
              </a:rPr>
              <a:t>los</a:t>
            </a:r>
            <a:r>
              <a:rPr lang="en-US" sz="1620" spc="-1" dirty="0">
                <a:solidFill>
                  <a:srgbClr val="FFFFFF"/>
                </a:solidFill>
              </a:rPr>
              <a:t> </a:t>
            </a:r>
            <a:r>
              <a:rPr lang="en-US" sz="1620" spc="-1" dirty="0" err="1">
                <a:solidFill>
                  <a:srgbClr val="FFFFFF"/>
                </a:solidFill>
              </a:rPr>
              <a:t>animales</a:t>
            </a:r>
            <a:endParaRPr lang="en-US" sz="1620" spc="-1" dirty="0">
              <a:solidFill>
                <a:srgbClr val="000000"/>
              </a:solidFill>
            </a:endParaRPr>
          </a:p>
        </p:txBody>
      </p:sp>
      <p:sp>
        <p:nvSpPr>
          <p:cNvPr id="249" name="CustomShape 22"/>
          <p:cNvSpPr/>
          <p:nvPr/>
        </p:nvSpPr>
        <p:spPr>
          <a:xfrm>
            <a:off x="953141" y="5574574"/>
            <a:ext cx="5421434"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Tiempo</a:t>
            </a:r>
            <a:r>
              <a:rPr lang="en-US" sz="1620" spc="-1" dirty="0">
                <a:solidFill>
                  <a:srgbClr val="FFFFFF"/>
                </a:solidFill>
              </a:rPr>
              <a:t> </a:t>
            </a:r>
            <a:r>
              <a:rPr lang="en-US" sz="1620" spc="-1" dirty="0" err="1">
                <a:solidFill>
                  <a:srgbClr val="FFFFFF"/>
                </a:solidFill>
              </a:rPr>
              <a:t>lleno</a:t>
            </a:r>
            <a:r>
              <a:rPr lang="en-US" sz="1620" spc="-1" dirty="0">
                <a:solidFill>
                  <a:srgbClr val="FFFFFF"/>
                </a:solidFill>
              </a:rPr>
              <a:t> de </a:t>
            </a:r>
            <a:r>
              <a:rPr lang="en-US" sz="1620" spc="-1" dirty="0" err="1">
                <a:solidFill>
                  <a:srgbClr val="FFFFFF"/>
                </a:solidFill>
              </a:rPr>
              <a:t>actividad</a:t>
            </a:r>
            <a:r>
              <a:rPr lang="en-US" sz="1620" spc="-1" dirty="0">
                <a:solidFill>
                  <a:srgbClr val="FFFFFF"/>
                </a:solidFill>
              </a:rPr>
              <a:t> con </a:t>
            </a:r>
            <a:r>
              <a:rPr lang="en-US" sz="1620" spc="-1" dirty="0" err="1">
                <a:solidFill>
                  <a:srgbClr val="FFFFFF"/>
                </a:solidFill>
              </a:rPr>
              <a:t>propósito</a:t>
            </a:r>
            <a:r>
              <a:rPr lang="en-US" sz="1620" spc="-1" dirty="0">
                <a:solidFill>
                  <a:srgbClr val="FFFFFF"/>
                </a:solidFill>
              </a:rPr>
              <a:t> (“</a:t>
            </a:r>
            <a:r>
              <a:rPr lang="en-US" sz="1620" spc="-1">
                <a:solidFill>
                  <a:srgbClr val="FFFFFF"/>
                </a:solidFill>
              </a:rPr>
              <a:t>ejercer</a:t>
            </a:r>
            <a:r>
              <a:rPr lang="en-US" sz="1620" spc="-1" dirty="0">
                <a:solidFill>
                  <a:srgbClr val="FFFFFF"/>
                </a:solidFill>
              </a:rPr>
              <a:t> </a:t>
            </a:r>
            <a:r>
              <a:rPr lang="en-US" sz="1620" spc="-1" dirty="0" err="1">
                <a:solidFill>
                  <a:srgbClr val="FFFFFF"/>
                </a:solidFill>
              </a:rPr>
              <a:t>dominio</a:t>
            </a:r>
            <a:r>
              <a:rPr lang="en-US" sz="1620" spc="-1" dirty="0">
                <a:solidFill>
                  <a:srgbClr val="FFFFFF"/>
                </a:solidFill>
              </a:rPr>
              <a:t>”, “</a:t>
            </a:r>
            <a:r>
              <a:rPr lang="en-US" sz="1620" spc="-1" dirty="0" err="1">
                <a:solidFill>
                  <a:srgbClr val="FFFFFF"/>
                </a:solidFill>
              </a:rPr>
              <a:t>cuidar</a:t>
            </a:r>
            <a:r>
              <a:rPr lang="en-US" sz="1620" spc="-1" dirty="0">
                <a:solidFill>
                  <a:srgbClr val="FFFFFF"/>
                </a:solidFill>
              </a:rPr>
              <a:t>”); </a:t>
            </a:r>
            <a:r>
              <a:rPr lang="en-US" sz="1620" spc="-1" dirty="0" err="1">
                <a:solidFill>
                  <a:srgbClr val="FFFFFF"/>
                </a:solidFill>
              </a:rPr>
              <a:t>papeles</a:t>
            </a:r>
            <a:r>
              <a:rPr lang="en-US" sz="1620" spc="-1" dirty="0">
                <a:solidFill>
                  <a:srgbClr val="FFFFFF"/>
                </a:solidFill>
              </a:rPr>
              <a:t> </a:t>
            </a:r>
            <a:r>
              <a:rPr lang="en-US" sz="1620" spc="-1" dirty="0" err="1">
                <a:solidFill>
                  <a:srgbClr val="FFFFFF"/>
                </a:solidFill>
              </a:rPr>
              <a:t>claros</a:t>
            </a:r>
            <a:endParaRPr lang="en-US" sz="1620" spc="-1" dirty="0">
              <a:solidFill>
                <a:srgbClr val="000000"/>
              </a:solidFill>
            </a:endParaRPr>
          </a:p>
        </p:txBody>
      </p:sp>
      <p:sp>
        <p:nvSpPr>
          <p:cNvPr id="250" name="CustomShape 23"/>
          <p:cNvSpPr/>
          <p:nvPr/>
        </p:nvSpPr>
        <p:spPr>
          <a:xfrm>
            <a:off x="953141" y="6054680"/>
            <a:ext cx="5421434" cy="284464"/>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FF"/>
                </a:solidFill>
              </a:rPr>
              <a:t>Sin </a:t>
            </a:r>
            <a:r>
              <a:rPr lang="en-US" sz="1620" spc="-1" dirty="0" err="1">
                <a:solidFill>
                  <a:srgbClr val="FFFFFF"/>
                </a:solidFill>
              </a:rPr>
              <a:t>tragedias</a:t>
            </a:r>
            <a:r>
              <a:rPr lang="en-US" sz="1620" spc="-1" dirty="0">
                <a:solidFill>
                  <a:srgbClr val="FFFFFF"/>
                </a:solidFill>
              </a:rPr>
              <a:t>, dolor, </a:t>
            </a:r>
            <a:r>
              <a:rPr lang="en-US" sz="1620" spc="-1" dirty="0" err="1">
                <a:solidFill>
                  <a:srgbClr val="FFFFFF"/>
                </a:solidFill>
              </a:rPr>
              <a:t>enfermedades</a:t>
            </a:r>
            <a:r>
              <a:rPr lang="en-US" sz="1620" spc="-1" dirty="0">
                <a:solidFill>
                  <a:srgbClr val="FFFFFF"/>
                </a:solidFill>
              </a:rPr>
              <a:t> </a:t>
            </a:r>
            <a:r>
              <a:rPr lang="en-US" sz="1620" spc="-1" dirty="0" err="1">
                <a:solidFill>
                  <a:srgbClr val="FFFFFF"/>
                </a:solidFill>
              </a:rPr>
              <a:t>ni</a:t>
            </a:r>
            <a:r>
              <a:rPr lang="en-US" sz="1620" spc="-1" dirty="0">
                <a:solidFill>
                  <a:srgbClr val="FFFFFF"/>
                </a:solidFill>
              </a:rPr>
              <a:t> traumas.</a:t>
            </a:r>
            <a:endParaRPr lang="en-US" sz="1620" spc="-1" dirty="0">
              <a:solidFill>
                <a:srgbClr val="000000"/>
              </a:solidFill>
            </a:endParaRPr>
          </a:p>
        </p:txBody>
      </p:sp>
      <p:sp>
        <p:nvSpPr>
          <p:cNvPr id="251" name="CustomShape 24"/>
          <p:cNvSpPr/>
          <p:nvPr/>
        </p:nvSpPr>
        <p:spPr>
          <a:xfrm>
            <a:off x="6641841" y="2700419"/>
            <a:ext cx="4434335"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err="1">
                <a:solidFill>
                  <a:srgbClr val="FFFFFF"/>
                </a:solidFill>
              </a:rPr>
              <a:t>Vidas</a:t>
            </a:r>
            <a:r>
              <a:rPr lang="en-US" sz="1620" spc="-1" dirty="0">
                <a:solidFill>
                  <a:srgbClr val="FFFFFF"/>
                </a:solidFill>
              </a:rPr>
              <a:t> </a:t>
            </a:r>
            <a:r>
              <a:rPr lang="en-US" sz="1620" spc="-1" dirty="0" err="1">
                <a:solidFill>
                  <a:srgbClr val="FFFFFF"/>
                </a:solidFill>
              </a:rPr>
              <a:t>puras</a:t>
            </a:r>
            <a:r>
              <a:rPr lang="en-US" sz="1620" spc="-1" dirty="0">
                <a:solidFill>
                  <a:srgbClr val="FFFFFF"/>
                </a:solidFill>
              </a:rPr>
              <a:t>; </a:t>
            </a:r>
            <a:r>
              <a:rPr lang="en-US" sz="1620" spc="-1" dirty="0" err="1">
                <a:solidFill>
                  <a:srgbClr val="FFFFFF"/>
                </a:solidFill>
              </a:rPr>
              <a:t>bondad</a:t>
            </a:r>
            <a:r>
              <a:rPr lang="en-US" sz="1620" spc="-1" dirty="0">
                <a:solidFill>
                  <a:srgbClr val="FFFFFF"/>
                </a:solidFill>
              </a:rPr>
              <a:t> </a:t>
            </a:r>
            <a:r>
              <a:rPr lang="en-US" sz="1620" spc="-1" dirty="0" err="1">
                <a:solidFill>
                  <a:srgbClr val="FFFFFF"/>
                </a:solidFill>
              </a:rPr>
              <a:t>constante</a:t>
            </a:r>
            <a:r>
              <a:rPr lang="en-US" sz="1620" spc="-1" dirty="0">
                <a:solidFill>
                  <a:srgbClr val="FFFFFF"/>
                </a:solidFill>
              </a:rPr>
              <a:t>; </a:t>
            </a:r>
            <a:r>
              <a:rPr lang="en-US" sz="1620" spc="-1" dirty="0" err="1">
                <a:solidFill>
                  <a:srgbClr val="FFFFFF"/>
                </a:solidFill>
              </a:rPr>
              <a:t>compasión</a:t>
            </a:r>
            <a:r>
              <a:rPr lang="en-US" sz="1620" spc="-1" dirty="0">
                <a:solidFill>
                  <a:srgbClr val="FFFFFF"/>
                </a:solidFill>
              </a:rPr>
              <a:t>; </a:t>
            </a:r>
            <a:r>
              <a:rPr lang="en-US" sz="1620" spc="-1" dirty="0" err="1">
                <a:solidFill>
                  <a:srgbClr val="FFFFFF"/>
                </a:solidFill>
              </a:rPr>
              <a:t>disculpas</a:t>
            </a:r>
            <a:r>
              <a:rPr lang="en-US" sz="1620" spc="-1" dirty="0">
                <a:solidFill>
                  <a:srgbClr val="FFFFFF"/>
                </a:solidFill>
              </a:rPr>
              <a:t> y </a:t>
            </a:r>
            <a:r>
              <a:rPr lang="en-US" sz="1620" spc="-1" dirty="0" err="1">
                <a:solidFill>
                  <a:srgbClr val="FFFFFF"/>
                </a:solidFill>
              </a:rPr>
              <a:t>perdón</a:t>
            </a:r>
            <a:r>
              <a:rPr lang="en-US" sz="1620" spc="-1" dirty="0">
                <a:solidFill>
                  <a:srgbClr val="FFFFFF"/>
                </a:solidFill>
              </a:rPr>
              <a:t> </a:t>
            </a:r>
            <a:r>
              <a:rPr lang="en-US" sz="1620" spc="-1" dirty="0" err="1">
                <a:solidFill>
                  <a:srgbClr val="FFFFFF"/>
                </a:solidFill>
              </a:rPr>
              <a:t>frecuentes</a:t>
            </a:r>
            <a:endParaRPr lang="en-US" sz="1620" spc="-1" dirty="0">
              <a:solidFill>
                <a:srgbClr val="000000"/>
              </a:solidFill>
            </a:endParaRPr>
          </a:p>
        </p:txBody>
      </p:sp>
      <p:sp>
        <p:nvSpPr>
          <p:cNvPr id="252" name="CustomShape 25"/>
          <p:cNvSpPr/>
          <p:nvPr/>
        </p:nvSpPr>
        <p:spPr>
          <a:xfrm>
            <a:off x="953141" y="2694588"/>
            <a:ext cx="5421434" cy="48387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spc="-1" dirty="0">
                <a:solidFill>
                  <a:srgbClr val="FFFFFF"/>
                </a:solidFill>
              </a:rPr>
              <a:t>Sin </a:t>
            </a:r>
            <a:r>
              <a:rPr lang="en-US" sz="1620" spc="-1" dirty="0" err="1">
                <a:solidFill>
                  <a:srgbClr val="FFFFFF"/>
                </a:solidFill>
              </a:rPr>
              <a:t>pecado</a:t>
            </a:r>
            <a:r>
              <a:rPr lang="en-US" sz="1620" spc="-1" dirty="0">
                <a:solidFill>
                  <a:srgbClr val="FFFFFF"/>
                </a:solidFill>
              </a:rPr>
              <a:t>, </a:t>
            </a:r>
            <a:r>
              <a:rPr lang="en-US" sz="1620" spc="-1" dirty="0" err="1">
                <a:solidFill>
                  <a:srgbClr val="FFFFFF"/>
                </a:solidFill>
              </a:rPr>
              <a:t>poca</a:t>
            </a:r>
            <a:r>
              <a:rPr lang="en-US" sz="1620" spc="-1" dirty="0">
                <a:solidFill>
                  <a:srgbClr val="FFFFFF"/>
                </a:solidFill>
              </a:rPr>
              <a:t> </a:t>
            </a:r>
            <a:r>
              <a:rPr lang="en-US" sz="1620" spc="-1" dirty="0" err="1">
                <a:solidFill>
                  <a:srgbClr val="FFFFFF"/>
                </a:solidFill>
              </a:rPr>
              <a:t>tentación</a:t>
            </a:r>
            <a:r>
              <a:rPr lang="en-US" sz="1620" spc="-1" dirty="0">
                <a:solidFill>
                  <a:srgbClr val="FFFFFF"/>
                </a:solidFill>
              </a:rPr>
              <a:t>: sin </a:t>
            </a:r>
            <a:r>
              <a:rPr lang="en-US" sz="1620" spc="-1" dirty="0" err="1">
                <a:solidFill>
                  <a:srgbClr val="FFFFFF"/>
                </a:solidFill>
              </a:rPr>
              <a:t>causas</a:t>
            </a:r>
            <a:r>
              <a:rPr lang="en-US" sz="1620" spc="-1" dirty="0">
                <a:solidFill>
                  <a:srgbClr val="FFFFFF"/>
                </a:solidFill>
              </a:rPr>
              <a:t> de </a:t>
            </a:r>
            <a:r>
              <a:rPr lang="en-US" sz="1620" spc="-1" dirty="0" err="1">
                <a:solidFill>
                  <a:srgbClr val="FFFFFF"/>
                </a:solidFill>
              </a:rPr>
              <a:t>daño</a:t>
            </a:r>
            <a:r>
              <a:rPr lang="en-US" sz="1620" spc="-1" dirty="0">
                <a:solidFill>
                  <a:srgbClr val="FFFFFF"/>
                </a:solidFill>
              </a:rPr>
              <a:t> personal, </a:t>
            </a:r>
            <a:r>
              <a:rPr lang="en-US" sz="1620" spc="-1" dirty="0" err="1">
                <a:solidFill>
                  <a:srgbClr val="FFFFFF"/>
                </a:solidFill>
              </a:rPr>
              <a:t>rencor</a:t>
            </a:r>
            <a:r>
              <a:rPr lang="en-US" sz="1620" spc="-1" dirty="0">
                <a:solidFill>
                  <a:srgbClr val="FFFFFF"/>
                </a:solidFill>
              </a:rPr>
              <a:t> o </a:t>
            </a:r>
            <a:r>
              <a:rPr lang="en-US" sz="1620" spc="-1" dirty="0" err="1">
                <a:solidFill>
                  <a:srgbClr val="FFFFFF"/>
                </a:solidFill>
              </a:rPr>
              <a:t>venganza</a:t>
            </a:r>
            <a:endParaRPr lang="en-US" sz="1620" spc="-1" dirty="0">
              <a:solidFill>
                <a:srgbClr val="000000"/>
              </a:solidFill>
            </a:endParaRPr>
          </a:p>
        </p:txBody>
      </p:sp>
      <p:sp>
        <p:nvSpPr>
          <p:cNvPr id="253" name="Line 26"/>
          <p:cNvSpPr/>
          <p:nvPr/>
        </p:nvSpPr>
        <p:spPr>
          <a:xfrm>
            <a:off x="6580288" y="754729"/>
            <a:ext cx="0" cy="5759970"/>
          </a:xfrm>
          <a:prstGeom prst="line">
            <a:avLst/>
          </a:prstGeom>
          <a:ln w="0">
            <a:noFill/>
          </a:ln>
        </p:spPr>
        <p:style>
          <a:lnRef idx="0">
            <a:scrgbClr r="0" g="0" b="0"/>
          </a:lnRef>
          <a:fillRef idx="0">
            <a:scrgbClr r="0" g="0" b="0"/>
          </a:fillRef>
          <a:effectRef idx="0">
            <a:scrgbClr r="0" g="0" b="0"/>
          </a:effectRef>
          <a:fontRef idx="minor"/>
        </p:style>
      </p:sp>
      <p:sp>
        <p:nvSpPr>
          <p:cNvPr id="254" name="Line 27"/>
          <p:cNvSpPr/>
          <p:nvPr/>
        </p:nvSpPr>
        <p:spPr>
          <a:xfrm>
            <a:off x="6439042" y="754729"/>
            <a:ext cx="0" cy="5759970"/>
          </a:xfrm>
          <a:prstGeom prst="line">
            <a:avLst/>
          </a:prstGeom>
          <a:ln w="9360">
            <a:solidFill>
              <a:srgbClr val="000000"/>
            </a:solidFill>
            <a:miter/>
          </a:ln>
        </p:spPr>
        <p:style>
          <a:lnRef idx="0">
            <a:scrgbClr r="0" g="0" b="0"/>
          </a:lnRef>
          <a:fillRef idx="0">
            <a:scrgbClr r="0" g="0" b="0"/>
          </a:fillRef>
          <a:effectRef idx="0">
            <a:scrgbClr r="0" g="0" b="0"/>
          </a:effectRef>
          <a:fontRef idx="minor"/>
        </p:style>
      </p:sp>
      <p:grpSp>
        <p:nvGrpSpPr>
          <p:cNvPr id="255" name="Group 28"/>
          <p:cNvGrpSpPr/>
          <p:nvPr/>
        </p:nvGrpSpPr>
        <p:grpSpPr>
          <a:xfrm>
            <a:off x="917506" y="754729"/>
            <a:ext cx="10595688" cy="5759970"/>
            <a:chOff x="341280" y="457200"/>
            <a:chExt cx="11774520" cy="6400800"/>
          </a:xfrm>
        </p:grpSpPr>
        <p:sp>
          <p:nvSpPr>
            <p:cNvPr id="256" name="Line 29"/>
            <p:cNvSpPr/>
            <p:nvPr/>
          </p:nvSpPr>
          <p:spPr>
            <a:xfrm>
              <a:off x="341280" y="99036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57" name="Line 30"/>
            <p:cNvSpPr/>
            <p:nvPr/>
          </p:nvSpPr>
          <p:spPr>
            <a:xfrm>
              <a:off x="341280" y="152388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58" name="Line 31"/>
            <p:cNvSpPr/>
            <p:nvPr/>
          </p:nvSpPr>
          <p:spPr>
            <a:xfrm>
              <a:off x="341280" y="20574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59" name="Line 32"/>
            <p:cNvSpPr/>
            <p:nvPr/>
          </p:nvSpPr>
          <p:spPr>
            <a:xfrm>
              <a:off x="341280" y="259056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0" name="Line 33"/>
            <p:cNvSpPr/>
            <p:nvPr/>
          </p:nvSpPr>
          <p:spPr>
            <a:xfrm>
              <a:off x="341280" y="312408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1" name="Line 34"/>
            <p:cNvSpPr/>
            <p:nvPr/>
          </p:nvSpPr>
          <p:spPr>
            <a:xfrm>
              <a:off x="341280" y="36576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2" name="Line 35"/>
            <p:cNvSpPr/>
            <p:nvPr/>
          </p:nvSpPr>
          <p:spPr>
            <a:xfrm>
              <a:off x="341280" y="472428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3" name="Line 36"/>
            <p:cNvSpPr/>
            <p:nvPr/>
          </p:nvSpPr>
          <p:spPr>
            <a:xfrm>
              <a:off x="341280" y="52578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4" name="Line 37"/>
            <p:cNvSpPr/>
            <p:nvPr/>
          </p:nvSpPr>
          <p:spPr>
            <a:xfrm>
              <a:off x="341280" y="579132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5" name="Line 38"/>
            <p:cNvSpPr/>
            <p:nvPr/>
          </p:nvSpPr>
          <p:spPr>
            <a:xfrm>
              <a:off x="341280" y="632484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6" name="Line 39"/>
            <p:cNvSpPr/>
            <p:nvPr/>
          </p:nvSpPr>
          <p:spPr>
            <a:xfrm>
              <a:off x="341280" y="68580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7" name="Line 40"/>
            <p:cNvSpPr/>
            <p:nvPr/>
          </p:nvSpPr>
          <p:spPr>
            <a:xfrm>
              <a:off x="341280" y="45720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268" name="Line 41"/>
            <p:cNvSpPr/>
            <p:nvPr/>
          </p:nvSpPr>
          <p:spPr>
            <a:xfrm>
              <a:off x="341280" y="4191120"/>
              <a:ext cx="11774520" cy="0"/>
            </a:xfrm>
            <a:prstGeom prst="line">
              <a:avLst/>
            </a:prstGeom>
            <a:ln w="12600">
              <a:solidFill>
                <a:srgbClr val="FFFFFF"/>
              </a:solidFill>
              <a:miter/>
            </a:ln>
          </p:spPr>
          <p:style>
            <a:lnRef idx="0">
              <a:scrgbClr r="0" g="0" b="0"/>
            </a:lnRef>
            <a:fillRef idx="0">
              <a:scrgbClr r="0" g="0" b="0"/>
            </a:fillRef>
            <a:effectRef idx="0">
              <a:scrgbClr r="0" g="0" b="0"/>
            </a:effectRef>
            <a:fontRef idx="minor"/>
          </p:style>
        </p:sp>
      </p:grpSp>
      <p:sp>
        <p:nvSpPr>
          <p:cNvPr id="269" name="CustomShape 42"/>
          <p:cNvSpPr/>
          <p:nvPr/>
        </p:nvSpPr>
        <p:spPr>
          <a:xfrm>
            <a:off x="6301684" y="823408"/>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0" name="CustomShape 43"/>
          <p:cNvSpPr/>
          <p:nvPr/>
        </p:nvSpPr>
        <p:spPr>
          <a:xfrm>
            <a:off x="6301684" y="1303190"/>
            <a:ext cx="274392" cy="343072"/>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1" name="CustomShape 44"/>
          <p:cNvSpPr/>
          <p:nvPr/>
        </p:nvSpPr>
        <p:spPr>
          <a:xfrm>
            <a:off x="6301684" y="1783294"/>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2" name="CustomShape 45"/>
          <p:cNvSpPr/>
          <p:nvPr/>
        </p:nvSpPr>
        <p:spPr>
          <a:xfrm>
            <a:off x="6301684" y="2263400"/>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3" name="CustomShape 46"/>
          <p:cNvSpPr/>
          <p:nvPr/>
        </p:nvSpPr>
        <p:spPr>
          <a:xfrm>
            <a:off x="6301684" y="2743181"/>
            <a:ext cx="274392" cy="343072"/>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4" name="CustomShape 47"/>
          <p:cNvSpPr/>
          <p:nvPr/>
        </p:nvSpPr>
        <p:spPr>
          <a:xfrm>
            <a:off x="6301684" y="3223287"/>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5" name="CustomShape 48"/>
          <p:cNvSpPr/>
          <p:nvPr/>
        </p:nvSpPr>
        <p:spPr>
          <a:xfrm>
            <a:off x="6301684" y="3703392"/>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6" name="CustomShape 49"/>
          <p:cNvSpPr/>
          <p:nvPr/>
        </p:nvSpPr>
        <p:spPr>
          <a:xfrm>
            <a:off x="6301684" y="4183174"/>
            <a:ext cx="274392" cy="343072"/>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7" name="CustomShape 50"/>
          <p:cNvSpPr/>
          <p:nvPr/>
        </p:nvSpPr>
        <p:spPr>
          <a:xfrm>
            <a:off x="6301684" y="4663280"/>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8" name="CustomShape 51"/>
          <p:cNvSpPr/>
          <p:nvPr/>
        </p:nvSpPr>
        <p:spPr>
          <a:xfrm>
            <a:off x="6301684" y="5143385"/>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79" name="CustomShape 52"/>
          <p:cNvSpPr/>
          <p:nvPr/>
        </p:nvSpPr>
        <p:spPr>
          <a:xfrm>
            <a:off x="6301684" y="5623167"/>
            <a:ext cx="274392" cy="343072"/>
          </a:xfrm>
          <a:custGeom>
            <a:avLst/>
            <a:gdLst/>
            <a:ahLst/>
            <a:cxnLst/>
            <a:rect l="0" t="0" r="r" b="b"/>
            <a:pathLst>
              <a:path w="849" h="1061">
                <a:moveTo>
                  <a:pt x="0" y="265"/>
                </a:moveTo>
                <a:lnTo>
                  <a:pt x="636" y="265"/>
                </a:lnTo>
                <a:lnTo>
                  <a:pt x="636" y="0"/>
                </a:lnTo>
                <a:lnTo>
                  <a:pt x="848" y="530"/>
                </a:lnTo>
                <a:lnTo>
                  <a:pt x="636" y="1060"/>
                </a:lnTo>
                <a:lnTo>
                  <a:pt x="636" y="795"/>
                </a:lnTo>
                <a:lnTo>
                  <a:pt x="0" y="795"/>
                </a:lnTo>
                <a:lnTo>
                  <a:pt x="0" y="265"/>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280" name="CustomShape 53"/>
          <p:cNvSpPr/>
          <p:nvPr/>
        </p:nvSpPr>
        <p:spPr>
          <a:xfrm>
            <a:off x="6301684" y="6103272"/>
            <a:ext cx="274392" cy="342748"/>
          </a:xfrm>
          <a:custGeom>
            <a:avLst/>
            <a:gdLst/>
            <a:ahLst/>
            <a:cxnLst/>
            <a:rect l="0" t="0" r="r" b="b"/>
            <a:pathLst>
              <a:path w="849" h="1060">
                <a:moveTo>
                  <a:pt x="0" y="264"/>
                </a:moveTo>
                <a:lnTo>
                  <a:pt x="636" y="264"/>
                </a:lnTo>
                <a:lnTo>
                  <a:pt x="636" y="0"/>
                </a:lnTo>
                <a:lnTo>
                  <a:pt x="848" y="529"/>
                </a:lnTo>
                <a:lnTo>
                  <a:pt x="636" y="1059"/>
                </a:lnTo>
                <a:lnTo>
                  <a:pt x="636" y="794"/>
                </a:lnTo>
                <a:lnTo>
                  <a:pt x="0" y="794"/>
                </a:lnTo>
                <a:lnTo>
                  <a:pt x="0" y="264"/>
                </a:lnTo>
              </a:path>
            </a:pathLst>
          </a:custGeom>
          <a:solidFill>
            <a:srgbClr val="66FFFF"/>
          </a:solidFill>
          <a:ln w="9360">
            <a:solidFill>
              <a:srgbClr val="000000"/>
            </a:solidFill>
            <a:miter/>
          </a:ln>
          <a:effectLst>
            <a:outerShdw dist="17819" dir="2700000">
              <a:srgbClr val="808080"/>
            </a:outerShdw>
          </a:effectLst>
        </p:spPr>
        <p:style>
          <a:lnRef idx="0">
            <a:scrgbClr r="0" g="0" b="0"/>
          </a:lnRef>
          <a:fillRef idx="0">
            <a:scrgbClr r="0" g="0" b="0"/>
          </a:fillRef>
          <a:effectRef idx="0">
            <a:scrgbClr r="0" g="0" b="0"/>
          </a:effectRef>
          <a:fontRef idx="minor"/>
        </p:style>
      </p:sp>
      <p:sp>
        <p:nvSpPr>
          <p:cNvPr id="55" name="TextBox 54">
            <a:extLst>
              <a:ext uri="{FF2B5EF4-FFF2-40B4-BE49-F238E27FC236}">
                <a16:creationId xmlns:a16="http://schemas.microsoft.com/office/drawing/2014/main" xmlns="" id="{5D94038E-CA78-AA7C-A216-362D4EB947AE}"/>
              </a:ext>
            </a:extLst>
          </p:cNvPr>
          <p:cNvSpPr txBox="1"/>
          <p:nvPr/>
        </p:nvSpPr>
        <p:spPr>
          <a:xfrm rot="20359951">
            <a:off x="9822955" y="152277"/>
            <a:ext cx="1765227" cy="535531"/>
          </a:xfrm>
          <a:prstGeom prst="rect">
            <a:avLst/>
          </a:prstGeom>
          <a:noFill/>
        </p:spPr>
        <p:txBody>
          <a:bodyPr wrap="none" rtlCol="0">
            <a:spAutoFit/>
          </a:bodyPr>
          <a:lstStyle/>
          <a:p>
            <a:pPr fontAlgn="base">
              <a:spcBef>
                <a:spcPct val="0"/>
              </a:spcBef>
              <a:spcAft>
                <a:spcPct val="0"/>
              </a:spcAft>
              <a:defRPr/>
            </a:pPr>
            <a:r>
              <a:rPr lang="en-US" sz="2880" b="1" i="1" dirty="0">
                <a:solidFill>
                  <a:srgbClr val="66FFFF"/>
                </a:solidFill>
              </a:rPr>
              <a:t>¡</a:t>
            </a:r>
            <a:r>
              <a:rPr lang="en-US" sz="2880" b="1" i="1" dirty="0" err="1">
                <a:solidFill>
                  <a:srgbClr val="66FFFF"/>
                </a:solidFill>
              </a:rPr>
              <a:t>Repaso</a:t>
            </a:r>
            <a:r>
              <a:rPr lang="en-US" sz="2880" b="1" i="1" dirty="0">
                <a:solidFill>
                  <a:srgbClr val="66FFFF"/>
                </a:solidFill>
              </a:rPr>
              <a:t>!</a:t>
            </a:r>
          </a:p>
        </p:txBody>
      </p:sp>
    </p:spTree>
    <p:extLst>
      <p:ext uri="{BB962C8B-B14F-4D97-AF65-F5344CB8AC3E}">
        <p14:creationId xmlns:p14="http://schemas.microsoft.com/office/powerpoint/2010/main" val="291535020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4440" b="1" dirty="0"/>
              <a:t>La </a:t>
            </a:r>
            <a:r>
              <a:rPr lang="en-US" sz="4440" b="1" dirty="0" err="1"/>
              <a:t>estructura</a:t>
            </a:r>
            <a:r>
              <a:rPr lang="en-US" sz="4440" b="1" dirty="0"/>
              <a:t> de </a:t>
            </a:r>
            <a:r>
              <a:rPr lang="en-US" sz="4440" b="1" dirty="0" err="1"/>
              <a:t>Efesios</a:t>
            </a:r>
            <a:endParaRPr lang="en-US" sz="4440" b="1" dirty="0">
              <a:solidFill>
                <a:srgbClr val="92D050"/>
              </a:solidFill>
            </a:endParaRPr>
          </a:p>
        </p:txBody>
      </p:sp>
      <p:sp>
        <p:nvSpPr>
          <p:cNvPr id="9" name="TextBox 8"/>
          <p:cNvSpPr txBox="1"/>
          <p:nvPr/>
        </p:nvSpPr>
        <p:spPr>
          <a:xfrm>
            <a:off x="6961709" y="4802221"/>
            <a:ext cx="2710927" cy="1126462"/>
          </a:xfrm>
          <a:prstGeom prst="rect">
            <a:avLst/>
          </a:prstGeom>
          <a:noFill/>
          <a:ln>
            <a:solidFill>
              <a:schemeClr val="tx1">
                <a:lumMod val="75000"/>
              </a:schemeClr>
            </a:solidFill>
          </a:ln>
        </p:spPr>
        <p:txBody>
          <a:bodyPr wrap="square" rtlCol="0">
            <a:spAutoFit/>
          </a:bodyPr>
          <a:lstStyle/>
          <a:p>
            <a:pPr algn="ctr" defTabSz="427939">
              <a:defRPr/>
            </a:pPr>
            <a:r>
              <a:rPr lang="en-US" sz="3360" b="1" dirty="0">
                <a:solidFill>
                  <a:srgbClr val="0070C0"/>
                </a:solidFill>
              </a:rPr>
              <a:t>El </a:t>
            </a:r>
            <a:r>
              <a:rPr lang="en-US" sz="3360" b="1" dirty="0" err="1">
                <a:solidFill>
                  <a:srgbClr val="0070C0"/>
                </a:solidFill>
              </a:rPr>
              <a:t>andar</a:t>
            </a:r>
            <a:endParaRPr lang="en-US" sz="3360" b="1" dirty="0">
              <a:solidFill>
                <a:srgbClr val="0070C0"/>
              </a:solidFill>
            </a:endParaRPr>
          </a:p>
          <a:p>
            <a:pPr algn="ctr" defTabSz="427939">
              <a:defRPr/>
            </a:pPr>
            <a:r>
              <a:rPr lang="en-US" sz="3360" b="1" dirty="0">
                <a:solidFill>
                  <a:srgbClr val="0070C0"/>
                </a:solidFill>
              </a:rPr>
              <a:t>(cps. 4-6)</a:t>
            </a:r>
          </a:p>
        </p:txBody>
      </p:sp>
      <p:sp>
        <p:nvSpPr>
          <p:cNvPr id="10" name="TextBox 9"/>
          <p:cNvSpPr txBox="1"/>
          <p:nvPr/>
        </p:nvSpPr>
        <p:spPr>
          <a:xfrm>
            <a:off x="2727499" y="4828041"/>
            <a:ext cx="2775473" cy="1126462"/>
          </a:xfrm>
          <a:prstGeom prst="rect">
            <a:avLst/>
          </a:prstGeom>
          <a:noFill/>
          <a:ln>
            <a:solidFill>
              <a:schemeClr val="tx1">
                <a:lumMod val="75000"/>
              </a:schemeClr>
            </a:solidFill>
          </a:ln>
        </p:spPr>
        <p:txBody>
          <a:bodyPr wrap="square" rtlCol="0">
            <a:spAutoFit/>
          </a:bodyPr>
          <a:lstStyle/>
          <a:p>
            <a:pPr algn="ctr" defTabSz="427939">
              <a:defRPr/>
            </a:pPr>
            <a:r>
              <a:rPr lang="en-US" sz="3360" b="1" dirty="0">
                <a:solidFill>
                  <a:srgbClr val="FFC000"/>
                </a:solidFill>
              </a:rPr>
              <a:t>La </a:t>
            </a:r>
            <a:r>
              <a:rPr lang="en-US" sz="3360" b="1" dirty="0" err="1">
                <a:solidFill>
                  <a:srgbClr val="FFC000"/>
                </a:solidFill>
              </a:rPr>
              <a:t>vocación</a:t>
            </a:r>
            <a:endParaRPr lang="en-US" sz="3360" b="1" dirty="0">
              <a:solidFill>
                <a:srgbClr val="FFC000"/>
              </a:solidFill>
            </a:endParaRPr>
          </a:p>
          <a:p>
            <a:pPr algn="ctr" defTabSz="427939">
              <a:defRPr/>
            </a:pPr>
            <a:r>
              <a:rPr lang="en-US" sz="3360" b="1" dirty="0">
                <a:solidFill>
                  <a:srgbClr val="FFC000"/>
                </a:solidFill>
              </a:rPr>
              <a:t>(cps. 1-3)</a:t>
            </a:r>
          </a:p>
        </p:txBody>
      </p:sp>
      <p:sp>
        <p:nvSpPr>
          <p:cNvPr id="6" name="TextBox 5">
            <a:extLst>
              <a:ext uri="{FF2B5EF4-FFF2-40B4-BE49-F238E27FC236}">
                <a16:creationId xmlns:a16="http://schemas.microsoft.com/office/drawing/2014/main" xmlns="" id="{0E86E774-29F3-4AFF-82E3-42B677B2F757}"/>
              </a:ext>
            </a:extLst>
          </p:cNvPr>
          <p:cNvSpPr txBox="1"/>
          <p:nvPr/>
        </p:nvSpPr>
        <p:spPr>
          <a:xfrm>
            <a:off x="1044735" y="2240731"/>
            <a:ext cx="10278560" cy="1421928"/>
          </a:xfrm>
          <a:prstGeom prst="rect">
            <a:avLst/>
          </a:prstGeom>
          <a:noFill/>
        </p:spPr>
        <p:txBody>
          <a:bodyPr wrap="square" rtlCol="0">
            <a:spAutoFit/>
          </a:bodyPr>
          <a:lstStyle/>
          <a:p>
            <a:pPr defTabSz="427939">
              <a:defRPr/>
            </a:pPr>
            <a:r>
              <a:rPr lang="en-US" sz="2400" b="1" i="1" dirty="0">
                <a:solidFill>
                  <a:prstClr val="white"/>
                </a:solidFill>
              </a:rPr>
              <a:t>“</a:t>
            </a:r>
            <a:r>
              <a:rPr lang="es-ES" sz="2880" i="1" dirty="0">
                <a:solidFill>
                  <a:prstClr val="white"/>
                </a:solidFill>
              </a:rPr>
              <a:t>Yo, pues, prisionero del Señor, les ruego que ustedes </a:t>
            </a:r>
            <a:r>
              <a:rPr lang="es-ES" sz="2880" i="1" dirty="0">
                <a:solidFill>
                  <a:srgbClr val="0070C0"/>
                </a:solidFill>
              </a:rPr>
              <a:t>vivan </a:t>
            </a:r>
            <a:r>
              <a:rPr lang="en-US" sz="2880" i="1" dirty="0">
                <a:solidFill>
                  <a:srgbClr val="0070C0"/>
                </a:solidFill>
              </a:rPr>
              <a:t>[and</a:t>
            </a:r>
            <a:r>
              <a:rPr lang="es-ES" sz="2880" i="1" dirty="0" err="1">
                <a:solidFill>
                  <a:srgbClr val="0070C0"/>
                </a:solidFill>
              </a:rPr>
              <a:t>éis</a:t>
            </a:r>
            <a:r>
              <a:rPr lang="es-ES" sz="2880" i="1" dirty="0">
                <a:solidFill>
                  <a:srgbClr val="0070C0"/>
                </a:solidFill>
              </a:rPr>
              <a:t>, RV60</a:t>
            </a:r>
            <a:r>
              <a:rPr lang="en-US" sz="2880" i="1" dirty="0">
                <a:solidFill>
                  <a:srgbClr val="0070C0"/>
                </a:solidFill>
              </a:rPr>
              <a:t>] </a:t>
            </a:r>
            <a:r>
              <a:rPr lang="es-ES" sz="2880" i="1" dirty="0">
                <a:solidFill>
                  <a:srgbClr val="0070C0"/>
                </a:solidFill>
              </a:rPr>
              <a:t>de una manera</a:t>
            </a:r>
            <a:r>
              <a:rPr lang="es-ES" sz="2880" i="1" dirty="0">
                <a:solidFill>
                  <a:prstClr val="white"/>
                </a:solidFill>
              </a:rPr>
              <a:t> digna de </a:t>
            </a:r>
            <a:r>
              <a:rPr lang="es-ES" sz="2880" i="1" dirty="0">
                <a:solidFill>
                  <a:srgbClr val="FFC000"/>
                </a:solidFill>
              </a:rPr>
              <a:t>la vocación </a:t>
            </a:r>
            <a:r>
              <a:rPr lang="es-ES" sz="2880" i="1" dirty="0">
                <a:solidFill>
                  <a:prstClr val="white"/>
                </a:solidFill>
              </a:rPr>
              <a:t>con que han sido llamados”. </a:t>
            </a:r>
            <a:r>
              <a:rPr lang="en-US" sz="2400" b="1" dirty="0" err="1">
                <a:solidFill>
                  <a:prstClr val="white"/>
                </a:solidFill>
              </a:rPr>
              <a:t>Efesios</a:t>
            </a:r>
            <a:r>
              <a:rPr lang="en-US" sz="2400" b="1" dirty="0">
                <a:solidFill>
                  <a:prstClr val="white"/>
                </a:solidFill>
              </a:rPr>
              <a:t> 4:1</a:t>
            </a:r>
          </a:p>
        </p:txBody>
      </p:sp>
    </p:spTree>
    <p:extLst>
      <p:ext uri="{BB962C8B-B14F-4D97-AF65-F5344CB8AC3E}">
        <p14:creationId xmlns:p14="http://schemas.microsoft.com/office/powerpoint/2010/main" val="423994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ACE5D-2794-4FD9-A99C-5BAE9924816F}"/>
              </a:ext>
            </a:extLst>
          </p:cNvPr>
          <p:cNvSpPr>
            <a:spLocks noGrp="1"/>
          </p:cNvSpPr>
          <p:nvPr>
            <p:ph type="title"/>
          </p:nvPr>
        </p:nvSpPr>
        <p:spPr>
          <a:xfrm>
            <a:off x="610394" y="76200"/>
            <a:ext cx="10972800" cy="609600"/>
          </a:xfrm>
        </p:spPr>
        <p:txBody>
          <a:bodyPr/>
          <a:lstStyle/>
          <a:p>
            <a:pPr rtl="0"/>
            <a:r>
              <a:rPr lang="en-US" sz="4800" dirty="0"/>
              <a:t>Referencias a la creación en Efesios</a:t>
            </a:r>
          </a:p>
        </p:txBody>
      </p:sp>
      <p:sp>
        <p:nvSpPr>
          <p:cNvPr id="3" name="Content Placeholder 2">
            <a:extLst>
              <a:ext uri="{FF2B5EF4-FFF2-40B4-BE49-F238E27FC236}">
                <a16:creationId xmlns:a16="http://schemas.microsoft.com/office/drawing/2014/main" xmlns="" id="{145F24B1-CFA2-4997-89AA-61CC463E6C7B}"/>
              </a:ext>
            </a:extLst>
          </p:cNvPr>
          <p:cNvSpPr>
            <a:spLocks noGrp="1"/>
          </p:cNvSpPr>
          <p:nvPr>
            <p:ph idx="1"/>
          </p:nvPr>
        </p:nvSpPr>
        <p:spPr>
          <a:xfrm>
            <a:off x="834264" y="1078361"/>
            <a:ext cx="10682716" cy="5585122"/>
          </a:xfrm>
        </p:spPr>
        <p:txBody>
          <a:bodyPr>
            <a:normAutofit lnSpcReduction="10000"/>
          </a:bodyPr>
          <a:lstStyle/>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Antes de la </a:t>
            </a:r>
            <a:r>
              <a:rPr lang="en-US" sz="2880" b="0" dirty="0" err="1">
                <a:latin typeface="Arial" panose="020B0604020202020204" pitchFamily="34" charset="0"/>
                <a:ea typeface="Times New Roman" panose="02020603050405020304" pitchFamily="18" charset="0"/>
              </a:rPr>
              <a:t>creación</a:t>
            </a:r>
            <a:r>
              <a:rPr lang="en-US" sz="2880" b="0" dirty="0">
                <a:latin typeface="Arial" panose="020B0604020202020204" pitchFamily="34" charset="0"/>
                <a:ea typeface="Times New Roman" panose="02020603050405020304" pitchFamily="18" charset="0"/>
              </a:rPr>
              <a:t> </a:t>
            </a:r>
            <a:r>
              <a:rPr lang="en-US" sz="2880" b="0" dirty="0">
                <a:latin typeface="Arial" panose="020B0604020202020204" pitchFamily="34" charset="0"/>
                <a:ea typeface="Times New Roman" panose="02020603050405020304" pitchFamily="18" charset="0"/>
              </a:rPr>
              <a:t>(1:4; 3:9 – “</a:t>
            </a:r>
            <a:r>
              <a:rPr lang="en-US" sz="2880" b="0" dirty="0" err="1">
                <a:solidFill>
                  <a:srgbClr val="FFFF00"/>
                </a:solidFill>
                <a:latin typeface="Arial" panose="020B0604020202020204" pitchFamily="34" charset="0"/>
                <a:ea typeface="Times New Roman" panose="02020603050405020304" pitchFamily="18" charset="0"/>
              </a:rPr>
              <a:t>creó</a:t>
            </a:r>
            <a:r>
              <a:rPr lang="en-US" sz="2880" b="0" dirty="0">
                <a:solidFill>
                  <a:srgbClr val="FFFF00"/>
                </a:solidFill>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todas</a:t>
            </a:r>
            <a:r>
              <a:rPr lang="en-US" sz="2880" b="0" dirty="0">
                <a:latin typeface="Arial" panose="020B0604020202020204" pitchFamily="34" charset="0"/>
                <a:ea typeface="Times New Roman" panose="02020603050405020304" pitchFamily="18" charset="0"/>
              </a:rPr>
              <a:t> </a:t>
            </a:r>
            <a:r>
              <a:rPr lang="en-US" sz="2880" b="0" dirty="0">
                <a:latin typeface="Arial" panose="020B0604020202020204" pitchFamily="34" charset="0"/>
                <a:ea typeface="Times New Roman" panose="02020603050405020304" pitchFamily="18" charset="0"/>
              </a:rPr>
              <a:t>las cosas en Cristo”)</a:t>
            </a: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Cielos y tierra (1:3-4, 10)</a:t>
            </a: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Luz contra oscuridad (5:8) </a:t>
            </a:r>
            <a:endParaRPr lang="en-US" sz="2880" b="0" dirty="0">
              <a:latin typeface="Times New Roman" panose="02020603050405020304" pitchFamily="18" charset="0"/>
              <a:ea typeface="Times New Roman" panose="02020603050405020304" pitchFamily="18" charset="0"/>
            </a:endParaRPr>
          </a:p>
          <a:p>
            <a:pPr>
              <a:spcBef>
                <a:spcPts val="0"/>
              </a:spcBef>
              <a:spcAft>
                <a:spcPts val="0"/>
              </a:spcAft>
              <a:buFont typeface="Symbol" panose="05050102010706020507" pitchFamily="18" charset="2"/>
              <a:buChar char=""/>
            </a:pPr>
            <a:r>
              <a:rPr lang="en-US" sz="2880" b="0" dirty="0" err="1">
                <a:latin typeface="Arial" panose="020B0604020202020204" pitchFamily="34" charset="0"/>
                <a:ea typeface="Times New Roman" panose="02020603050405020304" pitchFamily="18" charset="0"/>
              </a:rPr>
              <a:t>Puso</a:t>
            </a:r>
            <a:r>
              <a:rPr lang="en-US" sz="2880" b="0" dirty="0">
                <a:latin typeface="Arial" panose="020B0604020202020204" pitchFamily="34" charset="0"/>
                <a:ea typeface="Times New Roman" panose="02020603050405020304" pitchFamily="18" charset="0"/>
              </a:rPr>
              <a:t> </a:t>
            </a:r>
            <a:r>
              <a:rPr lang="en-US" sz="2880" b="0" dirty="0">
                <a:latin typeface="Arial" panose="020B0604020202020204" pitchFamily="34" charset="0"/>
                <a:ea typeface="Times New Roman" panose="02020603050405020304" pitchFamily="18" charset="0"/>
              </a:rPr>
              <a:t>Su Espíritu (aliento) en nosotros (1:13; 2:18; 3:16)</a:t>
            </a:r>
            <a:endParaRPr lang="en-US" sz="2880" b="0" dirty="0">
              <a:latin typeface="Times New Roman" panose="02020603050405020304" pitchFamily="18" charset="0"/>
              <a:ea typeface="Times New Roman" panose="02020603050405020304" pitchFamily="18" charset="0"/>
            </a:endParaRP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Nos dio vida (2:1,5)</a:t>
            </a:r>
            <a:endParaRPr lang="en-US" sz="2880" b="0" dirty="0">
              <a:latin typeface="Times New Roman" panose="02020603050405020304" pitchFamily="18" charset="0"/>
              <a:ea typeface="Times New Roman" panose="02020603050405020304" pitchFamily="18" charset="0"/>
            </a:endParaRP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a:t>
            </a:r>
            <a:r>
              <a:rPr lang="en-US" sz="2880" b="0" dirty="0" err="1">
                <a:latin typeface="Arial" panose="020B0604020202020204" pitchFamily="34" charset="0"/>
                <a:ea typeface="Times New Roman" panose="02020603050405020304" pitchFamily="18" charset="0"/>
              </a:rPr>
              <a:t>Somos</a:t>
            </a:r>
            <a:r>
              <a:rPr lang="en-US" sz="2880" b="0" dirty="0">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hechura</a:t>
            </a:r>
            <a:r>
              <a:rPr lang="en-US" sz="2880" b="0" dirty="0">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suya</a:t>
            </a:r>
            <a:r>
              <a:rPr lang="en-US" sz="2880" b="0" dirty="0">
                <a:latin typeface="Arial" panose="020B0604020202020204" pitchFamily="34" charset="0"/>
                <a:ea typeface="Times New Roman" panose="02020603050405020304" pitchFamily="18" charset="0"/>
              </a:rPr>
              <a:t>, </a:t>
            </a:r>
            <a:r>
              <a:rPr lang="en-US" sz="2880" b="0" dirty="0" err="1">
                <a:solidFill>
                  <a:srgbClr val="FFFF00"/>
                </a:solidFill>
                <a:latin typeface="Arial" panose="020B0604020202020204" pitchFamily="34" charset="0"/>
                <a:ea typeface="Times New Roman" panose="02020603050405020304" pitchFamily="18" charset="0"/>
              </a:rPr>
              <a:t>creados</a:t>
            </a:r>
            <a:r>
              <a:rPr lang="en-US" sz="2880" b="0" dirty="0">
                <a:solidFill>
                  <a:srgbClr val="FFFF00"/>
                </a:solidFill>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en</a:t>
            </a:r>
            <a:r>
              <a:rPr lang="en-US" sz="2880" b="0" dirty="0">
                <a:latin typeface="Arial" panose="020B0604020202020204" pitchFamily="34" charset="0"/>
                <a:ea typeface="Times New Roman" panose="02020603050405020304" pitchFamily="18" charset="0"/>
              </a:rPr>
              <a:t> </a:t>
            </a:r>
            <a:r>
              <a:rPr lang="en-US" sz="2880" b="0" dirty="0">
                <a:latin typeface="Arial" panose="020B0604020202020204" pitchFamily="34" charset="0"/>
                <a:ea typeface="Times New Roman" panose="02020603050405020304" pitchFamily="18" charset="0"/>
              </a:rPr>
              <a:t>Cristo…” (2:10)</a:t>
            </a: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a:t>
            </a:r>
            <a:r>
              <a:rPr lang="en-US" sz="2880" b="0" dirty="0" err="1">
                <a:solidFill>
                  <a:srgbClr val="FFFF00"/>
                </a:solidFill>
                <a:latin typeface="Arial" panose="020B0604020202020204" pitchFamily="34" charset="0"/>
                <a:ea typeface="Times New Roman" panose="02020603050405020304" pitchFamily="18" charset="0"/>
              </a:rPr>
              <a:t>Crear</a:t>
            </a:r>
            <a:r>
              <a:rPr lang="en-US" sz="2880" b="0" dirty="0">
                <a:solidFill>
                  <a:srgbClr val="FFFF00"/>
                </a:solidFill>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en</a:t>
            </a:r>
            <a:r>
              <a:rPr lang="en-US" sz="2880" b="0" dirty="0">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Él</a:t>
            </a:r>
            <a:r>
              <a:rPr lang="en-US" sz="2880" b="0" dirty="0">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mismo</a:t>
            </a:r>
            <a:r>
              <a:rPr lang="en-US" sz="2880" b="0" dirty="0">
                <a:latin typeface="Arial" panose="020B0604020202020204" pitchFamily="34" charset="0"/>
                <a:ea typeface="Times New Roman" panose="02020603050405020304" pitchFamily="18" charset="0"/>
              </a:rPr>
              <a:t>…un </a:t>
            </a:r>
            <a:r>
              <a:rPr lang="en-US" sz="2880" b="0" dirty="0">
                <a:latin typeface="Arial" panose="020B0604020202020204" pitchFamily="34" charset="0"/>
                <a:ea typeface="Times New Roman" panose="02020603050405020304" pitchFamily="18" charset="0"/>
              </a:rPr>
              <a:t>nuevo hombre…” (2:15)</a:t>
            </a: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“Nuevo hombre…</a:t>
            </a:r>
            <a:r>
              <a:rPr lang="en-US" sz="2880" b="0" dirty="0" err="1">
                <a:solidFill>
                  <a:srgbClr val="FFFF00"/>
                </a:solidFill>
                <a:latin typeface="Arial" panose="020B0604020202020204" pitchFamily="34" charset="0"/>
                <a:ea typeface="Times New Roman" panose="02020603050405020304" pitchFamily="18" charset="0"/>
              </a:rPr>
              <a:t>creado</a:t>
            </a:r>
            <a:r>
              <a:rPr lang="en-US" sz="2880" b="0" dirty="0">
                <a:solidFill>
                  <a:srgbClr val="FFFF00"/>
                </a:solidFill>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en</a:t>
            </a:r>
            <a:r>
              <a:rPr lang="en-US" sz="2880" b="0" dirty="0">
                <a:latin typeface="Arial" panose="020B0604020202020204" pitchFamily="34" charset="0"/>
                <a:ea typeface="Times New Roman" panose="02020603050405020304" pitchFamily="18" charset="0"/>
              </a:rPr>
              <a:t> la </a:t>
            </a:r>
            <a:r>
              <a:rPr lang="en-US" sz="2880" b="0" dirty="0">
                <a:latin typeface="Arial" panose="020B0604020202020204" pitchFamily="34" charset="0"/>
                <a:ea typeface="Times New Roman" panose="02020603050405020304" pitchFamily="18" charset="0"/>
              </a:rPr>
              <a:t>justicia y </a:t>
            </a:r>
            <a:r>
              <a:rPr lang="en-US" sz="2880" b="0" dirty="0" err="1">
                <a:latin typeface="Arial" panose="020B0604020202020204" pitchFamily="34" charset="0"/>
                <a:ea typeface="Times New Roman" panose="02020603050405020304" pitchFamily="18" charset="0"/>
              </a:rPr>
              <a:t>santidad</a:t>
            </a:r>
            <a:r>
              <a:rPr lang="en-US" sz="2880" b="0" dirty="0">
                <a:latin typeface="Arial" panose="020B0604020202020204" pitchFamily="34" charset="0"/>
                <a:ea typeface="Times New Roman" panose="02020603050405020304" pitchFamily="18" charset="0"/>
              </a:rPr>
              <a:t> de la </a:t>
            </a:r>
            <a:r>
              <a:rPr lang="en-US" sz="2880" b="0" dirty="0" err="1">
                <a:latin typeface="Arial" panose="020B0604020202020204" pitchFamily="34" charset="0"/>
                <a:ea typeface="Times New Roman" panose="02020603050405020304" pitchFamily="18" charset="0"/>
              </a:rPr>
              <a:t>verdad</a:t>
            </a:r>
            <a:r>
              <a:rPr lang="en-US" sz="2880" b="0" dirty="0">
                <a:latin typeface="Arial" panose="020B0604020202020204" pitchFamily="34" charset="0"/>
                <a:ea typeface="Times New Roman" panose="02020603050405020304" pitchFamily="18" charset="0"/>
              </a:rPr>
              <a:t>” </a:t>
            </a:r>
            <a:r>
              <a:rPr lang="en-US" sz="2880" b="0" dirty="0">
                <a:latin typeface="Arial" panose="020B0604020202020204" pitchFamily="34" charset="0"/>
                <a:ea typeface="Times New Roman" panose="02020603050405020304" pitchFamily="18" charset="0"/>
              </a:rPr>
              <a:t>(4:24)</a:t>
            </a:r>
            <a:endParaRPr lang="en-US" sz="2880" b="0" dirty="0">
              <a:latin typeface="Times New Roman" panose="02020603050405020304" pitchFamily="18" charset="0"/>
              <a:ea typeface="Times New Roman" panose="02020603050405020304" pitchFamily="18" charset="0"/>
            </a:endParaRP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Le </a:t>
            </a:r>
            <a:r>
              <a:rPr lang="en-US" sz="2880" b="0" dirty="0" err="1">
                <a:latin typeface="Arial" panose="020B0604020202020204" pitchFamily="34" charset="0"/>
                <a:ea typeface="Times New Roman" panose="02020603050405020304" pitchFamily="18" charset="0"/>
              </a:rPr>
              <a:t>dio</a:t>
            </a:r>
            <a:r>
              <a:rPr lang="en-US" sz="2880" b="0" dirty="0">
                <a:latin typeface="Arial" panose="020B0604020202020204" pitchFamily="34" charset="0"/>
                <a:ea typeface="Times New Roman" panose="02020603050405020304" pitchFamily="18" charset="0"/>
              </a:rPr>
              <a:t> </a:t>
            </a:r>
            <a:r>
              <a:rPr lang="en-US" sz="2880" b="0" dirty="0">
                <a:latin typeface="Arial" panose="020B0604020202020204" pitchFamily="34" charset="0"/>
                <a:ea typeface="Times New Roman" panose="02020603050405020304" pitchFamily="18" charset="0"/>
              </a:rPr>
              <a:t>dominio, en Cristo (1:19-21)</a:t>
            </a:r>
            <a:endParaRPr lang="en-US" sz="2880" b="0" dirty="0">
              <a:latin typeface="Times New Roman" panose="02020603050405020304" pitchFamily="18" charset="0"/>
              <a:ea typeface="Times New Roman" panose="02020603050405020304" pitchFamily="18" charset="0"/>
            </a:endParaRPr>
          </a:p>
          <a:p>
            <a:pPr>
              <a:spcBef>
                <a:spcPts val="0"/>
              </a:spcBef>
              <a:spcAft>
                <a:spcPts val="0"/>
              </a:spcAft>
              <a:buFont typeface="Symbol" panose="05050102010706020507" pitchFamily="18" charset="2"/>
              <a:buChar char=""/>
            </a:pPr>
            <a:r>
              <a:rPr lang="en-US" sz="2880" b="0" dirty="0">
                <a:latin typeface="Arial" panose="020B0604020202020204" pitchFamily="34" charset="0"/>
                <a:ea typeface="Times New Roman" panose="02020603050405020304" pitchFamily="18" charset="0"/>
              </a:rPr>
              <a:t>Paz/comunión con Dios (2:17-18)</a:t>
            </a:r>
          </a:p>
          <a:p>
            <a:pPr>
              <a:spcBef>
                <a:spcPts val="0"/>
              </a:spcBef>
              <a:spcAft>
                <a:spcPts val="0"/>
              </a:spcAft>
              <a:buFont typeface="Symbol" panose="05050102010706020507" pitchFamily="18" charset="2"/>
              <a:buChar char=""/>
            </a:pPr>
            <a:r>
              <a:rPr lang="en-US" sz="2880" b="0" dirty="0" err="1">
                <a:latin typeface="Arial" panose="020B0604020202020204" pitchFamily="34" charset="0"/>
                <a:ea typeface="Times New Roman" panose="02020603050405020304" pitchFamily="18" charset="0"/>
              </a:rPr>
              <a:t>Estar</a:t>
            </a:r>
            <a:r>
              <a:rPr lang="en-US" sz="2880" b="0" dirty="0">
                <a:latin typeface="Arial" panose="020B0604020202020204" pitchFamily="34" charset="0"/>
                <a:ea typeface="Times New Roman" panose="02020603050405020304" pitchFamily="18" charset="0"/>
              </a:rPr>
              <a:t> </a:t>
            </a:r>
            <a:r>
              <a:rPr lang="en-US" sz="2880" b="0" dirty="0" err="1">
                <a:latin typeface="Arial" panose="020B0604020202020204" pitchFamily="34" charset="0"/>
                <a:ea typeface="Times New Roman" panose="02020603050405020304" pitchFamily="18" charset="0"/>
              </a:rPr>
              <a:t>firmes</a:t>
            </a:r>
            <a:r>
              <a:rPr lang="en-US" sz="2880" b="0" dirty="0">
                <a:latin typeface="Arial" panose="020B0604020202020204" pitchFamily="34" charset="0"/>
                <a:ea typeface="Times New Roman" panose="02020603050405020304" pitchFamily="18" charset="0"/>
              </a:rPr>
              <a:t> contra </a:t>
            </a:r>
            <a:r>
              <a:rPr lang="en-US" sz="2880" b="0" dirty="0">
                <a:latin typeface="Arial" panose="020B0604020202020204" pitchFamily="34" charset="0"/>
                <a:ea typeface="Times New Roman" panose="02020603050405020304" pitchFamily="18" charset="0"/>
              </a:rPr>
              <a:t>las </a:t>
            </a:r>
            <a:r>
              <a:rPr lang="en-US" sz="2880" b="0" dirty="0" err="1">
                <a:latin typeface="Arial" panose="020B0604020202020204" pitchFamily="34" charset="0"/>
                <a:ea typeface="Times New Roman" panose="02020603050405020304" pitchFamily="18" charset="0"/>
              </a:rPr>
              <a:t>insidias</a:t>
            </a:r>
            <a:r>
              <a:rPr lang="en-US" sz="2880" b="0" dirty="0">
                <a:latin typeface="Arial" panose="020B0604020202020204" pitchFamily="34" charset="0"/>
                <a:ea typeface="Times New Roman" panose="02020603050405020304" pitchFamily="18" charset="0"/>
              </a:rPr>
              <a:t> </a:t>
            </a:r>
            <a:r>
              <a:rPr lang="en-US" sz="2880" b="0" dirty="0">
                <a:latin typeface="Arial" panose="020B0604020202020204" pitchFamily="34" charset="0"/>
                <a:ea typeface="Times New Roman" panose="02020603050405020304" pitchFamily="18" charset="0"/>
              </a:rPr>
              <a:t>del diablo (6:11)</a:t>
            </a:r>
            <a:endParaRPr lang="en-US" sz="2880" b="0" dirty="0">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7E0532C2-3B32-4311-AD41-92C8D6C5F6EF}"/>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33</a:t>
            </a:fld>
            <a:endParaRPr lang="en-US">
              <a:solidFill>
                <a:srgbClr val="FFFFFF"/>
              </a:solidFill>
            </a:endParaRPr>
          </a:p>
        </p:txBody>
      </p:sp>
    </p:spTree>
    <p:extLst>
      <p:ext uri="{BB962C8B-B14F-4D97-AF65-F5344CB8AC3E}">
        <p14:creationId xmlns:p14="http://schemas.microsoft.com/office/powerpoint/2010/main" val="15998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ACE5D-2794-4FD9-A99C-5BAE9924816F}"/>
              </a:ext>
            </a:extLst>
          </p:cNvPr>
          <p:cNvSpPr>
            <a:spLocks noGrp="1"/>
          </p:cNvSpPr>
          <p:nvPr>
            <p:ph type="title"/>
          </p:nvPr>
        </p:nvSpPr>
        <p:spPr/>
        <p:txBody>
          <a:bodyPr/>
          <a:lstStyle/>
          <a:p>
            <a:pPr rtl="0"/>
            <a:r>
              <a:rPr lang="en-US" sz="4800" dirty="0"/>
              <a:t>Otra creación</a:t>
            </a:r>
          </a:p>
        </p:txBody>
      </p:sp>
      <p:sp>
        <p:nvSpPr>
          <p:cNvPr id="3" name="Content Placeholder 2">
            <a:extLst>
              <a:ext uri="{FF2B5EF4-FFF2-40B4-BE49-F238E27FC236}">
                <a16:creationId xmlns:a16="http://schemas.microsoft.com/office/drawing/2014/main" xmlns="" id="{145F24B1-CFA2-4997-89AA-61CC463E6C7B}"/>
              </a:ext>
            </a:extLst>
          </p:cNvPr>
          <p:cNvSpPr>
            <a:spLocks noGrp="1"/>
          </p:cNvSpPr>
          <p:nvPr>
            <p:ph idx="1"/>
          </p:nvPr>
        </p:nvSpPr>
        <p:spPr>
          <a:xfrm>
            <a:off x="900479" y="993228"/>
            <a:ext cx="10569203" cy="5559972"/>
          </a:xfrm>
        </p:spPr>
        <p:txBody>
          <a:bodyPr>
            <a:normAutofit fontScale="92500" lnSpcReduction="20000"/>
          </a:bodyPr>
          <a:lstStyle/>
          <a:p>
            <a:pPr marL="0" indent="0">
              <a:buNone/>
            </a:pPr>
            <a:r>
              <a:rPr lang="es-ES" b="0" dirty="0">
                <a:latin typeface="system-ui"/>
              </a:rPr>
              <a:t>Porque </a:t>
            </a:r>
            <a:r>
              <a:rPr lang="es-ES" dirty="0">
                <a:solidFill>
                  <a:srgbClr val="FFFF00"/>
                </a:solidFill>
                <a:latin typeface="system-ui"/>
              </a:rPr>
              <a:t>somos hechura Suya, creados en Cristo Jesús</a:t>
            </a:r>
            <a:r>
              <a:rPr lang="es-ES" dirty="0">
                <a:latin typeface="system-ui"/>
              </a:rPr>
              <a:t> </a:t>
            </a:r>
            <a:r>
              <a:rPr lang="es-ES" b="0" dirty="0">
                <a:latin typeface="system-ui"/>
              </a:rPr>
              <a:t>para hacer buenas obras, las cuales Dios preparó de antemano para que anduviéramos en ellas. </a:t>
            </a:r>
            <a:r>
              <a:rPr lang="en-US" b="0" i="0" dirty="0" smtClean="0">
                <a:effectLst/>
                <a:latin typeface="system-ui"/>
              </a:rPr>
              <a:t>(</a:t>
            </a:r>
            <a:r>
              <a:rPr lang="en-US" b="0" i="0" dirty="0" err="1" smtClean="0">
                <a:effectLst/>
                <a:latin typeface="system-ui"/>
              </a:rPr>
              <a:t>Ef</a:t>
            </a:r>
            <a:r>
              <a:rPr lang="en-US" b="0" i="0" dirty="0" smtClean="0">
                <a:effectLst/>
                <a:latin typeface="system-ui"/>
              </a:rPr>
              <a:t> </a:t>
            </a:r>
            <a:r>
              <a:rPr lang="en-US" b="0" i="0" dirty="0">
                <a:effectLst/>
                <a:latin typeface="system-ui"/>
              </a:rPr>
              <a:t>2:10)</a:t>
            </a:r>
          </a:p>
          <a:p>
            <a:pPr marL="0" indent="0">
              <a:buNone/>
            </a:pPr>
            <a:r>
              <a:rPr lang="en-US" b="0" i="0" dirty="0" smtClean="0">
                <a:effectLst/>
                <a:latin typeface="system-ui"/>
              </a:rPr>
              <a:t>…</a:t>
            </a:r>
            <a:r>
              <a:rPr lang="es-ES" b="0" dirty="0">
                <a:latin typeface="system-ui"/>
              </a:rPr>
              <a:t> que en cuanto a la anterior manera de vivir, ustedes se despojen del viejo hombre, que se corrompe según los deseos engañosos, </a:t>
            </a:r>
            <a:r>
              <a:rPr lang="es-ES" b="0" dirty="0" smtClean="0">
                <a:latin typeface="system-ui"/>
              </a:rPr>
              <a:t>23</a:t>
            </a:r>
            <a:r>
              <a:rPr lang="es-ES" b="0" dirty="0">
                <a:latin typeface="system-ui"/>
              </a:rPr>
              <a:t>  y que sean </a:t>
            </a:r>
            <a:r>
              <a:rPr lang="es-ES" dirty="0">
                <a:solidFill>
                  <a:srgbClr val="FFFF00"/>
                </a:solidFill>
                <a:latin typeface="system-ui"/>
              </a:rPr>
              <a:t>renovados en el espíritu </a:t>
            </a:r>
            <a:r>
              <a:rPr lang="es-ES" b="0" dirty="0">
                <a:latin typeface="system-ui"/>
              </a:rPr>
              <a:t>de su mente, </a:t>
            </a:r>
            <a:r>
              <a:rPr lang="es-ES" b="0" dirty="0" smtClean="0">
                <a:latin typeface="system-ui"/>
              </a:rPr>
              <a:t>24</a:t>
            </a:r>
            <a:r>
              <a:rPr lang="es-ES" b="0" dirty="0">
                <a:latin typeface="system-ui"/>
              </a:rPr>
              <a:t>  y se vistan del </a:t>
            </a:r>
            <a:r>
              <a:rPr lang="es-ES" dirty="0">
                <a:solidFill>
                  <a:srgbClr val="FFFF00"/>
                </a:solidFill>
                <a:latin typeface="system-ui"/>
              </a:rPr>
              <a:t>nuevo hombre</a:t>
            </a:r>
            <a:r>
              <a:rPr lang="es-ES" b="0" dirty="0">
                <a:latin typeface="system-ui"/>
              </a:rPr>
              <a:t>, el cual, en la semejanza de Dios, ha sido </a:t>
            </a:r>
            <a:r>
              <a:rPr lang="es-ES" dirty="0">
                <a:solidFill>
                  <a:srgbClr val="FFFF00"/>
                </a:solidFill>
                <a:latin typeface="system-ui"/>
              </a:rPr>
              <a:t>creado en la justicia y santidad de la verdad</a:t>
            </a:r>
            <a:r>
              <a:rPr lang="es-ES" b="0" dirty="0">
                <a:latin typeface="system-ui"/>
              </a:rPr>
              <a:t>.  </a:t>
            </a:r>
            <a:r>
              <a:rPr lang="en-US" b="0" i="0" dirty="0" smtClean="0">
                <a:effectLst/>
                <a:latin typeface="system-ui"/>
              </a:rPr>
              <a:t>(</a:t>
            </a:r>
            <a:r>
              <a:rPr lang="en-US" b="0" i="0" dirty="0" err="1" smtClean="0">
                <a:effectLst/>
                <a:latin typeface="system-ui"/>
              </a:rPr>
              <a:t>Ef</a:t>
            </a:r>
            <a:r>
              <a:rPr lang="en-US" b="0" i="0" dirty="0" smtClean="0">
                <a:effectLst/>
                <a:latin typeface="system-ui"/>
              </a:rPr>
              <a:t> 4:22-24</a:t>
            </a:r>
            <a:r>
              <a:rPr lang="en-US" b="0" i="0" dirty="0">
                <a:effectLst/>
                <a:latin typeface="system-ui"/>
              </a:rPr>
              <a:t>)</a:t>
            </a:r>
            <a:endParaRPr lang="en-US" dirty="0"/>
          </a:p>
        </p:txBody>
      </p:sp>
      <p:sp>
        <p:nvSpPr>
          <p:cNvPr id="4" name="Slide Number Placeholder 3">
            <a:extLst>
              <a:ext uri="{FF2B5EF4-FFF2-40B4-BE49-F238E27FC236}">
                <a16:creationId xmlns:a16="http://schemas.microsoft.com/office/drawing/2014/main" xmlns="" id="{7E0532C2-3B32-4311-AD41-92C8D6C5F6EF}"/>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34</a:t>
            </a:fld>
            <a:endParaRPr lang="en-US">
              <a:solidFill>
                <a:srgbClr val="FFFFFF"/>
              </a:solidFill>
            </a:endParaRPr>
          </a:p>
        </p:txBody>
      </p:sp>
    </p:spTree>
    <p:extLst>
      <p:ext uri="{BB962C8B-B14F-4D97-AF65-F5344CB8AC3E}">
        <p14:creationId xmlns:p14="http://schemas.microsoft.com/office/powerpoint/2010/main" val="1930164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C381A-C1F8-4D74-A1A5-90958D88499C}"/>
              </a:ext>
            </a:extLst>
          </p:cNvPr>
          <p:cNvSpPr>
            <a:spLocks noGrp="1"/>
          </p:cNvSpPr>
          <p:nvPr>
            <p:ph type="title"/>
          </p:nvPr>
        </p:nvSpPr>
        <p:spPr>
          <a:xfrm>
            <a:off x="610394" y="0"/>
            <a:ext cx="10972800" cy="609600"/>
          </a:xfrm>
        </p:spPr>
        <p:txBody>
          <a:bodyPr/>
          <a:lstStyle/>
          <a:p>
            <a:pPr rtl="0"/>
            <a:r>
              <a:rPr lang="en-US" sz="4800" dirty="0"/>
              <a:t>Tema familiar en Efesios</a:t>
            </a:r>
          </a:p>
        </p:txBody>
      </p:sp>
      <p:sp>
        <p:nvSpPr>
          <p:cNvPr id="3" name="Content Placeholder 2">
            <a:extLst>
              <a:ext uri="{FF2B5EF4-FFF2-40B4-BE49-F238E27FC236}">
                <a16:creationId xmlns:a16="http://schemas.microsoft.com/office/drawing/2014/main" xmlns="" id="{F3076FC1-E739-4454-8423-0180D79194E6}"/>
              </a:ext>
            </a:extLst>
          </p:cNvPr>
          <p:cNvSpPr>
            <a:spLocks noGrp="1"/>
          </p:cNvSpPr>
          <p:nvPr>
            <p:ph idx="1"/>
          </p:nvPr>
        </p:nvSpPr>
        <p:spPr>
          <a:xfrm>
            <a:off x="806337" y="777240"/>
            <a:ext cx="10492740" cy="6004560"/>
          </a:xfrm>
        </p:spPr>
        <p:txBody>
          <a:bodyPr>
            <a:noAutofit/>
          </a:bodyPr>
          <a:lstStyle/>
          <a:p>
            <a:pPr marL="0" indent="0">
              <a:spcBef>
                <a:spcPts val="0"/>
              </a:spcBef>
              <a:buNone/>
            </a:pPr>
            <a:r>
              <a:rPr lang="en-US" sz="2640" b="0" dirty="0">
                <a:sym typeface="Wingdings" panose="05000000000000000000" pitchFamily="2" charset="2"/>
              </a:rPr>
              <a:t>1:3,5 – “</a:t>
            </a:r>
            <a:r>
              <a:rPr lang="en-US" sz="2640" b="0" dirty="0">
                <a:solidFill>
                  <a:srgbClr val="FFFF00"/>
                </a:solidFill>
                <a:sym typeface="Wingdings" panose="05000000000000000000" pitchFamily="2" charset="2"/>
              </a:rPr>
              <a:t>Padre</a:t>
            </a:r>
            <a:r>
              <a:rPr lang="en-US" sz="2640" b="0" dirty="0">
                <a:sym typeface="Wingdings" panose="05000000000000000000" pitchFamily="2" charset="2"/>
              </a:rPr>
              <a:t>” … “</a:t>
            </a:r>
            <a:r>
              <a:rPr lang="en-US" sz="2640" b="0" dirty="0" err="1">
                <a:sym typeface="Wingdings" panose="05000000000000000000" pitchFamily="2" charset="2"/>
              </a:rPr>
              <a:t>adopción</a:t>
            </a:r>
            <a:r>
              <a:rPr lang="en-US" sz="2640" b="0" dirty="0">
                <a:sym typeface="Wingdings" panose="05000000000000000000" pitchFamily="2" charset="2"/>
              </a:rPr>
              <a:t> </a:t>
            </a:r>
            <a:r>
              <a:rPr lang="en-US" sz="2640" b="0" dirty="0" err="1">
                <a:sym typeface="Wingdings" panose="05000000000000000000" pitchFamily="2" charset="2"/>
              </a:rPr>
              <a:t>como</a:t>
            </a:r>
            <a:r>
              <a:rPr lang="en-US" sz="2640" b="0" dirty="0">
                <a:sym typeface="Wingdings" panose="05000000000000000000" pitchFamily="2" charset="2"/>
              </a:rPr>
              <a:t> </a:t>
            </a:r>
            <a:r>
              <a:rPr lang="en-US" sz="2640" b="0" dirty="0" err="1">
                <a:solidFill>
                  <a:srgbClr val="FFFF00"/>
                </a:solidFill>
                <a:sym typeface="Wingdings" panose="05000000000000000000" pitchFamily="2" charset="2"/>
              </a:rPr>
              <a:t>hijos</a:t>
            </a:r>
            <a:r>
              <a:rPr lang="en-US" sz="2640" b="0" dirty="0">
                <a:sym typeface="Wingdings" panose="05000000000000000000" pitchFamily="2" charset="2"/>
              </a:rPr>
              <a:t> </a:t>
            </a:r>
            <a:r>
              <a:rPr lang="en-US" sz="2640" b="0" dirty="0">
                <a:sym typeface="Wingdings" panose="05000000000000000000" pitchFamily="2" charset="2"/>
              </a:rPr>
              <a:t>para </a:t>
            </a:r>
            <a:r>
              <a:rPr lang="en-US" sz="2640" b="0" dirty="0" err="1">
                <a:sym typeface="Wingdings" panose="05000000000000000000" pitchFamily="2" charset="2"/>
              </a:rPr>
              <a:t>sí</a:t>
            </a:r>
            <a:r>
              <a:rPr lang="en-US" sz="2640" b="0" dirty="0">
                <a:sym typeface="Wingdings" panose="05000000000000000000" pitchFamily="2" charset="2"/>
              </a:rPr>
              <a:t>"</a:t>
            </a:r>
            <a:endParaRPr lang="en-US" sz="2640" b="0" dirty="0">
              <a:sym typeface="Wingdings" panose="05000000000000000000" pitchFamily="2" charset="2"/>
            </a:endParaRPr>
          </a:p>
          <a:p>
            <a:pPr marL="0" indent="0">
              <a:spcBef>
                <a:spcPts val="0"/>
              </a:spcBef>
              <a:buNone/>
            </a:pPr>
            <a:r>
              <a:rPr lang="en-US" sz="2640" b="0" dirty="0">
                <a:sym typeface="Wingdings" panose="05000000000000000000" pitchFamily="2" charset="2"/>
              </a:rPr>
              <a:t>2:19 </a:t>
            </a:r>
            <a:r>
              <a:rPr lang="en-US" sz="2640" b="0" dirty="0">
                <a:sym typeface="Wingdings" panose="05000000000000000000" pitchFamily="2" charset="2"/>
              </a:rPr>
              <a:t>– </a:t>
            </a:r>
            <a:r>
              <a:rPr lang="es-ES" sz="2640" b="0" dirty="0">
                <a:sym typeface="Wingdings" panose="05000000000000000000" pitchFamily="2" charset="2"/>
              </a:rPr>
              <a:t>“</a:t>
            </a:r>
            <a:r>
              <a:rPr lang="es-ES" sz="2640" b="0" dirty="0">
                <a:sym typeface="Wingdings" panose="05000000000000000000" pitchFamily="2" charset="2"/>
              </a:rPr>
              <a:t>Son de la </a:t>
            </a:r>
            <a:r>
              <a:rPr lang="es-ES" sz="2640" b="0" dirty="0">
                <a:solidFill>
                  <a:srgbClr val="FFFF00"/>
                </a:solidFill>
                <a:sym typeface="Wingdings" panose="05000000000000000000" pitchFamily="2" charset="2"/>
              </a:rPr>
              <a:t>familia</a:t>
            </a:r>
            <a:r>
              <a:rPr lang="es-ES" sz="2640" b="0" dirty="0">
                <a:sym typeface="Wingdings" panose="05000000000000000000" pitchFamily="2" charset="2"/>
              </a:rPr>
              <a:t> de Dios” </a:t>
            </a:r>
            <a:endParaRPr lang="es-ES" sz="2640" b="0" dirty="0">
              <a:sym typeface="Wingdings" panose="05000000000000000000" pitchFamily="2" charset="2"/>
            </a:endParaRPr>
          </a:p>
          <a:p>
            <a:pPr marL="0" indent="0">
              <a:spcBef>
                <a:spcPts val="0"/>
              </a:spcBef>
              <a:buNone/>
            </a:pPr>
            <a:r>
              <a:rPr lang="en-US" sz="2640" b="0" dirty="0">
                <a:sym typeface="Wingdings" panose="05000000000000000000" pitchFamily="2" charset="2"/>
              </a:rPr>
              <a:t>3:14-15 </a:t>
            </a:r>
            <a:r>
              <a:rPr lang="en-US" sz="2640" b="0" dirty="0">
                <a:sym typeface="Wingdings" panose="05000000000000000000" pitchFamily="2" charset="2"/>
              </a:rPr>
              <a:t>– </a:t>
            </a:r>
            <a:r>
              <a:rPr lang="en-US" sz="2640" b="0" dirty="0">
                <a:sym typeface="Wingdings" panose="05000000000000000000" pitchFamily="2" charset="2"/>
              </a:rPr>
              <a:t>“…</a:t>
            </a:r>
            <a:r>
              <a:rPr lang="en-US" sz="2640" b="0" dirty="0">
                <a:sym typeface="Wingdings" panose="05000000000000000000" pitchFamily="2" charset="2"/>
              </a:rPr>
              <a:t>e</a:t>
            </a:r>
            <a:r>
              <a:rPr lang="en-US" sz="2640" b="0" dirty="0">
                <a:sym typeface="Wingdings" panose="05000000000000000000" pitchFamily="2" charset="2"/>
              </a:rPr>
              <a:t>l </a:t>
            </a:r>
            <a:r>
              <a:rPr lang="en-US" sz="2640" b="0" dirty="0">
                <a:solidFill>
                  <a:srgbClr val="FFFF00"/>
                </a:solidFill>
                <a:sym typeface="Wingdings" panose="05000000000000000000" pitchFamily="2" charset="2"/>
              </a:rPr>
              <a:t>Padre</a:t>
            </a:r>
            <a:r>
              <a:rPr lang="en-US" sz="2640" b="0" dirty="0">
                <a:sym typeface="Wingdings" panose="05000000000000000000" pitchFamily="2" charset="2"/>
              </a:rPr>
              <a:t>…de </a:t>
            </a:r>
            <a:r>
              <a:rPr lang="en-US" sz="2640" b="0" dirty="0" err="1">
                <a:sym typeface="Wingdings" panose="05000000000000000000" pitchFamily="2" charset="2"/>
              </a:rPr>
              <a:t>quien</a:t>
            </a:r>
            <a:r>
              <a:rPr lang="en-US" sz="2640" b="0" dirty="0">
                <a:sym typeface="Wingdings" panose="05000000000000000000" pitchFamily="2" charset="2"/>
              </a:rPr>
              <a:t>…</a:t>
            </a:r>
            <a:r>
              <a:rPr lang="en-US" sz="2640" b="0" dirty="0" err="1">
                <a:sym typeface="Wingdings" panose="05000000000000000000" pitchFamily="2" charset="2"/>
              </a:rPr>
              <a:t>toda</a:t>
            </a:r>
            <a:r>
              <a:rPr lang="en-US" sz="2640" b="0" dirty="0">
                <a:sym typeface="Wingdings" panose="05000000000000000000" pitchFamily="2" charset="2"/>
              </a:rPr>
              <a:t> </a:t>
            </a:r>
            <a:r>
              <a:rPr lang="en-US" sz="2640" b="0" dirty="0" err="1">
                <a:solidFill>
                  <a:srgbClr val="FFFF00"/>
                </a:solidFill>
                <a:sym typeface="Wingdings" panose="05000000000000000000" pitchFamily="2" charset="2"/>
              </a:rPr>
              <a:t>familia</a:t>
            </a:r>
            <a:r>
              <a:rPr lang="en-US" sz="2640" b="0" dirty="0">
                <a:sym typeface="Wingdings" panose="05000000000000000000" pitchFamily="2" charset="2"/>
              </a:rPr>
              <a:t>…”</a:t>
            </a:r>
          </a:p>
          <a:p>
            <a:pPr marL="0" indent="0">
              <a:spcBef>
                <a:spcPts val="0"/>
              </a:spcBef>
              <a:buNone/>
            </a:pPr>
            <a:r>
              <a:rPr lang="en-US" sz="2640" b="0" dirty="0">
                <a:sym typeface="Wingdings" panose="05000000000000000000" pitchFamily="2" charset="2"/>
              </a:rPr>
              <a:t>4:6 – “Un Dios </a:t>
            </a:r>
            <a:r>
              <a:rPr lang="en-US" sz="2640" b="0" dirty="0">
                <a:sym typeface="Wingdings" panose="05000000000000000000" pitchFamily="2" charset="2"/>
              </a:rPr>
              <a:t>y </a:t>
            </a:r>
            <a:r>
              <a:rPr lang="en-US" sz="2640" b="0" dirty="0">
                <a:solidFill>
                  <a:srgbClr val="FFFF00"/>
                </a:solidFill>
                <a:sym typeface="Wingdings" panose="05000000000000000000" pitchFamily="2" charset="2"/>
              </a:rPr>
              <a:t>Padre </a:t>
            </a:r>
            <a:r>
              <a:rPr lang="en-US" sz="2640" b="0" dirty="0">
                <a:sym typeface="Wingdings" panose="05000000000000000000" pitchFamily="2" charset="2"/>
              </a:rPr>
              <a:t>de </a:t>
            </a:r>
            <a:r>
              <a:rPr lang="en-US" sz="2640" b="0" dirty="0" err="1">
                <a:sym typeface="Wingdings" panose="05000000000000000000" pitchFamily="2" charset="2"/>
              </a:rPr>
              <a:t>todos</a:t>
            </a:r>
            <a:r>
              <a:rPr lang="en-US" sz="2640" b="0" dirty="0">
                <a:sym typeface="Wingdings" panose="05000000000000000000" pitchFamily="2" charset="2"/>
              </a:rPr>
              <a:t>…"</a:t>
            </a:r>
            <a:endParaRPr lang="en-US" sz="2640" b="0" dirty="0">
              <a:sym typeface="Wingdings" panose="05000000000000000000" pitchFamily="2" charset="2"/>
            </a:endParaRPr>
          </a:p>
          <a:p>
            <a:pPr marL="0" indent="0">
              <a:spcBef>
                <a:spcPts val="0"/>
              </a:spcBef>
              <a:buNone/>
            </a:pPr>
            <a:r>
              <a:rPr lang="en-US" sz="2640" b="0" dirty="0">
                <a:sym typeface="Wingdings" panose="05000000000000000000" pitchFamily="2" charset="2"/>
              </a:rPr>
              <a:t>4:4, 16 – “Un cuerpo”, </a:t>
            </a:r>
            <a:r>
              <a:rPr lang="en-US" sz="2640" b="0" dirty="0" err="1">
                <a:sym typeface="Wingdings" panose="05000000000000000000" pitchFamily="2" charset="2"/>
              </a:rPr>
              <a:t>todos</a:t>
            </a:r>
            <a:r>
              <a:rPr lang="en-US" sz="2640" b="0" dirty="0">
                <a:sym typeface="Wingdings" panose="05000000000000000000" pitchFamily="2" charset="2"/>
              </a:rPr>
              <a:t> </a:t>
            </a:r>
            <a:r>
              <a:rPr lang="en-US" sz="2640" b="0" dirty="0" err="1">
                <a:sym typeface="Wingdings" panose="05000000000000000000" pitchFamily="2" charset="2"/>
              </a:rPr>
              <a:t>los</a:t>
            </a:r>
            <a:r>
              <a:rPr lang="en-US" sz="2640" b="0" dirty="0">
                <a:sym typeface="Wingdings" panose="05000000000000000000" pitchFamily="2" charset="2"/>
              </a:rPr>
              <a:t> </a:t>
            </a:r>
            <a:r>
              <a:rPr lang="en-US" sz="2640" b="0" dirty="0" err="1">
                <a:solidFill>
                  <a:srgbClr val="FFFF00"/>
                </a:solidFill>
                <a:sym typeface="Wingdings" panose="05000000000000000000" pitchFamily="2" charset="2"/>
              </a:rPr>
              <a:t>miembros</a:t>
            </a:r>
            <a:r>
              <a:rPr lang="en-US" sz="2640" b="0" dirty="0">
                <a:solidFill>
                  <a:srgbClr val="FFFF00"/>
                </a:solidFill>
                <a:sym typeface="Wingdings" panose="05000000000000000000" pitchFamily="2" charset="2"/>
              </a:rPr>
              <a:t> </a:t>
            </a:r>
            <a:r>
              <a:rPr lang="en-US" sz="2640" b="0" dirty="0" err="1">
                <a:sym typeface="Wingdings" panose="05000000000000000000" pitchFamily="2" charset="2"/>
              </a:rPr>
              <a:t>trabajando</a:t>
            </a:r>
            <a:r>
              <a:rPr lang="en-US" sz="2640" b="0" dirty="0">
                <a:sym typeface="Wingdings" panose="05000000000000000000" pitchFamily="2" charset="2"/>
              </a:rPr>
              <a:t> </a:t>
            </a:r>
            <a:r>
              <a:rPr lang="en-US" sz="2640" b="0" dirty="0">
                <a:sym typeface="Wingdings" panose="05000000000000000000" pitchFamily="2" charset="2"/>
              </a:rPr>
              <a:t>para </a:t>
            </a:r>
            <a:r>
              <a:rPr lang="en-US" sz="2640" b="0" dirty="0" err="1">
                <a:sym typeface="Wingdings" panose="05000000000000000000" pitchFamily="2" charset="2"/>
              </a:rPr>
              <a:t>crecer</a:t>
            </a:r>
            <a:r>
              <a:rPr lang="en-US" sz="2640" b="0" dirty="0">
                <a:sym typeface="Wingdings" panose="05000000000000000000" pitchFamily="2" charset="2"/>
              </a:rPr>
              <a:t> </a:t>
            </a:r>
            <a:r>
              <a:rPr lang="en-US" sz="2640" b="0" dirty="0">
                <a:sym typeface="Wingdings" panose="05000000000000000000" pitchFamily="2" charset="2"/>
              </a:rPr>
              <a:t>en el amor</a:t>
            </a:r>
          </a:p>
          <a:p>
            <a:pPr marL="0" indent="0">
              <a:spcBef>
                <a:spcPts val="0"/>
              </a:spcBef>
              <a:buNone/>
            </a:pPr>
            <a:r>
              <a:rPr lang="en-US" sz="2640" b="0" dirty="0">
                <a:sym typeface="Wingdings" panose="05000000000000000000" pitchFamily="2" charset="2"/>
              </a:rPr>
              <a:t>4:14-15 – [Crecimiento] “…</a:t>
            </a:r>
            <a:r>
              <a:rPr lang="en-US" sz="2640" b="0" dirty="0" err="1">
                <a:sym typeface="Wingdings" panose="05000000000000000000" pitchFamily="2" charset="2"/>
              </a:rPr>
              <a:t>ya</a:t>
            </a:r>
            <a:r>
              <a:rPr lang="en-US" sz="2640" b="0" dirty="0">
                <a:sym typeface="Wingdings" panose="05000000000000000000" pitchFamily="2" charset="2"/>
              </a:rPr>
              <a:t> </a:t>
            </a:r>
            <a:r>
              <a:rPr lang="en-US" sz="2640" b="0" dirty="0">
                <a:sym typeface="Wingdings" panose="05000000000000000000" pitchFamily="2" charset="2"/>
              </a:rPr>
              <a:t>no </a:t>
            </a:r>
            <a:r>
              <a:rPr lang="en-US" sz="2640" b="0" dirty="0" err="1">
                <a:sym typeface="Wingdings" panose="05000000000000000000" pitchFamily="2" charset="2"/>
              </a:rPr>
              <a:t>seremos</a:t>
            </a:r>
            <a:r>
              <a:rPr lang="en-US" sz="2640" b="0" dirty="0">
                <a:sym typeface="Wingdings" panose="05000000000000000000" pitchFamily="2" charset="2"/>
              </a:rPr>
              <a:t> </a:t>
            </a:r>
            <a:r>
              <a:rPr lang="en-US" sz="2640" b="0" dirty="0" err="1">
                <a:solidFill>
                  <a:srgbClr val="FFFF00"/>
                </a:solidFill>
                <a:sym typeface="Wingdings" panose="05000000000000000000" pitchFamily="2" charset="2"/>
              </a:rPr>
              <a:t>niños</a:t>
            </a:r>
            <a:r>
              <a:rPr lang="en-US" sz="2640" b="0" dirty="0">
                <a:sym typeface="Wingdings" panose="05000000000000000000" pitchFamily="2" charset="2"/>
              </a:rPr>
              <a:t>, </a:t>
            </a:r>
            <a:r>
              <a:rPr lang="en-US" sz="2640" b="0" dirty="0" err="1">
                <a:sym typeface="Wingdings" panose="05000000000000000000" pitchFamily="2" charset="2"/>
              </a:rPr>
              <a:t>sacudidos</a:t>
            </a:r>
            <a:r>
              <a:rPr lang="en-US" sz="2640" b="0" dirty="0">
                <a:sym typeface="Wingdings" panose="05000000000000000000" pitchFamily="2" charset="2"/>
              </a:rPr>
              <a:t>… </a:t>
            </a:r>
            <a:r>
              <a:rPr lang="en-US" sz="2640" b="0" dirty="0" err="1">
                <a:sym typeface="Wingdings" panose="05000000000000000000" pitchFamily="2" charset="2"/>
              </a:rPr>
              <a:t>creceremos</a:t>
            </a:r>
            <a:r>
              <a:rPr lang="en-US" sz="2640" b="0" dirty="0">
                <a:sym typeface="Wingdings" panose="05000000000000000000" pitchFamily="2" charset="2"/>
              </a:rPr>
              <a:t>…”</a:t>
            </a:r>
            <a:endParaRPr lang="en-US" sz="2640" b="0" dirty="0">
              <a:sym typeface="Wingdings" panose="05000000000000000000" pitchFamily="2" charset="2"/>
            </a:endParaRPr>
          </a:p>
          <a:p>
            <a:pPr marL="0" indent="0">
              <a:spcBef>
                <a:spcPts val="0"/>
              </a:spcBef>
              <a:buNone/>
            </a:pPr>
            <a:r>
              <a:rPr lang="en-US" sz="2640" b="0" dirty="0">
                <a:sym typeface="Wingdings" panose="05000000000000000000" pitchFamily="2" charset="2"/>
              </a:rPr>
              <a:t>5:1 – “</a:t>
            </a:r>
            <a:r>
              <a:rPr lang="en-US" sz="2640" b="0" dirty="0">
                <a:sym typeface="Wingdings" panose="05000000000000000000" pitchFamily="2" charset="2"/>
              </a:rPr>
              <a:t>Como </a:t>
            </a:r>
            <a:r>
              <a:rPr lang="en-US" sz="2640" b="0" dirty="0" err="1">
                <a:solidFill>
                  <a:srgbClr val="FFFF00"/>
                </a:solidFill>
                <a:sym typeface="Wingdings" panose="05000000000000000000" pitchFamily="2" charset="2"/>
              </a:rPr>
              <a:t>hijos</a:t>
            </a:r>
            <a:r>
              <a:rPr lang="en-US" sz="2640" b="0" dirty="0">
                <a:sym typeface="Wingdings" panose="05000000000000000000" pitchFamily="2" charset="2"/>
              </a:rPr>
              <a:t> </a:t>
            </a:r>
            <a:r>
              <a:rPr lang="en-US" sz="2640" b="0" dirty="0" err="1">
                <a:solidFill>
                  <a:srgbClr val="FFFF00"/>
                </a:solidFill>
                <a:sym typeface="Wingdings" panose="05000000000000000000" pitchFamily="2" charset="2"/>
              </a:rPr>
              <a:t>amados</a:t>
            </a:r>
            <a:r>
              <a:rPr lang="en-US" sz="2640" b="0" dirty="0">
                <a:solidFill>
                  <a:srgbClr val="FFFF00"/>
                </a:solidFill>
                <a:sym typeface="Wingdings" panose="05000000000000000000" pitchFamily="2" charset="2"/>
              </a:rPr>
              <a:t> </a:t>
            </a:r>
            <a:r>
              <a:rPr lang="en-US" sz="2640" b="0" dirty="0">
                <a:sym typeface="Wingdings" panose="05000000000000000000" pitchFamily="2" charset="2"/>
              </a:rPr>
              <a:t>[</a:t>
            </a:r>
            <a:r>
              <a:rPr lang="en-US" sz="2640" b="0" dirty="0" err="1">
                <a:sym typeface="Wingdings" panose="05000000000000000000" pitchFamily="2" charset="2"/>
              </a:rPr>
              <a:t>muy</a:t>
            </a:r>
            <a:r>
              <a:rPr lang="en-US" sz="2640" b="0" dirty="0">
                <a:sym typeface="Wingdings" panose="05000000000000000000" pitchFamily="2" charset="2"/>
              </a:rPr>
              <a:t> </a:t>
            </a:r>
            <a:r>
              <a:rPr lang="en-US" sz="2640" b="0" dirty="0" err="1">
                <a:sym typeface="Wingdings" panose="05000000000000000000" pitchFamily="2" charset="2"/>
              </a:rPr>
              <a:t>amados</a:t>
            </a:r>
            <a:r>
              <a:rPr lang="en-US" sz="2640" b="0" dirty="0">
                <a:sym typeface="Wingdings" panose="05000000000000000000" pitchFamily="2" charset="2"/>
              </a:rPr>
              <a:t>, NVI]"</a:t>
            </a:r>
            <a:endParaRPr lang="en-US" sz="2640" b="0" dirty="0">
              <a:sym typeface="Wingdings" panose="05000000000000000000" pitchFamily="2" charset="2"/>
            </a:endParaRPr>
          </a:p>
          <a:p>
            <a:pPr marL="0" indent="0">
              <a:spcBef>
                <a:spcPts val="0"/>
              </a:spcBef>
              <a:buNone/>
            </a:pPr>
            <a:r>
              <a:rPr lang="en-US" sz="2640" b="0" dirty="0">
                <a:sym typeface="Wingdings" panose="05000000000000000000" pitchFamily="2" charset="2"/>
              </a:rPr>
              <a:t>5:6, 8 – “</a:t>
            </a:r>
            <a:r>
              <a:rPr lang="en-US" sz="2640" b="0" dirty="0" err="1">
                <a:solidFill>
                  <a:srgbClr val="FFFF00"/>
                </a:solidFill>
                <a:sym typeface="Wingdings" panose="05000000000000000000" pitchFamily="2" charset="2"/>
              </a:rPr>
              <a:t>Hijos</a:t>
            </a:r>
            <a:r>
              <a:rPr lang="en-US" sz="2640" b="0" dirty="0">
                <a:solidFill>
                  <a:srgbClr val="FFFF00"/>
                </a:solidFill>
                <a:sym typeface="Wingdings" panose="05000000000000000000" pitchFamily="2" charset="2"/>
              </a:rPr>
              <a:t> </a:t>
            </a:r>
            <a:r>
              <a:rPr lang="en-US" sz="2640" b="0" dirty="0">
                <a:sym typeface="Wingdings" panose="05000000000000000000" pitchFamily="2" charset="2"/>
              </a:rPr>
              <a:t>de </a:t>
            </a:r>
            <a:r>
              <a:rPr lang="en-US" sz="2640" b="0" dirty="0">
                <a:sym typeface="Wingdings" panose="05000000000000000000" pitchFamily="2" charset="2"/>
              </a:rPr>
              <a:t>desobediencia” versus </a:t>
            </a:r>
            <a:r>
              <a:rPr lang="en-US" sz="2640" b="0" dirty="0">
                <a:sym typeface="Wingdings" panose="05000000000000000000" pitchFamily="2" charset="2"/>
              </a:rPr>
              <a:t>“</a:t>
            </a:r>
            <a:r>
              <a:rPr lang="en-US" sz="2640" b="0" dirty="0" err="1">
                <a:solidFill>
                  <a:srgbClr val="FFFF00"/>
                </a:solidFill>
                <a:sym typeface="Wingdings" panose="05000000000000000000" pitchFamily="2" charset="2"/>
              </a:rPr>
              <a:t>Hijos</a:t>
            </a:r>
            <a:r>
              <a:rPr lang="en-US" sz="2640" b="0" dirty="0">
                <a:solidFill>
                  <a:srgbClr val="FFFF00"/>
                </a:solidFill>
                <a:sym typeface="Wingdings" panose="05000000000000000000" pitchFamily="2" charset="2"/>
              </a:rPr>
              <a:t> </a:t>
            </a:r>
            <a:r>
              <a:rPr lang="en-US" sz="2640" b="0" dirty="0">
                <a:sym typeface="Wingdings" panose="05000000000000000000" pitchFamily="2" charset="2"/>
              </a:rPr>
              <a:t>de </a:t>
            </a:r>
            <a:r>
              <a:rPr lang="en-US" sz="2640" b="0" dirty="0">
                <a:sym typeface="Wingdings" panose="05000000000000000000" pitchFamily="2" charset="2"/>
              </a:rPr>
              <a:t>luz"</a:t>
            </a:r>
          </a:p>
          <a:p>
            <a:pPr marL="0" indent="0">
              <a:spcBef>
                <a:spcPts val="1440"/>
              </a:spcBef>
              <a:buNone/>
            </a:pPr>
            <a:r>
              <a:rPr lang="en-US" sz="2640" b="0" dirty="0">
                <a:solidFill>
                  <a:srgbClr val="66FFFF"/>
                </a:solidFill>
                <a:sym typeface="Wingdings" panose="05000000000000000000" pitchFamily="2" charset="2"/>
              </a:rPr>
              <a:t> </a:t>
            </a:r>
            <a:r>
              <a:rPr lang="en-US" sz="2640" b="0" dirty="0" err="1">
                <a:solidFill>
                  <a:srgbClr val="66FFFF"/>
                </a:solidFill>
                <a:sym typeface="Wingdings" panose="05000000000000000000" pitchFamily="2" charset="2"/>
              </a:rPr>
              <a:t>Esposas</a:t>
            </a:r>
            <a:r>
              <a:rPr lang="en-US" sz="2640" b="0" dirty="0">
                <a:solidFill>
                  <a:srgbClr val="66FFFF"/>
                </a:solidFill>
                <a:sym typeface="Wingdings" panose="05000000000000000000" pitchFamily="2" charset="2"/>
              </a:rPr>
              <a:t> </a:t>
            </a:r>
            <a:r>
              <a:rPr lang="en-US" sz="2640" b="0" dirty="0" err="1">
                <a:solidFill>
                  <a:srgbClr val="66FFFF"/>
                </a:solidFill>
                <a:sym typeface="Wingdings" panose="05000000000000000000" pitchFamily="2" charset="2"/>
              </a:rPr>
              <a:t>sométanse</a:t>
            </a:r>
            <a:r>
              <a:rPr lang="en-US" sz="2640" b="0" dirty="0">
                <a:solidFill>
                  <a:srgbClr val="66FFFF"/>
                </a:solidFill>
                <a:sym typeface="Wingdings" panose="05000000000000000000" pitchFamily="2" charset="2"/>
              </a:rPr>
              <a:t> </a:t>
            </a:r>
            <a:r>
              <a:rPr lang="en-US" sz="2640" b="0" dirty="0">
                <a:solidFill>
                  <a:srgbClr val="66FFFF"/>
                </a:solidFill>
                <a:sym typeface="Wingdings" panose="05000000000000000000" pitchFamily="2" charset="2"/>
              </a:rPr>
              <a:t>a los </a:t>
            </a:r>
            <a:r>
              <a:rPr lang="en-US" sz="2640" b="0" dirty="0" err="1">
                <a:solidFill>
                  <a:srgbClr val="66FFFF"/>
                </a:solidFill>
                <a:sym typeface="Wingdings" panose="05000000000000000000" pitchFamily="2" charset="2"/>
              </a:rPr>
              <a:t>maridos</a:t>
            </a:r>
            <a:r>
              <a:rPr lang="en-US" sz="2640" b="0" dirty="0">
                <a:solidFill>
                  <a:srgbClr val="66FFFF"/>
                </a:solidFill>
                <a:sym typeface="Wingdings" panose="05000000000000000000" pitchFamily="2" charset="2"/>
              </a:rPr>
              <a:t>, </a:t>
            </a:r>
            <a:r>
              <a:rPr lang="en-US" sz="2640" b="0" dirty="0" err="1">
                <a:solidFill>
                  <a:srgbClr val="FFFF00"/>
                </a:solidFill>
                <a:sym typeface="Wingdings" panose="05000000000000000000" pitchFamily="2" charset="2"/>
              </a:rPr>
              <a:t>como</a:t>
            </a:r>
            <a:r>
              <a:rPr lang="en-US" sz="2640" b="0" dirty="0">
                <a:solidFill>
                  <a:srgbClr val="FFFF00"/>
                </a:solidFill>
                <a:sym typeface="Wingdings" panose="05000000000000000000" pitchFamily="2" charset="2"/>
              </a:rPr>
              <a:t> </a:t>
            </a:r>
            <a:r>
              <a:rPr lang="en-US" sz="2640" b="0" dirty="0">
                <a:solidFill>
                  <a:srgbClr val="FFFF00"/>
                </a:solidFill>
                <a:sym typeface="Wingdings" panose="05000000000000000000" pitchFamily="2" charset="2"/>
              </a:rPr>
              <a:t>al </a:t>
            </a:r>
            <a:r>
              <a:rPr lang="en-US" sz="2640" b="0" dirty="0" err="1">
                <a:solidFill>
                  <a:srgbClr val="FFFF00"/>
                </a:solidFill>
                <a:sym typeface="Wingdings" panose="05000000000000000000" pitchFamily="2" charset="2"/>
              </a:rPr>
              <a:t>Señor</a:t>
            </a:r>
            <a:r>
              <a:rPr lang="en-US" sz="2640" b="0" dirty="0">
                <a:solidFill>
                  <a:srgbClr val="FFFF00"/>
                </a:solidFill>
                <a:sym typeface="Wingdings" panose="05000000000000000000" pitchFamily="2" charset="2"/>
              </a:rPr>
              <a:t> </a:t>
            </a:r>
            <a:r>
              <a:rPr lang="en-US" sz="2640" b="0" dirty="0">
                <a:solidFill>
                  <a:srgbClr val="66FFFF"/>
                </a:solidFill>
                <a:sym typeface="Wingdings" panose="05000000000000000000" pitchFamily="2" charset="2"/>
              </a:rPr>
              <a:t>(</a:t>
            </a:r>
            <a:r>
              <a:rPr lang="en-US" sz="2640" b="0" dirty="0">
                <a:solidFill>
                  <a:srgbClr val="66FFFF"/>
                </a:solidFill>
                <a:sym typeface="Wingdings" panose="05000000000000000000" pitchFamily="2" charset="2"/>
              </a:rPr>
              <a:t>5:22)</a:t>
            </a:r>
          </a:p>
          <a:p>
            <a:pPr marL="0" indent="0">
              <a:spcBef>
                <a:spcPts val="0"/>
              </a:spcBef>
              <a:buNone/>
            </a:pPr>
            <a:r>
              <a:rPr lang="en-US" sz="2640" b="0" dirty="0">
                <a:solidFill>
                  <a:srgbClr val="66FFFF"/>
                </a:solidFill>
                <a:sym typeface="Wingdings" panose="05000000000000000000" pitchFamily="2" charset="2"/>
              </a:rPr>
              <a:t> </a:t>
            </a:r>
            <a:r>
              <a:rPr lang="en-US" sz="2640" b="0" dirty="0" err="1">
                <a:solidFill>
                  <a:srgbClr val="66FFFF"/>
                </a:solidFill>
                <a:sym typeface="Wingdings" panose="05000000000000000000" pitchFamily="2" charset="2"/>
              </a:rPr>
              <a:t>M</a:t>
            </a:r>
            <a:r>
              <a:rPr lang="en-US" sz="2640" b="0" dirty="0" err="1">
                <a:solidFill>
                  <a:srgbClr val="66FFFF"/>
                </a:solidFill>
                <a:sym typeface="Wingdings" panose="05000000000000000000" pitchFamily="2" charset="2"/>
              </a:rPr>
              <a:t>aridos</a:t>
            </a:r>
            <a:r>
              <a:rPr lang="en-US" sz="2640" b="0" dirty="0">
                <a:solidFill>
                  <a:srgbClr val="66FFFF"/>
                </a:solidFill>
                <a:sym typeface="Wingdings" panose="05000000000000000000" pitchFamily="2" charset="2"/>
              </a:rPr>
              <a:t> amen </a:t>
            </a:r>
            <a:r>
              <a:rPr lang="en-US" sz="2640" b="0" dirty="0" err="1">
                <a:solidFill>
                  <a:srgbClr val="FFFF00"/>
                </a:solidFill>
                <a:sym typeface="Wingdings" panose="05000000000000000000" pitchFamily="2" charset="2"/>
              </a:rPr>
              <a:t>como</a:t>
            </a:r>
            <a:r>
              <a:rPr lang="en-US" sz="2640" b="0" dirty="0">
                <a:solidFill>
                  <a:srgbClr val="FFFF00"/>
                </a:solidFill>
                <a:sym typeface="Wingdings" panose="05000000000000000000" pitchFamily="2" charset="2"/>
              </a:rPr>
              <a:t> </a:t>
            </a:r>
            <a:r>
              <a:rPr lang="en-US" sz="2640" b="0" dirty="0">
                <a:solidFill>
                  <a:srgbClr val="FFFF00"/>
                </a:solidFill>
                <a:sym typeface="Wingdings" panose="05000000000000000000" pitchFamily="2" charset="2"/>
              </a:rPr>
              <a:t>Cristo amó a la </a:t>
            </a:r>
            <a:r>
              <a:rPr lang="en-US" sz="2640" b="0" dirty="0" err="1">
                <a:solidFill>
                  <a:srgbClr val="FFFF00"/>
                </a:solidFill>
                <a:sym typeface="Wingdings" panose="05000000000000000000" pitchFamily="2" charset="2"/>
              </a:rPr>
              <a:t>iglesia</a:t>
            </a:r>
            <a:r>
              <a:rPr lang="en-US" sz="2640" b="0" dirty="0">
                <a:solidFill>
                  <a:srgbClr val="FFFF00"/>
                </a:solidFill>
                <a:sym typeface="Wingdings" panose="05000000000000000000" pitchFamily="2" charset="2"/>
              </a:rPr>
              <a:t> </a:t>
            </a:r>
            <a:r>
              <a:rPr lang="en-US" sz="2640" b="0" dirty="0">
                <a:solidFill>
                  <a:srgbClr val="66FFFF"/>
                </a:solidFill>
                <a:sym typeface="Wingdings" panose="05000000000000000000" pitchFamily="2" charset="2"/>
              </a:rPr>
              <a:t>(</a:t>
            </a:r>
            <a:r>
              <a:rPr lang="en-US" sz="2640" b="0" dirty="0">
                <a:solidFill>
                  <a:srgbClr val="66FFFF"/>
                </a:solidFill>
                <a:sym typeface="Wingdings" panose="05000000000000000000" pitchFamily="2" charset="2"/>
              </a:rPr>
              <a:t>5:25)</a:t>
            </a:r>
          </a:p>
          <a:p>
            <a:pPr marL="0" indent="0">
              <a:spcBef>
                <a:spcPts val="0"/>
              </a:spcBef>
              <a:buNone/>
            </a:pPr>
            <a:r>
              <a:rPr lang="en-US" sz="2640" b="0" dirty="0">
                <a:solidFill>
                  <a:srgbClr val="66FFFF"/>
                </a:solidFill>
                <a:sym typeface="Wingdings" panose="05000000000000000000" pitchFamily="2" charset="2"/>
              </a:rPr>
              <a:t> </a:t>
            </a:r>
            <a:r>
              <a:rPr lang="en-US" sz="2640" b="0" dirty="0" err="1">
                <a:solidFill>
                  <a:srgbClr val="66FFFF"/>
                </a:solidFill>
                <a:sym typeface="Wingdings" panose="05000000000000000000" pitchFamily="2" charset="2"/>
              </a:rPr>
              <a:t>Esposo</a:t>
            </a:r>
            <a:r>
              <a:rPr lang="en-US" sz="2640" b="0" dirty="0">
                <a:solidFill>
                  <a:srgbClr val="66FFFF"/>
                </a:solidFill>
                <a:sym typeface="Wingdings" panose="05000000000000000000" pitchFamily="2" charset="2"/>
              </a:rPr>
              <a:t>/</a:t>
            </a:r>
            <a:r>
              <a:rPr lang="en-US" sz="2640" b="0" dirty="0" err="1">
                <a:solidFill>
                  <a:srgbClr val="66FFFF"/>
                </a:solidFill>
                <a:sym typeface="Wingdings" panose="05000000000000000000" pitchFamily="2" charset="2"/>
              </a:rPr>
              <a:t>esposa</a:t>
            </a:r>
            <a:r>
              <a:rPr lang="en-US" sz="2640" b="0" dirty="0">
                <a:solidFill>
                  <a:srgbClr val="66FFFF"/>
                </a:solidFill>
                <a:sym typeface="Wingdings" panose="05000000000000000000" pitchFamily="2" charset="2"/>
              </a:rPr>
              <a:t> son </a:t>
            </a:r>
            <a:r>
              <a:rPr lang="en-US" sz="2640" b="0" dirty="0" err="1">
                <a:solidFill>
                  <a:srgbClr val="FFFF00"/>
                </a:solidFill>
                <a:sym typeface="Wingdings" panose="05000000000000000000" pitchFamily="2" charset="2"/>
              </a:rPr>
              <a:t>miembros</a:t>
            </a:r>
            <a:r>
              <a:rPr lang="en-US" sz="2640" b="0" dirty="0">
                <a:solidFill>
                  <a:srgbClr val="FFFF00"/>
                </a:solidFill>
                <a:sym typeface="Wingdings" panose="05000000000000000000" pitchFamily="2" charset="2"/>
              </a:rPr>
              <a:t> </a:t>
            </a:r>
            <a:r>
              <a:rPr lang="en-US" sz="2640" b="0" dirty="0">
                <a:solidFill>
                  <a:srgbClr val="FFFF00"/>
                </a:solidFill>
                <a:sym typeface="Wingdings" panose="05000000000000000000" pitchFamily="2" charset="2"/>
              </a:rPr>
              <a:t>de una sola </a:t>
            </a:r>
            <a:r>
              <a:rPr lang="en-US" sz="2640" b="0" dirty="0">
                <a:solidFill>
                  <a:srgbClr val="FFFF00"/>
                </a:solidFill>
                <a:sym typeface="Wingdings" panose="05000000000000000000" pitchFamily="2" charset="2"/>
              </a:rPr>
              <a:t>carne/</a:t>
            </a:r>
            <a:r>
              <a:rPr lang="en-US" sz="2640" b="0" dirty="0" err="1">
                <a:solidFill>
                  <a:srgbClr val="FFFF00"/>
                </a:solidFill>
                <a:sym typeface="Wingdings" panose="05000000000000000000" pitchFamily="2" charset="2"/>
              </a:rPr>
              <a:t>cuerpo</a:t>
            </a:r>
            <a:r>
              <a:rPr lang="en-US" sz="2640" b="0" dirty="0">
                <a:solidFill>
                  <a:srgbClr val="FFFF00"/>
                </a:solidFill>
                <a:sym typeface="Wingdings" panose="05000000000000000000" pitchFamily="2" charset="2"/>
              </a:rPr>
              <a:t> </a:t>
            </a:r>
            <a:r>
              <a:rPr lang="en-US" sz="2640" b="0" dirty="0">
                <a:solidFill>
                  <a:srgbClr val="66FFFF"/>
                </a:solidFill>
                <a:sym typeface="Wingdings" panose="05000000000000000000" pitchFamily="2" charset="2"/>
              </a:rPr>
              <a:t>(</a:t>
            </a:r>
            <a:r>
              <a:rPr lang="en-US" sz="2640" b="0" dirty="0">
                <a:solidFill>
                  <a:srgbClr val="66FFFF"/>
                </a:solidFill>
                <a:sym typeface="Wingdings" panose="05000000000000000000" pitchFamily="2" charset="2"/>
              </a:rPr>
              <a:t>5:29-30)</a:t>
            </a:r>
          </a:p>
          <a:p>
            <a:pPr marL="0" indent="0">
              <a:spcBef>
                <a:spcPts val="0"/>
              </a:spcBef>
              <a:buNone/>
            </a:pPr>
            <a:r>
              <a:rPr lang="en-US" sz="2640" b="0" dirty="0">
                <a:solidFill>
                  <a:srgbClr val="66FFFF"/>
                </a:solidFill>
                <a:sym typeface="Wingdings" panose="05000000000000000000" pitchFamily="2" charset="2"/>
              </a:rPr>
              <a:t> P</a:t>
            </a:r>
            <a:r>
              <a:rPr lang="en-US" sz="2640" b="0" dirty="0">
                <a:solidFill>
                  <a:srgbClr val="66FFFF"/>
                </a:solidFill>
                <a:sym typeface="Wingdings" panose="05000000000000000000" pitchFamily="2" charset="2"/>
              </a:rPr>
              <a:t>adres </a:t>
            </a:r>
            <a:r>
              <a:rPr lang="en-US" sz="2640" b="0" dirty="0" err="1">
                <a:solidFill>
                  <a:srgbClr val="66FFFF"/>
                </a:solidFill>
                <a:sym typeface="Wingdings" panose="05000000000000000000" pitchFamily="2" charset="2"/>
              </a:rPr>
              <a:t>críen</a:t>
            </a:r>
            <a:r>
              <a:rPr lang="en-US" sz="2640" b="0" dirty="0">
                <a:solidFill>
                  <a:srgbClr val="66FFFF"/>
                </a:solidFill>
                <a:sym typeface="Wingdings" panose="05000000000000000000" pitchFamily="2" charset="2"/>
              </a:rPr>
              <a:t> </a:t>
            </a:r>
            <a:r>
              <a:rPr lang="en-US" sz="2640" b="0" dirty="0">
                <a:solidFill>
                  <a:srgbClr val="66FFFF"/>
                </a:solidFill>
                <a:sym typeface="Wingdings" panose="05000000000000000000" pitchFamily="2" charset="2"/>
              </a:rPr>
              <a:t>a sus hijos en... </a:t>
            </a:r>
            <a:r>
              <a:rPr lang="en-US" sz="2640" b="0" dirty="0">
                <a:solidFill>
                  <a:srgbClr val="66FFFF"/>
                </a:solidFill>
                <a:sym typeface="Wingdings" panose="05000000000000000000" pitchFamily="2" charset="2"/>
              </a:rPr>
              <a:t>la </a:t>
            </a:r>
            <a:r>
              <a:rPr lang="en-US" sz="2640" b="0" dirty="0" err="1">
                <a:solidFill>
                  <a:srgbClr val="66FFFF"/>
                </a:solidFill>
                <a:sym typeface="Wingdings" panose="05000000000000000000" pitchFamily="2" charset="2"/>
              </a:rPr>
              <a:t>disciplina</a:t>
            </a:r>
            <a:r>
              <a:rPr lang="en-US" sz="2640" b="0" dirty="0">
                <a:solidFill>
                  <a:srgbClr val="66FFFF"/>
                </a:solidFill>
                <a:sym typeface="Wingdings" panose="05000000000000000000" pitchFamily="2" charset="2"/>
              </a:rPr>
              <a:t> </a:t>
            </a:r>
            <a:r>
              <a:rPr lang="en-US" sz="2640" b="0" dirty="0">
                <a:solidFill>
                  <a:srgbClr val="FFFF00"/>
                </a:solidFill>
                <a:sym typeface="Wingdings" panose="05000000000000000000" pitchFamily="2" charset="2"/>
              </a:rPr>
              <a:t>del </a:t>
            </a:r>
            <a:r>
              <a:rPr lang="en-US" sz="2640" b="0" dirty="0" err="1">
                <a:solidFill>
                  <a:srgbClr val="FFFF00"/>
                </a:solidFill>
                <a:sym typeface="Wingdings" panose="05000000000000000000" pitchFamily="2" charset="2"/>
              </a:rPr>
              <a:t>Señor</a:t>
            </a:r>
            <a:r>
              <a:rPr lang="en-US" sz="2640" b="0" dirty="0">
                <a:solidFill>
                  <a:srgbClr val="FFFF00"/>
                </a:solidFill>
                <a:sym typeface="Wingdings" panose="05000000000000000000" pitchFamily="2" charset="2"/>
              </a:rPr>
              <a:t> </a:t>
            </a:r>
            <a:r>
              <a:rPr lang="en-US" sz="2640" b="0" dirty="0">
                <a:solidFill>
                  <a:srgbClr val="66FFFF"/>
                </a:solidFill>
                <a:sym typeface="Wingdings" panose="05000000000000000000" pitchFamily="2" charset="2"/>
              </a:rPr>
              <a:t>(</a:t>
            </a:r>
            <a:r>
              <a:rPr lang="en-US" sz="2640" b="0" dirty="0">
                <a:solidFill>
                  <a:srgbClr val="66FFFF"/>
                </a:solidFill>
                <a:sym typeface="Wingdings" panose="05000000000000000000" pitchFamily="2" charset="2"/>
              </a:rPr>
              <a:t>6:4)</a:t>
            </a:r>
          </a:p>
          <a:p>
            <a:pPr marL="0" indent="0">
              <a:spcBef>
                <a:spcPts val="0"/>
              </a:spcBef>
              <a:buNone/>
            </a:pPr>
            <a:r>
              <a:rPr lang="en-US" sz="2640" b="0" dirty="0">
                <a:solidFill>
                  <a:srgbClr val="66FFFF"/>
                </a:solidFill>
                <a:sym typeface="Wingdings" panose="05000000000000000000" pitchFamily="2" charset="2"/>
              </a:rPr>
              <a:t> </a:t>
            </a:r>
            <a:r>
              <a:rPr lang="en-US" sz="2640" b="0" dirty="0" err="1">
                <a:solidFill>
                  <a:srgbClr val="66FFFF"/>
                </a:solidFill>
                <a:sym typeface="Wingdings" panose="05000000000000000000" pitchFamily="2" charset="2"/>
              </a:rPr>
              <a:t>Hijos</a:t>
            </a:r>
            <a:r>
              <a:rPr lang="en-US" sz="2640" b="0" dirty="0">
                <a:solidFill>
                  <a:srgbClr val="66FFFF"/>
                </a:solidFill>
                <a:sym typeface="Wingdings" panose="05000000000000000000" pitchFamily="2" charset="2"/>
              </a:rPr>
              <a:t> </a:t>
            </a:r>
            <a:r>
              <a:rPr lang="en-US" sz="2640" b="0" dirty="0" err="1">
                <a:solidFill>
                  <a:srgbClr val="66FFFF"/>
                </a:solidFill>
                <a:sym typeface="Wingdings" panose="05000000000000000000" pitchFamily="2" charset="2"/>
              </a:rPr>
              <a:t>obedezcan</a:t>
            </a:r>
            <a:r>
              <a:rPr lang="en-US" sz="2640" b="0" dirty="0">
                <a:solidFill>
                  <a:srgbClr val="66FFFF"/>
                </a:solidFill>
                <a:sym typeface="Wingdings" panose="05000000000000000000" pitchFamily="2" charset="2"/>
              </a:rPr>
              <a:t>/</a:t>
            </a:r>
            <a:r>
              <a:rPr lang="en-US" sz="2640" b="0" dirty="0" err="1">
                <a:solidFill>
                  <a:srgbClr val="66FFFF"/>
                </a:solidFill>
                <a:sym typeface="Wingdings" panose="05000000000000000000" pitchFamily="2" charset="2"/>
              </a:rPr>
              <a:t>honren</a:t>
            </a:r>
            <a:r>
              <a:rPr lang="en-US" sz="2640" b="0" dirty="0">
                <a:solidFill>
                  <a:srgbClr val="66FFFF"/>
                </a:solidFill>
                <a:sym typeface="Wingdings" panose="05000000000000000000" pitchFamily="2" charset="2"/>
              </a:rPr>
              <a:t> </a:t>
            </a:r>
            <a:r>
              <a:rPr lang="en-US" sz="2640" b="0" dirty="0">
                <a:solidFill>
                  <a:srgbClr val="66FFFF"/>
                </a:solidFill>
                <a:sym typeface="Wingdings" panose="05000000000000000000" pitchFamily="2" charset="2"/>
              </a:rPr>
              <a:t>a </a:t>
            </a:r>
            <a:r>
              <a:rPr lang="en-US" sz="2640" b="0" dirty="0" err="1">
                <a:solidFill>
                  <a:srgbClr val="66FFFF"/>
                </a:solidFill>
                <a:sym typeface="Wingdings" panose="05000000000000000000" pitchFamily="2" charset="2"/>
              </a:rPr>
              <a:t>los</a:t>
            </a:r>
            <a:r>
              <a:rPr lang="en-US" sz="2640" b="0" dirty="0">
                <a:solidFill>
                  <a:srgbClr val="66FFFF"/>
                </a:solidFill>
                <a:sym typeface="Wingdings" panose="05000000000000000000" pitchFamily="2" charset="2"/>
              </a:rPr>
              <a:t> </a:t>
            </a:r>
            <a:r>
              <a:rPr lang="en-US" sz="2640" b="0" dirty="0">
                <a:solidFill>
                  <a:srgbClr val="66FFFF"/>
                </a:solidFill>
                <a:sym typeface="Wingdings" panose="05000000000000000000" pitchFamily="2" charset="2"/>
              </a:rPr>
              <a:t>padres </a:t>
            </a:r>
            <a:r>
              <a:rPr lang="en-US" sz="2640" b="0" dirty="0" err="1">
                <a:solidFill>
                  <a:srgbClr val="FFFF00"/>
                </a:solidFill>
                <a:sym typeface="Wingdings" panose="05000000000000000000" pitchFamily="2" charset="2"/>
              </a:rPr>
              <a:t>en</a:t>
            </a:r>
            <a:r>
              <a:rPr lang="en-US" sz="2640" b="0" dirty="0">
                <a:solidFill>
                  <a:srgbClr val="FFFF00"/>
                </a:solidFill>
                <a:sym typeface="Wingdings" panose="05000000000000000000" pitchFamily="2" charset="2"/>
              </a:rPr>
              <a:t> </a:t>
            </a:r>
            <a:r>
              <a:rPr lang="en-US" sz="2640" b="0" dirty="0">
                <a:solidFill>
                  <a:srgbClr val="FFFF00"/>
                </a:solidFill>
                <a:sym typeface="Wingdings" panose="05000000000000000000" pitchFamily="2" charset="2"/>
              </a:rPr>
              <a:t>el </a:t>
            </a:r>
            <a:r>
              <a:rPr lang="en-US" sz="2640" b="0" dirty="0" err="1">
                <a:solidFill>
                  <a:srgbClr val="FFFF00"/>
                </a:solidFill>
                <a:sym typeface="Wingdings" panose="05000000000000000000" pitchFamily="2" charset="2"/>
              </a:rPr>
              <a:t>Señor</a:t>
            </a:r>
            <a:r>
              <a:rPr lang="en-US" sz="2640" b="0" dirty="0">
                <a:solidFill>
                  <a:srgbClr val="FFFF00"/>
                </a:solidFill>
                <a:sym typeface="Wingdings" panose="05000000000000000000" pitchFamily="2" charset="2"/>
              </a:rPr>
              <a:t> </a:t>
            </a:r>
            <a:r>
              <a:rPr lang="en-US" sz="2640" b="0" dirty="0">
                <a:solidFill>
                  <a:srgbClr val="66FFFF"/>
                </a:solidFill>
                <a:sym typeface="Wingdings" panose="05000000000000000000" pitchFamily="2" charset="2"/>
              </a:rPr>
              <a:t>(6:1</a:t>
            </a:r>
            <a:r>
              <a:rPr lang="en-US" sz="2640" b="0" dirty="0">
                <a:solidFill>
                  <a:srgbClr val="66FFFF"/>
                </a:solidFill>
                <a:sym typeface="Wingdings" panose="05000000000000000000" pitchFamily="2" charset="2"/>
              </a:rPr>
              <a:t>)</a:t>
            </a:r>
            <a:endParaRPr lang="en-US" sz="2640" b="0" dirty="0">
              <a:sym typeface="Wingdings" panose="05000000000000000000" pitchFamily="2" charset="2"/>
            </a:endParaRPr>
          </a:p>
        </p:txBody>
      </p:sp>
      <p:sp>
        <p:nvSpPr>
          <p:cNvPr id="4" name="Slide Number Placeholder 3">
            <a:extLst>
              <a:ext uri="{FF2B5EF4-FFF2-40B4-BE49-F238E27FC236}">
                <a16:creationId xmlns:a16="http://schemas.microsoft.com/office/drawing/2014/main" xmlns="" id="{8FD50436-BC5C-4EB0-B7FD-CE7231963FF1}"/>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35</a:t>
            </a:fld>
            <a:endParaRPr lang="en-US" dirty="0">
              <a:solidFill>
                <a:srgbClr val="FFFFFF"/>
              </a:solidFill>
            </a:endParaRPr>
          </a:p>
        </p:txBody>
      </p:sp>
    </p:spTree>
    <p:extLst>
      <p:ext uri="{BB962C8B-B14F-4D97-AF65-F5344CB8AC3E}">
        <p14:creationId xmlns:p14="http://schemas.microsoft.com/office/powerpoint/2010/main" val="9797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2563212" y="380558"/>
            <a:ext cx="7405675" cy="432808"/>
          </a:xfrm>
          <a:prstGeom prst="rect">
            <a:avLst/>
          </a:prstGeom>
          <a:noFill/>
          <a:ln w="0">
            <a:noFill/>
          </a:ln>
        </p:spPr>
        <p:txBody>
          <a:bodyPr anchor="ctr">
            <a:noAutofit/>
          </a:bodyPr>
          <a:lstStyle/>
          <a:p>
            <a:pPr algn="ct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3420" b="1" spc="-1" dirty="0">
                <a:solidFill>
                  <a:srgbClr val="FFFF00"/>
                </a:solidFill>
                <a:latin typeface="Calibri"/>
              </a:rPr>
              <a:t>“Los dos </a:t>
            </a:r>
            <a:r>
              <a:rPr lang="en-US" sz="3420" b="1" spc="-1" dirty="0" err="1">
                <a:solidFill>
                  <a:srgbClr val="FFFF00"/>
                </a:solidFill>
                <a:latin typeface="Calibri"/>
              </a:rPr>
              <a:t>serán</a:t>
            </a:r>
            <a:r>
              <a:rPr lang="en-US" sz="3420" b="1" spc="-1" dirty="0">
                <a:solidFill>
                  <a:srgbClr val="FFFF00"/>
                </a:solidFill>
                <a:latin typeface="Calibri"/>
              </a:rPr>
              <a:t> </a:t>
            </a:r>
            <a:r>
              <a:rPr lang="en-US" sz="3420" b="1" spc="-1" dirty="0" err="1">
                <a:solidFill>
                  <a:srgbClr val="FFFF00"/>
                </a:solidFill>
                <a:latin typeface="Calibri"/>
              </a:rPr>
              <a:t>una</a:t>
            </a:r>
            <a:r>
              <a:rPr lang="en-US" sz="3420" b="1" spc="-1" dirty="0">
                <a:solidFill>
                  <a:srgbClr val="FFFF00"/>
                </a:solidFill>
                <a:latin typeface="Calibri"/>
              </a:rPr>
              <a:t> sola carne”</a:t>
            </a:r>
          </a:p>
        </p:txBody>
      </p:sp>
      <p:sp>
        <p:nvSpPr>
          <p:cNvPr id="79" name="CustomShape 2"/>
          <p:cNvSpPr/>
          <p:nvPr/>
        </p:nvSpPr>
        <p:spPr>
          <a:xfrm>
            <a:off x="2454685" y="2519003"/>
            <a:ext cx="1542688" cy="1442345"/>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33CC"/>
          </a:solidFill>
          <a:ln w="9360">
            <a:solidFill>
              <a:srgbClr val="FFFFFF"/>
            </a:solidFill>
            <a:miter/>
          </a:ln>
          <a:effectLst>
            <a:outerShdw dist="107932" dir="2700000">
              <a:srgbClr val="000000">
                <a:alpha val="50000"/>
              </a:srgbClr>
            </a:outerShdw>
          </a:effectLst>
        </p:spPr>
        <p:style>
          <a:lnRef idx="0">
            <a:scrgbClr r="0" g="0" b="0"/>
          </a:lnRef>
          <a:fillRef idx="0">
            <a:scrgbClr r="0" g="0" b="0"/>
          </a:fillRef>
          <a:effectRef idx="0">
            <a:scrgbClr r="0" g="0" b="0"/>
          </a:effectRef>
          <a:fontRef idx="minor"/>
        </p:style>
        <p:txBody>
          <a:bodyPr lIns="80989" tIns="42114" rIns="80989" bIns="42114">
            <a:sp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260" b="1" i="1" spc="-1" dirty="0" err="1">
                <a:solidFill>
                  <a:srgbClr val="FFFF00"/>
                </a:solidFill>
              </a:rPr>
              <a:t>Gén</a:t>
            </a:r>
            <a:r>
              <a:rPr lang="en-US" sz="1260" b="1" i="1" spc="-1" dirty="0">
                <a:solidFill>
                  <a:srgbClr val="FFFF00"/>
                </a:solidFill>
              </a:rPr>
              <a:t> 2:24 </a:t>
            </a:r>
            <a:r>
              <a:rPr lang="en-US" sz="1260" b="1" spc="-1" dirty="0">
                <a:solidFill>
                  <a:srgbClr val="FFFF00"/>
                </a:solidFill>
              </a:rPr>
              <a:t>– “</a:t>
            </a:r>
            <a:r>
              <a:rPr lang="es-ES" sz="1260" b="1" i="1" spc="-1" dirty="0">
                <a:solidFill>
                  <a:srgbClr val="FFFF00"/>
                </a:solidFill>
              </a:rPr>
              <a:t>Por tanto el hombre dejará a su padre y a su madre y se unirá a su mujer, y serán una sola carne</a:t>
            </a:r>
            <a:r>
              <a:rPr lang="en-US" sz="1260" b="1" i="1" spc="-1" dirty="0">
                <a:solidFill>
                  <a:srgbClr val="FFFF00"/>
                </a:solidFill>
              </a:rPr>
              <a:t>”.</a:t>
            </a:r>
            <a:endParaRPr lang="en-US" sz="1260" spc="-1" dirty="0">
              <a:solidFill>
                <a:srgbClr val="000000"/>
              </a:solidFill>
            </a:endParaRPr>
          </a:p>
        </p:txBody>
      </p:sp>
      <p:sp>
        <p:nvSpPr>
          <p:cNvPr id="80" name="CustomShape 3"/>
          <p:cNvSpPr/>
          <p:nvPr/>
        </p:nvSpPr>
        <p:spPr>
          <a:xfrm>
            <a:off x="1376231" y="3180524"/>
            <a:ext cx="1042820" cy="472849"/>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80989" tIns="42114" rIns="80989" bIns="42114">
            <a:sp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260" b="1" spc="-1" dirty="0" err="1">
                <a:solidFill>
                  <a:srgbClr val="FFFFFF"/>
                </a:solidFill>
              </a:rPr>
              <a:t>En</a:t>
            </a:r>
            <a:r>
              <a:rPr lang="en-US" sz="1260" b="1" spc="-1" dirty="0">
                <a:solidFill>
                  <a:srgbClr val="FFFFFF"/>
                </a:solidFill>
              </a:rPr>
              <a:t> el principio</a:t>
            </a:r>
            <a:endParaRPr lang="en-US" sz="1260" spc="-1" dirty="0">
              <a:solidFill>
                <a:srgbClr val="000000"/>
              </a:solidFill>
            </a:endParaRPr>
          </a:p>
        </p:txBody>
      </p:sp>
      <p:grpSp>
        <p:nvGrpSpPr>
          <p:cNvPr id="81" name="Group 4"/>
          <p:cNvGrpSpPr/>
          <p:nvPr/>
        </p:nvGrpSpPr>
        <p:grpSpPr>
          <a:xfrm>
            <a:off x="2682104" y="1058924"/>
            <a:ext cx="7116382" cy="1478220"/>
            <a:chOff x="2302200" y="795240"/>
            <a:chExt cx="7908120" cy="1642680"/>
          </a:xfrm>
        </p:grpSpPr>
        <p:sp>
          <p:nvSpPr>
            <p:cNvPr id="82" name="CustomShape 5"/>
            <p:cNvSpPr/>
            <p:nvPr/>
          </p:nvSpPr>
          <p:spPr>
            <a:xfrm>
              <a:off x="4106520" y="795240"/>
              <a:ext cx="6103800" cy="1452183"/>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9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260" i="1" u="sng" spc="-1" dirty="0" err="1">
                  <a:solidFill>
                    <a:srgbClr val="FFFFFF"/>
                  </a:solidFill>
                </a:rPr>
                <a:t>Ef</a:t>
              </a:r>
              <a:r>
                <a:rPr lang="en-US" sz="1260" i="1" u="sng" spc="-1" dirty="0">
                  <a:solidFill>
                    <a:srgbClr val="FFFFFF"/>
                  </a:solidFill>
                </a:rPr>
                <a:t> 5:28-33</a:t>
              </a:r>
              <a:r>
                <a:rPr lang="en-US" sz="1260" spc="-1" dirty="0">
                  <a:solidFill>
                    <a:srgbClr val="FFFFFF"/>
                  </a:solidFill>
                </a:rPr>
                <a:t> </a:t>
              </a:r>
              <a:r>
                <a:rPr lang="es-ES" sz="1260" spc="-1" dirty="0">
                  <a:solidFill>
                    <a:srgbClr val="FFFFFF"/>
                  </a:solidFill>
                </a:rPr>
                <a:t>Así deben también los maridos amar a sus mujeres, como a sus propios cuerpos. El que ama a su mujer, a sí mismo se ama.  Porque nadie aborreció jamás su propio cuerpo, sino que lo sustenta y lo cuida, así como también Cristo a la iglesia … </a:t>
              </a:r>
              <a:r>
                <a:rPr lang="es-ES" sz="1260" b="1" spc="-1" dirty="0">
                  <a:solidFill>
                    <a:srgbClr val="FFFF00"/>
                  </a:solidFill>
                </a:rPr>
                <a:t>POR ESTO EL HOMBRE DEJARÁ A SU PADRE Y A SU MADRE, Y SE UNIRÁ A SU MUJER, Y LOS DOS SERÁN </a:t>
              </a:r>
              <a:r>
                <a:rPr lang="es-ES" sz="1260" b="1" u="sng" spc="-1" dirty="0">
                  <a:solidFill>
                    <a:srgbClr val="FFFF00"/>
                  </a:solidFill>
                </a:rPr>
                <a:t>UNA SOLA CARNE</a:t>
              </a:r>
              <a:r>
                <a:rPr lang="es-ES" sz="1260" spc="-1" dirty="0">
                  <a:solidFill>
                    <a:srgbClr val="FFFFFF"/>
                  </a:solidFill>
                </a:rPr>
                <a:t>.  …En todo caso, cada uno de ustedes ame también a su mujer como a sí mismo, y que la mujer respete a su marido.</a:t>
              </a:r>
              <a:endParaRPr lang="en-US" sz="1260" spc="-1" dirty="0">
                <a:solidFill>
                  <a:srgbClr val="000000"/>
                </a:solidFill>
              </a:endParaRPr>
            </a:p>
          </p:txBody>
        </p:sp>
        <p:sp>
          <p:nvSpPr>
            <p:cNvPr id="83" name="CustomShape 6"/>
            <p:cNvSpPr/>
            <p:nvPr/>
          </p:nvSpPr>
          <p:spPr>
            <a:xfrm>
              <a:off x="2654280" y="1186560"/>
              <a:ext cx="1543320" cy="1251360"/>
            </a:xfrm>
            <a:custGeom>
              <a:avLst/>
              <a:gdLst/>
              <a:ahLst/>
              <a:cxnLst/>
              <a:rect l="l" t="t" r="r" b="b"/>
              <a:pathLst>
                <a:path w="968" h="576">
                  <a:moveTo>
                    <a:pt x="56" y="576"/>
                  </a:moveTo>
                  <a:cubicBezTo>
                    <a:pt x="28" y="408"/>
                    <a:pt x="0" y="240"/>
                    <a:pt x="152" y="144"/>
                  </a:cubicBezTo>
                  <a:cubicBezTo>
                    <a:pt x="304" y="48"/>
                    <a:pt x="636" y="24"/>
                    <a:pt x="968" y="0"/>
                  </a:cubicBezTo>
                </a:path>
              </a:pathLst>
            </a:custGeom>
            <a:noFill/>
            <a:ln w="38160">
              <a:solidFill>
                <a:srgbClr val="FFFFFF"/>
              </a:solidFill>
              <a:round/>
              <a:tailEnd type="stealth" w="lg" len="lg"/>
            </a:ln>
          </p:spPr>
          <p:style>
            <a:lnRef idx="0">
              <a:scrgbClr r="0" g="0" b="0"/>
            </a:lnRef>
            <a:fillRef idx="0">
              <a:scrgbClr r="0" g="0" b="0"/>
            </a:fillRef>
            <a:effectRef idx="0">
              <a:scrgbClr r="0" g="0" b="0"/>
            </a:effectRef>
            <a:fontRef idx="minor"/>
          </p:style>
        </p:sp>
        <p:sp>
          <p:nvSpPr>
            <p:cNvPr id="84" name="CustomShape 7"/>
            <p:cNvSpPr/>
            <p:nvPr/>
          </p:nvSpPr>
          <p:spPr>
            <a:xfrm>
              <a:off x="2302200" y="1391040"/>
              <a:ext cx="1193775" cy="537712"/>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wrap="none" lIns="80989" tIns="42114" rIns="80989" bIns="42114">
              <a:spAutoFit/>
            </a:bodyPr>
            <a:lstStyle/>
            <a:p>
              <a:pPr>
                <a:lnSpc>
                  <a:spcPct val="9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440" b="1" spc="-1">
                  <a:solidFill>
                    <a:srgbClr val="FFFFFF"/>
                  </a:solidFill>
                </a:rPr>
                <a:t>Pablo, a la</a:t>
              </a:r>
              <a:endParaRPr lang="en-US" sz="1440" spc="-1">
                <a:solidFill>
                  <a:srgbClr val="000000"/>
                </a:solidFill>
              </a:endParaRPr>
            </a:p>
            <a:p>
              <a:pPr>
                <a:lnSpc>
                  <a:spcPct val="9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440" b="1" spc="-1">
                  <a:solidFill>
                    <a:srgbClr val="FFFFFF"/>
                  </a:solidFill>
                </a:rPr>
                <a:t>Efesios</a:t>
              </a:r>
              <a:endParaRPr lang="en-US" sz="1440" spc="-1">
                <a:solidFill>
                  <a:srgbClr val="000000"/>
                </a:solidFill>
              </a:endParaRPr>
            </a:p>
          </p:txBody>
        </p:sp>
      </p:grpSp>
      <p:grpSp>
        <p:nvGrpSpPr>
          <p:cNvPr id="85" name="Group 8"/>
          <p:cNvGrpSpPr/>
          <p:nvPr/>
        </p:nvGrpSpPr>
        <p:grpSpPr>
          <a:xfrm>
            <a:off x="2457601" y="4412861"/>
            <a:ext cx="7279980" cy="1264189"/>
            <a:chOff x="2052720" y="4522320"/>
            <a:chExt cx="8089920" cy="1404837"/>
          </a:xfrm>
        </p:grpSpPr>
        <p:sp>
          <p:nvSpPr>
            <p:cNvPr id="86" name="CustomShape 9"/>
            <p:cNvSpPr/>
            <p:nvPr/>
          </p:nvSpPr>
          <p:spPr>
            <a:xfrm>
              <a:off x="4107600" y="4862880"/>
              <a:ext cx="6035040" cy="1064277"/>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9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260" i="1" u="sng" spc="-1" dirty="0">
                  <a:solidFill>
                    <a:srgbClr val="FFFFFF"/>
                  </a:solidFill>
                </a:rPr>
                <a:t>1 </a:t>
              </a:r>
              <a:r>
                <a:rPr lang="en-US" sz="1260" i="1" u="sng" spc="-1" dirty="0" err="1">
                  <a:solidFill>
                    <a:srgbClr val="FFFFFF"/>
                  </a:solidFill>
                </a:rPr>
                <a:t>Cor</a:t>
              </a:r>
              <a:r>
                <a:rPr lang="en-US" sz="1260" i="1" u="sng" spc="-1" dirty="0">
                  <a:solidFill>
                    <a:srgbClr val="FFFFFF"/>
                  </a:solidFill>
                </a:rPr>
                <a:t> 6:15-17</a:t>
              </a:r>
              <a:r>
                <a:rPr lang="en-US" sz="1260" spc="-1" dirty="0">
                  <a:solidFill>
                    <a:srgbClr val="FFFFFF"/>
                  </a:solidFill>
                </a:rPr>
                <a:t> </a:t>
              </a:r>
              <a:r>
                <a:rPr lang="es-ES" sz="1260" spc="-1" dirty="0">
                  <a:solidFill>
                    <a:srgbClr val="FFFFFF"/>
                  </a:solidFill>
                </a:rPr>
                <a:t>¿No saben que sus cuerpos son miembros de Cristo? ¿Tomaré, acaso, los miembros de Cristo y los haré miembros de una ramera? ¡De ningún modo! ¿O no saben que el que se une a una ramera es un cuerpo con ella? Porque Él dice: «</a:t>
              </a:r>
              <a:r>
                <a:rPr lang="es-ES" sz="1260" b="1" spc="-1" dirty="0">
                  <a:solidFill>
                    <a:srgbClr val="FFFF00"/>
                  </a:solidFill>
                </a:rPr>
                <a:t>LOS DOS VENDRÁN A SER </a:t>
              </a:r>
              <a:r>
                <a:rPr lang="es-ES" sz="1260" b="1" u="sng" spc="-1" dirty="0">
                  <a:solidFill>
                    <a:srgbClr val="FFFF00"/>
                  </a:solidFill>
                </a:rPr>
                <a:t>UNA SOLA CARNE</a:t>
              </a:r>
              <a:r>
                <a:rPr lang="es-ES" sz="1260" spc="-1" dirty="0">
                  <a:solidFill>
                    <a:srgbClr val="FFFFFF"/>
                  </a:solidFill>
                </a:rPr>
                <a:t>». Pero el que se une al Señor, es un espíritu con Él. </a:t>
              </a:r>
              <a:endParaRPr lang="en-US" sz="1260" spc="-1" dirty="0">
                <a:solidFill>
                  <a:srgbClr val="000000"/>
                </a:solidFill>
              </a:endParaRPr>
            </a:p>
          </p:txBody>
        </p:sp>
        <p:sp>
          <p:nvSpPr>
            <p:cNvPr id="87" name="CustomShape 10"/>
            <p:cNvSpPr/>
            <p:nvPr/>
          </p:nvSpPr>
          <p:spPr>
            <a:xfrm flipV="1">
              <a:off x="2598480" y="4522320"/>
              <a:ext cx="1383120" cy="1026000"/>
            </a:xfrm>
            <a:custGeom>
              <a:avLst/>
              <a:gdLst/>
              <a:ahLst/>
              <a:cxnLst/>
              <a:rect l="l" t="t" r="r" b="b"/>
              <a:pathLst>
                <a:path w="968" h="576">
                  <a:moveTo>
                    <a:pt x="56" y="576"/>
                  </a:moveTo>
                  <a:cubicBezTo>
                    <a:pt x="28" y="408"/>
                    <a:pt x="0" y="240"/>
                    <a:pt x="152" y="144"/>
                  </a:cubicBezTo>
                  <a:cubicBezTo>
                    <a:pt x="304" y="48"/>
                    <a:pt x="636" y="24"/>
                    <a:pt x="968" y="0"/>
                  </a:cubicBezTo>
                </a:path>
              </a:pathLst>
            </a:custGeom>
            <a:noFill/>
            <a:ln w="38160">
              <a:solidFill>
                <a:srgbClr val="FFFFFF"/>
              </a:solidFill>
              <a:round/>
              <a:tailEnd type="stealth" w="lg" len="lg"/>
            </a:ln>
          </p:spPr>
          <p:style>
            <a:lnRef idx="0">
              <a:scrgbClr r="0" g="0" b="0"/>
            </a:lnRef>
            <a:fillRef idx="0">
              <a:scrgbClr r="0" g="0" b="0"/>
            </a:fillRef>
            <a:effectRef idx="0">
              <a:scrgbClr r="0" g="0" b="0"/>
            </a:effectRef>
            <a:fontRef idx="minor"/>
          </p:style>
        </p:sp>
        <p:sp>
          <p:nvSpPr>
            <p:cNvPr id="88" name="CustomShape 11"/>
            <p:cNvSpPr/>
            <p:nvPr/>
          </p:nvSpPr>
          <p:spPr>
            <a:xfrm>
              <a:off x="2052720" y="4988521"/>
              <a:ext cx="1371600" cy="537712"/>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9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440" b="1" spc="-1" dirty="0">
                  <a:solidFill>
                    <a:srgbClr val="FFFFFF"/>
                  </a:solidFill>
                </a:rPr>
                <a:t>Pablo, a </a:t>
              </a:r>
              <a:r>
                <a:rPr lang="en-US" sz="1440" b="1" spc="-1" dirty="0" err="1">
                  <a:solidFill>
                    <a:srgbClr val="FFFFFF"/>
                  </a:solidFill>
                </a:rPr>
                <a:t>los</a:t>
              </a:r>
              <a:r>
                <a:rPr lang="en-US" sz="1440" b="1" spc="-1" dirty="0">
                  <a:solidFill>
                    <a:srgbClr val="FFFFFF"/>
                  </a:solidFill>
                </a:rPr>
                <a:t> </a:t>
              </a:r>
              <a:r>
                <a:rPr lang="en-US" sz="1440" b="1" spc="-1" dirty="0" err="1">
                  <a:solidFill>
                    <a:srgbClr val="FFFFFF"/>
                  </a:solidFill>
                </a:rPr>
                <a:t>corintios</a:t>
              </a:r>
              <a:endParaRPr lang="en-US" sz="1440" spc="-1" dirty="0">
                <a:solidFill>
                  <a:srgbClr val="000000"/>
                </a:solidFill>
              </a:endParaRPr>
            </a:p>
          </p:txBody>
        </p:sp>
      </p:grpSp>
      <p:grpSp>
        <p:nvGrpSpPr>
          <p:cNvPr id="89" name="Group 12"/>
          <p:cNvGrpSpPr/>
          <p:nvPr/>
        </p:nvGrpSpPr>
        <p:grpSpPr>
          <a:xfrm>
            <a:off x="3994782" y="2950515"/>
            <a:ext cx="6135437" cy="1132260"/>
            <a:chOff x="3760920" y="2897280"/>
            <a:chExt cx="6818040" cy="1258230"/>
          </a:xfrm>
        </p:grpSpPr>
        <p:sp>
          <p:nvSpPr>
            <p:cNvPr id="90" name="CustomShape 13"/>
            <p:cNvSpPr/>
            <p:nvPr/>
          </p:nvSpPr>
          <p:spPr>
            <a:xfrm>
              <a:off x="5299560" y="2897280"/>
              <a:ext cx="5279400" cy="1258230"/>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9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260" i="1" u="sng" spc="-1" dirty="0">
                  <a:solidFill>
                    <a:srgbClr val="FFFFFF"/>
                  </a:solidFill>
                </a:rPr>
                <a:t>Mat 19:4-6</a:t>
              </a:r>
              <a:r>
                <a:rPr lang="en-US" sz="1260" spc="-1" dirty="0">
                  <a:solidFill>
                    <a:srgbClr val="FFFFFF"/>
                  </a:solidFill>
                </a:rPr>
                <a:t>…</a:t>
              </a:r>
              <a:r>
                <a:rPr lang="es-ES" sz="1260" spc="-1" dirty="0">
                  <a:solidFill>
                    <a:srgbClr val="FFFFFF"/>
                  </a:solidFill>
                </a:rPr>
                <a:t>«¿No han leído que Aquel que los creó, desde el principio LOS HIZO VARÓN Y HEMBRA, y dijo: “</a:t>
              </a:r>
              <a:r>
                <a:rPr lang="es-ES" sz="1260" b="1" spc="-1" dirty="0">
                  <a:solidFill>
                    <a:srgbClr val="FFFF00"/>
                  </a:solidFill>
                </a:rPr>
                <a:t>POR ESTA RAZÓN EL HOMBRE DEJARÁ A su PADRE Y A su MADRE Y SE UNIRÁ A SU MUJER, Y LOS DOS SERÁN </a:t>
              </a:r>
              <a:r>
                <a:rPr lang="es-ES" sz="1260" b="1" u="sng" spc="-1" dirty="0">
                  <a:solidFill>
                    <a:srgbClr val="FFFF00"/>
                  </a:solidFill>
                </a:rPr>
                <a:t>UNA SOLA CARNE</a:t>
              </a:r>
              <a:r>
                <a:rPr lang="es-ES" sz="1260" spc="-1" dirty="0">
                  <a:solidFill>
                    <a:srgbClr val="FFFFFF"/>
                  </a:solidFill>
                </a:rPr>
                <a:t>”? Así que ya no son dos, sino una sola carne. Por tanto, lo que Dios ha unido, ningún hombre lo separe». </a:t>
              </a:r>
              <a:endParaRPr lang="en-US" sz="1260" spc="-1" dirty="0">
                <a:solidFill>
                  <a:srgbClr val="000000"/>
                </a:solidFill>
              </a:endParaRPr>
            </a:p>
          </p:txBody>
        </p:sp>
        <p:sp>
          <p:nvSpPr>
            <p:cNvPr id="91" name="Line 14"/>
            <p:cNvSpPr/>
            <p:nvPr/>
          </p:nvSpPr>
          <p:spPr>
            <a:xfrm>
              <a:off x="3760920" y="3290040"/>
              <a:ext cx="1538640" cy="14040"/>
            </a:xfrm>
            <a:prstGeom prst="line">
              <a:avLst/>
            </a:prstGeom>
            <a:ln w="38160">
              <a:solidFill>
                <a:srgbClr val="FFFFFF"/>
              </a:solidFill>
              <a:miter/>
              <a:tailEnd type="stealth" w="lg" len="lg"/>
            </a:ln>
          </p:spPr>
          <p:style>
            <a:lnRef idx="0">
              <a:scrgbClr r="0" g="0" b="0"/>
            </a:lnRef>
            <a:fillRef idx="0">
              <a:scrgbClr r="0" g="0" b="0"/>
            </a:fillRef>
            <a:effectRef idx="0">
              <a:scrgbClr r="0" g="0" b="0"/>
            </a:effectRef>
            <a:fontRef idx="minor"/>
          </p:style>
        </p:sp>
        <p:sp>
          <p:nvSpPr>
            <p:cNvPr id="92" name="CustomShape 15"/>
            <p:cNvSpPr/>
            <p:nvPr/>
          </p:nvSpPr>
          <p:spPr>
            <a:xfrm>
              <a:off x="4009680" y="2921400"/>
              <a:ext cx="908280" cy="759311"/>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80989" tIns="42114" rIns="80989" bIns="42114">
              <a:spAutoFit/>
            </a:bodyPr>
            <a:lstStyle/>
            <a:p>
              <a:pPr>
                <a:lnSpc>
                  <a:spcPct val="9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440" b="1" spc="-1">
                  <a:solidFill>
                    <a:srgbClr val="FFFFFF"/>
                  </a:solidFill>
                </a:rPr>
                <a:t>Jesús, a los judíos</a:t>
              </a:r>
              <a:endParaRPr lang="en-US" sz="1440" spc="-1">
                <a:solidFill>
                  <a:srgbClr val="000000"/>
                </a:solidFill>
              </a:endParaRPr>
            </a:p>
          </p:txBody>
        </p:sp>
      </p:grpSp>
      <p:sp>
        <p:nvSpPr>
          <p:cNvPr id="93" name="CustomShape 16"/>
          <p:cNvSpPr/>
          <p:nvPr/>
        </p:nvSpPr>
        <p:spPr>
          <a:xfrm>
            <a:off x="5802466" y="2396222"/>
            <a:ext cx="3011904" cy="33435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FFFFFF"/>
            </a:solidFill>
            <a:miter/>
          </a:ln>
          <a:effectLst>
            <a:outerShdw dist="38183" dir="2700000">
              <a:srgbClr val="000000">
                <a:alpha val="40000"/>
              </a:srgbClr>
            </a:outerShdw>
          </a:effectLst>
        </p:spPr>
        <p:style>
          <a:lnRef idx="0">
            <a:scrgbClr r="0" g="0" b="0"/>
          </a:lnRef>
          <a:fillRef idx="0">
            <a:scrgbClr r="0" g="0" b="0"/>
          </a:fillRef>
          <a:effectRef idx="0">
            <a:scrgbClr r="0" g="0" b="0"/>
          </a:effectRef>
          <a:fontRef idx="minor"/>
        </p:style>
        <p:txBody>
          <a:bodyPr wrap="none" lIns="80989" tIns="42114" rIns="80989" bIns="42114">
            <a:sp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b="1" i="1" spc="-1" dirty="0" err="1">
                <a:solidFill>
                  <a:srgbClr val="000000"/>
                </a:solidFill>
              </a:rPr>
              <a:t>Aplicación</a:t>
            </a:r>
            <a:r>
              <a:rPr lang="en-US" sz="1620" b="1" i="1" spc="-1" dirty="0">
                <a:solidFill>
                  <a:srgbClr val="000000"/>
                </a:solidFill>
              </a:rPr>
              <a:t>: Amor y </a:t>
            </a:r>
            <a:r>
              <a:rPr lang="en-US" sz="1620" b="1" i="1" spc="-1" dirty="0" err="1">
                <a:solidFill>
                  <a:srgbClr val="000000"/>
                </a:solidFill>
              </a:rPr>
              <a:t>sacrificio</a:t>
            </a:r>
            <a:endParaRPr lang="en-US" sz="1620" spc="-1" dirty="0">
              <a:solidFill>
                <a:srgbClr val="000000"/>
              </a:solidFill>
            </a:endParaRPr>
          </a:p>
        </p:txBody>
      </p:sp>
      <p:sp>
        <p:nvSpPr>
          <p:cNvPr id="94" name="CustomShape 17"/>
          <p:cNvSpPr/>
          <p:nvPr/>
        </p:nvSpPr>
        <p:spPr>
          <a:xfrm>
            <a:off x="5434449" y="4123242"/>
            <a:ext cx="4537706" cy="33435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FFFFFF"/>
            </a:solidFill>
            <a:miter/>
          </a:ln>
          <a:effectLst>
            <a:outerShdw dist="38183" dir="2700000">
              <a:srgbClr val="000000">
                <a:alpha val="40000"/>
              </a:srgbClr>
            </a:outerShdw>
          </a:effectLst>
        </p:spPr>
        <p:style>
          <a:lnRef idx="0">
            <a:scrgbClr r="0" g="0" b="0"/>
          </a:lnRef>
          <a:fillRef idx="0">
            <a:scrgbClr r="0" g="0" b="0"/>
          </a:fillRef>
          <a:effectRef idx="0">
            <a:scrgbClr r="0" g="0" b="0"/>
          </a:effectRef>
          <a:fontRef idx="minor"/>
        </p:style>
        <p:txBody>
          <a:bodyPr wrap="none" lIns="80989" tIns="42114" rIns="80989" bIns="42114">
            <a:spAutoFit/>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b="1" i="1" spc="-1" dirty="0" err="1">
                <a:solidFill>
                  <a:srgbClr val="000000"/>
                </a:solidFill>
              </a:rPr>
              <a:t>Aplicaci</a:t>
            </a:r>
            <a:r>
              <a:rPr lang="es-ES" sz="1620" b="1" i="1" spc="-1" dirty="0" err="1">
                <a:solidFill>
                  <a:srgbClr val="000000"/>
                </a:solidFill>
              </a:rPr>
              <a:t>ón</a:t>
            </a:r>
            <a:r>
              <a:rPr lang="en-US" sz="1620" b="1" i="1" spc="-1" dirty="0">
                <a:solidFill>
                  <a:srgbClr val="000000"/>
                </a:solidFill>
              </a:rPr>
              <a:t>: </a:t>
            </a:r>
            <a:r>
              <a:rPr lang="en-US" sz="1620" b="1" i="1" spc="-1" dirty="0" err="1">
                <a:solidFill>
                  <a:srgbClr val="000000"/>
                </a:solidFill>
              </a:rPr>
              <a:t>Permanencia</a:t>
            </a:r>
            <a:r>
              <a:rPr lang="en-US" sz="1620" b="1" i="1" spc="-1" dirty="0">
                <a:solidFill>
                  <a:srgbClr val="000000"/>
                </a:solidFill>
              </a:rPr>
              <a:t>, no </a:t>
            </a:r>
            <a:r>
              <a:rPr lang="en-US" sz="1620" b="1" i="1" spc="-1" dirty="0" err="1">
                <a:solidFill>
                  <a:srgbClr val="000000"/>
                </a:solidFill>
              </a:rPr>
              <a:t>debe</a:t>
            </a:r>
            <a:r>
              <a:rPr lang="en-US" sz="1620" b="1" i="1" spc="-1" dirty="0">
                <a:solidFill>
                  <a:srgbClr val="000000"/>
                </a:solidFill>
              </a:rPr>
              <a:t> </a:t>
            </a:r>
            <a:r>
              <a:rPr lang="en-US" sz="1620" b="1" i="1" spc="-1" dirty="0" err="1">
                <a:solidFill>
                  <a:srgbClr val="000000"/>
                </a:solidFill>
              </a:rPr>
              <a:t>romperse</a:t>
            </a:r>
            <a:endParaRPr lang="en-US" sz="1620" spc="-1" dirty="0">
              <a:solidFill>
                <a:srgbClr val="000000"/>
              </a:solidFill>
            </a:endParaRPr>
          </a:p>
        </p:txBody>
      </p:sp>
      <p:sp>
        <p:nvSpPr>
          <p:cNvPr id="95" name="CustomShape 18"/>
          <p:cNvSpPr/>
          <p:nvPr/>
        </p:nvSpPr>
        <p:spPr>
          <a:xfrm>
            <a:off x="5294501" y="5706100"/>
            <a:ext cx="4676911" cy="483878"/>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FFFFFF"/>
            </a:solidFill>
            <a:miter/>
          </a:ln>
          <a:effectLst>
            <a:outerShdw dist="38183" dir="2700000">
              <a:srgbClr val="000000">
                <a:alpha val="40000"/>
              </a:srgbClr>
            </a:outerShdw>
          </a:effectLst>
        </p:spPr>
        <p:style>
          <a:lnRef idx="0">
            <a:scrgbClr r="0" g="0" b="0"/>
          </a:lnRef>
          <a:fillRef idx="0">
            <a:scrgbClr r="0" g="0" b="0"/>
          </a:fillRef>
          <a:effectRef idx="0">
            <a:scrgbClr r="0" g="0" b="0"/>
          </a:effectRef>
          <a:fontRef idx="minor"/>
        </p:style>
        <p:txBody>
          <a:bodyPr wrap="none" lIns="80989" tIns="42114" rIns="80989" bIns="42114">
            <a:spAutoFit/>
          </a:bodyPr>
          <a:lstStyle/>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b="1" i="1" spc="-1" dirty="0" err="1">
                <a:solidFill>
                  <a:srgbClr val="000000"/>
                </a:solidFill>
              </a:rPr>
              <a:t>Aplicación</a:t>
            </a:r>
            <a:r>
              <a:rPr lang="en-US" sz="1620" b="1" i="1" spc="-1" dirty="0">
                <a:solidFill>
                  <a:srgbClr val="000000"/>
                </a:solidFill>
              </a:rPr>
              <a:t>: Una </a:t>
            </a:r>
            <a:r>
              <a:rPr lang="en-US" sz="1620" b="1" i="1" spc="-1" dirty="0" err="1">
                <a:solidFill>
                  <a:srgbClr val="000000"/>
                </a:solidFill>
              </a:rPr>
              <a:t>unión</a:t>
            </a:r>
            <a:r>
              <a:rPr lang="en-US" sz="1620" b="1" i="1" spc="-1" dirty="0">
                <a:solidFill>
                  <a:srgbClr val="000000"/>
                </a:solidFill>
              </a:rPr>
              <a:t> </a:t>
            </a:r>
            <a:r>
              <a:rPr lang="en-US" sz="1620" b="1" i="1" spc="-1" dirty="0" err="1">
                <a:solidFill>
                  <a:srgbClr val="000000"/>
                </a:solidFill>
              </a:rPr>
              <a:t>inapropiada</a:t>
            </a:r>
            <a:r>
              <a:rPr lang="en-US" sz="1620" b="1" i="1" spc="-1" dirty="0">
                <a:solidFill>
                  <a:srgbClr val="000000"/>
                </a:solidFill>
              </a:rPr>
              <a:t> </a:t>
            </a:r>
            <a:r>
              <a:rPr lang="en-US" sz="1620" b="1" i="1" spc="-1" dirty="0" err="1">
                <a:solidFill>
                  <a:srgbClr val="000000"/>
                </a:solidFill>
              </a:rPr>
              <a:t>contamina</a:t>
            </a:r>
            <a:endParaRPr lang="en-US" sz="1620" spc="-1" dirty="0">
              <a:solidFill>
                <a:srgbClr val="000000"/>
              </a:solidFill>
            </a:endParaRPr>
          </a:p>
          <a:p>
            <a:pPr>
              <a:lnSpc>
                <a:spcPct val="80000"/>
              </a:lnSpc>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1620" b="1" i="1" spc="-1" dirty="0">
                <a:solidFill>
                  <a:srgbClr val="000000"/>
                </a:solidFill>
              </a:rPr>
              <a:t>(</a:t>
            </a:r>
            <a:r>
              <a:rPr lang="en-US" sz="1620" b="1" i="1" spc="-1" dirty="0" err="1">
                <a:solidFill>
                  <a:srgbClr val="000000"/>
                </a:solidFill>
              </a:rPr>
              <a:t>es</a:t>
            </a:r>
            <a:r>
              <a:rPr lang="en-US" sz="1620" b="1" i="1" spc="-1" dirty="0">
                <a:solidFill>
                  <a:srgbClr val="000000"/>
                </a:solidFill>
              </a:rPr>
              <a:t> </a:t>
            </a:r>
            <a:r>
              <a:rPr lang="en-US" sz="1620" b="1" i="1" spc="-1" dirty="0" err="1">
                <a:solidFill>
                  <a:srgbClr val="000000"/>
                </a:solidFill>
              </a:rPr>
              <a:t>decir</a:t>
            </a:r>
            <a:r>
              <a:rPr lang="en-US" sz="1620" b="1" i="1" spc="-1" dirty="0">
                <a:solidFill>
                  <a:srgbClr val="000000"/>
                </a:solidFill>
              </a:rPr>
              <a:t>, un </a:t>
            </a:r>
            <a:r>
              <a:rPr lang="en-US" sz="1620" b="1" i="1" spc="-1" dirty="0" err="1">
                <a:solidFill>
                  <a:srgbClr val="000000"/>
                </a:solidFill>
              </a:rPr>
              <a:t>acuerdo</a:t>
            </a:r>
            <a:r>
              <a:rPr lang="en-US" sz="1620" b="1" i="1" spc="-1" dirty="0">
                <a:solidFill>
                  <a:srgbClr val="000000"/>
                </a:solidFill>
              </a:rPr>
              <a:t> de </a:t>
            </a:r>
            <a:r>
              <a:rPr lang="en-US" sz="1620" b="1" i="1" spc="-1" dirty="0" err="1">
                <a:solidFill>
                  <a:srgbClr val="000000"/>
                </a:solidFill>
              </a:rPr>
              <a:t>propósito</a:t>
            </a:r>
            <a:r>
              <a:rPr lang="en-US" sz="1620" b="1" i="1" spc="-1" dirty="0">
                <a:solidFill>
                  <a:srgbClr val="000000"/>
                </a:solidFill>
              </a:rPr>
              <a:t> y </a:t>
            </a:r>
            <a:r>
              <a:rPr lang="en-US" sz="1620" b="1" i="1" spc="-1" dirty="0" err="1">
                <a:solidFill>
                  <a:srgbClr val="000000"/>
                </a:solidFill>
              </a:rPr>
              <a:t>acción</a:t>
            </a:r>
            <a:r>
              <a:rPr lang="en-US" sz="1620" b="1" i="1" spc="-1" dirty="0">
                <a:solidFill>
                  <a:srgbClr val="000000"/>
                </a:solidFill>
              </a:rPr>
              <a:t>)</a:t>
            </a:r>
            <a:endParaRPr lang="en-US" sz="1620" spc="-1" dirty="0">
              <a:solidFill>
                <a:srgbClr val="000000"/>
              </a:solidFill>
            </a:endParaRPr>
          </a:p>
        </p:txBody>
      </p:sp>
      <p:sp>
        <p:nvSpPr>
          <p:cNvPr id="96" name="CustomShape 19"/>
          <p:cNvSpPr/>
          <p:nvPr/>
        </p:nvSpPr>
        <p:spPr>
          <a:xfrm>
            <a:off x="11033089" y="6240306"/>
            <a:ext cx="548784" cy="27439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normAutofit fontScale="97000"/>
          </a:bodyPr>
          <a:lstStyle/>
          <a:p>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5D07718F-4DBA-4193-8892-69AA7CBBA0D9}" type="slidenum">
              <a:rPr lang="en-US" sz="1260" b="1" spc="-1">
                <a:solidFill>
                  <a:srgbClr val="FFFFFF"/>
                </a:solidFill>
              </a:rPr>
              <a:pPr>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36</a:t>
            </a:fld>
            <a:endParaRPr lang="en-US" sz="1260" spc="-1">
              <a:solidFill>
                <a:srgbClr val="000000"/>
              </a:solidFill>
            </a:endParaRPr>
          </a:p>
        </p:txBody>
      </p:sp>
    </p:spTree>
    <p:extLst>
      <p:ext uri="{BB962C8B-B14F-4D97-AF65-F5344CB8AC3E}">
        <p14:creationId xmlns:p14="http://schemas.microsoft.com/office/powerpoint/2010/main" val="154318805"/>
      </p:ext>
    </p:extLst>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additive="repl">
                                        <p:cTn id="7" dur="500"/>
                                        <p:tgtEl>
                                          <p:spTgt spid="81"/>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9" presetClass="entr"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dissolve">
                                      <p:cBhvr additive="repl">
                                        <p:cTn id="12" dur="500"/>
                                        <p:tgtEl>
                                          <p:spTgt spid="93"/>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additive="repl">
                                        <p:cTn id="17" dur="500"/>
                                        <p:tgtEl>
                                          <p:spTgt spid="89"/>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9" presetClass="entr"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additive="repl">
                                        <p:cTn id="22" dur="500"/>
                                        <p:tgtEl>
                                          <p:spTgt spid="94"/>
                                        </p:tgtEl>
                                      </p:cBhvr>
                                    </p:animEffec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22" presetClass="entr" presetSubtype="8"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additive="repl">
                                        <p:cTn id="27" dur="500"/>
                                        <p:tgtEl>
                                          <p:spTgt spid="85"/>
                                        </p:tgtEl>
                                      </p:cBhvr>
                                    </p:animEffec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9" presetClass="entr"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dissolve">
                                      <p:cBhvr additive="repl">
                                        <p:cTn id="3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B46F12F2-DF4D-4A0B-9054-A988AD336B62}"/>
              </a:ext>
            </a:extLst>
          </p:cNvPr>
          <p:cNvSpPr>
            <a:spLocks noGrp="1" noChangeArrowheads="1"/>
          </p:cNvSpPr>
          <p:nvPr>
            <p:ph type="title"/>
          </p:nvPr>
        </p:nvSpPr>
        <p:spPr/>
        <p:txBody>
          <a:bodyPr/>
          <a:lstStyle/>
          <a:p>
            <a:pPr rtl="0"/>
            <a:r>
              <a:rPr lang="en-US" altLang="en-US" dirty="0" err="1" smtClean="0"/>
              <a:t>Papeles</a:t>
            </a:r>
            <a:r>
              <a:rPr lang="en-US" altLang="en-US" dirty="0" smtClean="0"/>
              <a:t> </a:t>
            </a:r>
            <a:r>
              <a:rPr lang="en-US" altLang="en-US" dirty="0" err="1"/>
              <a:t>masculinos</a:t>
            </a:r>
            <a:r>
              <a:rPr lang="en-US" altLang="en-US" dirty="0"/>
              <a:t> </a:t>
            </a:r>
            <a:r>
              <a:rPr lang="en-US" altLang="en-US" dirty="0" err="1"/>
              <a:t>en</a:t>
            </a:r>
            <a:r>
              <a:rPr lang="en-US" altLang="en-US" dirty="0"/>
              <a:t> el </a:t>
            </a:r>
            <a:r>
              <a:rPr lang="en-US" altLang="en-US" dirty="0" err="1"/>
              <a:t>matrimonio</a:t>
            </a:r>
            <a:endParaRPr lang="en-US" altLang="en-US" dirty="0"/>
          </a:p>
        </p:txBody>
      </p:sp>
      <p:sp>
        <p:nvSpPr>
          <p:cNvPr id="3" name="Content Placeholder 2">
            <a:extLst>
              <a:ext uri="{FF2B5EF4-FFF2-40B4-BE49-F238E27FC236}">
                <a16:creationId xmlns:a16="http://schemas.microsoft.com/office/drawing/2014/main" xmlns="" id="{A47FF033-2B3F-49BF-8B17-2AA82A877876}"/>
              </a:ext>
            </a:extLst>
          </p:cNvPr>
          <p:cNvSpPr>
            <a:spLocks noGrp="1"/>
          </p:cNvSpPr>
          <p:nvPr>
            <p:ph idx="1"/>
          </p:nvPr>
        </p:nvSpPr>
        <p:spPr>
          <a:xfrm>
            <a:off x="816134" y="1028700"/>
            <a:ext cx="10561320" cy="5731328"/>
          </a:xfrm>
        </p:spPr>
        <p:txBody>
          <a:bodyPr>
            <a:normAutofit fontScale="92500" lnSpcReduction="20000"/>
          </a:bodyPr>
          <a:lstStyle/>
          <a:p>
            <a:pPr marL="0" indent="0">
              <a:buNone/>
              <a:defRPr/>
            </a:pPr>
            <a:r>
              <a:rPr lang="es-ES" b="0" dirty="0" smtClean="0"/>
              <a:t>23  </a:t>
            </a:r>
            <a:r>
              <a:rPr lang="es-ES" b="0" dirty="0"/>
              <a:t>Porque el marido es </a:t>
            </a:r>
            <a:r>
              <a:rPr lang="es-ES" dirty="0">
                <a:solidFill>
                  <a:srgbClr val="FFFF00"/>
                </a:solidFill>
              </a:rPr>
              <a:t>cabeza</a:t>
            </a:r>
            <a:r>
              <a:rPr lang="es-ES" b="0" dirty="0"/>
              <a:t> de la mujer, así como Cristo es cabeza de la iglesia, siendo El mismo el </a:t>
            </a:r>
            <a:r>
              <a:rPr lang="es-ES" dirty="0">
                <a:solidFill>
                  <a:srgbClr val="FFFF00"/>
                </a:solidFill>
              </a:rPr>
              <a:t>Salvador</a:t>
            </a:r>
            <a:r>
              <a:rPr lang="es-ES" b="0" dirty="0"/>
              <a:t> del cuerpo.  24  Pero así como la iglesia está sujeta a Cristo, también las mujeres deben estarlo a sus maridos en todo.  25  Maridos, </a:t>
            </a:r>
            <a:r>
              <a:rPr lang="es-ES" dirty="0">
                <a:solidFill>
                  <a:srgbClr val="FFFF00"/>
                </a:solidFill>
              </a:rPr>
              <a:t>amen</a:t>
            </a:r>
            <a:r>
              <a:rPr lang="es-ES" b="0" dirty="0"/>
              <a:t> a sus mujeres, así como Cristo amó a la iglesia y </a:t>
            </a:r>
            <a:r>
              <a:rPr lang="es-ES" dirty="0">
                <a:solidFill>
                  <a:srgbClr val="FFFF00"/>
                </a:solidFill>
              </a:rPr>
              <a:t>se dio Él mismo </a:t>
            </a:r>
            <a:r>
              <a:rPr lang="es-ES" b="0" dirty="0"/>
              <a:t>por ella,  26  para </a:t>
            </a:r>
            <a:r>
              <a:rPr lang="es-ES" dirty="0">
                <a:solidFill>
                  <a:srgbClr val="FFFF00"/>
                </a:solidFill>
              </a:rPr>
              <a:t>santificarla</a:t>
            </a:r>
            <a:r>
              <a:rPr lang="es-ES" b="0" dirty="0"/>
              <a:t>, habiéndola </a:t>
            </a:r>
            <a:r>
              <a:rPr lang="es-ES" dirty="0">
                <a:solidFill>
                  <a:srgbClr val="FFFF00"/>
                </a:solidFill>
              </a:rPr>
              <a:t>purificado</a:t>
            </a:r>
            <a:r>
              <a:rPr lang="es-ES" dirty="0"/>
              <a:t> </a:t>
            </a:r>
            <a:r>
              <a:rPr lang="es-ES" b="0" dirty="0"/>
              <a:t>por el lavamiento del agua con la palabra,  27  a fin de </a:t>
            </a:r>
            <a:r>
              <a:rPr lang="es-ES" dirty="0">
                <a:solidFill>
                  <a:srgbClr val="FFFF00"/>
                </a:solidFill>
              </a:rPr>
              <a:t>presentársela</a:t>
            </a:r>
            <a:r>
              <a:rPr lang="es-ES" b="0" dirty="0"/>
              <a:t> a sí mismo, una iglesia </a:t>
            </a:r>
            <a:r>
              <a:rPr lang="es-ES" dirty="0">
                <a:solidFill>
                  <a:srgbClr val="FFFF00"/>
                </a:solidFill>
              </a:rPr>
              <a:t>en toda su gloria</a:t>
            </a:r>
            <a:r>
              <a:rPr lang="es-ES" b="0" dirty="0"/>
              <a:t>, </a:t>
            </a:r>
            <a:r>
              <a:rPr lang="es-ES" dirty="0">
                <a:solidFill>
                  <a:srgbClr val="FFFF00"/>
                </a:solidFill>
              </a:rPr>
              <a:t>sin que tenga mancha ni arruga ni cosa semejante</a:t>
            </a:r>
            <a:r>
              <a:rPr lang="es-ES" b="0" dirty="0"/>
              <a:t>, sino que fuera </a:t>
            </a:r>
            <a:r>
              <a:rPr lang="es-ES" dirty="0">
                <a:solidFill>
                  <a:srgbClr val="FFFF00"/>
                </a:solidFill>
              </a:rPr>
              <a:t>santa e inmaculada</a:t>
            </a:r>
            <a:r>
              <a:rPr lang="es-ES" b="0" dirty="0"/>
              <a:t>.  28  Así deben también los maridos </a:t>
            </a:r>
            <a:r>
              <a:rPr lang="es-ES" dirty="0">
                <a:solidFill>
                  <a:srgbClr val="FFFF00"/>
                </a:solidFill>
              </a:rPr>
              <a:t>amar</a:t>
            </a:r>
            <a:r>
              <a:rPr lang="es-ES" b="0" dirty="0"/>
              <a:t> a sus mujeres, </a:t>
            </a:r>
            <a:r>
              <a:rPr lang="es-ES" dirty="0">
                <a:solidFill>
                  <a:srgbClr val="FFFF00"/>
                </a:solidFill>
              </a:rPr>
              <a:t>como a sus propios cuerpos</a:t>
            </a:r>
            <a:r>
              <a:rPr lang="es-ES" b="0" dirty="0"/>
              <a:t>. El que ama a su mujer, a sí mismo se ama.  29  Porque nadie aborreció jamás su propio cuerpo, sino que lo </a:t>
            </a:r>
            <a:r>
              <a:rPr lang="es-ES" dirty="0">
                <a:solidFill>
                  <a:srgbClr val="FFFF00"/>
                </a:solidFill>
              </a:rPr>
              <a:t>sustenta</a:t>
            </a:r>
            <a:r>
              <a:rPr lang="es-ES" b="0" dirty="0"/>
              <a:t> y lo </a:t>
            </a:r>
            <a:r>
              <a:rPr lang="es-ES" dirty="0">
                <a:solidFill>
                  <a:srgbClr val="FFFF00"/>
                </a:solidFill>
              </a:rPr>
              <a:t>cuida</a:t>
            </a:r>
            <a:r>
              <a:rPr lang="es-ES" b="0" dirty="0"/>
              <a:t>, así como también Cristo a la iglesia;  30  porque somos </a:t>
            </a:r>
            <a:r>
              <a:rPr lang="es-ES" dirty="0">
                <a:solidFill>
                  <a:srgbClr val="FFFF00"/>
                </a:solidFill>
              </a:rPr>
              <a:t>miembros de Su cuerpo</a:t>
            </a:r>
            <a:r>
              <a:rPr lang="es-ES" b="0" dirty="0"/>
              <a:t>.  31  POR ESTO EL HOMBRE DEJARÁ A SU PADRE Y A SU MADRE, Y SE UNIRÁ A SU MUJER, Y LOS DOS </a:t>
            </a:r>
            <a:r>
              <a:rPr lang="es-ES" dirty="0">
                <a:solidFill>
                  <a:srgbClr val="FFFF00"/>
                </a:solidFill>
              </a:rPr>
              <a:t>SERÁN UNA SOLA CARNE</a:t>
            </a:r>
            <a:r>
              <a:rPr lang="es-ES" b="0" dirty="0"/>
              <a:t>.  32  Grande es este misterio, pero hablo con referencia a Cristo y a la iglesia.  33  En todo caso, cada uno de ustedes </a:t>
            </a:r>
            <a:r>
              <a:rPr lang="es-ES" dirty="0">
                <a:solidFill>
                  <a:srgbClr val="FFFF00"/>
                </a:solidFill>
              </a:rPr>
              <a:t>ame también a su mujer como a sí mismo</a:t>
            </a:r>
            <a:r>
              <a:rPr lang="es-ES" b="0" dirty="0"/>
              <a:t>, y que la mujer respete a su marido. </a:t>
            </a:r>
            <a:r>
              <a:rPr lang="en-US" b="0" dirty="0" smtClean="0"/>
              <a:t>(</a:t>
            </a:r>
            <a:r>
              <a:rPr lang="en-US" b="0" dirty="0" err="1" smtClean="0"/>
              <a:t>Ef</a:t>
            </a:r>
            <a:r>
              <a:rPr lang="en-US" b="0" dirty="0" smtClean="0"/>
              <a:t> 5:23-33</a:t>
            </a:r>
            <a:r>
              <a:rPr lang="en-US" b="0" dirty="0"/>
              <a:t>)</a:t>
            </a:r>
          </a:p>
        </p:txBody>
      </p:sp>
      <p:sp>
        <p:nvSpPr>
          <p:cNvPr id="92164" name="Slide Number Placeholder 3">
            <a:extLst>
              <a:ext uri="{FF2B5EF4-FFF2-40B4-BE49-F238E27FC236}">
                <a16:creationId xmlns:a16="http://schemas.microsoft.com/office/drawing/2014/main" xmlns="" id="{439D1447-5F46-4825-A051-0B868473DA9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80" b="1">
                <a:solidFill>
                  <a:schemeClr val="bg1"/>
                </a:solidFill>
                <a:latin typeface="Calibri" panose="020F0502020204030204" pitchFamily="34" charset="0"/>
                <a:cs typeface="Calibri" panose="020F0502020204030204" pitchFamily="34" charset="0"/>
              </a:defRPr>
            </a:lvl1pPr>
            <a:lvl2pPr marL="668656" indent="-257176">
              <a:spcBef>
                <a:spcPct val="20000"/>
              </a:spcBef>
              <a:buChar char="–"/>
              <a:defRPr sz="2520" b="1">
                <a:solidFill>
                  <a:schemeClr val="bg1"/>
                </a:solidFill>
                <a:latin typeface="Calibri" panose="020F0502020204030204" pitchFamily="34" charset="0"/>
                <a:cs typeface="Calibri" panose="020F0502020204030204" pitchFamily="34" charset="0"/>
              </a:defRPr>
            </a:lvl2pPr>
            <a:lvl3pPr marL="1028700" indent="-205740">
              <a:spcBef>
                <a:spcPct val="20000"/>
              </a:spcBef>
              <a:buChar char="•"/>
              <a:defRPr sz="2160" b="1">
                <a:solidFill>
                  <a:schemeClr val="bg1"/>
                </a:solidFill>
                <a:latin typeface="Calibri" panose="020F0502020204030204" pitchFamily="34" charset="0"/>
                <a:cs typeface="Calibri" panose="020F0502020204030204" pitchFamily="34" charset="0"/>
              </a:defRPr>
            </a:lvl3pPr>
            <a:lvl4pPr marL="1440180" indent="-205740">
              <a:spcBef>
                <a:spcPct val="20000"/>
              </a:spcBef>
              <a:buChar char="–"/>
              <a:defRPr sz="1800" b="1">
                <a:solidFill>
                  <a:schemeClr val="bg1"/>
                </a:solidFill>
                <a:latin typeface="Calibri" panose="020F0502020204030204" pitchFamily="34" charset="0"/>
                <a:cs typeface="Calibri" panose="020F0502020204030204" pitchFamily="34" charset="0"/>
              </a:defRPr>
            </a:lvl4pPr>
            <a:lvl5pPr marL="1851660" indent="-205740">
              <a:spcBef>
                <a:spcPct val="20000"/>
              </a:spcBef>
              <a:buChar char="»"/>
              <a:defRPr sz="1800" b="1">
                <a:solidFill>
                  <a:schemeClr val="bg1"/>
                </a:solidFill>
                <a:latin typeface="Calibri" panose="020F0502020204030204" pitchFamily="34" charset="0"/>
                <a:cs typeface="Calibri" panose="020F0502020204030204" pitchFamily="34" charset="0"/>
              </a:defRPr>
            </a:lvl5pPr>
            <a:lvl6pPr marL="226314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6pPr>
            <a:lvl7pPr marL="267462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7pPr>
            <a:lvl8pPr marL="308610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8pPr>
            <a:lvl9pPr marL="349758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9pPr>
          </a:lstStyle>
          <a:p>
            <a:pPr algn="l" defTabSz="822960">
              <a:spcBef>
                <a:spcPct val="0"/>
              </a:spcBef>
              <a:buNone/>
              <a:defRPr/>
            </a:pPr>
            <a:fld id="{F8319AF2-97D6-44D6-905D-6110093EEBA0}" type="slidenum">
              <a:rPr lang="en-US" altLang="en-US" sz="1440">
                <a:solidFill>
                  <a:srgbClr val="FFFFFF"/>
                </a:solidFill>
                <a:latin typeface="Arial" panose="020B0604020202020204" pitchFamily="34" charset="0"/>
              </a:rPr>
              <a:pPr algn="l" defTabSz="822960">
                <a:spcBef>
                  <a:spcPct val="0"/>
                </a:spcBef>
                <a:buNone/>
                <a:defRPr/>
              </a:pPr>
              <a:t>37</a:t>
            </a:fld>
            <a:endParaRPr lang="en-US" altLang="en-US" sz="1440">
              <a:solidFill>
                <a:srgbClr val="FFFFFF"/>
              </a:solidFill>
              <a:latin typeface="Arial" panose="020B0604020202020204" pitchFamily="34" charset="0"/>
            </a:endParaRPr>
          </a:p>
        </p:txBody>
      </p:sp>
    </p:spTree>
    <p:extLst>
      <p:ext uri="{BB962C8B-B14F-4D97-AF65-F5344CB8AC3E}">
        <p14:creationId xmlns:p14="http://schemas.microsoft.com/office/powerpoint/2010/main" val="20396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a:extLst>
              <a:ext uri="{FF2B5EF4-FFF2-40B4-BE49-F238E27FC236}">
                <a16:creationId xmlns:a16="http://schemas.microsoft.com/office/drawing/2014/main" xmlns="" id="{A10ED003-3971-4291-90C4-69035187A434}"/>
              </a:ext>
            </a:extLst>
          </p:cNvPr>
          <p:cNvSpPr>
            <a:spLocks noGrp="1"/>
          </p:cNvSpPr>
          <p:nvPr>
            <p:ph type="sldNum" sz="quarter" idx="12"/>
          </p:nvPr>
        </p:nvSpPr>
        <p:spPr>
          <a:xfrm>
            <a:off x="11034554" y="6162199"/>
            <a:ext cx="548640" cy="2743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80" b="1">
                <a:solidFill>
                  <a:schemeClr val="bg1"/>
                </a:solidFill>
                <a:latin typeface="Calibri" panose="020F0502020204030204" pitchFamily="34" charset="0"/>
                <a:cs typeface="Calibri" panose="020F0502020204030204" pitchFamily="34" charset="0"/>
              </a:defRPr>
            </a:lvl1pPr>
            <a:lvl2pPr marL="668656" indent="-257176">
              <a:spcBef>
                <a:spcPct val="20000"/>
              </a:spcBef>
              <a:buChar char="–"/>
              <a:defRPr sz="2520" b="1">
                <a:solidFill>
                  <a:schemeClr val="bg1"/>
                </a:solidFill>
                <a:latin typeface="Calibri" panose="020F0502020204030204" pitchFamily="34" charset="0"/>
                <a:cs typeface="Calibri" panose="020F0502020204030204" pitchFamily="34" charset="0"/>
              </a:defRPr>
            </a:lvl2pPr>
            <a:lvl3pPr marL="1028700" indent="-205740">
              <a:spcBef>
                <a:spcPct val="20000"/>
              </a:spcBef>
              <a:buChar char="•"/>
              <a:defRPr sz="2160" b="1">
                <a:solidFill>
                  <a:schemeClr val="bg1"/>
                </a:solidFill>
                <a:latin typeface="Calibri" panose="020F0502020204030204" pitchFamily="34" charset="0"/>
                <a:cs typeface="Calibri" panose="020F0502020204030204" pitchFamily="34" charset="0"/>
              </a:defRPr>
            </a:lvl3pPr>
            <a:lvl4pPr marL="1440180" indent="-205740">
              <a:spcBef>
                <a:spcPct val="20000"/>
              </a:spcBef>
              <a:buChar char="–"/>
              <a:defRPr sz="1800" b="1">
                <a:solidFill>
                  <a:schemeClr val="bg1"/>
                </a:solidFill>
                <a:latin typeface="Calibri" panose="020F0502020204030204" pitchFamily="34" charset="0"/>
                <a:cs typeface="Calibri" panose="020F0502020204030204" pitchFamily="34" charset="0"/>
              </a:defRPr>
            </a:lvl4pPr>
            <a:lvl5pPr marL="1851660" indent="-205740">
              <a:spcBef>
                <a:spcPct val="20000"/>
              </a:spcBef>
              <a:buChar char="»"/>
              <a:defRPr sz="1800" b="1">
                <a:solidFill>
                  <a:schemeClr val="bg1"/>
                </a:solidFill>
                <a:latin typeface="Calibri" panose="020F0502020204030204" pitchFamily="34" charset="0"/>
                <a:cs typeface="Calibri" panose="020F0502020204030204" pitchFamily="34" charset="0"/>
              </a:defRPr>
            </a:lvl5pPr>
            <a:lvl6pPr marL="226314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6pPr>
            <a:lvl7pPr marL="267462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7pPr>
            <a:lvl8pPr marL="308610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8pPr>
            <a:lvl9pPr marL="349758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9pPr>
          </a:lstStyle>
          <a:p>
            <a:pPr algn="l" defTabSz="822960">
              <a:spcBef>
                <a:spcPct val="0"/>
              </a:spcBef>
              <a:buNone/>
              <a:defRPr/>
            </a:pPr>
            <a:fld id="{92790A66-E828-4915-B8AD-3631DA2939F4}" type="slidenum">
              <a:rPr lang="en-US" altLang="en-US" sz="1440">
                <a:solidFill>
                  <a:srgbClr val="FFFFFF"/>
                </a:solidFill>
                <a:latin typeface="Arial" panose="020B0604020202020204" pitchFamily="34" charset="0"/>
              </a:rPr>
              <a:pPr algn="l" defTabSz="822960">
                <a:spcBef>
                  <a:spcPct val="0"/>
                </a:spcBef>
                <a:buNone/>
                <a:defRPr/>
              </a:pPr>
              <a:t>38</a:t>
            </a:fld>
            <a:endParaRPr lang="en-US" altLang="en-US" sz="1440">
              <a:solidFill>
                <a:srgbClr val="FFFFFF"/>
              </a:solidFill>
              <a:latin typeface="Arial" panose="020B0604020202020204" pitchFamily="34" charset="0"/>
            </a:endParaRPr>
          </a:p>
        </p:txBody>
      </p:sp>
      <p:sp>
        <p:nvSpPr>
          <p:cNvPr id="93187" name="Rectangle 2">
            <a:extLst>
              <a:ext uri="{FF2B5EF4-FFF2-40B4-BE49-F238E27FC236}">
                <a16:creationId xmlns:a16="http://schemas.microsoft.com/office/drawing/2014/main" xmlns="" id="{ABBD567C-750F-4586-AC26-3E6C723C8BB9}"/>
              </a:ext>
            </a:extLst>
          </p:cNvPr>
          <p:cNvSpPr>
            <a:spLocks noGrp="1" noChangeArrowheads="1"/>
          </p:cNvSpPr>
          <p:nvPr>
            <p:ph type="title"/>
          </p:nvPr>
        </p:nvSpPr>
        <p:spPr>
          <a:xfrm>
            <a:off x="2599214" y="548640"/>
            <a:ext cx="6995160" cy="548640"/>
          </a:xfrm>
        </p:spPr>
        <p:txBody>
          <a:bodyPr/>
          <a:lstStyle/>
          <a:p>
            <a:pPr rtl="0" eaLnBrk="1" hangingPunct="1">
              <a:lnSpc>
                <a:spcPct val="90000"/>
              </a:lnSpc>
            </a:pPr>
            <a:r>
              <a:rPr lang="en-US" altLang="en-US" dirty="0"/>
              <a:t>El </a:t>
            </a:r>
            <a:r>
              <a:rPr lang="en-US" altLang="en-US" dirty="0" err="1"/>
              <a:t>marido</a:t>
            </a:r>
            <a:r>
              <a:rPr lang="en-US" altLang="en-US" dirty="0"/>
              <a:t>: </a:t>
            </a:r>
            <a:r>
              <a:rPr lang="en-US" altLang="en-US" dirty="0" err="1"/>
              <a:t>una</a:t>
            </a:r>
            <a:r>
              <a:rPr lang="en-US" altLang="en-US" dirty="0"/>
              <a:t> </a:t>
            </a:r>
            <a:r>
              <a:rPr lang="en-US" altLang="en-US" dirty="0" err="1"/>
              <a:t>cabeza</a:t>
            </a:r>
            <a:r>
              <a:rPr lang="en-US" altLang="en-US" dirty="0"/>
              <a:t> </a:t>
            </a:r>
            <a:r>
              <a:rPr lang="en-US" altLang="en-US" dirty="0" err="1"/>
              <a:t>como</a:t>
            </a:r>
            <a:r>
              <a:rPr lang="en-US" altLang="en-US" dirty="0"/>
              <a:t> </a:t>
            </a:r>
            <a:r>
              <a:rPr lang="en-US" altLang="en-US" dirty="0" smtClean="0"/>
              <a:t>Cristo</a:t>
            </a:r>
            <a:r>
              <a:rPr lang="en-US" altLang="en-US" dirty="0"/>
              <a:t/>
            </a:r>
            <a:br>
              <a:rPr lang="en-US" altLang="en-US" dirty="0"/>
            </a:br>
            <a:r>
              <a:rPr lang="en-US" altLang="en-US" dirty="0"/>
              <a:t>(</a:t>
            </a:r>
            <a:r>
              <a:rPr lang="en-US" altLang="en-US" dirty="0" err="1" smtClean="0"/>
              <a:t>Ef</a:t>
            </a:r>
            <a:r>
              <a:rPr lang="en-US" altLang="en-US" dirty="0" smtClean="0"/>
              <a:t> </a:t>
            </a:r>
            <a:r>
              <a:rPr lang="en-US" altLang="en-US" dirty="0"/>
              <a:t>5:22-33)</a:t>
            </a:r>
          </a:p>
        </p:txBody>
      </p:sp>
      <p:sp>
        <p:nvSpPr>
          <p:cNvPr id="36868" name="Rectangle 3">
            <a:extLst>
              <a:ext uri="{FF2B5EF4-FFF2-40B4-BE49-F238E27FC236}">
                <a16:creationId xmlns:a16="http://schemas.microsoft.com/office/drawing/2014/main" xmlns="" id="{769F5C40-040B-47D2-9533-6AEAEEFDFD28}"/>
              </a:ext>
            </a:extLst>
          </p:cNvPr>
          <p:cNvSpPr>
            <a:spLocks noGrp="1" noChangeArrowheads="1"/>
          </p:cNvSpPr>
          <p:nvPr>
            <p:ph type="body" idx="1"/>
          </p:nvPr>
        </p:nvSpPr>
        <p:spPr>
          <a:xfrm>
            <a:off x="576103" y="1364456"/>
            <a:ext cx="7749540" cy="4663440"/>
          </a:xfrm>
        </p:spPr>
        <p:txBody>
          <a:bodyPr/>
          <a:lstStyle/>
          <a:p>
            <a:pPr marL="622936" indent="-622936" eaLnBrk="1" hangingPunct="1">
              <a:spcBef>
                <a:spcPts val="0"/>
              </a:spcBef>
              <a:buFontTx/>
              <a:buAutoNum type="arabicPlain" startAt="22"/>
              <a:tabLst>
                <a:tab pos="622936" algn="l"/>
              </a:tabLst>
              <a:defRPr/>
            </a:pPr>
            <a:r>
              <a:rPr lang="en-US" dirty="0">
                <a:latin typeface="Calibri" charset="0"/>
                <a:ea typeface="+mn-ea"/>
                <a:cs typeface="Calibri" charset="0"/>
              </a:rPr>
              <a:t>Cabeza (ver Col 2:19 – causa crecimiento)</a:t>
            </a:r>
          </a:p>
          <a:p>
            <a:pPr marL="622936" indent="-622936" eaLnBrk="1" hangingPunct="1">
              <a:spcBef>
                <a:spcPts val="0"/>
              </a:spcBef>
              <a:buNone/>
              <a:tabLst>
                <a:tab pos="622936" algn="l"/>
              </a:tabLst>
              <a:defRPr/>
            </a:pPr>
            <a:r>
              <a:rPr lang="en-US" dirty="0">
                <a:latin typeface="Calibri" charset="0"/>
                <a:ea typeface="+mn-ea"/>
                <a:cs typeface="Calibri" charset="0"/>
              </a:rPr>
              <a:t>23 </a:t>
            </a:r>
            <a:r>
              <a:rPr lang="en-US" dirty="0" smtClean="0">
                <a:latin typeface="Calibri" charset="0"/>
                <a:ea typeface="+mn-ea"/>
                <a:cs typeface="Calibri" charset="0"/>
              </a:rPr>
              <a:t>	</a:t>
            </a:r>
            <a:r>
              <a:rPr lang="en-US" dirty="0" err="1" smtClean="0">
                <a:latin typeface="Calibri" charset="0"/>
                <a:ea typeface="+mn-ea"/>
                <a:cs typeface="Calibri" charset="0"/>
              </a:rPr>
              <a:t>Salva</a:t>
            </a:r>
            <a:endParaRPr lang="en-US" dirty="0">
              <a:latin typeface="Calibri" charset="0"/>
              <a:ea typeface="+mn-ea"/>
              <a:cs typeface="Calibri" charset="0"/>
            </a:endParaRPr>
          </a:p>
          <a:p>
            <a:pPr marL="622936" indent="-622936" eaLnBrk="1" hangingPunct="1">
              <a:spcBef>
                <a:spcPts val="0"/>
              </a:spcBef>
              <a:buFontTx/>
              <a:buAutoNum type="arabicPlain" startAt="25"/>
              <a:tabLst>
                <a:tab pos="622936" algn="l"/>
              </a:tabLst>
              <a:defRPr/>
            </a:pPr>
            <a:r>
              <a:rPr lang="en-US" dirty="0">
                <a:latin typeface="Calibri" charset="0"/>
                <a:ea typeface="+mn-ea"/>
                <a:cs typeface="Calibri" charset="0"/>
              </a:rPr>
              <a:t>Ama (como Cristo a la iglesia)</a:t>
            </a:r>
          </a:p>
          <a:p>
            <a:pPr marL="0" indent="0" eaLnBrk="1" hangingPunct="1">
              <a:spcBef>
                <a:spcPts val="0"/>
              </a:spcBef>
              <a:buNone/>
              <a:tabLst>
                <a:tab pos="622936" algn="l"/>
              </a:tabLst>
              <a:defRPr/>
            </a:pPr>
            <a:r>
              <a:rPr lang="en-US" dirty="0">
                <a:latin typeface="Calibri" charset="0"/>
                <a:ea typeface="+mn-ea"/>
                <a:cs typeface="Calibri" charset="0"/>
              </a:rPr>
              <a:t>25 </a:t>
            </a:r>
            <a:r>
              <a:rPr lang="en-US" dirty="0" smtClean="0">
                <a:latin typeface="Calibri" charset="0"/>
                <a:ea typeface="+mn-ea"/>
                <a:cs typeface="Calibri" charset="0"/>
              </a:rPr>
              <a:t>	Se </a:t>
            </a:r>
            <a:r>
              <a:rPr lang="en-US" dirty="0" err="1" smtClean="0">
                <a:latin typeface="Calibri" charset="0"/>
                <a:ea typeface="+mn-ea"/>
                <a:cs typeface="Calibri" charset="0"/>
              </a:rPr>
              <a:t>dio</a:t>
            </a:r>
            <a:r>
              <a:rPr lang="en-US" dirty="0" smtClean="0">
                <a:latin typeface="Calibri" charset="0"/>
                <a:ea typeface="+mn-ea"/>
                <a:cs typeface="Calibri" charset="0"/>
              </a:rPr>
              <a:t> </a:t>
            </a:r>
            <a:r>
              <a:rPr lang="en-US" dirty="0">
                <a:latin typeface="Calibri" charset="0"/>
                <a:ea typeface="+mn-ea"/>
                <a:cs typeface="Calibri" charset="0"/>
              </a:rPr>
              <a:t>por</a:t>
            </a:r>
          </a:p>
          <a:p>
            <a:pPr marL="622936" indent="-622936" eaLnBrk="1" hangingPunct="1">
              <a:spcBef>
                <a:spcPts val="0"/>
              </a:spcBef>
              <a:buFontTx/>
              <a:buAutoNum type="arabicPlain" startAt="26"/>
              <a:tabLst>
                <a:tab pos="622936" algn="l"/>
              </a:tabLst>
              <a:defRPr/>
            </a:pPr>
            <a:r>
              <a:rPr lang="en-US" dirty="0">
                <a:latin typeface="Calibri" charset="0"/>
                <a:ea typeface="+mn-ea"/>
                <a:cs typeface="Calibri" charset="0"/>
              </a:rPr>
              <a:t>Santifica, </a:t>
            </a:r>
            <a:r>
              <a:rPr lang="en-US" dirty="0" smtClean="0">
                <a:latin typeface="Calibri" charset="0"/>
                <a:ea typeface="+mn-ea"/>
                <a:cs typeface="Calibri" charset="0"/>
              </a:rPr>
              <a:t>lava</a:t>
            </a:r>
            <a:endParaRPr lang="en-US" dirty="0">
              <a:latin typeface="Calibri" charset="0"/>
              <a:ea typeface="+mn-ea"/>
              <a:cs typeface="Calibri" charset="0"/>
            </a:endParaRPr>
          </a:p>
          <a:p>
            <a:pPr marL="622936" indent="-622936" eaLnBrk="1" hangingPunct="1">
              <a:spcBef>
                <a:spcPts val="0"/>
              </a:spcBef>
              <a:buFontTx/>
              <a:buAutoNum type="arabicPlain" startAt="26"/>
              <a:tabLst>
                <a:tab pos="622936" algn="l"/>
              </a:tabLst>
              <a:defRPr/>
            </a:pPr>
            <a:r>
              <a:rPr lang="en-US" dirty="0" err="1" smtClean="0">
                <a:latin typeface="Calibri" charset="0"/>
                <a:ea typeface="+mn-ea"/>
                <a:cs typeface="Calibri" charset="0"/>
              </a:rPr>
              <a:t>Presenta</a:t>
            </a:r>
            <a:r>
              <a:rPr lang="en-US" dirty="0" smtClean="0">
                <a:latin typeface="Calibri" charset="0"/>
                <a:ea typeface="+mn-ea"/>
                <a:cs typeface="Calibri" charset="0"/>
              </a:rPr>
              <a:t> </a:t>
            </a:r>
            <a:r>
              <a:rPr lang="en-US" dirty="0" err="1" smtClean="0">
                <a:latin typeface="Calibri" charset="0"/>
                <a:ea typeface="+mn-ea"/>
                <a:cs typeface="Calibri" charset="0"/>
              </a:rPr>
              <a:t>en</a:t>
            </a:r>
            <a:r>
              <a:rPr lang="en-US" dirty="0" smtClean="0">
                <a:latin typeface="Calibri" charset="0"/>
                <a:ea typeface="+mn-ea"/>
                <a:cs typeface="Calibri" charset="0"/>
              </a:rPr>
              <a:t> </a:t>
            </a:r>
            <a:r>
              <a:rPr lang="en-US" dirty="0" err="1" smtClean="0">
                <a:latin typeface="Calibri" charset="0"/>
                <a:ea typeface="+mn-ea"/>
                <a:cs typeface="Calibri" charset="0"/>
              </a:rPr>
              <a:t>gloria</a:t>
            </a:r>
            <a:r>
              <a:rPr lang="en-US" dirty="0" smtClean="0">
                <a:latin typeface="Calibri" charset="0"/>
                <a:ea typeface="+mn-ea"/>
                <a:cs typeface="Calibri" charset="0"/>
              </a:rPr>
              <a:t>, </a:t>
            </a:r>
            <a:r>
              <a:rPr lang="en-US" dirty="0" err="1" smtClean="0">
                <a:latin typeface="Calibri" charset="0"/>
                <a:ea typeface="+mn-ea"/>
                <a:cs typeface="Calibri" charset="0"/>
              </a:rPr>
              <a:t>santa</a:t>
            </a:r>
            <a:r>
              <a:rPr lang="en-US" dirty="0" smtClean="0">
                <a:latin typeface="Calibri" charset="0"/>
                <a:ea typeface="+mn-ea"/>
                <a:cs typeface="Calibri" charset="0"/>
              </a:rPr>
              <a:t>, </a:t>
            </a:r>
            <a:r>
              <a:rPr lang="en-US" dirty="0" err="1" smtClean="0">
                <a:latin typeface="Calibri" charset="0"/>
                <a:ea typeface="+mn-ea"/>
                <a:cs typeface="Calibri" charset="0"/>
              </a:rPr>
              <a:t>inmaculada</a:t>
            </a:r>
            <a:endParaRPr lang="en-US" dirty="0">
              <a:latin typeface="Calibri" charset="0"/>
              <a:ea typeface="+mn-ea"/>
              <a:cs typeface="Calibri" charset="0"/>
            </a:endParaRPr>
          </a:p>
          <a:p>
            <a:pPr marL="622936" indent="-622936" eaLnBrk="1" hangingPunct="1">
              <a:spcBef>
                <a:spcPts val="0"/>
              </a:spcBef>
              <a:buFontTx/>
              <a:buAutoNum type="arabicPlain" startAt="26"/>
              <a:tabLst>
                <a:tab pos="622936" algn="l"/>
              </a:tabLst>
              <a:defRPr/>
            </a:pPr>
            <a:r>
              <a:rPr lang="en-US" dirty="0" err="1" smtClean="0">
                <a:latin typeface="Calibri" charset="0"/>
                <a:ea typeface="+mn-ea"/>
                <a:cs typeface="Calibri" charset="0"/>
              </a:rPr>
              <a:t>Ama</a:t>
            </a:r>
            <a:r>
              <a:rPr lang="en-US" dirty="0" smtClean="0">
                <a:latin typeface="Calibri" charset="0"/>
                <a:ea typeface="+mn-ea"/>
                <a:cs typeface="Calibri" charset="0"/>
              </a:rPr>
              <a:t> </a:t>
            </a:r>
            <a:r>
              <a:rPr lang="en-US" dirty="0">
                <a:latin typeface="Calibri" charset="0"/>
                <a:ea typeface="+mn-ea"/>
                <a:cs typeface="Calibri" charset="0"/>
              </a:rPr>
              <a:t>como propio cuerpo</a:t>
            </a:r>
          </a:p>
          <a:p>
            <a:pPr marL="622936" indent="-622936" eaLnBrk="1" hangingPunct="1">
              <a:spcBef>
                <a:spcPts val="0"/>
              </a:spcBef>
              <a:buFontTx/>
              <a:buAutoNum type="arabicPlain" startAt="29"/>
              <a:tabLst>
                <a:tab pos="622936" algn="l"/>
              </a:tabLst>
              <a:defRPr/>
            </a:pPr>
            <a:r>
              <a:rPr lang="en-US" dirty="0" err="1" smtClean="0">
                <a:latin typeface="Calibri" charset="0"/>
                <a:ea typeface="+mn-ea"/>
                <a:cs typeface="Calibri" charset="0"/>
              </a:rPr>
              <a:t>Sustenta</a:t>
            </a:r>
            <a:r>
              <a:rPr lang="en-US" dirty="0" smtClean="0">
                <a:latin typeface="Calibri" charset="0"/>
                <a:ea typeface="+mn-ea"/>
                <a:cs typeface="Calibri" charset="0"/>
              </a:rPr>
              <a:t> (</a:t>
            </a:r>
            <a:r>
              <a:rPr lang="en-US" dirty="0" err="1" smtClean="0">
                <a:latin typeface="Calibri" charset="0"/>
                <a:ea typeface="+mn-ea"/>
                <a:cs typeface="Calibri" charset="0"/>
              </a:rPr>
              <a:t>alimenta</a:t>
            </a:r>
            <a:r>
              <a:rPr lang="en-US" dirty="0">
                <a:latin typeface="Calibri" charset="0"/>
                <a:ea typeface="+mn-ea"/>
                <a:cs typeface="Calibri" charset="0"/>
              </a:rPr>
              <a:t>)</a:t>
            </a:r>
          </a:p>
          <a:p>
            <a:pPr marL="622936" indent="-622936" eaLnBrk="1" hangingPunct="1">
              <a:spcBef>
                <a:spcPts val="0"/>
              </a:spcBef>
              <a:buNone/>
              <a:tabLst>
                <a:tab pos="622936" algn="l"/>
              </a:tabLst>
              <a:defRPr/>
            </a:pPr>
            <a:r>
              <a:rPr lang="en-US" dirty="0">
                <a:latin typeface="Calibri" charset="0"/>
                <a:ea typeface="+mn-ea"/>
                <a:cs typeface="Calibri" charset="0"/>
              </a:rPr>
              <a:t>29 </a:t>
            </a:r>
            <a:r>
              <a:rPr lang="en-US" dirty="0" smtClean="0">
                <a:latin typeface="Calibri" charset="0"/>
                <a:ea typeface="+mn-ea"/>
                <a:cs typeface="Calibri" charset="0"/>
              </a:rPr>
              <a:t> 	</a:t>
            </a:r>
            <a:r>
              <a:rPr lang="en-US" dirty="0" err="1" smtClean="0">
                <a:latin typeface="Calibri" charset="0"/>
                <a:ea typeface="+mn-ea"/>
                <a:cs typeface="Calibri" charset="0"/>
              </a:rPr>
              <a:t>Cuida</a:t>
            </a:r>
            <a:r>
              <a:rPr lang="en-US" dirty="0" smtClean="0">
                <a:latin typeface="Calibri" charset="0"/>
                <a:ea typeface="+mn-ea"/>
                <a:cs typeface="Calibri" charset="0"/>
              </a:rPr>
              <a:t> (</a:t>
            </a:r>
            <a:r>
              <a:rPr lang="en-US" dirty="0" err="1" smtClean="0">
                <a:latin typeface="Calibri" charset="0"/>
                <a:ea typeface="+mn-ea"/>
                <a:cs typeface="Calibri" charset="0"/>
              </a:rPr>
              <a:t>valora</a:t>
            </a:r>
            <a:r>
              <a:rPr lang="en-US" dirty="0" smtClean="0">
                <a:latin typeface="Calibri" charset="0"/>
                <a:ea typeface="+mn-ea"/>
                <a:cs typeface="Calibri" charset="0"/>
              </a:rPr>
              <a:t>)</a:t>
            </a:r>
            <a:endParaRPr lang="en-US" dirty="0">
              <a:latin typeface="Calibri" charset="0"/>
              <a:ea typeface="+mn-ea"/>
              <a:cs typeface="Calibri" charset="0"/>
            </a:endParaRPr>
          </a:p>
          <a:p>
            <a:pPr marL="622936" indent="-622936" eaLnBrk="1" hangingPunct="1">
              <a:spcBef>
                <a:spcPts val="0"/>
              </a:spcBef>
              <a:buFontTx/>
              <a:buAutoNum type="arabicPlain" startAt="30"/>
              <a:tabLst>
                <a:tab pos="622936" algn="l"/>
              </a:tabLst>
              <a:defRPr/>
            </a:pPr>
            <a:r>
              <a:rPr lang="en-US" dirty="0" err="1">
                <a:latin typeface="Calibri" charset="0"/>
                <a:ea typeface="+mn-ea"/>
                <a:cs typeface="Calibri" charset="0"/>
              </a:rPr>
              <a:t>Unidos</a:t>
            </a:r>
            <a:r>
              <a:rPr lang="en-US" dirty="0">
                <a:latin typeface="Calibri" charset="0"/>
                <a:ea typeface="+mn-ea"/>
                <a:cs typeface="Calibri" charset="0"/>
              </a:rPr>
              <a:t> </a:t>
            </a:r>
            <a:r>
              <a:rPr lang="en-US" dirty="0" smtClean="0">
                <a:latin typeface="Calibri" charset="0"/>
                <a:ea typeface="+mn-ea"/>
                <a:cs typeface="Calibri" charset="0"/>
              </a:rPr>
              <a:t>(</a:t>
            </a:r>
            <a:r>
              <a:rPr lang="en-US" dirty="0" err="1">
                <a:latin typeface="Calibri" charset="0"/>
                <a:ea typeface="+mn-ea"/>
                <a:cs typeface="Calibri" charset="0"/>
              </a:rPr>
              <a:t>en</a:t>
            </a:r>
            <a:r>
              <a:rPr lang="en-US" dirty="0">
                <a:latin typeface="Calibri" charset="0"/>
                <a:ea typeface="+mn-ea"/>
                <a:cs typeface="Calibri" charset="0"/>
              </a:rPr>
              <a:t> </a:t>
            </a:r>
            <a:r>
              <a:rPr lang="en-US" dirty="0" err="1" smtClean="0">
                <a:latin typeface="Calibri" charset="0"/>
                <a:ea typeface="+mn-ea"/>
                <a:cs typeface="Calibri" charset="0"/>
              </a:rPr>
              <a:t>acción</a:t>
            </a:r>
            <a:r>
              <a:rPr lang="en-US" dirty="0" smtClean="0">
                <a:latin typeface="Calibri" charset="0"/>
                <a:ea typeface="+mn-ea"/>
                <a:cs typeface="Calibri" charset="0"/>
              </a:rPr>
              <a:t> </a:t>
            </a:r>
            <a:r>
              <a:rPr lang="en-US" dirty="0">
                <a:latin typeface="Calibri" charset="0"/>
                <a:ea typeface="+mn-ea"/>
                <a:cs typeface="Calibri" charset="0"/>
              </a:rPr>
              <a:t>y </a:t>
            </a:r>
            <a:r>
              <a:rPr lang="en-US" dirty="0" err="1" smtClean="0">
                <a:latin typeface="Calibri" charset="0"/>
                <a:ea typeface="+mn-ea"/>
                <a:cs typeface="Calibri" charset="0"/>
              </a:rPr>
              <a:t>propósito</a:t>
            </a:r>
            <a:r>
              <a:rPr lang="en-US" dirty="0">
                <a:latin typeface="Calibri" charset="0"/>
                <a:ea typeface="+mn-ea"/>
                <a:cs typeface="Calibri" charset="0"/>
              </a:rPr>
              <a:t>)</a:t>
            </a:r>
          </a:p>
          <a:p>
            <a:pPr marL="0" indent="0" eaLnBrk="1" hangingPunct="1">
              <a:spcBef>
                <a:spcPts val="0"/>
              </a:spcBef>
              <a:buNone/>
              <a:tabLst>
                <a:tab pos="622936" algn="l"/>
              </a:tabLst>
              <a:defRPr/>
            </a:pPr>
            <a:r>
              <a:rPr lang="en-US" dirty="0">
                <a:latin typeface="Calibri" charset="0"/>
                <a:ea typeface="+mn-ea"/>
                <a:cs typeface="Calibri" charset="0"/>
              </a:rPr>
              <a:t>33 </a:t>
            </a:r>
            <a:r>
              <a:rPr lang="en-US" dirty="0" smtClean="0">
                <a:latin typeface="Calibri" charset="0"/>
                <a:ea typeface="+mn-ea"/>
                <a:cs typeface="Calibri" charset="0"/>
              </a:rPr>
              <a:t>	</a:t>
            </a:r>
            <a:r>
              <a:rPr lang="en-US" dirty="0" err="1" smtClean="0">
                <a:latin typeface="Calibri" charset="0"/>
                <a:ea typeface="+mn-ea"/>
                <a:cs typeface="Calibri" charset="0"/>
              </a:rPr>
              <a:t>Ama</a:t>
            </a:r>
            <a:r>
              <a:rPr lang="en-US" dirty="0" smtClean="0">
                <a:latin typeface="Calibri" charset="0"/>
                <a:ea typeface="+mn-ea"/>
                <a:cs typeface="Calibri" charset="0"/>
              </a:rPr>
              <a:t> </a:t>
            </a:r>
            <a:r>
              <a:rPr lang="en-US" dirty="0">
                <a:latin typeface="Calibri" charset="0"/>
                <a:ea typeface="+mn-ea"/>
                <a:cs typeface="Calibri" charset="0"/>
              </a:rPr>
              <a:t>como a sí mismo</a:t>
            </a:r>
          </a:p>
        </p:txBody>
      </p:sp>
      <p:sp>
        <p:nvSpPr>
          <p:cNvPr id="2" name="TextBox 1">
            <a:extLst>
              <a:ext uri="{FF2B5EF4-FFF2-40B4-BE49-F238E27FC236}">
                <a16:creationId xmlns:a16="http://schemas.microsoft.com/office/drawing/2014/main" xmlns="" id="{E469F599-9B67-4DAD-A831-7F27092B5B45}"/>
              </a:ext>
            </a:extLst>
          </p:cNvPr>
          <p:cNvSpPr txBox="1"/>
          <p:nvPr/>
        </p:nvSpPr>
        <p:spPr>
          <a:xfrm>
            <a:off x="8657114" y="852964"/>
            <a:ext cx="1456508" cy="4157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ctr" eaLnBrk="1" hangingPunct="1">
              <a:spcBef>
                <a:spcPts val="0"/>
              </a:spcBef>
              <a:buFontTx/>
              <a:buNone/>
              <a:tabLst>
                <a:tab pos="692150" algn="l"/>
              </a:tabLst>
              <a:defRPr kern="0">
                <a:solidFill>
                  <a:srgbClr val="FFFF00"/>
                </a:solidFill>
                <a:latin typeface="Calibri" charset="0"/>
                <a:cs typeface="Calibri"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822960" fontAlgn="base">
              <a:spcAft>
                <a:spcPct val="0"/>
              </a:spcAft>
              <a:tabLst>
                <a:tab pos="622936" algn="l"/>
              </a:tabLst>
              <a:defRPr/>
            </a:pPr>
            <a:r>
              <a:rPr lang="en-US" sz="2880" b="1" dirty="0"/>
              <a:t>Hábitos</a:t>
            </a:r>
            <a:endParaRPr lang="en-US" sz="2160" b="1" dirty="0"/>
          </a:p>
        </p:txBody>
      </p:sp>
      <p:sp>
        <p:nvSpPr>
          <p:cNvPr id="4" name="Rounded Rectangle 3">
            <a:extLst>
              <a:ext uri="{FF2B5EF4-FFF2-40B4-BE49-F238E27FC236}">
                <a16:creationId xmlns:a16="http://schemas.microsoft.com/office/drawing/2014/main" xmlns="" id="{65DEDD49-27FC-41B8-8EE6-4071DFA1C8E8}"/>
              </a:ext>
            </a:extLst>
          </p:cNvPr>
          <p:cNvSpPr/>
          <p:nvPr/>
        </p:nvSpPr>
        <p:spPr>
          <a:xfrm>
            <a:off x="7889671" y="1520190"/>
            <a:ext cx="3624942" cy="3729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Inicia y fomenta el desarrollo</a:t>
            </a:r>
          </a:p>
        </p:txBody>
      </p:sp>
      <p:sp>
        <p:nvSpPr>
          <p:cNvPr id="9" name="Rounded Rectangle 8">
            <a:extLst>
              <a:ext uri="{FF2B5EF4-FFF2-40B4-BE49-F238E27FC236}">
                <a16:creationId xmlns:a16="http://schemas.microsoft.com/office/drawing/2014/main" xmlns="" id="{B74C22AC-36D7-4AE2-9901-88B8897E9772}"/>
              </a:ext>
            </a:extLst>
          </p:cNvPr>
          <p:cNvSpPr/>
          <p:nvPr/>
        </p:nvSpPr>
        <p:spPr>
          <a:xfrm>
            <a:off x="2530634" y="1988820"/>
            <a:ext cx="8778240" cy="3429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Protege de todas las consecuencias negativas; lleva el peso de sus carencias</a:t>
            </a:r>
          </a:p>
        </p:txBody>
      </p:sp>
      <p:sp>
        <p:nvSpPr>
          <p:cNvPr id="10" name="Rounded Rectangle 9">
            <a:extLst>
              <a:ext uri="{FF2B5EF4-FFF2-40B4-BE49-F238E27FC236}">
                <a16:creationId xmlns:a16="http://schemas.microsoft.com/office/drawing/2014/main" xmlns="" id="{FCB9F04B-642B-4D27-B67F-EADC5FE19065}"/>
              </a:ext>
            </a:extLst>
          </p:cNvPr>
          <p:cNvSpPr/>
          <p:nvPr/>
        </p:nvSpPr>
        <p:spPr>
          <a:xfrm>
            <a:off x="6077199" y="2400300"/>
            <a:ext cx="5437414" cy="4014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Centro de pensamiento (ningún otro trabajo)</a:t>
            </a:r>
          </a:p>
        </p:txBody>
      </p:sp>
      <p:sp>
        <p:nvSpPr>
          <p:cNvPr id="11" name="Rounded Rectangle 10">
            <a:extLst>
              <a:ext uri="{FF2B5EF4-FFF2-40B4-BE49-F238E27FC236}">
                <a16:creationId xmlns:a16="http://schemas.microsoft.com/office/drawing/2014/main" xmlns="" id="{BA48CE63-B222-4F2A-AB66-D95E744238CF}"/>
              </a:ext>
            </a:extLst>
          </p:cNvPr>
          <p:cNvSpPr/>
          <p:nvPr/>
        </p:nvSpPr>
        <p:spPr>
          <a:xfrm>
            <a:off x="3245825" y="2827498"/>
            <a:ext cx="6260374" cy="3971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err="1">
                <a:solidFill>
                  <a:srgbClr val="FFFF00"/>
                </a:solidFill>
                <a:latin typeface="Calibri" charset="0"/>
                <a:cs typeface="Calibri" charset="0"/>
              </a:rPr>
              <a:t>Prescinde</a:t>
            </a:r>
            <a:r>
              <a:rPr lang="en-US" sz="2160" kern="0" dirty="0">
                <a:solidFill>
                  <a:srgbClr val="FFFF00"/>
                </a:solidFill>
                <a:latin typeface="Calibri" charset="0"/>
                <a:cs typeface="Calibri" charset="0"/>
              </a:rPr>
              <a:t>, se disciplina, </a:t>
            </a:r>
            <a:r>
              <a:rPr lang="en-US" sz="2160" kern="0" dirty="0" err="1">
                <a:solidFill>
                  <a:srgbClr val="FFFF00"/>
                </a:solidFill>
                <a:latin typeface="Calibri" charset="0"/>
                <a:cs typeface="Calibri" charset="0"/>
              </a:rPr>
              <a:t>sacrific</a:t>
            </a:r>
            <a:r>
              <a:rPr lang="en-US" sz="2160" kern="0" dirty="0">
                <a:solidFill>
                  <a:srgbClr val="FFFF00"/>
                </a:solidFill>
                <a:latin typeface="Calibri" charset="0"/>
                <a:cs typeface="Calibri" charset="0"/>
              </a:rPr>
              <a:t>a el </a:t>
            </a:r>
            <a:r>
              <a:rPr lang="en-US" sz="2160" kern="0" dirty="0" err="1">
                <a:solidFill>
                  <a:srgbClr val="FFFF00"/>
                </a:solidFill>
                <a:latin typeface="Calibri" charset="0"/>
                <a:cs typeface="Calibri" charset="0"/>
              </a:rPr>
              <a:t>tiempo</a:t>
            </a:r>
            <a:r>
              <a:rPr lang="en-US" sz="2160" kern="0" dirty="0">
                <a:solidFill>
                  <a:srgbClr val="FFFF00"/>
                </a:solidFill>
                <a:latin typeface="Calibri" charset="0"/>
                <a:cs typeface="Calibri" charset="0"/>
              </a:rPr>
              <a:t> y las </a:t>
            </a:r>
            <a:r>
              <a:rPr lang="en-US" sz="2160" kern="0" dirty="0" err="1">
                <a:solidFill>
                  <a:srgbClr val="FFFF00"/>
                </a:solidFill>
                <a:latin typeface="Calibri" charset="0"/>
                <a:cs typeface="Calibri" charset="0"/>
              </a:rPr>
              <a:t>cosas</a:t>
            </a:r>
            <a:endParaRPr lang="en-US" sz="2160" kern="0" dirty="0">
              <a:solidFill>
                <a:srgbClr val="FFFF00"/>
              </a:solidFill>
              <a:latin typeface="Calibri" charset="0"/>
              <a:cs typeface="Calibri" charset="0"/>
            </a:endParaRPr>
          </a:p>
        </p:txBody>
      </p:sp>
      <p:sp>
        <p:nvSpPr>
          <p:cNvPr id="12" name="Rounded Rectangle 11">
            <a:extLst>
              <a:ext uri="{FF2B5EF4-FFF2-40B4-BE49-F238E27FC236}">
                <a16:creationId xmlns:a16="http://schemas.microsoft.com/office/drawing/2014/main" xmlns="" id="{4BB99360-FCBD-4AA5-830B-93378ED616C8}"/>
              </a:ext>
            </a:extLst>
          </p:cNvPr>
          <p:cNvSpPr/>
          <p:nvPr/>
        </p:nvSpPr>
        <p:spPr>
          <a:xfrm>
            <a:off x="3882230" y="3250407"/>
            <a:ext cx="6775133" cy="3829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Perdona/olvida rápidamente; ve el bien; espera lo mejor</a:t>
            </a:r>
          </a:p>
        </p:txBody>
      </p:sp>
      <p:sp>
        <p:nvSpPr>
          <p:cNvPr id="13" name="Rounded Rectangle 12">
            <a:extLst>
              <a:ext uri="{FF2B5EF4-FFF2-40B4-BE49-F238E27FC236}">
                <a16:creationId xmlns:a16="http://schemas.microsoft.com/office/drawing/2014/main" xmlns="" id="{61AB8862-F56A-490C-A80B-5048138B6959}"/>
              </a:ext>
            </a:extLst>
          </p:cNvPr>
          <p:cNvSpPr/>
          <p:nvPr/>
        </p:nvSpPr>
        <p:spPr>
          <a:xfrm>
            <a:off x="7125493" y="3696176"/>
            <a:ext cx="4389120" cy="3514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Alaba en privado y delante de otros.</a:t>
            </a:r>
          </a:p>
        </p:txBody>
      </p:sp>
      <p:sp>
        <p:nvSpPr>
          <p:cNvPr id="14" name="Rounded Rectangle 13">
            <a:extLst>
              <a:ext uri="{FF2B5EF4-FFF2-40B4-BE49-F238E27FC236}">
                <a16:creationId xmlns:a16="http://schemas.microsoft.com/office/drawing/2014/main" xmlns="" id="{6374182D-BD35-4D5F-91A8-71D4D07C3650}"/>
              </a:ext>
            </a:extLst>
          </p:cNvPr>
          <p:cNvSpPr/>
          <p:nvPr/>
        </p:nvSpPr>
        <p:spPr>
          <a:xfrm>
            <a:off x="5283631" y="4119087"/>
            <a:ext cx="6230982" cy="34718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082" kern="0" dirty="0">
                <a:solidFill>
                  <a:srgbClr val="FFFF00"/>
                </a:solidFill>
                <a:latin typeface="Calibri" charset="0"/>
                <a:cs typeface="Calibri" charset="0"/>
              </a:rPr>
              <a:t>No </a:t>
            </a:r>
            <a:r>
              <a:rPr lang="en-US" sz="2082" kern="0" dirty="0" err="1">
                <a:solidFill>
                  <a:srgbClr val="FFFF00"/>
                </a:solidFill>
                <a:latin typeface="Calibri" charset="0"/>
                <a:cs typeface="Calibri" charset="0"/>
              </a:rPr>
              <a:t>crea</a:t>
            </a:r>
            <a:r>
              <a:rPr lang="en-US" sz="2082" kern="0" dirty="0">
                <a:solidFill>
                  <a:srgbClr val="FFFF00"/>
                </a:solidFill>
                <a:latin typeface="Calibri" charset="0"/>
                <a:cs typeface="Calibri" charset="0"/>
              </a:rPr>
              <a:t>/</a:t>
            </a:r>
            <a:r>
              <a:rPr lang="en-US" sz="2082" kern="0" dirty="0" err="1">
                <a:solidFill>
                  <a:srgbClr val="FFFF00"/>
                </a:solidFill>
                <a:latin typeface="Calibri" charset="0"/>
                <a:cs typeface="Calibri" charset="0"/>
              </a:rPr>
              <a:t>permite</a:t>
            </a:r>
            <a:r>
              <a:rPr lang="en-US" sz="2082" kern="0" dirty="0">
                <a:solidFill>
                  <a:srgbClr val="FFFF00"/>
                </a:solidFill>
                <a:latin typeface="Calibri" charset="0"/>
                <a:cs typeface="Calibri" charset="0"/>
              </a:rPr>
              <a:t> </a:t>
            </a:r>
            <a:r>
              <a:rPr lang="en-US" sz="2082" kern="0" dirty="0" err="1">
                <a:solidFill>
                  <a:srgbClr val="FFFF00"/>
                </a:solidFill>
                <a:latin typeface="Calibri" charset="0"/>
                <a:cs typeface="Calibri" charset="0"/>
              </a:rPr>
              <a:t>daño</a:t>
            </a:r>
            <a:r>
              <a:rPr lang="en-US" sz="2082" kern="0" dirty="0">
                <a:solidFill>
                  <a:srgbClr val="FFFF00"/>
                </a:solidFill>
                <a:latin typeface="Calibri" charset="0"/>
                <a:cs typeface="Calibri" charset="0"/>
              </a:rPr>
              <a:t>; </a:t>
            </a:r>
            <a:r>
              <a:rPr lang="en-US" sz="2082" kern="0" dirty="0" err="1">
                <a:solidFill>
                  <a:srgbClr val="FFFF00"/>
                </a:solidFill>
                <a:latin typeface="Calibri" charset="0"/>
                <a:cs typeface="Calibri" charset="0"/>
              </a:rPr>
              <a:t>comparte</a:t>
            </a:r>
            <a:r>
              <a:rPr lang="en-US" sz="2082" kern="0" dirty="0">
                <a:solidFill>
                  <a:srgbClr val="FFFF00"/>
                </a:solidFill>
                <a:latin typeface="Calibri" charset="0"/>
                <a:cs typeface="Calibri" charset="0"/>
              </a:rPr>
              <a:t> dolor </a:t>
            </a:r>
            <a:r>
              <a:rPr lang="en-US" sz="2082" kern="0" dirty="0" err="1">
                <a:solidFill>
                  <a:srgbClr val="FFFF00"/>
                </a:solidFill>
                <a:latin typeface="Calibri" charset="0"/>
                <a:cs typeface="Calibri" charset="0"/>
              </a:rPr>
              <a:t>simpáticamente</a:t>
            </a:r>
            <a:endParaRPr lang="en-US" sz="2082" kern="0" dirty="0">
              <a:solidFill>
                <a:srgbClr val="FFFF00"/>
              </a:solidFill>
              <a:latin typeface="Calibri" charset="0"/>
              <a:cs typeface="Calibri" charset="0"/>
            </a:endParaRPr>
          </a:p>
        </p:txBody>
      </p:sp>
      <p:sp>
        <p:nvSpPr>
          <p:cNvPr id="15" name="Rounded Rectangle 14">
            <a:extLst>
              <a:ext uri="{FF2B5EF4-FFF2-40B4-BE49-F238E27FC236}">
                <a16:creationId xmlns:a16="http://schemas.microsoft.com/office/drawing/2014/main" xmlns="" id="{BB64D36D-7668-4220-98EA-E7633CF28305}"/>
              </a:ext>
            </a:extLst>
          </p:cNvPr>
          <p:cNvSpPr/>
          <p:nvPr/>
        </p:nvSpPr>
        <p:spPr>
          <a:xfrm>
            <a:off x="4323511" y="4547201"/>
            <a:ext cx="7132319" cy="3757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err="1">
                <a:solidFill>
                  <a:srgbClr val="FFFF00"/>
                </a:solidFill>
                <a:latin typeface="Calibri" charset="0"/>
                <a:cs typeface="Calibri" charset="0"/>
              </a:rPr>
              <a:t>Detecta</a:t>
            </a:r>
            <a:r>
              <a:rPr lang="en-US" sz="2160" kern="0" dirty="0">
                <a:solidFill>
                  <a:srgbClr val="FFFF00"/>
                </a:solidFill>
                <a:latin typeface="Calibri" charset="0"/>
                <a:cs typeface="Calibri" charset="0"/>
              </a:rPr>
              <a:t> </a:t>
            </a:r>
            <a:r>
              <a:rPr lang="en-US" sz="2160" kern="0" dirty="0" err="1">
                <a:solidFill>
                  <a:srgbClr val="FFFF00"/>
                </a:solidFill>
                <a:latin typeface="Calibri" charset="0"/>
                <a:cs typeface="Calibri" charset="0"/>
              </a:rPr>
              <a:t>todas</a:t>
            </a:r>
            <a:r>
              <a:rPr lang="en-US" sz="2160" kern="0" dirty="0">
                <a:solidFill>
                  <a:srgbClr val="FFFF00"/>
                </a:solidFill>
                <a:latin typeface="Calibri" charset="0"/>
                <a:cs typeface="Calibri" charset="0"/>
              </a:rPr>
              <a:t> </a:t>
            </a:r>
            <a:r>
              <a:rPr lang="en-US" sz="2160" kern="0" dirty="0" err="1">
                <a:solidFill>
                  <a:srgbClr val="FFFF00"/>
                </a:solidFill>
                <a:latin typeface="Calibri" charset="0"/>
                <a:cs typeface="Calibri" charset="0"/>
              </a:rPr>
              <a:t>necesidades</a:t>
            </a:r>
            <a:r>
              <a:rPr lang="en-US" sz="2160" kern="0" dirty="0">
                <a:solidFill>
                  <a:srgbClr val="FFFF00"/>
                </a:solidFill>
                <a:latin typeface="Calibri" charset="0"/>
                <a:cs typeface="Calibri" charset="0"/>
              </a:rPr>
              <a:t> </a:t>
            </a:r>
            <a:r>
              <a:rPr lang="en-US" sz="2160" kern="0" dirty="0" err="1">
                <a:solidFill>
                  <a:srgbClr val="FFFF00"/>
                </a:solidFill>
                <a:latin typeface="Calibri" charset="0"/>
                <a:cs typeface="Calibri" charset="0"/>
              </a:rPr>
              <a:t>emocionales</a:t>
            </a:r>
            <a:r>
              <a:rPr lang="en-US" sz="2160" kern="0" dirty="0">
                <a:solidFill>
                  <a:srgbClr val="FFFF00"/>
                </a:solidFill>
                <a:latin typeface="Calibri" charset="0"/>
                <a:cs typeface="Calibri" charset="0"/>
              </a:rPr>
              <a:t>/</a:t>
            </a:r>
            <a:r>
              <a:rPr lang="en-US" sz="2160" kern="0" dirty="0" err="1">
                <a:solidFill>
                  <a:srgbClr val="FFFF00"/>
                </a:solidFill>
                <a:latin typeface="Calibri" charset="0"/>
                <a:cs typeface="Calibri" charset="0"/>
              </a:rPr>
              <a:t>físicas</a:t>
            </a:r>
            <a:r>
              <a:rPr lang="en-US" sz="2160" kern="0" dirty="0">
                <a:solidFill>
                  <a:srgbClr val="FFFF00"/>
                </a:solidFill>
                <a:latin typeface="Calibri" charset="0"/>
                <a:cs typeface="Calibri" charset="0"/>
              </a:rPr>
              <a:t> y las satisface</a:t>
            </a:r>
          </a:p>
        </p:txBody>
      </p:sp>
      <p:sp>
        <p:nvSpPr>
          <p:cNvPr id="16" name="Rounded Rectangle 15">
            <a:extLst>
              <a:ext uri="{FF2B5EF4-FFF2-40B4-BE49-F238E27FC236}">
                <a16:creationId xmlns:a16="http://schemas.microsoft.com/office/drawing/2014/main" xmlns="" id="{F637566E-C182-4C21-9949-1122786A9847}"/>
              </a:ext>
            </a:extLst>
          </p:cNvPr>
          <p:cNvSpPr/>
          <p:nvPr/>
        </p:nvSpPr>
        <p:spPr>
          <a:xfrm>
            <a:off x="3605666" y="4978175"/>
            <a:ext cx="6096476" cy="3657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Ayuda, mima, agrada, motivado por el afecto.</a:t>
            </a:r>
          </a:p>
        </p:txBody>
      </p:sp>
      <p:sp>
        <p:nvSpPr>
          <p:cNvPr id="17" name="Rounded Rectangle 16">
            <a:extLst>
              <a:ext uri="{FF2B5EF4-FFF2-40B4-BE49-F238E27FC236}">
                <a16:creationId xmlns:a16="http://schemas.microsoft.com/office/drawing/2014/main" xmlns="" id="{D7FF97D8-0980-484F-B7D1-9B047041CDB5}"/>
              </a:ext>
            </a:extLst>
          </p:cNvPr>
          <p:cNvSpPr/>
          <p:nvPr/>
        </p:nvSpPr>
        <p:spPr>
          <a:xfrm>
            <a:off x="6344783" y="5397620"/>
            <a:ext cx="5111047" cy="3557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60" kern="0" dirty="0">
                <a:solidFill>
                  <a:srgbClr val="FFFF00"/>
                </a:solidFill>
                <a:latin typeface="Calibri" charset="0"/>
                <a:cs typeface="Calibri" charset="0"/>
              </a:rPr>
              <a:t>Comunicación constante para la unidad.</a:t>
            </a:r>
          </a:p>
        </p:txBody>
      </p:sp>
      <p:sp>
        <p:nvSpPr>
          <p:cNvPr id="18" name="Rounded Rectangle 17">
            <a:extLst>
              <a:ext uri="{FF2B5EF4-FFF2-40B4-BE49-F238E27FC236}">
                <a16:creationId xmlns:a16="http://schemas.microsoft.com/office/drawing/2014/main" xmlns="" id="{8615F637-4B80-4AF6-8D16-CAB78902FD44}"/>
              </a:ext>
            </a:extLst>
          </p:cNvPr>
          <p:cNvSpPr/>
          <p:nvPr/>
        </p:nvSpPr>
        <p:spPr>
          <a:xfrm>
            <a:off x="4607630" y="5805625"/>
            <a:ext cx="6975564" cy="4443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Aft>
                <a:spcPct val="0"/>
              </a:spcAft>
              <a:tabLst>
                <a:tab pos="622936" algn="l"/>
              </a:tabLst>
              <a:defRPr/>
            </a:pPr>
            <a:r>
              <a:rPr lang="en-US" sz="2100" kern="0" dirty="0" err="1">
                <a:solidFill>
                  <a:srgbClr val="FFFF00"/>
                </a:solidFill>
                <a:latin typeface="Calibri" charset="0"/>
                <a:cs typeface="Calibri" charset="0"/>
              </a:rPr>
              <a:t>Crea</a:t>
            </a:r>
            <a:r>
              <a:rPr lang="en-US" sz="2100" kern="0" dirty="0">
                <a:solidFill>
                  <a:srgbClr val="FFFF00"/>
                </a:solidFill>
                <a:latin typeface="Calibri" charset="0"/>
                <a:cs typeface="Calibri" charset="0"/>
              </a:rPr>
              <a:t> placer, </a:t>
            </a:r>
            <a:r>
              <a:rPr lang="en-US" sz="2100" kern="0" dirty="0" err="1">
                <a:solidFill>
                  <a:srgbClr val="FFFF00"/>
                </a:solidFill>
                <a:latin typeface="Calibri" charset="0"/>
                <a:cs typeface="Calibri" charset="0"/>
              </a:rPr>
              <a:t>satisfacción</a:t>
            </a:r>
            <a:r>
              <a:rPr lang="en-US" sz="2100" kern="0" dirty="0">
                <a:solidFill>
                  <a:srgbClr val="FFFF00"/>
                </a:solidFill>
                <a:latin typeface="Calibri" charset="0"/>
                <a:cs typeface="Calibri" charset="0"/>
              </a:rPr>
              <a:t>; </a:t>
            </a:r>
            <a:r>
              <a:rPr lang="en-US" sz="2100" kern="0" dirty="0" err="1">
                <a:solidFill>
                  <a:srgbClr val="FFFF00"/>
                </a:solidFill>
                <a:latin typeface="Calibri" charset="0"/>
                <a:cs typeface="Calibri" charset="0"/>
              </a:rPr>
              <a:t>alegría</a:t>
            </a:r>
            <a:r>
              <a:rPr lang="en-US" sz="2100" kern="0" dirty="0">
                <a:solidFill>
                  <a:srgbClr val="FFFF00"/>
                </a:solidFill>
                <a:latin typeface="Calibri" charset="0"/>
                <a:cs typeface="Calibri" charset="0"/>
              </a:rPr>
              <a:t> se </a:t>
            </a:r>
            <a:r>
              <a:rPr lang="en-US" sz="2100" kern="0" dirty="0" err="1">
                <a:solidFill>
                  <a:srgbClr val="FFFF00"/>
                </a:solidFill>
                <a:latin typeface="Calibri" charset="0"/>
                <a:cs typeface="Calibri" charset="0"/>
              </a:rPr>
              <a:t>comparte</a:t>
            </a:r>
            <a:r>
              <a:rPr lang="en-US" sz="2100" kern="0" dirty="0">
                <a:solidFill>
                  <a:srgbClr val="FFFF00"/>
                </a:solidFill>
                <a:latin typeface="Calibri" charset="0"/>
                <a:cs typeface="Calibri" charset="0"/>
              </a:rPr>
              <a:t> </a:t>
            </a:r>
            <a:r>
              <a:rPr lang="en-US" sz="2100" kern="0" dirty="0" err="1">
                <a:solidFill>
                  <a:srgbClr val="FFFF00"/>
                </a:solidFill>
                <a:latin typeface="Calibri" charset="0"/>
                <a:cs typeface="Calibri" charset="0"/>
              </a:rPr>
              <a:t>simpáticamente</a:t>
            </a:r>
            <a:endParaRPr lang="en-US" sz="2100" kern="0" dirty="0">
              <a:solidFill>
                <a:srgbClr val="FFFF00"/>
              </a:solidFill>
              <a:latin typeface="Calibri" charset="0"/>
              <a:cs typeface="Calibri" charset="0"/>
            </a:endParaRPr>
          </a:p>
        </p:txBody>
      </p:sp>
    </p:spTree>
    <p:extLst>
      <p:ext uri="{BB962C8B-B14F-4D97-AF65-F5344CB8AC3E}">
        <p14:creationId xmlns:p14="http://schemas.microsoft.com/office/powerpoint/2010/main" val="3122641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067"/>
          <p:cNvGrpSpPr>
            <a:grpSpLocks/>
          </p:cNvGrpSpPr>
          <p:nvPr/>
        </p:nvGrpSpPr>
        <p:grpSpPr bwMode="auto">
          <a:xfrm>
            <a:off x="4191269" y="2302327"/>
            <a:ext cx="4023409" cy="1508563"/>
            <a:chOff x="1776" y="1280"/>
            <a:chExt cx="2347" cy="1056"/>
          </a:xfrm>
        </p:grpSpPr>
        <p:sp>
          <p:nvSpPr>
            <p:cNvPr id="40" name="Oval 3"/>
            <p:cNvSpPr>
              <a:spLocks noChangeArrowheads="1"/>
            </p:cNvSpPr>
            <p:nvPr/>
          </p:nvSpPr>
          <p:spPr bwMode="auto">
            <a:xfrm>
              <a:off x="1776" y="1280"/>
              <a:ext cx="2304" cy="1056"/>
            </a:xfrm>
            <a:prstGeom prst="ellipse">
              <a:avLst/>
            </a:prstGeom>
            <a:solidFill>
              <a:srgbClr val="FFFF00"/>
            </a:solidFill>
            <a:ln w="9525">
              <a:noFill/>
              <a:round/>
              <a:headEnd/>
              <a:tailEnd/>
            </a:ln>
          </p:spPr>
          <p:txBody>
            <a:bodyPr wrap="none" anchor="ctr"/>
            <a:lstStyle/>
            <a:p>
              <a:pPr defTabSz="987420" fontAlgn="base">
                <a:spcBef>
                  <a:spcPct val="0"/>
                </a:spcBef>
                <a:spcAft>
                  <a:spcPct val="0"/>
                </a:spcAft>
              </a:pPr>
              <a:endParaRPr lang="en-US" sz="2160">
                <a:solidFill>
                  <a:srgbClr val="000000"/>
                </a:solidFill>
              </a:endParaRPr>
            </a:p>
          </p:txBody>
        </p:sp>
        <p:sp>
          <p:nvSpPr>
            <p:cNvPr id="41" name="Text Box 4"/>
            <p:cNvSpPr txBox="1">
              <a:spLocks noChangeArrowheads="1"/>
            </p:cNvSpPr>
            <p:nvPr/>
          </p:nvSpPr>
          <p:spPr bwMode="auto">
            <a:xfrm>
              <a:off x="2092" y="1354"/>
              <a:ext cx="1682" cy="344"/>
            </a:xfrm>
            <a:prstGeom prst="rect">
              <a:avLst/>
            </a:prstGeom>
            <a:noFill/>
            <a:ln w="9525">
              <a:noFill/>
              <a:miter lim="800000"/>
              <a:headEnd/>
              <a:tailEnd/>
            </a:ln>
          </p:spPr>
          <p:txBody>
            <a:bodyPr wrap="none">
              <a:spAutoFit/>
            </a:bodyPr>
            <a:lstStyle/>
            <a:p>
              <a:pPr defTabSz="987420" fontAlgn="base">
                <a:spcBef>
                  <a:spcPct val="0"/>
                </a:spcBef>
                <a:spcAft>
                  <a:spcPct val="0"/>
                </a:spcAft>
              </a:pPr>
              <a:r>
                <a:rPr lang="en-US" sz="2592" b="1" i="1" dirty="0">
                  <a:solidFill>
                    <a:srgbClr val="000000"/>
                  </a:solidFill>
                </a:rPr>
                <a:t>“</a:t>
              </a:r>
              <a:r>
                <a:rPr lang="en-US" sz="2592" b="1" i="1" dirty="0" err="1">
                  <a:solidFill>
                    <a:srgbClr val="000000"/>
                  </a:solidFill>
                </a:rPr>
                <a:t>Una</a:t>
              </a:r>
              <a:r>
                <a:rPr lang="en-US" sz="2592" b="1" i="1" dirty="0">
                  <a:solidFill>
                    <a:srgbClr val="000000"/>
                  </a:solidFill>
                </a:rPr>
                <a:t> sola carne”</a:t>
              </a:r>
            </a:p>
          </p:txBody>
        </p:sp>
        <p:sp>
          <p:nvSpPr>
            <p:cNvPr id="42" name="Text Box 6"/>
            <p:cNvSpPr txBox="1">
              <a:spLocks noChangeArrowheads="1"/>
            </p:cNvSpPr>
            <p:nvPr/>
          </p:nvSpPr>
          <p:spPr bwMode="auto">
            <a:xfrm>
              <a:off x="1895" y="1612"/>
              <a:ext cx="712" cy="390"/>
            </a:xfrm>
            <a:prstGeom prst="rect">
              <a:avLst/>
            </a:prstGeom>
            <a:noFill/>
            <a:ln w="9525">
              <a:noFill/>
              <a:miter lim="800000"/>
              <a:headEnd/>
              <a:tailEnd/>
            </a:ln>
          </p:spPr>
          <p:txBody>
            <a:bodyPr wrap="none">
              <a:spAutoFit/>
            </a:bodyPr>
            <a:lstStyle/>
            <a:p>
              <a:pPr defTabSz="987420" fontAlgn="base">
                <a:spcBef>
                  <a:spcPct val="0"/>
                </a:spcBef>
                <a:spcAft>
                  <a:spcPct val="0"/>
                </a:spcAft>
              </a:pPr>
              <a:r>
                <a:rPr lang="en-US" sz="3024" b="1" dirty="0" err="1">
                  <a:solidFill>
                    <a:srgbClr val="000000"/>
                  </a:solidFill>
                </a:rPr>
                <a:t>Mujer</a:t>
              </a:r>
              <a:endParaRPr lang="en-US" sz="3024" b="1" dirty="0">
                <a:solidFill>
                  <a:srgbClr val="000000"/>
                </a:solidFill>
              </a:endParaRPr>
            </a:p>
          </p:txBody>
        </p:sp>
        <p:sp>
          <p:nvSpPr>
            <p:cNvPr id="43" name="Text Box 7"/>
            <p:cNvSpPr txBox="1">
              <a:spLocks noChangeArrowheads="1"/>
            </p:cNvSpPr>
            <p:nvPr/>
          </p:nvSpPr>
          <p:spPr bwMode="auto">
            <a:xfrm>
              <a:off x="3160" y="1617"/>
              <a:ext cx="963" cy="390"/>
            </a:xfrm>
            <a:prstGeom prst="rect">
              <a:avLst/>
            </a:prstGeom>
            <a:noFill/>
            <a:ln w="9525">
              <a:noFill/>
              <a:miter lim="800000"/>
              <a:headEnd/>
              <a:tailEnd/>
            </a:ln>
          </p:spPr>
          <p:txBody>
            <a:bodyPr wrap="none">
              <a:spAutoFit/>
            </a:bodyPr>
            <a:lstStyle/>
            <a:p>
              <a:pPr defTabSz="987420" fontAlgn="base">
                <a:spcBef>
                  <a:spcPct val="0"/>
                </a:spcBef>
                <a:spcAft>
                  <a:spcPct val="0"/>
                </a:spcAft>
              </a:pPr>
              <a:r>
                <a:rPr lang="en-US" sz="3024" b="1" dirty="0">
                  <a:solidFill>
                    <a:srgbClr val="000000"/>
                  </a:solidFill>
                </a:rPr>
                <a:t>Hombre</a:t>
              </a:r>
            </a:p>
          </p:txBody>
        </p:sp>
        <p:sp>
          <p:nvSpPr>
            <p:cNvPr id="44" name="Text Box 9"/>
            <p:cNvSpPr txBox="1">
              <a:spLocks noChangeArrowheads="1"/>
            </p:cNvSpPr>
            <p:nvPr/>
          </p:nvSpPr>
          <p:spPr bwMode="auto">
            <a:xfrm>
              <a:off x="2685" y="1773"/>
              <a:ext cx="547" cy="297"/>
            </a:xfrm>
            <a:prstGeom prst="rect">
              <a:avLst/>
            </a:prstGeom>
            <a:noFill/>
            <a:ln w="9525">
              <a:noFill/>
              <a:miter lim="800000"/>
              <a:headEnd/>
              <a:tailEnd/>
            </a:ln>
          </p:spPr>
          <p:txBody>
            <a:bodyPr wrap="none">
              <a:spAutoFit/>
            </a:bodyPr>
            <a:lstStyle/>
            <a:p>
              <a:pPr defTabSz="987420" fontAlgn="base">
                <a:spcBef>
                  <a:spcPct val="0"/>
                </a:spcBef>
                <a:spcAft>
                  <a:spcPct val="0"/>
                </a:spcAft>
              </a:pPr>
              <a:r>
                <a:rPr lang="en-US" sz="2160" dirty="0" err="1">
                  <a:solidFill>
                    <a:srgbClr val="000000"/>
                  </a:solidFill>
                </a:rPr>
                <a:t>ayuda</a:t>
              </a:r>
              <a:endParaRPr lang="en-US" sz="2160" dirty="0">
                <a:solidFill>
                  <a:srgbClr val="000000"/>
                </a:solidFill>
              </a:endParaRPr>
            </a:p>
          </p:txBody>
        </p:sp>
        <p:sp>
          <p:nvSpPr>
            <p:cNvPr id="45" name="Line 1055"/>
            <p:cNvSpPr>
              <a:spLocks noChangeShapeType="1"/>
            </p:cNvSpPr>
            <p:nvPr/>
          </p:nvSpPr>
          <p:spPr bwMode="auto">
            <a:xfrm>
              <a:off x="2701" y="1814"/>
              <a:ext cx="497" cy="9"/>
            </a:xfrm>
            <a:prstGeom prst="line">
              <a:avLst/>
            </a:prstGeom>
            <a:noFill/>
            <a:ln w="9525">
              <a:solidFill>
                <a:schemeClr val="tx1"/>
              </a:solidFill>
              <a:round/>
              <a:headEnd/>
              <a:tailEnd type="stealth" w="lg" len="lg"/>
            </a:ln>
          </p:spPr>
          <p:txBody>
            <a:bodyPr/>
            <a:lstStyle/>
            <a:p>
              <a:pPr defTabSz="987420" fontAlgn="base">
                <a:spcBef>
                  <a:spcPct val="0"/>
                </a:spcBef>
                <a:spcAft>
                  <a:spcPct val="0"/>
                </a:spcAft>
              </a:pPr>
              <a:endParaRPr lang="en-US" sz="2160">
                <a:solidFill>
                  <a:srgbClr val="000000"/>
                </a:solidFill>
              </a:endParaRPr>
            </a:p>
          </p:txBody>
        </p:sp>
      </p:grpSp>
      <p:sp>
        <p:nvSpPr>
          <p:cNvPr id="29699" name="Rectangle 3"/>
          <p:cNvSpPr>
            <a:spLocks noGrp="1" noChangeArrowheads="1"/>
          </p:cNvSpPr>
          <p:nvPr>
            <p:ph type="title"/>
          </p:nvPr>
        </p:nvSpPr>
        <p:spPr>
          <a:xfrm>
            <a:off x="755593" y="546200"/>
            <a:ext cx="10647911" cy="599996"/>
          </a:xfrm>
          <a:effectLst>
            <a:outerShdw dist="35921" dir="2700000" algn="ctr" rotWithShape="0">
              <a:schemeClr val="tx2"/>
            </a:outerShdw>
          </a:effectLst>
        </p:spPr>
        <p:txBody>
          <a:bodyPr/>
          <a:lstStyle/>
          <a:p>
            <a:pPr eaLnBrk="1" hangingPunct="1">
              <a:defRPr/>
            </a:pPr>
            <a:r>
              <a:rPr lang="en-US" sz="3600" dirty="0"/>
              <a:t>Las </a:t>
            </a:r>
            <a:r>
              <a:rPr lang="en-US" sz="3600" dirty="0" err="1"/>
              <a:t>relaciones</a:t>
            </a:r>
            <a:r>
              <a:rPr lang="en-US" sz="3600" dirty="0"/>
              <a:t> </a:t>
            </a:r>
            <a:r>
              <a:rPr lang="en-US" sz="3600" dirty="0" err="1"/>
              <a:t>después</a:t>
            </a:r>
            <a:r>
              <a:rPr lang="en-US" sz="3600" dirty="0"/>
              <a:t> de la </a:t>
            </a:r>
            <a:r>
              <a:rPr lang="en-US" sz="3600" dirty="0" err="1"/>
              <a:t>caída</a:t>
            </a:r>
            <a:endParaRPr lang="en-US" sz="3600" dirty="0"/>
          </a:p>
        </p:txBody>
      </p:sp>
      <p:grpSp>
        <p:nvGrpSpPr>
          <p:cNvPr id="2" name="Group 15"/>
          <p:cNvGrpSpPr>
            <a:grpSpLocks/>
          </p:cNvGrpSpPr>
          <p:nvPr/>
        </p:nvGrpSpPr>
        <p:grpSpPr bwMode="auto">
          <a:xfrm>
            <a:off x="4780230" y="1301871"/>
            <a:ext cx="2715414" cy="1417135"/>
            <a:chOff x="2112" y="784"/>
            <a:chExt cx="1584" cy="992"/>
          </a:xfrm>
        </p:grpSpPr>
        <p:sp>
          <p:nvSpPr>
            <p:cNvPr id="34845" name="Freeform 16"/>
            <p:cNvSpPr>
              <a:spLocks/>
            </p:cNvSpPr>
            <p:nvPr/>
          </p:nvSpPr>
          <p:spPr bwMode="auto">
            <a:xfrm>
              <a:off x="2112" y="1008"/>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none" w="med" len="med"/>
              <a:tailEnd type="stealth" w="lg" len="lg"/>
            </a:ln>
          </p:spPr>
          <p:txBody>
            <a:bodyPr/>
            <a:lstStyle/>
            <a:p>
              <a:pPr defTabSz="987420" fontAlgn="base">
                <a:spcBef>
                  <a:spcPct val="0"/>
                </a:spcBef>
                <a:spcAft>
                  <a:spcPct val="0"/>
                </a:spcAft>
              </a:pPr>
              <a:endParaRPr lang="en-US" sz="2160">
                <a:solidFill>
                  <a:srgbClr val="000000"/>
                </a:solidFill>
              </a:endParaRPr>
            </a:p>
          </p:txBody>
        </p:sp>
        <p:sp>
          <p:nvSpPr>
            <p:cNvPr id="34846" name="Text Box 17"/>
            <p:cNvSpPr txBox="1">
              <a:spLocks noChangeArrowheads="1"/>
            </p:cNvSpPr>
            <p:nvPr/>
          </p:nvSpPr>
          <p:spPr bwMode="auto">
            <a:xfrm>
              <a:off x="2490" y="784"/>
              <a:ext cx="863" cy="623"/>
            </a:xfrm>
            <a:prstGeom prst="rect">
              <a:avLst/>
            </a:prstGeom>
            <a:solidFill>
              <a:srgbClr val="FF0000"/>
            </a:solidFill>
            <a:ln w="9525">
              <a:solidFill>
                <a:srgbClr val="FF0000"/>
              </a:solidFill>
              <a:miter lim="800000"/>
              <a:headEnd/>
              <a:tailEnd/>
            </a:ln>
          </p:spPr>
          <p:txBody>
            <a:bodyPr wrap="none">
              <a:spAutoFit/>
            </a:bodyPr>
            <a:lstStyle/>
            <a:p>
              <a:pPr algn="ctr" defTabSz="987420" fontAlgn="base">
                <a:spcBef>
                  <a:spcPct val="0"/>
                </a:spcBef>
                <a:spcAft>
                  <a:spcPct val="0"/>
                </a:spcAft>
              </a:pPr>
              <a:r>
                <a:rPr lang="en-US" sz="2592" b="1" dirty="0" err="1">
                  <a:solidFill>
                    <a:srgbClr val="FFFFFF"/>
                  </a:solidFill>
                </a:rPr>
                <a:t>Tendrá</a:t>
              </a:r>
              <a:r>
                <a:rPr lang="en-US" sz="2592" b="1" dirty="0">
                  <a:solidFill>
                    <a:srgbClr val="FFFFFF"/>
                  </a:solidFill>
                </a:rPr>
                <a:t> </a:t>
              </a:r>
              <a:br>
                <a:rPr lang="en-US" sz="2592" b="1" dirty="0">
                  <a:solidFill>
                    <a:srgbClr val="FFFFFF"/>
                  </a:solidFill>
                </a:rPr>
              </a:br>
              <a:r>
                <a:rPr lang="en-US" sz="2592" b="1" dirty="0" err="1">
                  <a:solidFill>
                    <a:srgbClr val="FFFFFF"/>
                  </a:solidFill>
                </a:rPr>
                <a:t>dominio</a:t>
              </a:r>
              <a:endParaRPr lang="en-US" sz="2592" b="1" dirty="0">
                <a:solidFill>
                  <a:srgbClr val="FFFFFF"/>
                </a:solidFill>
              </a:endParaRPr>
            </a:p>
          </p:txBody>
        </p:sp>
      </p:grpSp>
      <p:grpSp>
        <p:nvGrpSpPr>
          <p:cNvPr id="3" name="Group 18"/>
          <p:cNvGrpSpPr>
            <a:grpSpLocks/>
          </p:cNvGrpSpPr>
          <p:nvPr/>
        </p:nvGrpSpPr>
        <p:grpSpPr bwMode="auto">
          <a:xfrm>
            <a:off x="4780230" y="3199002"/>
            <a:ext cx="2715414" cy="1235707"/>
            <a:chOff x="2112" y="2112"/>
            <a:chExt cx="1584" cy="865"/>
          </a:xfrm>
        </p:grpSpPr>
        <p:sp>
          <p:nvSpPr>
            <p:cNvPr id="34843" name="Freeform 19"/>
            <p:cNvSpPr>
              <a:spLocks/>
            </p:cNvSpPr>
            <p:nvPr/>
          </p:nvSpPr>
          <p:spPr bwMode="auto">
            <a:xfrm flipV="1">
              <a:off x="2112" y="2112"/>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stealth" w="lg" len="lg"/>
              <a:tailEnd type="none" w="lg" len="lg"/>
            </a:ln>
          </p:spPr>
          <p:txBody>
            <a:bodyPr/>
            <a:lstStyle/>
            <a:p>
              <a:pPr defTabSz="987420" fontAlgn="base">
                <a:spcBef>
                  <a:spcPct val="0"/>
                </a:spcBef>
                <a:spcAft>
                  <a:spcPct val="0"/>
                </a:spcAft>
              </a:pPr>
              <a:endParaRPr lang="en-US" sz="2160">
                <a:solidFill>
                  <a:srgbClr val="000000"/>
                </a:solidFill>
              </a:endParaRPr>
            </a:p>
          </p:txBody>
        </p:sp>
        <p:sp>
          <p:nvSpPr>
            <p:cNvPr id="34844" name="Text Box 20"/>
            <p:cNvSpPr txBox="1">
              <a:spLocks noChangeArrowheads="1"/>
            </p:cNvSpPr>
            <p:nvPr/>
          </p:nvSpPr>
          <p:spPr bwMode="auto">
            <a:xfrm>
              <a:off x="2579" y="2633"/>
              <a:ext cx="689" cy="344"/>
            </a:xfrm>
            <a:prstGeom prst="rect">
              <a:avLst/>
            </a:prstGeom>
            <a:solidFill>
              <a:srgbClr val="FF0000"/>
            </a:solidFill>
            <a:ln w="9525">
              <a:solidFill>
                <a:srgbClr val="FF0000"/>
              </a:solidFill>
              <a:miter lim="800000"/>
              <a:headEnd/>
              <a:tailEnd/>
            </a:ln>
          </p:spPr>
          <p:txBody>
            <a:bodyPr wrap="none">
              <a:spAutoFit/>
            </a:bodyPr>
            <a:lstStyle/>
            <a:p>
              <a:pPr algn="ctr" defTabSz="987420" fontAlgn="base">
                <a:spcBef>
                  <a:spcPct val="0"/>
                </a:spcBef>
                <a:spcAft>
                  <a:spcPct val="0"/>
                </a:spcAft>
              </a:pPr>
              <a:r>
                <a:rPr lang="en-US" sz="2592" b="1" dirty="0" err="1">
                  <a:solidFill>
                    <a:srgbClr val="FFFFFF"/>
                  </a:solidFill>
                </a:rPr>
                <a:t>Deseo</a:t>
              </a:r>
              <a:endParaRPr lang="en-US" sz="2592" b="1" dirty="0">
                <a:solidFill>
                  <a:srgbClr val="FFFFFF"/>
                </a:solidFill>
              </a:endParaRPr>
            </a:p>
          </p:txBody>
        </p:sp>
      </p:grpSp>
      <p:grpSp>
        <p:nvGrpSpPr>
          <p:cNvPr id="4" name="Group 21"/>
          <p:cNvGrpSpPr>
            <a:grpSpLocks/>
          </p:cNvGrpSpPr>
          <p:nvPr/>
        </p:nvGrpSpPr>
        <p:grpSpPr bwMode="auto">
          <a:xfrm>
            <a:off x="1982531" y="1543299"/>
            <a:ext cx="2715414" cy="1175708"/>
            <a:chOff x="480" y="953"/>
            <a:chExt cx="1584" cy="823"/>
          </a:xfrm>
        </p:grpSpPr>
        <p:sp>
          <p:nvSpPr>
            <p:cNvPr id="34841" name="Freeform 22"/>
            <p:cNvSpPr>
              <a:spLocks/>
            </p:cNvSpPr>
            <p:nvPr/>
          </p:nvSpPr>
          <p:spPr bwMode="auto">
            <a:xfrm>
              <a:off x="480" y="1008"/>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none" w="med" len="med"/>
              <a:tailEnd type="stealth" w="lg" len="lg"/>
            </a:ln>
          </p:spPr>
          <p:txBody>
            <a:bodyPr/>
            <a:lstStyle/>
            <a:p>
              <a:pPr defTabSz="987420" fontAlgn="base">
                <a:spcBef>
                  <a:spcPct val="0"/>
                </a:spcBef>
                <a:spcAft>
                  <a:spcPct val="0"/>
                </a:spcAft>
              </a:pPr>
              <a:endParaRPr lang="en-US" sz="2160">
                <a:solidFill>
                  <a:srgbClr val="000000"/>
                </a:solidFill>
              </a:endParaRPr>
            </a:p>
          </p:txBody>
        </p:sp>
        <p:sp>
          <p:nvSpPr>
            <p:cNvPr id="34842" name="Text Box 23"/>
            <p:cNvSpPr txBox="1">
              <a:spLocks noChangeArrowheads="1"/>
            </p:cNvSpPr>
            <p:nvPr/>
          </p:nvSpPr>
          <p:spPr bwMode="auto">
            <a:xfrm>
              <a:off x="984" y="953"/>
              <a:ext cx="615" cy="344"/>
            </a:xfrm>
            <a:prstGeom prst="rect">
              <a:avLst/>
            </a:prstGeom>
            <a:solidFill>
              <a:srgbClr val="FF0000"/>
            </a:solidFill>
            <a:ln w="9525">
              <a:solidFill>
                <a:srgbClr val="FF0000"/>
              </a:solidFill>
              <a:miter lim="800000"/>
              <a:headEnd/>
              <a:tailEnd/>
            </a:ln>
          </p:spPr>
          <p:txBody>
            <a:bodyPr wrap="none">
              <a:spAutoFit/>
            </a:bodyPr>
            <a:lstStyle/>
            <a:p>
              <a:pPr algn="ctr" defTabSz="987420" fontAlgn="base">
                <a:spcBef>
                  <a:spcPct val="0"/>
                </a:spcBef>
                <a:spcAft>
                  <a:spcPct val="0"/>
                </a:spcAft>
              </a:pPr>
              <a:r>
                <a:rPr lang="en-US" sz="2592" b="1" dirty="0">
                  <a:solidFill>
                    <a:srgbClr val="FFFFFF"/>
                  </a:solidFill>
                </a:rPr>
                <a:t>Dolor</a:t>
              </a:r>
            </a:p>
          </p:txBody>
        </p:sp>
      </p:grpSp>
      <p:grpSp>
        <p:nvGrpSpPr>
          <p:cNvPr id="5" name="Group 24"/>
          <p:cNvGrpSpPr>
            <a:grpSpLocks/>
          </p:cNvGrpSpPr>
          <p:nvPr/>
        </p:nvGrpSpPr>
        <p:grpSpPr bwMode="auto">
          <a:xfrm>
            <a:off x="7577929" y="1551872"/>
            <a:ext cx="2715414" cy="1175708"/>
            <a:chOff x="3744" y="959"/>
            <a:chExt cx="1584" cy="823"/>
          </a:xfrm>
        </p:grpSpPr>
        <p:sp>
          <p:nvSpPr>
            <p:cNvPr id="34839" name="Freeform 25"/>
            <p:cNvSpPr>
              <a:spLocks/>
            </p:cNvSpPr>
            <p:nvPr/>
          </p:nvSpPr>
          <p:spPr bwMode="auto">
            <a:xfrm>
              <a:off x="3744" y="1014"/>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stealth" w="lg" len="lg"/>
              <a:tailEnd type="none" w="lg" len="lg"/>
            </a:ln>
          </p:spPr>
          <p:txBody>
            <a:bodyPr/>
            <a:lstStyle/>
            <a:p>
              <a:pPr defTabSz="987420" fontAlgn="base">
                <a:spcBef>
                  <a:spcPct val="0"/>
                </a:spcBef>
                <a:spcAft>
                  <a:spcPct val="0"/>
                </a:spcAft>
              </a:pPr>
              <a:endParaRPr lang="en-US" sz="2160">
                <a:solidFill>
                  <a:srgbClr val="000000"/>
                </a:solidFill>
              </a:endParaRPr>
            </a:p>
          </p:txBody>
        </p:sp>
        <p:sp>
          <p:nvSpPr>
            <p:cNvPr id="34840" name="Text Box 26"/>
            <p:cNvSpPr txBox="1">
              <a:spLocks noChangeArrowheads="1"/>
            </p:cNvSpPr>
            <p:nvPr/>
          </p:nvSpPr>
          <p:spPr bwMode="auto">
            <a:xfrm>
              <a:off x="4158" y="959"/>
              <a:ext cx="798" cy="344"/>
            </a:xfrm>
            <a:prstGeom prst="rect">
              <a:avLst/>
            </a:prstGeom>
            <a:solidFill>
              <a:srgbClr val="FF0000"/>
            </a:solidFill>
            <a:ln w="9525">
              <a:solidFill>
                <a:srgbClr val="FF0000"/>
              </a:solidFill>
              <a:miter lim="800000"/>
              <a:headEnd/>
              <a:tailEnd/>
            </a:ln>
          </p:spPr>
          <p:txBody>
            <a:bodyPr wrap="none">
              <a:spAutoFit/>
            </a:bodyPr>
            <a:lstStyle/>
            <a:p>
              <a:pPr algn="ctr" defTabSz="987420" fontAlgn="base">
                <a:spcBef>
                  <a:spcPct val="0"/>
                </a:spcBef>
                <a:spcAft>
                  <a:spcPct val="0"/>
                </a:spcAft>
              </a:pPr>
              <a:r>
                <a:rPr lang="en-US" sz="2592" b="1" dirty="0" err="1">
                  <a:solidFill>
                    <a:srgbClr val="FFFFFF"/>
                  </a:solidFill>
                </a:rPr>
                <a:t>Trabajo</a:t>
              </a:r>
              <a:endParaRPr lang="en-US" sz="2592" b="1" dirty="0">
                <a:solidFill>
                  <a:srgbClr val="FFFFFF"/>
                </a:solidFill>
              </a:endParaRPr>
            </a:p>
          </p:txBody>
        </p:sp>
      </p:grpSp>
      <p:sp>
        <p:nvSpPr>
          <p:cNvPr id="32" name="Line 10"/>
          <p:cNvSpPr>
            <a:spLocks noChangeShapeType="1"/>
          </p:cNvSpPr>
          <p:nvPr/>
        </p:nvSpPr>
        <p:spPr bwMode="auto">
          <a:xfrm>
            <a:off x="8071641" y="2926147"/>
            <a:ext cx="2144042" cy="21428"/>
          </a:xfrm>
          <a:prstGeom prst="line">
            <a:avLst/>
          </a:prstGeom>
          <a:noFill/>
          <a:ln w="28575">
            <a:solidFill>
              <a:schemeClr val="bg1"/>
            </a:solidFill>
            <a:round/>
            <a:headEnd/>
            <a:tailEnd type="stealth" w="lg" len="lg"/>
          </a:ln>
        </p:spPr>
        <p:txBody>
          <a:bodyPr/>
          <a:lstStyle/>
          <a:p>
            <a:pPr defTabSz="987420" fontAlgn="base">
              <a:spcBef>
                <a:spcPct val="0"/>
              </a:spcBef>
              <a:spcAft>
                <a:spcPct val="0"/>
              </a:spcAft>
            </a:pPr>
            <a:endParaRPr lang="en-US" sz="2160">
              <a:solidFill>
                <a:srgbClr val="000000"/>
              </a:solidFill>
            </a:endParaRPr>
          </a:p>
        </p:txBody>
      </p:sp>
      <p:sp>
        <p:nvSpPr>
          <p:cNvPr id="33" name="Line 11"/>
          <p:cNvSpPr>
            <a:spLocks noChangeShapeType="1"/>
          </p:cNvSpPr>
          <p:nvPr/>
        </p:nvSpPr>
        <p:spPr bwMode="auto">
          <a:xfrm flipH="1">
            <a:off x="2402883" y="2926146"/>
            <a:ext cx="1883635" cy="0"/>
          </a:xfrm>
          <a:prstGeom prst="line">
            <a:avLst/>
          </a:prstGeom>
          <a:noFill/>
          <a:ln w="28575">
            <a:solidFill>
              <a:schemeClr val="bg1"/>
            </a:solidFill>
            <a:round/>
            <a:headEnd/>
            <a:tailEnd type="stealth" w="lg" len="lg"/>
          </a:ln>
        </p:spPr>
        <p:txBody>
          <a:bodyPr/>
          <a:lstStyle/>
          <a:p>
            <a:pPr defTabSz="987420" fontAlgn="base">
              <a:spcBef>
                <a:spcPct val="0"/>
              </a:spcBef>
              <a:spcAft>
                <a:spcPct val="0"/>
              </a:spcAft>
            </a:pPr>
            <a:endParaRPr lang="en-US" sz="2160">
              <a:solidFill>
                <a:srgbClr val="000000"/>
              </a:solidFill>
            </a:endParaRPr>
          </a:p>
        </p:txBody>
      </p:sp>
      <p:sp>
        <p:nvSpPr>
          <p:cNvPr id="34" name="Text Box 12"/>
          <p:cNvSpPr txBox="1">
            <a:spLocks noChangeArrowheads="1"/>
          </p:cNvSpPr>
          <p:nvPr/>
        </p:nvSpPr>
        <p:spPr bwMode="auto">
          <a:xfrm>
            <a:off x="2300481" y="2485804"/>
            <a:ext cx="2000869" cy="424732"/>
          </a:xfrm>
          <a:prstGeom prst="rect">
            <a:avLst/>
          </a:prstGeom>
          <a:noFill/>
          <a:ln w="9525">
            <a:noFill/>
            <a:miter lim="800000"/>
            <a:headEnd/>
            <a:tailEnd/>
          </a:ln>
        </p:spPr>
        <p:txBody>
          <a:bodyPr wrap="none">
            <a:spAutoFit/>
          </a:bodyPr>
          <a:lstStyle/>
          <a:p>
            <a:pPr defTabSz="987420" fontAlgn="base">
              <a:spcBef>
                <a:spcPct val="0"/>
              </a:spcBef>
              <a:spcAft>
                <a:spcPct val="0"/>
              </a:spcAft>
            </a:pPr>
            <a:r>
              <a:rPr lang="en-US" sz="2160" dirty="0">
                <a:solidFill>
                  <a:srgbClr val="FFFFFF"/>
                </a:solidFill>
              </a:rPr>
              <a:t>“</a:t>
            </a:r>
            <a:r>
              <a:rPr lang="en-US" sz="2160" dirty="0" err="1">
                <a:solidFill>
                  <a:srgbClr val="FFFFFF"/>
                </a:solidFill>
              </a:rPr>
              <a:t>Ser</a:t>
            </a:r>
            <a:r>
              <a:rPr lang="en-US" sz="2160" dirty="0">
                <a:solidFill>
                  <a:srgbClr val="FFFFFF"/>
                </a:solidFill>
              </a:rPr>
              <a:t> </a:t>
            </a:r>
            <a:r>
              <a:rPr lang="en-US" sz="2160" dirty="0" err="1">
                <a:solidFill>
                  <a:srgbClr val="FFFFFF"/>
                </a:solidFill>
              </a:rPr>
              <a:t>fecundos</a:t>
            </a:r>
            <a:r>
              <a:rPr lang="en-US" sz="2160" dirty="0">
                <a:solidFill>
                  <a:srgbClr val="FFFFFF"/>
                </a:solidFill>
              </a:rPr>
              <a:t>”</a:t>
            </a:r>
          </a:p>
        </p:txBody>
      </p:sp>
      <p:sp>
        <p:nvSpPr>
          <p:cNvPr id="35" name="Text Box 13"/>
          <p:cNvSpPr txBox="1">
            <a:spLocks noChangeArrowheads="1"/>
          </p:cNvSpPr>
          <p:nvPr/>
        </p:nvSpPr>
        <p:spPr bwMode="auto">
          <a:xfrm>
            <a:off x="1241964" y="2719007"/>
            <a:ext cx="998991" cy="491225"/>
          </a:xfrm>
          <a:prstGeom prst="rect">
            <a:avLst/>
          </a:prstGeom>
          <a:noFill/>
          <a:ln w="9525">
            <a:noFill/>
            <a:miter lim="800000"/>
            <a:headEnd/>
            <a:tailEnd/>
          </a:ln>
        </p:spPr>
        <p:txBody>
          <a:bodyPr wrap="none">
            <a:spAutoFit/>
          </a:bodyPr>
          <a:lstStyle/>
          <a:p>
            <a:pPr defTabSz="987420" fontAlgn="base">
              <a:spcBef>
                <a:spcPct val="0"/>
              </a:spcBef>
              <a:spcAft>
                <a:spcPct val="0"/>
              </a:spcAft>
            </a:pPr>
            <a:r>
              <a:rPr lang="en-US" sz="2592" b="1" dirty="0" err="1">
                <a:solidFill>
                  <a:srgbClr val="FFFFFF"/>
                </a:solidFill>
              </a:rPr>
              <a:t>Hijos</a:t>
            </a:r>
            <a:endParaRPr lang="en-US" sz="2592" b="1" dirty="0">
              <a:solidFill>
                <a:srgbClr val="FFFFFF"/>
              </a:solidFill>
            </a:endParaRPr>
          </a:p>
        </p:txBody>
      </p:sp>
      <p:sp>
        <p:nvSpPr>
          <p:cNvPr id="36" name="Text Box 14"/>
          <p:cNvSpPr txBox="1">
            <a:spLocks noChangeArrowheads="1"/>
          </p:cNvSpPr>
          <p:nvPr/>
        </p:nvSpPr>
        <p:spPr bwMode="auto">
          <a:xfrm>
            <a:off x="10127942" y="2534273"/>
            <a:ext cx="1441420" cy="890115"/>
          </a:xfrm>
          <a:prstGeom prst="rect">
            <a:avLst/>
          </a:prstGeom>
          <a:noFill/>
          <a:ln w="9525">
            <a:noFill/>
            <a:miter lim="800000"/>
            <a:headEnd/>
            <a:tailEnd/>
          </a:ln>
        </p:spPr>
        <p:txBody>
          <a:bodyPr wrap="none">
            <a:spAutoFit/>
          </a:bodyPr>
          <a:lstStyle/>
          <a:p>
            <a:pPr algn="ctr" defTabSz="987420" fontAlgn="base">
              <a:spcBef>
                <a:spcPct val="0"/>
              </a:spcBef>
              <a:spcAft>
                <a:spcPct val="0"/>
              </a:spcAft>
            </a:pPr>
            <a:r>
              <a:rPr lang="en-US" sz="2592" b="1" dirty="0">
                <a:solidFill>
                  <a:srgbClr val="FFFFFF"/>
                </a:solidFill>
              </a:rPr>
              <a:t>Tierra</a:t>
            </a:r>
          </a:p>
          <a:p>
            <a:pPr algn="ctr" defTabSz="987420" fontAlgn="base">
              <a:spcBef>
                <a:spcPct val="0"/>
              </a:spcBef>
              <a:spcAft>
                <a:spcPct val="0"/>
              </a:spcAft>
            </a:pPr>
            <a:r>
              <a:rPr lang="en-US" sz="2592" b="1" dirty="0">
                <a:solidFill>
                  <a:srgbClr val="FFFFFF"/>
                </a:solidFill>
              </a:rPr>
              <a:t>(</a:t>
            </a:r>
            <a:r>
              <a:rPr lang="en-US" sz="2592" b="1" dirty="0" err="1">
                <a:solidFill>
                  <a:srgbClr val="FFFFFF"/>
                </a:solidFill>
              </a:rPr>
              <a:t>huerto</a:t>
            </a:r>
            <a:r>
              <a:rPr lang="en-US" sz="2592" b="1" dirty="0">
                <a:solidFill>
                  <a:srgbClr val="FFFFFF"/>
                </a:solidFill>
              </a:rPr>
              <a:t>)</a:t>
            </a:r>
          </a:p>
        </p:txBody>
      </p:sp>
      <p:sp>
        <p:nvSpPr>
          <p:cNvPr id="37" name="Text Box 15"/>
          <p:cNvSpPr txBox="1">
            <a:spLocks noChangeArrowheads="1"/>
          </p:cNvSpPr>
          <p:nvPr/>
        </p:nvSpPr>
        <p:spPr bwMode="auto">
          <a:xfrm>
            <a:off x="7973008" y="2527350"/>
            <a:ext cx="2276585" cy="757130"/>
          </a:xfrm>
          <a:prstGeom prst="rect">
            <a:avLst/>
          </a:prstGeom>
          <a:noFill/>
          <a:ln w="9525">
            <a:noFill/>
            <a:miter lim="800000"/>
            <a:headEnd/>
            <a:tailEnd/>
          </a:ln>
        </p:spPr>
        <p:txBody>
          <a:bodyPr wrap="none">
            <a:spAutoFit/>
          </a:bodyPr>
          <a:lstStyle/>
          <a:p>
            <a:pPr algn="ctr" defTabSz="987420" fontAlgn="base">
              <a:spcBef>
                <a:spcPct val="0"/>
              </a:spcBef>
              <a:spcAft>
                <a:spcPct val="0"/>
              </a:spcAft>
            </a:pPr>
            <a:r>
              <a:rPr lang="en-US" sz="2160" dirty="0">
                <a:solidFill>
                  <a:srgbClr val="FFFFFF"/>
                </a:solidFill>
              </a:rPr>
              <a:t>“</a:t>
            </a:r>
            <a:r>
              <a:rPr lang="en-US" sz="2160" dirty="0" err="1">
                <a:solidFill>
                  <a:srgbClr val="FFFFFF"/>
                </a:solidFill>
              </a:rPr>
              <a:t>Ejercer</a:t>
            </a:r>
            <a:r>
              <a:rPr lang="en-US" sz="2160" dirty="0">
                <a:solidFill>
                  <a:srgbClr val="FFFFFF"/>
                </a:solidFill>
              </a:rPr>
              <a:t> </a:t>
            </a:r>
            <a:r>
              <a:rPr lang="en-US" sz="2160" dirty="0" err="1">
                <a:solidFill>
                  <a:srgbClr val="FFFFFF"/>
                </a:solidFill>
              </a:rPr>
              <a:t>dominio</a:t>
            </a:r>
            <a:r>
              <a:rPr lang="en-US" sz="2160" dirty="0">
                <a:solidFill>
                  <a:srgbClr val="FFFFFF"/>
                </a:solidFill>
              </a:rPr>
              <a:t>,</a:t>
            </a:r>
          </a:p>
          <a:p>
            <a:pPr algn="ctr" defTabSz="987420" fontAlgn="base">
              <a:spcBef>
                <a:spcPct val="0"/>
              </a:spcBef>
              <a:spcAft>
                <a:spcPct val="0"/>
              </a:spcAft>
            </a:pPr>
            <a:r>
              <a:rPr lang="en-US" sz="2160" dirty="0">
                <a:solidFill>
                  <a:srgbClr val="FFFFFF"/>
                </a:solidFill>
              </a:rPr>
              <a:t>cultivar, </a:t>
            </a:r>
            <a:r>
              <a:rPr lang="en-US" sz="2160" dirty="0" err="1">
                <a:solidFill>
                  <a:srgbClr val="FFFFFF"/>
                </a:solidFill>
              </a:rPr>
              <a:t>cuidar</a:t>
            </a:r>
            <a:r>
              <a:rPr lang="en-US" sz="2160" dirty="0">
                <a:solidFill>
                  <a:srgbClr val="FFFFFF"/>
                </a:solidFill>
              </a:rPr>
              <a:t>"</a:t>
            </a:r>
          </a:p>
        </p:txBody>
      </p:sp>
      <p:sp>
        <p:nvSpPr>
          <p:cNvPr id="31" name="TextBox 9"/>
          <p:cNvSpPr txBox="1">
            <a:spLocks noChangeArrowheads="1"/>
          </p:cNvSpPr>
          <p:nvPr/>
        </p:nvSpPr>
        <p:spPr bwMode="auto">
          <a:xfrm>
            <a:off x="4319574" y="3998326"/>
            <a:ext cx="14062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pPr>
            <a:r>
              <a:rPr lang="he-IL" altLang="en-US" sz="2160" dirty="0">
                <a:solidFill>
                  <a:srgbClr val="FFFFFF"/>
                </a:solidFill>
                <a:latin typeface="Ezra SIL" panose="02000400000000000000" pitchFamily="2" charset="-79"/>
                <a:cs typeface="Ezra SIL" panose="02000400000000000000" pitchFamily="2" charset="-79"/>
              </a:rPr>
              <a:t>תְּשׁוּקָה</a:t>
            </a:r>
            <a:endParaRPr lang="en-US" altLang="en-US" sz="2160" b="0" dirty="0">
              <a:solidFill>
                <a:srgbClr val="FFFFFF"/>
              </a:solidFill>
              <a:latin typeface="Arial" panose="020B0604020202020204" pitchFamily="34" charset="0"/>
              <a:cs typeface="Ezra SIL" panose="02000400000000000000" pitchFamily="2" charset="-79"/>
            </a:endParaRPr>
          </a:p>
        </p:txBody>
      </p:sp>
    </p:spTree>
    <p:extLst>
      <p:ext uri="{BB962C8B-B14F-4D97-AF65-F5344CB8AC3E}">
        <p14:creationId xmlns:p14="http://schemas.microsoft.com/office/powerpoint/2010/main" val="258495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14FEDE-7178-415B-800C-4F664B45D4AF}" type="slidenum">
              <a:rPr lang="en-US" sz="1600" b="1" strike="noStrike" spc="-1">
                <a:solidFill>
                  <a:srgbClr val="FFFFFF"/>
                </a:solidFill>
                <a:latin typeface="Arial"/>
              </a:rPr>
              <a:t>4</a:t>
            </a:fld>
            <a:endParaRPr lang="en-US" sz="1600" b="0" strike="noStrike" spc="-1">
              <a:solidFill>
                <a:srgbClr val="000000"/>
              </a:solidFill>
              <a:latin typeface="Arial"/>
            </a:endParaRPr>
          </a:p>
        </p:txBody>
      </p:sp>
      <p:sp>
        <p:nvSpPr>
          <p:cNvPr id="57" name="TextShape 2"/>
          <p:cNvSpPr txBox="1"/>
          <p:nvPr/>
        </p:nvSpPr>
        <p:spPr>
          <a:xfrm>
            <a:off x="914040" y="-360"/>
            <a:ext cx="10363320" cy="609480"/>
          </a:xfrm>
          <a:prstGeom prst="rect">
            <a:avLst/>
          </a:prstGeom>
          <a:noFill/>
          <a:ln w="0">
            <a:noFill/>
          </a:ln>
          <a:effectLst>
            <a:outerShdw dist="36147" dir="2700000">
              <a:srgbClr val="000000"/>
            </a:outerShdw>
          </a:effectLst>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Principios fundamentales</a:t>
            </a:r>
          </a:p>
        </p:txBody>
      </p:sp>
      <p:sp>
        <p:nvSpPr>
          <p:cNvPr id="58" name="TextShape 3"/>
          <p:cNvSpPr txBox="1"/>
          <p:nvPr/>
        </p:nvSpPr>
        <p:spPr>
          <a:xfrm>
            <a:off x="762120" y="685800"/>
            <a:ext cx="10515600" cy="6019920"/>
          </a:xfrm>
          <a:prstGeom prst="rect">
            <a:avLst/>
          </a:prstGeom>
          <a:noFill/>
          <a:ln w="0">
            <a:noFill/>
          </a:ln>
        </p:spPr>
        <p:txBody>
          <a:bodyPr>
            <a:normAutofit/>
          </a:bodyPr>
          <a:lstStyle/>
          <a:p>
            <a:pPr marL="458640" indent="-458640" algn="l" rtl="0">
              <a:lnSpc>
                <a:spcPct val="90000"/>
              </a:lnSpc>
              <a:spcBef>
                <a:spcPts val="499"/>
              </a:spcBef>
              <a:buClr>
                <a:srgbClr val="FFFF00"/>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smtClean="0">
                <a:solidFill>
                  <a:srgbClr val="FFFF00"/>
                </a:solidFill>
                <a:latin typeface="Calibri"/>
              </a:rPr>
              <a:t>Confiamos</a:t>
            </a:r>
            <a:r>
              <a:rPr lang="en-US" sz="2400" b="1" strike="noStrike" spc="-1" dirty="0" smtClean="0">
                <a:solidFill>
                  <a:srgbClr val="FFFF00"/>
                </a:solidFill>
                <a:latin typeface="Calibri"/>
              </a:rPr>
              <a:t> </a:t>
            </a:r>
            <a:r>
              <a:rPr lang="en-US" sz="2400" b="1" strike="noStrike" spc="-1" dirty="0" err="1">
                <a:solidFill>
                  <a:srgbClr val="FFFF00"/>
                </a:solidFill>
                <a:latin typeface="Calibri"/>
              </a:rPr>
              <a:t>en</a:t>
            </a:r>
            <a:r>
              <a:rPr lang="en-US" sz="2400" b="1" strike="noStrike" spc="-1" dirty="0">
                <a:solidFill>
                  <a:srgbClr val="FFFF00"/>
                </a:solidFill>
                <a:latin typeface="Calibri"/>
              </a:rPr>
              <a:t> el plan de Dios.</a:t>
            </a:r>
            <a:r>
              <a:rPr lang="en-US" sz="2000" b="1" strike="noStrike" spc="-1" dirty="0">
                <a:solidFill>
                  <a:srgbClr val="66FFFF"/>
                </a:solidFill>
                <a:latin typeface="Calibri"/>
              </a:rPr>
              <a:t> </a:t>
            </a:r>
            <a:endParaRPr lang="en-US" sz="2000" b="1" strike="noStrike" spc="-1" dirty="0">
              <a:solidFill>
                <a:srgbClr val="FFFFFF"/>
              </a:solidFill>
              <a:latin typeface="Calibri"/>
            </a:endParaRP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FF"/>
                </a:solidFill>
                <a:latin typeface="Calibri"/>
              </a:rPr>
              <a:t>Dios </a:t>
            </a:r>
            <a:r>
              <a:rPr lang="en-US" sz="1800" b="1" strike="noStrike" spc="-1" dirty="0" err="1">
                <a:solidFill>
                  <a:srgbClr val="FFFFFF"/>
                </a:solidFill>
                <a:latin typeface="Calibri"/>
              </a:rPr>
              <a:t>creó</a:t>
            </a:r>
            <a:r>
              <a:rPr lang="en-US" sz="1800" b="1" strike="noStrike" spc="-1" dirty="0">
                <a:solidFill>
                  <a:srgbClr val="FFFFFF"/>
                </a:solidFill>
                <a:latin typeface="Calibri"/>
              </a:rPr>
              <a:t> la </a:t>
            </a:r>
            <a:r>
              <a:rPr lang="en-US" sz="1800" b="1" strike="noStrike" spc="-1" dirty="0" err="1">
                <a:solidFill>
                  <a:srgbClr val="FFFFFF"/>
                </a:solidFill>
                <a:latin typeface="Calibri"/>
              </a:rPr>
              <a:t>familia</a:t>
            </a:r>
            <a:r>
              <a:rPr lang="en-US" sz="1800" b="1" strike="noStrike" spc="-1" dirty="0">
                <a:solidFill>
                  <a:srgbClr val="FFFFFF"/>
                </a:solidFill>
                <a:latin typeface="Calibri"/>
              </a:rPr>
              <a:t>: </a:t>
            </a:r>
            <a:r>
              <a:rPr lang="en-US" sz="1800" b="1" strike="noStrike" spc="-1" dirty="0" err="1">
                <a:solidFill>
                  <a:srgbClr val="FFFFFF"/>
                </a:solidFill>
                <a:latin typeface="Calibri"/>
              </a:rPr>
              <a:t>tiene</a:t>
            </a:r>
            <a:r>
              <a:rPr lang="en-US" sz="1800" b="1" strike="noStrike" spc="-1" dirty="0">
                <a:solidFill>
                  <a:srgbClr val="FFFFFF"/>
                </a:solidFill>
                <a:latin typeface="Calibri"/>
              </a:rPr>
              <a:t> la </a:t>
            </a:r>
            <a:r>
              <a:rPr lang="en-US" sz="1800" b="1" strike="noStrike" spc="-1" dirty="0" err="1">
                <a:solidFill>
                  <a:srgbClr val="FFFFFF"/>
                </a:solidFill>
                <a:latin typeface="Calibri"/>
              </a:rPr>
              <a:t>autoridad</a:t>
            </a:r>
            <a:r>
              <a:rPr lang="en-US" sz="1800" b="1" strike="noStrike" spc="-1" dirty="0">
                <a:solidFill>
                  <a:srgbClr val="FFFFFF"/>
                </a:solidFill>
                <a:latin typeface="Calibri"/>
              </a:rPr>
              <a:t> para </a:t>
            </a:r>
            <a:r>
              <a:rPr lang="en-US" sz="1800" b="1" strike="noStrike" spc="-1" dirty="0" err="1">
                <a:solidFill>
                  <a:srgbClr val="FFFFFF"/>
                </a:solidFill>
                <a:latin typeface="Calibri"/>
              </a:rPr>
              <a:t>establecer</a:t>
            </a:r>
            <a:r>
              <a:rPr lang="en-US" sz="1800" b="1" strike="noStrike" spc="-1" dirty="0">
                <a:solidFill>
                  <a:srgbClr val="FFFFFF"/>
                </a:solidFill>
                <a:latin typeface="Calibri"/>
              </a:rPr>
              <a:t> las </a:t>
            </a:r>
            <a:r>
              <a:rPr lang="en-US" sz="1800" b="1" strike="noStrike" spc="-1" dirty="0" err="1">
                <a:solidFill>
                  <a:srgbClr val="FFFFFF"/>
                </a:solidFill>
                <a:latin typeface="Calibri"/>
              </a:rPr>
              <a:t>reglas</a:t>
            </a:r>
            <a:r>
              <a:rPr lang="en-US" sz="1800" b="1" strike="noStrike" spc="-1" dirty="0">
                <a:solidFill>
                  <a:srgbClr val="FFFFFF"/>
                </a:solidFill>
                <a:latin typeface="Calibri"/>
              </a:rPr>
              <a:t>.</a:t>
            </a: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FF"/>
                </a:solidFill>
                <a:latin typeface="Calibri"/>
              </a:rPr>
              <a:t>Los </a:t>
            </a:r>
            <a:r>
              <a:rPr lang="en-US" sz="1800" b="1" strike="noStrike" spc="-1" dirty="0" err="1">
                <a:solidFill>
                  <a:srgbClr val="FFFFFF"/>
                </a:solidFill>
                <a:latin typeface="Calibri"/>
              </a:rPr>
              <a:t>mandamientos</a:t>
            </a:r>
            <a:r>
              <a:rPr lang="en-US" sz="1800" b="1" strike="noStrike" spc="-1" dirty="0">
                <a:solidFill>
                  <a:srgbClr val="FFFFFF"/>
                </a:solidFill>
                <a:latin typeface="Calibri"/>
              </a:rPr>
              <a:t> de Dios son </a:t>
            </a:r>
            <a:r>
              <a:rPr lang="en-US" sz="1800" b="1" strike="noStrike" spc="-1" dirty="0" err="1">
                <a:solidFill>
                  <a:srgbClr val="FFFFFF"/>
                </a:solidFill>
                <a:latin typeface="Calibri"/>
              </a:rPr>
              <a:t>los</a:t>
            </a:r>
            <a:r>
              <a:rPr lang="en-US" sz="1800" b="1" strike="noStrike" spc="-1" dirty="0">
                <a:solidFill>
                  <a:srgbClr val="FFFFFF"/>
                </a:solidFill>
                <a:latin typeface="Calibri"/>
              </a:rPr>
              <a:t> </a:t>
            </a:r>
            <a:r>
              <a:rPr lang="en-US" sz="1800" b="1" strike="noStrike" spc="-1" dirty="0" err="1">
                <a:solidFill>
                  <a:srgbClr val="FFFFFF"/>
                </a:solidFill>
                <a:latin typeface="Calibri"/>
              </a:rPr>
              <a:t>mejores</a:t>
            </a:r>
            <a:r>
              <a:rPr lang="en-US" sz="1800" b="1" strike="noStrike" spc="-1" dirty="0">
                <a:solidFill>
                  <a:srgbClr val="FFFFFF"/>
                </a:solidFill>
                <a:latin typeface="Calibri"/>
              </a:rPr>
              <a:t> para el hombre.</a:t>
            </a: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FF"/>
                </a:solidFill>
                <a:latin typeface="Calibri"/>
              </a:rPr>
              <a:t>La </a:t>
            </a:r>
            <a:r>
              <a:rPr lang="en-US" sz="1800" b="1" strike="noStrike" spc="-1" dirty="0" err="1">
                <a:solidFill>
                  <a:srgbClr val="FFFFFF"/>
                </a:solidFill>
                <a:latin typeface="Calibri"/>
              </a:rPr>
              <a:t>Biblia</a:t>
            </a:r>
            <a:r>
              <a:rPr lang="en-US" sz="1800" b="1" strike="noStrike" spc="-1" dirty="0">
                <a:solidFill>
                  <a:srgbClr val="FFFFFF"/>
                </a:solidFill>
                <a:latin typeface="Calibri"/>
              </a:rPr>
              <a:t> </a:t>
            </a:r>
            <a:r>
              <a:rPr lang="en-US" sz="1800" b="1" strike="noStrike" spc="-1" dirty="0" err="1">
                <a:solidFill>
                  <a:srgbClr val="FFFFFF"/>
                </a:solidFill>
                <a:latin typeface="Calibri"/>
              </a:rPr>
              <a:t>tiene</a:t>
            </a:r>
            <a:r>
              <a:rPr lang="en-US" sz="1800" b="1" strike="noStrike" spc="-1" dirty="0">
                <a:solidFill>
                  <a:srgbClr val="FFFFFF"/>
                </a:solidFill>
                <a:latin typeface="Calibri"/>
              </a:rPr>
              <a:t> </a:t>
            </a:r>
            <a:r>
              <a:rPr lang="en-US" sz="1800" b="1" strike="noStrike" spc="-1" dirty="0" err="1">
                <a:solidFill>
                  <a:srgbClr val="FFFFFF"/>
                </a:solidFill>
                <a:latin typeface="Calibri"/>
              </a:rPr>
              <a:t>prioridad</a:t>
            </a:r>
            <a:r>
              <a:rPr lang="en-US" sz="1800" b="1" strike="noStrike" spc="-1" dirty="0">
                <a:solidFill>
                  <a:srgbClr val="FFFFFF"/>
                </a:solidFill>
                <a:latin typeface="Calibri"/>
              </a:rPr>
              <a:t> </a:t>
            </a:r>
            <a:r>
              <a:rPr lang="en-US" sz="1800" b="1" strike="noStrike" spc="-1" dirty="0" err="1">
                <a:solidFill>
                  <a:srgbClr val="FFFFFF"/>
                </a:solidFill>
                <a:latin typeface="Calibri"/>
              </a:rPr>
              <a:t>sobre</a:t>
            </a:r>
            <a:r>
              <a:rPr lang="en-US" sz="1800" b="1" strike="noStrike" spc="-1" dirty="0">
                <a:solidFill>
                  <a:srgbClr val="FFFFFF"/>
                </a:solidFill>
                <a:latin typeface="Calibri"/>
              </a:rPr>
              <a:t> </a:t>
            </a:r>
            <a:r>
              <a:rPr lang="en-US" sz="1800" b="1" strike="noStrike" spc="-1" dirty="0" err="1">
                <a:solidFill>
                  <a:srgbClr val="FFFFFF"/>
                </a:solidFill>
                <a:latin typeface="Calibri"/>
              </a:rPr>
              <a:t>cualquier</a:t>
            </a:r>
            <a:r>
              <a:rPr lang="en-US" sz="1800" b="1" strike="noStrike" spc="-1" dirty="0">
                <a:solidFill>
                  <a:srgbClr val="FFFFFF"/>
                </a:solidFill>
                <a:latin typeface="Calibri"/>
              </a:rPr>
              <a:t> </a:t>
            </a:r>
            <a:r>
              <a:rPr lang="en-US" sz="1800" b="1" strike="noStrike" spc="-1" dirty="0" err="1">
                <a:solidFill>
                  <a:srgbClr val="FFFFFF"/>
                </a:solidFill>
                <a:latin typeface="Calibri"/>
              </a:rPr>
              <a:t>otra</a:t>
            </a:r>
            <a:r>
              <a:rPr lang="en-US" sz="1800" b="1" strike="noStrike" spc="-1" dirty="0">
                <a:solidFill>
                  <a:srgbClr val="FFFFFF"/>
                </a:solidFill>
                <a:latin typeface="Calibri"/>
              </a:rPr>
              <a:t> </a:t>
            </a:r>
            <a:r>
              <a:rPr lang="en-US" sz="1800" b="1" strike="noStrike" spc="-1" dirty="0" err="1">
                <a:solidFill>
                  <a:srgbClr val="FFFFFF"/>
                </a:solidFill>
                <a:latin typeface="Calibri"/>
              </a:rPr>
              <a:t>fuente</a:t>
            </a:r>
            <a:r>
              <a:rPr lang="en-US" sz="1800" b="1" strike="noStrike" spc="-1" dirty="0">
                <a:solidFill>
                  <a:srgbClr val="FFFFFF"/>
                </a:solidFill>
                <a:latin typeface="Calibri"/>
              </a:rPr>
              <a:t>. </a:t>
            </a:r>
            <a:r>
              <a:rPr lang="en-US" sz="1800" b="1" strike="noStrike" spc="-1" dirty="0" smtClean="0">
                <a:solidFill>
                  <a:srgbClr val="FFFFFF"/>
                </a:solidFill>
                <a:latin typeface="Calibri"/>
              </a:rPr>
              <a:t>(</a:t>
            </a:r>
            <a:r>
              <a:rPr lang="en-US" sz="1800" b="1" strike="noStrike" spc="-1" dirty="0" err="1" smtClean="0">
                <a:solidFill>
                  <a:srgbClr val="FFFFFF"/>
                </a:solidFill>
                <a:latin typeface="Calibri"/>
              </a:rPr>
              <a:t>p.ej</a:t>
            </a:r>
            <a:r>
              <a:rPr lang="en-US" sz="1800" b="1" strike="noStrike" spc="-1" dirty="0" smtClean="0">
                <a:solidFill>
                  <a:srgbClr val="FFFFFF"/>
                </a:solidFill>
                <a:latin typeface="Calibri"/>
              </a:rPr>
              <a:t>., </a:t>
            </a:r>
            <a:r>
              <a:rPr lang="en-US" sz="1800" b="1" strike="noStrike" spc="-1" dirty="0">
                <a:solidFill>
                  <a:srgbClr val="FFFFFF"/>
                </a:solidFill>
                <a:latin typeface="Calibri"/>
              </a:rPr>
              <a:t>“</a:t>
            </a:r>
            <a:r>
              <a:rPr lang="en-US" sz="1800" b="1" strike="noStrike" spc="-1" dirty="0" err="1">
                <a:solidFill>
                  <a:srgbClr val="FFFFFF"/>
                </a:solidFill>
                <a:latin typeface="Calibri"/>
              </a:rPr>
              <a:t>consejo</a:t>
            </a:r>
            <a:r>
              <a:rPr lang="en-US" sz="1800" b="1" strike="noStrike" spc="-1" dirty="0">
                <a:solidFill>
                  <a:srgbClr val="FFFFFF"/>
                </a:solidFill>
                <a:latin typeface="Calibri"/>
              </a:rPr>
              <a:t> </a:t>
            </a:r>
            <a:r>
              <a:rPr lang="en-US" sz="1800" b="1" strike="noStrike" spc="-1" dirty="0" err="1">
                <a:solidFill>
                  <a:srgbClr val="FFFFFF"/>
                </a:solidFill>
                <a:latin typeface="Calibri"/>
              </a:rPr>
              <a:t>amistoso</a:t>
            </a:r>
            <a:r>
              <a:rPr lang="en-US" sz="1800" b="1" strike="noStrike" spc="-1" dirty="0">
                <a:solidFill>
                  <a:srgbClr val="FFFFFF"/>
                </a:solidFill>
                <a:latin typeface="Calibri"/>
              </a:rPr>
              <a:t>”)</a:t>
            </a:r>
          </a:p>
          <a:p>
            <a:pPr marL="458640" indent="-458640" algn="l" rtl="0">
              <a:lnSpc>
                <a:spcPct val="90000"/>
              </a:lnSpc>
              <a:spcBef>
                <a:spcPts val="499"/>
              </a:spcBef>
              <a:buClr>
                <a:srgbClr val="FFFF00"/>
              </a:buClr>
              <a:buFont typeface="Calibri"/>
              <a:buAutoNum type="arabicPeriod" startAt="2"/>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pc="-1" dirty="0" smtClean="0">
                <a:solidFill>
                  <a:srgbClr val="FFFF00"/>
                </a:solidFill>
                <a:latin typeface="Calibri"/>
              </a:rPr>
              <a:t>Nos </a:t>
            </a:r>
            <a:r>
              <a:rPr lang="en-US" sz="2400" b="1" spc="-1" dirty="0" err="1" smtClean="0">
                <a:solidFill>
                  <a:srgbClr val="FFFF00"/>
                </a:solidFill>
                <a:latin typeface="Calibri"/>
              </a:rPr>
              <a:t>esforzamos</a:t>
            </a:r>
            <a:r>
              <a:rPr lang="en-US" sz="2400" b="1" strike="noStrike" spc="-1" dirty="0" smtClean="0">
                <a:solidFill>
                  <a:srgbClr val="FFFF00"/>
                </a:solidFill>
                <a:latin typeface="Calibri"/>
              </a:rPr>
              <a:t> </a:t>
            </a:r>
            <a:r>
              <a:rPr lang="en-US" sz="2400" b="1" strike="noStrike" spc="-1" dirty="0" err="1">
                <a:solidFill>
                  <a:srgbClr val="FFFF00"/>
                </a:solidFill>
                <a:latin typeface="Calibri"/>
              </a:rPr>
              <a:t>por</a:t>
            </a:r>
            <a:r>
              <a:rPr lang="en-US" sz="2400" b="1" strike="noStrike" spc="-1" dirty="0">
                <a:solidFill>
                  <a:srgbClr val="FFFF00"/>
                </a:solidFill>
                <a:latin typeface="Calibri"/>
              </a:rPr>
              <a:t> </a:t>
            </a:r>
            <a:r>
              <a:rPr lang="en-US" sz="2400" b="1" spc="-1" dirty="0" smtClean="0">
                <a:solidFill>
                  <a:srgbClr val="FFFF00"/>
                </a:solidFill>
                <a:latin typeface="Calibri"/>
              </a:rPr>
              <a:t>lo</a:t>
            </a:r>
            <a:r>
              <a:rPr lang="en-US" sz="2400" b="1" strike="noStrike" spc="-1" dirty="0" smtClean="0">
                <a:solidFill>
                  <a:srgbClr val="FFFF00"/>
                </a:solidFill>
                <a:latin typeface="Calibri"/>
              </a:rPr>
              <a:t> </a:t>
            </a:r>
            <a:r>
              <a:rPr lang="en-US" sz="2400" b="1" strike="noStrike" spc="-1" dirty="0">
                <a:solidFill>
                  <a:srgbClr val="FFFF00"/>
                </a:solidFill>
                <a:latin typeface="Calibri"/>
              </a:rPr>
              <a:t>ideal</a:t>
            </a:r>
            <a:r>
              <a:rPr lang="en-US" sz="2000" b="1" strike="noStrike" spc="-1" dirty="0">
                <a:solidFill>
                  <a:srgbClr val="FFFF00"/>
                </a:solidFill>
                <a:latin typeface="Calibri"/>
              </a:rPr>
              <a:t>.</a:t>
            </a:r>
            <a:r>
              <a:rPr lang="en-US" sz="2000" b="1" strike="noStrike" spc="-1" dirty="0">
                <a:solidFill>
                  <a:srgbClr val="66FFFF"/>
                </a:solidFill>
                <a:latin typeface="Calibri"/>
              </a:rPr>
              <a:t> </a:t>
            </a:r>
            <a:endParaRPr lang="en-US" sz="2000" b="1" strike="noStrike" spc="-1" dirty="0">
              <a:solidFill>
                <a:srgbClr val="FFFFFF"/>
              </a:solidFill>
              <a:latin typeface="Calibri"/>
            </a:endParaRP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Deberíamos</a:t>
            </a:r>
            <a:r>
              <a:rPr lang="en-US" sz="1800" b="1" strike="noStrike" spc="-1" dirty="0">
                <a:solidFill>
                  <a:srgbClr val="FFFFFF"/>
                </a:solidFill>
                <a:latin typeface="Calibri"/>
              </a:rPr>
              <a:t> </a:t>
            </a:r>
            <a:r>
              <a:rPr lang="en-US" b="1" spc="-1" smtClean="0">
                <a:solidFill>
                  <a:srgbClr val="FFFFFF"/>
                </a:solidFill>
                <a:latin typeface="Calibri"/>
              </a:rPr>
              <a:t>visualizar</a:t>
            </a:r>
            <a:r>
              <a:rPr lang="en-US" sz="1800" b="1" strike="noStrike" spc="-1" smtClean="0">
                <a:solidFill>
                  <a:srgbClr val="FFFFFF"/>
                </a:solidFill>
                <a:latin typeface="Calibri"/>
              </a:rPr>
              <a:t> </a:t>
            </a:r>
            <a:r>
              <a:rPr lang="en-US" sz="1800" b="1" strike="noStrike" spc="-1" dirty="0">
                <a:solidFill>
                  <a:srgbClr val="FFFFFF"/>
                </a:solidFill>
                <a:latin typeface="Calibri"/>
              </a:rPr>
              <a:t>y </a:t>
            </a:r>
            <a:r>
              <a:rPr lang="en-US" sz="1800" b="1" strike="noStrike" spc="-1" dirty="0" err="1">
                <a:solidFill>
                  <a:srgbClr val="FFFFFF"/>
                </a:solidFill>
                <a:latin typeface="Calibri"/>
              </a:rPr>
              <a:t>trabajar</a:t>
            </a:r>
            <a:r>
              <a:rPr lang="en-US" sz="1800" b="1" strike="noStrike" spc="-1" dirty="0">
                <a:solidFill>
                  <a:srgbClr val="FFFFFF"/>
                </a:solidFill>
                <a:latin typeface="Calibri"/>
              </a:rPr>
              <a:t> </a:t>
            </a:r>
            <a:r>
              <a:rPr lang="en-US" sz="1800" b="1" strike="noStrike" spc="-1" dirty="0" err="1">
                <a:solidFill>
                  <a:srgbClr val="FFFFFF"/>
                </a:solidFill>
                <a:latin typeface="Calibri"/>
              </a:rPr>
              <a:t>por</a:t>
            </a:r>
            <a:r>
              <a:rPr lang="en-US" sz="1800" b="1" strike="noStrike" spc="-1" dirty="0">
                <a:solidFill>
                  <a:srgbClr val="FFFFFF"/>
                </a:solidFill>
                <a:latin typeface="Calibri"/>
              </a:rPr>
              <a:t> lo que se </a:t>
            </a:r>
            <a:r>
              <a:rPr lang="en-US" sz="1800" b="1" strike="noStrike" spc="-1" dirty="0" err="1">
                <a:solidFill>
                  <a:srgbClr val="FFFFFF"/>
                </a:solidFill>
                <a:latin typeface="Calibri"/>
              </a:rPr>
              <a:t>acerque</a:t>
            </a:r>
            <a:r>
              <a:rPr lang="en-US" sz="1800" b="1" strike="noStrike" spc="-1" dirty="0">
                <a:solidFill>
                  <a:srgbClr val="FFFFFF"/>
                </a:solidFill>
                <a:latin typeface="Calibri"/>
              </a:rPr>
              <a:t> </a:t>
            </a:r>
            <a:r>
              <a:rPr lang="en-US" sz="1800" b="1" strike="noStrike" spc="-1" dirty="0" err="1">
                <a:solidFill>
                  <a:srgbClr val="FFFFFF"/>
                </a:solidFill>
                <a:latin typeface="Calibri"/>
              </a:rPr>
              <a:t>más</a:t>
            </a:r>
            <a:r>
              <a:rPr lang="en-US" sz="1800" b="1" strike="noStrike" spc="-1" dirty="0">
                <a:solidFill>
                  <a:srgbClr val="FFFFFF"/>
                </a:solidFill>
                <a:latin typeface="Calibri"/>
              </a:rPr>
              <a:t> al plan de Dios.</a:t>
            </a: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a:solidFill>
                  <a:srgbClr val="FFFFFF"/>
                </a:solidFill>
                <a:latin typeface="Calibri"/>
              </a:rPr>
              <a:t>No </a:t>
            </a:r>
            <a:r>
              <a:rPr lang="en-US" sz="1800" b="1" strike="noStrike" spc="-1" dirty="0" err="1">
                <a:solidFill>
                  <a:srgbClr val="FFFFFF"/>
                </a:solidFill>
                <a:latin typeface="Calibri"/>
              </a:rPr>
              <a:t>buscar</a:t>
            </a:r>
            <a:r>
              <a:rPr lang="en-US" sz="1800" b="1" strike="noStrike" spc="-1" dirty="0">
                <a:solidFill>
                  <a:srgbClr val="FFFFFF"/>
                </a:solidFill>
                <a:latin typeface="Calibri"/>
              </a:rPr>
              <a:t> </a:t>
            </a:r>
            <a:r>
              <a:rPr lang="en-US" b="1" spc="-1" dirty="0" err="1" smtClean="0">
                <a:solidFill>
                  <a:srgbClr val="FFFFFF"/>
                </a:solidFill>
                <a:latin typeface="Calibri"/>
              </a:rPr>
              <a:t>escapatorias</a:t>
            </a:r>
            <a:r>
              <a:rPr lang="en-US" b="1" spc="-1" dirty="0" smtClean="0">
                <a:solidFill>
                  <a:srgbClr val="FFFFFF"/>
                </a:solidFill>
                <a:latin typeface="Calibri"/>
              </a:rPr>
              <a:t> </a:t>
            </a:r>
            <a:r>
              <a:rPr lang="en-US" sz="1800" b="1" strike="noStrike" spc="-1" dirty="0" smtClean="0">
                <a:solidFill>
                  <a:srgbClr val="FFFFFF"/>
                </a:solidFill>
                <a:latin typeface="Calibri"/>
              </a:rPr>
              <a:t>para </a:t>
            </a:r>
            <a:r>
              <a:rPr lang="en-US" sz="1800" b="1" strike="noStrike" spc="-1" dirty="0" err="1">
                <a:solidFill>
                  <a:srgbClr val="FFFFFF"/>
                </a:solidFill>
                <a:latin typeface="Calibri"/>
              </a:rPr>
              <a:t>permitir</a:t>
            </a:r>
            <a:r>
              <a:rPr lang="en-US" sz="1800" b="1" strike="noStrike" spc="-1" dirty="0">
                <a:solidFill>
                  <a:srgbClr val="FFFFFF"/>
                </a:solidFill>
                <a:latin typeface="Calibri"/>
              </a:rPr>
              <a:t> </a:t>
            </a:r>
            <a:r>
              <a:rPr lang="en-US" sz="1800" b="1" strike="noStrike" spc="-1" dirty="0" err="1">
                <a:solidFill>
                  <a:srgbClr val="FFFFFF"/>
                </a:solidFill>
                <a:latin typeface="Calibri"/>
              </a:rPr>
              <a:t>nuestras</a:t>
            </a:r>
            <a:r>
              <a:rPr lang="en-US" sz="1800" b="1" strike="noStrike" spc="-1" dirty="0">
                <a:solidFill>
                  <a:srgbClr val="FFFFFF"/>
                </a:solidFill>
                <a:latin typeface="Calibri"/>
              </a:rPr>
              <a:t> </a:t>
            </a:r>
            <a:r>
              <a:rPr lang="en-US" sz="1800" b="1" strike="noStrike" spc="-1" dirty="0" err="1">
                <a:solidFill>
                  <a:srgbClr val="FFFFFF"/>
                </a:solidFill>
                <a:latin typeface="Calibri"/>
              </a:rPr>
              <a:t>preferencias</a:t>
            </a:r>
            <a:r>
              <a:rPr lang="en-US" sz="1800" b="1" strike="noStrike" spc="-1" dirty="0">
                <a:solidFill>
                  <a:srgbClr val="FFFFFF"/>
                </a:solidFill>
                <a:latin typeface="Calibri"/>
              </a:rPr>
              <a:t>.</a:t>
            </a:r>
          </a:p>
          <a:p>
            <a:pPr marL="458640" indent="-458640" algn="l" rtl="0">
              <a:lnSpc>
                <a:spcPct val="90000"/>
              </a:lnSpc>
              <a:spcBef>
                <a:spcPts val="499"/>
              </a:spcBef>
              <a:buClr>
                <a:srgbClr val="FFFF00"/>
              </a:buClr>
              <a:buFont typeface="Calibri"/>
              <a:buAutoNum type="arabicPeriod" startAt="3"/>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a:solidFill>
                  <a:srgbClr val="FFFF00"/>
                </a:solidFill>
                <a:latin typeface="Calibri"/>
              </a:rPr>
              <a:t>Somos</a:t>
            </a:r>
            <a:r>
              <a:rPr lang="en-US" sz="2400" b="1" strike="noStrike" spc="-1" dirty="0">
                <a:solidFill>
                  <a:srgbClr val="FFFF00"/>
                </a:solidFill>
                <a:latin typeface="Calibri"/>
              </a:rPr>
              <a:t> </a:t>
            </a:r>
            <a:r>
              <a:rPr lang="en-US" sz="2400" b="1" strike="noStrike" spc="-1" dirty="0" err="1">
                <a:solidFill>
                  <a:srgbClr val="FFFF00"/>
                </a:solidFill>
                <a:latin typeface="Calibri"/>
              </a:rPr>
              <a:t>responsables</a:t>
            </a:r>
            <a:r>
              <a:rPr lang="en-US" sz="2400" b="1" strike="noStrike" spc="-1" dirty="0">
                <a:solidFill>
                  <a:srgbClr val="FFFF00"/>
                </a:solidFill>
                <a:latin typeface="Calibri"/>
              </a:rPr>
              <a:t> de </a:t>
            </a:r>
            <a:r>
              <a:rPr lang="en-US" sz="2400" b="1" strike="noStrike" spc="-1" dirty="0" err="1" smtClean="0">
                <a:solidFill>
                  <a:srgbClr val="FFFF00"/>
                </a:solidFill>
                <a:latin typeface="Calibri"/>
              </a:rPr>
              <a:t>nuestras</a:t>
            </a:r>
            <a:r>
              <a:rPr lang="en-US" sz="2400" b="1" strike="noStrike" spc="-1" dirty="0" smtClean="0">
                <a:solidFill>
                  <a:srgbClr val="FFFF00"/>
                </a:solidFill>
                <a:latin typeface="Calibri"/>
              </a:rPr>
              <a:t> </a:t>
            </a:r>
            <a:r>
              <a:rPr lang="en-US" sz="2400" b="1" strike="noStrike" spc="-1" dirty="0" err="1" smtClean="0">
                <a:solidFill>
                  <a:srgbClr val="FFFF00"/>
                </a:solidFill>
                <a:latin typeface="Calibri"/>
              </a:rPr>
              <a:t>acciones</a:t>
            </a:r>
            <a:r>
              <a:rPr lang="en-US" sz="2400" b="1" strike="noStrike" spc="-1" dirty="0" smtClean="0">
                <a:solidFill>
                  <a:srgbClr val="FFFF00"/>
                </a:solidFill>
                <a:latin typeface="Calibri"/>
              </a:rPr>
              <a:t>.</a:t>
            </a:r>
            <a:r>
              <a:rPr lang="en-US" sz="2000" b="1" strike="noStrike" spc="-1" dirty="0" smtClean="0">
                <a:solidFill>
                  <a:srgbClr val="66FFFF"/>
                </a:solidFill>
                <a:latin typeface="Calibri"/>
              </a:rPr>
              <a:t> </a:t>
            </a:r>
            <a:endParaRPr lang="en-US" sz="2000" b="1" strike="noStrike" spc="-1" dirty="0">
              <a:solidFill>
                <a:srgbClr val="FFFFFF"/>
              </a:solidFill>
              <a:latin typeface="Calibri"/>
            </a:endParaRP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Podemos</a:t>
            </a:r>
            <a:r>
              <a:rPr lang="en-US" sz="1800" b="1" strike="noStrike" spc="-1" dirty="0">
                <a:solidFill>
                  <a:srgbClr val="FFFFFF"/>
                </a:solidFill>
                <a:latin typeface="Calibri"/>
              </a:rPr>
              <a:t> </a:t>
            </a:r>
            <a:r>
              <a:rPr lang="en-US" sz="1800" b="1" strike="noStrike" spc="-1" dirty="0" err="1">
                <a:solidFill>
                  <a:srgbClr val="FFFFFF"/>
                </a:solidFill>
                <a:latin typeface="Calibri"/>
              </a:rPr>
              <a:t>hacer</a:t>
            </a:r>
            <a:r>
              <a:rPr lang="en-US" sz="1800" b="1" strike="noStrike" spc="-1" dirty="0">
                <a:solidFill>
                  <a:srgbClr val="FFFFFF"/>
                </a:solidFill>
                <a:latin typeface="Calibri"/>
              </a:rPr>
              <a:t> lo </a:t>
            </a:r>
            <a:r>
              <a:rPr lang="en-US" sz="1800" b="1" strike="noStrike" spc="-1" dirty="0" err="1">
                <a:solidFill>
                  <a:srgbClr val="FFFFFF"/>
                </a:solidFill>
                <a:latin typeface="Calibri"/>
              </a:rPr>
              <a:t>correcto</a:t>
            </a:r>
            <a:r>
              <a:rPr lang="en-US" sz="1800" b="1" strike="noStrike" spc="-1" dirty="0">
                <a:solidFill>
                  <a:srgbClr val="FFFFFF"/>
                </a:solidFill>
                <a:latin typeface="Calibri"/>
              </a:rPr>
              <a:t>, nada </a:t>
            </a:r>
            <a:r>
              <a:rPr lang="en-US" sz="1800" b="1" strike="noStrike" spc="-1" dirty="0" err="1">
                <a:solidFill>
                  <a:srgbClr val="FFFFFF"/>
                </a:solidFill>
                <a:latin typeface="Calibri"/>
              </a:rPr>
              <a:t>puede</a:t>
            </a:r>
            <a:r>
              <a:rPr lang="en-US" sz="1800" b="1" strike="noStrike" spc="-1" dirty="0">
                <a:solidFill>
                  <a:srgbClr val="FFFFFF"/>
                </a:solidFill>
                <a:latin typeface="Calibri"/>
              </a:rPr>
              <a:t> </a:t>
            </a:r>
            <a:r>
              <a:rPr lang="en-US" sz="1800" b="1" strike="noStrike" spc="-1" dirty="0" err="1">
                <a:solidFill>
                  <a:srgbClr val="FFFFFF"/>
                </a:solidFill>
                <a:latin typeface="Calibri"/>
              </a:rPr>
              <a:t>obligarnos</a:t>
            </a:r>
            <a:r>
              <a:rPr lang="en-US" sz="1800" b="1" strike="noStrike" spc="-1" dirty="0">
                <a:solidFill>
                  <a:srgbClr val="FFFFFF"/>
                </a:solidFill>
                <a:latin typeface="Calibri"/>
              </a:rPr>
              <a:t> a </a:t>
            </a:r>
            <a:r>
              <a:rPr lang="en-US" sz="1800" b="1" strike="noStrike" spc="-1" dirty="0" err="1" smtClean="0">
                <a:solidFill>
                  <a:srgbClr val="FFFFFF"/>
                </a:solidFill>
                <a:latin typeface="Calibri"/>
              </a:rPr>
              <a:t>hacer</a:t>
            </a:r>
            <a:r>
              <a:rPr lang="en-US" sz="1800" b="1" strike="noStrike" spc="-1" dirty="0" smtClean="0">
                <a:solidFill>
                  <a:srgbClr val="FFFFFF"/>
                </a:solidFill>
                <a:latin typeface="Calibri"/>
              </a:rPr>
              <a:t> lo </a:t>
            </a:r>
            <a:r>
              <a:rPr lang="en-US" sz="1800" b="1" strike="noStrike" spc="-1" dirty="0" err="1" smtClean="0">
                <a:solidFill>
                  <a:srgbClr val="FFFFFF"/>
                </a:solidFill>
                <a:latin typeface="Calibri"/>
              </a:rPr>
              <a:t>malo</a:t>
            </a:r>
            <a:r>
              <a:rPr lang="en-US" sz="1800" b="1" strike="noStrike" spc="-1" dirty="0" smtClean="0">
                <a:solidFill>
                  <a:srgbClr val="FFFFFF"/>
                </a:solidFill>
                <a:latin typeface="Calibri"/>
              </a:rPr>
              <a:t>.</a:t>
            </a:r>
            <a:endParaRPr lang="en-US" sz="1800" b="1" strike="noStrike" spc="-1" dirty="0">
              <a:solidFill>
                <a:srgbClr val="FFFFFF"/>
              </a:solidFill>
              <a:latin typeface="Calibri"/>
            </a:endParaRP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Podemos</a:t>
            </a:r>
            <a:r>
              <a:rPr lang="en-US" sz="1800" b="1" strike="noStrike" spc="-1" dirty="0">
                <a:solidFill>
                  <a:srgbClr val="FFFFFF"/>
                </a:solidFill>
                <a:latin typeface="Calibri"/>
              </a:rPr>
              <a:t> </a:t>
            </a:r>
            <a:r>
              <a:rPr lang="en-US" sz="1800" b="1" strike="noStrike" spc="-1" dirty="0" err="1">
                <a:solidFill>
                  <a:srgbClr val="FFFFFF"/>
                </a:solidFill>
                <a:latin typeface="Calibri"/>
              </a:rPr>
              <a:t>cambiar</a:t>
            </a:r>
            <a:r>
              <a:rPr lang="en-US" sz="1800" b="1" strike="noStrike" spc="-1" dirty="0">
                <a:solidFill>
                  <a:srgbClr val="FFFFFF"/>
                </a:solidFill>
                <a:latin typeface="Calibri"/>
              </a:rPr>
              <a:t> </a:t>
            </a:r>
            <a:r>
              <a:rPr lang="en-US" sz="1800" b="1" strike="noStrike" spc="-1" dirty="0" err="1">
                <a:solidFill>
                  <a:srgbClr val="FFFFFF"/>
                </a:solidFill>
                <a:latin typeface="Calibri"/>
              </a:rPr>
              <a:t>nuestro</a:t>
            </a:r>
            <a:r>
              <a:rPr lang="en-US" sz="1800" b="1" strike="noStrike" spc="-1" dirty="0">
                <a:solidFill>
                  <a:srgbClr val="FFFFFF"/>
                </a:solidFill>
                <a:latin typeface="Calibri"/>
              </a:rPr>
              <a:t> </a:t>
            </a:r>
            <a:r>
              <a:rPr lang="en-US" sz="1800" b="1" strike="noStrike" spc="-1" dirty="0" err="1">
                <a:solidFill>
                  <a:srgbClr val="FFFFFF"/>
                </a:solidFill>
                <a:latin typeface="Calibri"/>
              </a:rPr>
              <a:t>comportamiento</a:t>
            </a:r>
            <a:r>
              <a:rPr lang="en-US" sz="1800" b="1" strike="noStrike" spc="-1" dirty="0">
                <a:solidFill>
                  <a:srgbClr val="FFFFFF"/>
                </a:solidFill>
                <a:latin typeface="Calibri"/>
              </a:rPr>
              <a:t> y </a:t>
            </a:r>
            <a:r>
              <a:rPr lang="en-US" sz="1800" b="1" strike="noStrike" spc="-1" dirty="0" err="1">
                <a:solidFill>
                  <a:srgbClr val="FFFFFF"/>
                </a:solidFill>
                <a:latin typeface="Calibri"/>
              </a:rPr>
              <a:t>naturaleza</a:t>
            </a:r>
            <a:r>
              <a:rPr lang="en-US" sz="1800" b="1" strike="noStrike" spc="-1" dirty="0">
                <a:solidFill>
                  <a:srgbClr val="FFFFFF"/>
                </a:solidFill>
                <a:latin typeface="Calibri"/>
              </a:rPr>
              <a:t>.</a:t>
            </a: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Somos</a:t>
            </a:r>
            <a:r>
              <a:rPr lang="en-US" sz="1800" b="1" strike="noStrike" spc="-1" dirty="0">
                <a:solidFill>
                  <a:srgbClr val="FFFFFF"/>
                </a:solidFill>
                <a:latin typeface="Calibri"/>
              </a:rPr>
              <a:t> </a:t>
            </a:r>
            <a:r>
              <a:rPr lang="en-US" sz="1800" b="1" strike="noStrike" spc="-1" dirty="0" err="1">
                <a:solidFill>
                  <a:srgbClr val="FFFFFF"/>
                </a:solidFill>
                <a:latin typeface="Calibri"/>
              </a:rPr>
              <a:t>responsables</a:t>
            </a:r>
            <a:r>
              <a:rPr lang="en-US" sz="1800" b="1" strike="noStrike" spc="-1" dirty="0">
                <a:solidFill>
                  <a:srgbClr val="FFFFFF"/>
                </a:solidFill>
                <a:latin typeface="Calibri"/>
              </a:rPr>
              <a:t> ante Dios de </a:t>
            </a:r>
            <a:r>
              <a:rPr lang="en-US" sz="1800" b="1" strike="noStrike" spc="-1" dirty="0" err="1">
                <a:solidFill>
                  <a:srgbClr val="FFFFFF"/>
                </a:solidFill>
                <a:latin typeface="Calibri"/>
              </a:rPr>
              <a:t>nuestras</a:t>
            </a:r>
            <a:r>
              <a:rPr lang="en-US" sz="1800" b="1" strike="noStrike" spc="-1" dirty="0">
                <a:solidFill>
                  <a:srgbClr val="FFFFFF"/>
                </a:solidFill>
                <a:latin typeface="Calibri"/>
              </a:rPr>
              <a:t> </a:t>
            </a:r>
            <a:r>
              <a:rPr lang="en-US" sz="1800" b="1" strike="noStrike" spc="-1" dirty="0" err="1">
                <a:solidFill>
                  <a:srgbClr val="FFFFFF"/>
                </a:solidFill>
                <a:latin typeface="Calibri"/>
              </a:rPr>
              <a:t>decisiones</a:t>
            </a:r>
            <a:r>
              <a:rPr lang="en-US" sz="1800" b="1" strike="noStrike" spc="-1" dirty="0">
                <a:solidFill>
                  <a:srgbClr val="FFFFFF"/>
                </a:solidFill>
                <a:latin typeface="Calibri"/>
              </a:rPr>
              <a:t>.</a:t>
            </a:r>
          </a:p>
          <a:p>
            <a:pPr marL="458640" indent="-458640" algn="l" rtl="0">
              <a:lnSpc>
                <a:spcPct val="90000"/>
              </a:lnSpc>
              <a:spcBef>
                <a:spcPts val="499"/>
              </a:spcBef>
              <a:buClr>
                <a:srgbClr val="FFFF00"/>
              </a:buClr>
              <a:buFont typeface="Calibri"/>
              <a:buAutoNum type="arabicPeriod" startAt="4"/>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smtClean="0">
                <a:solidFill>
                  <a:srgbClr val="FFFF00"/>
                </a:solidFill>
                <a:latin typeface="Calibri"/>
              </a:rPr>
              <a:t>Buscamos</a:t>
            </a:r>
            <a:r>
              <a:rPr lang="en-US" sz="2400" b="1" strike="noStrike" spc="-1" dirty="0" smtClean="0">
                <a:solidFill>
                  <a:srgbClr val="FFFF00"/>
                </a:solidFill>
                <a:latin typeface="Calibri"/>
              </a:rPr>
              <a:t> primero </a:t>
            </a:r>
            <a:r>
              <a:rPr lang="en-US" sz="2400" b="1" strike="noStrike" spc="-1" dirty="0" err="1" smtClean="0">
                <a:solidFill>
                  <a:srgbClr val="FFFF00"/>
                </a:solidFill>
                <a:latin typeface="Calibri"/>
              </a:rPr>
              <a:t>los</a:t>
            </a:r>
            <a:r>
              <a:rPr lang="en-US" sz="2400" b="1" strike="noStrike" spc="-1" dirty="0" smtClean="0">
                <a:solidFill>
                  <a:srgbClr val="FFFF00"/>
                </a:solidFill>
                <a:latin typeface="Calibri"/>
              </a:rPr>
              <a:t> </a:t>
            </a:r>
            <a:r>
              <a:rPr lang="en-US" sz="2400" b="1" strike="noStrike" spc="-1" dirty="0" err="1" smtClean="0">
                <a:solidFill>
                  <a:srgbClr val="FFFF00"/>
                </a:solidFill>
                <a:latin typeface="Calibri"/>
              </a:rPr>
              <a:t>intereses</a:t>
            </a:r>
            <a:r>
              <a:rPr lang="en-US" sz="2400" b="1" strike="noStrike" spc="-1" dirty="0" smtClean="0">
                <a:solidFill>
                  <a:srgbClr val="FFFF00"/>
                </a:solidFill>
                <a:latin typeface="Calibri"/>
              </a:rPr>
              <a:t> de </a:t>
            </a:r>
            <a:r>
              <a:rPr lang="en-US" sz="2400" b="1" strike="noStrike" spc="-1" dirty="0" err="1">
                <a:solidFill>
                  <a:srgbClr val="FFFF00"/>
                </a:solidFill>
                <a:latin typeface="Calibri"/>
              </a:rPr>
              <a:t>los</a:t>
            </a:r>
            <a:r>
              <a:rPr lang="en-US" sz="2400" b="1" strike="noStrike" spc="-1" dirty="0">
                <a:solidFill>
                  <a:srgbClr val="FFFF00"/>
                </a:solidFill>
                <a:latin typeface="Calibri"/>
              </a:rPr>
              <a:t> </a:t>
            </a:r>
            <a:r>
              <a:rPr lang="en-US" sz="2400" b="1" strike="noStrike" spc="-1" dirty="0" err="1">
                <a:solidFill>
                  <a:srgbClr val="FFFF00"/>
                </a:solidFill>
                <a:latin typeface="Calibri"/>
              </a:rPr>
              <a:t>demás</a:t>
            </a:r>
            <a:r>
              <a:rPr lang="en-US" sz="2400" b="1" strike="noStrike" spc="-1" dirty="0">
                <a:solidFill>
                  <a:srgbClr val="FFFF00"/>
                </a:solidFill>
                <a:latin typeface="Calibri"/>
              </a:rPr>
              <a:t>.</a:t>
            </a:r>
            <a:r>
              <a:rPr lang="en-US" sz="2000" b="1" strike="noStrike" spc="-1" dirty="0">
                <a:solidFill>
                  <a:srgbClr val="66FFFF"/>
                </a:solidFill>
                <a:latin typeface="Calibri"/>
              </a:rPr>
              <a:t> </a:t>
            </a:r>
            <a:endParaRPr lang="en-US" sz="2000" b="1" strike="noStrike" spc="-1" dirty="0">
              <a:solidFill>
                <a:srgbClr val="FFFFFF"/>
              </a:solidFill>
              <a:latin typeface="Calibri"/>
            </a:endParaRP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smtClean="0">
                <a:solidFill>
                  <a:srgbClr val="FFFFFF"/>
                </a:solidFill>
                <a:latin typeface="Calibri"/>
              </a:rPr>
              <a:t>Dios </a:t>
            </a:r>
            <a:r>
              <a:rPr lang="en-US" sz="1800" b="1" strike="noStrike" spc="-1" dirty="0" err="1" smtClean="0">
                <a:solidFill>
                  <a:srgbClr val="FFFFFF"/>
                </a:solidFill>
                <a:latin typeface="Calibri"/>
              </a:rPr>
              <a:t>manda</a:t>
            </a:r>
            <a:r>
              <a:rPr lang="en-US" sz="1800" b="1" strike="noStrike" spc="-1" dirty="0" smtClean="0">
                <a:solidFill>
                  <a:srgbClr val="FFFFFF"/>
                </a:solidFill>
                <a:latin typeface="Calibri"/>
              </a:rPr>
              <a:t> que </a:t>
            </a:r>
            <a:r>
              <a:rPr lang="en-US" sz="1800" b="1" strike="noStrike" spc="-1" dirty="0" err="1" smtClean="0">
                <a:solidFill>
                  <a:srgbClr val="FFFFFF"/>
                </a:solidFill>
                <a:latin typeface="Calibri"/>
              </a:rPr>
              <a:t>desechemos</a:t>
            </a:r>
            <a:r>
              <a:rPr lang="en-US" sz="1800" b="1" strike="noStrike" spc="-1" dirty="0" smtClean="0">
                <a:solidFill>
                  <a:srgbClr val="FFFFFF"/>
                </a:solidFill>
                <a:latin typeface="Calibri"/>
              </a:rPr>
              <a:t> al </a:t>
            </a:r>
            <a:r>
              <a:rPr lang="en-US" sz="1800" b="1" strike="noStrike" spc="-1" dirty="0" err="1" smtClean="0">
                <a:solidFill>
                  <a:srgbClr val="FFFFFF"/>
                </a:solidFill>
                <a:latin typeface="Calibri"/>
              </a:rPr>
              <a:t>yo</a:t>
            </a:r>
            <a:r>
              <a:rPr lang="en-US" sz="1800" b="1" strike="noStrike" spc="-1" dirty="0" smtClean="0">
                <a:solidFill>
                  <a:srgbClr val="FFFFFF"/>
                </a:solidFill>
                <a:latin typeface="Calibri"/>
              </a:rPr>
              <a:t> </a:t>
            </a:r>
            <a:r>
              <a:rPr lang="en-US" sz="1800" b="1" strike="noStrike" spc="-1" dirty="0">
                <a:solidFill>
                  <a:srgbClr val="FFFFFF"/>
                </a:solidFill>
                <a:latin typeface="Calibri"/>
              </a:rPr>
              <a:t>y </a:t>
            </a:r>
            <a:r>
              <a:rPr lang="en-US" b="1" spc="-1" dirty="0" smtClean="0">
                <a:solidFill>
                  <a:srgbClr val="FFFFFF"/>
                </a:solidFill>
                <a:latin typeface="Calibri"/>
              </a:rPr>
              <a:t>que </a:t>
            </a:r>
            <a:r>
              <a:rPr lang="en-US" b="1" spc="-1" dirty="0" err="1" smtClean="0">
                <a:solidFill>
                  <a:srgbClr val="FFFFFF"/>
                </a:solidFill>
                <a:latin typeface="Calibri"/>
              </a:rPr>
              <a:t>sirvamos</a:t>
            </a:r>
            <a:r>
              <a:rPr lang="en-US" sz="1800" b="1" strike="noStrike" spc="-1" dirty="0" smtClean="0">
                <a:solidFill>
                  <a:srgbClr val="FFFFFF"/>
                </a:solidFill>
                <a:latin typeface="Calibri"/>
              </a:rPr>
              <a:t> </a:t>
            </a:r>
            <a:r>
              <a:rPr lang="en-US" sz="1800" b="1" strike="noStrike" spc="-1" dirty="0">
                <a:solidFill>
                  <a:srgbClr val="FFFFFF"/>
                </a:solidFill>
                <a:latin typeface="Calibri"/>
              </a:rPr>
              <a:t>a </a:t>
            </a:r>
            <a:r>
              <a:rPr lang="en-US" sz="1800" b="1" strike="noStrike" spc="-1" dirty="0" err="1">
                <a:solidFill>
                  <a:srgbClr val="FFFFFF"/>
                </a:solidFill>
                <a:latin typeface="Calibri"/>
              </a:rPr>
              <a:t>los</a:t>
            </a:r>
            <a:r>
              <a:rPr lang="en-US" sz="1800" b="1" strike="noStrike" spc="-1" dirty="0">
                <a:solidFill>
                  <a:srgbClr val="FFFFFF"/>
                </a:solidFill>
                <a:latin typeface="Calibri"/>
              </a:rPr>
              <a:t> </a:t>
            </a:r>
            <a:r>
              <a:rPr lang="en-US" sz="1800" b="1" strike="noStrike" spc="-1" dirty="0" err="1">
                <a:solidFill>
                  <a:srgbClr val="FFFFFF"/>
                </a:solidFill>
                <a:latin typeface="Calibri"/>
              </a:rPr>
              <a:t>demás</a:t>
            </a:r>
            <a:r>
              <a:rPr lang="en-US" sz="1800" b="1" strike="noStrike" spc="-1" dirty="0">
                <a:solidFill>
                  <a:srgbClr val="FFFFFF"/>
                </a:solidFill>
                <a:latin typeface="Calibri"/>
              </a:rPr>
              <a:t>.</a:t>
            </a: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Es</a:t>
            </a:r>
            <a:r>
              <a:rPr lang="en-US" sz="1800" b="1" strike="noStrike" spc="-1" dirty="0">
                <a:solidFill>
                  <a:srgbClr val="FFFFFF"/>
                </a:solidFill>
                <a:latin typeface="Calibri"/>
              </a:rPr>
              <a:t> la clave (</a:t>
            </a:r>
            <a:r>
              <a:rPr lang="en-US" sz="1800" b="1" strike="noStrike" spc="-1" dirty="0" err="1">
                <a:solidFill>
                  <a:srgbClr val="FFFFFF"/>
                </a:solidFill>
                <a:latin typeface="Calibri"/>
              </a:rPr>
              <a:t>requisito</a:t>
            </a:r>
            <a:r>
              <a:rPr lang="en-US" sz="1800" b="1" strike="noStrike" spc="-1" dirty="0">
                <a:solidFill>
                  <a:srgbClr val="FFFFFF"/>
                </a:solidFill>
                <a:latin typeface="Calibri"/>
              </a:rPr>
              <a:t> </a:t>
            </a:r>
            <a:r>
              <a:rPr lang="en-US" sz="1800" b="1" strike="noStrike" spc="-1" dirty="0" err="1">
                <a:solidFill>
                  <a:srgbClr val="FFFFFF"/>
                </a:solidFill>
                <a:latin typeface="Calibri"/>
              </a:rPr>
              <a:t>previo</a:t>
            </a:r>
            <a:r>
              <a:rPr lang="en-US" sz="1800" b="1" strike="noStrike" spc="-1" dirty="0">
                <a:solidFill>
                  <a:srgbClr val="FFFFFF"/>
                </a:solidFill>
                <a:latin typeface="Calibri"/>
              </a:rPr>
              <a:t>) para </a:t>
            </a:r>
            <a:r>
              <a:rPr lang="en-US" sz="1800" b="1" strike="noStrike" spc="-1" dirty="0" err="1">
                <a:solidFill>
                  <a:srgbClr val="FFFFFF"/>
                </a:solidFill>
                <a:latin typeface="Calibri"/>
              </a:rPr>
              <a:t>relaciones</a:t>
            </a:r>
            <a:r>
              <a:rPr lang="en-US" sz="1800" b="1" strike="noStrike" spc="-1" dirty="0">
                <a:solidFill>
                  <a:srgbClr val="FFFFFF"/>
                </a:solidFill>
                <a:latin typeface="Calibri"/>
              </a:rPr>
              <a:t> </a:t>
            </a:r>
            <a:r>
              <a:rPr lang="en-US" sz="1800" b="1" strike="noStrike" spc="-1" dirty="0" err="1">
                <a:solidFill>
                  <a:srgbClr val="FFFFFF"/>
                </a:solidFill>
                <a:latin typeface="Calibri"/>
              </a:rPr>
              <a:t>exitosas</a:t>
            </a:r>
            <a:r>
              <a:rPr lang="en-US" sz="1800" b="1" strike="noStrike" spc="-1" dirty="0">
                <a:solidFill>
                  <a:srgbClr val="FFFFFF"/>
                </a:solidFill>
                <a:latin typeface="Calibri"/>
              </a:rPr>
              <a:t>.</a:t>
            </a:r>
          </a:p>
          <a:p>
            <a:pPr marL="458640" indent="-458640" algn="l" rtl="0">
              <a:lnSpc>
                <a:spcPct val="90000"/>
              </a:lnSpc>
              <a:spcBef>
                <a:spcPts val="598"/>
              </a:spcBef>
              <a:buClr>
                <a:srgbClr val="FFFF00"/>
              </a:buClr>
              <a:buFont typeface="Calibri"/>
              <a:buAutoNum type="arabicPeriod" startAt="4"/>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strike="noStrike" spc="-1" dirty="0" err="1">
                <a:solidFill>
                  <a:srgbClr val="FFFF00"/>
                </a:solidFill>
                <a:latin typeface="Calibri"/>
              </a:rPr>
              <a:t>Agradar</a:t>
            </a:r>
            <a:r>
              <a:rPr lang="en-US" sz="2400" b="1" strike="noStrike" spc="-1" dirty="0">
                <a:solidFill>
                  <a:srgbClr val="FFFF00"/>
                </a:solidFill>
                <a:latin typeface="Calibri"/>
              </a:rPr>
              <a:t> a Dios </a:t>
            </a:r>
            <a:r>
              <a:rPr lang="en-US" sz="2400" b="1" strike="noStrike" spc="-1" dirty="0" err="1">
                <a:solidFill>
                  <a:srgbClr val="FFFF00"/>
                </a:solidFill>
                <a:latin typeface="Calibri"/>
              </a:rPr>
              <a:t>es</a:t>
            </a:r>
            <a:r>
              <a:rPr lang="en-US" sz="2400" b="1" strike="noStrike" spc="-1" dirty="0">
                <a:solidFill>
                  <a:srgbClr val="FFFF00"/>
                </a:solidFill>
                <a:latin typeface="Calibri"/>
              </a:rPr>
              <a:t> el </a:t>
            </a:r>
            <a:r>
              <a:rPr lang="en-US" sz="2400" b="1" strike="noStrike" spc="-1" dirty="0" err="1">
                <a:solidFill>
                  <a:srgbClr val="FFFF00"/>
                </a:solidFill>
                <a:latin typeface="Calibri"/>
              </a:rPr>
              <a:t>fundamento</a:t>
            </a:r>
            <a:r>
              <a:rPr lang="en-US" sz="2400" b="1" strike="noStrike" spc="-1" dirty="0">
                <a:solidFill>
                  <a:srgbClr val="FFFF00"/>
                </a:solidFill>
                <a:latin typeface="Calibri"/>
              </a:rPr>
              <a:t>.</a:t>
            </a:r>
            <a:endParaRPr lang="en-US" sz="2400" b="1" strike="noStrike" spc="-1" dirty="0">
              <a:solidFill>
                <a:srgbClr val="FFFFFF"/>
              </a:solidFill>
              <a:latin typeface="Calibri"/>
            </a:endParaRP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Es</a:t>
            </a:r>
            <a:r>
              <a:rPr lang="en-US" sz="1800" b="1" strike="noStrike" spc="-1" dirty="0">
                <a:solidFill>
                  <a:srgbClr val="FFFFFF"/>
                </a:solidFill>
                <a:latin typeface="Calibri"/>
              </a:rPr>
              <a:t> el </a:t>
            </a:r>
            <a:r>
              <a:rPr lang="en-US" sz="1800" b="1" strike="noStrike" spc="-1" dirty="0" err="1">
                <a:solidFill>
                  <a:srgbClr val="FFFFFF"/>
                </a:solidFill>
                <a:latin typeface="Calibri"/>
              </a:rPr>
              <a:t>propósito</a:t>
            </a:r>
            <a:r>
              <a:rPr lang="en-US" sz="1800" b="1" strike="noStrike" spc="-1" dirty="0">
                <a:solidFill>
                  <a:srgbClr val="FFFFFF"/>
                </a:solidFill>
                <a:latin typeface="Calibri"/>
              </a:rPr>
              <a:t> de la </a:t>
            </a:r>
            <a:r>
              <a:rPr lang="en-US" sz="1800" b="1" strike="noStrike" spc="-1" dirty="0" err="1">
                <a:solidFill>
                  <a:srgbClr val="FFFFFF"/>
                </a:solidFill>
                <a:latin typeface="Calibri"/>
              </a:rPr>
              <a:t>vida</a:t>
            </a:r>
            <a:r>
              <a:rPr lang="en-US" sz="1800" b="1" strike="noStrike" spc="-1" dirty="0">
                <a:solidFill>
                  <a:srgbClr val="FFFFFF"/>
                </a:solidFill>
                <a:latin typeface="Calibri"/>
              </a:rPr>
              <a:t>.</a:t>
            </a: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Es</a:t>
            </a:r>
            <a:r>
              <a:rPr lang="en-US" sz="1800" b="1" strike="noStrike" spc="-1" dirty="0">
                <a:solidFill>
                  <a:srgbClr val="FFFFFF"/>
                </a:solidFill>
                <a:latin typeface="Calibri"/>
              </a:rPr>
              <a:t> la base de </a:t>
            </a:r>
            <a:r>
              <a:rPr lang="en-US" sz="1800" b="1" strike="noStrike" spc="-1" dirty="0" err="1">
                <a:solidFill>
                  <a:srgbClr val="FFFFFF"/>
                </a:solidFill>
                <a:latin typeface="Calibri"/>
              </a:rPr>
              <a:t>todas</a:t>
            </a:r>
            <a:r>
              <a:rPr lang="en-US" sz="1800" b="1" strike="noStrike" spc="-1" dirty="0">
                <a:solidFill>
                  <a:srgbClr val="FFFFFF"/>
                </a:solidFill>
                <a:latin typeface="Calibri"/>
              </a:rPr>
              <a:t> las </a:t>
            </a:r>
            <a:r>
              <a:rPr lang="en-US" sz="1800" b="1" strike="noStrike" spc="-1" dirty="0" err="1">
                <a:solidFill>
                  <a:srgbClr val="FFFFFF"/>
                </a:solidFill>
                <a:latin typeface="Calibri"/>
              </a:rPr>
              <a:t>decisiones</a:t>
            </a:r>
            <a:r>
              <a:rPr lang="en-US" sz="1800" b="1" strike="noStrike" spc="-1" dirty="0">
                <a:solidFill>
                  <a:srgbClr val="FFFFFF"/>
                </a:solidFill>
                <a:latin typeface="Calibri"/>
              </a:rPr>
              <a:t>.</a:t>
            </a:r>
          </a:p>
          <a:p>
            <a:pPr marL="796680" lvl="1" indent="-223920" algn="l" rtl="0">
              <a:lnSpc>
                <a:spcPct val="90000"/>
              </a:lnSpc>
              <a:spcBef>
                <a:spcPts val="44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dirty="0" err="1">
                <a:solidFill>
                  <a:srgbClr val="FFFFFF"/>
                </a:solidFill>
                <a:latin typeface="Calibri"/>
              </a:rPr>
              <a:t>Es</a:t>
            </a:r>
            <a:r>
              <a:rPr lang="en-US" sz="1800" b="1" strike="noStrike" spc="-1" dirty="0">
                <a:solidFill>
                  <a:srgbClr val="FFFFFF"/>
                </a:solidFill>
                <a:latin typeface="Calibri"/>
              </a:rPr>
              <a:t> la </a:t>
            </a:r>
            <a:r>
              <a:rPr lang="en-US" sz="1800" b="1" strike="noStrike" spc="-1" dirty="0" err="1">
                <a:solidFill>
                  <a:srgbClr val="FFFFFF"/>
                </a:solidFill>
                <a:latin typeface="Calibri"/>
              </a:rPr>
              <a:t>fuente</a:t>
            </a:r>
            <a:r>
              <a:rPr lang="en-US" sz="1800" b="1" strike="noStrike" spc="-1" dirty="0">
                <a:solidFill>
                  <a:srgbClr val="FFFFFF"/>
                </a:solidFill>
                <a:latin typeface="Calibri"/>
              </a:rPr>
              <a:t> de </a:t>
            </a:r>
            <a:r>
              <a:rPr lang="en-US" sz="1800" b="1" strike="noStrike" spc="-1" dirty="0" err="1">
                <a:solidFill>
                  <a:srgbClr val="FFFFFF"/>
                </a:solidFill>
                <a:latin typeface="Calibri"/>
              </a:rPr>
              <a:t>fortaleza</a:t>
            </a:r>
            <a:r>
              <a:rPr lang="en-US" sz="1800" b="1" strike="noStrike" spc="-1" dirty="0">
                <a:solidFill>
                  <a:srgbClr val="FFFFFF"/>
                </a:solidFill>
                <a:latin typeface="Calibri"/>
              </a:rPr>
              <a:t> </a:t>
            </a:r>
            <a:r>
              <a:rPr lang="en-US" sz="1800" b="1" strike="noStrike" spc="-1" dirty="0" err="1">
                <a:solidFill>
                  <a:srgbClr val="FFFFFF"/>
                </a:solidFill>
                <a:latin typeface="Calibri"/>
              </a:rPr>
              <a:t>en</a:t>
            </a:r>
            <a:r>
              <a:rPr lang="en-US" sz="1800" b="1" strike="noStrike" spc="-1" dirty="0">
                <a:solidFill>
                  <a:srgbClr val="FFFFFF"/>
                </a:solidFill>
                <a:latin typeface="Calibri"/>
              </a:rPr>
              <a:t> las </a:t>
            </a:r>
            <a:r>
              <a:rPr lang="en-US" sz="1800" b="1" strike="noStrike" spc="-1" dirty="0" err="1">
                <a:solidFill>
                  <a:srgbClr val="FFFFFF"/>
                </a:solidFill>
                <a:latin typeface="Calibri"/>
              </a:rPr>
              <a:t>dificultades</a:t>
            </a:r>
            <a:r>
              <a:rPr lang="en-US" sz="1800" b="1" strike="noStrike" spc="-1" dirty="0">
                <a:solidFill>
                  <a:srgbClr val="FFFFFF"/>
                </a:solidFill>
                <a:latin typeface="Calibri"/>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B46F12F2-DF4D-4A0B-9054-A988AD336B62}"/>
              </a:ext>
            </a:extLst>
          </p:cNvPr>
          <p:cNvSpPr>
            <a:spLocks noGrp="1" noChangeArrowheads="1"/>
          </p:cNvSpPr>
          <p:nvPr>
            <p:ph type="title"/>
          </p:nvPr>
        </p:nvSpPr>
        <p:spPr>
          <a:xfrm>
            <a:off x="610394" y="0"/>
            <a:ext cx="10972800" cy="609600"/>
          </a:xfrm>
        </p:spPr>
        <p:txBody>
          <a:bodyPr/>
          <a:lstStyle/>
          <a:p>
            <a:pPr rtl="0"/>
            <a:r>
              <a:rPr lang="en-US" altLang="en-US" sz="4800" dirty="0"/>
              <a:t>C.2. </a:t>
            </a:r>
            <a:r>
              <a:rPr lang="en-US" altLang="en-US" sz="4800" dirty="0" err="1"/>
              <a:t>Papeles</a:t>
            </a:r>
            <a:r>
              <a:rPr lang="en-US" altLang="en-US" sz="4800" dirty="0"/>
              <a:t> </a:t>
            </a:r>
            <a:r>
              <a:rPr lang="en-US" altLang="en-US" sz="4800" dirty="0"/>
              <a:t>en el matrimonio (</a:t>
            </a:r>
            <a:r>
              <a:rPr lang="en-US" altLang="en-US" sz="4800" dirty="0" err="1"/>
              <a:t>Ef</a:t>
            </a:r>
            <a:r>
              <a:rPr lang="en-US" altLang="en-US" sz="4800" dirty="0"/>
              <a:t> </a:t>
            </a:r>
            <a:r>
              <a:rPr lang="en-US" altLang="en-US" sz="4800" dirty="0"/>
              <a:t>5:22-33)</a:t>
            </a:r>
          </a:p>
        </p:txBody>
      </p:sp>
      <p:sp>
        <p:nvSpPr>
          <p:cNvPr id="3" name="Content Placeholder 2">
            <a:extLst>
              <a:ext uri="{FF2B5EF4-FFF2-40B4-BE49-F238E27FC236}">
                <a16:creationId xmlns:a16="http://schemas.microsoft.com/office/drawing/2014/main" xmlns="" id="{A47FF033-2B3F-49BF-8B17-2AA82A877876}"/>
              </a:ext>
            </a:extLst>
          </p:cNvPr>
          <p:cNvSpPr>
            <a:spLocks noGrp="1"/>
          </p:cNvSpPr>
          <p:nvPr>
            <p:ph idx="1"/>
          </p:nvPr>
        </p:nvSpPr>
        <p:spPr>
          <a:xfrm>
            <a:off x="816134" y="760476"/>
            <a:ext cx="10561320" cy="6024372"/>
          </a:xfrm>
        </p:spPr>
        <p:txBody>
          <a:bodyPr>
            <a:normAutofit fontScale="92500" lnSpcReduction="20000"/>
          </a:bodyPr>
          <a:lstStyle/>
          <a:p>
            <a:pPr marL="0" indent="0">
              <a:buNone/>
              <a:defRPr/>
            </a:pPr>
            <a:r>
              <a:rPr lang="es-ES" b="0" dirty="0"/>
              <a:t>22  </a:t>
            </a:r>
            <a:r>
              <a:rPr lang="es-ES" dirty="0">
                <a:solidFill>
                  <a:srgbClr val="FF00FF"/>
                </a:solidFill>
              </a:rPr>
              <a:t>Las mujeres estén sometidas a sus propios maridos como al Señor</a:t>
            </a:r>
            <a:r>
              <a:rPr lang="es-ES" b="0" dirty="0"/>
              <a:t>. 23  Porque el marido es </a:t>
            </a:r>
            <a:r>
              <a:rPr lang="es-ES" dirty="0">
                <a:solidFill>
                  <a:srgbClr val="FFFF00"/>
                </a:solidFill>
              </a:rPr>
              <a:t>cabeza</a:t>
            </a:r>
            <a:r>
              <a:rPr lang="es-ES" b="0" dirty="0"/>
              <a:t> de la mujer, así como Cristo es cabeza de la iglesia, siendo El mismo el </a:t>
            </a:r>
            <a:r>
              <a:rPr lang="es-ES" dirty="0">
                <a:solidFill>
                  <a:srgbClr val="FFFF00"/>
                </a:solidFill>
              </a:rPr>
              <a:t>Salvador</a:t>
            </a:r>
            <a:r>
              <a:rPr lang="es-ES" b="0" dirty="0"/>
              <a:t> del cuerpo.  24  Pero así como la iglesia está sujeta a Cristo, también </a:t>
            </a:r>
            <a:r>
              <a:rPr lang="es-ES" dirty="0">
                <a:solidFill>
                  <a:srgbClr val="FF00FF"/>
                </a:solidFill>
              </a:rPr>
              <a:t>las mujeres deben estarlo a sus maridos en todo</a:t>
            </a:r>
            <a:r>
              <a:rPr lang="es-ES" b="0" dirty="0"/>
              <a:t>.  25  </a:t>
            </a:r>
            <a:r>
              <a:rPr lang="es-ES" dirty="0">
                <a:solidFill>
                  <a:srgbClr val="66FFFF"/>
                </a:solidFill>
              </a:rPr>
              <a:t>Maridos, amen a sus mujeres</a:t>
            </a:r>
            <a:r>
              <a:rPr lang="es-ES" b="0" dirty="0"/>
              <a:t>, así como Cristo amó a la iglesia y </a:t>
            </a:r>
            <a:r>
              <a:rPr lang="es-ES" dirty="0">
                <a:solidFill>
                  <a:srgbClr val="FFFF00"/>
                </a:solidFill>
              </a:rPr>
              <a:t>se dio Él mismo </a:t>
            </a:r>
            <a:r>
              <a:rPr lang="es-ES" b="0" dirty="0"/>
              <a:t>por ella,  26  para </a:t>
            </a:r>
            <a:r>
              <a:rPr lang="es-ES" dirty="0">
                <a:solidFill>
                  <a:srgbClr val="FFFF00"/>
                </a:solidFill>
              </a:rPr>
              <a:t>santificarla</a:t>
            </a:r>
            <a:r>
              <a:rPr lang="es-ES" b="0" dirty="0"/>
              <a:t>, habiéndola </a:t>
            </a:r>
            <a:r>
              <a:rPr lang="es-ES" dirty="0">
                <a:solidFill>
                  <a:srgbClr val="FFFF00"/>
                </a:solidFill>
              </a:rPr>
              <a:t>purificado</a:t>
            </a:r>
            <a:r>
              <a:rPr lang="es-ES" dirty="0"/>
              <a:t> </a:t>
            </a:r>
            <a:r>
              <a:rPr lang="es-ES" b="0" dirty="0"/>
              <a:t>por el lavamiento del agua con la palabra,  27  a fin de </a:t>
            </a:r>
            <a:r>
              <a:rPr lang="es-ES" dirty="0">
                <a:solidFill>
                  <a:srgbClr val="FFFF00"/>
                </a:solidFill>
              </a:rPr>
              <a:t>presentársela</a:t>
            </a:r>
            <a:r>
              <a:rPr lang="es-ES" b="0" dirty="0"/>
              <a:t> a sí mismo, una iglesia </a:t>
            </a:r>
            <a:r>
              <a:rPr lang="es-ES" dirty="0">
                <a:solidFill>
                  <a:srgbClr val="FFFF00"/>
                </a:solidFill>
              </a:rPr>
              <a:t>en toda su gloria</a:t>
            </a:r>
            <a:r>
              <a:rPr lang="es-ES" b="0" dirty="0"/>
              <a:t>, </a:t>
            </a:r>
            <a:r>
              <a:rPr lang="es-ES" dirty="0">
                <a:solidFill>
                  <a:srgbClr val="FFFF00"/>
                </a:solidFill>
              </a:rPr>
              <a:t>sin que tenga mancha ni arruga ni cosa semejante</a:t>
            </a:r>
            <a:r>
              <a:rPr lang="es-ES" b="0" dirty="0"/>
              <a:t>, sino que fuera </a:t>
            </a:r>
            <a:r>
              <a:rPr lang="es-ES" dirty="0">
                <a:solidFill>
                  <a:srgbClr val="FFFF00"/>
                </a:solidFill>
              </a:rPr>
              <a:t>santa e inmaculada</a:t>
            </a:r>
            <a:r>
              <a:rPr lang="es-ES" b="0" dirty="0"/>
              <a:t>.  28  Así </a:t>
            </a:r>
            <a:r>
              <a:rPr lang="es-ES" dirty="0">
                <a:solidFill>
                  <a:srgbClr val="66FFFF"/>
                </a:solidFill>
              </a:rPr>
              <a:t>deben también los maridos amar a sus mujeres</a:t>
            </a:r>
            <a:r>
              <a:rPr lang="es-ES" b="0" dirty="0"/>
              <a:t>, </a:t>
            </a:r>
            <a:r>
              <a:rPr lang="es-ES" dirty="0">
                <a:solidFill>
                  <a:srgbClr val="FFFF00"/>
                </a:solidFill>
              </a:rPr>
              <a:t>como a sus propios cuerpos</a:t>
            </a:r>
            <a:r>
              <a:rPr lang="es-ES" b="0" dirty="0"/>
              <a:t>. El que ama a su mujer, a sí mismo se ama.  29  Porque nadie aborreció jamás su propio cuerpo, sino que lo </a:t>
            </a:r>
            <a:r>
              <a:rPr lang="es-ES" dirty="0">
                <a:solidFill>
                  <a:srgbClr val="FFFF00"/>
                </a:solidFill>
              </a:rPr>
              <a:t>sustenta</a:t>
            </a:r>
            <a:r>
              <a:rPr lang="es-ES" b="0" dirty="0"/>
              <a:t> y lo </a:t>
            </a:r>
            <a:r>
              <a:rPr lang="es-ES" dirty="0">
                <a:solidFill>
                  <a:srgbClr val="FFFF00"/>
                </a:solidFill>
              </a:rPr>
              <a:t>cuida</a:t>
            </a:r>
            <a:r>
              <a:rPr lang="es-ES" b="0" dirty="0"/>
              <a:t>, así como también Cristo a la iglesia;  30  porque somos </a:t>
            </a:r>
            <a:r>
              <a:rPr lang="es-ES" dirty="0">
                <a:solidFill>
                  <a:srgbClr val="FFFF00"/>
                </a:solidFill>
              </a:rPr>
              <a:t>miembros de Su cuerpo</a:t>
            </a:r>
            <a:r>
              <a:rPr lang="es-ES" b="0" dirty="0"/>
              <a:t>.  31  POR ESTO EL HOMBRE DEJARÁ A SU PADRE Y A SU MADRE, Y SE UNIRÁ A SU MUJER, Y LOS DOS </a:t>
            </a:r>
            <a:r>
              <a:rPr lang="es-ES" dirty="0">
                <a:solidFill>
                  <a:srgbClr val="FFFF00"/>
                </a:solidFill>
              </a:rPr>
              <a:t>SERÁN UNA SOLA CARNE</a:t>
            </a:r>
            <a:r>
              <a:rPr lang="es-ES" b="0" dirty="0"/>
              <a:t>.  32  Grande es este misterio, pero hablo con referencia a Cristo y a la iglesia.  33  En todo caso, cada uno de ustedes </a:t>
            </a:r>
            <a:r>
              <a:rPr lang="es-ES" dirty="0">
                <a:solidFill>
                  <a:srgbClr val="FFFF00"/>
                </a:solidFill>
              </a:rPr>
              <a:t>ame también a su mujer como a sí mismo</a:t>
            </a:r>
            <a:r>
              <a:rPr lang="es-ES" b="0" dirty="0"/>
              <a:t>, y que la mujer respete a su marido. </a:t>
            </a:r>
            <a:r>
              <a:rPr lang="en-US" b="0" dirty="0"/>
              <a:t>(</a:t>
            </a:r>
            <a:r>
              <a:rPr lang="en-US" b="0" dirty="0" err="1"/>
              <a:t>Ef</a:t>
            </a:r>
            <a:r>
              <a:rPr lang="en-US" b="0" dirty="0"/>
              <a:t> 5:23-33)</a:t>
            </a:r>
          </a:p>
        </p:txBody>
      </p:sp>
      <p:sp>
        <p:nvSpPr>
          <p:cNvPr id="92164" name="Slide Number Placeholder 3">
            <a:extLst>
              <a:ext uri="{FF2B5EF4-FFF2-40B4-BE49-F238E27FC236}">
                <a16:creationId xmlns:a16="http://schemas.microsoft.com/office/drawing/2014/main" xmlns="" id="{439D1447-5F46-4825-A051-0B868473DA9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80" b="1">
                <a:solidFill>
                  <a:schemeClr val="bg1"/>
                </a:solidFill>
                <a:latin typeface="Calibri" panose="020F0502020204030204" pitchFamily="34" charset="0"/>
                <a:cs typeface="Calibri" panose="020F0502020204030204" pitchFamily="34" charset="0"/>
              </a:defRPr>
            </a:lvl1pPr>
            <a:lvl2pPr marL="668656" indent="-257176">
              <a:spcBef>
                <a:spcPct val="20000"/>
              </a:spcBef>
              <a:buChar char="–"/>
              <a:defRPr sz="2520" b="1">
                <a:solidFill>
                  <a:schemeClr val="bg1"/>
                </a:solidFill>
                <a:latin typeface="Calibri" panose="020F0502020204030204" pitchFamily="34" charset="0"/>
                <a:cs typeface="Calibri" panose="020F0502020204030204" pitchFamily="34" charset="0"/>
              </a:defRPr>
            </a:lvl2pPr>
            <a:lvl3pPr marL="1028700" indent="-205740">
              <a:spcBef>
                <a:spcPct val="20000"/>
              </a:spcBef>
              <a:buChar char="•"/>
              <a:defRPr sz="2160" b="1">
                <a:solidFill>
                  <a:schemeClr val="bg1"/>
                </a:solidFill>
                <a:latin typeface="Calibri" panose="020F0502020204030204" pitchFamily="34" charset="0"/>
                <a:cs typeface="Calibri" panose="020F0502020204030204" pitchFamily="34" charset="0"/>
              </a:defRPr>
            </a:lvl3pPr>
            <a:lvl4pPr marL="1440180" indent="-205740">
              <a:spcBef>
                <a:spcPct val="20000"/>
              </a:spcBef>
              <a:buChar char="–"/>
              <a:defRPr sz="1800" b="1">
                <a:solidFill>
                  <a:schemeClr val="bg1"/>
                </a:solidFill>
                <a:latin typeface="Calibri" panose="020F0502020204030204" pitchFamily="34" charset="0"/>
                <a:cs typeface="Calibri" panose="020F0502020204030204" pitchFamily="34" charset="0"/>
              </a:defRPr>
            </a:lvl4pPr>
            <a:lvl5pPr marL="1851660" indent="-205740">
              <a:spcBef>
                <a:spcPct val="20000"/>
              </a:spcBef>
              <a:buChar char="»"/>
              <a:defRPr sz="1800" b="1">
                <a:solidFill>
                  <a:schemeClr val="bg1"/>
                </a:solidFill>
                <a:latin typeface="Calibri" panose="020F0502020204030204" pitchFamily="34" charset="0"/>
                <a:cs typeface="Calibri" panose="020F0502020204030204" pitchFamily="34" charset="0"/>
              </a:defRPr>
            </a:lvl5pPr>
            <a:lvl6pPr marL="226314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6pPr>
            <a:lvl7pPr marL="267462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7pPr>
            <a:lvl8pPr marL="308610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8pPr>
            <a:lvl9pPr marL="349758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9pPr>
          </a:lstStyle>
          <a:p>
            <a:pPr algn="l" defTabSz="822960">
              <a:spcBef>
                <a:spcPct val="0"/>
              </a:spcBef>
              <a:buNone/>
              <a:defRPr/>
            </a:pPr>
            <a:fld id="{F8319AF2-97D6-44D6-905D-6110093EEBA0}" type="slidenum">
              <a:rPr lang="en-US" altLang="en-US" sz="1440">
                <a:solidFill>
                  <a:srgbClr val="FFFFFF"/>
                </a:solidFill>
                <a:latin typeface="Arial" panose="020B0604020202020204" pitchFamily="34" charset="0"/>
              </a:rPr>
              <a:pPr algn="l" defTabSz="822960">
                <a:spcBef>
                  <a:spcPct val="0"/>
                </a:spcBef>
                <a:buNone/>
                <a:defRPr/>
              </a:pPr>
              <a:t>40</a:t>
            </a:fld>
            <a:endParaRPr lang="en-US" altLang="en-US" sz="1440">
              <a:solidFill>
                <a:srgbClr val="FFFFFF"/>
              </a:solidFill>
              <a:latin typeface="Arial" panose="020B0604020202020204" pitchFamily="34" charset="0"/>
            </a:endParaRPr>
          </a:p>
        </p:txBody>
      </p:sp>
    </p:spTree>
    <p:extLst>
      <p:ext uri="{BB962C8B-B14F-4D97-AF65-F5344CB8AC3E}">
        <p14:creationId xmlns:p14="http://schemas.microsoft.com/office/powerpoint/2010/main" val="2213936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a:extLst>
              <a:ext uri="{FF2B5EF4-FFF2-40B4-BE49-F238E27FC236}">
                <a16:creationId xmlns:a16="http://schemas.microsoft.com/office/drawing/2014/main" xmlns="" id="{17F572EC-81B6-44AE-A15F-B4918B671F0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80" b="1">
                <a:solidFill>
                  <a:schemeClr val="bg1"/>
                </a:solidFill>
                <a:latin typeface="Calibri" panose="020F0502020204030204" pitchFamily="34" charset="0"/>
                <a:cs typeface="Calibri" panose="020F0502020204030204" pitchFamily="34" charset="0"/>
              </a:defRPr>
            </a:lvl1pPr>
            <a:lvl2pPr marL="668656" indent="-257176">
              <a:spcBef>
                <a:spcPct val="20000"/>
              </a:spcBef>
              <a:buChar char="–"/>
              <a:defRPr sz="2520" b="1">
                <a:solidFill>
                  <a:schemeClr val="bg1"/>
                </a:solidFill>
                <a:latin typeface="Calibri" panose="020F0502020204030204" pitchFamily="34" charset="0"/>
                <a:cs typeface="Calibri" panose="020F0502020204030204" pitchFamily="34" charset="0"/>
              </a:defRPr>
            </a:lvl2pPr>
            <a:lvl3pPr marL="1028700" indent="-205740">
              <a:spcBef>
                <a:spcPct val="20000"/>
              </a:spcBef>
              <a:buChar char="•"/>
              <a:defRPr sz="2160" b="1">
                <a:solidFill>
                  <a:schemeClr val="bg1"/>
                </a:solidFill>
                <a:latin typeface="Calibri" panose="020F0502020204030204" pitchFamily="34" charset="0"/>
                <a:cs typeface="Calibri" panose="020F0502020204030204" pitchFamily="34" charset="0"/>
              </a:defRPr>
            </a:lvl3pPr>
            <a:lvl4pPr marL="1440180" indent="-205740">
              <a:spcBef>
                <a:spcPct val="20000"/>
              </a:spcBef>
              <a:buChar char="–"/>
              <a:defRPr sz="1800" b="1">
                <a:solidFill>
                  <a:schemeClr val="bg1"/>
                </a:solidFill>
                <a:latin typeface="Calibri" panose="020F0502020204030204" pitchFamily="34" charset="0"/>
                <a:cs typeface="Calibri" panose="020F0502020204030204" pitchFamily="34" charset="0"/>
              </a:defRPr>
            </a:lvl4pPr>
            <a:lvl5pPr marL="1851660" indent="-205740">
              <a:spcBef>
                <a:spcPct val="20000"/>
              </a:spcBef>
              <a:buChar char="»"/>
              <a:defRPr sz="1800" b="1">
                <a:solidFill>
                  <a:schemeClr val="bg1"/>
                </a:solidFill>
                <a:latin typeface="Calibri" panose="020F0502020204030204" pitchFamily="34" charset="0"/>
                <a:cs typeface="Calibri" panose="020F0502020204030204" pitchFamily="34" charset="0"/>
              </a:defRPr>
            </a:lvl5pPr>
            <a:lvl6pPr marL="226314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6pPr>
            <a:lvl7pPr marL="267462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7pPr>
            <a:lvl8pPr marL="308610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8pPr>
            <a:lvl9pPr marL="349758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9pPr>
          </a:lstStyle>
          <a:p>
            <a:pPr algn="l">
              <a:spcBef>
                <a:spcPct val="0"/>
              </a:spcBef>
              <a:buFontTx/>
              <a:buNone/>
              <a:defRPr/>
            </a:pPr>
            <a:fld id="{6B986B16-26A0-4BC0-8D3C-2549A1CA85F3}" type="slidenum">
              <a:rPr lang="en-US" altLang="en-US" sz="1440">
                <a:solidFill>
                  <a:srgbClr val="FFFFFF"/>
                </a:solidFill>
                <a:latin typeface="Arial" panose="020B0604020202020204" pitchFamily="34" charset="0"/>
              </a:rPr>
              <a:pPr algn="l">
                <a:spcBef>
                  <a:spcPct val="0"/>
                </a:spcBef>
                <a:buFontTx/>
                <a:buNone/>
                <a:defRPr/>
              </a:pPr>
              <a:t>41</a:t>
            </a:fld>
            <a:endParaRPr lang="en-US" altLang="en-US" sz="1440">
              <a:solidFill>
                <a:srgbClr val="FFFFFF"/>
              </a:solidFill>
              <a:latin typeface="Arial" panose="020B0604020202020204" pitchFamily="34" charset="0"/>
            </a:endParaRPr>
          </a:p>
        </p:txBody>
      </p:sp>
      <p:sp>
        <p:nvSpPr>
          <p:cNvPr id="95235" name="Oval 2">
            <a:extLst>
              <a:ext uri="{FF2B5EF4-FFF2-40B4-BE49-F238E27FC236}">
                <a16:creationId xmlns:a16="http://schemas.microsoft.com/office/drawing/2014/main" xmlns="" id="{3294D96D-88FB-4A18-879E-7BCD57E966A9}"/>
              </a:ext>
            </a:extLst>
          </p:cNvPr>
          <p:cNvSpPr>
            <a:spLocks noChangeArrowheads="1"/>
          </p:cNvSpPr>
          <p:nvPr/>
        </p:nvSpPr>
        <p:spPr bwMode="auto">
          <a:xfrm>
            <a:off x="4372293" y="2308860"/>
            <a:ext cx="3497580" cy="96012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endParaRPr lang="en-US" altLang="en-US" sz="2160" b="0">
              <a:solidFill>
                <a:srgbClr val="000000"/>
              </a:solidFill>
              <a:latin typeface="Arial" panose="020B0604020202020204" pitchFamily="34" charset="0"/>
            </a:endParaRPr>
          </a:p>
        </p:txBody>
      </p:sp>
      <p:sp>
        <p:nvSpPr>
          <p:cNvPr id="95236" name="Rectangle 3">
            <a:extLst>
              <a:ext uri="{FF2B5EF4-FFF2-40B4-BE49-F238E27FC236}">
                <a16:creationId xmlns:a16="http://schemas.microsoft.com/office/drawing/2014/main" xmlns="" id="{37419590-D421-416C-B1AB-6744BE6A7BE1}"/>
              </a:ext>
            </a:extLst>
          </p:cNvPr>
          <p:cNvSpPr>
            <a:spLocks noGrp="1" noChangeArrowheads="1"/>
          </p:cNvSpPr>
          <p:nvPr>
            <p:ph type="title"/>
          </p:nvPr>
        </p:nvSpPr>
        <p:spPr>
          <a:xfrm>
            <a:off x="1408416" y="97869"/>
            <a:ext cx="9157301" cy="852035"/>
          </a:xfrm>
        </p:spPr>
        <p:txBody>
          <a:bodyPr/>
          <a:lstStyle/>
          <a:p>
            <a:pPr rtl="0" eaLnBrk="1" hangingPunct="1"/>
            <a:r>
              <a:rPr lang="en-US" altLang="en-US" dirty="0"/>
              <a:t>El matrimonio ideal (sanado)</a:t>
            </a:r>
            <a:r>
              <a:rPr lang="en-US" altLang="en-US" sz="3600" dirty="0"/>
              <a:t/>
            </a:r>
            <a:br>
              <a:rPr lang="en-US" altLang="en-US" sz="3600" dirty="0"/>
            </a:br>
            <a:r>
              <a:rPr lang="en-US" altLang="en-US" sz="3360" b="0" dirty="0"/>
              <a:t>(</a:t>
            </a:r>
            <a:r>
              <a:rPr lang="en-US" altLang="en-US" sz="3360" b="0" dirty="0" err="1"/>
              <a:t>Ef</a:t>
            </a:r>
            <a:r>
              <a:rPr lang="en-US" altLang="en-US" sz="3360" b="0" dirty="0"/>
              <a:t> </a:t>
            </a:r>
            <a:r>
              <a:rPr lang="en-US" altLang="en-US" sz="3360" b="0" dirty="0"/>
              <a:t>5:22-33)</a:t>
            </a:r>
            <a:endParaRPr lang="en-US" altLang="en-US" sz="3600" b="0" dirty="0"/>
          </a:p>
        </p:txBody>
      </p:sp>
      <p:sp>
        <p:nvSpPr>
          <p:cNvPr id="121860" name="Text Box 4">
            <a:extLst>
              <a:ext uri="{FF2B5EF4-FFF2-40B4-BE49-F238E27FC236}">
                <a16:creationId xmlns:a16="http://schemas.microsoft.com/office/drawing/2014/main" xmlns="" id="{7604F691-A4B8-413B-AF39-2E28AE2AC1C6}"/>
              </a:ext>
            </a:extLst>
          </p:cNvPr>
          <p:cNvSpPr txBox="1">
            <a:spLocks noChangeArrowheads="1"/>
          </p:cNvSpPr>
          <p:nvPr/>
        </p:nvSpPr>
        <p:spPr bwMode="auto">
          <a:xfrm>
            <a:off x="2324895" y="1234441"/>
            <a:ext cx="1888659" cy="48013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2520" i="1">
                <a:solidFill>
                  <a:srgbClr val="000000"/>
                </a:solidFill>
                <a:latin typeface="Arial" panose="020B0604020202020204" pitchFamily="34" charset="0"/>
              </a:rPr>
              <a:t>En Cristo...</a:t>
            </a:r>
          </a:p>
        </p:txBody>
      </p:sp>
      <p:sp>
        <p:nvSpPr>
          <p:cNvPr id="95238" name="Text Box 5">
            <a:extLst>
              <a:ext uri="{FF2B5EF4-FFF2-40B4-BE49-F238E27FC236}">
                <a16:creationId xmlns:a16="http://schemas.microsoft.com/office/drawing/2014/main" xmlns="" id="{6B089146-CA07-4362-A4D6-081F8DFE5686}"/>
              </a:ext>
            </a:extLst>
          </p:cNvPr>
          <p:cNvSpPr txBox="1">
            <a:spLocks noChangeArrowheads="1"/>
          </p:cNvSpPr>
          <p:nvPr/>
        </p:nvSpPr>
        <p:spPr bwMode="auto">
          <a:xfrm>
            <a:off x="4440874" y="2583180"/>
            <a:ext cx="92365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2160">
                <a:solidFill>
                  <a:srgbClr val="000000"/>
                </a:solidFill>
                <a:latin typeface="Arial" panose="020B0604020202020204" pitchFamily="34" charset="0"/>
              </a:rPr>
              <a:t>Mujer</a:t>
            </a:r>
          </a:p>
        </p:txBody>
      </p:sp>
      <p:sp>
        <p:nvSpPr>
          <p:cNvPr id="95239" name="Text Box 6">
            <a:extLst>
              <a:ext uri="{FF2B5EF4-FFF2-40B4-BE49-F238E27FC236}">
                <a16:creationId xmlns:a16="http://schemas.microsoft.com/office/drawing/2014/main" xmlns="" id="{8A05D169-7D61-486B-8098-317E317A7553}"/>
              </a:ext>
            </a:extLst>
          </p:cNvPr>
          <p:cNvSpPr txBox="1">
            <a:spLocks noChangeArrowheads="1"/>
          </p:cNvSpPr>
          <p:nvPr/>
        </p:nvSpPr>
        <p:spPr bwMode="auto">
          <a:xfrm>
            <a:off x="6714835" y="2581885"/>
            <a:ext cx="12330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2160">
                <a:solidFill>
                  <a:srgbClr val="000000"/>
                </a:solidFill>
                <a:latin typeface="Arial" panose="020B0604020202020204" pitchFamily="34" charset="0"/>
              </a:rPr>
              <a:t>Hombre</a:t>
            </a:r>
          </a:p>
        </p:txBody>
      </p:sp>
      <p:sp>
        <p:nvSpPr>
          <p:cNvPr id="95240" name="Text Box 7">
            <a:extLst>
              <a:ext uri="{FF2B5EF4-FFF2-40B4-BE49-F238E27FC236}">
                <a16:creationId xmlns:a16="http://schemas.microsoft.com/office/drawing/2014/main" xmlns="" id="{178DC41C-FB6D-4D7A-B9C2-18CE1B993178}"/>
              </a:ext>
            </a:extLst>
          </p:cNvPr>
          <p:cNvSpPr txBox="1">
            <a:spLocks noChangeArrowheads="1"/>
          </p:cNvSpPr>
          <p:nvPr/>
        </p:nvSpPr>
        <p:spPr bwMode="auto">
          <a:xfrm>
            <a:off x="5685324" y="2441735"/>
            <a:ext cx="8515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1800" dirty="0" err="1">
                <a:solidFill>
                  <a:srgbClr val="000000"/>
                </a:solidFill>
                <a:latin typeface="Arial" panose="020B0604020202020204" pitchFamily="34" charset="0"/>
              </a:rPr>
              <a:t>ayuda</a:t>
            </a:r>
            <a:endParaRPr lang="en-US" altLang="en-US" sz="1800" dirty="0">
              <a:solidFill>
                <a:srgbClr val="000000"/>
              </a:solidFill>
              <a:latin typeface="Arial" panose="020B0604020202020204" pitchFamily="34" charset="0"/>
            </a:endParaRPr>
          </a:p>
        </p:txBody>
      </p:sp>
      <p:sp>
        <p:nvSpPr>
          <p:cNvPr id="95241" name="Line 8">
            <a:extLst>
              <a:ext uri="{FF2B5EF4-FFF2-40B4-BE49-F238E27FC236}">
                <a16:creationId xmlns:a16="http://schemas.microsoft.com/office/drawing/2014/main" xmlns="" id="{483855EC-DF60-4A11-918E-97FC78E48213}"/>
              </a:ext>
            </a:extLst>
          </p:cNvPr>
          <p:cNvSpPr>
            <a:spLocks noChangeShapeType="1"/>
          </p:cNvSpPr>
          <p:nvPr/>
        </p:nvSpPr>
        <p:spPr bwMode="auto">
          <a:xfrm>
            <a:off x="5556012" y="2787080"/>
            <a:ext cx="1234440"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42" name="Text Box 9">
            <a:extLst>
              <a:ext uri="{FF2B5EF4-FFF2-40B4-BE49-F238E27FC236}">
                <a16:creationId xmlns:a16="http://schemas.microsoft.com/office/drawing/2014/main" xmlns="" id="{D5674F9F-BC83-4F0F-8E3D-8D459D1D8BDE}"/>
              </a:ext>
            </a:extLst>
          </p:cNvPr>
          <p:cNvSpPr txBox="1">
            <a:spLocks noChangeArrowheads="1"/>
          </p:cNvSpPr>
          <p:nvPr/>
        </p:nvSpPr>
        <p:spPr bwMode="auto">
          <a:xfrm>
            <a:off x="5410994" y="2814637"/>
            <a:ext cx="1524776"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2160" i="1">
                <a:solidFill>
                  <a:srgbClr val="000099"/>
                </a:solidFill>
                <a:latin typeface="Arial" panose="020B0604020202020204" pitchFamily="34" charset="0"/>
              </a:rPr>
              <a:t>Una carne</a:t>
            </a:r>
          </a:p>
        </p:txBody>
      </p:sp>
      <p:sp>
        <p:nvSpPr>
          <p:cNvPr id="95243" name="Text Box 10">
            <a:extLst>
              <a:ext uri="{FF2B5EF4-FFF2-40B4-BE49-F238E27FC236}">
                <a16:creationId xmlns:a16="http://schemas.microsoft.com/office/drawing/2014/main" xmlns="" id="{016616C3-323E-4D81-BEDA-E29B170C9396}"/>
              </a:ext>
            </a:extLst>
          </p:cNvPr>
          <p:cNvSpPr txBox="1">
            <a:spLocks noChangeArrowheads="1"/>
          </p:cNvSpPr>
          <p:nvPr/>
        </p:nvSpPr>
        <p:spPr bwMode="auto">
          <a:xfrm>
            <a:off x="2050576" y="2593182"/>
            <a:ext cx="7745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1800" b="0">
                <a:solidFill>
                  <a:srgbClr val="FFFFFF"/>
                </a:solidFill>
                <a:latin typeface="Arial" panose="020B0604020202020204" pitchFamily="34" charset="0"/>
              </a:rPr>
              <a:t>Niños</a:t>
            </a:r>
          </a:p>
        </p:txBody>
      </p:sp>
      <p:sp>
        <p:nvSpPr>
          <p:cNvPr id="95244" name="Text Box 11">
            <a:extLst>
              <a:ext uri="{FF2B5EF4-FFF2-40B4-BE49-F238E27FC236}">
                <a16:creationId xmlns:a16="http://schemas.microsoft.com/office/drawing/2014/main" xmlns="" id="{D3F5B8EF-346B-4243-B2D2-6DF29AC5E3D2}"/>
              </a:ext>
            </a:extLst>
          </p:cNvPr>
          <p:cNvSpPr txBox="1">
            <a:spLocks noChangeArrowheads="1"/>
          </p:cNvSpPr>
          <p:nvPr/>
        </p:nvSpPr>
        <p:spPr bwMode="auto">
          <a:xfrm>
            <a:off x="8769157" y="2597468"/>
            <a:ext cx="141897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160" dirty="0">
                <a:solidFill>
                  <a:srgbClr val="FFFFFF"/>
                </a:solidFill>
                <a:latin typeface="Arial" panose="020B0604020202020204" pitchFamily="34" charset="0"/>
              </a:rPr>
              <a:t>Tierra</a:t>
            </a:r>
          </a:p>
          <a:p>
            <a:pPr algn="ctr" fontAlgn="base">
              <a:spcBef>
                <a:spcPct val="0"/>
              </a:spcBef>
              <a:spcAft>
                <a:spcPct val="0"/>
              </a:spcAft>
              <a:buFontTx/>
              <a:buNone/>
              <a:defRPr/>
            </a:pPr>
            <a:r>
              <a:rPr lang="en-US" altLang="en-US" sz="2160" dirty="0">
                <a:solidFill>
                  <a:srgbClr val="FFFFFF"/>
                </a:solidFill>
                <a:latin typeface="Arial" panose="020B0604020202020204" pitchFamily="34" charset="0"/>
              </a:rPr>
              <a:t>(</a:t>
            </a:r>
            <a:r>
              <a:rPr lang="en-US" altLang="en-US" sz="2160" dirty="0" err="1">
                <a:solidFill>
                  <a:srgbClr val="FFFFFF"/>
                </a:solidFill>
                <a:latin typeface="Arial" panose="020B0604020202020204" pitchFamily="34" charset="0"/>
              </a:rPr>
              <a:t>espinos</a:t>
            </a:r>
            <a:r>
              <a:rPr lang="en-US" altLang="en-US" sz="2160" dirty="0">
                <a:solidFill>
                  <a:srgbClr val="FFFFFF"/>
                </a:solidFill>
                <a:latin typeface="Arial" panose="020B0604020202020204" pitchFamily="34" charset="0"/>
              </a:rPr>
              <a:t>)</a:t>
            </a:r>
          </a:p>
        </p:txBody>
      </p:sp>
      <p:sp>
        <p:nvSpPr>
          <p:cNvPr id="95245" name="Line 12">
            <a:extLst>
              <a:ext uri="{FF2B5EF4-FFF2-40B4-BE49-F238E27FC236}">
                <a16:creationId xmlns:a16="http://schemas.microsoft.com/office/drawing/2014/main" xmlns="" id="{3CC3F38F-71B6-44F9-AEAE-62104D18171D}"/>
              </a:ext>
            </a:extLst>
          </p:cNvPr>
          <p:cNvSpPr>
            <a:spLocks noChangeShapeType="1"/>
          </p:cNvSpPr>
          <p:nvPr/>
        </p:nvSpPr>
        <p:spPr bwMode="auto">
          <a:xfrm flipH="1">
            <a:off x="3137853" y="2788920"/>
            <a:ext cx="1234440" cy="0"/>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46" name="Line 13">
            <a:extLst>
              <a:ext uri="{FF2B5EF4-FFF2-40B4-BE49-F238E27FC236}">
                <a16:creationId xmlns:a16="http://schemas.microsoft.com/office/drawing/2014/main" xmlns="" id="{7739F71B-E9F7-4363-B47E-0E11A947F292}"/>
              </a:ext>
            </a:extLst>
          </p:cNvPr>
          <p:cNvSpPr>
            <a:spLocks noChangeShapeType="1"/>
          </p:cNvSpPr>
          <p:nvPr/>
        </p:nvSpPr>
        <p:spPr bwMode="auto">
          <a:xfrm>
            <a:off x="7869873" y="2788920"/>
            <a:ext cx="1028700" cy="0"/>
          </a:xfrm>
          <a:prstGeom prst="line">
            <a:avLst/>
          </a:prstGeom>
          <a:noFill/>
          <a:ln w="28575">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47" name="Text Box 14">
            <a:extLst>
              <a:ext uri="{FF2B5EF4-FFF2-40B4-BE49-F238E27FC236}">
                <a16:creationId xmlns:a16="http://schemas.microsoft.com/office/drawing/2014/main" xmlns="" id="{EA96D726-E4D9-43AF-A74D-34DCCB44F44A}"/>
              </a:ext>
            </a:extLst>
          </p:cNvPr>
          <p:cNvSpPr txBox="1">
            <a:spLocks noChangeArrowheads="1"/>
          </p:cNvSpPr>
          <p:nvPr/>
        </p:nvSpPr>
        <p:spPr bwMode="auto">
          <a:xfrm>
            <a:off x="7806045" y="2760346"/>
            <a:ext cx="98777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1440" dirty="0">
                <a:solidFill>
                  <a:srgbClr val="FFFFFF"/>
                </a:solidFill>
                <a:latin typeface="Arial" panose="020B0604020202020204" pitchFamily="34" charset="0"/>
              </a:rPr>
              <a:t>“</a:t>
            </a:r>
            <a:r>
              <a:rPr lang="en-US" altLang="en-US" sz="1440" dirty="0" err="1">
                <a:solidFill>
                  <a:srgbClr val="FFFFFF"/>
                </a:solidFill>
                <a:latin typeface="Arial" panose="020B0604020202020204" pitchFamily="34" charset="0"/>
              </a:rPr>
              <a:t>ejercer</a:t>
            </a:r>
            <a:r>
              <a:rPr lang="en-US" altLang="en-US" sz="1440" dirty="0">
                <a:solidFill>
                  <a:srgbClr val="FFFFFF"/>
                </a:solidFill>
                <a:latin typeface="Arial" panose="020B0604020202020204" pitchFamily="34" charset="0"/>
              </a:rPr>
              <a:t> </a:t>
            </a:r>
            <a:br>
              <a:rPr lang="en-US" altLang="en-US" sz="1440" dirty="0">
                <a:solidFill>
                  <a:srgbClr val="FFFFFF"/>
                </a:solidFill>
                <a:latin typeface="Arial" panose="020B0604020202020204" pitchFamily="34" charset="0"/>
              </a:rPr>
            </a:br>
            <a:r>
              <a:rPr lang="en-US" altLang="en-US" sz="1440" dirty="0" err="1">
                <a:solidFill>
                  <a:srgbClr val="FFFFFF"/>
                </a:solidFill>
                <a:latin typeface="Arial" panose="020B0604020202020204" pitchFamily="34" charset="0"/>
              </a:rPr>
              <a:t>dominio</a:t>
            </a:r>
            <a:r>
              <a:rPr lang="en-US" altLang="en-US" sz="1440" dirty="0">
                <a:solidFill>
                  <a:srgbClr val="FFFFFF"/>
                </a:solidFill>
                <a:latin typeface="Arial" panose="020B0604020202020204" pitchFamily="34" charset="0"/>
              </a:rPr>
              <a:t>"</a:t>
            </a:r>
          </a:p>
        </p:txBody>
      </p:sp>
      <p:sp>
        <p:nvSpPr>
          <p:cNvPr id="95248" name="Text Box 15">
            <a:extLst>
              <a:ext uri="{FF2B5EF4-FFF2-40B4-BE49-F238E27FC236}">
                <a16:creationId xmlns:a16="http://schemas.microsoft.com/office/drawing/2014/main" xmlns="" id="{9128834F-BE5D-4281-8C1A-4D77FB766BE1}"/>
              </a:ext>
            </a:extLst>
          </p:cNvPr>
          <p:cNvSpPr txBox="1">
            <a:spLocks noChangeArrowheads="1"/>
          </p:cNvSpPr>
          <p:nvPr/>
        </p:nvSpPr>
        <p:spPr bwMode="auto">
          <a:xfrm>
            <a:off x="3085277" y="2760346"/>
            <a:ext cx="1516762"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1440" dirty="0">
                <a:solidFill>
                  <a:srgbClr val="FFFFFF"/>
                </a:solidFill>
                <a:latin typeface="Arial" panose="020B0604020202020204" pitchFamily="34" charset="0"/>
              </a:rPr>
              <a:t>“</a:t>
            </a:r>
            <a:r>
              <a:rPr lang="en-US" altLang="en-US" sz="1440" dirty="0" err="1">
                <a:solidFill>
                  <a:srgbClr val="FFFFFF"/>
                </a:solidFill>
                <a:latin typeface="Arial" panose="020B0604020202020204" pitchFamily="34" charset="0"/>
              </a:rPr>
              <a:t>ser</a:t>
            </a:r>
            <a:r>
              <a:rPr lang="en-US" altLang="en-US" sz="1440" dirty="0">
                <a:solidFill>
                  <a:srgbClr val="FFFFFF"/>
                </a:solidFill>
                <a:latin typeface="Arial" panose="020B0604020202020204" pitchFamily="34" charset="0"/>
              </a:rPr>
              <a:t> </a:t>
            </a:r>
            <a:r>
              <a:rPr lang="en-US" altLang="en-US" sz="1440" dirty="0" err="1">
                <a:solidFill>
                  <a:srgbClr val="FFFFFF"/>
                </a:solidFill>
                <a:latin typeface="Arial" panose="020B0604020202020204" pitchFamily="34" charset="0"/>
              </a:rPr>
              <a:t>fecundos</a:t>
            </a:r>
            <a:r>
              <a:rPr lang="en-US" altLang="en-US" sz="1440" dirty="0">
                <a:solidFill>
                  <a:srgbClr val="FFFFFF"/>
                </a:solidFill>
                <a:latin typeface="Arial" panose="020B0604020202020204" pitchFamily="34" charset="0"/>
              </a:rPr>
              <a:t>”</a:t>
            </a:r>
          </a:p>
        </p:txBody>
      </p:sp>
      <p:sp>
        <p:nvSpPr>
          <p:cNvPr id="121872" name="Text Box 16">
            <a:extLst>
              <a:ext uri="{FF2B5EF4-FFF2-40B4-BE49-F238E27FC236}">
                <a16:creationId xmlns:a16="http://schemas.microsoft.com/office/drawing/2014/main" xmlns="" id="{27B5906D-9616-4FA7-BDDC-5E1B12840BB3}"/>
              </a:ext>
            </a:extLst>
          </p:cNvPr>
          <p:cNvSpPr txBox="1">
            <a:spLocks noChangeArrowheads="1"/>
          </p:cNvSpPr>
          <p:nvPr/>
        </p:nvSpPr>
        <p:spPr bwMode="auto">
          <a:xfrm>
            <a:off x="610394" y="4229098"/>
            <a:ext cx="10972800" cy="213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09550" indent="-209550">
              <a:spcBef>
                <a:spcPct val="20000"/>
              </a:spcBef>
              <a:buChar char="•"/>
              <a:defRPr sz="3200" b="1">
                <a:solidFill>
                  <a:schemeClr val="bg1"/>
                </a:solidFill>
                <a:latin typeface="Calibri" panose="020F0502020204030204" pitchFamily="34" charset="0"/>
                <a:cs typeface="Calibri" panose="020F0502020204030204" pitchFamily="34" charset="0"/>
              </a:defRPr>
            </a:lvl1pPr>
            <a:lvl2pPr marL="574675" indent="-250825">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lnSpc>
                <a:spcPct val="120000"/>
              </a:lnSpc>
              <a:spcBef>
                <a:spcPct val="0"/>
              </a:spcBef>
              <a:spcAft>
                <a:spcPct val="0"/>
              </a:spcAft>
              <a:defRPr/>
            </a:pPr>
            <a:r>
              <a:rPr lang="en-US" altLang="en-US" sz="2400" dirty="0">
                <a:solidFill>
                  <a:srgbClr val="FFFFFF"/>
                </a:solidFill>
                <a:latin typeface="Arial" panose="020B0604020202020204" pitchFamily="34" charset="0"/>
              </a:rPr>
              <a:t>Las necesidades del marido y de la mujer son </a:t>
            </a:r>
            <a:r>
              <a:rPr lang="en-US" altLang="en-US" sz="2400" dirty="0" err="1">
                <a:solidFill>
                  <a:srgbClr val="FFFFFF"/>
                </a:solidFill>
                <a:latin typeface="Arial" panose="020B0604020202020204" pitchFamily="34" charset="0"/>
              </a:rPr>
              <a:t>satisfechas</a:t>
            </a:r>
            <a:r>
              <a:rPr lang="en-US" altLang="en-US" sz="2400" dirty="0">
                <a:solidFill>
                  <a:srgbClr val="FFFFFF"/>
                </a:solidFill>
                <a:latin typeface="Arial" panose="020B0604020202020204" pitchFamily="34" charset="0"/>
              </a:rPr>
              <a:t> por el otro:</a:t>
            </a:r>
          </a:p>
          <a:p>
            <a:pPr lvl="1" fontAlgn="base">
              <a:lnSpc>
                <a:spcPct val="120000"/>
              </a:lnSpc>
              <a:spcBef>
                <a:spcPct val="0"/>
              </a:spcBef>
              <a:spcAft>
                <a:spcPct val="0"/>
              </a:spcAft>
              <a:buFontTx/>
              <a:buChar char="•"/>
              <a:defRPr/>
            </a:pPr>
            <a:r>
              <a:rPr lang="en-US" altLang="en-US" sz="1920" dirty="0">
                <a:solidFill>
                  <a:srgbClr val="FFFFFF"/>
                </a:solidFill>
                <a:latin typeface="Arial" panose="020B0604020202020204" pitchFamily="34" charset="0"/>
              </a:rPr>
              <a:t>La </a:t>
            </a:r>
            <a:r>
              <a:rPr lang="en-US" altLang="en-US" sz="1920" dirty="0" err="1">
                <a:solidFill>
                  <a:srgbClr val="FFFFFF"/>
                </a:solidFill>
                <a:latin typeface="Arial" panose="020B0604020202020204" pitchFamily="34" charset="0"/>
              </a:rPr>
              <a:t>sumisión</a:t>
            </a:r>
            <a:r>
              <a:rPr lang="en-US" altLang="en-US" sz="1920" dirty="0">
                <a:solidFill>
                  <a:srgbClr val="FFFFFF"/>
                </a:solidFill>
                <a:latin typeface="Arial" panose="020B0604020202020204" pitchFamily="34" charset="0"/>
              </a:rPr>
              <a:t> de la </a:t>
            </a:r>
            <a:r>
              <a:rPr lang="en-US" altLang="en-US" sz="1920" dirty="0" err="1">
                <a:solidFill>
                  <a:srgbClr val="FFFFFF"/>
                </a:solidFill>
                <a:latin typeface="Arial" panose="020B0604020202020204" pitchFamily="34" charset="0"/>
              </a:rPr>
              <a:t>esposa</a:t>
            </a:r>
            <a:r>
              <a:rPr lang="en-US" altLang="en-US" sz="1920" dirty="0">
                <a:solidFill>
                  <a:srgbClr val="FFFFFF"/>
                </a:solidFill>
                <a:latin typeface="Arial" panose="020B0604020202020204" pitchFamily="34" charset="0"/>
              </a:rPr>
              <a:t> </a:t>
            </a:r>
            <a:r>
              <a:rPr lang="en-US" altLang="en-US" sz="1920" dirty="0" err="1">
                <a:solidFill>
                  <a:srgbClr val="FFFFFF"/>
                </a:solidFill>
                <a:latin typeface="Arial" panose="020B0604020202020204" pitchFamily="34" charset="0"/>
              </a:rPr>
              <a:t>satisface</a:t>
            </a:r>
            <a:r>
              <a:rPr lang="en-US" altLang="en-US" sz="1920" dirty="0">
                <a:solidFill>
                  <a:srgbClr val="FFFFFF"/>
                </a:solidFill>
                <a:latin typeface="Arial" panose="020B0604020202020204" pitchFamily="34" charset="0"/>
              </a:rPr>
              <a:t> la tendencia “natural” del hombre a </a:t>
            </a:r>
            <a:r>
              <a:rPr lang="en-US" altLang="en-US" sz="1920" dirty="0" err="1">
                <a:solidFill>
                  <a:srgbClr val="FFFFFF"/>
                </a:solidFill>
                <a:latin typeface="Arial" panose="020B0604020202020204" pitchFamily="34" charset="0"/>
              </a:rPr>
              <a:t>gobernar</a:t>
            </a:r>
            <a:endParaRPr lang="en-US" altLang="en-US" sz="1920" dirty="0">
              <a:solidFill>
                <a:srgbClr val="FFFFFF"/>
              </a:solidFill>
              <a:latin typeface="Arial" panose="020B0604020202020204" pitchFamily="34" charset="0"/>
            </a:endParaRPr>
          </a:p>
          <a:p>
            <a:pPr lvl="1" fontAlgn="base">
              <a:lnSpc>
                <a:spcPct val="120000"/>
              </a:lnSpc>
              <a:spcBef>
                <a:spcPct val="0"/>
              </a:spcBef>
              <a:spcAft>
                <a:spcPct val="0"/>
              </a:spcAft>
              <a:buFontTx/>
              <a:buChar char="•"/>
              <a:defRPr/>
            </a:pPr>
            <a:r>
              <a:rPr lang="en-US" altLang="en-US" sz="1920" dirty="0">
                <a:solidFill>
                  <a:srgbClr val="FFFFFF"/>
                </a:solidFill>
                <a:latin typeface="Arial" panose="020B0604020202020204" pitchFamily="34" charset="0"/>
              </a:rPr>
              <a:t>El </a:t>
            </a:r>
            <a:r>
              <a:rPr lang="en-US" altLang="en-US" sz="1920" dirty="0" err="1">
                <a:solidFill>
                  <a:srgbClr val="FFFFFF"/>
                </a:solidFill>
                <a:latin typeface="Arial" panose="020B0604020202020204" pitchFamily="34" charset="0"/>
              </a:rPr>
              <a:t>amor</a:t>
            </a:r>
            <a:r>
              <a:rPr lang="en-US" altLang="en-US" sz="1920" dirty="0">
                <a:solidFill>
                  <a:srgbClr val="FFFFFF"/>
                </a:solidFill>
                <a:latin typeface="Arial" panose="020B0604020202020204" pitchFamily="34" charset="0"/>
              </a:rPr>
              <a:t> sacrificial del </a:t>
            </a:r>
            <a:r>
              <a:rPr lang="en-US" altLang="en-US" sz="1920" dirty="0" err="1">
                <a:solidFill>
                  <a:srgbClr val="FFFFFF"/>
                </a:solidFill>
                <a:latin typeface="Arial" panose="020B0604020202020204" pitchFamily="34" charset="0"/>
              </a:rPr>
              <a:t>marido</a:t>
            </a:r>
            <a:r>
              <a:rPr lang="en-US" altLang="en-US" sz="1920" dirty="0">
                <a:solidFill>
                  <a:srgbClr val="FFFFFF"/>
                </a:solidFill>
                <a:latin typeface="Arial" panose="020B0604020202020204" pitchFamily="34" charset="0"/>
              </a:rPr>
              <a:t> </a:t>
            </a:r>
            <a:r>
              <a:rPr lang="en-US" altLang="en-US" sz="1920" dirty="0" err="1">
                <a:solidFill>
                  <a:srgbClr val="FFFFFF"/>
                </a:solidFill>
                <a:latin typeface="Arial" panose="020B0604020202020204" pitchFamily="34" charset="0"/>
              </a:rPr>
              <a:t>satisface</a:t>
            </a:r>
            <a:r>
              <a:rPr lang="en-US" altLang="en-US" sz="1920" dirty="0">
                <a:solidFill>
                  <a:srgbClr val="FFFFFF"/>
                </a:solidFill>
                <a:latin typeface="Arial" panose="020B0604020202020204" pitchFamily="34" charset="0"/>
              </a:rPr>
              <a:t> la dependencia emocional “natural” de la </a:t>
            </a:r>
            <a:r>
              <a:rPr lang="en-US" altLang="en-US" sz="1920" dirty="0" err="1">
                <a:solidFill>
                  <a:srgbClr val="FFFFFF"/>
                </a:solidFill>
                <a:latin typeface="Arial" panose="020B0604020202020204" pitchFamily="34" charset="0"/>
              </a:rPr>
              <a:t>mujer</a:t>
            </a:r>
            <a:r>
              <a:rPr lang="en-US" altLang="en-US" sz="1920" dirty="0">
                <a:solidFill>
                  <a:srgbClr val="FFFFFF"/>
                </a:solidFill>
                <a:latin typeface="Arial" panose="020B0604020202020204" pitchFamily="34" charset="0"/>
              </a:rPr>
              <a:t>.</a:t>
            </a:r>
          </a:p>
          <a:p>
            <a:pPr fontAlgn="base">
              <a:lnSpc>
                <a:spcPct val="120000"/>
              </a:lnSpc>
              <a:spcBef>
                <a:spcPct val="0"/>
              </a:spcBef>
              <a:spcAft>
                <a:spcPct val="0"/>
              </a:spcAft>
              <a:defRPr/>
            </a:pPr>
            <a:r>
              <a:rPr lang="en-US" altLang="en-US" sz="2400" dirty="0">
                <a:solidFill>
                  <a:srgbClr val="FFFFFF"/>
                </a:solidFill>
                <a:latin typeface="Arial" panose="020B0604020202020204" pitchFamily="34" charset="0"/>
              </a:rPr>
              <a:t>Las </a:t>
            </a:r>
            <a:r>
              <a:rPr lang="en-US" altLang="en-US" sz="2400" dirty="0" err="1">
                <a:solidFill>
                  <a:srgbClr val="FFFFFF"/>
                </a:solidFill>
                <a:latin typeface="Arial" panose="020B0604020202020204" pitchFamily="34" charset="0"/>
              </a:rPr>
              <a:t>consecuencias</a:t>
            </a:r>
            <a:r>
              <a:rPr lang="en-US" altLang="en-US" sz="2400" dirty="0">
                <a:solidFill>
                  <a:srgbClr val="FFFFFF"/>
                </a:solidFill>
                <a:latin typeface="Arial" panose="020B0604020202020204" pitchFamily="34" charset="0"/>
              </a:rPr>
              <a:t> de la </a:t>
            </a:r>
            <a:r>
              <a:rPr lang="en-US" altLang="en-US" sz="2400" dirty="0" err="1">
                <a:solidFill>
                  <a:srgbClr val="FFFFFF"/>
                </a:solidFill>
                <a:latin typeface="Arial" panose="020B0604020202020204" pitchFamily="34" charset="0"/>
              </a:rPr>
              <a:t>caída</a:t>
            </a:r>
            <a:r>
              <a:rPr lang="en-US" altLang="en-US" sz="2400" dirty="0">
                <a:solidFill>
                  <a:srgbClr val="FFFFFF"/>
                </a:solidFill>
                <a:latin typeface="Arial" panose="020B0604020202020204" pitchFamily="34" charset="0"/>
              </a:rPr>
              <a:t> son </a:t>
            </a:r>
            <a:r>
              <a:rPr lang="en-US" altLang="en-US" sz="2400" dirty="0" err="1">
                <a:solidFill>
                  <a:srgbClr val="FFFFFF"/>
                </a:solidFill>
                <a:latin typeface="Arial" panose="020B0604020202020204" pitchFamily="34" charset="0"/>
              </a:rPr>
              <a:t>mitigadas</a:t>
            </a:r>
            <a:r>
              <a:rPr lang="en-US" altLang="en-US" sz="2400" dirty="0">
                <a:solidFill>
                  <a:srgbClr val="FFFFFF"/>
                </a:solidFill>
                <a:latin typeface="Arial" panose="020B0604020202020204" pitchFamily="34" charset="0"/>
              </a:rPr>
              <a:t> por el carácter del “</a:t>
            </a:r>
            <a:r>
              <a:rPr lang="en-US" altLang="en-US" sz="2400" dirty="0" err="1">
                <a:solidFill>
                  <a:srgbClr val="FFFFFF"/>
                </a:solidFill>
                <a:latin typeface="Arial" panose="020B0604020202020204" pitchFamily="34" charset="0"/>
              </a:rPr>
              <a:t>nuevo</a:t>
            </a:r>
            <a:r>
              <a:rPr lang="en-US" altLang="en-US" sz="2400" dirty="0">
                <a:solidFill>
                  <a:srgbClr val="FFFFFF"/>
                </a:solidFill>
                <a:latin typeface="Arial" panose="020B0604020202020204" pitchFamily="34" charset="0"/>
              </a:rPr>
              <a:t> hombre”.</a:t>
            </a:r>
            <a:endParaRPr lang="en-US" altLang="en-US" sz="1920" dirty="0">
              <a:solidFill>
                <a:srgbClr val="FFFFFF"/>
              </a:solidFill>
              <a:latin typeface="Arial" panose="020B0604020202020204" pitchFamily="34" charset="0"/>
            </a:endParaRPr>
          </a:p>
        </p:txBody>
      </p:sp>
      <p:sp>
        <p:nvSpPr>
          <p:cNvPr id="95250" name="Freeform 17">
            <a:extLst>
              <a:ext uri="{FF2B5EF4-FFF2-40B4-BE49-F238E27FC236}">
                <a16:creationId xmlns:a16="http://schemas.microsoft.com/office/drawing/2014/main" xmlns="" id="{3F0B941B-0152-4AC5-B9A7-885F230074CE}"/>
              </a:ext>
            </a:extLst>
          </p:cNvPr>
          <p:cNvSpPr>
            <a:spLocks/>
          </p:cNvSpPr>
          <p:nvPr/>
        </p:nvSpPr>
        <p:spPr bwMode="auto">
          <a:xfrm>
            <a:off x="4999514" y="1897380"/>
            <a:ext cx="2194560" cy="754380"/>
          </a:xfrm>
          <a:custGeom>
            <a:avLst/>
            <a:gdLst>
              <a:gd name="T0" fmla="*/ 2147483646 w 1584"/>
              <a:gd name="T1" fmla="*/ 2147483646 h 432"/>
              <a:gd name="T2" fmla="*/ 2147483646 w 1584"/>
              <a:gd name="T3" fmla="*/ 0 h 432"/>
              <a:gd name="T4" fmla="*/ 0 w 1584"/>
              <a:gd name="T5" fmla="*/ 2147483646 h 432"/>
              <a:gd name="T6" fmla="*/ 0 60000 65536"/>
              <a:gd name="T7" fmla="*/ 0 60000 65536"/>
              <a:gd name="T8" fmla="*/ 0 60000 65536"/>
            </a:gdLst>
            <a:ahLst/>
            <a:cxnLst>
              <a:cxn ang="T6">
                <a:pos x="T0" y="T1"/>
              </a:cxn>
              <a:cxn ang="T7">
                <a:pos x="T2" y="T3"/>
              </a:cxn>
              <a:cxn ang="T8">
                <a:pos x="T4" y="T5"/>
              </a:cxn>
            </a:cxnLst>
            <a:rect l="0" t="0" r="r" b="b"/>
            <a:pathLst>
              <a:path w="1584" h="432">
                <a:moveTo>
                  <a:pt x="1584" y="432"/>
                </a:moveTo>
                <a:cubicBezTo>
                  <a:pt x="1308" y="216"/>
                  <a:pt x="1032" y="0"/>
                  <a:pt x="768" y="0"/>
                </a:cubicBezTo>
                <a:cubicBezTo>
                  <a:pt x="504" y="0"/>
                  <a:pt x="252" y="216"/>
                  <a:pt x="0" y="432"/>
                </a:cubicBez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51" name="Text Box 18">
            <a:extLst>
              <a:ext uri="{FF2B5EF4-FFF2-40B4-BE49-F238E27FC236}">
                <a16:creationId xmlns:a16="http://schemas.microsoft.com/office/drawing/2014/main" xmlns="" id="{772C7810-3DCE-47A2-9E38-593B92BA126E}"/>
              </a:ext>
            </a:extLst>
          </p:cNvPr>
          <p:cNvSpPr txBox="1">
            <a:spLocks noChangeArrowheads="1"/>
          </p:cNvSpPr>
          <p:nvPr/>
        </p:nvSpPr>
        <p:spPr bwMode="auto">
          <a:xfrm>
            <a:off x="5448536" y="1485901"/>
            <a:ext cx="1265090" cy="75713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160" dirty="0" err="1">
                <a:solidFill>
                  <a:srgbClr val="FFFFFF"/>
                </a:solidFill>
                <a:latin typeface="Arial" panose="020B0604020202020204" pitchFamily="34" charset="0"/>
              </a:rPr>
              <a:t>Ejercer</a:t>
            </a:r>
            <a:r>
              <a:rPr lang="en-US" altLang="en-US" sz="2160" dirty="0">
                <a:solidFill>
                  <a:srgbClr val="FFFFFF"/>
                </a:solidFill>
                <a:latin typeface="Arial" panose="020B0604020202020204" pitchFamily="34" charset="0"/>
              </a:rPr>
              <a:t/>
            </a:r>
            <a:br>
              <a:rPr lang="en-US" altLang="en-US" sz="2160" dirty="0">
                <a:solidFill>
                  <a:srgbClr val="FFFFFF"/>
                </a:solidFill>
                <a:latin typeface="Arial" panose="020B0604020202020204" pitchFamily="34" charset="0"/>
              </a:rPr>
            </a:br>
            <a:r>
              <a:rPr lang="en-US" altLang="en-US" sz="2160" dirty="0" err="1">
                <a:solidFill>
                  <a:srgbClr val="FFFFFF"/>
                </a:solidFill>
                <a:latin typeface="Arial" panose="020B0604020202020204" pitchFamily="34" charset="0"/>
              </a:rPr>
              <a:t>dominio</a:t>
            </a:r>
            <a:endParaRPr lang="en-US" altLang="en-US" sz="2160" dirty="0">
              <a:solidFill>
                <a:srgbClr val="FFFFFF"/>
              </a:solidFill>
              <a:latin typeface="Arial" panose="020B0604020202020204" pitchFamily="34" charset="0"/>
            </a:endParaRPr>
          </a:p>
        </p:txBody>
      </p:sp>
      <p:sp>
        <p:nvSpPr>
          <p:cNvPr id="95252" name="Freeform 19">
            <a:extLst>
              <a:ext uri="{FF2B5EF4-FFF2-40B4-BE49-F238E27FC236}">
                <a16:creationId xmlns:a16="http://schemas.microsoft.com/office/drawing/2014/main" xmlns="" id="{2E80731E-565B-4A06-84C3-44A55B42C984}"/>
              </a:ext>
            </a:extLst>
          </p:cNvPr>
          <p:cNvSpPr>
            <a:spLocks/>
          </p:cNvSpPr>
          <p:nvPr/>
        </p:nvSpPr>
        <p:spPr bwMode="auto">
          <a:xfrm>
            <a:off x="4999514" y="2926080"/>
            <a:ext cx="2263140" cy="754380"/>
          </a:xfrm>
          <a:custGeom>
            <a:avLst/>
            <a:gdLst>
              <a:gd name="T0" fmla="*/ 0 w 1584"/>
              <a:gd name="T1" fmla="*/ 0 h 432"/>
              <a:gd name="T2" fmla="*/ 2147483646 w 1584"/>
              <a:gd name="T3" fmla="*/ 2147483646 h 432"/>
              <a:gd name="T4" fmla="*/ 2147483646 w 1584"/>
              <a:gd name="T5" fmla="*/ 0 h 432"/>
              <a:gd name="T6" fmla="*/ 0 60000 65536"/>
              <a:gd name="T7" fmla="*/ 0 60000 65536"/>
              <a:gd name="T8" fmla="*/ 0 60000 65536"/>
            </a:gdLst>
            <a:ahLst/>
            <a:cxnLst>
              <a:cxn ang="T6">
                <a:pos x="T0" y="T1"/>
              </a:cxn>
              <a:cxn ang="T7">
                <a:pos x="T2" y="T3"/>
              </a:cxn>
              <a:cxn ang="T8">
                <a:pos x="T4" y="T5"/>
              </a:cxn>
            </a:cxnLst>
            <a:rect l="0" t="0" r="r" b="b"/>
            <a:pathLst>
              <a:path w="1584" h="432">
                <a:moveTo>
                  <a:pt x="0" y="0"/>
                </a:moveTo>
                <a:cubicBezTo>
                  <a:pt x="252" y="216"/>
                  <a:pt x="504" y="432"/>
                  <a:pt x="768" y="432"/>
                </a:cubicBezTo>
                <a:cubicBezTo>
                  <a:pt x="1032" y="432"/>
                  <a:pt x="1308" y="216"/>
                  <a:pt x="1584" y="0"/>
                </a:cubicBez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53" name="Text Box 20">
            <a:extLst>
              <a:ext uri="{FF2B5EF4-FFF2-40B4-BE49-F238E27FC236}">
                <a16:creationId xmlns:a16="http://schemas.microsoft.com/office/drawing/2014/main" xmlns="" id="{10411857-59D7-4DD6-BCBE-ECAE88ED32B1}"/>
              </a:ext>
            </a:extLst>
          </p:cNvPr>
          <p:cNvSpPr txBox="1">
            <a:spLocks noChangeArrowheads="1"/>
          </p:cNvSpPr>
          <p:nvPr/>
        </p:nvSpPr>
        <p:spPr bwMode="auto">
          <a:xfrm>
            <a:off x="5609915" y="3363277"/>
            <a:ext cx="1016624" cy="4247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160" dirty="0" err="1">
                <a:solidFill>
                  <a:srgbClr val="FFFFFF"/>
                </a:solidFill>
                <a:latin typeface="Arial" panose="020B0604020202020204" pitchFamily="34" charset="0"/>
              </a:rPr>
              <a:t>Deseo</a:t>
            </a:r>
            <a:endParaRPr lang="en-US" altLang="en-US" sz="2160" dirty="0">
              <a:solidFill>
                <a:srgbClr val="FFFFFF"/>
              </a:solidFill>
              <a:latin typeface="Arial" panose="020B0604020202020204" pitchFamily="34" charset="0"/>
            </a:endParaRPr>
          </a:p>
        </p:txBody>
      </p:sp>
      <p:sp>
        <p:nvSpPr>
          <p:cNvPr id="95254" name="Freeform 21">
            <a:extLst>
              <a:ext uri="{FF2B5EF4-FFF2-40B4-BE49-F238E27FC236}">
                <a16:creationId xmlns:a16="http://schemas.microsoft.com/office/drawing/2014/main" xmlns="" id="{8EFB04E8-1577-46E7-8925-2B553C934AEE}"/>
              </a:ext>
            </a:extLst>
          </p:cNvPr>
          <p:cNvSpPr>
            <a:spLocks/>
          </p:cNvSpPr>
          <p:nvPr/>
        </p:nvSpPr>
        <p:spPr bwMode="auto">
          <a:xfrm>
            <a:off x="7399814" y="1897380"/>
            <a:ext cx="1851660" cy="754380"/>
          </a:xfrm>
          <a:custGeom>
            <a:avLst/>
            <a:gdLst>
              <a:gd name="T0" fmla="*/ 0 w 1296"/>
              <a:gd name="T1" fmla="*/ 2147483646 h 528"/>
              <a:gd name="T2" fmla="*/ 2147483646 w 1296"/>
              <a:gd name="T3" fmla="*/ 0 h 528"/>
              <a:gd name="T4" fmla="*/ 2147483646 w 1296"/>
              <a:gd name="T5" fmla="*/ 2147483646 h 528"/>
              <a:gd name="T6" fmla="*/ 0 60000 65536"/>
              <a:gd name="T7" fmla="*/ 0 60000 65536"/>
              <a:gd name="T8" fmla="*/ 0 60000 65536"/>
            </a:gdLst>
            <a:ahLst/>
            <a:cxnLst>
              <a:cxn ang="T6">
                <a:pos x="T0" y="T1"/>
              </a:cxn>
              <a:cxn ang="T7">
                <a:pos x="T2" y="T3"/>
              </a:cxn>
              <a:cxn ang="T8">
                <a:pos x="T4" y="T5"/>
              </a:cxn>
            </a:cxnLst>
            <a:rect l="0" t="0" r="r" b="b"/>
            <a:pathLst>
              <a:path w="1296" h="528">
                <a:moveTo>
                  <a:pt x="0" y="528"/>
                </a:moveTo>
                <a:cubicBezTo>
                  <a:pt x="228" y="264"/>
                  <a:pt x="456" y="0"/>
                  <a:pt x="672" y="0"/>
                </a:cubicBezTo>
                <a:cubicBezTo>
                  <a:pt x="888" y="0"/>
                  <a:pt x="1092" y="264"/>
                  <a:pt x="1296" y="528"/>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55" name="Text Box 22">
            <a:extLst>
              <a:ext uri="{FF2B5EF4-FFF2-40B4-BE49-F238E27FC236}">
                <a16:creationId xmlns:a16="http://schemas.microsoft.com/office/drawing/2014/main" xmlns="" id="{E59039FB-4681-4042-945C-B25AB65669CF}"/>
              </a:ext>
            </a:extLst>
          </p:cNvPr>
          <p:cNvSpPr txBox="1">
            <a:spLocks noChangeArrowheads="1"/>
          </p:cNvSpPr>
          <p:nvPr/>
        </p:nvSpPr>
        <p:spPr bwMode="auto">
          <a:xfrm>
            <a:off x="7774295" y="1785937"/>
            <a:ext cx="1171282" cy="4247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160" dirty="0" err="1">
                <a:solidFill>
                  <a:srgbClr val="FFFFFF"/>
                </a:solidFill>
                <a:latin typeface="Arial" panose="020B0604020202020204" pitchFamily="34" charset="0"/>
              </a:rPr>
              <a:t>Trabajo</a:t>
            </a:r>
            <a:endParaRPr lang="en-US" altLang="en-US" sz="2160" dirty="0">
              <a:solidFill>
                <a:srgbClr val="FFFFFF"/>
              </a:solidFill>
              <a:latin typeface="Arial" panose="020B0604020202020204" pitchFamily="34" charset="0"/>
            </a:endParaRPr>
          </a:p>
        </p:txBody>
      </p:sp>
      <p:sp>
        <p:nvSpPr>
          <p:cNvPr id="95256" name="Freeform 23">
            <a:extLst>
              <a:ext uri="{FF2B5EF4-FFF2-40B4-BE49-F238E27FC236}">
                <a16:creationId xmlns:a16="http://schemas.microsoft.com/office/drawing/2014/main" xmlns="" id="{C3F20B38-D0EB-417E-90D2-D7C196D0133F}"/>
              </a:ext>
            </a:extLst>
          </p:cNvPr>
          <p:cNvSpPr>
            <a:spLocks/>
          </p:cNvSpPr>
          <p:nvPr/>
        </p:nvSpPr>
        <p:spPr bwMode="auto">
          <a:xfrm>
            <a:off x="2804954" y="1965960"/>
            <a:ext cx="1988820" cy="685800"/>
          </a:xfrm>
          <a:custGeom>
            <a:avLst/>
            <a:gdLst>
              <a:gd name="T0" fmla="*/ 2147483646 w 1392"/>
              <a:gd name="T1" fmla="*/ 2147483646 h 480"/>
              <a:gd name="T2" fmla="*/ 2147483646 w 1392"/>
              <a:gd name="T3" fmla="*/ 0 h 480"/>
              <a:gd name="T4" fmla="*/ 0 w 1392"/>
              <a:gd name="T5" fmla="*/ 2147483646 h 480"/>
              <a:gd name="T6" fmla="*/ 0 60000 65536"/>
              <a:gd name="T7" fmla="*/ 0 60000 65536"/>
              <a:gd name="T8" fmla="*/ 0 60000 65536"/>
            </a:gdLst>
            <a:ahLst/>
            <a:cxnLst>
              <a:cxn ang="T6">
                <a:pos x="T0" y="T1"/>
              </a:cxn>
              <a:cxn ang="T7">
                <a:pos x="T2" y="T3"/>
              </a:cxn>
              <a:cxn ang="T8">
                <a:pos x="T4" y="T5"/>
              </a:cxn>
            </a:cxnLst>
            <a:rect l="0" t="0" r="r" b="b"/>
            <a:pathLst>
              <a:path w="1392" h="480">
                <a:moveTo>
                  <a:pt x="1392" y="480"/>
                </a:moveTo>
                <a:cubicBezTo>
                  <a:pt x="1148" y="240"/>
                  <a:pt x="904" y="0"/>
                  <a:pt x="672" y="0"/>
                </a:cubicBezTo>
                <a:cubicBezTo>
                  <a:pt x="440" y="0"/>
                  <a:pt x="220" y="240"/>
                  <a:pt x="0" y="48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57" name="Text Box 24">
            <a:extLst>
              <a:ext uri="{FF2B5EF4-FFF2-40B4-BE49-F238E27FC236}">
                <a16:creationId xmlns:a16="http://schemas.microsoft.com/office/drawing/2014/main" xmlns="" id="{1611C52D-31ED-4CA7-945B-35A0F8F4786A}"/>
              </a:ext>
            </a:extLst>
          </p:cNvPr>
          <p:cNvSpPr txBox="1">
            <a:spLocks noChangeArrowheads="1"/>
          </p:cNvSpPr>
          <p:nvPr/>
        </p:nvSpPr>
        <p:spPr bwMode="auto">
          <a:xfrm>
            <a:off x="3299748" y="1854517"/>
            <a:ext cx="909223" cy="4247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160">
                <a:solidFill>
                  <a:srgbClr val="FFFFFF"/>
                </a:solidFill>
                <a:latin typeface="Arial" panose="020B0604020202020204" pitchFamily="34" charset="0"/>
              </a:rPr>
              <a:t>Dolor</a:t>
            </a:r>
          </a:p>
        </p:txBody>
      </p:sp>
      <p:grpSp>
        <p:nvGrpSpPr>
          <p:cNvPr id="121881" name="Group 25">
            <a:extLst>
              <a:ext uri="{FF2B5EF4-FFF2-40B4-BE49-F238E27FC236}">
                <a16:creationId xmlns:a16="http://schemas.microsoft.com/office/drawing/2014/main" xmlns="" id="{AC0A4CCC-F6E3-4E6D-95F7-73DC3F4C11BA}"/>
              </a:ext>
            </a:extLst>
          </p:cNvPr>
          <p:cNvGrpSpPr>
            <a:grpSpLocks/>
          </p:cNvGrpSpPr>
          <p:nvPr/>
        </p:nvGrpSpPr>
        <p:grpSpPr bwMode="auto">
          <a:xfrm>
            <a:off x="4862354" y="2926081"/>
            <a:ext cx="2468880" cy="1121570"/>
            <a:chOff x="2016" y="1824"/>
            <a:chExt cx="1728" cy="785"/>
          </a:xfrm>
        </p:grpSpPr>
        <p:sp>
          <p:nvSpPr>
            <p:cNvPr id="95268" name="Freeform 26">
              <a:extLst>
                <a:ext uri="{FF2B5EF4-FFF2-40B4-BE49-F238E27FC236}">
                  <a16:creationId xmlns:a16="http://schemas.microsoft.com/office/drawing/2014/main" xmlns="" id="{FCB5E5E1-1C95-41E5-893F-DC96790033BE}"/>
                </a:ext>
              </a:extLst>
            </p:cNvPr>
            <p:cNvSpPr>
              <a:spLocks/>
            </p:cNvSpPr>
            <p:nvPr/>
          </p:nvSpPr>
          <p:spPr bwMode="auto">
            <a:xfrm>
              <a:off x="2016" y="1824"/>
              <a:ext cx="1728" cy="720"/>
            </a:xfrm>
            <a:custGeom>
              <a:avLst/>
              <a:gdLst>
                <a:gd name="T0" fmla="*/ 1728 w 1728"/>
                <a:gd name="T1" fmla="*/ 0 h 720"/>
                <a:gd name="T2" fmla="*/ 912 w 1728"/>
                <a:gd name="T3" fmla="*/ 720 h 720"/>
                <a:gd name="T4" fmla="*/ 0 w 1728"/>
                <a:gd name="T5" fmla="*/ 0 h 720"/>
                <a:gd name="T6" fmla="*/ 0 60000 65536"/>
                <a:gd name="T7" fmla="*/ 0 60000 65536"/>
                <a:gd name="T8" fmla="*/ 0 60000 65536"/>
              </a:gdLst>
              <a:ahLst/>
              <a:cxnLst>
                <a:cxn ang="T6">
                  <a:pos x="T0" y="T1"/>
                </a:cxn>
                <a:cxn ang="T7">
                  <a:pos x="T2" y="T3"/>
                </a:cxn>
                <a:cxn ang="T8">
                  <a:pos x="T4" y="T5"/>
                </a:cxn>
              </a:cxnLst>
              <a:rect l="0" t="0" r="r" b="b"/>
              <a:pathLst>
                <a:path w="1728" h="720">
                  <a:moveTo>
                    <a:pt x="1728" y="0"/>
                  </a:moveTo>
                  <a:cubicBezTo>
                    <a:pt x="1464" y="360"/>
                    <a:pt x="1200" y="720"/>
                    <a:pt x="912" y="720"/>
                  </a:cubicBezTo>
                  <a:cubicBezTo>
                    <a:pt x="624" y="720"/>
                    <a:pt x="312" y="360"/>
                    <a:pt x="0" y="0"/>
                  </a:cubicBezTo>
                </a:path>
              </a:pathLst>
            </a:custGeom>
            <a:noFill/>
            <a:ln w="3810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69" name="Text Box 27">
              <a:extLst>
                <a:ext uri="{FF2B5EF4-FFF2-40B4-BE49-F238E27FC236}">
                  <a16:creationId xmlns:a16="http://schemas.microsoft.com/office/drawing/2014/main" xmlns="" id="{4FDBC22C-A525-401F-BC16-8F32121FDA08}"/>
                </a:ext>
              </a:extLst>
            </p:cNvPr>
            <p:cNvSpPr txBox="1">
              <a:spLocks noChangeArrowheads="1"/>
            </p:cNvSpPr>
            <p:nvPr/>
          </p:nvSpPr>
          <p:spPr bwMode="auto">
            <a:xfrm>
              <a:off x="2530" y="2273"/>
              <a:ext cx="758" cy="33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2520" dirty="0">
                  <a:solidFill>
                    <a:srgbClr val="FFFFCC"/>
                  </a:solidFill>
                  <a:latin typeface="Arial" panose="020B0604020202020204" pitchFamily="34" charset="0"/>
                </a:rPr>
                <a:t>Amen</a:t>
              </a:r>
            </a:p>
          </p:txBody>
        </p:sp>
      </p:grpSp>
      <p:grpSp>
        <p:nvGrpSpPr>
          <p:cNvPr id="121884" name="Group 28">
            <a:extLst>
              <a:ext uri="{FF2B5EF4-FFF2-40B4-BE49-F238E27FC236}">
                <a16:creationId xmlns:a16="http://schemas.microsoft.com/office/drawing/2014/main" xmlns="" id="{D9620060-066F-4C9F-BA6C-0B070B402A01}"/>
              </a:ext>
            </a:extLst>
          </p:cNvPr>
          <p:cNvGrpSpPr>
            <a:grpSpLocks/>
          </p:cNvGrpSpPr>
          <p:nvPr/>
        </p:nvGrpSpPr>
        <p:grpSpPr bwMode="auto">
          <a:xfrm>
            <a:off x="4862355" y="1715929"/>
            <a:ext cx="2468880" cy="935831"/>
            <a:chOff x="2016" y="977"/>
            <a:chExt cx="1728" cy="655"/>
          </a:xfrm>
        </p:grpSpPr>
        <p:sp>
          <p:nvSpPr>
            <p:cNvPr id="95266" name="Freeform 29">
              <a:extLst>
                <a:ext uri="{FF2B5EF4-FFF2-40B4-BE49-F238E27FC236}">
                  <a16:creationId xmlns:a16="http://schemas.microsoft.com/office/drawing/2014/main" xmlns="" id="{55A34917-6DD9-4B03-8BD2-D61370D624D3}"/>
                </a:ext>
              </a:extLst>
            </p:cNvPr>
            <p:cNvSpPr>
              <a:spLocks/>
            </p:cNvSpPr>
            <p:nvPr/>
          </p:nvSpPr>
          <p:spPr bwMode="auto">
            <a:xfrm>
              <a:off x="2016" y="1008"/>
              <a:ext cx="1728" cy="624"/>
            </a:xfrm>
            <a:custGeom>
              <a:avLst/>
              <a:gdLst>
                <a:gd name="T0" fmla="*/ 0 w 1632"/>
                <a:gd name="T1" fmla="*/ 13074 h 576"/>
                <a:gd name="T2" fmla="*/ 7584 w 1632"/>
                <a:gd name="T3" fmla="*/ 0 h 576"/>
                <a:gd name="T4" fmla="*/ 15177 w 1632"/>
                <a:gd name="T5" fmla="*/ 13074 h 576"/>
                <a:gd name="T6" fmla="*/ 0 60000 65536"/>
                <a:gd name="T7" fmla="*/ 0 60000 65536"/>
                <a:gd name="T8" fmla="*/ 0 60000 65536"/>
              </a:gdLst>
              <a:ahLst/>
              <a:cxnLst>
                <a:cxn ang="T6">
                  <a:pos x="T0" y="T1"/>
                </a:cxn>
                <a:cxn ang="T7">
                  <a:pos x="T2" y="T3"/>
                </a:cxn>
                <a:cxn ang="T8">
                  <a:pos x="T4" y="T5"/>
                </a:cxn>
              </a:cxnLst>
              <a:rect l="0" t="0" r="r" b="b"/>
              <a:pathLst>
                <a:path w="1632" h="576">
                  <a:moveTo>
                    <a:pt x="0" y="576"/>
                  </a:moveTo>
                  <a:cubicBezTo>
                    <a:pt x="272" y="288"/>
                    <a:pt x="544" y="0"/>
                    <a:pt x="816" y="0"/>
                  </a:cubicBezTo>
                  <a:cubicBezTo>
                    <a:pt x="1088" y="0"/>
                    <a:pt x="1360" y="288"/>
                    <a:pt x="1632" y="576"/>
                  </a:cubicBezTo>
                </a:path>
              </a:pathLst>
            </a:custGeom>
            <a:noFill/>
            <a:ln w="3810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67" name="Text Box 30">
              <a:extLst>
                <a:ext uri="{FF2B5EF4-FFF2-40B4-BE49-F238E27FC236}">
                  <a16:creationId xmlns:a16="http://schemas.microsoft.com/office/drawing/2014/main" xmlns="" id="{6B1B036D-C5C3-4A16-B5F1-79813CFE67C5}"/>
                </a:ext>
              </a:extLst>
            </p:cNvPr>
            <p:cNvSpPr txBox="1">
              <a:spLocks noChangeArrowheads="1"/>
            </p:cNvSpPr>
            <p:nvPr/>
          </p:nvSpPr>
          <p:spPr bwMode="auto">
            <a:xfrm>
              <a:off x="2224" y="977"/>
              <a:ext cx="1334" cy="33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2520" dirty="0" err="1">
                  <a:solidFill>
                    <a:srgbClr val="FFFFCC"/>
                  </a:solidFill>
                  <a:latin typeface="Arial" panose="020B0604020202020204" pitchFamily="34" charset="0"/>
                </a:rPr>
                <a:t>Som</a:t>
              </a:r>
              <a:r>
                <a:rPr lang="es-ES" altLang="en-US" sz="2520" dirty="0" err="1">
                  <a:solidFill>
                    <a:srgbClr val="FFFFCC"/>
                  </a:solidFill>
                  <a:latin typeface="Arial" panose="020B0604020202020204" pitchFamily="34" charset="0"/>
                </a:rPr>
                <a:t>étanse</a:t>
              </a:r>
              <a:endParaRPr lang="en-US" altLang="en-US" sz="2520" dirty="0">
                <a:solidFill>
                  <a:srgbClr val="FFFFCC"/>
                </a:solidFill>
                <a:latin typeface="Arial" panose="020B0604020202020204" pitchFamily="34" charset="0"/>
              </a:endParaRPr>
            </a:p>
          </p:txBody>
        </p:sp>
      </p:grpSp>
      <p:grpSp>
        <p:nvGrpSpPr>
          <p:cNvPr id="2" name="Group 1">
            <a:extLst>
              <a:ext uri="{FF2B5EF4-FFF2-40B4-BE49-F238E27FC236}">
                <a16:creationId xmlns:a16="http://schemas.microsoft.com/office/drawing/2014/main" xmlns="" id="{7458FACC-71AE-4123-A63F-12A91C78CCBD}"/>
              </a:ext>
            </a:extLst>
          </p:cNvPr>
          <p:cNvGrpSpPr>
            <a:grpSpLocks/>
          </p:cNvGrpSpPr>
          <p:nvPr/>
        </p:nvGrpSpPr>
        <p:grpSpPr bwMode="auto">
          <a:xfrm>
            <a:off x="2873536" y="2181703"/>
            <a:ext cx="1615916" cy="470058"/>
            <a:chOff x="2514600" y="2043113"/>
            <a:chExt cx="1795462" cy="522287"/>
          </a:xfrm>
        </p:grpSpPr>
        <p:sp>
          <p:nvSpPr>
            <p:cNvPr id="95264" name="Freeform 29">
              <a:extLst>
                <a:ext uri="{FF2B5EF4-FFF2-40B4-BE49-F238E27FC236}">
                  <a16:creationId xmlns:a16="http://schemas.microsoft.com/office/drawing/2014/main" xmlns="" id="{86C77404-DC68-4818-A2AF-A43CA47BD761}"/>
                </a:ext>
              </a:extLst>
            </p:cNvPr>
            <p:cNvSpPr>
              <a:spLocks/>
            </p:cNvSpPr>
            <p:nvPr/>
          </p:nvSpPr>
          <p:spPr bwMode="auto">
            <a:xfrm>
              <a:off x="2514600" y="2228850"/>
              <a:ext cx="1795462" cy="336550"/>
            </a:xfrm>
            <a:custGeom>
              <a:avLst/>
              <a:gdLst>
                <a:gd name="T0" fmla="*/ 0 w 1632"/>
                <a:gd name="T1" fmla="*/ 2147483646 h 576"/>
                <a:gd name="T2" fmla="*/ 2147483646 w 1632"/>
                <a:gd name="T3" fmla="*/ 0 h 576"/>
                <a:gd name="T4" fmla="*/ 2147483646 w 1632"/>
                <a:gd name="T5" fmla="*/ 2147483646 h 576"/>
                <a:gd name="T6" fmla="*/ 0 60000 65536"/>
                <a:gd name="T7" fmla="*/ 0 60000 65536"/>
                <a:gd name="T8" fmla="*/ 0 60000 65536"/>
              </a:gdLst>
              <a:ahLst/>
              <a:cxnLst>
                <a:cxn ang="T6">
                  <a:pos x="T0" y="T1"/>
                </a:cxn>
                <a:cxn ang="T7">
                  <a:pos x="T2" y="T3"/>
                </a:cxn>
                <a:cxn ang="T8">
                  <a:pos x="T4" y="T5"/>
                </a:cxn>
              </a:cxnLst>
              <a:rect l="0" t="0" r="r" b="b"/>
              <a:pathLst>
                <a:path w="1632" h="576">
                  <a:moveTo>
                    <a:pt x="0" y="576"/>
                  </a:moveTo>
                  <a:cubicBezTo>
                    <a:pt x="272" y="288"/>
                    <a:pt x="544" y="0"/>
                    <a:pt x="816" y="0"/>
                  </a:cubicBezTo>
                  <a:cubicBezTo>
                    <a:pt x="1088" y="0"/>
                    <a:pt x="1360" y="288"/>
                    <a:pt x="1632" y="576"/>
                  </a:cubicBezTo>
                </a:path>
              </a:pathLst>
            </a:custGeom>
            <a:noFill/>
            <a:ln w="38100" cmpd="sng">
              <a:solidFill>
                <a:srgbClr val="66FF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65" name="Text Box 30">
              <a:extLst>
                <a:ext uri="{FF2B5EF4-FFF2-40B4-BE49-F238E27FC236}">
                  <a16:creationId xmlns:a16="http://schemas.microsoft.com/office/drawing/2014/main" xmlns="" id="{7C8075BC-02F7-4108-8AF3-FBFF41B884E3}"/>
                </a:ext>
              </a:extLst>
            </p:cNvPr>
            <p:cNvSpPr txBox="1">
              <a:spLocks noChangeArrowheads="1"/>
            </p:cNvSpPr>
            <p:nvPr/>
          </p:nvSpPr>
          <p:spPr bwMode="auto">
            <a:xfrm>
              <a:off x="2961151" y="2043113"/>
              <a:ext cx="1082394" cy="410369"/>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spcBef>
                  <a:spcPct val="0"/>
                </a:spcBef>
                <a:spcAft>
                  <a:spcPct val="0"/>
                </a:spcAft>
                <a:buFontTx/>
                <a:buNone/>
                <a:defRPr/>
              </a:pPr>
              <a:r>
                <a:rPr lang="en-US" altLang="en-US" sz="1800" b="0" dirty="0" err="1">
                  <a:solidFill>
                    <a:srgbClr val="000000"/>
                  </a:solidFill>
                  <a:latin typeface="Arial" panose="020B0604020202020204" pitchFamily="34" charset="0"/>
                </a:rPr>
                <a:t>Honren</a:t>
              </a:r>
              <a:endParaRPr lang="en-US" altLang="en-US" sz="2520" b="0" dirty="0">
                <a:solidFill>
                  <a:srgbClr val="000000"/>
                </a:solidFill>
                <a:latin typeface="Arial" panose="020B0604020202020204" pitchFamily="34" charset="0"/>
              </a:endParaRPr>
            </a:p>
          </p:txBody>
        </p:sp>
      </p:grpSp>
      <p:grpSp>
        <p:nvGrpSpPr>
          <p:cNvPr id="3" name="Group 2">
            <a:extLst>
              <a:ext uri="{FF2B5EF4-FFF2-40B4-BE49-F238E27FC236}">
                <a16:creationId xmlns:a16="http://schemas.microsoft.com/office/drawing/2014/main" xmlns="" id="{7A500BAD-82D2-4E96-ACC3-465154A75A42}"/>
              </a:ext>
            </a:extLst>
          </p:cNvPr>
          <p:cNvGrpSpPr>
            <a:grpSpLocks/>
          </p:cNvGrpSpPr>
          <p:nvPr/>
        </p:nvGrpSpPr>
        <p:grpSpPr bwMode="auto">
          <a:xfrm>
            <a:off x="2830673" y="2938935"/>
            <a:ext cx="1757363" cy="1265741"/>
            <a:chOff x="2467537" y="2884897"/>
            <a:chExt cx="1952063" cy="1404554"/>
          </a:xfrm>
        </p:grpSpPr>
        <p:sp>
          <p:nvSpPr>
            <p:cNvPr id="95262" name="Freeform 29">
              <a:extLst>
                <a:ext uri="{FF2B5EF4-FFF2-40B4-BE49-F238E27FC236}">
                  <a16:creationId xmlns:a16="http://schemas.microsoft.com/office/drawing/2014/main" xmlns="" id="{36C3A287-D4DF-4718-81B4-2EC7CC6EB8A0}"/>
                </a:ext>
              </a:extLst>
            </p:cNvPr>
            <p:cNvSpPr>
              <a:spLocks/>
            </p:cNvSpPr>
            <p:nvPr/>
          </p:nvSpPr>
          <p:spPr bwMode="auto">
            <a:xfrm flipH="1" flipV="1">
              <a:off x="2467537" y="2884897"/>
              <a:ext cx="1920081" cy="471077"/>
            </a:xfrm>
            <a:custGeom>
              <a:avLst/>
              <a:gdLst>
                <a:gd name="T0" fmla="*/ 0 w 1632"/>
                <a:gd name="T1" fmla="*/ 2147483646 h 576"/>
                <a:gd name="T2" fmla="*/ 2147483646 w 1632"/>
                <a:gd name="T3" fmla="*/ 0 h 576"/>
                <a:gd name="T4" fmla="*/ 2147483646 w 1632"/>
                <a:gd name="T5" fmla="*/ 2147483646 h 576"/>
                <a:gd name="T6" fmla="*/ 0 60000 65536"/>
                <a:gd name="T7" fmla="*/ 0 60000 65536"/>
                <a:gd name="T8" fmla="*/ 0 60000 65536"/>
              </a:gdLst>
              <a:ahLst/>
              <a:cxnLst>
                <a:cxn ang="T6">
                  <a:pos x="T0" y="T1"/>
                </a:cxn>
                <a:cxn ang="T7">
                  <a:pos x="T2" y="T3"/>
                </a:cxn>
                <a:cxn ang="T8">
                  <a:pos x="T4" y="T5"/>
                </a:cxn>
              </a:cxnLst>
              <a:rect l="0" t="0" r="r" b="b"/>
              <a:pathLst>
                <a:path w="1632" h="576">
                  <a:moveTo>
                    <a:pt x="0" y="576"/>
                  </a:moveTo>
                  <a:cubicBezTo>
                    <a:pt x="272" y="288"/>
                    <a:pt x="544" y="0"/>
                    <a:pt x="816" y="0"/>
                  </a:cubicBezTo>
                  <a:cubicBezTo>
                    <a:pt x="1088" y="0"/>
                    <a:pt x="1360" y="288"/>
                    <a:pt x="1632" y="576"/>
                  </a:cubicBezTo>
                </a:path>
              </a:pathLst>
            </a:custGeom>
            <a:noFill/>
            <a:ln w="38100" cmpd="sng">
              <a:solidFill>
                <a:srgbClr val="66FF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160">
                <a:solidFill>
                  <a:srgbClr val="000000"/>
                </a:solidFill>
              </a:endParaRPr>
            </a:p>
          </p:txBody>
        </p:sp>
        <p:sp>
          <p:nvSpPr>
            <p:cNvPr id="95263" name="Text Box 30">
              <a:extLst>
                <a:ext uri="{FF2B5EF4-FFF2-40B4-BE49-F238E27FC236}">
                  <a16:creationId xmlns:a16="http://schemas.microsoft.com/office/drawing/2014/main" xmlns="" id="{0817AA71-FF48-4D29-9633-CE55A81FDCDA}"/>
                </a:ext>
              </a:extLst>
            </p:cNvPr>
            <p:cNvSpPr txBox="1">
              <a:spLocks noChangeArrowheads="1"/>
            </p:cNvSpPr>
            <p:nvPr/>
          </p:nvSpPr>
          <p:spPr bwMode="auto">
            <a:xfrm>
              <a:off x="2546581" y="3080434"/>
              <a:ext cx="1873019" cy="120901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1620" b="0" dirty="0">
                  <a:solidFill>
                    <a:srgbClr val="000000"/>
                  </a:solidFill>
                  <a:latin typeface="Arial" panose="020B0604020202020204" pitchFamily="34" charset="0"/>
                </a:rPr>
                <a:t>Amen, </a:t>
              </a:r>
              <a:r>
                <a:rPr lang="en-US" altLang="en-US" sz="1620" b="0" dirty="0" err="1">
                  <a:solidFill>
                    <a:srgbClr val="000000"/>
                  </a:solidFill>
                  <a:latin typeface="Arial" panose="020B0604020202020204" pitchFamily="34" charset="0"/>
                </a:rPr>
                <a:t>disciplinen</a:t>
              </a:r>
              <a:r>
                <a:rPr lang="en-US" altLang="en-US" sz="1620" b="0" dirty="0">
                  <a:solidFill>
                    <a:srgbClr val="000000"/>
                  </a:solidFill>
                  <a:latin typeface="Arial" panose="020B0604020202020204" pitchFamily="34" charset="0"/>
                </a:rPr>
                <a:t>, </a:t>
              </a:r>
              <a:r>
                <a:rPr lang="en-US" altLang="en-US" sz="1620" b="0" dirty="0" err="1">
                  <a:solidFill>
                    <a:srgbClr val="000000"/>
                  </a:solidFill>
                  <a:latin typeface="Arial" panose="020B0604020202020204" pitchFamily="34" charset="0"/>
                </a:rPr>
                <a:t>sustenten</a:t>
              </a:r>
              <a:r>
                <a:rPr lang="en-US" altLang="en-US" sz="1620" b="0" dirty="0">
                  <a:solidFill>
                    <a:srgbClr val="000000"/>
                  </a:solidFill>
                  <a:latin typeface="Arial" panose="020B0604020202020204" pitchFamily="34" charset="0"/>
                </a:rPr>
                <a:t>, </a:t>
              </a:r>
              <a:r>
                <a:rPr lang="en-US" altLang="en-US" sz="1620" b="0" dirty="0" err="1">
                  <a:solidFill>
                    <a:srgbClr val="000000"/>
                  </a:solidFill>
                  <a:latin typeface="Arial" panose="020B0604020202020204" pitchFamily="34" charset="0"/>
                </a:rPr>
                <a:t>gobiernen</a:t>
              </a:r>
              <a:endParaRPr lang="en-US" altLang="en-US" sz="2160" b="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149285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dissolve">
                                      <p:cBhvr>
                                        <p:cTn id="7" dur="500"/>
                                        <p:tgtEl>
                                          <p:spTgt spid="12186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1884"/>
                                        </p:tgtEl>
                                        <p:attrNameLst>
                                          <p:attrName>style.visibility</p:attrName>
                                        </p:attrNameLst>
                                      </p:cBhvr>
                                      <p:to>
                                        <p:strVal val="visible"/>
                                      </p:to>
                                    </p:set>
                                    <p:animEffect transition="in" filter="wipe(left)">
                                      <p:cBhvr>
                                        <p:cTn id="11" dur="500"/>
                                        <p:tgtEl>
                                          <p:spTgt spid="1218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121881"/>
                                        </p:tgtEl>
                                        <p:attrNameLst>
                                          <p:attrName>style.visibility</p:attrName>
                                        </p:attrNameLst>
                                      </p:cBhvr>
                                      <p:to>
                                        <p:strVal val="visible"/>
                                      </p:to>
                                    </p:set>
                                    <p:animEffect transition="in" filter="wipe(right)">
                                      <p:cBhvr>
                                        <p:cTn id="16" dur="500"/>
                                        <p:tgtEl>
                                          <p:spTgt spid="12188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1872"/>
                                        </p:tgtEl>
                                        <p:attrNameLst>
                                          <p:attrName>style.visibility</p:attrName>
                                        </p:attrNameLst>
                                      </p:cBhvr>
                                      <p:to>
                                        <p:strVal val="visible"/>
                                      </p:to>
                                    </p:set>
                                    <p:animEffect transition="in" filter="dissolve">
                                      <p:cBhvr>
                                        <p:cTn id="20" dur="500"/>
                                        <p:tgtEl>
                                          <p:spTgt spid="1218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P spid="12187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C9A12-973C-4132-9443-660C1EE2BB71}"/>
              </a:ext>
            </a:extLst>
          </p:cNvPr>
          <p:cNvSpPr>
            <a:spLocks noGrp="1"/>
          </p:cNvSpPr>
          <p:nvPr>
            <p:ph type="title"/>
          </p:nvPr>
        </p:nvSpPr>
        <p:spPr>
          <a:xfrm>
            <a:off x="610394" y="76200"/>
            <a:ext cx="10972800" cy="609600"/>
          </a:xfrm>
        </p:spPr>
        <p:txBody>
          <a:bodyPr/>
          <a:lstStyle/>
          <a:p>
            <a:pPr algn="l" rtl="0"/>
            <a:r>
              <a:rPr lang="en-US" sz="4320" dirty="0"/>
              <a:t>Contexto de los </a:t>
            </a:r>
            <a:r>
              <a:rPr lang="en-US" sz="4320" dirty="0" err="1"/>
              <a:t>pasajes</a:t>
            </a:r>
            <a:r>
              <a:rPr lang="en-US" sz="4320" dirty="0"/>
              <a:t> </a:t>
            </a:r>
            <a:r>
              <a:rPr lang="en-US" sz="4320" dirty="0" err="1"/>
              <a:t>sobre</a:t>
            </a:r>
            <a:r>
              <a:rPr lang="en-US" sz="4320" dirty="0"/>
              <a:t> la </a:t>
            </a:r>
            <a:r>
              <a:rPr lang="en-US" sz="4320" dirty="0" err="1"/>
              <a:t>familia</a:t>
            </a:r>
            <a:r>
              <a:rPr lang="en-US" sz="4320" dirty="0"/>
              <a:t> </a:t>
            </a:r>
            <a:r>
              <a:rPr lang="en-US" sz="4320" dirty="0"/>
              <a:t>(</a:t>
            </a:r>
            <a:r>
              <a:rPr lang="en-US" sz="4320" dirty="0" err="1"/>
              <a:t>Ef</a:t>
            </a:r>
            <a:r>
              <a:rPr lang="en-US" sz="4320" dirty="0"/>
              <a:t> 4-6</a:t>
            </a:r>
            <a:r>
              <a:rPr lang="en-US" sz="4320" dirty="0"/>
              <a:t>)</a:t>
            </a:r>
          </a:p>
        </p:txBody>
      </p:sp>
      <p:sp>
        <p:nvSpPr>
          <p:cNvPr id="3" name="Content Placeholder 2">
            <a:extLst>
              <a:ext uri="{FF2B5EF4-FFF2-40B4-BE49-F238E27FC236}">
                <a16:creationId xmlns:a16="http://schemas.microsoft.com/office/drawing/2014/main" xmlns="" id="{DBD8F6CA-D11E-4928-BD01-B2E1084E66EA}"/>
              </a:ext>
            </a:extLst>
          </p:cNvPr>
          <p:cNvSpPr>
            <a:spLocks noGrp="1"/>
          </p:cNvSpPr>
          <p:nvPr>
            <p:ph idx="1"/>
          </p:nvPr>
        </p:nvSpPr>
        <p:spPr>
          <a:xfrm>
            <a:off x="976154" y="835660"/>
            <a:ext cx="7406640" cy="5577840"/>
          </a:xfrm>
        </p:spPr>
        <p:txBody>
          <a:bodyPr>
            <a:normAutofit fontScale="92500" lnSpcReduction="20000"/>
          </a:bodyPr>
          <a:lstStyle/>
          <a:p>
            <a:pPr algn="l" rtl="0"/>
            <a:r>
              <a:rPr lang="en-US" dirty="0"/>
              <a:t>Una transformación</a:t>
            </a:r>
          </a:p>
          <a:p>
            <a:pPr marL="691516" lvl="1" indent="-274320"/>
            <a:r>
              <a:rPr lang="en-US" b="0" dirty="0" smtClean="0"/>
              <a:t>…</a:t>
            </a:r>
            <a:r>
              <a:rPr lang="es-ES" b="0" dirty="0" smtClean="0"/>
              <a:t>en </a:t>
            </a:r>
            <a:r>
              <a:rPr lang="es-ES" b="0" dirty="0"/>
              <a:t>cuanto a </a:t>
            </a:r>
            <a:r>
              <a:rPr lang="es-ES" dirty="0">
                <a:solidFill>
                  <a:srgbClr val="FFFF00"/>
                </a:solidFill>
              </a:rPr>
              <a:t>la anterior manera de vivir</a:t>
            </a:r>
            <a:r>
              <a:rPr lang="es-ES" b="0" dirty="0"/>
              <a:t>, ustedes </a:t>
            </a:r>
            <a:r>
              <a:rPr lang="es-ES" dirty="0">
                <a:solidFill>
                  <a:srgbClr val="FFFF00"/>
                </a:solidFill>
              </a:rPr>
              <a:t>se despojen </a:t>
            </a:r>
            <a:r>
              <a:rPr lang="es-ES" b="0" dirty="0"/>
              <a:t>del viejo hombre, que se corrompe según los deseos engañosos, </a:t>
            </a:r>
            <a:r>
              <a:rPr lang="es-ES" b="0" dirty="0" smtClean="0"/>
              <a:t>23</a:t>
            </a:r>
            <a:r>
              <a:rPr lang="es-ES" b="0" dirty="0"/>
              <a:t>  y que </a:t>
            </a:r>
            <a:r>
              <a:rPr lang="es-ES" dirty="0">
                <a:solidFill>
                  <a:srgbClr val="FFFF00"/>
                </a:solidFill>
              </a:rPr>
              <a:t>sean renovados</a:t>
            </a:r>
            <a:r>
              <a:rPr lang="es-ES" b="0" dirty="0"/>
              <a:t> en el espíritu de su mente, </a:t>
            </a:r>
            <a:r>
              <a:rPr lang="es-ES" b="0" dirty="0" smtClean="0"/>
              <a:t>24</a:t>
            </a:r>
            <a:r>
              <a:rPr lang="es-ES" b="0" dirty="0"/>
              <a:t>  y </a:t>
            </a:r>
            <a:r>
              <a:rPr lang="es-ES" dirty="0">
                <a:solidFill>
                  <a:srgbClr val="FFFF00"/>
                </a:solidFill>
              </a:rPr>
              <a:t>se vistan del nuevo hombre</a:t>
            </a:r>
            <a:r>
              <a:rPr lang="es-ES" b="0" dirty="0"/>
              <a:t>, el cual, en la semejanza de Dios, ha sido creado en la justicia y santidad de la </a:t>
            </a:r>
            <a:r>
              <a:rPr lang="es-ES" b="0" dirty="0" smtClean="0"/>
              <a:t>verdad</a:t>
            </a:r>
            <a:r>
              <a:rPr lang="en-US" b="0" dirty="0" smtClean="0"/>
              <a:t>. </a:t>
            </a:r>
            <a:r>
              <a:rPr lang="en-US" b="0" dirty="0"/>
              <a:t>(4:22-24)</a:t>
            </a:r>
          </a:p>
          <a:p>
            <a:pPr marL="691516" lvl="1" indent="-274320"/>
            <a:r>
              <a:rPr lang="es-ES" b="0" dirty="0" smtClean="0"/>
              <a:t>Porque </a:t>
            </a:r>
            <a:r>
              <a:rPr lang="es-ES" dirty="0">
                <a:solidFill>
                  <a:srgbClr val="FFFF00"/>
                </a:solidFill>
              </a:rPr>
              <a:t>antes ustedes eran</a:t>
            </a:r>
            <a:r>
              <a:rPr lang="es-ES" b="0" dirty="0"/>
              <a:t> tinieblas, </a:t>
            </a:r>
            <a:r>
              <a:rPr lang="es-ES" dirty="0">
                <a:solidFill>
                  <a:srgbClr val="FFFF00"/>
                </a:solidFill>
              </a:rPr>
              <a:t>pero ahora </a:t>
            </a:r>
            <a:r>
              <a:rPr lang="es-ES" b="0" dirty="0"/>
              <a:t>son luz en el Señor; anden como hijos de luz. </a:t>
            </a:r>
            <a:r>
              <a:rPr lang="en-US" b="0" dirty="0" smtClean="0"/>
              <a:t>(</a:t>
            </a:r>
            <a:r>
              <a:rPr lang="en-US" b="0" dirty="0"/>
              <a:t>5:8)</a:t>
            </a:r>
            <a:endParaRPr lang="en-US" dirty="0"/>
          </a:p>
        </p:txBody>
      </p:sp>
      <p:sp>
        <p:nvSpPr>
          <p:cNvPr id="4" name="Slide Number Placeholder 3">
            <a:extLst>
              <a:ext uri="{FF2B5EF4-FFF2-40B4-BE49-F238E27FC236}">
                <a16:creationId xmlns:a16="http://schemas.microsoft.com/office/drawing/2014/main" xmlns="" id="{86327052-9AA7-42B2-882D-1A24656CB135}"/>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42</a:t>
            </a:fld>
            <a:endParaRPr lang="en-US">
              <a:solidFill>
                <a:srgbClr val="FFFFFF"/>
              </a:solidFill>
            </a:endParaRPr>
          </a:p>
        </p:txBody>
      </p:sp>
      <p:sp>
        <p:nvSpPr>
          <p:cNvPr id="5" name="Rectangle 4">
            <a:extLst>
              <a:ext uri="{FF2B5EF4-FFF2-40B4-BE49-F238E27FC236}">
                <a16:creationId xmlns:a16="http://schemas.microsoft.com/office/drawing/2014/main" xmlns="" id="{985DA99B-257D-4052-8F0C-22DD45F31167}"/>
              </a:ext>
            </a:extLst>
          </p:cNvPr>
          <p:cNvSpPr/>
          <p:nvPr/>
        </p:nvSpPr>
        <p:spPr>
          <a:xfrm>
            <a:off x="8565674" y="2937511"/>
            <a:ext cx="2926080" cy="2286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400" b="1" dirty="0">
                <a:solidFill>
                  <a:srgbClr val="0000FF"/>
                </a:solidFill>
              </a:rPr>
              <a:t>Ef. 5:21 - 6:4</a:t>
            </a:r>
          </a:p>
          <a:p>
            <a:pPr marL="203836" indent="-203836" fontAlgn="base">
              <a:spcBef>
                <a:spcPct val="0"/>
              </a:spcBef>
              <a:spcAft>
                <a:spcPct val="0"/>
              </a:spcAft>
              <a:buFont typeface="Arial" panose="020B0604020202020204" pitchFamily="34" charset="0"/>
              <a:buChar char="•"/>
              <a:defRPr/>
            </a:pPr>
            <a:r>
              <a:rPr lang="en-US" sz="2400" dirty="0">
                <a:solidFill>
                  <a:srgbClr val="0000FF"/>
                </a:solidFill>
              </a:rPr>
              <a:t>Maridos</a:t>
            </a:r>
          </a:p>
          <a:p>
            <a:pPr marL="203836" indent="-203836" fontAlgn="base">
              <a:spcBef>
                <a:spcPct val="0"/>
              </a:spcBef>
              <a:spcAft>
                <a:spcPct val="0"/>
              </a:spcAft>
              <a:buFont typeface="Arial" panose="020B0604020202020204" pitchFamily="34" charset="0"/>
              <a:buChar char="•"/>
              <a:defRPr/>
            </a:pPr>
            <a:r>
              <a:rPr lang="en-US" sz="2400" dirty="0" err="1">
                <a:solidFill>
                  <a:srgbClr val="0000FF"/>
                </a:solidFill>
              </a:rPr>
              <a:t>Esposas</a:t>
            </a:r>
            <a:endParaRPr lang="en-US" sz="2400" dirty="0">
              <a:solidFill>
                <a:srgbClr val="0000FF"/>
              </a:solidFill>
            </a:endParaRPr>
          </a:p>
          <a:p>
            <a:pPr marL="203836" indent="-203836" fontAlgn="base">
              <a:spcBef>
                <a:spcPct val="0"/>
              </a:spcBef>
              <a:spcAft>
                <a:spcPct val="0"/>
              </a:spcAft>
              <a:buFont typeface="Arial" panose="020B0604020202020204" pitchFamily="34" charset="0"/>
              <a:buChar char="•"/>
              <a:defRPr/>
            </a:pPr>
            <a:r>
              <a:rPr lang="en-US" sz="2400" dirty="0">
                <a:solidFill>
                  <a:srgbClr val="0000FF"/>
                </a:solidFill>
              </a:rPr>
              <a:t>Padres</a:t>
            </a:r>
          </a:p>
          <a:p>
            <a:pPr marL="203836" indent="-203836" fontAlgn="base">
              <a:spcBef>
                <a:spcPct val="0"/>
              </a:spcBef>
              <a:spcAft>
                <a:spcPct val="0"/>
              </a:spcAft>
              <a:buFont typeface="Arial" panose="020B0604020202020204" pitchFamily="34" charset="0"/>
              <a:buChar char="•"/>
              <a:defRPr/>
            </a:pPr>
            <a:r>
              <a:rPr lang="en-US" sz="2400" dirty="0" err="1">
                <a:solidFill>
                  <a:srgbClr val="0000FF"/>
                </a:solidFill>
              </a:rPr>
              <a:t>Hijos</a:t>
            </a:r>
            <a:endParaRPr lang="en-US" sz="2400" dirty="0">
              <a:solidFill>
                <a:srgbClr val="0000FF"/>
              </a:solidFill>
            </a:endParaRPr>
          </a:p>
          <a:p>
            <a:pPr marL="203836" indent="-203836" fontAlgn="base">
              <a:spcBef>
                <a:spcPct val="0"/>
              </a:spcBef>
              <a:spcAft>
                <a:spcPct val="0"/>
              </a:spcAft>
              <a:buFont typeface="Arial" panose="020B0604020202020204" pitchFamily="34" charset="0"/>
              <a:buChar char="•"/>
              <a:defRPr/>
            </a:pPr>
            <a:r>
              <a:rPr lang="en-US" sz="2400" dirty="0" err="1">
                <a:solidFill>
                  <a:srgbClr val="0000FF"/>
                </a:solidFill>
              </a:rPr>
              <a:t>Siervos</a:t>
            </a:r>
            <a:endParaRPr lang="en-US" sz="2400" dirty="0">
              <a:solidFill>
                <a:srgbClr val="0000FF"/>
              </a:solidFill>
            </a:endParaRPr>
          </a:p>
        </p:txBody>
      </p:sp>
      <p:sp>
        <p:nvSpPr>
          <p:cNvPr id="6" name="Rectangle 5">
            <a:extLst>
              <a:ext uri="{FF2B5EF4-FFF2-40B4-BE49-F238E27FC236}">
                <a16:creationId xmlns:a16="http://schemas.microsoft.com/office/drawing/2014/main" xmlns="" id="{46995012-3FA3-4F07-917B-4C9D68454ADC}"/>
              </a:ext>
            </a:extLst>
          </p:cNvPr>
          <p:cNvSpPr/>
          <p:nvPr/>
        </p:nvSpPr>
        <p:spPr>
          <a:xfrm>
            <a:off x="8565674" y="960120"/>
            <a:ext cx="2926080" cy="201168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160" b="1" dirty="0">
                <a:solidFill>
                  <a:srgbClr val="FFFFFF"/>
                </a:solidFill>
              </a:rPr>
              <a:t>Ef. 4:1-5:20</a:t>
            </a:r>
          </a:p>
          <a:p>
            <a:pPr marL="203836" indent="-203836" fontAlgn="base">
              <a:spcBef>
                <a:spcPct val="0"/>
              </a:spcBef>
              <a:spcAft>
                <a:spcPct val="0"/>
              </a:spcAft>
              <a:buFont typeface="Arial" panose="020B0604020202020204" pitchFamily="34" charset="0"/>
              <a:buChar char="•"/>
              <a:defRPr/>
            </a:pPr>
            <a:r>
              <a:rPr lang="en-US" sz="2160" dirty="0" err="1">
                <a:solidFill>
                  <a:srgbClr val="FFFFFF"/>
                </a:solidFill>
              </a:rPr>
              <a:t>Anden</a:t>
            </a:r>
            <a:r>
              <a:rPr lang="en-US" sz="2160" dirty="0">
                <a:solidFill>
                  <a:srgbClr val="FFFFFF"/>
                </a:solidFill>
              </a:rPr>
              <a:t> de </a:t>
            </a:r>
            <a:r>
              <a:rPr lang="en-US" sz="2160" dirty="0" err="1">
                <a:solidFill>
                  <a:srgbClr val="FFFFFF"/>
                </a:solidFill>
              </a:rPr>
              <a:t>manera</a:t>
            </a:r>
            <a:r>
              <a:rPr lang="en-US" sz="2160" dirty="0">
                <a:solidFill>
                  <a:srgbClr val="FFFFFF"/>
                </a:solidFill>
              </a:rPr>
              <a:t> </a:t>
            </a:r>
            <a:r>
              <a:rPr lang="en-US" sz="2160" dirty="0" err="1">
                <a:solidFill>
                  <a:srgbClr val="FFFFFF"/>
                </a:solidFill>
              </a:rPr>
              <a:t>digna</a:t>
            </a:r>
            <a:r>
              <a:rPr lang="en-US" sz="2160" dirty="0">
                <a:solidFill>
                  <a:srgbClr val="FFFFFF"/>
                </a:solidFill>
              </a:rPr>
              <a:t>: </a:t>
            </a:r>
            <a:r>
              <a:rPr lang="en-US" sz="2160" dirty="0" err="1">
                <a:solidFill>
                  <a:srgbClr val="FFFFFF"/>
                </a:solidFill>
              </a:rPr>
              <a:t>unidad</a:t>
            </a:r>
            <a:endParaRPr lang="en-US" sz="2160" dirty="0">
              <a:solidFill>
                <a:srgbClr val="FFFFFF"/>
              </a:solidFill>
            </a:endParaRPr>
          </a:p>
          <a:p>
            <a:pPr marL="203836" indent="-203836" fontAlgn="base">
              <a:spcBef>
                <a:spcPct val="0"/>
              </a:spcBef>
              <a:spcAft>
                <a:spcPct val="0"/>
              </a:spcAft>
              <a:buFont typeface="Arial" panose="020B0604020202020204" pitchFamily="34" charset="0"/>
              <a:buChar char="•"/>
              <a:defRPr/>
            </a:pPr>
            <a:r>
              <a:rPr lang="en-US" sz="2160" dirty="0">
                <a:solidFill>
                  <a:srgbClr val="FFFFFF"/>
                </a:solidFill>
              </a:rPr>
              <a:t>Transformación</a:t>
            </a:r>
          </a:p>
          <a:p>
            <a:pPr marL="203836" indent="-203836" fontAlgn="base">
              <a:spcBef>
                <a:spcPct val="0"/>
              </a:spcBef>
              <a:spcAft>
                <a:spcPct val="0"/>
              </a:spcAft>
              <a:buFont typeface="Arial" panose="020B0604020202020204" pitchFamily="34" charset="0"/>
              <a:buChar char="•"/>
              <a:defRPr/>
            </a:pPr>
            <a:r>
              <a:rPr lang="en-US" sz="2160" dirty="0" err="1">
                <a:solidFill>
                  <a:srgbClr val="FFFFFF"/>
                </a:solidFill>
              </a:rPr>
              <a:t>Anden</a:t>
            </a:r>
            <a:r>
              <a:rPr lang="en-US" sz="2160" dirty="0">
                <a:solidFill>
                  <a:srgbClr val="FFFFFF"/>
                </a:solidFill>
              </a:rPr>
              <a:t>: </a:t>
            </a:r>
            <a:r>
              <a:rPr lang="en-US" sz="2160" dirty="0" err="1">
                <a:solidFill>
                  <a:srgbClr val="FFFFFF"/>
                </a:solidFill>
              </a:rPr>
              <a:t>en</a:t>
            </a:r>
            <a:r>
              <a:rPr lang="en-US" sz="2160" dirty="0">
                <a:solidFill>
                  <a:srgbClr val="FFFFFF"/>
                </a:solidFill>
              </a:rPr>
              <a:t> </a:t>
            </a:r>
            <a:r>
              <a:rPr lang="en-US" sz="2160" dirty="0" err="1">
                <a:solidFill>
                  <a:srgbClr val="FFFFFF"/>
                </a:solidFill>
              </a:rPr>
              <a:t>amor</a:t>
            </a:r>
            <a:r>
              <a:rPr lang="en-US" sz="2160" dirty="0">
                <a:solidFill>
                  <a:srgbClr val="FFFFFF"/>
                </a:solidFill>
              </a:rPr>
              <a:t>, luz, </a:t>
            </a:r>
            <a:r>
              <a:rPr lang="en-US" sz="2160" dirty="0" err="1">
                <a:solidFill>
                  <a:srgbClr val="FFFFFF"/>
                </a:solidFill>
              </a:rPr>
              <a:t>como</a:t>
            </a:r>
            <a:r>
              <a:rPr lang="en-US" sz="2160" dirty="0">
                <a:solidFill>
                  <a:srgbClr val="FFFFFF"/>
                </a:solidFill>
              </a:rPr>
              <a:t> </a:t>
            </a:r>
            <a:r>
              <a:rPr lang="en-US" sz="2160" dirty="0" err="1">
                <a:solidFill>
                  <a:srgbClr val="FFFFFF"/>
                </a:solidFill>
              </a:rPr>
              <a:t>sabios</a:t>
            </a:r>
            <a:r>
              <a:rPr lang="en-US" sz="2160" dirty="0">
                <a:solidFill>
                  <a:srgbClr val="FFFFFF"/>
                </a:solidFill>
              </a:rPr>
              <a:t>.</a:t>
            </a:r>
          </a:p>
        </p:txBody>
      </p:sp>
      <p:sp>
        <p:nvSpPr>
          <p:cNvPr id="7" name="Rectangle 6">
            <a:extLst>
              <a:ext uri="{FF2B5EF4-FFF2-40B4-BE49-F238E27FC236}">
                <a16:creationId xmlns:a16="http://schemas.microsoft.com/office/drawing/2014/main" xmlns="" id="{0B450CCD-B1B7-410C-9476-BE4024C0E906}"/>
              </a:ext>
            </a:extLst>
          </p:cNvPr>
          <p:cNvSpPr/>
          <p:nvPr/>
        </p:nvSpPr>
        <p:spPr>
          <a:xfrm>
            <a:off x="8565674" y="5223512"/>
            <a:ext cx="2926080" cy="107877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160" b="1" dirty="0">
                <a:solidFill>
                  <a:srgbClr val="FFFFFF"/>
                </a:solidFill>
              </a:rPr>
              <a:t>Ef. 6:10-20</a:t>
            </a:r>
          </a:p>
          <a:p>
            <a:pPr marL="203836" indent="-203836" fontAlgn="base">
              <a:spcBef>
                <a:spcPct val="0"/>
              </a:spcBef>
              <a:spcAft>
                <a:spcPct val="0"/>
              </a:spcAft>
              <a:buFont typeface="Arial" panose="020B0604020202020204" pitchFamily="34" charset="0"/>
              <a:buChar char="•"/>
              <a:defRPr/>
            </a:pPr>
            <a:r>
              <a:rPr lang="en-US" sz="2160" dirty="0" err="1">
                <a:solidFill>
                  <a:srgbClr val="FFFFFF"/>
                </a:solidFill>
              </a:rPr>
              <a:t>Prepárense</a:t>
            </a:r>
            <a:r>
              <a:rPr lang="en-US" sz="2160" dirty="0">
                <a:solidFill>
                  <a:srgbClr val="FFFFFF"/>
                </a:solidFill>
              </a:rPr>
              <a:t> para la batalla</a:t>
            </a:r>
          </a:p>
        </p:txBody>
      </p:sp>
    </p:spTree>
    <p:extLst>
      <p:ext uri="{BB962C8B-B14F-4D97-AF65-F5344CB8AC3E}">
        <p14:creationId xmlns:p14="http://schemas.microsoft.com/office/powerpoint/2010/main" val="11059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C9A12-973C-4132-9443-660C1EE2BB71}"/>
              </a:ext>
            </a:extLst>
          </p:cNvPr>
          <p:cNvSpPr>
            <a:spLocks noGrp="1"/>
          </p:cNvSpPr>
          <p:nvPr>
            <p:ph type="title"/>
          </p:nvPr>
        </p:nvSpPr>
        <p:spPr>
          <a:xfrm>
            <a:off x="610394" y="76200"/>
            <a:ext cx="10972800" cy="609600"/>
          </a:xfrm>
        </p:spPr>
        <p:txBody>
          <a:bodyPr/>
          <a:lstStyle/>
          <a:p>
            <a:pPr rtl="0"/>
            <a:r>
              <a:rPr lang="en-US" sz="4320" dirty="0"/>
              <a:t>Contexto de los </a:t>
            </a:r>
            <a:r>
              <a:rPr lang="en-US" sz="4320" dirty="0" err="1"/>
              <a:t>pasajes</a:t>
            </a:r>
            <a:r>
              <a:rPr lang="en-US" sz="4320" dirty="0"/>
              <a:t> </a:t>
            </a:r>
            <a:r>
              <a:rPr lang="en-US" sz="4320" dirty="0" err="1"/>
              <a:t>sobre</a:t>
            </a:r>
            <a:r>
              <a:rPr lang="en-US" sz="4320" dirty="0"/>
              <a:t> la </a:t>
            </a:r>
            <a:r>
              <a:rPr lang="en-US" sz="4320" dirty="0" err="1"/>
              <a:t>familia</a:t>
            </a:r>
            <a:r>
              <a:rPr lang="en-US" sz="4320" dirty="0"/>
              <a:t> </a:t>
            </a:r>
            <a:r>
              <a:rPr lang="en-US" sz="4320" dirty="0"/>
              <a:t>(</a:t>
            </a:r>
            <a:r>
              <a:rPr lang="en-US" sz="4320" dirty="0" err="1"/>
              <a:t>Ef</a:t>
            </a:r>
            <a:r>
              <a:rPr lang="en-US" sz="4320" dirty="0"/>
              <a:t> </a:t>
            </a:r>
            <a:r>
              <a:rPr lang="en-US" sz="4320" dirty="0"/>
              <a:t>4-6)</a:t>
            </a:r>
          </a:p>
        </p:txBody>
      </p:sp>
      <p:sp>
        <p:nvSpPr>
          <p:cNvPr id="3" name="Content Placeholder 2">
            <a:extLst>
              <a:ext uri="{FF2B5EF4-FFF2-40B4-BE49-F238E27FC236}">
                <a16:creationId xmlns:a16="http://schemas.microsoft.com/office/drawing/2014/main" xmlns="" id="{DBD8F6CA-D11E-4928-BD01-B2E1084E66EA}"/>
              </a:ext>
            </a:extLst>
          </p:cNvPr>
          <p:cNvSpPr>
            <a:spLocks noGrp="1"/>
          </p:cNvSpPr>
          <p:nvPr>
            <p:ph idx="1"/>
          </p:nvPr>
        </p:nvSpPr>
        <p:spPr>
          <a:xfrm>
            <a:off x="868384" y="822960"/>
            <a:ext cx="7772400" cy="5730240"/>
          </a:xfrm>
        </p:spPr>
        <p:txBody>
          <a:bodyPr>
            <a:normAutofit fontScale="70000" lnSpcReduction="20000"/>
          </a:bodyPr>
          <a:lstStyle/>
          <a:p>
            <a:pPr algn="l" rtl="0"/>
            <a:r>
              <a:rPr lang="en-US" sz="4680" dirty="0"/>
              <a:t>Un contraste y un conflicto</a:t>
            </a:r>
          </a:p>
          <a:p>
            <a:pPr marL="691516" lvl="1" indent="-274320"/>
            <a:r>
              <a:rPr lang="en-US" b="0" dirty="0" smtClean="0">
                <a:effectLst/>
                <a:latin typeface="system-ui"/>
              </a:rPr>
              <a:t>…</a:t>
            </a:r>
            <a:r>
              <a:rPr lang="es-ES" dirty="0">
                <a:solidFill>
                  <a:srgbClr val="FFFF00"/>
                </a:solidFill>
                <a:latin typeface="system-ui"/>
              </a:rPr>
              <a:t>ya no anden así como andan también los gentiles, </a:t>
            </a:r>
            <a:r>
              <a:rPr lang="es-ES" b="0" dirty="0">
                <a:latin typeface="system-ui"/>
              </a:rPr>
              <a:t>en la vanidad de su </a:t>
            </a:r>
            <a:r>
              <a:rPr lang="es-ES" b="0" dirty="0" smtClean="0">
                <a:latin typeface="system-ui"/>
              </a:rPr>
              <a:t>mente</a:t>
            </a:r>
            <a:r>
              <a:rPr lang="en-US" b="0" dirty="0" smtClean="0">
                <a:effectLst/>
                <a:latin typeface="system-ui"/>
              </a:rPr>
              <a:t>… </a:t>
            </a:r>
            <a:r>
              <a:rPr lang="en-US" b="0" dirty="0">
                <a:effectLst/>
                <a:latin typeface="system-ui"/>
              </a:rPr>
              <a:t>(4:17)</a:t>
            </a:r>
          </a:p>
          <a:p>
            <a:pPr marL="691516" lvl="1" indent="-274320"/>
            <a:r>
              <a:rPr lang="en-US" b="0" dirty="0" smtClean="0">
                <a:effectLst/>
                <a:latin typeface="system-ui"/>
              </a:rPr>
              <a:t>…</a:t>
            </a:r>
            <a:r>
              <a:rPr lang="es-ES" b="0" dirty="0">
                <a:latin typeface="system-ui"/>
              </a:rPr>
              <a:t>y </a:t>
            </a:r>
            <a:r>
              <a:rPr lang="es-ES" dirty="0">
                <a:solidFill>
                  <a:srgbClr val="FFFF00"/>
                </a:solidFill>
                <a:latin typeface="system-ui"/>
              </a:rPr>
              <a:t>no participen </a:t>
            </a:r>
            <a:r>
              <a:rPr lang="es-ES" b="0" dirty="0">
                <a:latin typeface="system-ui"/>
              </a:rPr>
              <a:t>en las obras estériles de las tinieblas, sino más bien, </a:t>
            </a:r>
            <a:r>
              <a:rPr lang="es-ES" b="0" dirty="0" smtClean="0">
                <a:latin typeface="system-ui"/>
              </a:rPr>
              <a:t>desenmascárenlas</a:t>
            </a:r>
            <a:r>
              <a:rPr lang="en-US" b="0" dirty="0" smtClean="0">
                <a:effectLst/>
                <a:latin typeface="system-ui"/>
              </a:rPr>
              <a:t>. </a:t>
            </a:r>
            <a:r>
              <a:rPr lang="en-US" b="0" dirty="0" smtClean="0">
                <a:latin typeface="system-ui"/>
              </a:rPr>
              <a:t>(</a:t>
            </a:r>
            <a:r>
              <a:rPr lang="en-US" b="0" dirty="0">
                <a:latin typeface="system-ui"/>
              </a:rPr>
              <a:t>5:11)</a:t>
            </a:r>
          </a:p>
          <a:p>
            <a:pPr marL="691516" lvl="1" indent="-274320"/>
            <a:r>
              <a:rPr lang="es-ES" b="0" dirty="0">
                <a:latin typeface="system-ui"/>
              </a:rPr>
              <a:t>Revístanse con toda la armadura de Dios para que puedan estar firmes contra las insidias del diablo. </a:t>
            </a:r>
            <a:r>
              <a:rPr lang="es-ES" b="0" dirty="0" smtClean="0">
                <a:latin typeface="system-ui"/>
              </a:rPr>
              <a:t>12</a:t>
            </a:r>
            <a:r>
              <a:rPr lang="es-ES" b="0" dirty="0">
                <a:latin typeface="system-ui"/>
              </a:rPr>
              <a:t>  Porque </a:t>
            </a:r>
            <a:r>
              <a:rPr lang="es-ES" dirty="0">
                <a:solidFill>
                  <a:srgbClr val="FFFF00"/>
                </a:solidFill>
                <a:latin typeface="system-ui"/>
              </a:rPr>
              <a:t>nuestra lucha </a:t>
            </a:r>
            <a:r>
              <a:rPr lang="es-ES" b="0" dirty="0">
                <a:latin typeface="system-ui"/>
              </a:rPr>
              <a:t>no es contra sangre y carne, sino contra </a:t>
            </a:r>
            <a:r>
              <a:rPr lang="es-ES" dirty="0">
                <a:solidFill>
                  <a:srgbClr val="FFFF00"/>
                </a:solidFill>
                <a:latin typeface="system-ui"/>
              </a:rPr>
              <a:t>principados, contra potestades, contra los poderes de este mundo de tinieblas, contra las fuerzas espirituales de maldad en las regiones celestes</a:t>
            </a:r>
            <a:r>
              <a:rPr lang="es-ES" b="0" dirty="0">
                <a:latin typeface="system-ui"/>
              </a:rPr>
              <a:t>. </a:t>
            </a:r>
            <a:r>
              <a:rPr lang="es-ES" b="0" dirty="0" smtClean="0">
                <a:latin typeface="system-ui"/>
              </a:rPr>
              <a:t>13</a:t>
            </a:r>
            <a:r>
              <a:rPr lang="es-ES" b="0" dirty="0">
                <a:latin typeface="system-ui"/>
              </a:rPr>
              <a:t>  Por tanto, tomen toda la armadura de Dios, para que puedan resistir en el día malo, y habiéndolo hecho todo, estar </a:t>
            </a:r>
            <a:r>
              <a:rPr lang="es-ES" b="0" dirty="0" smtClean="0">
                <a:latin typeface="system-ui"/>
              </a:rPr>
              <a:t>firmes</a:t>
            </a:r>
            <a:r>
              <a:rPr lang="en-US" b="0" dirty="0" smtClean="0">
                <a:effectLst/>
                <a:latin typeface="system-ui"/>
              </a:rPr>
              <a:t>. </a:t>
            </a:r>
            <a:r>
              <a:rPr lang="en-US" b="0" dirty="0">
                <a:effectLst/>
                <a:latin typeface="system-ui"/>
              </a:rPr>
              <a:t>(6:11-13)</a:t>
            </a:r>
          </a:p>
        </p:txBody>
      </p:sp>
      <p:sp>
        <p:nvSpPr>
          <p:cNvPr id="4" name="Slide Number Placeholder 3">
            <a:extLst>
              <a:ext uri="{FF2B5EF4-FFF2-40B4-BE49-F238E27FC236}">
                <a16:creationId xmlns:a16="http://schemas.microsoft.com/office/drawing/2014/main" xmlns="" id="{86327052-9AA7-42B2-882D-1A24656CB135}"/>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43</a:t>
            </a:fld>
            <a:endParaRPr lang="en-US">
              <a:solidFill>
                <a:srgbClr val="FFFFFF"/>
              </a:solidFill>
            </a:endParaRPr>
          </a:p>
        </p:txBody>
      </p:sp>
      <p:sp>
        <p:nvSpPr>
          <p:cNvPr id="8" name="TextBox 7">
            <a:extLst>
              <a:ext uri="{FF2B5EF4-FFF2-40B4-BE49-F238E27FC236}">
                <a16:creationId xmlns:a16="http://schemas.microsoft.com/office/drawing/2014/main" xmlns="" id="{11797778-CF57-42E7-88AC-689F2983D8E0}"/>
              </a:ext>
            </a:extLst>
          </p:cNvPr>
          <p:cNvSpPr txBox="1"/>
          <p:nvPr/>
        </p:nvSpPr>
        <p:spPr>
          <a:xfrm>
            <a:off x="2354285" y="5892328"/>
            <a:ext cx="5447212" cy="801501"/>
          </a:xfrm>
          <a:prstGeom prst="rect">
            <a:avLst/>
          </a:prstGeom>
          <a:solidFill>
            <a:srgbClr val="0000FF"/>
          </a:solidFill>
          <a:ln>
            <a:solidFill>
              <a:schemeClr val="bg1"/>
            </a:solidFill>
          </a:ln>
        </p:spPr>
        <p:txBody>
          <a:bodyPr wrap="square" rtlCol="0">
            <a:spAutoFit/>
          </a:bodyPr>
          <a:lstStyle/>
          <a:p>
            <a:pPr algn="ctr" fontAlgn="base">
              <a:lnSpc>
                <a:spcPct val="80000"/>
              </a:lnSpc>
              <a:spcBef>
                <a:spcPct val="0"/>
              </a:spcBef>
              <a:spcAft>
                <a:spcPct val="0"/>
              </a:spcAft>
              <a:defRPr/>
            </a:pPr>
            <a:r>
              <a:rPr lang="en-US" sz="2880" b="1" dirty="0">
                <a:solidFill>
                  <a:srgbClr val="FFFFFF"/>
                </a:solidFill>
              </a:rPr>
              <a:t>¿Son nuestras familias así de diferentes de las del mundo?</a:t>
            </a:r>
          </a:p>
        </p:txBody>
      </p:sp>
      <p:sp>
        <p:nvSpPr>
          <p:cNvPr id="9" name="Rectangle 8">
            <a:extLst>
              <a:ext uri="{FF2B5EF4-FFF2-40B4-BE49-F238E27FC236}">
                <a16:creationId xmlns:a16="http://schemas.microsoft.com/office/drawing/2014/main" xmlns="" id="{985DA99B-257D-4052-8F0C-22DD45F31167}"/>
              </a:ext>
            </a:extLst>
          </p:cNvPr>
          <p:cNvSpPr/>
          <p:nvPr/>
        </p:nvSpPr>
        <p:spPr>
          <a:xfrm>
            <a:off x="8565674" y="2937511"/>
            <a:ext cx="2926080" cy="2286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400" b="1" dirty="0">
                <a:solidFill>
                  <a:srgbClr val="0000FF"/>
                </a:solidFill>
              </a:rPr>
              <a:t>Ef. 5:21 - 6:4</a:t>
            </a:r>
          </a:p>
          <a:p>
            <a:pPr marL="203836" indent="-203836" fontAlgn="base">
              <a:spcBef>
                <a:spcPct val="0"/>
              </a:spcBef>
              <a:spcAft>
                <a:spcPct val="0"/>
              </a:spcAft>
              <a:buFont typeface="Arial" panose="020B0604020202020204" pitchFamily="34" charset="0"/>
              <a:buChar char="•"/>
              <a:defRPr/>
            </a:pPr>
            <a:r>
              <a:rPr lang="en-US" sz="2400" dirty="0">
                <a:solidFill>
                  <a:srgbClr val="0000FF"/>
                </a:solidFill>
              </a:rPr>
              <a:t>Maridos</a:t>
            </a:r>
          </a:p>
          <a:p>
            <a:pPr marL="203836" indent="-203836" fontAlgn="base">
              <a:spcBef>
                <a:spcPct val="0"/>
              </a:spcBef>
              <a:spcAft>
                <a:spcPct val="0"/>
              </a:spcAft>
              <a:buFont typeface="Arial" panose="020B0604020202020204" pitchFamily="34" charset="0"/>
              <a:buChar char="•"/>
              <a:defRPr/>
            </a:pPr>
            <a:r>
              <a:rPr lang="en-US" sz="2400" dirty="0" err="1">
                <a:solidFill>
                  <a:srgbClr val="0000FF"/>
                </a:solidFill>
              </a:rPr>
              <a:t>Esposas</a:t>
            </a:r>
            <a:endParaRPr lang="en-US" sz="2400" dirty="0">
              <a:solidFill>
                <a:srgbClr val="0000FF"/>
              </a:solidFill>
            </a:endParaRPr>
          </a:p>
          <a:p>
            <a:pPr marL="203836" indent="-203836" fontAlgn="base">
              <a:spcBef>
                <a:spcPct val="0"/>
              </a:spcBef>
              <a:spcAft>
                <a:spcPct val="0"/>
              </a:spcAft>
              <a:buFont typeface="Arial" panose="020B0604020202020204" pitchFamily="34" charset="0"/>
              <a:buChar char="•"/>
              <a:defRPr/>
            </a:pPr>
            <a:r>
              <a:rPr lang="en-US" sz="2400" dirty="0">
                <a:solidFill>
                  <a:srgbClr val="0000FF"/>
                </a:solidFill>
              </a:rPr>
              <a:t>Padres</a:t>
            </a:r>
          </a:p>
          <a:p>
            <a:pPr marL="203836" indent="-203836" fontAlgn="base">
              <a:spcBef>
                <a:spcPct val="0"/>
              </a:spcBef>
              <a:spcAft>
                <a:spcPct val="0"/>
              </a:spcAft>
              <a:buFont typeface="Arial" panose="020B0604020202020204" pitchFamily="34" charset="0"/>
              <a:buChar char="•"/>
              <a:defRPr/>
            </a:pPr>
            <a:r>
              <a:rPr lang="en-US" sz="2400" dirty="0" err="1">
                <a:solidFill>
                  <a:srgbClr val="0000FF"/>
                </a:solidFill>
              </a:rPr>
              <a:t>Hijos</a:t>
            </a:r>
            <a:endParaRPr lang="en-US" sz="2400" dirty="0">
              <a:solidFill>
                <a:srgbClr val="0000FF"/>
              </a:solidFill>
            </a:endParaRPr>
          </a:p>
          <a:p>
            <a:pPr marL="203836" indent="-203836" fontAlgn="base">
              <a:spcBef>
                <a:spcPct val="0"/>
              </a:spcBef>
              <a:spcAft>
                <a:spcPct val="0"/>
              </a:spcAft>
              <a:buFont typeface="Arial" panose="020B0604020202020204" pitchFamily="34" charset="0"/>
              <a:buChar char="•"/>
              <a:defRPr/>
            </a:pPr>
            <a:r>
              <a:rPr lang="en-US" sz="2400" dirty="0" err="1">
                <a:solidFill>
                  <a:srgbClr val="0000FF"/>
                </a:solidFill>
              </a:rPr>
              <a:t>Siervos</a:t>
            </a:r>
            <a:endParaRPr lang="en-US" sz="2400" dirty="0">
              <a:solidFill>
                <a:srgbClr val="0000FF"/>
              </a:solidFill>
            </a:endParaRPr>
          </a:p>
        </p:txBody>
      </p:sp>
      <p:sp>
        <p:nvSpPr>
          <p:cNvPr id="10" name="Rectangle 9">
            <a:extLst>
              <a:ext uri="{FF2B5EF4-FFF2-40B4-BE49-F238E27FC236}">
                <a16:creationId xmlns:a16="http://schemas.microsoft.com/office/drawing/2014/main" xmlns="" id="{46995012-3FA3-4F07-917B-4C9D68454ADC}"/>
              </a:ext>
            </a:extLst>
          </p:cNvPr>
          <p:cNvSpPr/>
          <p:nvPr/>
        </p:nvSpPr>
        <p:spPr>
          <a:xfrm>
            <a:off x="8565674" y="960120"/>
            <a:ext cx="2926080" cy="201168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160" b="1" dirty="0">
                <a:solidFill>
                  <a:srgbClr val="FFFFFF"/>
                </a:solidFill>
              </a:rPr>
              <a:t>Ef. 4:1-5:20</a:t>
            </a:r>
          </a:p>
          <a:p>
            <a:pPr marL="203836" indent="-203836" fontAlgn="base">
              <a:spcBef>
                <a:spcPct val="0"/>
              </a:spcBef>
              <a:spcAft>
                <a:spcPct val="0"/>
              </a:spcAft>
              <a:buFont typeface="Arial" panose="020B0604020202020204" pitchFamily="34" charset="0"/>
              <a:buChar char="•"/>
              <a:defRPr/>
            </a:pPr>
            <a:r>
              <a:rPr lang="en-US" sz="2160" dirty="0" err="1">
                <a:solidFill>
                  <a:srgbClr val="FFFFFF"/>
                </a:solidFill>
              </a:rPr>
              <a:t>Anden</a:t>
            </a:r>
            <a:r>
              <a:rPr lang="en-US" sz="2160" dirty="0">
                <a:solidFill>
                  <a:srgbClr val="FFFFFF"/>
                </a:solidFill>
              </a:rPr>
              <a:t> de </a:t>
            </a:r>
            <a:r>
              <a:rPr lang="en-US" sz="2160" dirty="0" err="1">
                <a:solidFill>
                  <a:srgbClr val="FFFFFF"/>
                </a:solidFill>
              </a:rPr>
              <a:t>manera</a:t>
            </a:r>
            <a:r>
              <a:rPr lang="en-US" sz="2160" dirty="0">
                <a:solidFill>
                  <a:srgbClr val="FFFFFF"/>
                </a:solidFill>
              </a:rPr>
              <a:t> </a:t>
            </a:r>
            <a:r>
              <a:rPr lang="en-US" sz="2160" dirty="0" err="1">
                <a:solidFill>
                  <a:srgbClr val="FFFFFF"/>
                </a:solidFill>
              </a:rPr>
              <a:t>digna</a:t>
            </a:r>
            <a:r>
              <a:rPr lang="en-US" sz="2160" dirty="0">
                <a:solidFill>
                  <a:srgbClr val="FFFFFF"/>
                </a:solidFill>
              </a:rPr>
              <a:t>: </a:t>
            </a:r>
            <a:r>
              <a:rPr lang="en-US" sz="2160" dirty="0" err="1">
                <a:solidFill>
                  <a:srgbClr val="FFFFFF"/>
                </a:solidFill>
              </a:rPr>
              <a:t>unidad</a:t>
            </a:r>
            <a:endParaRPr lang="en-US" sz="2160" dirty="0">
              <a:solidFill>
                <a:srgbClr val="FFFFFF"/>
              </a:solidFill>
            </a:endParaRPr>
          </a:p>
          <a:p>
            <a:pPr marL="203836" indent="-203836" fontAlgn="base">
              <a:spcBef>
                <a:spcPct val="0"/>
              </a:spcBef>
              <a:spcAft>
                <a:spcPct val="0"/>
              </a:spcAft>
              <a:buFont typeface="Arial" panose="020B0604020202020204" pitchFamily="34" charset="0"/>
              <a:buChar char="•"/>
              <a:defRPr/>
            </a:pPr>
            <a:r>
              <a:rPr lang="en-US" sz="2160" dirty="0">
                <a:solidFill>
                  <a:srgbClr val="FFFFFF"/>
                </a:solidFill>
              </a:rPr>
              <a:t>Transformación</a:t>
            </a:r>
          </a:p>
          <a:p>
            <a:pPr marL="203836" indent="-203836" fontAlgn="base">
              <a:spcBef>
                <a:spcPct val="0"/>
              </a:spcBef>
              <a:spcAft>
                <a:spcPct val="0"/>
              </a:spcAft>
              <a:buFont typeface="Arial" panose="020B0604020202020204" pitchFamily="34" charset="0"/>
              <a:buChar char="•"/>
              <a:defRPr/>
            </a:pPr>
            <a:r>
              <a:rPr lang="en-US" sz="2160" dirty="0" err="1">
                <a:solidFill>
                  <a:srgbClr val="FFFFFF"/>
                </a:solidFill>
              </a:rPr>
              <a:t>Anden</a:t>
            </a:r>
            <a:r>
              <a:rPr lang="en-US" sz="2160" dirty="0">
                <a:solidFill>
                  <a:srgbClr val="FFFFFF"/>
                </a:solidFill>
              </a:rPr>
              <a:t>: </a:t>
            </a:r>
            <a:r>
              <a:rPr lang="en-US" sz="2160" dirty="0" err="1">
                <a:solidFill>
                  <a:srgbClr val="FFFFFF"/>
                </a:solidFill>
              </a:rPr>
              <a:t>en</a:t>
            </a:r>
            <a:r>
              <a:rPr lang="en-US" sz="2160" dirty="0">
                <a:solidFill>
                  <a:srgbClr val="FFFFFF"/>
                </a:solidFill>
              </a:rPr>
              <a:t> </a:t>
            </a:r>
            <a:r>
              <a:rPr lang="en-US" sz="2160" dirty="0" err="1">
                <a:solidFill>
                  <a:srgbClr val="FFFFFF"/>
                </a:solidFill>
              </a:rPr>
              <a:t>amor</a:t>
            </a:r>
            <a:r>
              <a:rPr lang="en-US" sz="2160" dirty="0">
                <a:solidFill>
                  <a:srgbClr val="FFFFFF"/>
                </a:solidFill>
              </a:rPr>
              <a:t>, luz, </a:t>
            </a:r>
            <a:r>
              <a:rPr lang="en-US" sz="2160" dirty="0" err="1">
                <a:solidFill>
                  <a:srgbClr val="FFFFFF"/>
                </a:solidFill>
              </a:rPr>
              <a:t>como</a:t>
            </a:r>
            <a:r>
              <a:rPr lang="en-US" sz="2160" dirty="0">
                <a:solidFill>
                  <a:srgbClr val="FFFFFF"/>
                </a:solidFill>
              </a:rPr>
              <a:t> </a:t>
            </a:r>
            <a:r>
              <a:rPr lang="en-US" sz="2160" dirty="0" err="1">
                <a:solidFill>
                  <a:srgbClr val="FFFFFF"/>
                </a:solidFill>
              </a:rPr>
              <a:t>sabios</a:t>
            </a:r>
            <a:r>
              <a:rPr lang="en-US" sz="2160" dirty="0">
                <a:solidFill>
                  <a:srgbClr val="FFFFFF"/>
                </a:solidFill>
              </a:rPr>
              <a:t>.</a:t>
            </a:r>
          </a:p>
        </p:txBody>
      </p:sp>
      <p:sp>
        <p:nvSpPr>
          <p:cNvPr id="11" name="Rectangle 10">
            <a:extLst>
              <a:ext uri="{FF2B5EF4-FFF2-40B4-BE49-F238E27FC236}">
                <a16:creationId xmlns:a16="http://schemas.microsoft.com/office/drawing/2014/main" xmlns="" id="{0B450CCD-B1B7-410C-9476-BE4024C0E906}"/>
              </a:ext>
            </a:extLst>
          </p:cNvPr>
          <p:cNvSpPr/>
          <p:nvPr/>
        </p:nvSpPr>
        <p:spPr>
          <a:xfrm>
            <a:off x="8565674" y="5223512"/>
            <a:ext cx="2926080" cy="107877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160" b="1" dirty="0">
                <a:solidFill>
                  <a:srgbClr val="FFFFFF"/>
                </a:solidFill>
              </a:rPr>
              <a:t>Ef. 6:10-20</a:t>
            </a:r>
          </a:p>
          <a:p>
            <a:pPr marL="203836" indent="-203836" fontAlgn="base">
              <a:spcBef>
                <a:spcPct val="0"/>
              </a:spcBef>
              <a:spcAft>
                <a:spcPct val="0"/>
              </a:spcAft>
              <a:buFont typeface="Arial" panose="020B0604020202020204" pitchFamily="34" charset="0"/>
              <a:buChar char="•"/>
              <a:defRPr/>
            </a:pPr>
            <a:r>
              <a:rPr lang="en-US" sz="2160" dirty="0" err="1">
                <a:solidFill>
                  <a:srgbClr val="FFFFFF"/>
                </a:solidFill>
              </a:rPr>
              <a:t>Prepárense</a:t>
            </a:r>
            <a:r>
              <a:rPr lang="en-US" sz="2160" dirty="0">
                <a:solidFill>
                  <a:srgbClr val="FFFFFF"/>
                </a:solidFill>
              </a:rPr>
              <a:t> para la batalla</a:t>
            </a:r>
          </a:p>
        </p:txBody>
      </p:sp>
    </p:spTree>
    <p:extLst>
      <p:ext uri="{BB962C8B-B14F-4D97-AF65-F5344CB8AC3E}">
        <p14:creationId xmlns:p14="http://schemas.microsoft.com/office/powerpoint/2010/main" val="7214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82E2-64B2-4FE6-AF8C-EFDB70B9FF48}"/>
              </a:ext>
            </a:extLst>
          </p:cNvPr>
          <p:cNvSpPr>
            <a:spLocks noGrp="1"/>
          </p:cNvSpPr>
          <p:nvPr>
            <p:ph type="title"/>
          </p:nvPr>
        </p:nvSpPr>
        <p:spPr>
          <a:xfrm>
            <a:off x="610394" y="0"/>
            <a:ext cx="10972800" cy="685800"/>
          </a:xfrm>
        </p:spPr>
        <p:txBody>
          <a:bodyPr wrap="square" anchor="ctr">
            <a:normAutofit/>
          </a:bodyPr>
          <a:lstStyle/>
          <a:p>
            <a:pPr rtl="0">
              <a:lnSpc>
                <a:spcPct val="90000"/>
              </a:lnSpc>
            </a:pPr>
            <a:r>
              <a:rPr lang="en-US" sz="3840" dirty="0"/>
              <a:t>La </a:t>
            </a:r>
            <a:r>
              <a:rPr lang="en-US" sz="3840" dirty="0" err="1"/>
              <a:t>familia</a:t>
            </a:r>
            <a:r>
              <a:rPr lang="en-US" sz="3840" dirty="0"/>
              <a:t> </a:t>
            </a:r>
            <a:r>
              <a:rPr lang="en-US" sz="3840" dirty="0"/>
              <a:t>del </a:t>
            </a:r>
            <a:r>
              <a:rPr lang="en-US" sz="3840" dirty="0" err="1"/>
              <a:t>nuevo</a:t>
            </a:r>
            <a:r>
              <a:rPr lang="en-US" sz="3840" dirty="0"/>
              <a:t> hombre - </a:t>
            </a:r>
            <a:r>
              <a:rPr lang="en-US" sz="3840" dirty="0" err="1"/>
              <a:t>a</a:t>
            </a:r>
            <a:r>
              <a:rPr lang="en-US" sz="3840" dirty="0" err="1"/>
              <a:t>plicaciones</a:t>
            </a:r>
            <a:endParaRPr lang="en-US" sz="3840" dirty="0"/>
          </a:p>
        </p:txBody>
      </p:sp>
      <p:sp>
        <p:nvSpPr>
          <p:cNvPr id="5" name="Content Placeholder 4">
            <a:extLst>
              <a:ext uri="{FF2B5EF4-FFF2-40B4-BE49-F238E27FC236}">
                <a16:creationId xmlns:a16="http://schemas.microsoft.com/office/drawing/2014/main" xmlns="" id="{9E28025A-CE57-414B-843C-8CDD2EBDE35C}"/>
              </a:ext>
            </a:extLst>
          </p:cNvPr>
          <p:cNvSpPr>
            <a:spLocks noGrp="1"/>
          </p:cNvSpPr>
          <p:nvPr>
            <p:ph sz="half" idx="1"/>
          </p:nvPr>
        </p:nvSpPr>
        <p:spPr>
          <a:xfrm>
            <a:off x="976153" y="895951"/>
            <a:ext cx="4912535" cy="5657249"/>
          </a:xfrm>
        </p:spPr>
        <p:txBody>
          <a:bodyPr wrap="square" anchor="t">
            <a:normAutofit fontScale="85000" lnSpcReduction="20000"/>
          </a:bodyPr>
          <a:lstStyle/>
          <a:p>
            <a:pPr algn="l" rtl="0"/>
            <a:r>
              <a:rPr lang="en-US" sz="3600" dirty="0"/>
              <a:t>Unidad y </a:t>
            </a:r>
            <a:r>
              <a:rPr lang="en-US" sz="3600" dirty="0" err="1"/>
              <a:t>paz</a:t>
            </a:r>
            <a:r>
              <a:rPr lang="en-US" sz="3600" dirty="0"/>
              <a:t> </a:t>
            </a:r>
            <a:r>
              <a:rPr lang="en-US" sz="3600" dirty="0"/>
              <a:t>(4:1-3)</a:t>
            </a:r>
          </a:p>
          <a:p>
            <a:pPr lvl="1" algn="l" rtl="0"/>
            <a:r>
              <a:rPr lang="en-US" sz="3360" b="0" dirty="0" err="1"/>
              <a:t>Permitidas</a:t>
            </a:r>
            <a:r>
              <a:rPr lang="en-US" sz="3360" b="0" dirty="0"/>
              <a:t> </a:t>
            </a:r>
            <a:r>
              <a:rPr lang="en-US" sz="3360" b="0" dirty="0"/>
              <a:t>por la humildad, la mansedumbre, la paciencia y la tolerancia (4:2)</a:t>
            </a:r>
          </a:p>
          <a:p>
            <a:pPr lvl="1" algn="l" rtl="0"/>
            <a:r>
              <a:rPr lang="en-US" sz="3360" b="0" dirty="0"/>
              <a:t>…y el perdón (32).</a:t>
            </a:r>
          </a:p>
          <a:p>
            <a:pPr lvl="1" algn="l" rtl="0"/>
            <a:r>
              <a:rPr lang="en-US" sz="3360" b="0" dirty="0"/>
              <a:t>Un “esfuerzo” (4:3)</a:t>
            </a:r>
          </a:p>
          <a:p>
            <a:pPr lvl="1" algn="l" rtl="0"/>
            <a:r>
              <a:rPr lang="en-US" sz="3360" b="0" dirty="0"/>
              <a:t>Un trabajo [conectado], juntos (4:12, 16)</a:t>
            </a:r>
          </a:p>
          <a:p>
            <a:pPr lvl="1" algn="l" rtl="0"/>
            <a:r>
              <a:rPr lang="en-US" sz="3360" b="0" dirty="0"/>
              <a:t>Un </a:t>
            </a:r>
            <a:r>
              <a:rPr lang="en-US" sz="3360" b="0" dirty="0"/>
              <a:t>solo </a:t>
            </a:r>
            <a:r>
              <a:rPr lang="en-US" sz="3360" b="0" dirty="0" err="1"/>
              <a:t>Cuerpo</a:t>
            </a:r>
            <a:r>
              <a:rPr lang="en-US" sz="3360" b="0" dirty="0"/>
              <a:t>, cada miembro haciendo su parte para crecer, en amor (4:16)</a:t>
            </a:r>
          </a:p>
        </p:txBody>
      </p:sp>
      <p:sp>
        <p:nvSpPr>
          <p:cNvPr id="16" name="Content Placeholder 15">
            <a:extLst>
              <a:ext uri="{FF2B5EF4-FFF2-40B4-BE49-F238E27FC236}">
                <a16:creationId xmlns:a16="http://schemas.microsoft.com/office/drawing/2014/main" xmlns="" id="{3C7FE39A-F7EE-4FA5-BC68-2E35E27A529C}"/>
              </a:ext>
            </a:extLst>
          </p:cNvPr>
          <p:cNvSpPr>
            <a:spLocks noGrp="1"/>
          </p:cNvSpPr>
          <p:nvPr>
            <p:ph sz="half" idx="2"/>
          </p:nvPr>
        </p:nvSpPr>
        <p:spPr>
          <a:xfrm>
            <a:off x="5959634" y="804511"/>
            <a:ext cx="5440680" cy="5882640"/>
          </a:xfrm>
          <a:solidFill>
            <a:srgbClr val="0000FF"/>
          </a:solidFill>
          <a:ln>
            <a:solidFill>
              <a:schemeClr val="bg1"/>
            </a:solidFill>
          </a:ln>
        </p:spPr>
        <p:txBody>
          <a:bodyPr>
            <a:normAutofit fontScale="85000" lnSpcReduction="20000"/>
          </a:bodyPr>
          <a:lstStyle/>
          <a:p>
            <a:pPr marL="0" indent="0" algn="ctr">
              <a:buNone/>
            </a:pPr>
            <a:r>
              <a:rPr lang="en-US" kern="1200" dirty="0" err="1"/>
              <a:t>Aplicaciones</a:t>
            </a:r>
            <a:r>
              <a:rPr lang="en-US" kern="1200" dirty="0"/>
              <a:t> para la </a:t>
            </a:r>
            <a:r>
              <a:rPr lang="en-US" kern="1200" dirty="0" err="1"/>
              <a:t>familia</a:t>
            </a:r>
            <a:endParaRPr lang="en-US" kern="1200" dirty="0"/>
          </a:p>
          <a:p>
            <a:pPr marL="280036" indent="-280036"/>
            <a:r>
              <a:rPr lang="en-US" b="0" kern="1200" dirty="0"/>
              <a:t>Juntos (físicamente y </a:t>
            </a:r>
            <a:r>
              <a:rPr lang="en-US" b="0" kern="1200" dirty="0" err="1"/>
              <a:t>en</a:t>
            </a:r>
            <a:r>
              <a:rPr lang="en-US" b="0" kern="1200" dirty="0"/>
              <a:t> </a:t>
            </a:r>
            <a:r>
              <a:rPr lang="en-US" b="0" kern="1200" dirty="0" err="1"/>
              <a:t>comunión</a:t>
            </a:r>
            <a:r>
              <a:rPr lang="en-US" b="0" kern="1200" dirty="0"/>
              <a:t>)</a:t>
            </a:r>
            <a:endParaRPr lang="en-US" b="0" kern="1200" dirty="0"/>
          </a:p>
          <a:p>
            <a:pPr marL="280036" indent="-280036"/>
            <a:r>
              <a:rPr lang="en-US" b="0" kern="1200" dirty="0"/>
              <a:t>Promoción activa de las necesidades de los demás.</a:t>
            </a:r>
          </a:p>
          <a:p>
            <a:pPr marL="280036" indent="-280036"/>
            <a:r>
              <a:rPr lang="en-US" b="0" kern="1200" dirty="0" err="1"/>
              <a:t>Servir</a:t>
            </a:r>
            <a:r>
              <a:rPr lang="en-US" b="0" kern="1200" dirty="0"/>
              <a:t> </a:t>
            </a:r>
            <a:r>
              <a:rPr lang="en-US" b="0" kern="1200" dirty="0"/>
              <a:t>en enfermedades y </a:t>
            </a:r>
            <a:r>
              <a:rPr lang="en-US" b="0" kern="1200" dirty="0" err="1"/>
              <a:t>heridas</a:t>
            </a:r>
            <a:endParaRPr lang="en-US" b="0" kern="1200" dirty="0"/>
          </a:p>
          <a:p>
            <a:pPr marL="280036" indent="-280036"/>
            <a:r>
              <a:rPr lang="en-US" b="0" kern="1200" dirty="0" err="1"/>
              <a:t>Servir</a:t>
            </a:r>
            <a:r>
              <a:rPr lang="en-US" b="0" kern="1200" dirty="0"/>
              <a:t> </a:t>
            </a:r>
            <a:r>
              <a:rPr lang="en-US" b="0" kern="1200" dirty="0" err="1"/>
              <a:t>en</a:t>
            </a:r>
            <a:r>
              <a:rPr lang="en-US" b="0" kern="1200" dirty="0"/>
              <a:t> </a:t>
            </a:r>
            <a:r>
              <a:rPr lang="en-US" b="0" kern="1200" dirty="0"/>
              <a:t>las </a:t>
            </a:r>
            <a:r>
              <a:rPr lang="en-US" b="0" kern="1200" dirty="0" err="1"/>
              <a:t>enfermedades</a:t>
            </a:r>
            <a:r>
              <a:rPr lang="en-US" b="0" kern="1200" dirty="0"/>
              <a:t> </a:t>
            </a:r>
            <a:r>
              <a:rPr lang="en-US" b="0" kern="1200" dirty="0"/>
              <a:t>y </a:t>
            </a:r>
            <a:r>
              <a:rPr lang="en-US" b="0" kern="1200" dirty="0" err="1"/>
              <a:t>heridas</a:t>
            </a:r>
            <a:r>
              <a:rPr lang="en-US" b="0" kern="1200" dirty="0"/>
              <a:t> </a:t>
            </a:r>
            <a:r>
              <a:rPr lang="en-US" b="0" kern="1200" dirty="0"/>
              <a:t>del pecado</a:t>
            </a:r>
          </a:p>
          <a:p>
            <a:pPr marL="280036" indent="-280036"/>
            <a:r>
              <a:rPr lang="en-US" b="0" kern="1200" dirty="0" err="1"/>
              <a:t>Procurar</a:t>
            </a:r>
            <a:r>
              <a:rPr lang="en-US" b="0" kern="1200" dirty="0"/>
              <a:t> </a:t>
            </a:r>
            <a:r>
              <a:rPr lang="en-US" b="0" kern="1200" dirty="0"/>
              <a:t>activamente el crecimiento espiritual</a:t>
            </a:r>
          </a:p>
          <a:p>
            <a:pPr marL="280036" indent="-280036"/>
            <a:r>
              <a:rPr lang="en-US" b="0" kern="1200" dirty="0"/>
              <a:t>Paciencia; reconciliación proactiva, </a:t>
            </a:r>
            <a:r>
              <a:rPr lang="en-US" b="0" kern="1200" dirty="0" err="1"/>
              <a:t>deseosos</a:t>
            </a:r>
            <a:r>
              <a:rPr lang="en-US" b="0" kern="1200" dirty="0"/>
              <a:t> </a:t>
            </a:r>
            <a:r>
              <a:rPr lang="en-US" b="0" kern="1200" dirty="0"/>
              <a:t>de </a:t>
            </a:r>
            <a:r>
              <a:rPr lang="en-US" b="0" kern="1200" dirty="0" err="1"/>
              <a:t>perdonar</a:t>
            </a:r>
            <a:r>
              <a:rPr lang="en-US" b="0" dirty="0"/>
              <a:t>.</a:t>
            </a:r>
            <a:endParaRPr lang="en-US" b="0" kern="1200" dirty="0"/>
          </a:p>
          <a:p>
            <a:pPr algn="l" rtl="0"/>
            <a:endParaRPr lang="en-US" dirty="0"/>
          </a:p>
        </p:txBody>
      </p:sp>
      <p:sp>
        <p:nvSpPr>
          <p:cNvPr id="4" name="Slide Number Placeholder 3">
            <a:extLst>
              <a:ext uri="{FF2B5EF4-FFF2-40B4-BE49-F238E27FC236}">
                <a16:creationId xmlns:a16="http://schemas.microsoft.com/office/drawing/2014/main" xmlns="" id="{E4C16475-BFC1-4DA7-A8CF-56ED5159DA26}"/>
              </a:ext>
            </a:extLst>
          </p:cNvPr>
          <p:cNvSpPr>
            <a:spLocks noGrp="1"/>
          </p:cNvSpPr>
          <p:nvPr>
            <p:ph type="sldNum" sz="quarter" idx="12"/>
          </p:nvPr>
        </p:nvSpPr>
        <p:spPr/>
        <p:txBody>
          <a:bodyPr wrap="square" anchor="t">
            <a:normAutofit/>
          </a:bodyPr>
          <a:lstStyle/>
          <a:p>
            <a:pPr algn="l">
              <a:lnSpc>
                <a:spcPct val="90000"/>
              </a:lnSpc>
              <a:spcAft>
                <a:spcPts val="720"/>
              </a:spcAft>
              <a:defRPr/>
            </a:pPr>
            <a:fld id="{B6A389DF-B1F5-4991-89B8-72C57CDB73FE}" type="slidenum">
              <a:rPr lang="en-US" sz="1320">
                <a:solidFill>
                  <a:srgbClr val="FFFFFF"/>
                </a:solidFill>
              </a:rPr>
              <a:pPr algn="l">
                <a:lnSpc>
                  <a:spcPct val="90000"/>
                </a:lnSpc>
                <a:spcAft>
                  <a:spcPts val="720"/>
                </a:spcAft>
                <a:defRPr/>
              </a:pPr>
              <a:t>44</a:t>
            </a:fld>
            <a:endParaRPr lang="en-US" sz="1320">
              <a:solidFill>
                <a:srgbClr val="FFFFFF"/>
              </a:solidFill>
            </a:endParaRPr>
          </a:p>
        </p:txBody>
      </p:sp>
    </p:spTree>
    <p:extLst>
      <p:ext uri="{BB962C8B-B14F-4D97-AF65-F5344CB8AC3E}">
        <p14:creationId xmlns:p14="http://schemas.microsoft.com/office/powerpoint/2010/main" val="250489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82E2-64B2-4FE6-AF8C-EFDB70B9FF48}"/>
              </a:ext>
            </a:extLst>
          </p:cNvPr>
          <p:cNvSpPr>
            <a:spLocks noGrp="1"/>
          </p:cNvSpPr>
          <p:nvPr>
            <p:ph type="title"/>
          </p:nvPr>
        </p:nvSpPr>
        <p:spPr>
          <a:xfrm>
            <a:off x="610394" y="0"/>
            <a:ext cx="10972800" cy="685800"/>
          </a:xfrm>
        </p:spPr>
        <p:txBody>
          <a:bodyPr wrap="square" anchor="ctr">
            <a:normAutofit/>
          </a:bodyPr>
          <a:lstStyle/>
          <a:p>
            <a:pPr>
              <a:lnSpc>
                <a:spcPct val="90000"/>
              </a:lnSpc>
            </a:pPr>
            <a:r>
              <a:rPr lang="en-US" sz="3840" dirty="0"/>
              <a:t>La </a:t>
            </a:r>
            <a:r>
              <a:rPr lang="en-US" sz="3840" dirty="0" err="1"/>
              <a:t>familia</a:t>
            </a:r>
            <a:r>
              <a:rPr lang="en-US" sz="3840" dirty="0"/>
              <a:t> del </a:t>
            </a:r>
            <a:r>
              <a:rPr lang="en-US" sz="3840" dirty="0" err="1"/>
              <a:t>nuevo</a:t>
            </a:r>
            <a:r>
              <a:rPr lang="en-US" sz="3840" dirty="0"/>
              <a:t> hombre - </a:t>
            </a:r>
            <a:r>
              <a:rPr lang="en-US" sz="3840" dirty="0" err="1"/>
              <a:t>aplicaciones</a:t>
            </a:r>
            <a:endParaRPr lang="en-US" sz="3840" dirty="0"/>
          </a:p>
        </p:txBody>
      </p:sp>
      <p:sp>
        <p:nvSpPr>
          <p:cNvPr id="5" name="Content Placeholder 4">
            <a:extLst>
              <a:ext uri="{FF2B5EF4-FFF2-40B4-BE49-F238E27FC236}">
                <a16:creationId xmlns:a16="http://schemas.microsoft.com/office/drawing/2014/main" xmlns="" id="{9E28025A-CE57-414B-843C-8CDD2EBDE35C}"/>
              </a:ext>
            </a:extLst>
          </p:cNvPr>
          <p:cNvSpPr>
            <a:spLocks noGrp="1"/>
          </p:cNvSpPr>
          <p:nvPr>
            <p:ph sz="half" idx="1"/>
          </p:nvPr>
        </p:nvSpPr>
        <p:spPr>
          <a:xfrm>
            <a:off x="976154" y="868680"/>
            <a:ext cx="4983480" cy="5818471"/>
          </a:xfrm>
        </p:spPr>
        <p:txBody>
          <a:bodyPr wrap="square" anchor="t">
            <a:normAutofit fontScale="85000" lnSpcReduction="20000"/>
          </a:bodyPr>
          <a:lstStyle/>
          <a:p>
            <a:pPr>
              <a:spcBef>
                <a:spcPts val="806"/>
              </a:spcBef>
            </a:pPr>
            <a:r>
              <a:rPr lang="en-US" sz="3600" dirty="0">
                <a:solidFill>
                  <a:schemeClr val="bg1">
                    <a:lumMod val="50000"/>
                  </a:schemeClr>
                </a:solidFill>
              </a:rPr>
              <a:t>Unidad y </a:t>
            </a:r>
            <a:r>
              <a:rPr lang="en-US" sz="3600" dirty="0" err="1">
                <a:solidFill>
                  <a:schemeClr val="bg1">
                    <a:lumMod val="50000"/>
                  </a:schemeClr>
                </a:solidFill>
              </a:rPr>
              <a:t>paz</a:t>
            </a:r>
            <a:r>
              <a:rPr lang="en-US" sz="3600" dirty="0">
                <a:solidFill>
                  <a:schemeClr val="bg1">
                    <a:lumMod val="50000"/>
                  </a:schemeClr>
                </a:solidFill>
              </a:rPr>
              <a:t> </a:t>
            </a:r>
            <a:r>
              <a:rPr lang="en-US" sz="3600" dirty="0">
                <a:solidFill>
                  <a:schemeClr val="bg1">
                    <a:lumMod val="50000"/>
                  </a:schemeClr>
                </a:solidFill>
              </a:rPr>
              <a:t>(4:1-3)</a:t>
            </a:r>
          </a:p>
          <a:p>
            <a:pPr>
              <a:lnSpc>
                <a:spcPct val="110000"/>
              </a:lnSpc>
              <a:spcBef>
                <a:spcPts val="806"/>
              </a:spcBef>
            </a:pPr>
            <a:r>
              <a:rPr lang="en-US" sz="3600" dirty="0"/>
              <a:t>Honestidad y verdad (4:15)</a:t>
            </a:r>
          </a:p>
          <a:p>
            <a:pPr lvl="1">
              <a:spcBef>
                <a:spcPts val="806"/>
              </a:spcBef>
            </a:pPr>
            <a:r>
              <a:rPr lang="en-US" sz="3360" b="0" dirty="0"/>
              <a:t>Corregir errores (4:14-15)</a:t>
            </a:r>
          </a:p>
          <a:p>
            <a:pPr lvl="1">
              <a:spcBef>
                <a:spcPts val="806"/>
              </a:spcBef>
            </a:pPr>
            <a:r>
              <a:rPr lang="en-US" sz="3360" b="0" dirty="0" err="1"/>
              <a:t>Dejar</a:t>
            </a:r>
            <a:r>
              <a:rPr lang="en-US" sz="3360" b="0" dirty="0"/>
              <a:t> </a:t>
            </a:r>
            <a:r>
              <a:rPr lang="en-US" sz="3360" b="0" dirty="0"/>
              <a:t>la mentira (4:25*)</a:t>
            </a:r>
            <a:br>
              <a:rPr lang="en-US" sz="3360" b="0" dirty="0"/>
            </a:br>
            <a:r>
              <a:rPr lang="en-US" sz="3120" b="0" dirty="0"/>
              <a:t>*</a:t>
            </a:r>
            <a:r>
              <a:rPr lang="en-US" sz="2640" b="0" dirty="0">
                <a:latin typeface="system-ui"/>
              </a:rPr>
              <a:t>Zac 8:16-17:</a:t>
            </a:r>
            <a:r>
              <a:rPr lang="en-US" sz="3360" b="0" dirty="0"/>
              <a:t> </a:t>
            </a:r>
            <a:r>
              <a:rPr lang="es-ES" sz="2640" b="0" dirty="0">
                <a:latin typeface="system-ui"/>
              </a:rPr>
              <a:t>Estas </a:t>
            </a:r>
            <a:r>
              <a:rPr lang="es-ES" sz="2640" b="0" dirty="0">
                <a:latin typeface="system-ui"/>
              </a:rPr>
              <a:t>son las cosas que deben hacer: </a:t>
            </a:r>
            <a:r>
              <a:rPr lang="es-ES" sz="2640" b="0" dirty="0">
                <a:latin typeface="system-ui"/>
              </a:rPr>
              <a:t/>
            </a:r>
            <a:br>
              <a:rPr lang="es-ES" sz="2640" b="0" dirty="0">
                <a:latin typeface="system-ui"/>
              </a:rPr>
            </a:br>
            <a:r>
              <a:rPr lang="es-ES" sz="2640" dirty="0">
                <a:solidFill>
                  <a:srgbClr val="FFFF00"/>
                </a:solidFill>
                <a:latin typeface="system-ui"/>
              </a:rPr>
              <a:t>díganse </a:t>
            </a:r>
            <a:r>
              <a:rPr lang="es-ES" sz="2640" dirty="0">
                <a:solidFill>
                  <a:srgbClr val="FFFF00"/>
                </a:solidFill>
                <a:latin typeface="system-ui"/>
              </a:rPr>
              <a:t>la verdad unos a otros, </a:t>
            </a:r>
            <a:r>
              <a:rPr lang="es-ES" sz="2640" b="0" dirty="0">
                <a:latin typeface="system-ui"/>
              </a:rPr>
              <a:t/>
            </a:r>
            <a:br>
              <a:rPr lang="es-ES" sz="2640" b="0" dirty="0">
                <a:latin typeface="system-ui"/>
              </a:rPr>
            </a:br>
            <a:r>
              <a:rPr lang="es-ES" sz="2640" b="0" dirty="0">
                <a:latin typeface="system-ui"/>
              </a:rPr>
              <a:t>juzguen </a:t>
            </a:r>
            <a:r>
              <a:rPr lang="es-ES" sz="2640" b="0" dirty="0">
                <a:latin typeface="system-ui"/>
              </a:rPr>
              <a:t>con verdad y con juicio de paz en sus puertas, </a:t>
            </a:r>
            <a:endParaRPr lang="en-US" sz="2640" b="0" dirty="0"/>
          </a:p>
        </p:txBody>
      </p:sp>
      <p:sp>
        <p:nvSpPr>
          <p:cNvPr id="16" name="Content Placeholder 15">
            <a:extLst>
              <a:ext uri="{FF2B5EF4-FFF2-40B4-BE49-F238E27FC236}">
                <a16:creationId xmlns:a16="http://schemas.microsoft.com/office/drawing/2014/main" xmlns="" id="{3C7FE39A-F7EE-4FA5-BC68-2E35E27A529C}"/>
              </a:ext>
            </a:extLst>
          </p:cNvPr>
          <p:cNvSpPr>
            <a:spLocks noGrp="1"/>
          </p:cNvSpPr>
          <p:nvPr>
            <p:ph sz="half" idx="2"/>
          </p:nvPr>
        </p:nvSpPr>
        <p:spPr>
          <a:xfrm>
            <a:off x="5959634" y="804511"/>
            <a:ext cx="5623560" cy="5882640"/>
          </a:xfrm>
          <a:solidFill>
            <a:srgbClr val="0000FF"/>
          </a:solidFill>
          <a:ln>
            <a:solidFill>
              <a:schemeClr val="bg1"/>
            </a:solidFill>
          </a:ln>
        </p:spPr>
        <p:txBody>
          <a:bodyPr>
            <a:normAutofit fontScale="85000" lnSpcReduction="20000"/>
          </a:bodyPr>
          <a:lstStyle/>
          <a:p>
            <a:pPr marL="0" indent="0" algn="ctr">
              <a:buNone/>
            </a:pPr>
            <a:r>
              <a:rPr lang="en-US" kern="1200" dirty="0" err="1"/>
              <a:t>Aplicaciones</a:t>
            </a:r>
            <a:r>
              <a:rPr lang="en-US" kern="1200" dirty="0"/>
              <a:t> para la </a:t>
            </a:r>
            <a:r>
              <a:rPr lang="en-US" kern="1200" dirty="0" err="1"/>
              <a:t>familia</a:t>
            </a:r>
            <a:endParaRPr lang="en-US" kern="1200" dirty="0"/>
          </a:p>
          <a:p>
            <a:pPr marL="280036" indent="-280036"/>
            <a:r>
              <a:rPr lang="en-US" b="0" kern="1200" dirty="0" err="1" smtClean="0"/>
              <a:t>Conversaciones</a:t>
            </a:r>
            <a:r>
              <a:rPr lang="en-US" b="0" kern="1200" dirty="0" smtClean="0"/>
              <a:t> </a:t>
            </a:r>
            <a:r>
              <a:rPr lang="en-US" b="0" kern="1200" dirty="0"/>
              <a:t>correctivas sobre falsas doctrinas/creencias populares</a:t>
            </a:r>
          </a:p>
          <a:p>
            <a:pPr marL="280036" indent="-280036"/>
            <a:r>
              <a:rPr lang="en-US" b="0" kern="1200" dirty="0"/>
              <a:t>Sin falsedades, engaños, comportamientos engañosos.</a:t>
            </a:r>
          </a:p>
          <a:p>
            <a:pPr marL="280036" indent="-280036"/>
            <a:r>
              <a:rPr lang="en-US" b="0" kern="1200" dirty="0" err="1"/>
              <a:t>Franqueza</a:t>
            </a:r>
            <a:r>
              <a:rPr lang="en-US" b="0" kern="1200" dirty="0" smtClean="0"/>
              <a:t> </a:t>
            </a:r>
            <a:r>
              <a:rPr lang="en-US" b="0" kern="1200" dirty="0"/>
              <a:t>– </a:t>
            </a:r>
            <a:r>
              <a:rPr lang="en-US" b="0" kern="1200" dirty="0" smtClean="0"/>
              <a:t>sin </a:t>
            </a:r>
            <a:r>
              <a:rPr lang="en-US" b="0" kern="1200" dirty="0"/>
              <a:t>secretos, sin </a:t>
            </a:r>
            <a:r>
              <a:rPr lang="en-US" b="0" kern="1200" dirty="0" err="1" smtClean="0"/>
              <a:t>ocultar</a:t>
            </a:r>
            <a:r>
              <a:rPr lang="en-US" b="0" kern="1200" dirty="0" smtClean="0"/>
              <a:t> nada</a:t>
            </a:r>
            <a:endParaRPr lang="en-US" b="0" kern="1200" dirty="0"/>
          </a:p>
          <a:p>
            <a:pPr marL="280036" indent="-280036"/>
            <a:r>
              <a:rPr lang="en-US" b="0" kern="1200" dirty="0" err="1"/>
              <a:t>Actividades</a:t>
            </a:r>
            <a:r>
              <a:rPr lang="en-US" b="0" kern="1200" dirty="0"/>
              <a:t> </a:t>
            </a:r>
            <a:r>
              <a:rPr lang="en-US" b="0" kern="1200" dirty="0" err="1"/>
              <a:t>abiertas</a:t>
            </a:r>
            <a:r>
              <a:rPr lang="en-US" b="0" kern="1200" dirty="0"/>
              <a:t> y</a:t>
            </a:r>
            <a:r>
              <a:rPr lang="en-US" b="0" kern="1200" dirty="0" smtClean="0"/>
              <a:t> </a:t>
            </a:r>
            <a:r>
              <a:rPr lang="en-US" b="0" kern="1200" dirty="0" err="1" smtClean="0"/>
              <a:t>divulgadas</a:t>
            </a:r>
            <a:r>
              <a:rPr lang="en-US" b="0" kern="1200" dirty="0"/>
              <a:t>:</a:t>
            </a:r>
            <a:r>
              <a:rPr lang="en-US" b="0" kern="1200" dirty="0" smtClean="0"/>
              <a:t> </a:t>
            </a:r>
            <a:r>
              <a:rPr lang="en-US" b="0" kern="1200" dirty="0" err="1" smtClean="0"/>
              <a:t>medios</a:t>
            </a:r>
            <a:r>
              <a:rPr lang="en-US" b="0" kern="1200" dirty="0" smtClean="0"/>
              <a:t> de </a:t>
            </a:r>
            <a:r>
              <a:rPr lang="en-US" b="0" kern="1200" dirty="0" err="1" smtClean="0"/>
              <a:t>comunicación</a:t>
            </a:r>
            <a:r>
              <a:rPr lang="en-US" b="0" kern="1200" dirty="0" smtClean="0"/>
              <a:t>, </a:t>
            </a:r>
            <a:r>
              <a:rPr lang="en-US" b="0" kern="1200" dirty="0"/>
              <a:t>relaciones, planes…</a:t>
            </a:r>
          </a:p>
          <a:p>
            <a:pPr marL="280036" indent="-280036"/>
            <a:r>
              <a:rPr lang="en-US" b="0" kern="1200" dirty="0"/>
              <a:t>Sin mala voluntad ni sospechas silenciosas y persistentes, ni acusaciones </a:t>
            </a:r>
            <a:r>
              <a:rPr lang="en-US" b="0" kern="1200" dirty="0" err="1"/>
              <a:t>ocultas</a:t>
            </a:r>
            <a:r>
              <a:rPr lang="en-US" b="0" kern="1200" dirty="0"/>
              <a:t> </a:t>
            </a:r>
            <a:r>
              <a:rPr lang="en-US" b="0" kern="1200" dirty="0"/>
              <a:t>(¡</a:t>
            </a:r>
            <a:r>
              <a:rPr lang="en-US" b="0" kern="1200" dirty="0" err="1"/>
              <a:t>hablen</a:t>
            </a:r>
            <a:r>
              <a:rPr lang="en-US" b="0" kern="1200" dirty="0"/>
              <a:t> de </a:t>
            </a:r>
            <a:r>
              <a:rPr lang="en-US" b="0" kern="1200" dirty="0" err="1"/>
              <a:t>estas</a:t>
            </a:r>
            <a:r>
              <a:rPr lang="en-US" b="0" kern="1200" dirty="0"/>
              <a:t>!)</a:t>
            </a:r>
          </a:p>
        </p:txBody>
      </p:sp>
      <p:sp>
        <p:nvSpPr>
          <p:cNvPr id="4" name="Slide Number Placeholder 3">
            <a:extLst>
              <a:ext uri="{FF2B5EF4-FFF2-40B4-BE49-F238E27FC236}">
                <a16:creationId xmlns:a16="http://schemas.microsoft.com/office/drawing/2014/main" xmlns="" id="{E4C16475-BFC1-4DA7-A8CF-56ED5159DA26}"/>
              </a:ext>
            </a:extLst>
          </p:cNvPr>
          <p:cNvSpPr>
            <a:spLocks noGrp="1"/>
          </p:cNvSpPr>
          <p:nvPr>
            <p:ph type="sldNum" sz="quarter" idx="12"/>
          </p:nvPr>
        </p:nvSpPr>
        <p:spPr/>
        <p:txBody>
          <a:bodyPr wrap="square" anchor="t">
            <a:normAutofit/>
          </a:bodyPr>
          <a:lstStyle/>
          <a:p>
            <a:pPr algn="l">
              <a:lnSpc>
                <a:spcPct val="90000"/>
              </a:lnSpc>
              <a:spcAft>
                <a:spcPts val="720"/>
              </a:spcAft>
              <a:defRPr/>
            </a:pPr>
            <a:fld id="{B6A389DF-B1F5-4991-89B8-72C57CDB73FE}" type="slidenum">
              <a:rPr lang="en-US" sz="1320">
                <a:solidFill>
                  <a:srgbClr val="FFFFFF"/>
                </a:solidFill>
              </a:rPr>
              <a:pPr algn="l">
                <a:lnSpc>
                  <a:spcPct val="90000"/>
                </a:lnSpc>
                <a:spcAft>
                  <a:spcPts val="720"/>
                </a:spcAft>
                <a:defRPr/>
              </a:pPr>
              <a:t>45</a:t>
            </a:fld>
            <a:endParaRPr lang="en-US" sz="1320">
              <a:solidFill>
                <a:srgbClr val="FFFFFF"/>
              </a:solidFill>
            </a:endParaRPr>
          </a:p>
        </p:txBody>
      </p:sp>
      <p:sp>
        <p:nvSpPr>
          <p:cNvPr id="6" name="TextBox 5">
            <a:extLst>
              <a:ext uri="{FF2B5EF4-FFF2-40B4-BE49-F238E27FC236}">
                <a16:creationId xmlns:a16="http://schemas.microsoft.com/office/drawing/2014/main" xmlns="" id="{4CFA4DA8-4346-4240-95B9-2FA14FE9CC9A}"/>
              </a:ext>
            </a:extLst>
          </p:cNvPr>
          <p:cNvSpPr txBox="1"/>
          <p:nvPr/>
        </p:nvSpPr>
        <p:spPr>
          <a:xfrm>
            <a:off x="1867694" y="4950140"/>
            <a:ext cx="3909060" cy="1200329"/>
          </a:xfrm>
          <a:prstGeom prst="rect">
            <a:avLst/>
          </a:prstGeom>
          <a:noFill/>
        </p:spPr>
        <p:txBody>
          <a:bodyPr wrap="square" rtlCol="0">
            <a:spAutoFit/>
          </a:bodyPr>
          <a:lstStyle/>
          <a:p>
            <a:pPr fontAlgn="base">
              <a:spcBef>
                <a:spcPct val="0"/>
              </a:spcBef>
              <a:spcAft>
                <a:spcPct val="0"/>
              </a:spcAft>
              <a:defRPr/>
            </a:pPr>
            <a:r>
              <a:rPr lang="en-US" sz="2400" b="1" baseline="30000" dirty="0">
                <a:solidFill>
                  <a:srgbClr val="FFFFFF"/>
                </a:solidFill>
                <a:latin typeface="system-ui"/>
              </a:rPr>
              <a:t>17</a:t>
            </a:r>
            <a:r>
              <a:rPr lang="en-US" sz="2400" b="1" baseline="30000" dirty="0">
                <a:solidFill>
                  <a:srgbClr val="FFFF00"/>
                </a:solidFill>
                <a:latin typeface="system-ui"/>
              </a:rPr>
              <a:t> </a:t>
            </a:r>
            <a:r>
              <a:rPr lang="es-ES" sz="2400" b="1" dirty="0">
                <a:solidFill>
                  <a:srgbClr val="FFFF00"/>
                </a:solidFill>
                <a:latin typeface="system-ui"/>
              </a:rPr>
              <a:t>no tramen en su corazón el mal uno contra otro</a:t>
            </a:r>
            <a:r>
              <a:rPr lang="en-US" sz="2400" b="1" dirty="0">
                <a:solidFill>
                  <a:srgbClr val="FFFF00"/>
                </a:solidFill>
                <a:latin typeface="system-ui"/>
              </a:rPr>
              <a:t>.</a:t>
            </a:r>
            <a:endParaRPr lang="en-US" sz="2400" b="1" dirty="0">
              <a:solidFill>
                <a:srgbClr val="FFFFFF"/>
              </a:solidFill>
            </a:endParaRPr>
          </a:p>
        </p:txBody>
      </p:sp>
    </p:spTree>
    <p:extLst>
      <p:ext uri="{BB962C8B-B14F-4D97-AF65-F5344CB8AC3E}">
        <p14:creationId xmlns:p14="http://schemas.microsoft.com/office/powerpoint/2010/main" val="28957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82E2-64B2-4FE6-AF8C-EFDB70B9FF48}"/>
              </a:ext>
            </a:extLst>
          </p:cNvPr>
          <p:cNvSpPr>
            <a:spLocks noGrp="1"/>
          </p:cNvSpPr>
          <p:nvPr>
            <p:ph type="title"/>
          </p:nvPr>
        </p:nvSpPr>
        <p:spPr>
          <a:xfrm>
            <a:off x="610394" y="0"/>
            <a:ext cx="10972800" cy="685800"/>
          </a:xfrm>
        </p:spPr>
        <p:txBody>
          <a:bodyPr wrap="square" anchor="ctr">
            <a:normAutofit/>
          </a:bodyPr>
          <a:lstStyle/>
          <a:p>
            <a:pPr>
              <a:lnSpc>
                <a:spcPct val="90000"/>
              </a:lnSpc>
            </a:pPr>
            <a:r>
              <a:rPr lang="en-US" sz="3840" dirty="0"/>
              <a:t>La </a:t>
            </a:r>
            <a:r>
              <a:rPr lang="en-US" sz="3840" dirty="0" err="1"/>
              <a:t>familia</a:t>
            </a:r>
            <a:r>
              <a:rPr lang="en-US" sz="3840" dirty="0"/>
              <a:t> del </a:t>
            </a:r>
            <a:r>
              <a:rPr lang="en-US" sz="3840" dirty="0" err="1"/>
              <a:t>nuevo</a:t>
            </a:r>
            <a:r>
              <a:rPr lang="en-US" sz="3840" dirty="0"/>
              <a:t> hombre - </a:t>
            </a:r>
            <a:r>
              <a:rPr lang="en-US" sz="3840" dirty="0" err="1"/>
              <a:t>aplicaciones</a:t>
            </a:r>
            <a:endParaRPr lang="en-US" sz="3840" dirty="0"/>
          </a:p>
        </p:txBody>
      </p:sp>
      <p:sp>
        <p:nvSpPr>
          <p:cNvPr id="5" name="Content Placeholder 4">
            <a:extLst>
              <a:ext uri="{FF2B5EF4-FFF2-40B4-BE49-F238E27FC236}">
                <a16:creationId xmlns:a16="http://schemas.microsoft.com/office/drawing/2014/main" xmlns="" id="{9E28025A-CE57-414B-843C-8CDD2EBDE35C}"/>
              </a:ext>
            </a:extLst>
          </p:cNvPr>
          <p:cNvSpPr>
            <a:spLocks noGrp="1"/>
          </p:cNvSpPr>
          <p:nvPr>
            <p:ph sz="half" idx="1"/>
          </p:nvPr>
        </p:nvSpPr>
        <p:spPr>
          <a:xfrm>
            <a:off x="976154" y="838200"/>
            <a:ext cx="4846320" cy="5882640"/>
          </a:xfrm>
        </p:spPr>
        <p:txBody>
          <a:bodyPr wrap="square" anchor="t">
            <a:normAutofit fontScale="92500" lnSpcReduction="20000"/>
          </a:bodyPr>
          <a:lstStyle/>
          <a:p>
            <a:pPr algn="l" rtl="0"/>
            <a:r>
              <a:rPr lang="en-US" dirty="0">
                <a:solidFill>
                  <a:schemeClr val="bg1">
                    <a:lumMod val="50000"/>
                  </a:schemeClr>
                </a:solidFill>
              </a:rPr>
              <a:t>Unidad y </a:t>
            </a:r>
            <a:r>
              <a:rPr lang="en-US" dirty="0" err="1" smtClean="0">
                <a:solidFill>
                  <a:schemeClr val="bg1">
                    <a:lumMod val="50000"/>
                  </a:schemeClr>
                </a:solidFill>
              </a:rPr>
              <a:t>paz</a:t>
            </a:r>
            <a:r>
              <a:rPr lang="en-US" dirty="0" smtClean="0">
                <a:solidFill>
                  <a:schemeClr val="bg1">
                    <a:lumMod val="50000"/>
                  </a:schemeClr>
                </a:solidFill>
              </a:rPr>
              <a:t> </a:t>
            </a:r>
            <a:r>
              <a:rPr lang="en-US" dirty="0">
                <a:solidFill>
                  <a:schemeClr val="bg1">
                    <a:lumMod val="50000"/>
                  </a:schemeClr>
                </a:solidFill>
              </a:rPr>
              <a:t>(4:1-3)</a:t>
            </a:r>
          </a:p>
          <a:p>
            <a:pPr algn="l" rtl="0"/>
            <a:r>
              <a:rPr lang="en-US" dirty="0">
                <a:solidFill>
                  <a:schemeClr val="bg1">
                    <a:lumMod val="50000"/>
                  </a:schemeClr>
                </a:solidFill>
              </a:rPr>
              <a:t>Honestidad y verdad (4:15)</a:t>
            </a:r>
          </a:p>
          <a:p>
            <a:pPr algn="l" rtl="0"/>
            <a:r>
              <a:rPr lang="en-US" dirty="0"/>
              <a:t>Servicio desinteresado (4:16)</a:t>
            </a:r>
          </a:p>
          <a:p>
            <a:pPr lvl="1" algn="l" rtl="0"/>
            <a:r>
              <a:rPr lang="en-US" b="0" dirty="0"/>
              <a:t>Cada parte edifica a las demás, en amor (4:16)</a:t>
            </a:r>
          </a:p>
          <a:p>
            <a:pPr lvl="1" algn="l" rtl="0"/>
            <a:r>
              <a:rPr lang="en-US" b="0" dirty="0"/>
              <a:t>Trabajo duro, en beneficio de los demás (4:28)</a:t>
            </a:r>
          </a:p>
          <a:p>
            <a:pPr lvl="1" algn="l" rtl="0"/>
            <a:r>
              <a:rPr lang="en-US" b="0" dirty="0"/>
              <a:t>Sin </a:t>
            </a:r>
            <a:r>
              <a:rPr lang="en-US" b="0" dirty="0" err="1" smtClean="0"/>
              <a:t>codicia</a:t>
            </a:r>
            <a:r>
              <a:rPr lang="en-US" b="0" dirty="0" smtClean="0"/>
              <a:t> </a:t>
            </a:r>
            <a:r>
              <a:rPr lang="en-US" b="0" dirty="0"/>
              <a:t>ni avaricia (4:19; 5:3, 5).</a:t>
            </a:r>
          </a:p>
        </p:txBody>
      </p:sp>
      <p:sp>
        <p:nvSpPr>
          <p:cNvPr id="16" name="Content Placeholder 15">
            <a:extLst>
              <a:ext uri="{FF2B5EF4-FFF2-40B4-BE49-F238E27FC236}">
                <a16:creationId xmlns:a16="http://schemas.microsoft.com/office/drawing/2014/main" xmlns="" id="{3C7FE39A-F7EE-4FA5-BC68-2E35E27A529C}"/>
              </a:ext>
            </a:extLst>
          </p:cNvPr>
          <p:cNvSpPr>
            <a:spLocks noGrp="1"/>
          </p:cNvSpPr>
          <p:nvPr>
            <p:ph sz="half" idx="2"/>
          </p:nvPr>
        </p:nvSpPr>
        <p:spPr>
          <a:xfrm>
            <a:off x="5959634" y="804511"/>
            <a:ext cx="5440680" cy="5882640"/>
          </a:xfrm>
          <a:solidFill>
            <a:srgbClr val="0000FF"/>
          </a:solidFill>
          <a:ln>
            <a:solidFill>
              <a:schemeClr val="bg1"/>
            </a:solidFill>
          </a:ln>
        </p:spPr>
        <p:txBody>
          <a:bodyPr>
            <a:normAutofit fontScale="92500" lnSpcReduction="20000"/>
          </a:bodyPr>
          <a:lstStyle/>
          <a:p>
            <a:pPr marL="0" indent="0" algn="ctr">
              <a:buNone/>
            </a:pPr>
            <a:r>
              <a:rPr lang="en-US" kern="1200" dirty="0" err="1"/>
              <a:t>Aplicaciones</a:t>
            </a:r>
            <a:r>
              <a:rPr lang="en-US" kern="1200" dirty="0"/>
              <a:t> para la </a:t>
            </a:r>
            <a:r>
              <a:rPr lang="en-US" kern="1200" dirty="0" err="1"/>
              <a:t>familia</a:t>
            </a:r>
            <a:endParaRPr lang="en-US" kern="1200" dirty="0"/>
          </a:p>
          <a:p>
            <a:pPr marL="280036" indent="-280036"/>
            <a:r>
              <a:rPr lang="en-US" b="0" kern="1200" dirty="0"/>
              <a:t>Investigación/atención para </a:t>
            </a:r>
            <a:r>
              <a:rPr lang="en-US" b="0" kern="1200" dirty="0" err="1" smtClean="0"/>
              <a:t>conocer</a:t>
            </a:r>
            <a:r>
              <a:rPr lang="en-US" b="0" kern="1200" dirty="0" smtClean="0"/>
              <a:t> </a:t>
            </a:r>
            <a:r>
              <a:rPr lang="en-US" b="0" kern="1200" dirty="0"/>
              <a:t>las necesidades de los demás</a:t>
            </a:r>
          </a:p>
          <a:p>
            <a:pPr marL="280036" indent="-280036"/>
            <a:r>
              <a:rPr lang="en-US" b="0" kern="1200" dirty="0"/>
              <a:t>Tiempo “</a:t>
            </a:r>
            <a:r>
              <a:rPr lang="en-US" b="0" kern="1200" dirty="0" err="1"/>
              <a:t>redimido</a:t>
            </a:r>
            <a:r>
              <a:rPr lang="en-US" b="0" kern="1200" dirty="0" smtClean="0"/>
              <a:t>” </a:t>
            </a:r>
            <a:r>
              <a:rPr lang="en-US" b="0" kern="1200" dirty="0"/>
              <a:t>(5:16)</a:t>
            </a:r>
            <a:r>
              <a:rPr lang="en-US" b="0" kern="1200" dirty="0" smtClean="0"/>
              <a:t> </a:t>
            </a:r>
            <a:r>
              <a:rPr lang="en-US" b="0" kern="1200" dirty="0"/>
              <a:t>(</a:t>
            </a:r>
            <a:r>
              <a:rPr lang="en-US" b="0" kern="1200" dirty="0" smtClean="0"/>
              <a:t>del “</a:t>
            </a:r>
            <a:r>
              <a:rPr lang="en-US" b="0" kern="1200" dirty="0" err="1" smtClean="0"/>
              <a:t>tiempo</a:t>
            </a:r>
            <a:r>
              <a:rPr lang="en-US" b="0" kern="1200" dirty="0" smtClean="0"/>
              <a:t> para </a:t>
            </a:r>
            <a:r>
              <a:rPr lang="en-US" b="0" kern="1200" dirty="0" err="1" smtClean="0"/>
              <a:t>uno</a:t>
            </a:r>
            <a:r>
              <a:rPr lang="en-US" b="0" kern="1200" dirty="0" smtClean="0"/>
              <a:t>”) para </a:t>
            </a:r>
            <a:r>
              <a:rPr lang="en-US" b="0" kern="1200" dirty="0"/>
              <a:t>el </a:t>
            </a:r>
            <a:r>
              <a:rPr lang="en-US" b="0" kern="1200" dirty="0" err="1" smtClean="0"/>
              <a:t>servicio</a:t>
            </a:r>
            <a:endParaRPr lang="en-US" b="0" kern="1200" dirty="0"/>
          </a:p>
          <a:p>
            <a:pPr marL="280036" indent="-280036"/>
            <a:r>
              <a:rPr lang="en-US" b="0" kern="1200" dirty="0"/>
              <a:t>Recursos compartidos (presupuestos, cuentas bancarias, herramientas,…)</a:t>
            </a:r>
            <a:endParaRPr lang="en-US" b="0" kern="1200" dirty="0"/>
          </a:p>
          <a:p>
            <a:pPr marL="280036" indent="-280036"/>
            <a:r>
              <a:rPr lang="en-US" b="0" kern="1200" dirty="0" smtClean="0"/>
              <a:t>Sin </a:t>
            </a:r>
            <a:r>
              <a:rPr lang="en-US" b="0" kern="1200" dirty="0" err="1" smtClean="0"/>
              <a:t>carreras</a:t>
            </a:r>
            <a:r>
              <a:rPr lang="en-US" b="0" kern="1200" dirty="0"/>
              <a:t>, pasatiempos, vacaciones ni posesiones privadas o de interés personal.</a:t>
            </a:r>
            <a:endParaRPr lang="en-US" b="0" kern="1200" dirty="0"/>
          </a:p>
          <a:p>
            <a:pPr algn="l" rtl="0"/>
            <a:endParaRPr lang="en-US" dirty="0"/>
          </a:p>
        </p:txBody>
      </p:sp>
      <p:sp>
        <p:nvSpPr>
          <p:cNvPr id="4" name="Slide Number Placeholder 3">
            <a:extLst>
              <a:ext uri="{FF2B5EF4-FFF2-40B4-BE49-F238E27FC236}">
                <a16:creationId xmlns:a16="http://schemas.microsoft.com/office/drawing/2014/main" xmlns="" id="{E4C16475-BFC1-4DA7-A8CF-56ED5159DA26}"/>
              </a:ext>
            </a:extLst>
          </p:cNvPr>
          <p:cNvSpPr>
            <a:spLocks noGrp="1"/>
          </p:cNvSpPr>
          <p:nvPr>
            <p:ph type="sldNum" sz="quarter" idx="12"/>
          </p:nvPr>
        </p:nvSpPr>
        <p:spPr/>
        <p:txBody>
          <a:bodyPr wrap="square" anchor="t">
            <a:normAutofit/>
          </a:bodyPr>
          <a:lstStyle/>
          <a:p>
            <a:pPr algn="l">
              <a:lnSpc>
                <a:spcPct val="90000"/>
              </a:lnSpc>
              <a:spcAft>
                <a:spcPts val="720"/>
              </a:spcAft>
              <a:defRPr/>
            </a:pPr>
            <a:fld id="{B6A389DF-B1F5-4991-89B8-72C57CDB73FE}" type="slidenum">
              <a:rPr lang="en-US" sz="1320">
                <a:solidFill>
                  <a:srgbClr val="FFFFFF"/>
                </a:solidFill>
              </a:rPr>
              <a:pPr algn="l">
                <a:lnSpc>
                  <a:spcPct val="90000"/>
                </a:lnSpc>
                <a:spcAft>
                  <a:spcPts val="720"/>
                </a:spcAft>
                <a:defRPr/>
              </a:pPr>
              <a:t>46</a:t>
            </a:fld>
            <a:endParaRPr lang="en-US" sz="1320">
              <a:solidFill>
                <a:srgbClr val="FFFFFF"/>
              </a:solidFill>
            </a:endParaRPr>
          </a:p>
        </p:txBody>
      </p:sp>
    </p:spTree>
    <p:extLst>
      <p:ext uri="{BB962C8B-B14F-4D97-AF65-F5344CB8AC3E}">
        <p14:creationId xmlns:p14="http://schemas.microsoft.com/office/powerpoint/2010/main" val="2606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82E2-64B2-4FE6-AF8C-EFDB70B9FF48}"/>
              </a:ext>
            </a:extLst>
          </p:cNvPr>
          <p:cNvSpPr>
            <a:spLocks noGrp="1"/>
          </p:cNvSpPr>
          <p:nvPr>
            <p:ph type="title"/>
          </p:nvPr>
        </p:nvSpPr>
        <p:spPr>
          <a:xfrm>
            <a:off x="610394" y="0"/>
            <a:ext cx="10972800" cy="685800"/>
          </a:xfrm>
        </p:spPr>
        <p:txBody>
          <a:bodyPr wrap="square" anchor="ctr">
            <a:normAutofit/>
          </a:bodyPr>
          <a:lstStyle/>
          <a:p>
            <a:pPr>
              <a:lnSpc>
                <a:spcPct val="90000"/>
              </a:lnSpc>
            </a:pPr>
            <a:r>
              <a:rPr lang="en-US" sz="3840" dirty="0"/>
              <a:t>La </a:t>
            </a:r>
            <a:r>
              <a:rPr lang="en-US" sz="3840" dirty="0" err="1"/>
              <a:t>familia</a:t>
            </a:r>
            <a:r>
              <a:rPr lang="en-US" sz="3840" dirty="0"/>
              <a:t> del </a:t>
            </a:r>
            <a:r>
              <a:rPr lang="en-US" sz="3840" dirty="0" err="1"/>
              <a:t>nuevo</a:t>
            </a:r>
            <a:r>
              <a:rPr lang="en-US" sz="3840" dirty="0"/>
              <a:t> hombre - </a:t>
            </a:r>
            <a:r>
              <a:rPr lang="en-US" sz="3840" dirty="0" err="1"/>
              <a:t>aplicaciones</a:t>
            </a:r>
            <a:endParaRPr lang="en-US" sz="3840" dirty="0"/>
          </a:p>
        </p:txBody>
      </p:sp>
      <p:sp>
        <p:nvSpPr>
          <p:cNvPr id="5" name="Content Placeholder 4">
            <a:extLst>
              <a:ext uri="{FF2B5EF4-FFF2-40B4-BE49-F238E27FC236}">
                <a16:creationId xmlns:a16="http://schemas.microsoft.com/office/drawing/2014/main" xmlns="" id="{9E28025A-CE57-414B-843C-8CDD2EBDE35C}"/>
              </a:ext>
            </a:extLst>
          </p:cNvPr>
          <p:cNvSpPr>
            <a:spLocks noGrp="1"/>
          </p:cNvSpPr>
          <p:nvPr>
            <p:ph sz="half" idx="1"/>
          </p:nvPr>
        </p:nvSpPr>
        <p:spPr>
          <a:xfrm>
            <a:off x="976154" y="838200"/>
            <a:ext cx="4846320" cy="5882640"/>
          </a:xfrm>
        </p:spPr>
        <p:txBody>
          <a:bodyPr wrap="square" anchor="t">
            <a:normAutofit fontScale="92500" lnSpcReduction="20000"/>
          </a:bodyPr>
          <a:lstStyle/>
          <a:p>
            <a:pPr algn="l" rtl="0"/>
            <a:r>
              <a:rPr lang="en-US" dirty="0">
                <a:solidFill>
                  <a:schemeClr val="bg1">
                    <a:lumMod val="50000"/>
                  </a:schemeClr>
                </a:solidFill>
              </a:rPr>
              <a:t>Unidad y </a:t>
            </a:r>
            <a:r>
              <a:rPr lang="en-US" dirty="0" err="1" smtClean="0">
                <a:solidFill>
                  <a:schemeClr val="bg1">
                    <a:lumMod val="50000"/>
                  </a:schemeClr>
                </a:solidFill>
              </a:rPr>
              <a:t>paz</a:t>
            </a:r>
            <a:r>
              <a:rPr lang="en-US" dirty="0" smtClean="0">
                <a:solidFill>
                  <a:schemeClr val="bg1">
                    <a:lumMod val="50000"/>
                  </a:schemeClr>
                </a:solidFill>
              </a:rPr>
              <a:t> </a:t>
            </a:r>
            <a:r>
              <a:rPr lang="en-US" dirty="0">
                <a:solidFill>
                  <a:schemeClr val="bg1">
                    <a:lumMod val="50000"/>
                  </a:schemeClr>
                </a:solidFill>
              </a:rPr>
              <a:t>(4:1-3)</a:t>
            </a:r>
          </a:p>
          <a:p>
            <a:pPr algn="l" rtl="0"/>
            <a:r>
              <a:rPr lang="en-US" dirty="0">
                <a:solidFill>
                  <a:schemeClr val="bg1">
                    <a:lumMod val="50000"/>
                  </a:schemeClr>
                </a:solidFill>
              </a:rPr>
              <a:t>Honestidad y verdad (4:15)</a:t>
            </a:r>
          </a:p>
          <a:p>
            <a:pPr algn="l" rtl="0"/>
            <a:r>
              <a:rPr lang="en-US" dirty="0">
                <a:solidFill>
                  <a:schemeClr val="bg1">
                    <a:lumMod val="50000"/>
                  </a:schemeClr>
                </a:solidFill>
              </a:rPr>
              <a:t>Servicio desinteresado (4:16)</a:t>
            </a:r>
          </a:p>
          <a:p>
            <a:pPr algn="l" rtl="0"/>
            <a:r>
              <a:rPr lang="en-US" dirty="0"/>
              <a:t>Santidad (4:24)</a:t>
            </a:r>
          </a:p>
          <a:p>
            <a:pPr lvl="1" algn="l" rtl="0"/>
            <a:r>
              <a:rPr lang="en-US" sz="3360" b="0" dirty="0"/>
              <a:t>Sin impureza sexual (4:19, 5:3)</a:t>
            </a:r>
          </a:p>
          <a:p>
            <a:pPr lvl="1" algn="l" rtl="0"/>
            <a:r>
              <a:rPr lang="en-US" sz="3360" b="0" dirty="0" err="1"/>
              <a:t>Ninguna</a:t>
            </a:r>
            <a:r>
              <a:rPr lang="en-US" sz="3360" b="0" dirty="0"/>
              <a:t> </a:t>
            </a:r>
            <a:r>
              <a:rPr lang="en-US" sz="3360" b="0" dirty="0" err="1"/>
              <a:t>obcenidad</a:t>
            </a:r>
            <a:r>
              <a:rPr lang="en-US" sz="3360" b="0" dirty="0"/>
              <a:t>, </a:t>
            </a:r>
            <a:r>
              <a:rPr lang="en-US" sz="3360" b="0" dirty="0" err="1"/>
              <a:t>necedad</a:t>
            </a:r>
            <a:r>
              <a:rPr lang="en-US" sz="3360" b="0" dirty="0"/>
              <a:t>, </a:t>
            </a:r>
            <a:r>
              <a:rPr lang="en-US" sz="3360" b="0" dirty="0" err="1"/>
              <a:t>ni</a:t>
            </a:r>
            <a:r>
              <a:rPr lang="en-US" sz="3360" b="0" dirty="0"/>
              <a:t> </a:t>
            </a:r>
            <a:r>
              <a:rPr lang="en-US" sz="3360" b="0" dirty="0" err="1"/>
              <a:t>grosería</a:t>
            </a:r>
            <a:r>
              <a:rPr lang="en-US" sz="3360" b="0" dirty="0"/>
              <a:t> (4:29</a:t>
            </a:r>
            <a:r>
              <a:rPr lang="en-US" sz="3360" b="0" dirty="0"/>
              <a:t>)</a:t>
            </a:r>
          </a:p>
          <a:p>
            <a:pPr lvl="1" algn="l" rtl="0"/>
            <a:r>
              <a:rPr lang="en-US" sz="3360" b="0" dirty="0" err="1"/>
              <a:t>Ninguna</a:t>
            </a:r>
            <a:r>
              <a:rPr lang="en-US" sz="3360" b="0" dirty="0"/>
              <a:t> </a:t>
            </a:r>
            <a:r>
              <a:rPr lang="en-US" sz="3360" b="0" dirty="0" err="1"/>
              <a:t>participación</a:t>
            </a:r>
            <a:r>
              <a:rPr lang="en-US" sz="3360" b="0" dirty="0"/>
              <a:t> con </a:t>
            </a:r>
            <a:r>
              <a:rPr lang="en-US" sz="3360" b="0" dirty="0" err="1"/>
              <a:t>éstas</a:t>
            </a:r>
            <a:r>
              <a:rPr lang="en-US" sz="3360" b="0" dirty="0"/>
              <a:t> </a:t>
            </a:r>
            <a:r>
              <a:rPr lang="en-US" sz="3360" b="0" dirty="0"/>
              <a:t>(5:7, 11-12).</a:t>
            </a:r>
          </a:p>
        </p:txBody>
      </p:sp>
      <p:sp>
        <p:nvSpPr>
          <p:cNvPr id="16" name="Content Placeholder 15">
            <a:extLst>
              <a:ext uri="{FF2B5EF4-FFF2-40B4-BE49-F238E27FC236}">
                <a16:creationId xmlns:a16="http://schemas.microsoft.com/office/drawing/2014/main" xmlns="" id="{3C7FE39A-F7EE-4FA5-BC68-2E35E27A529C}"/>
              </a:ext>
            </a:extLst>
          </p:cNvPr>
          <p:cNvSpPr>
            <a:spLocks noGrp="1"/>
          </p:cNvSpPr>
          <p:nvPr>
            <p:ph sz="half" idx="2"/>
          </p:nvPr>
        </p:nvSpPr>
        <p:spPr>
          <a:xfrm>
            <a:off x="5959634" y="804511"/>
            <a:ext cx="5440680" cy="5882640"/>
          </a:xfrm>
          <a:solidFill>
            <a:srgbClr val="0000FF"/>
          </a:solidFill>
          <a:ln>
            <a:solidFill>
              <a:schemeClr val="bg1"/>
            </a:solidFill>
          </a:ln>
        </p:spPr>
        <p:txBody>
          <a:bodyPr>
            <a:normAutofit fontScale="92500" lnSpcReduction="20000"/>
          </a:bodyPr>
          <a:lstStyle/>
          <a:p>
            <a:pPr marL="0" indent="0" algn="ctr">
              <a:buNone/>
            </a:pPr>
            <a:r>
              <a:rPr lang="en-US" kern="1200" dirty="0" err="1"/>
              <a:t>Aplicaciones</a:t>
            </a:r>
            <a:r>
              <a:rPr lang="en-US" kern="1200" dirty="0"/>
              <a:t> para la </a:t>
            </a:r>
            <a:r>
              <a:rPr lang="en-US" kern="1200" dirty="0" err="1"/>
              <a:t>familia</a:t>
            </a:r>
            <a:endParaRPr lang="en-US" kern="1200" dirty="0"/>
          </a:p>
          <a:p>
            <a:pPr marL="280036" indent="-280036"/>
            <a:r>
              <a:rPr lang="en-US" b="0" kern="1200" dirty="0"/>
              <a:t>Sin prácticas inmorales</a:t>
            </a:r>
          </a:p>
          <a:p>
            <a:pPr marL="280036" indent="-280036"/>
            <a:r>
              <a:rPr lang="en-US" b="0" kern="1200" dirty="0"/>
              <a:t>Sin </a:t>
            </a:r>
            <a:r>
              <a:rPr lang="en-US" b="0" kern="1200" dirty="0" err="1"/>
              <a:t>conversaciones</a:t>
            </a:r>
            <a:r>
              <a:rPr lang="en-US" b="0" kern="1200" dirty="0"/>
              <a:t>, </a:t>
            </a:r>
            <a:r>
              <a:rPr lang="en-US" b="0" kern="1200" dirty="0"/>
              <a:t>chistes o historias cuestionables o groseras.</a:t>
            </a:r>
          </a:p>
          <a:p>
            <a:pPr marL="280036" indent="-280036"/>
            <a:r>
              <a:rPr lang="en-US" b="0" kern="1200" dirty="0" err="1" smtClean="0"/>
              <a:t>Ninguna</a:t>
            </a:r>
            <a:r>
              <a:rPr lang="en-US" b="0" kern="1200" dirty="0" smtClean="0"/>
              <a:t> </a:t>
            </a:r>
            <a:r>
              <a:rPr lang="en-US" b="0" kern="1200" dirty="0" err="1"/>
              <a:t>intrusión</a:t>
            </a:r>
            <a:r>
              <a:rPr lang="en-US" b="0" kern="1200" dirty="0"/>
              <a:t> </a:t>
            </a:r>
            <a:r>
              <a:rPr lang="en-US" b="0" kern="1200" dirty="0" smtClean="0"/>
              <a:t>(</a:t>
            </a:r>
            <a:r>
              <a:rPr lang="en-US" b="0" kern="1200" dirty="0" err="1" smtClean="0"/>
              <a:t>participación</a:t>
            </a:r>
            <a:r>
              <a:rPr lang="en-US" b="0" kern="1200" dirty="0" smtClean="0"/>
              <a:t>) </a:t>
            </a:r>
            <a:r>
              <a:rPr lang="en-US" b="0" kern="1200" dirty="0"/>
              <a:t>a través de </a:t>
            </a:r>
            <a:r>
              <a:rPr lang="en-US" b="0" kern="1200" dirty="0" err="1"/>
              <a:t>medios</a:t>
            </a:r>
            <a:r>
              <a:rPr lang="en-US" b="0" kern="1200" dirty="0"/>
              <a:t> </a:t>
            </a:r>
            <a:r>
              <a:rPr lang="en-US" b="0" kern="1200" dirty="0" smtClean="0"/>
              <a:t>de </a:t>
            </a:r>
            <a:r>
              <a:rPr lang="en-US" b="0" kern="1200" dirty="0" err="1" smtClean="0"/>
              <a:t>comunicación</a:t>
            </a:r>
            <a:r>
              <a:rPr lang="en-US" b="0" kern="1200" dirty="0" smtClean="0"/>
              <a:t> o </a:t>
            </a:r>
            <a:r>
              <a:rPr lang="en-US" b="0" kern="1200" dirty="0"/>
              <a:t>asociaciones.</a:t>
            </a:r>
          </a:p>
          <a:p>
            <a:pPr marL="280036" indent="-280036"/>
            <a:r>
              <a:rPr lang="en-US" b="0" kern="1200" dirty="0"/>
              <a:t>Propiedad y gestión familiar de los contenidos educativos.</a:t>
            </a:r>
          </a:p>
          <a:p>
            <a:pPr algn="l" rtl="0"/>
            <a:endParaRPr lang="en-US" dirty="0"/>
          </a:p>
        </p:txBody>
      </p:sp>
      <p:sp>
        <p:nvSpPr>
          <p:cNvPr id="4" name="Slide Number Placeholder 3">
            <a:extLst>
              <a:ext uri="{FF2B5EF4-FFF2-40B4-BE49-F238E27FC236}">
                <a16:creationId xmlns:a16="http://schemas.microsoft.com/office/drawing/2014/main" xmlns="" id="{E4C16475-BFC1-4DA7-A8CF-56ED5159DA26}"/>
              </a:ext>
            </a:extLst>
          </p:cNvPr>
          <p:cNvSpPr>
            <a:spLocks noGrp="1"/>
          </p:cNvSpPr>
          <p:nvPr>
            <p:ph type="sldNum" sz="quarter" idx="12"/>
          </p:nvPr>
        </p:nvSpPr>
        <p:spPr/>
        <p:txBody>
          <a:bodyPr wrap="square" anchor="t">
            <a:normAutofit/>
          </a:bodyPr>
          <a:lstStyle/>
          <a:p>
            <a:pPr algn="l">
              <a:lnSpc>
                <a:spcPct val="90000"/>
              </a:lnSpc>
              <a:spcAft>
                <a:spcPts val="720"/>
              </a:spcAft>
              <a:defRPr/>
            </a:pPr>
            <a:fld id="{B6A389DF-B1F5-4991-89B8-72C57CDB73FE}" type="slidenum">
              <a:rPr lang="en-US" sz="1320">
                <a:solidFill>
                  <a:srgbClr val="FFFFFF"/>
                </a:solidFill>
              </a:rPr>
              <a:pPr algn="l">
                <a:lnSpc>
                  <a:spcPct val="90000"/>
                </a:lnSpc>
                <a:spcAft>
                  <a:spcPts val="720"/>
                </a:spcAft>
                <a:defRPr/>
              </a:pPr>
              <a:t>47</a:t>
            </a:fld>
            <a:endParaRPr lang="en-US" sz="1320">
              <a:solidFill>
                <a:srgbClr val="FFFFFF"/>
              </a:solidFill>
            </a:endParaRPr>
          </a:p>
        </p:txBody>
      </p:sp>
    </p:spTree>
    <p:extLst>
      <p:ext uri="{BB962C8B-B14F-4D97-AF65-F5344CB8AC3E}">
        <p14:creationId xmlns:p14="http://schemas.microsoft.com/office/powerpoint/2010/main" val="16357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82E2-64B2-4FE6-AF8C-EFDB70B9FF48}"/>
              </a:ext>
            </a:extLst>
          </p:cNvPr>
          <p:cNvSpPr>
            <a:spLocks noGrp="1"/>
          </p:cNvSpPr>
          <p:nvPr>
            <p:ph type="title"/>
          </p:nvPr>
        </p:nvSpPr>
        <p:spPr>
          <a:xfrm>
            <a:off x="610394" y="0"/>
            <a:ext cx="10972800" cy="685800"/>
          </a:xfrm>
        </p:spPr>
        <p:txBody>
          <a:bodyPr wrap="square" anchor="ctr">
            <a:normAutofit/>
          </a:bodyPr>
          <a:lstStyle/>
          <a:p>
            <a:pPr>
              <a:lnSpc>
                <a:spcPct val="90000"/>
              </a:lnSpc>
            </a:pPr>
            <a:r>
              <a:rPr lang="en-US" sz="3840" dirty="0"/>
              <a:t>La </a:t>
            </a:r>
            <a:r>
              <a:rPr lang="en-US" sz="3840" dirty="0" err="1"/>
              <a:t>familia</a:t>
            </a:r>
            <a:r>
              <a:rPr lang="en-US" sz="3840" dirty="0"/>
              <a:t> del </a:t>
            </a:r>
            <a:r>
              <a:rPr lang="en-US" sz="3840" dirty="0" err="1"/>
              <a:t>nuevo</a:t>
            </a:r>
            <a:r>
              <a:rPr lang="en-US" sz="3840" dirty="0"/>
              <a:t> hombre - </a:t>
            </a:r>
            <a:r>
              <a:rPr lang="en-US" sz="3840" dirty="0" err="1"/>
              <a:t>aplicaciones</a:t>
            </a:r>
            <a:endParaRPr lang="en-US" sz="3840" dirty="0"/>
          </a:p>
        </p:txBody>
      </p:sp>
      <p:sp>
        <p:nvSpPr>
          <p:cNvPr id="5" name="Content Placeholder 4">
            <a:extLst>
              <a:ext uri="{FF2B5EF4-FFF2-40B4-BE49-F238E27FC236}">
                <a16:creationId xmlns:a16="http://schemas.microsoft.com/office/drawing/2014/main" xmlns="" id="{9E28025A-CE57-414B-843C-8CDD2EBDE35C}"/>
              </a:ext>
            </a:extLst>
          </p:cNvPr>
          <p:cNvSpPr>
            <a:spLocks noGrp="1"/>
          </p:cNvSpPr>
          <p:nvPr>
            <p:ph sz="half" idx="1"/>
          </p:nvPr>
        </p:nvSpPr>
        <p:spPr>
          <a:xfrm>
            <a:off x="976154" y="838201"/>
            <a:ext cx="5120640" cy="4142497"/>
          </a:xfrm>
        </p:spPr>
        <p:txBody>
          <a:bodyPr wrap="square" anchor="t">
            <a:normAutofit fontScale="92500" lnSpcReduction="10000"/>
          </a:bodyPr>
          <a:lstStyle/>
          <a:p>
            <a:pPr algn="l" rtl="0">
              <a:lnSpc>
                <a:spcPct val="110000"/>
              </a:lnSpc>
            </a:pPr>
            <a:r>
              <a:rPr lang="en-US" dirty="0">
                <a:solidFill>
                  <a:schemeClr val="bg1">
                    <a:lumMod val="50000"/>
                  </a:schemeClr>
                </a:solidFill>
              </a:rPr>
              <a:t>Unidad y </a:t>
            </a:r>
            <a:r>
              <a:rPr lang="en-US" dirty="0" err="1" smtClean="0">
                <a:solidFill>
                  <a:schemeClr val="bg1">
                    <a:lumMod val="50000"/>
                  </a:schemeClr>
                </a:solidFill>
              </a:rPr>
              <a:t>paz</a:t>
            </a:r>
            <a:r>
              <a:rPr lang="en-US" dirty="0" smtClean="0">
                <a:solidFill>
                  <a:schemeClr val="bg1">
                    <a:lumMod val="50000"/>
                  </a:schemeClr>
                </a:solidFill>
              </a:rPr>
              <a:t> </a:t>
            </a:r>
            <a:r>
              <a:rPr lang="en-US" dirty="0">
                <a:solidFill>
                  <a:schemeClr val="bg1">
                    <a:lumMod val="50000"/>
                  </a:schemeClr>
                </a:solidFill>
              </a:rPr>
              <a:t>(4:1-3)</a:t>
            </a:r>
          </a:p>
          <a:p>
            <a:pPr algn="l" rtl="0">
              <a:lnSpc>
                <a:spcPct val="110000"/>
              </a:lnSpc>
            </a:pPr>
            <a:r>
              <a:rPr lang="en-US" dirty="0">
                <a:solidFill>
                  <a:schemeClr val="bg1">
                    <a:lumMod val="50000"/>
                  </a:schemeClr>
                </a:solidFill>
              </a:rPr>
              <a:t>Honestidad y verdad (4:15)</a:t>
            </a:r>
          </a:p>
          <a:p>
            <a:pPr algn="l" rtl="0">
              <a:lnSpc>
                <a:spcPct val="110000"/>
              </a:lnSpc>
            </a:pPr>
            <a:r>
              <a:rPr lang="en-US" dirty="0">
                <a:solidFill>
                  <a:schemeClr val="bg1">
                    <a:lumMod val="50000"/>
                  </a:schemeClr>
                </a:solidFill>
              </a:rPr>
              <a:t>Servicio desinteresado (4:16)</a:t>
            </a:r>
          </a:p>
          <a:p>
            <a:pPr algn="l" rtl="0">
              <a:lnSpc>
                <a:spcPct val="110000"/>
              </a:lnSpc>
            </a:pPr>
            <a:r>
              <a:rPr lang="en-US" dirty="0">
                <a:solidFill>
                  <a:schemeClr val="bg1">
                    <a:lumMod val="50000"/>
                  </a:schemeClr>
                </a:solidFill>
              </a:rPr>
              <a:t>Santidad (4:24)</a:t>
            </a:r>
            <a:endParaRPr lang="en-US" b="0" dirty="0">
              <a:solidFill>
                <a:schemeClr val="bg1">
                  <a:lumMod val="50000"/>
                </a:schemeClr>
              </a:solidFill>
            </a:endParaRPr>
          </a:p>
          <a:p>
            <a:pPr algn="l" rtl="0">
              <a:lnSpc>
                <a:spcPct val="110000"/>
              </a:lnSpc>
            </a:pPr>
            <a:r>
              <a:rPr lang="en-US" dirty="0"/>
              <a:t>Bondad (4:31-32)</a:t>
            </a:r>
          </a:p>
          <a:p>
            <a:pPr marL="683896" lvl="1" indent="-280036">
              <a:spcBef>
                <a:spcPts val="0"/>
              </a:spcBef>
              <a:spcAft>
                <a:spcPts val="0"/>
              </a:spcAft>
            </a:pPr>
            <a:r>
              <a:rPr lang="en-US" b="0" dirty="0"/>
              <a:t>Sin ira, </a:t>
            </a:r>
            <a:r>
              <a:rPr lang="en-US" b="0" dirty="0" err="1" smtClean="0"/>
              <a:t>enojo</a:t>
            </a:r>
            <a:r>
              <a:rPr lang="en-US" b="0" dirty="0" smtClean="0"/>
              <a:t> </a:t>
            </a:r>
            <a:r>
              <a:rPr lang="en-US" b="0" dirty="0"/>
              <a:t>(4:26)</a:t>
            </a:r>
            <a:br>
              <a:rPr lang="en-US" b="0" dirty="0"/>
            </a:br>
            <a:r>
              <a:rPr lang="en-US" b="0" dirty="0"/>
              <a:t>(ver Salmo 4)</a:t>
            </a:r>
          </a:p>
        </p:txBody>
      </p:sp>
      <p:sp>
        <p:nvSpPr>
          <p:cNvPr id="16" name="Content Placeholder 15">
            <a:extLst>
              <a:ext uri="{FF2B5EF4-FFF2-40B4-BE49-F238E27FC236}">
                <a16:creationId xmlns:a16="http://schemas.microsoft.com/office/drawing/2014/main" xmlns="" id="{3C7FE39A-F7EE-4FA5-BC68-2E35E27A529C}"/>
              </a:ext>
            </a:extLst>
          </p:cNvPr>
          <p:cNvSpPr>
            <a:spLocks noGrp="1"/>
          </p:cNvSpPr>
          <p:nvPr>
            <p:ph sz="half" idx="2"/>
          </p:nvPr>
        </p:nvSpPr>
        <p:spPr>
          <a:xfrm>
            <a:off x="5959634" y="804511"/>
            <a:ext cx="5440680" cy="5882640"/>
          </a:xfrm>
          <a:solidFill>
            <a:srgbClr val="0000FF"/>
          </a:solidFill>
          <a:ln>
            <a:solidFill>
              <a:schemeClr val="bg1"/>
            </a:solidFill>
          </a:ln>
        </p:spPr>
        <p:txBody>
          <a:bodyPr>
            <a:normAutofit fontScale="92500" lnSpcReduction="10000"/>
          </a:bodyPr>
          <a:lstStyle/>
          <a:p>
            <a:pPr marL="0" indent="0" algn="ctr">
              <a:buNone/>
            </a:pPr>
            <a:r>
              <a:rPr lang="en-US" kern="1200" dirty="0" err="1"/>
              <a:t>Aplicaciones</a:t>
            </a:r>
            <a:r>
              <a:rPr lang="en-US" kern="1200" dirty="0"/>
              <a:t> para la </a:t>
            </a:r>
            <a:r>
              <a:rPr lang="en-US" kern="1200" dirty="0" err="1"/>
              <a:t>familia</a:t>
            </a:r>
            <a:endParaRPr lang="en-US" kern="1200" dirty="0"/>
          </a:p>
          <a:p>
            <a:pPr marL="0" indent="0">
              <a:buNone/>
            </a:pPr>
            <a:endParaRPr lang="en-US" dirty="0"/>
          </a:p>
        </p:txBody>
      </p:sp>
      <p:sp>
        <p:nvSpPr>
          <p:cNvPr id="4" name="Slide Number Placeholder 3">
            <a:extLst>
              <a:ext uri="{FF2B5EF4-FFF2-40B4-BE49-F238E27FC236}">
                <a16:creationId xmlns:a16="http://schemas.microsoft.com/office/drawing/2014/main" xmlns="" id="{E4C16475-BFC1-4DA7-A8CF-56ED5159DA26}"/>
              </a:ext>
            </a:extLst>
          </p:cNvPr>
          <p:cNvSpPr>
            <a:spLocks noGrp="1"/>
          </p:cNvSpPr>
          <p:nvPr>
            <p:ph type="sldNum" sz="quarter" idx="12"/>
          </p:nvPr>
        </p:nvSpPr>
        <p:spPr/>
        <p:txBody>
          <a:bodyPr wrap="square" anchor="t">
            <a:normAutofit/>
          </a:bodyPr>
          <a:lstStyle/>
          <a:p>
            <a:pPr algn="l">
              <a:lnSpc>
                <a:spcPct val="90000"/>
              </a:lnSpc>
              <a:spcAft>
                <a:spcPts val="720"/>
              </a:spcAft>
              <a:defRPr/>
            </a:pPr>
            <a:fld id="{B6A389DF-B1F5-4991-89B8-72C57CDB73FE}" type="slidenum">
              <a:rPr lang="en-US" sz="1320">
                <a:solidFill>
                  <a:srgbClr val="FFFFFF"/>
                </a:solidFill>
              </a:rPr>
              <a:pPr algn="l">
                <a:lnSpc>
                  <a:spcPct val="90000"/>
                </a:lnSpc>
                <a:spcAft>
                  <a:spcPts val="720"/>
                </a:spcAft>
                <a:defRPr/>
              </a:pPr>
              <a:t>48</a:t>
            </a:fld>
            <a:endParaRPr lang="en-US" sz="1320">
              <a:solidFill>
                <a:srgbClr val="FFFFFF"/>
              </a:solidFill>
            </a:endParaRPr>
          </a:p>
        </p:txBody>
      </p:sp>
    </p:spTree>
    <p:extLst>
      <p:ext uri="{BB962C8B-B14F-4D97-AF65-F5344CB8AC3E}">
        <p14:creationId xmlns:p14="http://schemas.microsoft.com/office/powerpoint/2010/main" val="23704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197BA7F-C352-4B0D-844A-06417870058D}"/>
              </a:ext>
            </a:extLst>
          </p:cNvPr>
          <p:cNvSpPr>
            <a:spLocks noGrp="1"/>
          </p:cNvSpPr>
          <p:nvPr>
            <p:ph type="title"/>
          </p:nvPr>
        </p:nvSpPr>
        <p:spPr/>
        <p:txBody>
          <a:bodyPr/>
          <a:lstStyle/>
          <a:p>
            <a:pPr algn="l" rtl="0"/>
            <a:r>
              <a:rPr lang="en-US" sz="4800" dirty="0"/>
              <a:t>Salmo </a:t>
            </a:r>
            <a:r>
              <a:rPr lang="en-US" sz="4800" dirty="0"/>
              <a:t>4 </a:t>
            </a:r>
            <a:r>
              <a:rPr lang="en-US" sz="3360" b="0" dirty="0"/>
              <a:t>(Salmo </a:t>
            </a:r>
            <a:r>
              <a:rPr lang="en-US" sz="3360" b="0" dirty="0"/>
              <a:t>de David)</a:t>
            </a:r>
            <a:endParaRPr lang="en-US" b="0" dirty="0"/>
          </a:p>
        </p:txBody>
      </p:sp>
      <p:sp>
        <p:nvSpPr>
          <p:cNvPr id="2" name="Slide Number Placeholder 1">
            <a:extLst>
              <a:ext uri="{FF2B5EF4-FFF2-40B4-BE49-F238E27FC236}">
                <a16:creationId xmlns:a16="http://schemas.microsoft.com/office/drawing/2014/main" xmlns="" id="{93DF0935-594C-48D9-9F98-8BA8766B27C2}"/>
              </a:ext>
            </a:extLst>
          </p:cNvPr>
          <p:cNvSpPr>
            <a:spLocks noGrp="1"/>
          </p:cNvSpPr>
          <p:nvPr>
            <p:ph type="sldNum" sz="quarter" idx="12"/>
          </p:nvPr>
        </p:nvSpPr>
        <p:spPr/>
        <p:txBody>
          <a:bodyPr/>
          <a:lstStyle/>
          <a:p>
            <a:pPr algn="l">
              <a:defRPr/>
            </a:pPr>
            <a:fld id="{5E8BB770-531F-49C4-83F7-842E0B8C6786}" type="slidenum">
              <a:rPr lang="en-US" smtClean="0">
                <a:solidFill>
                  <a:srgbClr val="FFFFFF"/>
                </a:solidFill>
              </a:rPr>
              <a:pPr algn="l">
                <a:defRPr/>
              </a:pPr>
              <a:t>49</a:t>
            </a:fld>
            <a:endParaRPr lang="en-US">
              <a:solidFill>
                <a:srgbClr val="FFFFFF"/>
              </a:solidFill>
            </a:endParaRPr>
          </a:p>
        </p:txBody>
      </p:sp>
      <p:sp>
        <p:nvSpPr>
          <p:cNvPr id="3" name="TextBox 2">
            <a:extLst>
              <a:ext uri="{FF2B5EF4-FFF2-40B4-BE49-F238E27FC236}">
                <a16:creationId xmlns:a16="http://schemas.microsoft.com/office/drawing/2014/main" xmlns="" id="{D009A535-6C4A-44CA-A7BF-A5F914425261}"/>
              </a:ext>
            </a:extLst>
          </p:cNvPr>
          <p:cNvSpPr txBox="1"/>
          <p:nvPr/>
        </p:nvSpPr>
        <p:spPr>
          <a:xfrm>
            <a:off x="775946" y="960120"/>
            <a:ext cx="10641696" cy="5398225"/>
          </a:xfrm>
          <a:prstGeom prst="rect">
            <a:avLst/>
          </a:prstGeom>
          <a:noFill/>
        </p:spPr>
        <p:txBody>
          <a:bodyPr wrap="square" numCol="2" rtlCol="0">
            <a:noAutofit/>
          </a:bodyPr>
          <a:lstStyle/>
          <a:p>
            <a:pPr marL="280036" indent="-280036" fontAlgn="base">
              <a:spcBef>
                <a:spcPct val="0"/>
              </a:spcBef>
              <a:spcAft>
                <a:spcPct val="0"/>
              </a:spcAft>
              <a:tabLst>
                <a:tab pos="280036" algn="l"/>
              </a:tabLst>
              <a:defRPr/>
            </a:pPr>
            <a:r>
              <a:rPr lang="en-US" sz="2400" b="1" baseline="30000" dirty="0">
                <a:solidFill>
                  <a:srgbClr val="FFFFFF"/>
                </a:solidFill>
                <a:latin typeface="system-ui"/>
              </a:rPr>
              <a:t>1</a:t>
            </a:r>
            <a:r>
              <a:rPr lang="en-US" sz="2400" dirty="0">
                <a:solidFill>
                  <a:srgbClr val="FFFFFF"/>
                </a:solidFill>
                <a:latin typeface="system-ui"/>
              </a:rPr>
              <a:t> </a:t>
            </a:r>
            <a:r>
              <a:rPr lang="en-US" sz="2400" dirty="0" err="1">
                <a:solidFill>
                  <a:srgbClr val="FFFFFF"/>
                </a:solidFill>
                <a:latin typeface="system-ui"/>
              </a:rPr>
              <a:t>Cuando</a:t>
            </a:r>
            <a:r>
              <a:rPr lang="en-US" sz="2400" dirty="0">
                <a:solidFill>
                  <a:srgbClr val="FFFFFF"/>
                </a:solidFill>
                <a:latin typeface="system-ui"/>
              </a:rPr>
              <a:t> </a:t>
            </a:r>
            <a:r>
              <a:rPr lang="en-US" sz="2400" dirty="0" err="1">
                <a:solidFill>
                  <a:srgbClr val="FFFFFF"/>
                </a:solidFill>
                <a:latin typeface="system-ui"/>
              </a:rPr>
              <a:t>clamo</a:t>
            </a:r>
            <a:r>
              <a:rPr lang="en-US" sz="2400" dirty="0">
                <a:solidFill>
                  <a:srgbClr val="FFFFFF"/>
                </a:solidFill>
                <a:latin typeface="system-ui"/>
              </a:rPr>
              <a:t>, </a:t>
            </a:r>
            <a:r>
              <a:rPr lang="en-US" sz="2400" dirty="0" err="1">
                <a:solidFill>
                  <a:srgbClr val="FFFFFF"/>
                </a:solidFill>
                <a:latin typeface="system-ui"/>
              </a:rPr>
              <a:t>respón</a:t>
            </a:r>
            <a:r>
              <a:rPr lang="es-ES" sz="2400" dirty="0">
                <a:solidFill>
                  <a:srgbClr val="FFFFFF"/>
                </a:solidFill>
                <a:latin typeface="system-ui"/>
              </a:rPr>
              <a:t>deme, oh Dios de mi justicia. </a:t>
            </a:r>
          </a:p>
          <a:p>
            <a:pPr marL="280036" indent="-280036" fontAlgn="base">
              <a:spcBef>
                <a:spcPct val="0"/>
              </a:spcBef>
              <a:spcAft>
                <a:spcPct val="0"/>
              </a:spcAft>
              <a:tabLst>
                <a:tab pos="280036" algn="l"/>
              </a:tabLst>
              <a:defRPr/>
            </a:pPr>
            <a:r>
              <a:rPr lang="es-ES" sz="2400" dirty="0">
                <a:solidFill>
                  <a:srgbClr val="FFFFFF"/>
                </a:solidFill>
                <a:latin typeface="system-ui"/>
              </a:rPr>
              <a:t>En la angustia me has aliviado; </a:t>
            </a:r>
          </a:p>
          <a:p>
            <a:pPr marL="280036" indent="-280036" fontAlgn="base">
              <a:spcBef>
                <a:spcPct val="0"/>
              </a:spcBef>
              <a:spcAft>
                <a:spcPct val="0"/>
              </a:spcAft>
              <a:tabLst>
                <a:tab pos="280036" algn="l"/>
              </a:tabLst>
              <a:defRPr/>
            </a:pPr>
            <a:r>
              <a:rPr lang="es-ES" sz="2400" dirty="0">
                <a:solidFill>
                  <a:srgbClr val="FFFFFF"/>
                </a:solidFill>
                <a:latin typeface="system-ui"/>
              </a:rPr>
              <a:t>Ten piedad de mí, escucha mi oración. </a:t>
            </a:r>
          </a:p>
          <a:p>
            <a:pPr marL="280036" indent="-280036" fontAlgn="base">
              <a:spcBef>
                <a:spcPct val="0"/>
              </a:spcBef>
              <a:spcAft>
                <a:spcPct val="0"/>
              </a:spcAft>
              <a:tabLst>
                <a:tab pos="280036" algn="l"/>
              </a:tabLst>
              <a:defRPr/>
            </a:pPr>
            <a:r>
              <a:rPr lang="es-ES" sz="2400" dirty="0">
                <a:solidFill>
                  <a:srgbClr val="FFFFFF"/>
                </a:solidFill>
                <a:latin typeface="system-ui"/>
              </a:rPr>
              <a:t>2  Hijos de hombres, ¿hasta cuándo cambiarán mi honra en deshonra? </a:t>
            </a:r>
          </a:p>
          <a:p>
            <a:pPr marL="280036" indent="-280036" fontAlgn="base">
              <a:spcBef>
                <a:spcPct val="0"/>
              </a:spcBef>
              <a:spcAft>
                <a:spcPct val="0"/>
              </a:spcAft>
              <a:tabLst>
                <a:tab pos="280036" algn="l"/>
              </a:tabLst>
              <a:defRPr/>
            </a:pPr>
            <a:r>
              <a:rPr lang="es-ES" sz="2400" dirty="0">
                <a:solidFill>
                  <a:srgbClr val="FFFFFF"/>
                </a:solidFill>
                <a:latin typeface="system-ui"/>
              </a:rPr>
              <a:t>¿Hasta cuándo amarán la vanidad y buscarán la mentira? (</a:t>
            </a:r>
            <a:r>
              <a:rPr lang="es-ES" sz="2400" dirty="0" err="1">
                <a:solidFill>
                  <a:srgbClr val="FFFFFF"/>
                </a:solidFill>
                <a:latin typeface="system-ui"/>
              </a:rPr>
              <a:t>Selah</a:t>
            </a:r>
            <a:r>
              <a:rPr lang="es-ES" sz="2400" dirty="0">
                <a:solidFill>
                  <a:srgbClr val="FFFFFF"/>
                </a:solidFill>
                <a:latin typeface="system-ui"/>
              </a:rPr>
              <a:t>) </a:t>
            </a:r>
          </a:p>
          <a:p>
            <a:pPr marL="280036" indent="-280036" fontAlgn="base">
              <a:spcBef>
                <a:spcPct val="0"/>
              </a:spcBef>
              <a:spcAft>
                <a:spcPct val="0"/>
              </a:spcAft>
              <a:tabLst>
                <a:tab pos="280036" algn="l"/>
              </a:tabLst>
              <a:defRPr/>
            </a:pPr>
            <a:r>
              <a:rPr lang="es-ES" sz="2400" dirty="0">
                <a:solidFill>
                  <a:srgbClr val="FFFFFF"/>
                </a:solidFill>
                <a:latin typeface="system-ui"/>
              </a:rPr>
              <a:t>3  Sepan, pues, que el SEÑOR ha apartado al piadoso para sí; </a:t>
            </a:r>
          </a:p>
          <a:p>
            <a:pPr marL="280036" indent="-280036" fontAlgn="base">
              <a:spcBef>
                <a:spcPct val="0"/>
              </a:spcBef>
              <a:spcAft>
                <a:spcPct val="0"/>
              </a:spcAft>
              <a:tabLst>
                <a:tab pos="280036" algn="l"/>
              </a:tabLst>
              <a:defRPr/>
            </a:pPr>
            <a:r>
              <a:rPr lang="es-ES" sz="2400" dirty="0">
                <a:solidFill>
                  <a:srgbClr val="FFFFFF"/>
                </a:solidFill>
                <a:latin typeface="system-ui"/>
              </a:rPr>
              <a:t>El SEÑOR oye cuando a Él clamo. </a:t>
            </a:r>
          </a:p>
          <a:p>
            <a:pPr marL="280036" indent="-280036" fontAlgn="base">
              <a:spcBef>
                <a:spcPct val="0"/>
              </a:spcBef>
              <a:spcAft>
                <a:spcPct val="0"/>
              </a:spcAft>
              <a:tabLst>
                <a:tab pos="280036" algn="l"/>
              </a:tabLst>
              <a:defRPr/>
            </a:pPr>
            <a:r>
              <a:rPr lang="es-ES" sz="2400" dirty="0">
                <a:solidFill>
                  <a:srgbClr val="FFFFFF"/>
                </a:solidFill>
                <a:latin typeface="system-ui"/>
              </a:rPr>
              <a:t>4  </a:t>
            </a:r>
            <a:r>
              <a:rPr lang="es-ES" sz="2400" b="1" dirty="0">
                <a:solidFill>
                  <a:srgbClr val="FFFF00"/>
                </a:solidFill>
                <a:latin typeface="system-ui"/>
              </a:rPr>
              <a:t>Tiemblen, y no pequen</a:t>
            </a:r>
            <a:r>
              <a:rPr lang="es-ES" sz="2400" dirty="0">
                <a:solidFill>
                  <a:srgbClr val="FFFFFF"/>
                </a:solidFill>
                <a:latin typeface="system-ui"/>
              </a:rPr>
              <a:t>; </a:t>
            </a:r>
          </a:p>
          <a:p>
            <a:pPr marL="280036" indent="-280036" fontAlgn="base">
              <a:spcBef>
                <a:spcPct val="0"/>
              </a:spcBef>
              <a:spcAft>
                <a:spcPct val="0"/>
              </a:spcAft>
              <a:tabLst>
                <a:tab pos="280036" algn="l"/>
              </a:tabLst>
              <a:defRPr/>
            </a:pPr>
            <a:r>
              <a:rPr lang="es-ES" sz="2400" dirty="0">
                <a:solidFill>
                  <a:srgbClr val="FFFFFF"/>
                </a:solidFill>
                <a:latin typeface="system-ui"/>
              </a:rPr>
              <a:t>Mediten en su corazón sobre su lecho, y callen. (</a:t>
            </a:r>
            <a:r>
              <a:rPr lang="es-ES" sz="2400" dirty="0" err="1">
                <a:solidFill>
                  <a:srgbClr val="FFFFFF"/>
                </a:solidFill>
                <a:latin typeface="system-ui"/>
              </a:rPr>
              <a:t>Selah</a:t>
            </a:r>
            <a:r>
              <a:rPr lang="es-ES" sz="2400" dirty="0">
                <a:solidFill>
                  <a:srgbClr val="FFFFFF"/>
                </a:solidFill>
                <a:latin typeface="system-ui"/>
              </a:rPr>
              <a:t>) </a:t>
            </a:r>
          </a:p>
          <a:p>
            <a:pPr marL="280036" indent="-280036" fontAlgn="base">
              <a:spcBef>
                <a:spcPct val="0"/>
              </a:spcBef>
              <a:spcAft>
                <a:spcPct val="0"/>
              </a:spcAft>
              <a:tabLst>
                <a:tab pos="280036" algn="l"/>
              </a:tabLst>
              <a:defRPr/>
            </a:pPr>
            <a:r>
              <a:rPr lang="es-ES" sz="2400" dirty="0">
                <a:solidFill>
                  <a:srgbClr val="FFFFFF"/>
                </a:solidFill>
                <a:latin typeface="system-ui"/>
              </a:rPr>
              <a:t>5  Ofrezcan sacrificios de justicia, Y confíen en el SEÑOR. </a:t>
            </a:r>
          </a:p>
          <a:p>
            <a:pPr marL="280036" indent="-280036" fontAlgn="base">
              <a:spcBef>
                <a:spcPct val="0"/>
              </a:spcBef>
              <a:spcAft>
                <a:spcPct val="0"/>
              </a:spcAft>
              <a:tabLst>
                <a:tab pos="280036" algn="l"/>
              </a:tabLst>
              <a:defRPr/>
            </a:pPr>
            <a:r>
              <a:rPr lang="es-ES" sz="2400" dirty="0">
                <a:solidFill>
                  <a:srgbClr val="FFFFFF"/>
                </a:solidFill>
                <a:latin typeface="system-ui"/>
              </a:rPr>
              <a:t>6  Muchos dicen: «¿Quién nos mostrará el bien?». </a:t>
            </a:r>
          </a:p>
          <a:p>
            <a:pPr marL="280036" indent="-280036" fontAlgn="base">
              <a:spcBef>
                <a:spcPct val="0"/>
              </a:spcBef>
              <a:spcAft>
                <a:spcPct val="0"/>
              </a:spcAft>
              <a:tabLst>
                <a:tab pos="280036" algn="l"/>
              </a:tabLst>
              <a:defRPr/>
            </a:pPr>
            <a:r>
              <a:rPr lang="es-ES" sz="2400" dirty="0">
                <a:solidFill>
                  <a:srgbClr val="FFFFFF"/>
                </a:solidFill>
                <a:latin typeface="system-ui"/>
              </a:rPr>
              <a:t>¡Alza, oh SEÑOR, sobre nosotros la luz de Tu rostro! </a:t>
            </a:r>
          </a:p>
          <a:p>
            <a:pPr marL="280036" indent="-280036" fontAlgn="base">
              <a:spcBef>
                <a:spcPct val="0"/>
              </a:spcBef>
              <a:spcAft>
                <a:spcPct val="0"/>
              </a:spcAft>
              <a:tabLst>
                <a:tab pos="280036" algn="l"/>
              </a:tabLst>
              <a:defRPr/>
            </a:pPr>
            <a:r>
              <a:rPr lang="es-ES" sz="2400" dirty="0">
                <a:solidFill>
                  <a:srgbClr val="FFFFFF"/>
                </a:solidFill>
                <a:latin typeface="system-ui"/>
              </a:rPr>
              <a:t>7  Alegría pusiste en mi corazón, </a:t>
            </a:r>
          </a:p>
          <a:p>
            <a:pPr marL="280036" indent="-280036" fontAlgn="base">
              <a:spcBef>
                <a:spcPct val="0"/>
              </a:spcBef>
              <a:spcAft>
                <a:spcPct val="0"/>
              </a:spcAft>
              <a:tabLst>
                <a:tab pos="280036" algn="l"/>
              </a:tabLst>
              <a:defRPr/>
            </a:pPr>
            <a:r>
              <a:rPr lang="es-ES" sz="2400" dirty="0">
                <a:solidFill>
                  <a:srgbClr val="FFFFFF"/>
                </a:solidFill>
                <a:latin typeface="system-ui"/>
              </a:rPr>
              <a:t>Mayor que la de ellos cuando abundan su grano y su vino nuevo. </a:t>
            </a:r>
          </a:p>
          <a:p>
            <a:pPr marL="280036" indent="-280036" fontAlgn="base">
              <a:spcBef>
                <a:spcPct val="0"/>
              </a:spcBef>
              <a:spcAft>
                <a:spcPct val="0"/>
              </a:spcAft>
              <a:tabLst>
                <a:tab pos="280036" algn="l"/>
              </a:tabLst>
              <a:defRPr/>
            </a:pPr>
            <a:r>
              <a:rPr lang="es-ES" sz="2400" dirty="0">
                <a:solidFill>
                  <a:srgbClr val="FFFFFF"/>
                </a:solidFill>
                <a:latin typeface="system-ui"/>
              </a:rPr>
              <a:t>8  En paz me acostaré y así también dormiré, </a:t>
            </a:r>
          </a:p>
          <a:p>
            <a:pPr marL="280036" indent="-280036" fontAlgn="base">
              <a:spcBef>
                <a:spcPct val="0"/>
              </a:spcBef>
              <a:spcAft>
                <a:spcPct val="0"/>
              </a:spcAft>
              <a:tabLst>
                <a:tab pos="280036" algn="l"/>
              </a:tabLst>
              <a:defRPr/>
            </a:pPr>
            <a:r>
              <a:rPr lang="es-ES" sz="2400" dirty="0">
                <a:solidFill>
                  <a:srgbClr val="FFFFFF"/>
                </a:solidFill>
                <a:latin typeface="system-ui"/>
              </a:rPr>
              <a:t>Porque solo Tú, SEÑOR, me haces vivir seguro. </a:t>
            </a:r>
            <a:endParaRPr lang="en-US" sz="2400" dirty="0">
              <a:solidFill>
                <a:srgbClr val="FFFFFF"/>
              </a:solidFill>
            </a:endParaRPr>
          </a:p>
        </p:txBody>
      </p:sp>
    </p:spTree>
    <p:extLst>
      <p:ext uri="{BB962C8B-B14F-4D97-AF65-F5344CB8AC3E}">
        <p14:creationId xmlns:p14="http://schemas.microsoft.com/office/powerpoint/2010/main" val="3639050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0E847D-35F7-4A70-8434-D1275D2F8DD0}" type="slidenum">
              <a:rPr lang="en-US" sz="1600" b="1" strike="noStrike" spc="-1">
                <a:solidFill>
                  <a:srgbClr val="FFFFFF"/>
                </a:solidFill>
                <a:latin typeface="Arial"/>
              </a:rPr>
              <a:t>5</a:t>
            </a:fld>
            <a:endParaRPr lang="en-US" sz="1600" b="0" strike="noStrike" spc="-1">
              <a:solidFill>
                <a:srgbClr val="000000"/>
              </a:solidFill>
              <a:latin typeface="Arial"/>
            </a:endParaRPr>
          </a:p>
        </p:txBody>
      </p:sp>
      <p:sp>
        <p:nvSpPr>
          <p:cNvPr id="60" name="TextShape 2"/>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Objetivos de la lección 1</a:t>
            </a:r>
          </a:p>
        </p:txBody>
      </p:sp>
      <p:sp>
        <p:nvSpPr>
          <p:cNvPr id="61" name="TextShape 3"/>
          <p:cNvSpPr txBox="1"/>
          <p:nvPr/>
        </p:nvSpPr>
        <p:spPr>
          <a:xfrm>
            <a:off x="609120" y="762120"/>
            <a:ext cx="9906120" cy="5867280"/>
          </a:xfrm>
          <a:prstGeom prst="rect">
            <a:avLst/>
          </a:prstGeom>
          <a:noFill/>
          <a:ln w="0">
            <a:noFill/>
          </a:ln>
        </p:spPr>
        <p:txBody>
          <a:bodyPr>
            <a:normAutofit/>
          </a:bodyPr>
          <a:lstStyle/>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i="1" strike="noStrike" spc="-1" dirty="0">
                <a:solidFill>
                  <a:srgbClr val="FFFF00"/>
                </a:solidFill>
                <a:latin typeface="Calibri"/>
              </a:rPr>
              <a:t>Al </a:t>
            </a:r>
            <a:r>
              <a:rPr lang="en-US" sz="2400" b="0" i="1" strike="noStrike" spc="-1" dirty="0" smtClean="0">
                <a:solidFill>
                  <a:srgbClr val="FFFF00"/>
                </a:solidFill>
                <a:latin typeface="Calibri"/>
              </a:rPr>
              <a:t>final de </a:t>
            </a:r>
            <a:r>
              <a:rPr lang="en-US" sz="2400" b="0" i="1" strike="noStrike" spc="-1" dirty="0">
                <a:solidFill>
                  <a:srgbClr val="FFFF00"/>
                </a:solidFill>
                <a:latin typeface="Calibri"/>
              </a:rPr>
              <a:t>la </a:t>
            </a:r>
            <a:r>
              <a:rPr lang="en-US" sz="2400" b="0" i="1" strike="noStrike" spc="-1" dirty="0" err="1">
                <a:solidFill>
                  <a:srgbClr val="FFFF00"/>
                </a:solidFill>
                <a:latin typeface="Calibri"/>
              </a:rPr>
              <a:t>clase</a:t>
            </a:r>
            <a:r>
              <a:rPr lang="en-US" sz="2400" b="0" i="1" strike="noStrike" spc="-1" dirty="0">
                <a:solidFill>
                  <a:srgbClr val="FFFF00"/>
                </a:solidFill>
                <a:latin typeface="Calibri"/>
              </a:rPr>
              <a:t> el </a:t>
            </a:r>
            <a:r>
              <a:rPr lang="en-US" sz="2400" b="0" i="1" strike="noStrike" spc="-1" dirty="0" err="1">
                <a:solidFill>
                  <a:srgbClr val="FFFF00"/>
                </a:solidFill>
                <a:latin typeface="Calibri"/>
              </a:rPr>
              <a:t>estudiante</a:t>
            </a:r>
            <a:r>
              <a:rPr lang="en-US" sz="2400" b="0" i="1" strike="noStrike" spc="-1" dirty="0">
                <a:solidFill>
                  <a:srgbClr val="FFFF00"/>
                </a:solidFill>
                <a:latin typeface="Calibri"/>
              </a:rPr>
              <a:t> </a:t>
            </a:r>
            <a:r>
              <a:rPr lang="en-US" sz="2400" b="0" i="1" strike="noStrike" spc="-1" dirty="0" err="1">
                <a:solidFill>
                  <a:srgbClr val="FFFF00"/>
                </a:solidFill>
                <a:latin typeface="Calibri"/>
              </a:rPr>
              <a:t>será</a:t>
            </a:r>
            <a:r>
              <a:rPr lang="en-US" sz="2400" b="0" i="1" strike="noStrike" spc="-1" dirty="0">
                <a:solidFill>
                  <a:srgbClr val="FFFF00"/>
                </a:solidFill>
                <a:latin typeface="Calibri"/>
              </a:rPr>
              <a:t> </a:t>
            </a:r>
            <a:r>
              <a:rPr lang="en-US" sz="2400" b="0" i="1" strike="noStrike" spc="-1" dirty="0" err="1">
                <a:solidFill>
                  <a:srgbClr val="FFFF00"/>
                </a:solidFill>
                <a:latin typeface="Calibri"/>
              </a:rPr>
              <a:t>capaz</a:t>
            </a:r>
            <a:r>
              <a:rPr lang="en-US" sz="2400" b="0" i="1" strike="noStrike" spc="-1" dirty="0">
                <a:solidFill>
                  <a:srgbClr val="FFFF00"/>
                </a:solidFill>
                <a:latin typeface="Calibri"/>
              </a:rPr>
              <a:t> de...</a:t>
            </a:r>
            <a:endParaRPr lang="en-US" sz="2400" b="1" strike="noStrike" spc="-1" dirty="0">
              <a:solidFill>
                <a:srgbClr val="FFFFFF"/>
              </a:solidFill>
              <a:latin typeface="Calibri"/>
            </a:endParaRPr>
          </a:p>
          <a:p>
            <a:pPr marL="342720" indent="-342720">
              <a:lnSpc>
                <a:spcPct val="90000"/>
              </a:lnSpc>
              <a:spcBef>
                <a:spcPts val="59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dirty="0" smtClean="0">
                <a:solidFill>
                  <a:srgbClr val="FFFFFF"/>
                </a:solidFill>
                <a:latin typeface="Calibri"/>
              </a:rPr>
              <a:t>Describir (y encontrar) el relato del origen de la relación hombre-mujer.</a:t>
            </a:r>
          </a:p>
          <a:p>
            <a:pPr marL="342720" indent="-342720">
              <a:lnSpc>
                <a:spcPct val="90000"/>
              </a:lnSpc>
              <a:spcBef>
                <a:spcPts val="59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dirty="0" smtClean="0">
                <a:solidFill>
                  <a:srgbClr val="FFFFFF"/>
                </a:solidFill>
                <a:latin typeface="Calibri"/>
              </a:rPr>
              <a:t>Encontrar tres referencias del Nuevo Testamento a la creación de hombres y mujeres como base para diferentes papeles en las relaciones sociales.</a:t>
            </a:r>
          </a:p>
          <a:p>
            <a:pPr marL="342720" indent="-342720">
              <a:lnSpc>
                <a:spcPct val="90000"/>
              </a:lnSpc>
              <a:spcBef>
                <a:spcPts val="59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dirty="0" smtClean="0">
                <a:solidFill>
                  <a:srgbClr val="FFFFFF"/>
                </a:solidFill>
                <a:latin typeface="Calibri"/>
              </a:rPr>
              <a:t>Encontrar las tres referencias del Nuevo Testamento a “una sola carne” y las aplicaciones que se hacen.</a:t>
            </a:r>
          </a:p>
          <a:p>
            <a:pPr marL="342720" indent="-342720">
              <a:lnSpc>
                <a:spcPct val="90000"/>
              </a:lnSpc>
              <a:spcBef>
                <a:spcPts val="59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dirty="0" smtClean="0">
                <a:solidFill>
                  <a:srgbClr val="FFFFFF"/>
                </a:solidFill>
                <a:latin typeface="Calibri"/>
              </a:rPr>
              <a:t>Enumerar tres consecuencias del pecado de Adán y Eva en todos los hombres y mujeres.</a:t>
            </a:r>
          </a:p>
          <a:p>
            <a:pPr marL="342720" indent="-342720">
              <a:lnSpc>
                <a:spcPct val="90000"/>
              </a:lnSpc>
              <a:spcBef>
                <a:spcPts val="59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dirty="0" smtClean="0">
                <a:solidFill>
                  <a:srgbClr val="FFFFFF"/>
                </a:solidFill>
                <a:latin typeface="Calibri"/>
              </a:rPr>
              <a:t>Describir cómo las leyes de Dios para la familia curan algunas de las consecuencias de la caída.</a:t>
            </a:r>
          </a:p>
          <a:p>
            <a:pPr marL="342720" indent="-342720">
              <a:lnSpc>
                <a:spcPct val="90000"/>
              </a:lnSpc>
              <a:spcBef>
                <a:spcPts val="59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dirty="0" smtClean="0">
                <a:solidFill>
                  <a:srgbClr val="FFFFFF"/>
                </a:solidFill>
                <a:latin typeface="Calibri"/>
              </a:rPr>
              <a:t>Describir al menos tres perversiones de las leyes matrimoniales de Dios en el mundo.</a:t>
            </a:r>
          </a:p>
          <a:p>
            <a:pPr marL="342720" indent="-342720">
              <a:lnSpc>
                <a:spcPct val="90000"/>
              </a:lnSpc>
              <a:spcBef>
                <a:spcPts val="598"/>
              </a:spcBef>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dirty="0" smtClean="0">
                <a:solidFill>
                  <a:srgbClr val="FFFFFF"/>
                </a:solidFill>
                <a:latin typeface="Calibri"/>
              </a:rPr>
              <a:t>Enumerar al menos tres formas en las que podemos recrear la “familia del huerto del Edén”.</a:t>
            </a:r>
            <a:endParaRPr lang="es-ES" sz="2400" b="1" strike="noStrike" spc="-1" dirty="0">
              <a:solidFill>
                <a:srgbClr val="FFFFFF"/>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82E2-64B2-4FE6-AF8C-EFDB70B9FF48}"/>
              </a:ext>
            </a:extLst>
          </p:cNvPr>
          <p:cNvSpPr>
            <a:spLocks noGrp="1"/>
          </p:cNvSpPr>
          <p:nvPr>
            <p:ph type="title"/>
          </p:nvPr>
        </p:nvSpPr>
        <p:spPr>
          <a:xfrm>
            <a:off x="610394" y="0"/>
            <a:ext cx="10972800" cy="685800"/>
          </a:xfrm>
        </p:spPr>
        <p:txBody>
          <a:bodyPr wrap="square" anchor="ctr">
            <a:normAutofit/>
          </a:bodyPr>
          <a:lstStyle/>
          <a:p>
            <a:pPr>
              <a:lnSpc>
                <a:spcPct val="90000"/>
              </a:lnSpc>
            </a:pPr>
            <a:r>
              <a:rPr lang="en-US" sz="3840" dirty="0"/>
              <a:t>La </a:t>
            </a:r>
            <a:r>
              <a:rPr lang="en-US" sz="3840" dirty="0" err="1"/>
              <a:t>familia</a:t>
            </a:r>
            <a:r>
              <a:rPr lang="en-US" sz="3840" dirty="0"/>
              <a:t> del </a:t>
            </a:r>
            <a:r>
              <a:rPr lang="en-US" sz="3840" dirty="0" err="1"/>
              <a:t>nuevo</a:t>
            </a:r>
            <a:r>
              <a:rPr lang="en-US" sz="3840" dirty="0"/>
              <a:t> hombre - </a:t>
            </a:r>
            <a:r>
              <a:rPr lang="en-US" sz="3840" dirty="0" err="1"/>
              <a:t>aplicaciones</a:t>
            </a:r>
            <a:endParaRPr lang="en-US" sz="3840" dirty="0"/>
          </a:p>
        </p:txBody>
      </p:sp>
      <p:sp>
        <p:nvSpPr>
          <p:cNvPr id="5" name="Content Placeholder 4">
            <a:extLst>
              <a:ext uri="{FF2B5EF4-FFF2-40B4-BE49-F238E27FC236}">
                <a16:creationId xmlns:a16="http://schemas.microsoft.com/office/drawing/2014/main" xmlns="" id="{9E28025A-CE57-414B-843C-8CDD2EBDE35C}"/>
              </a:ext>
            </a:extLst>
          </p:cNvPr>
          <p:cNvSpPr>
            <a:spLocks noGrp="1"/>
          </p:cNvSpPr>
          <p:nvPr>
            <p:ph sz="half" idx="1"/>
          </p:nvPr>
        </p:nvSpPr>
        <p:spPr>
          <a:xfrm>
            <a:off x="610394" y="829186"/>
            <a:ext cx="5737860" cy="5582920"/>
          </a:xfrm>
        </p:spPr>
        <p:txBody>
          <a:bodyPr wrap="square" anchor="t">
            <a:noAutofit/>
          </a:bodyPr>
          <a:lstStyle/>
          <a:p>
            <a:pPr>
              <a:lnSpc>
                <a:spcPct val="90000"/>
              </a:lnSpc>
              <a:spcBef>
                <a:spcPts val="806"/>
              </a:spcBef>
            </a:pPr>
            <a:r>
              <a:rPr lang="en-US" dirty="0">
                <a:solidFill>
                  <a:schemeClr val="bg1">
                    <a:lumMod val="50000"/>
                  </a:schemeClr>
                </a:solidFill>
              </a:rPr>
              <a:t>Unidad y </a:t>
            </a:r>
            <a:r>
              <a:rPr lang="en-US" dirty="0" err="1" smtClean="0">
                <a:solidFill>
                  <a:schemeClr val="bg1">
                    <a:lumMod val="50000"/>
                  </a:schemeClr>
                </a:solidFill>
              </a:rPr>
              <a:t>paz</a:t>
            </a:r>
            <a:r>
              <a:rPr lang="en-US" dirty="0" smtClean="0">
                <a:solidFill>
                  <a:schemeClr val="bg1">
                    <a:lumMod val="50000"/>
                  </a:schemeClr>
                </a:solidFill>
              </a:rPr>
              <a:t> </a:t>
            </a:r>
            <a:r>
              <a:rPr lang="en-US" dirty="0">
                <a:solidFill>
                  <a:schemeClr val="bg1">
                    <a:lumMod val="50000"/>
                  </a:schemeClr>
                </a:solidFill>
              </a:rPr>
              <a:t>(4:1-3)</a:t>
            </a:r>
          </a:p>
          <a:p>
            <a:pPr>
              <a:lnSpc>
                <a:spcPct val="90000"/>
              </a:lnSpc>
              <a:spcBef>
                <a:spcPts val="806"/>
              </a:spcBef>
            </a:pPr>
            <a:r>
              <a:rPr lang="en-US" dirty="0">
                <a:solidFill>
                  <a:schemeClr val="bg1">
                    <a:lumMod val="50000"/>
                  </a:schemeClr>
                </a:solidFill>
              </a:rPr>
              <a:t>Honestidad y verdad (4:15)</a:t>
            </a:r>
          </a:p>
          <a:p>
            <a:pPr>
              <a:lnSpc>
                <a:spcPct val="90000"/>
              </a:lnSpc>
              <a:spcBef>
                <a:spcPts val="806"/>
              </a:spcBef>
            </a:pPr>
            <a:r>
              <a:rPr lang="en-US" dirty="0">
                <a:solidFill>
                  <a:schemeClr val="bg1">
                    <a:lumMod val="50000"/>
                  </a:schemeClr>
                </a:solidFill>
              </a:rPr>
              <a:t>Servicio desinteresado (4:16)</a:t>
            </a:r>
          </a:p>
          <a:p>
            <a:pPr>
              <a:lnSpc>
                <a:spcPct val="90000"/>
              </a:lnSpc>
              <a:spcBef>
                <a:spcPts val="806"/>
              </a:spcBef>
            </a:pPr>
            <a:r>
              <a:rPr lang="en-US" dirty="0">
                <a:solidFill>
                  <a:schemeClr val="bg1">
                    <a:lumMod val="50000"/>
                  </a:schemeClr>
                </a:solidFill>
              </a:rPr>
              <a:t>Santidad (4:24)</a:t>
            </a:r>
            <a:endParaRPr lang="en-US" b="0" dirty="0">
              <a:solidFill>
                <a:schemeClr val="bg1">
                  <a:lumMod val="50000"/>
                </a:schemeClr>
              </a:solidFill>
            </a:endParaRPr>
          </a:p>
          <a:p>
            <a:pPr>
              <a:lnSpc>
                <a:spcPct val="90000"/>
              </a:lnSpc>
              <a:spcBef>
                <a:spcPts val="806"/>
              </a:spcBef>
            </a:pPr>
            <a:r>
              <a:rPr lang="en-US" dirty="0"/>
              <a:t>Bondad (4:31-32)</a:t>
            </a:r>
          </a:p>
          <a:p>
            <a:pPr marL="683896" lvl="1" indent="-280036">
              <a:spcBef>
                <a:spcPts val="0"/>
              </a:spcBef>
              <a:spcAft>
                <a:spcPts val="0"/>
              </a:spcAft>
            </a:pPr>
            <a:r>
              <a:rPr lang="en-US" b="0" dirty="0"/>
              <a:t>Sin ira, </a:t>
            </a:r>
            <a:r>
              <a:rPr lang="en-US" b="0" dirty="0" err="1" smtClean="0"/>
              <a:t>enojo</a:t>
            </a:r>
            <a:r>
              <a:rPr lang="en-US" b="0" dirty="0" smtClean="0"/>
              <a:t> </a:t>
            </a:r>
            <a:r>
              <a:rPr lang="en-US" b="0" dirty="0"/>
              <a:t>(4:26)</a:t>
            </a:r>
          </a:p>
          <a:p>
            <a:pPr marL="683896" lvl="1" indent="-280036">
              <a:spcBef>
                <a:spcPts val="0"/>
              </a:spcBef>
              <a:spcAft>
                <a:spcPts val="0"/>
              </a:spcAft>
            </a:pPr>
            <a:r>
              <a:rPr lang="en-US" b="0" dirty="0" smtClean="0"/>
              <a:t>Misericordia (4:32</a:t>
            </a:r>
            <a:r>
              <a:rPr lang="en-US" b="0" dirty="0"/>
              <a:t>)</a:t>
            </a:r>
          </a:p>
          <a:p>
            <a:pPr marL="683896" lvl="1" indent="-280036">
              <a:spcBef>
                <a:spcPts val="0"/>
              </a:spcBef>
              <a:spcAft>
                <a:spcPts val="0"/>
              </a:spcAft>
            </a:pPr>
            <a:r>
              <a:rPr lang="en-US" b="0" dirty="0"/>
              <a:t>Perdón (4:32)</a:t>
            </a:r>
          </a:p>
          <a:p>
            <a:pPr marL="683896" lvl="1" indent="-280036">
              <a:spcBef>
                <a:spcPts val="0"/>
              </a:spcBef>
              <a:spcAft>
                <a:spcPts val="0"/>
              </a:spcAft>
            </a:pPr>
            <a:r>
              <a:rPr lang="en-US" b="0" dirty="0"/>
              <a:t>Sin amargura (4:31)</a:t>
            </a:r>
          </a:p>
          <a:p>
            <a:pPr marL="683896" lvl="1" indent="-280036">
              <a:spcBef>
                <a:spcPts val="0"/>
              </a:spcBef>
              <a:spcAft>
                <a:spcPts val="0"/>
              </a:spcAft>
            </a:pPr>
            <a:r>
              <a:rPr lang="en-US" b="0" dirty="0" smtClean="0"/>
              <a:t>Sin </a:t>
            </a:r>
            <a:r>
              <a:rPr lang="en-US" b="0" dirty="0" err="1" smtClean="0"/>
              <a:t>insultos</a:t>
            </a:r>
            <a:r>
              <a:rPr lang="en-US" b="0" dirty="0" smtClean="0"/>
              <a:t>(4:31</a:t>
            </a:r>
            <a:r>
              <a:rPr lang="en-US" b="0" dirty="0"/>
              <a:t>)</a:t>
            </a:r>
          </a:p>
          <a:p>
            <a:pPr marL="683896" lvl="1" indent="-280036">
              <a:spcBef>
                <a:spcPts val="0"/>
              </a:spcBef>
              <a:spcAft>
                <a:spcPts val="0"/>
              </a:spcAft>
            </a:pPr>
            <a:r>
              <a:rPr lang="en-US" b="0" dirty="0"/>
              <a:t>Sin malicia (4:31</a:t>
            </a:r>
            <a:r>
              <a:rPr lang="en-US" b="0" dirty="0" smtClean="0"/>
              <a:t>)</a:t>
            </a:r>
            <a:endParaRPr lang="en-US" b="0" dirty="0"/>
          </a:p>
        </p:txBody>
      </p:sp>
      <p:sp>
        <p:nvSpPr>
          <p:cNvPr id="16" name="Content Placeholder 15">
            <a:extLst>
              <a:ext uri="{FF2B5EF4-FFF2-40B4-BE49-F238E27FC236}">
                <a16:creationId xmlns:a16="http://schemas.microsoft.com/office/drawing/2014/main" xmlns="" id="{3C7FE39A-F7EE-4FA5-BC68-2E35E27A529C}"/>
              </a:ext>
            </a:extLst>
          </p:cNvPr>
          <p:cNvSpPr>
            <a:spLocks noGrp="1"/>
          </p:cNvSpPr>
          <p:nvPr>
            <p:ph sz="half" idx="2"/>
          </p:nvPr>
        </p:nvSpPr>
        <p:spPr>
          <a:xfrm>
            <a:off x="5959634" y="804511"/>
            <a:ext cx="5440680" cy="5882640"/>
          </a:xfrm>
          <a:solidFill>
            <a:srgbClr val="0000FF"/>
          </a:solidFill>
          <a:ln>
            <a:solidFill>
              <a:schemeClr val="bg1"/>
            </a:solidFill>
          </a:ln>
        </p:spPr>
        <p:txBody>
          <a:bodyPr>
            <a:normAutofit fontScale="92500" lnSpcReduction="10000"/>
          </a:bodyPr>
          <a:lstStyle/>
          <a:p>
            <a:pPr marL="0" indent="0" algn="ctr">
              <a:buNone/>
            </a:pPr>
            <a:r>
              <a:rPr lang="en-US" kern="1200" dirty="0" err="1"/>
              <a:t>Aplicaciones</a:t>
            </a:r>
            <a:r>
              <a:rPr lang="en-US" kern="1200" dirty="0"/>
              <a:t> para la </a:t>
            </a:r>
            <a:r>
              <a:rPr lang="en-US" kern="1200" dirty="0" err="1"/>
              <a:t>familia</a:t>
            </a:r>
            <a:endParaRPr lang="en-US" kern="1200" dirty="0"/>
          </a:p>
          <a:p>
            <a:pPr marL="280036" indent="-280036"/>
            <a:r>
              <a:rPr lang="en-US" b="0" kern="1200" dirty="0" smtClean="0"/>
              <a:t>Sin </a:t>
            </a:r>
            <a:r>
              <a:rPr lang="en-US" b="0" kern="1200" dirty="0"/>
              <a:t>daño físico</a:t>
            </a:r>
          </a:p>
          <a:p>
            <a:pPr marL="280036" indent="-280036"/>
            <a:r>
              <a:rPr lang="en-US" b="0" kern="1200" dirty="0"/>
              <a:t>Sin </a:t>
            </a:r>
            <a:r>
              <a:rPr lang="en-US" b="0" kern="1200" dirty="0" err="1" smtClean="0"/>
              <a:t>dejar</a:t>
            </a:r>
            <a:r>
              <a:rPr lang="en-US" b="0" kern="1200" dirty="0" smtClean="0"/>
              <a:t> de </a:t>
            </a:r>
            <a:r>
              <a:rPr lang="en-US" b="0" kern="1200" dirty="0" err="1" smtClean="0"/>
              <a:t>satisfacer</a:t>
            </a:r>
            <a:r>
              <a:rPr lang="en-US" b="0" kern="1200" dirty="0" smtClean="0"/>
              <a:t> </a:t>
            </a:r>
            <a:r>
              <a:rPr lang="en-US" b="0" kern="1200" dirty="0" err="1" smtClean="0"/>
              <a:t>necesidades</a:t>
            </a:r>
            <a:endParaRPr lang="en-US" b="0" kern="1200" dirty="0"/>
          </a:p>
          <a:p>
            <a:pPr marL="280036" indent="-280036"/>
            <a:r>
              <a:rPr lang="en-US" b="0" kern="1200" dirty="0"/>
              <a:t>Sin temperamento, diatribas, malas palabras, insultos.</a:t>
            </a:r>
          </a:p>
          <a:p>
            <a:pPr marL="280036" indent="-280036"/>
            <a:r>
              <a:rPr lang="en-US" b="0" kern="1200" dirty="0"/>
              <a:t>Sin </a:t>
            </a:r>
            <a:r>
              <a:rPr lang="en-US" b="0" kern="1200" dirty="0" err="1" smtClean="0"/>
              <a:t>dejar</a:t>
            </a:r>
            <a:r>
              <a:rPr lang="en-US" b="0" kern="1200" dirty="0" smtClean="0"/>
              <a:t> de </a:t>
            </a:r>
            <a:r>
              <a:rPr lang="en-US" b="0" kern="1200" dirty="0" err="1" smtClean="0"/>
              <a:t>dar</a:t>
            </a:r>
            <a:r>
              <a:rPr lang="en-US" b="0" kern="1200" dirty="0" smtClean="0"/>
              <a:t> </a:t>
            </a:r>
            <a:r>
              <a:rPr lang="en-US" b="0" kern="1200" dirty="0" err="1" smtClean="0"/>
              <a:t>afecto</a:t>
            </a:r>
            <a:r>
              <a:rPr lang="en-US" b="0" kern="1200" dirty="0" smtClean="0"/>
              <a:t> </a:t>
            </a:r>
            <a:r>
              <a:rPr lang="en-US" b="0" kern="1200" dirty="0"/>
              <a:t>o comunicación, sin frialdad vengativa, pucheros, evitación.</a:t>
            </a:r>
          </a:p>
          <a:p>
            <a:pPr marL="280036" indent="-280036"/>
            <a:r>
              <a:rPr lang="en-US" b="0" kern="1200" dirty="0"/>
              <a:t>Sin resentimientos ocultos</a:t>
            </a:r>
          </a:p>
          <a:p>
            <a:pPr marL="280036" indent="-280036"/>
            <a:r>
              <a:rPr lang="en-US" b="0" kern="1200" dirty="0" smtClean="0"/>
              <a:t>Sin </a:t>
            </a:r>
            <a:r>
              <a:rPr lang="en-US" b="0" kern="1200" dirty="0" err="1" smtClean="0"/>
              <a:t>explotación</a:t>
            </a:r>
            <a:r>
              <a:rPr lang="en-US" b="0" kern="1200" dirty="0" smtClean="0"/>
              <a:t> </a:t>
            </a:r>
            <a:r>
              <a:rPr lang="en-US" b="0" kern="1200" dirty="0"/>
              <a:t>de </a:t>
            </a:r>
            <a:r>
              <a:rPr lang="en-US" b="0" kern="1200" dirty="0" err="1"/>
              <a:t>debilidades</a:t>
            </a:r>
            <a:r>
              <a:rPr lang="en-US" b="0" kern="1200" dirty="0"/>
              <a:t>, inseguridades, culpa, </a:t>
            </a:r>
            <a:r>
              <a:rPr lang="en-US" b="0" kern="1200" dirty="0" err="1"/>
              <a:t>miedos</a:t>
            </a:r>
            <a:r>
              <a:rPr lang="en-US" b="0" kern="1200" dirty="0"/>
              <a:t>.</a:t>
            </a:r>
            <a:endParaRPr lang="en-US" b="0" kern="1200" dirty="0"/>
          </a:p>
          <a:p>
            <a:pPr algn="l" rtl="0"/>
            <a:endParaRPr lang="en-US" dirty="0"/>
          </a:p>
        </p:txBody>
      </p:sp>
      <p:sp>
        <p:nvSpPr>
          <p:cNvPr id="4" name="Slide Number Placeholder 3">
            <a:extLst>
              <a:ext uri="{FF2B5EF4-FFF2-40B4-BE49-F238E27FC236}">
                <a16:creationId xmlns:a16="http://schemas.microsoft.com/office/drawing/2014/main" xmlns="" id="{E4C16475-BFC1-4DA7-A8CF-56ED5159DA26}"/>
              </a:ext>
            </a:extLst>
          </p:cNvPr>
          <p:cNvSpPr>
            <a:spLocks noGrp="1"/>
          </p:cNvSpPr>
          <p:nvPr>
            <p:ph type="sldNum" sz="quarter" idx="12"/>
          </p:nvPr>
        </p:nvSpPr>
        <p:spPr/>
        <p:txBody>
          <a:bodyPr wrap="square" anchor="t">
            <a:normAutofit/>
          </a:bodyPr>
          <a:lstStyle/>
          <a:p>
            <a:pPr algn="l">
              <a:lnSpc>
                <a:spcPct val="90000"/>
              </a:lnSpc>
              <a:spcAft>
                <a:spcPts val="720"/>
              </a:spcAft>
              <a:defRPr/>
            </a:pPr>
            <a:fld id="{B6A389DF-B1F5-4991-89B8-72C57CDB73FE}" type="slidenum">
              <a:rPr lang="en-US" sz="1320">
                <a:solidFill>
                  <a:srgbClr val="FFFFFF"/>
                </a:solidFill>
              </a:rPr>
              <a:pPr algn="l">
                <a:lnSpc>
                  <a:spcPct val="90000"/>
                </a:lnSpc>
                <a:spcAft>
                  <a:spcPts val="720"/>
                </a:spcAft>
                <a:defRPr/>
              </a:pPr>
              <a:t>50</a:t>
            </a:fld>
            <a:endParaRPr lang="en-US" sz="1320">
              <a:solidFill>
                <a:srgbClr val="FFFFFF"/>
              </a:solidFill>
            </a:endParaRPr>
          </a:p>
        </p:txBody>
      </p:sp>
    </p:spTree>
    <p:extLst>
      <p:ext uri="{BB962C8B-B14F-4D97-AF65-F5344CB8AC3E}">
        <p14:creationId xmlns:p14="http://schemas.microsoft.com/office/powerpoint/2010/main" val="22520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82E2-64B2-4FE6-AF8C-EFDB70B9FF48}"/>
              </a:ext>
            </a:extLst>
          </p:cNvPr>
          <p:cNvSpPr>
            <a:spLocks noGrp="1"/>
          </p:cNvSpPr>
          <p:nvPr>
            <p:ph type="title"/>
          </p:nvPr>
        </p:nvSpPr>
        <p:spPr>
          <a:xfrm>
            <a:off x="610394" y="0"/>
            <a:ext cx="10972800" cy="685800"/>
          </a:xfrm>
        </p:spPr>
        <p:txBody>
          <a:bodyPr wrap="square" anchor="ctr">
            <a:normAutofit/>
          </a:bodyPr>
          <a:lstStyle/>
          <a:p>
            <a:pPr>
              <a:lnSpc>
                <a:spcPct val="90000"/>
              </a:lnSpc>
            </a:pPr>
            <a:r>
              <a:rPr lang="en-US" sz="3840" dirty="0"/>
              <a:t>La </a:t>
            </a:r>
            <a:r>
              <a:rPr lang="en-US" sz="3840" dirty="0" err="1"/>
              <a:t>familia</a:t>
            </a:r>
            <a:r>
              <a:rPr lang="en-US" sz="3840" dirty="0"/>
              <a:t> del </a:t>
            </a:r>
            <a:r>
              <a:rPr lang="en-US" sz="3840" dirty="0" err="1"/>
              <a:t>nuevo</a:t>
            </a:r>
            <a:r>
              <a:rPr lang="en-US" sz="3840" dirty="0"/>
              <a:t> hombre - </a:t>
            </a:r>
            <a:r>
              <a:rPr lang="en-US" sz="3840" dirty="0" err="1"/>
              <a:t>aplicaciones</a:t>
            </a:r>
            <a:endParaRPr lang="en-US" sz="3840" dirty="0"/>
          </a:p>
        </p:txBody>
      </p:sp>
      <p:sp>
        <p:nvSpPr>
          <p:cNvPr id="5" name="Content Placeholder 4">
            <a:extLst>
              <a:ext uri="{FF2B5EF4-FFF2-40B4-BE49-F238E27FC236}">
                <a16:creationId xmlns:a16="http://schemas.microsoft.com/office/drawing/2014/main" xmlns="" id="{9E28025A-CE57-414B-843C-8CDD2EBDE35C}"/>
              </a:ext>
            </a:extLst>
          </p:cNvPr>
          <p:cNvSpPr>
            <a:spLocks noGrp="1"/>
          </p:cNvSpPr>
          <p:nvPr>
            <p:ph sz="half" idx="1"/>
          </p:nvPr>
        </p:nvSpPr>
        <p:spPr>
          <a:xfrm>
            <a:off x="816134" y="846838"/>
            <a:ext cx="5120640" cy="5782676"/>
          </a:xfrm>
        </p:spPr>
        <p:txBody>
          <a:bodyPr wrap="square" anchor="t">
            <a:normAutofit fontScale="92500" lnSpcReduction="10000"/>
          </a:bodyPr>
          <a:lstStyle/>
          <a:p>
            <a:pPr algn="l" rtl="0"/>
            <a:r>
              <a:rPr lang="en-US" dirty="0">
                <a:solidFill>
                  <a:schemeClr val="bg1">
                    <a:lumMod val="50000"/>
                  </a:schemeClr>
                </a:solidFill>
              </a:rPr>
              <a:t>Unidad y </a:t>
            </a:r>
            <a:r>
              <a:rPr lang="en-US" dirty="0" err="1" smtClean="0">
                <a:solidFill>
                  <a:schemeClr val="bg1">
                    <a:lumMod val="50000"/>
                  </a:schemeClr>
                </a:solidFill>
              </a:rPr>
              <a:t>paz</a:t>
            </a:r>
            <a:r>
              <a:rPr lang="en-US" dirty="0" smtClean="0">
                <a:solidFill>
                  <a:schemeClr val="bg1">
                    <a:lumMod val="50000"/>
                  </a:schemeClr>
                </a:solidFill>
              </a:rPr>
              <a:t> </a:t>
            </a:r>
            <a:r>
              <a:rPr lang="en-US" dirty="0">
                <a:solidFill>
                  <a:schemeClr val="bg1">
                    <a:lumMod val="50000"/>
                  </a:schemeClr>
                </a:solidFill>
              </a:rPr>
              <a:t>(4:1-3)</a:t>
            </a:r>
          </a:p>
          <a:p>
            <a:pPr algn="l" rtl="0"/>
            <a:r>
              <a:rPr lang="en-US" dirty="0">
                <a:solidFill>
                  <a:schemeClr val="bg1">
                    <a:lumMod val="50000"/>
                  </a:schemeClr>
                </a:solidFill>
              </a:rPr>
              <a:t>Honestidad y verdad (4:15)</a:t>
            </a:r>
          </a:p>
          <a:p>
            <a:pPr algn="l" rtl="0"/>
            <a:r>
              <a:rPr lang="en-US" dirty="0">
                <a:solidFill>
                  <a:schemeClr val="bg1">
                    <a:lumMod val="50000"/>
                  </a:schemeClr>
                </a:solidFill>
              </a:rPr>
              <a:t>Servicio desinteresado (4:16)</a:t>
            </a:r>
          </a:p>
          <a:p>
            <a:pPr algn="l" rtl="0"/>
            <a:r>
              <a:rPr lang="en-US" dirty="0">
                <a:solidFill>
                  <a:schemeClr val="bg1">
                    <a:lumMod val="50000"/>
                  </a:schemeClr>
                </a:solidFill>
              </a:rPr>
              <a:t>Santidad (4:24)</a:t>
            </a:r>
            <a:endParaRPr lang="en-US" b="0" dirty="0">
              <a:solidFill>
                <a:schemeClr val="bg1">
                  <a:lumMod val="50000"/>
                </a:schemeClr>
              </a:solidFill>
            </a:endParaRPr>
          </a:p>
          <a:p>
            <a:pPr algn="l" rtl="0"/>
            <a:r>
              <a:rPr lang="en-US" dirty="0">
                <a:solidFill>
                  <a:schemeClr val="bg1">
                    <a:lumMod val="50000"/>
                  </a:schemeClr>
                </a:solidFill>
              </a:rPr>
              <a:t>Bondad (4:31-32)</a:t>
            </a:r>
          </a:p>
          <a:p>
            <a:pPr algn="l" rtl="0"/>
            <a:r>
              <a:rPr lang="en-US" dirty="0"/>
              <a:t>Adoración llena del Espíritu (5:18-20, y ver Col 3:16)</a:t>
            </a:r>
          </a:p>
          <a:p>
            <a:pPr lvl="1" algn="l" rtl="0"/>
            <a:r>
              <a:rPr lang="en-US" b="0" dirty="0" err="1" smtClean="0"/>
              <a:t>Llenos</a:t>
            </a:r>
            <a:r>
              <a:rPr lang="en-US" b="0" dirty="0" smtClean="0"/>
              <a:t> </a:t>
            </a:r>
            <a:r>
              <a:rPr lang="en-US" b="0" dirty="0"/>
              <a:t>del </a:t>
            </a:r>
            <a:r>
              <a:rPr lang="en-US" b="0" dirty="0" err="1"/>
              <a:t>Espíritu</a:t>
            </a:r>
            <a:r>
              <a:rPr lang="en-US" b="0" dirty="0"/>
              <a:t> </a:t>
            </a:r>
            <a:r>
              <a:rPr lang="en-US" b="0" dirty="0" smtClean="0"/>
              <a:t>(la palabra</a:t>
            </a:r>
            <a:r>
              <a:rPr lang="en-US" b="0" dirty="0"/>
              <a:t>) (5:18)</a:t>
            </a:r>
          </a:p>
          <a:p>
            <a:pPr lvl="1" algn="l" rtl="0"/>
            <a:r>
              <a:rPr lang="en-US" b="0" dirty="0" smtClean="0"/>
              <a:t>Cantos, </a:t>
            </a:r>
            <a:r>
              <a:rPr lang="en-US" b="0" dirty="0"/>
              <a:t>etc. (5:19, Col 3:16)</a:t>
            </a:r>
          </a:p>
          <a:p>
            <a:pPr lvl="1" algn="l" rtl="0"/>
            <a:r>
              <a:rPr lang="en-US" b="0" dirty="0" smtClean="0"/>
              <a:t>Dar </a:t>
            </a:r>
            <a:r>
              <a:rPr lang="en-US" b="0" dirty="0"/>
              <a:t>gracias (5:20).</a:t>
            </a:r>
            <a:endParaRPr lang="en-US" dirty="0"/>
          </a:p>
          <a:p>
            <a:pPr lvl="1" algn="l" rtl="0"/>
            <a:endParaRPr lang="en-US" dirty="0"/>
          </a:p>
        </p:txBody>
      </p:sp>
      <p:sp>
        <p:nvSpPr>
          <p:cNvPr id="16" name="Content Placeholder 15">
            <a:extLst>
              <a:ext uri="{FF2B5EF4-FFF2-40B4-BE49-F238E27FC236}">
                <a16:creationId xmlns:a16="http://schemas.microsoft.com/office/drawing/2014/main" xmlns="" id="{3C7FE39A-F7EE-4FA5-BC68-2E35E27A529C}"/>
              </a:ext>
            </a:extLst>
          </p:cNvPr>
          <p:cNvSpPr>
            <a:spLocks noGrp="1"/>
          </p:cNvSpPr>
          <p:nvPr>
            <p:ph sz="half" idx="2"/>
          </p:nvPr>
        </p:nvSpPr>
        <p:spPr>
          <a:xfrm>
            <a:off x="5959634" y="804511"/>
            <a:ext cx="5440680" cy="5882640"/>
          </a:xfrm>
          <a:solidFill>
            <a:srgbClr val="0000FF"/>
          </a:solidFill>
          <a:ln>
            <a:solidFill>
              <a:schemeClr val="bg1"/>
            </a:solidFill>
          </a:ln>
        </p:spPr>
        <p:txBody>
          <a:bodyPr>
            <a:normAutofit fontScale="92500" lnSpcReduction="10000"/>
          </a:bodyPr>
          <a:lstStyle/>
          <a:p>
            <a:pPr marL="0" indent="0" algn="ctr">
              <a:buNone/>
            </a:pPr>
            <a:r>
              <a:rPr lang="en-US" kern="1200" dirty="0" err="1"/>
              <a:t>Aplicaciones</a:t>
            </a:r>
            <a:r>
              <a:rPr lang="en-US" kern="1200" dirty="0"/>
              <a:t> para la </a:t>
            </a:r>
            <a:r>
              <a:rPr lang="en-US" kern="1200" dirty="0" err="1"/>
              <a:t>familia</a:t>
            </a:r>
            <a:endParaRPr lang="en-US" kern="1200" dirty="0"/>
          </a:p>
          <a:p>
            <a:pPr marL="280036" indent="-280036"/>
            <a:r>
              <a:rPr lang="en-US" b="0" kern="1200" dirty="0" err="1" smtClean="0"/>
              <a:t>Enseñanza</a:t>
            </a:r>
            <a:r>
              <a:rPr lang="en-US" b="0" kern="1200" dirty="0" smtClean="0"/>
              <a:t> </a:t>
            </a:r>
            <a:r>
              <a:rPr lang="en-US" b="0" kern="1200" dirty="0"/>
              <a:t>y estudio bíblico familiar</a:t>
            </a:r>
          </a:p>
          <a:p>
            <a:pPr marL="280036" indent="-280036"/>
            <a:r>
              <a:rPr lang="en-US" b="0" kern="1200" dirty="0"/>
              <a:t>Consejo espiritual, advertencia, </a:t>
            </a:r>
            <a:r>
              <a:rPr lang="es-ES" b="0" kern="1200" dirty="0" smtClean="0"/>
              <a:t>ánimo</a:t>
            </a:r>
            <a:r>
              <a:rPr lang="en-US" b="0" kern="1200" dirty="0" smtClean="0"/>
              <a:t>.</a:t>
            </a:r>
            <a:endParaRPr lang="en-US" b="0" kern="1200" dirty="0"/>
          </a:p>
          <a:p>
            <a:pPr marL="280036" indent="-280036"/>
            <a:r>
              <a:rPr lang="en-US" b="0" kern="1200" dirty="0"/>
              <a:t>Adoración devocional</a:t>
            </a:r>
          </a:p>
          <a:p>
            <a:pPr marL="280036" indent="-280036"/>
            <a:r>
              <a:rPr lang="en-US" b="0" kern="1200" dirty="0"/>
              <a:t>Acción de </a:t>
            </a:r>
            <a:r>
              <a:rPr lang="en-US" b="0" kern="1200" dirty="0" smtClean="0"/>
              <a:t>gracias </a:t>
            </a:r>
            <a:r>
              <a:rPr lang="en-US" b="0" dirty="0" err="1" smtClean="0"/>
              <a:t>por</a:t>
            </a:r>
            <a:r>
              <a:rPr lang="en-US" b="0" dirty="0" smtClean="0"/>
              <a:t> </a:t>
            </a:r>
            <a:r>
              <a:rPr lang="en-US" b="0" dirty="0"/>
              <a:t>todas las </a:t>
            </a:r>
            <a:r>
              <a:rPr lang="en-US" b="0" dirty="0" err="1" smtClean="0"/>
              <a:t>cosas</a:t>
            </a:r>
            <a:r>
              <a:rPr lang="en-US" b="0" dirty="0" smtClean="0"/>
              <a:t> (</a:t>
            </a:r>
            <a:r>
              <a:rPr lang="en-US" b="0" dirty="0" err="1" smtClean="0"/>
              <a:t>en</a:t>
            </a:r>
            <a:r>
              <a:rPr lang="en-US" b="0" dirty="0" smtClean="0"/>
              <a:t> </a:t>
            </a:r>
            <a:r>
              <a:rPr lang="en-US" b="0" dirty="0" err="1" smtClean="0"/>
              <a:t>vez</a:t>
            </a:r>
            <a:r>
              <a:rPr lang="en-US" b="0" dirty="0" smtClean="0"/>
              <a:t> de </a:t>
            </a:r>
            <a:r>
              <a:rPr lang="en-US" b="0" dirty="0" err="1" smtClean="0"/>
              <a:t>quejas</a:t>
            </a:r>
            <a:r>
              <a:rPr lang="en-US" b="0" dirty="0" smtClean="0"/>
              <a:t>).</a:t>
            </a:r>
            <a:endParaRPr lang="en-US" b="0" kern="1200" dirty="0"/>
          </a:p>
        </p:txBody>
      </p:sp>
      <p:sp>
        <p:nvSpPr>
          <p:cNvPr id="4" name="Slide Number Placeholder 3">
            <a:extLst>
              <a:ext uri="{FF2B5EF4-FFF2-40B4-BE49-F238E27FC236}">
                <a16:creationId xmlns:a16="http://schemas.microsoft.com/office/drawing/2014/main" xmlns="" id="{E4C16475-BFC1-4DA7-A8CF-56ED5159DA26}"/>
              </a:ext>
            </a:extLst>
          </p:cNvPr>
          <p:cNvSpPr>
            <a:spLocks noGrp="1"/>
          </p:cNvSpPr>
          <p:nvPr>
            <p:ph type="sldNum" sz="quarter" idx="12"/>
          </p:nvPr>
        </p:nvSpPr>
        <p:spPr/>
        <p:txBody>
          <a:bodyPr wrap="square" anchor="t">
            <a:normAutofit/>
          </a:bodyPr>
          <a:lstStyle/>
          <a:p>
            <a:pPr algn="l">
              <a:lnSpc>
                <a:spcPct val="90000"/>
              </a:lnSpc>
              <a:spcAft>
                <a:spcPts val="720"/>
              </a:spcAft>
              <a:defRPr/>
            </a:pPr>
            <a:fld id="{B6A389DF-B1F5-4991-89B8-72C57CDB73FE}" type="slidenum">
              <a:rPr lang="en-US" sz="1320">
                <a:solidFill>
                  <a:srgbClr val="FFFFFF"/>
                </a:solidFill>
              </a:rPr>
              <a:pPr algn="l">
                <a:lnSpc>
                  <a:spcPct val="90000"/>
                </a:lnSpc>
                <a:spcAft>
                  <a:spcPts val="720"/>
                </a:spcAft>
                <a:defRPr/>
              </a:pPr>
              <a:t>51</a:t>
            </a:fld>
            <a:endParaRPr lang="en-US" sz="1320">
              <a:solidFill>
                <a:srgbClr val="FFFFFF"/>
              </a:solidFill>
            </a:endParaRPr>
          </a:p>
        </p:txBody>
      </p:sp>
    </p:spTree>
    <p:extLst>
      <p:ext uri="{BB962C8B-B14F-4D97-AF65-F5344CB8AC3E}">
        <p14:creationId xmlns:p14="http://schemas.microsoft.com/office/powerpoint/2010/main" val="92617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CFF9D-637F-4368-A420-BFEFCAD218A6}"/>
              </a:ext>
            </a:extLst>
          </p:cNvPr>
          <p:cNvSpPr>
            <a:spLocks noGrp="1"/>
          </p:cNvSpPr>
          <p:nvPr>
            <p:ph type="title"/>
          </p:nvPr>
        </p:nvSpPr>
        <p:spPr/>
        <p:txBody>
          <a:bodyPr/>
          <a:lstStyle/>
          <a:p>
            <a:pPr rtl="0"/>
            <a:r>
              <a:rPr lang="en-US" sz="4800" dirty="0" err="1"/>
              <a:t>Anticipe</a:t>
            </a:r>
            <a:r>
              <a:rPr lang="en-US" sz="4800" dirty="0"/>
              <a:t> </a:t>
            </a:r>
            <a:r>
              <a:rPr lang="en-US" sz="4800" dirty="0"/>
              <a:t>dificultades...</a:t>
            </a:r>
          </a:p>
        </p:txBody>
      </p:sp>
      <p:sp>
        <p:nvSpPr>
          <p:cNvPr id="3" name="Content Placeholder 2">
            <a:extLst>
              <a:ext uri="{FF2B5EF4-FFF2-40B4-BE49-F238E27FC236}">
                <a16:creationId xmlns:a16="http://schemas.microsoft.com/office/drawing/2014/main" xmlns="" id="{27ED2325-51FF-4C13-BD8D-016BC230B50B}"/>
              </a:ext>
            </a:extLst>
          </p:cNvPr>
          <p:cNvSpPr>
            <a:spLocks noGrp="1"/>
          </p:cNvSpPr>
          <p:nvPr>
            <p:ph idx="1"/>
          </p:nvPr>
        </p:nvSpPr>
        <p:spPr>
          <a:xfrm>
            <a:off x="802900" y="1424540"/>
            <a:ext cx="10607039" cy="3397717"/>
          </a:xfrm>
        </p:spPr>
        <p:txBody>
          <a:bodyPr>
            <a:noAutofit/>
          </a:bodyPr>
          <a:lstStyle/>
          <a:p>
            <a:pPr marL="0" indent="0">
              <a:buNone/>
            </a:pPr>
            <a:r>
              <a:rPr lang="en-US" sz="4320" dirty="0"/>
              <a:t>Buenas noticias: todas estas aplicaciones se pueden implementar unilateralmente...</a:t>
            </a:r>
          </a:p>
          <a:p>
            <a:pPr marL="0" indent="0">
              <a:buNone/>
            </a:pPr>
            <a:r>
              <a:rPr lang="en-US" sz="4320" dirty="0"/>
              <a:t>Dios espera esto de sus hijos sin importar cuál sea la oposición [inevitable].</a:t>
            </a:r>
          </a:p>
        </p:txBody>
      </p:sp>
      <p:sp>
        <p:nvSpPr>
          <p:cNvPr id="4" name="Slide Number Placeholder 3">
            <a:extLst>
              <a:ext uri="{FF2B5EF4-FFF2-40B4-BE49-F238E27FC236}">
                <a16:creationId xmlns:a16="http://schemas.microsoft.com/office/drawing/2014/main" xmlns="" id="{D8A31D25-D1AD-41DD-8364-7C5C0AB61F46}"/>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52</a:t>
            </a:fld>
            <a:endParaRPr lang="en-US">
              <a:solidFill>
                <a:srgbClr val="FFFFFF"/>
              </a:solidFill>
            </a:endParaRPr>
          </a:p>
        </p:txBody>
      </p:sp>
      <p:sp>
        <p:nvSpPr>
          <p:cNvPr id="5" name="TextBox 4">
            <a:extLst>
              <a:ext uri="{FF2B5EF4-FFF2-40B4-BE49-F238E27FC236}">
                <a16:creationId xmlns:a16="http://schemas.microsoft.com/office/drawing/2014/main" xmlns="" id="{0CFAB9C5-4944-493E-9E9F-89B63D4D94E0}"/>
              </a:ext>
            </a:extLst>
          </p:cNvPr>
          <p:cNvSpPr txBox="1"/>
          <p:nvPr/>
        </p:nvSpPr>
        <p:spPr>
          <a:xfrm>
            <a:off x="1162248" y="4970756"/>
            <a:ext cx="9888341" cy="1510670"/>
          </a:xfrm>
          <a:prstGeom prst="rect">
            <a:avLst/>
          </a:prstGeom>
          <a:solidFill>
            <a:schemeClr val="accent2"/>
          </a:solidFill>
          <a:ln>
            <a:solidFill>
              <a:schemeClr val="bg1"/>
            </a:solidFill>
          </a:ln>
        </p:spPr>
        <p:txBody>
          <a:bodyPr wrap="square" rtlCol="0">
            <a:spAutoFit/>
          </a:bodyPr>
          <a:lstStyle/>
          <a:p>
            <a:pPr fontAlgn="base">
              <a:lnSpc>
                <a:spcPct val="80000"/>
              </a:lnSpc>
              <a:spcBef>
                <a:spcPct val="0"/>
              </a:spcBef>
              <a:spcAft>
                <a:spcPct val="0"/>
              </a:spcAft>
              <a:defRPr/>
            </a:pPr>
            <a:r>
              <a:rPr lang="es-ES" sz="2880" dirty="0">
                <a:solidFill>
                  <a:srgbClr val="FFFFFF"/>
                </a:solidFill>
                <a:latin typeface="system-ui"/>
              </a:rPr>
              <a:t>Porque nuestra lucha … es … contra principados, contra potestades, contra los poderes de este mundo de tinieblas, contra las fuerzas espirituales de maldad en las regiones celestes.</a:t>
            </a:r>
            <a:r>
              <a:rPr lang="en-US" sz="2880" dirty="0">
                <a:solidFill>
                  <a:srgbClr val="FFFFFF"/>
                </a:solidFill>
                <a:latin typeface="system-ui"/>
              </a:rPr>
              <a:t> (</a:t>
            </a:r>
            <a:r>
              <a:rPr lang="en-US" sz="2880" dirty="0" err="1">
                <a:solidFill>
                  <a:srgbClr val="FFFFFF"/>
                </a:solidFill>
                <a:latin typeface="system-ui"/>
              </a:rPr>
              <a:t>Ef</a:t>
            </a:r>
            <a:r>
              <a:rPr lang="en-US" sz="2880" dirty="0">
                <a:solidFill>
                  <a:srgbClr val="FFFFFF"/>
                </a:solidFill>
                <a:latin typeface="system-ui"/>
              </a:rPr>
              <a:t> 6:12)</a:t>
            </a:r>
            <a:endParaRPr lang="en-US" sz="2880" dirty="0">
              <a:solidFill>
                <a:srgbClr val="FFFFFF"/>
              </a:solidFill>
            </a:endParaRPr>
          </a:p>
        </p:txBody>
      </p:sp>
    </p:spTree>
    <p:extLst>
      <p:ext uri="{BB962C8B-B14F-4D97-AF65-F5344CB8AC3E}">
        <p14:creationId xmlns:p14="http://schemas.microsoft.com/office/powerpoint/2010/main" val="29867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20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1033089" y="6240306"/>
            <a:ext cx="548784" cy="27439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normAutofit fontScale="87500" lnSpcReduction="10000"/>
          </a:bodyPr>
          <a:lstStyle/>
          <a:p>
            <a:pP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5ED1E4CA-21BA-4346-AD77-32C06A7213D7}" type="slidenum">
              <a:rPr lang="en-US" sz="1440" b="1" spc="-1">
                <a:solidFill>
                  <a:srgbClr val="FFFFFF"/>
                </a:solidFill>
              </a:rPr>
              <a:pP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53</a:t>
            </a:fld>
            <a:endParaRPr lang="en-US" sz="1440" spc="-1">
              <a:solidFill>
                <a:srgbClr val="000000"/>
              </a:solidFill>
            </a:endParaRPr>
          </a:p>
        </p:txBody>
      </p:sp>
      <p:sp>
        <p:nvSpPr>
          <p:cNvPr id="291" name="TextShape 2"/>
          <p:cNvSpPr txBox="1"/>
          <p:nvPr/>
        </p:nvSpPr>
        <p:spPr>
          <a:xfrm>
            <a:off x="610070" y="480336"/>
            <a:ext cx="10971480" cy="548784"/>
          </a:xfrm>
          <a:prstGeom prst="rect">
            <a:avLst/>
          </a:prstGeom>
          <a:noFill/>
          <a:ln w="0">
            <a:noFill/>
          </a:ln>
        </p:spPr>
        <p:txBody>
          <a:bodyPr anchor="ctr">
            <a:noAutofit/>
          </a:bodyPr>
          <a:lstStyle/>
          <a:p>
            <a:pPr algn="ct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3600" b="1" spc="-1" dirty="0">
                <a:solidFill>
                  <a:srgbClr val="FFFF00"/>
                </a:solidFill>
                <a:latin typeface="Calibri"/>
              </a:rPr>
              <a:t>El </a:t>
            </a:r>
            <a:r>
              <a:rPr lang="en-US" sz="3600" b="1" spc="-1" dirty="0" err="1">
                <a:solidFill>
                  <a:srgbClr val="FFFF00"/>
                </a:solidFill>
                <a:latin typeface="Calibri"/>
              </a:rPr>
              <a:t>propósito</a:t>
            </a:r>
            <a:r>
              <a:rPr lang="en-US" sz="3600" b="1" spc="-1" dirty="0">
                <a:solidFill>
                  <a:srgbClr val="FFFF00"/>
                </a:solidFill>
                <a:latin typeface="Calibri"/>
              </a:rPr>
              <a:t> del </a:t>
            </a:r>
            <a:r>
              <a:rPr lang="en-US" sz="3600" b="1" spc="-1" dirty="0" err="1">
                <a:solidFill>
                  <a:srgbClr val="FFFF00"/>
                </a:solidFill>
                <a:latin typeface="Calibri"/>
              </a:rPr>
              <a:t>matrimonio</a:t>
            </a:r>
            <a:r>
              <a:rPr lang="en-US" sz="3600" b="1" spc="-1" dirty="0">
                <a:solidFill>
                  <a:srgbClr val="FFFF00"/>
                </a:solidFill>
                <a:latin typeface="Calibri"/>
              </a:rPr>
              <a:t> y la </a:t>
            </a:r>
            <a:r>
              <a:rPr lang="en-US" sz="3600" b="1" spc="-1" dirty="0" err="1">
                <a:solidFill>
                  <a:srgbClr val="FFFF00"/>
                </a:solidFill>
                <a:latin typeface="Calibri"/>
              </a:rPr>
              <a:t>familia</a:t>
            </a:r>
            <a:r>
              <a:rPr lang="en-US" sz="3600" b="1" spc="-1" dirty="0">
                <a:solidFill>
                  <a:srgbClr val="FFFF00"/>
                </a:solidFill>
                <a:latin typeface="Calibri"/>
              </a:rPr>
              <a:t> </a:t>
            </a:r>
            <a:r>
              <a:rPr lang="en-US" sz="3600" b="1" u="sng" spc="-1" dirty="0">
                <a:solidFill>
                  <a:srgbClr val="FF0000"/>
                </a:solidFill>
                <a:latin typeface="Calibri"/>
              </a:rPr>
              <a:t>no</a:t>
            </a:r>
            <a:r>
              <a:rPr lang="en-US" sz="3600" b="1" spc="-1" dirty="0">
                <a:solidFill>
                  <a:srgbClr val="FF0000"/>
                </a:solidFill>
                <a:latin typeface="Calibri"/>
              </a:rPr>
              <a:t> </a:t>
            </a:r>
            <a:r>
              <a:rPr lang="en-US" sz="3600" b="1" spc="-1" dirty="0" err="1">
                <a:solidFill>
                  <a:srgbClr val="FFFF00"/>
                </a:solidFill>
                <a:latin typeface="Calibri"/>
              </a:rPr>
              <a:t>es</a:t>
            </a:r>
            <a:r>
              <a:rPr lang="en-US" sz="3600" b="1" spc="-1" dirty="0">
                <a:solidFill>
                  <a:srgbClr val="FFFF00"/>
                </a:solidFill>
                <a:latin typeface="Calibri"/>
              </a:rPr>
              <a:t>…</a:t>
            </a:r>
          </a:p>
        </p:txBody>
      </p:sp>
      <p:sp>
        <p:nvSpPr>
          <p:cNvPr id="292" name="TextShape 3"/>
          <p:cNvSpPr txBox="1"/>
          <p:nvPr/>
        </p:nvSpPr>
        <p:spPr>
          <a:xfrm>
            <a:off x="1124516" y="1371544"/>
            <a:ext cx="9942589" cy="4662725"/>
          </a:xfrm>
          <a:prstGeom prst="rect">
            <a:avLst/>
          </a:prstGeom>
          <a:noFill/>
          <a:ln w="0">
            <a:noFill/>
          </a:ln>
        </p:spPr>
        <p:txBody>
          <a:bodyPr>
            <a:normAutofit lnSpcReduction="10000"/>
          </a:bodyPr>
          <a:lstStyle/>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a:solidFill>
                  <a:srgbClr val="FFFFFF"/>
                </a:solidFill>
                <a:latin typeface="Calibri"/>
              </a:rPr>
              <a:t>El placer y </a:t>
            </a:r>
            <a:r>
              <a:rPr lang="en-US" sz="2880" b="1" spc="-1" dirty="0" err="1">
                <a:solidFill>
                  <a:srgbClr val="FFFFFF"/>
                </a:solidFill>
                <a:latin typeface="Calibri"/>
              </a:rPr>
              <a:t>felicidad</a:t>
            </a:r>
            <a:r>
              <a:rPr lang="en-US" sz="2880" b="1" spc="-1" dirty="0">
                <a:solidFill>
                  <a:srgbClr val="FFFFFF"/>
                </a:solidFill>
                <a:latin typeface="Calibri"/>
              </a:rPr>
              <a:t> personal</a:t>
            </a:r>
          </a:p>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err="1">
                <a:solidFill>
                  <a:srgbClr val="FFFFFF"/>
                </a:solidFill>
                <a:latin typeface="Calibri"/>
              </a:rPr>
              <a:t>Permitir</a:t>
            </a:r>
            <a:r>
              <a:rPr lang="en-US" sz="2880" b="1" spc="-1" dirty="0">
                <a:solidFill>
                  <a:srgbClr val="FFFFFF"/>
                </a:solidFill>
                <a:latin typeface="Calibri"/>
              </a:rPr>
              <a:t> que </a:t>
            </a:r>
            <a:r>
              <a:rPr lang="en-US" sz="2880" b="1" spc="-1" dirty="0" err="1">
                <a:solidFill>
                  <a:srgbClr val="FFFFFF"/>
                </a:solidFill>
                <a:latin typeface="Calibri"/>
              </a:rPr>
              <a:t>florezca</a:t>
            </a:r>
            <a:r>
              <a:rPr lang="en-US" sz="2880" b="1" spc="-1" dirty="0">
                <a:solidFill>
                  <a:srgbClr val="FFFFFF"/>
                </a:solidFill>
                <a:latin typeface="Calibri"/>
              </a:rPr>
              <a:t> el </a:t>
            </a:r>
            <a:r>
              <a:rPr lang="en-US" sz="2880" b="1" spc="-1" dirty="0" err="1">
                <a:solidFill>
                  <a:srgbClr val="FFFFFF"/>
                </a:solidFill>
                <a:latin typeface="Calibri"/>
              </a:rPr>
              <a:t>amor</a:t>
            </a:r>
            <a:r>
              <a:rPr lang="en-US" sz="2880" b="1" spc="-1" dirty="0">
                <a:solidFill>
                  <a:srgbClr val="FFFFFF"/>
                </a:solidFill>
                <a:latin typeface="Calibri"/>
              </a:rPr>
              <a:t> </a:t>
            </a:r>
            <a:r>
              <a:rPr lang="en-US" sz="2880" b="1" spc="-1" dirty="0" err="1">
                <a:solidFill>
                  <a:srgbClr val="FFFFFF"/>
                </a:solidFill>
                <a:latin typeface="Calibri"/>
              </a:rPr>
              <a:t>romántico</a:t>
            </a:r>
            <a:endParaRPr lang="en-US" sz="2880" b="1" spc="-1" dirty="0">
              <a:solidFill>
                <a:srgbClr val="FFFFFF"/>
              </a:solidFill>
              <a:latin typeface="Calibri"/>
            </a:endParaRPr>
          </a:p>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err="1">
                <a:solidFill>
                  <a:srgbClr val="FFFFFF"/>
                </a:solidFill>
                <a:latin typeface="Calibri"/>
              </a:rPr>
              <a:t>Crear</a:t>
            </a:r>
            <a:r>
              <a:rPr lang="en-US" sz="2880" b="1" spc="-1" dirty="0">
                <a:solidFill>
                  <a:srgbClr val="FFFFFF"/>
                </a:solidFill>
                <a:latin typeface="Calibri"/>
              </a:rPr>
              <a:t> </a:t>
            </a:r>
            <a:r>
              <a:rPr lang="en-US" sz="2880" b="1" spc="-1" dirty="0" err="1">
                <a:solidFill>
                  <a:srgbClr val="FFFFFF"/>
                </a:solidFill>
                <a:latin typeface="Calibri"/>
              </a:rPr>
              <a:t>una</a:t>
            </a:r>
            <a:r>
              <a:rPr lang="en-US" sz="2880" b="1" spc="-1" dirty="0">
                <a:solidFill>
                  <a:srgbClr val="FFFFFF"/>
                </a:solidFill>
                <a:latin typeface="Calibri"/>
              </a:rPr>
              <a:t> </a:t>
            </a:r>
            <a:r>
              <a:rPr lang="en-US" sz="2880" b="1" spc="-1" dirty="0" err="1">
                <a:solidFill>
                  <a:srgbClr val="FFFFFF"/>
                </a:solidFill>
                <a:latin typeface="Calibri"/>
              </a:rPr>
              <a:t>sensación</a:t>
            </a:r>
            <a:r>
              <a:rPr lang="en-US" sz="2880" b="1" spc="-1" dirty="0">
                <a:solidFill>
                  <a:srgbClr val="FFFFFF"/>
                </a:solidFill>
                <a:latin typeface="Calibri"/>
              </a:rPr>
              <a:t> de </a:t>
            </a:r>
            <a:r>
              <a:rPr lang="en-US" sz="2880" b="1" spc="-1" dirty="0" err="1">
                <a:solidFill>
                  <a:srgbClr val="FFFFFF"/>
                </a:solidFill>
                <a:latin typeface="Calibri"/>
              </a:rPr>
              <a:t>realización</a:t>
            </a:r>
            <a:r>
              <a:rPr lang="en-US" sz="2880" b="1" spc="-1" dirty="0">
                <a:solidFill>
                  <a:srgbClr val="FFFFFF"/>
                </a:solidFill>
                <a:latin typeface="Calibri"/>
              </a:rPr>
              <a:t> o </a:t>
            </a:r>
            <a:r>
              <a:rPr lang="en-US" sz="2880" b="1" spc="-1" dirty="0" err="1">
                <a:solidFill>
                  <a:srgbClr val="FFFFFF"/>
                </a:solidFill>
                <a:latin typeface="Calibri"/>
              </a:rPr>
              <a:t>logro</a:t>
            </a:r>
            <a:r>
              <a:rPr lang="en-US" sz="2880" b="1" spc="-1" dirty="0">
                <a:solidFill>
                  <a:srgbClr val="FFFFFF"/>
                </a:solidFill>
                <a:latin typeface="Calibri"/>
              </a:rPr>
              <a:t> personal.</a:t>
            </a:r>
          </a:p>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a:solidFill>
                  <a:srgbClr val="FFFFFF"/>
                </a:solidFill>
                <a:latin typeface="Calibri"/>
              </a:rPr>
              <a:t>La </a:t>
            </a:r>
            <a:r>
              <a:rPr lang="en-US" sz="2880" b="1" spc="-1" dirty="0" err="1">
                <a:solidFill>
                  <a:srgbClr val="FFFFFF"/>
                </a:solidFill>
                <a:latin typeface="Calibri"/>
              </a:rPr>
              <a:t>prosperidad</a:t>
            </a:r>
            <a:r>
              <a:rPr lang="en-US" sz="2880" b="1" spc="-1" dirty="0">
                <a:solidFill>
                  <a:srgbClr val="FFFFFF"/>
                </a:solidFill>
                <a:latin typeface="Calibri"/>
              </a:rPr>
              <a:t> personal o </a:t>
            </a:r>
            <a:r>
              <a:rPr lang="en-US" sz="2880" b="1" spc="-1" dirty="0" err="1">
                <a:solidFill>
                  <a:srgbClr val="FFFFFF"/>
                </a:solidFill>
                <a:latin typeface="Calibri"/>
              </a:rPr>
              <a:t>seguridad</a:t>
            </a:r>
            <a:r>
              <a:rPr lang="en-US" sz="2880" b="1" spc="-1" dirty="0">
                <a:solidFill>
                  <a:srgbClr val="FFFFFF"/>
                </a:solidFill>
                <a:latin typeface="Calibri"/>
              </a:rPr>
              <a:t> </a:t>
            </a:r>
            <a:r>
              <a:rPr lang="en-US" sz="2880" b="1" spc="-1" dirty="0" err="1">
                <a:solidFill>
                  <a:srgbClr val="FFFFFF"/>
                </a:solidFill>
                <a:latin typeface="Calibri"/>
              </a:rPr>
              <a:t>financiera</a:t>
            </a:r>
            <a:endParaRPr lang="en-US" sz="2880" b="1" spc="-1" dirty="0">
              <a:solidFill>
                <a:srgbClr val="FFFFFF"/>
              </a:solidFill>
              <a:latin typeface="Calibri"/>
            </a:endParaRPr>
          </a:p>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a:solidFill>
                  <a:srgbClr val="FFFFFF"/>
                </a:solidFill>
                <a:latin typeface="Calibri"/>
              </a:rPr>
              <a:t>La </a:t>
            </a:r>
            <a:r>
              <a:rPr lang="en-US" sz="2880" b="1" spc="-1" dirty="0" err="1">
                <a:solidFill>
                  <a:srgbClr val="FFFFFF"/>
                </a:solidFill>
                <a:latin typeface="Calibri"/>
              </a:rPr>
              <a:t>conveniencia</a:t>
            </a:r>
            <a:r>
              <a:rPr lang="en-US" sz="2880" b="1" spc="-1" dirty="0">
                <a:solidFill>
                  <a:srgbClr val="FFFFFF"/>
                </a:solidFill>
                <a:latin typeface="Calibri"/>
              </a:rPr>
              <a:t> social (</a:t>
            </a:r>
            <a:r>
              <a:rPr lang="en-US" sz="2880" b="1" spc="-1" dirty="0" err="1">
                <a:solidFill>
                  <a:srgbClr val="FFFFFF"/>
                </a:solidFill>
                <a:latin typeface="Calibri"/>
              </a:rPr>
              <a:t>aumentar</a:t>
            </a:r>
            <a:r>
              <a:rPr lang="en-US" sz="2880" b="1" spc="-1" dirty="0">
                <a:solidFill>
                  <a:srgbClr val="FFFFFF"/>
                </a:solidFill>
                <a:latin typeface="Calibri"/>
              </a:rPr>
              <a:t> el </a:t>
            </a:r>
            <a:r>
              <a:rPr lang="en-US" sz="2880" b="1" spc="-1" dirty="0" err="1">
                <a:solidFill>
                  <a:srgbClr val="FFFFFF"/>
                </a:solidFill>
                <a:latin typeface="Calibri"/>
              </a:rPr>
              <a:t>estatus</a:t>
            </a:r>
            <a:r>
              <a:rPr lang="en-US" sz="2880" b="1" spc="-1" dirty="0">
                <a:solidFill>
                  <a:srgbClr val="FFFFFF"/>
                </a:solidFill>
                <a:latin typeface="Calibri"/>
              </a:rPr>
              <a:t> y la </a:t>
            </a:r>
            <a:r>
              <a:rPr lang="en-US" sz="2880" b="1" spc="-1" dirty="0" err="1">
                <a:solidFill>
                  <a:srgbClr val="FFFFFF"/>
                </a:solidFill>
                <a:latin typeface="Calibri"/>
              </a:rPr>
              <a:t>aceptación</a:t>
            </a:r>
            <a:r>
              <a:rPr lang="en-US" sz="2880" b="1" spc="-1" dirty="0">
                <a:solidFill>
                  <a:srgbClr val="FFFFFF"/>
                </a:solidFill>
                <a:latin typeface="Calibri"/>
              </a:rPr>
              <a:t>)</a:t>
            </a:r>
          </a:p>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err="1">
                <a:solidFill>
                  <a:srgbClr val="FFFFFF"/>
                </a:solidFill>
                <a:latin typeface="Calibri"/>
              </a:rPr>
              <a:t>Garantizar</a:t>
            </a:r>
            <a:r>
              <a:rPr lang="en-US" sz="2880" b="1" spc="-1" dirty="0">
                <a:solidFill>
                  <a:srgbClr val="FFFFFF"/>
                </a:solidFill>
                <a:latin typeface="Calibri"/>
              </a:rPr>
              <a:t> el </a:t>
            </a:r>
            <a:r>
              <a:rPr lang="en-US" sz="2880" b="1" spc="-1" dirty="0" err="1">
                <a:solidFill>
                  <a:srgbClr val="FFFFFF"/>
                </a:solidFill>
                <a:latin typeface="Calibri"/>
              </a:rPr>
              <a:t>éxito</a:t>
            </a:r>
            <a:r>
              <a:rPr lang="en-US" sz="2880" b="1" spc="-1" dirty="0">
                <a:solidFill>
                  <a:srgbClr val="FFFFFF"/>
                </a:solidFill>
                <a:latin typeface="Calibri"/>
              </a:rPr>
              <a:t> (</a:t>
            </a:r>
            <a:r>
              <a:rPr lang="en-US" sz="2880" b="1" spc="-1" dirty="0" err="1">
                <a:solidFill>
                  <a:srgbClr val="FFFFFF"/>
                </a:solidFill>
                <a:latin typeface="Calibri"/>
              </a:rPr>
              <a:t>prosperidad</a:t>
            </a:r>
            <a:r>
              <a:rPr lang="en-US" sz="2880" b="1" spc="-1" dirty="0">
                <a:solidFill>
                  <a:srgbClr val="FFFFFF"/>
                </a:solidFill>
                <a:latin typeface="Calibri"/>
              </a:rPr>
              <a:t>, o...) de </a:t>
            </a:r>
            <a:r>
              <a:rPr lang="en-US" sz="2880" b="1" spc="-1" dirty="0" err="1">
                <a:solidFill>
                  <a:srgbClr val="FFFFFF"/>
                </a:solidFill>
                <a:latin typeface="Calibri"/>
              </a:rPr>
              <a:t>los</a:t>
            </a:r>
            <a:r>
              <a:rPr lang="en-US" sz="2880" b="1" spc="-1" dirty="0">
                <a:solidFill>
                  <a:srgbClr val="FFFFFF"/>
                </a:solidFill>
                <a:latin typeface="Calibri"/>
              </a:rPr>
              <a:t> </a:t>
            </a:r>
            <a:r>
              <a:rPr lang="en-US" sz="2880" b="1" spc="-1" dirty="0" err="1">
                <a:solidFill>
                  <a:srgbClr val="FFFFFF"/>
                </a:solidFill>
                <a:latin typeface="Calibri"/>
              </a:rPr>
              <a:t>niños</a:t>
            </a:r>
            <a:r>
              <a:rPr lang="en-US" sz="2880" b="1" spc="-1" dirty="0">
                <a:solidFill>
                  <a:srgbClr val="FFFFFF"/>
                </a:solidFill>
                <a:latin typeface="Calibri"/>
              </a:rPr>
              <a:t> (</a:t>
            </a:r>
            <a:r>
              <a:rPr lang="en-US" sz="2880" b="1" spc="-1" dirty="0" err="1">
                <a:solidFill>
                  <a:srgbClr val="FFFFFF"/>
                </a:solidFill>
                <a:latin typeface="Calibri"/>
              </a:rPr>
              <a:t>próxima</a:t>
            </a:r>
            <a:r>
              <a:rPr lang="en-US" sz="2880" b="1" spc="-1" dirty="0">
                <a:solidFill>
                  <a:srgbClr val="FFFFFF"/>
                </a:solidFill>
                <a:latin typeface="Calibri"/>
              </a:rPr>
              <a:t> </a:t>
            </a:r>
            <a:r>
              <a:rPr lang="en-US" sz="2880" b="1" spc="-1" dirty="0" err="1">
                <a:solidFill>
                  <a:srgbClr val="FFFFFF"/>
                </a:solidFill>
                <a:latin typeface="Calibri"/>
              </a:rPr>
              <a:t>generación</a:t>
            </a:r>
            <a:r>
              <a:rPr lang="en-US" sz="2880" b="1" spc="-1" dirty="0">
                <a:solidFill>
                  <a:srgbClr val="FFFFFF"/>
                </a:solidFill>
                <a:latin typeface="Calibri"/>
              </a:rPr>
              <a:t>)</a:t>
            </a:r>
          </a:p>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err="1">
                <a:solidFill>
                  <a:srgbClr val="FFFFFF"/>
                </a:solidFill>
                <a:latin typeface="Calibri"/>
              </a:rPr>
              <a:t>Vivir</a:t>
            </a:r>
            <a:r>
              <a:rPr lang="en-US" sz="2880" b="1" spc="-1" dirty="0">
                <a:solidFill>
                  <a:srgbClr val="FFFFFF"/>
                </a:solidFill>
                <a:latin typeface="Calibri"/>
              </a:rPr>
              <a:t> las </a:t>
            </a:r>
            <a:r>
              <a:rPr lang="en-US" sz="2880" b="1" spc="-1" dirty="0" err="1">
                <a:solidFill>
                  <a:srgbClr val="FFFFFF"/>
                </a:solidFill>
                <a:latin typeface="Calibri"/>
              </a:rPr>
              <a:t>ambiciones</a:t>
            </a:r>
            <a:r>
              <a:rPr lang="en-US" sz="2880" b="1" spc="-1" dirty="0">
                <a:solidFill>
                  <a:srgbClr val="FFFFFF"/>
                </a:solidFill>
                <a:latin typeface="Calibri"/>
              </a:rPr>
              <a:t> de </a:t>
            </a:r>
            <a:r>
              <a:rPr lang="en-US" sz="2880" b="1" spc="-1" dirty="0" err="1">
                <a:solidFill>
                  <a:srgbClr val="FFFFFF"/>
                </a:solidFill>
                <a:latin typeface="Calibri"/>
              </a:rPr>
              <a:t>los</a:t>
            </a:r>
            <a:r>
              <a:rPr lang="en-US" sz="2880" b="1" spc="-1" dirty="0">
                <a:solidFill>
                  <a:srgbClr val="FFFFFF"/>
                </a:solidFill>
                <a:latin typeface="Calibri"/>
              </a:rPr>
              <a:t> padres a </a:t>
            </a:r>
            <a:r>
              <a:rPr lang="en-US" sz="2880" b="1" spc="-1" dirty="0" err="1">
                <a:solidFill>
                  <a:srgbClr val="FFFFFF"/>
                </a:solidFill>
                <a:latin typeface="Calibri"/>
              </a:rPr>
              <a:t>través</a:t>
            </a:r>
            <a:r>
              <a:rPr lang="en-US" sz="2880" b="1" spc="-1" dirty="0">
                <a:solidFill>
                  <a:srgbClr val="FFFFFF"/>
                </a:solidFill>
                <a:latin typeface="Calibri"/>
              </a:rPr>
              <a:t> de </a:t>
            </a:r>
            <a:r>
              <a:rPr lang="en-US" sz="2880" b="1" spc="-1" dirty="0" err="1">
                <a:solidFill>
                  <a:srgbClr val="FFFFFF"/>
                </a:solidFill>
                <a:latin typeface="Calibri"/>
              </a:rPr>
              <a:t>los</a:t>
            </a:r>
            <a:r>
              <a:rPr lang="en-US" sz="2880" b="1" spc="-1" dirty="0">
                <a:solidFill>
                  <a:srgbClr val="FFFFFF"/>
                </a:solidFill>
                <a:latin typeface="Calibri"/>
              </a:rPr>
              <a:t> </a:t>
            </a:r>
            <a:r>
              <a:rPr lang="en-US" sz="2880" b="1" spc="-1" dirty="0" err="1">
                <a:solidFill>
                  <a:srgbClr val="FFFFFF"/>
                </a:solidFill>
                <a:latin typeface="Calibri"/>
              </a:rPr>
              <a:t>hijos</a:t>
            </a:r>
            <a:endParaRPr lang="en-US" sz="2880" b="1" spc="-1" dirty="0">
              <a:solidFill>
                <a:srgbClr val="FFFFFF"/>
              </a:solidFill>
              <a:latin typeface="Calibri"/>
            </a:endParaRPr>
          </a:p>
          <a:p>
            <a:pPr marL="308407" indent="-308407" fontAlgn="base">
              <a:spcBef>
                <a:spcPts val="719"/>
              </a:spcBef>
              <a:spcAft>
                <a:spcPct val="0"/>
              </a:spcAft>
              <a:buClr>
                <a:srgbClr val="FFFFFF"/>
              </a:buClr>
              <a:buFont typeface="Calibri"/>
              <a:buChar char="•"/>
              <a:tabLst>
                <a:tab pos="822851" algn="l"/>
                <a:tab pos="1645700" algn="l"/>
                <a:tab pos="2468551" algn="l"/>
                <a:tab pos="3291401" algn="l"/>
                <a:tab pos="4114252" algn="l"/>
                <a:tab pos="4937101" algn="l"/>
                <a:tab pos="5759952" algn="l"/>
                <a:tab pos="6582802" algn="l"/>
                <a:tab pos="7405652" algn="l"/>
                <a:tab pos="8228503" algn="l"/>
                <a:tab pos="9051353" algn="l"/>
              </a:tabLst>
            </a:pPr>
            <a:r>
              <a:rPr lang="en-US" sz="2880" b="1" spc="-1" dirty="0" err="1">
                <a:solidFill>
                  <a:srgbClr val="FFFFFF"/>
                </a:solidFill>
                <a:latin typeface="Calibri"/>
              </a:rPr>
              <a:t>Mejorar</a:t>
            </a:r>
            <a:r>
              <a:rPr lang="en-US" sz="2880" b="1" spc="-1" dirty="0">
                <a:solidFill>
                  <a:srgbClr val="FFFFFF"/>
                </a:solidFill>
                <a:latin typeface="Calibri"/>
              </a:rPr>
              <a:t> la </a:t>
            </a:r>
            <a:r>
              <a:rPr lang="en-US" sz="2880" b="1" spc="-1" dirty="0" err="1">
                <a:solidFill>
                  <a:srgbClr val="FFFFFF"/>
                </a:solidFill>
                <a:latin typeface="Calibri"/>
              </a:rPr>
              <a:t>condición</a:t>
            </a:r>
            <a:r>
              <a:rPr lang="en-US" sz="2880" b="1" spc="-1" dirty="0">
                <a:solidFill>
                  <a:srgbClr val="FFFFFF"/>
                </a:solidFill>
                <a:latin typeface="Calibri"/>
              </a:rPr>
              <a:t> de la </a:t>
            </a:r>
            <a:r>
              <a:rPr lang="en-US" sz="2880" b="1" spc="-1" dirty="0" err="1">
                <a:solidFill>
                  <a:srgbClr val="FFFFFF"/>
                </a:solidFill>
                <a:latin typeface="Calibri"/>
              </a:rPr>
              <a:t>raza</a:t>
            </a:r>
            <a:r>
              <a:rPr lang="en-US" sz="2880" b="1" spc="-1" dirty="0">
                <a:solidFill>
                  <a:srgbClr val="FFFFFF"/>
                </a:solidFill>
                <a:latin typeface="Calibri"/>
              </a:rPr>
              <a:t> </a:t>
            </a:r>
            <a:r>
              <a:rPr lang="en-US" sz="2880" b="1" spc="-1" dirty="0" err="1">
                <a:solidFill>
                  <a:srgbClr val="FFFFFF"/>
                </a:solidFill>
                <a:latin typeface="Calibri"/>
              </a:rPr>
              <a:t>humana</a:t>
            </a:r>
            <a:endParaRPr lang="en-US" sz="2880" b="1" spc="-1" dirty="0">
              <a:solidFill>
                <a:srgbClr val="FFFFFF"/>
              </a:solidFill>
              <a:latin typeface="Calibri"/>
            </a:endParaRPr>
          </a:p>
        </p:txBody>
      </p:sp>
    </p:spTree>
    <p:extLst>
      <p:ext uri="{BB962C8B-B14F-4D97-AF65-F5344CB8AC3E}">
        <p14:creationId xmlns:p14="http://schemas.microsoft.com/office/powerpoint/2010/main" val="58553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1033089" y="6240306"/>
            <a:ext cx="548784" cy="27439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0989" tIns="42114" rIns="80989" bIns="42114">
            <a:normAutofit fontScale="87500" lnSpcReduction="10000"/>
          </a:bodyPr>
          <a:lstStyle/>
          <a:p>
            <a:pP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fld id="{D6F8F25D-CB88-4787-9A77-A4683756A493}" type="slidenum">
              <a:rPr lang="en-US" sz="1440" b="1" spc="-1">
                <a:solidFill>
                  <a:srgbClr val="FFFFFF"/>
                </a:solidFill>
              </a:rPr>
              <a:pP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t>54</a:t>
            </a:fld>
            <a:endParaRPr lang="en-US" sz="1440" spc="-1">
              <a:solidFill>
                <a:srgbClr val="000000"/>
              </a:solidFill>
            </a:endParaRPr>
          </a:p>
        </p:txBody>
      </p:sp>
      <p:sp>
        <p:nvSpPr>
          <p:cNvPr id="294" name="TextShape 2"/>
          <p:cNvSpPr txBox="1"/>
          <p:nvPr/>
        </p:nvSpPr>
        <p:spPr>
          <a:xfrm>
            <a:off x="1432923" y="342978"/>
            <a:ext cx="9325774" cy="548460"/>
          </a:xfrm>
          <a:prstGeom prst="rect">
            <a:avLst/>
          </a:prstGeom>
          <a:noFill/>
          <a:ln w="0">
            <a:noFill/>
          </a:ln>
        </p:spPr>
        <p:txBody>
          <a:bodyPr anchor="ctr">
            <a:noAutofit/>
          </a:bodyPr>
          <a:lstStyle/>
          <a:p>
            <a:pPr algn="ctr" fontAlgn="base">
              <a:spcBef>
                <a:spcPct val="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3240" b="1" spc="-1">
                <a:solidFill>
                  <a:srgbClr val="FFFF00"/>
                </a:solidFill>
                <a:latin typeface="Calibri"/>
              </a:rPr>
              <a:t>E.2 La meta espiritual de las relaciones familiares</a:t>
            </a:r>
          </a:p>
        </p:txBody>
      </p:sp>
      <p:sp>
        <p:nvSpPr>
          <p:cNvPr id="295" name="TextShape 3"/>
          <p:cNvSpPr txBox="1"/>
          <p:nvPr/>
        </p:nvSpPr>
        <p:spPr>
          <a:xfrm>
            <a:off x="747429" y="952992"/>
            <a:ext cx="10697087" cy="5554256"/>
          </a:xfrm>
          <a:prstGeom prst="rect">
            <a:avLst/>
          </a:prstGeom>
          <a:noFill/>
          <a:ln w="0">
            <a:noFill/>
          </a:ln>
        </p:spPr>
        <p:txBody>
          <a:bodyPr>
            <a:normAutofit fontScale="97000"/>
          </a:bodyPr>
          <a:lstStyle/>
          <a:p>
            <a:pPr marL="209924" indent="-209924" fontAlgn="base">
              <a:lnSpc>
                <a:spcPct val="80000"/>
              </a:lnSpc>
              <a:spcBef>
                <a:spcPts val="162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160" b="1" spc="-1" dirty="0">
                <a:solidFill>
                  <a:srgbClr val="99FFCC"/>
                </a:solidFill>
                <a:latin typeface="Calibri"/>
              </a:rPr>
              <a:t>1 </a:t>
            </a:r>
            <a:r>
              <a:rPr lang="en-US" sz="2160" b="1" spc="-1" dirty="0" err="1">
                <a:solidFill>
                  <a:srgbClr val="99FFCC"/>
                </a:solidFill>
                <a:latin typeface="Calibri"/>
              </a:rPr>
              <a:t>Corintios</a:t>
            </a:r>
            <a:r>
              <a:rPr lang="en-US" sz="2160" b="1" spc="-1" dirty="0">
                <a:solidFill>
                  <a:srgbClr val="99FFCC"/>
                </a:solidFill>
                <a:latin typeface="Calibri"/>
              </a:rPr>
              <a:t> 7:13,16 </a:t>
            </a:r>
            <a:r>
              <a:rPr lang="en-US" sz="2160" b="1" spc="-1" dirty="0">
                <a:solidFill>
                  <a:srgbClr val="FFFFFF"/>
                </a:solidFill>
                <a:latin typeface="Calibri"/>
              </a:rPr>
              <a:t>– </a:t>
            </a:r>
            <a:r>
              <a:rPr lang="es-ES" sz="2160" b="1" spc="-1" dirty="0">
                <a:solidFill>
                  <a:srgbClr val="FFFFFF"/>
                </a:solidFill>
                <a:latin typeface="Calibri"/>
              </a:rPr>
              <a:t>Y la mujer cuyo marido no es creyente, y él consiente en vivir con ella, no abandone a su marido</a:t>
            </a:r>
            <a:r>
              <a:rPr lang="en-US" sz="2160" b="1" spc="-1" dirty="0">
                <a:solidFill>
                  <a:srgbClr val="FFFFFF"/>
                </a:solidFill>
                <a:latin typeface="Calibri"/>
              </a:rPr>
              <a:t>…</a:t>
            </a:r>
            <a:r>
              <a:rPr sz="2160" dirty="0">
                <a:solidFill>
                  <a:srgbClr val="000000"/>
                </a:solidFill>
              </a:rPr>
              <a:t/>
            </a:r>
            <a:br>
              <a:rPr sz="2160" dirty="0">
                <a:solidFill>
                  <a:srgbClr val="000000"/>
                </a:solidFill>
              </a:rPr>
            </a:br>
            <a:r>
              <a:rPr lang="es-ES" sz="2160" b="1" spc="-1" dirty="0">
                <a:solidFill>
                  <a:srgbClr val="FFFFFF"/>
                </a:solidFill>
                <a:latin typeface="Calibri"/>
              </a:rPr>
              <a:t>Pues ¿cómo sabes tú, mujer, si </a:t>
            </a:r>
            <a:r>
              <a:rPr lang="es-ES" sz="2160" b="1" u="sng" spc="-1" dirty="0">
                <a:solidFill>
                  <a:srgbClr val="FFFF00"/>
                </a:solidFill>
                <a:latin typeface="Calibri"/>
              </a:rPr>
              <a:t>salvarás a tu marido</a:t>
            </a:r>
            <a:r>
              <a:rPr lang="es-ES" sz="2160" b="1" spc="-1" dirty="0">
                <a:solidFill>
                  <a:srgbClr val="FFFFFF"/>
                </a:solidFill>
                <a:latin typeface="Calibri"/>
              </a:rPr>
              <a:t>? ¿O cómo sabes tú, marido, si </a:t>
            </a:r>
            <a:r>
              <a:rPr lang="es-ES" sz="2160" b="1" u="sng" spc="-1" dirty="0">
                <a:solidFill>
                  <a:srgbClr val="FFFF00"/>
                </a:solidFill>
                <a:latin typeface="Calibri"/>
              </a:rPr>
              <a:t>salvarás a tu mujer</a:t>
            </a:r>
            <a:r>
              <a:rPr lang="es-ES" sz="2160" b="1" spc="-1" dirty="0">
                <a:solidFill>
                  <a:srgbClr val="FFFFFF"/>
                </a:solidFill>
                <a:latin typeface="Calibri"/>
              </a:rPr>
              <a:t>? </a:t>
            </a:r>
          </a:p>
          <a:p>
            <a:pPr marL="209924" indent="-209924" fontAlgn="base">
              <a:lnSpc>
                <a:spcPct val="80000"/>
              </a:lnSpc>
              <a:spcBef>
                <a:spcPts val="162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160" b="1" spc="-1" dirty="0">
                <a:solidFill>
                  <a:srgbClr val="99FFCC"/>
                </a:solidFill>
                <a:latin typeface="Calibri"/>
              </a:rPr>
              <a:t>1 Pedro 3:1 </a:t>
            </a:r>
            <a:r>
              <a:rPr lang="en-US" sz="2160" b="1" spc="-1" dirty="0">
                <a:solidFill>
                  <a:srgbClr val="FFFFFF"/>
                </a:solidFill>
                <a:latin typeface="Calibri"/>
              </a:rPr>
              <a:t>– </a:t>
            </a:r>
            <a:r>
              <a:rPr lang="es-ES" sz="2160" b="1" spc="-1" dirty="0">
                <a:solidFill>
                  <a:srgbClr val="FFFFFF"/>
                </a:solidFill>
                <a:latin typeface="Calibri"/>
              </a:rPr>
              <a:t>Asimismo ustedes, mujeres, estén sujetas a sus maridos, de modo que si algunos de ellos son desobedientes a la palabra, </a:t>
            </a:r>
            <a:r>
              <a:rPr lang="es-ES" sz="2160" b="1" u="sng" spc="-1" dirty="0">
                <a:solidFill>
                  <a:srgbClr val="FFFF00"/>
                </a:solidFill>
                <a:latin typeface="Calibri"/>
              </a:rPr>
              <a:t>puedan ser ganados sin palabra alguna por la conducta de sus mujeres</a:t>
            </a:r>
            <a:r>
              <a:rPr lang="es-ES" sz="2160" b="1" spc="-1" dirty="0">
                <a:solidFill>
                  <a:srgbClr val="FFFFFF"/>
                </a:solidFill>
                <a:latin typeface="Calibri"/>
              </a:rPr>
              <a:t>.</a:t>
            </a:r>
          </a:p>
          <a:p>
            <a:pPr marL="209924" indent="-209924" fontAlgn="base">
              <a:lnSpc>
                <a:spcPct val="80000"/>
              </a:lnSpc>
              <a:spcBef>
                <a:spcPts val="162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160" b="1" spc="-1" dirty="0" err="1">
                <a:solidFill>
                  <a:srgbClr val="99FFCC"/>
                </a:solidFill>
                <a:latin typeface="Calibri"/>
              </a:rPr>
              <a:t>Efesios</a:t>
            </a:r>
            <a:r>
              <a:rPr lang="en-US" sz="2160" b="1" spc="-1" dirty="0">
                <a:solidFill>
                  <a:srgbClr val="99FFCC"/>
                </a:solidFill>
                <a:latin typeface="Calibri"/>
              </a:rPr>
              <a:t> 5:26 </a:t>
            </a:r>
            <a:r>
              <a:rPr lang="en-US" sz="2160" b="1" spc="-1" dirty="0">
                <a:solidFill>
                  <a:srgbClr val="FFFFFF"/>
                </a:solidFill>
                <a:latin typeface="Calibri"/>
              </a:rPr>
              <a:t>– </a:t>
            </a:r>
            <a:r>
              <a:rPr lang="es-ES" sz="2160" b="1" spc="-1" dirty="0">
                <a:solidFill>
                  <a:srgbClr val="FFFFFF"/>
                </a:solidFill>
                <a:latin typeface="Calibri"/>
                <a:ea typeface="Times New Roman"/>
              </a:rPr>
              <a:t>para santificarla, habiéndola purificado por el lavamiento del agua con la palabra, 27  a fin de presentársela a sí mismo, una iglesia en toda su gloria, sin que tenga mancha ni arruga ni cosa semejante, sino </a:t>
            </a:r>
            <a:r>
              <a:rPr lang="es-ES" sz="2160" b="1" u="sng" spc="-1" dirty="0">
                <a:solidFill>
                  <a:srgbClr val="FFFF00"/>
                </a:solidFill>
                <a:latin typeface="Calibri"/>
                <a:ea typeface="Times New Roman"/>
              </a:rPr>
              <a:t>que fuera santa e inmaculada</a:t>
            </a:r>
            <a:r>
              <a:rPr lang="es-ES" sz="2160" b="1" spc="-1" dirty="0">
                <a:solidFill>
                  <a:srgbClr val="FFFFFF"/>
                </a:solidFill>
                <a:latin typeface="Calibri"/>
                <a:ea typeface="Times New Roman"/>
              </a:rPr>
              <a:t>. </a:t>
            </a:r>
          </a:p>
          <a:p>
            <a:pPr marL="209924" indent="-209924" fontAlgn="base">
              <a:lnSpc>
                <a:spcPct val="80000"/>
              </a:lnSpc>
              <a:spcBef>
                <a:spcPts val="162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160" b="1" spc="-1" dirty="0" err="1">
                <a:solidFill>
                  <a:srgbClr val="99FFCC"/>
                </a:solidFill>
                <a:latin typeface="Calibri"/>
              </a:rPr>
              <a:t>Efesios</a:t>
            </a:r>
            <a:r>
              <a:rPr lang="en-US" sz="2160" b="1" spc="-1" dirty="0">
                <a:solidFill>
                  <a:srgbClr val="99FFCC"/>
                </a:solidFill>
                <a:latin typeface="Calibri"/>
              </a:rPr>
              <a:t> 6:4 </a:t>
            </a:r>
            <a:r>
              <a:rPr lang="en-US" sz="2160" b="1" spc="-1" dirty="0">
                <a:solidFill>
                  <a:srgbClr val="FFFFFF"/>
                </a:solidFill>
                <a:latin typeface="Calibri"/>
              </a:rPr>
              <a:t>– </a:t>
            </a:r>
            <a:r>
              <a:rPr lang="es-ES" sz="2160" b="1" spc="-1" dirty="0">
                <a:solidFill>
                  <a:srgbClr val="FFFFFF"/>
                </a:solidFill>
                <a:latin typeface="Calibri"/>
              </a:rPr>
              <a:t>Y ustedes, padres, no provoquen a ira a sus hijos, sino críenlos en </a:t>
            </a:r>
            <a:r>
              <a:rPr lang="es-ES" sz="2160" b="1" u="sng" spc="-1" dirty="0">
                <a:solidFill>
                  <a:srgbClr val="FFFF00"/>
                </a:solidFill>
                <a:latin typeface="Calibri"/>
              </a:rPr>
              <a:t>la disciplina e instrucción del Señor</a:t>
            </a:r>
            <a:r>
              <a:rPr lang="es-ES" sz="2160" b="1" spc="-1" dirty="0">
                <a:solidFill>
                  <a:srgbClr val="FFFFFF"/>
                </a:solidFill>
                <a:latin typeface="Calibri"/>
              </a:rPr>
              <a:t>. </a:t>
            </a:r>
          </a:p>
          <a:p>
            <a:pPr marL="209924" indent="-209924" fontAlgn="base">
              <a:lnSpc>
                <a:spcPct val="80000"/>
              </a:lnSpc>
              <a:spcBef>
                <a:spcPts val="162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160" b="1" spc="-1" dirty="0" err="1">
                <a:solidFill>
                  <a:srgbClr val="99FFCC"/>
                </a:solidFill>
                <a:latin typeface="Calibri"/>
              </a:rPr>
              <a:t>Prov</a:t>
            </a:r>
            <a:r>
              <a:rPr lang="en-US" sz="2160" b="1" spc="-1" dirty="0">
                <a:solidFill>
                  <a:srgbClr val="99FFCC"/>
                </a:solidFill>
                <a:latin typeface="Calibri"/>
              </a:rPr>
              <a:t> 23:13,14 </a:t>
            </a:r>
            <a:r>
              <a:rPr lang="en-US" sz="2160" b="1" spc="-1" dirty="0">
                <a:solidFill>
                  <a:srgbClr val="FFFFFF"/>
                </a:solidFill>
                <a:latin typeface="Calibri"/>
              </a:rPr>
              <a:t>– </a:t>
            </a:r>
            <a:r>
              <a:rPr lang="es-ES" sz="2160" b="1" spc="-1" dirty="0">
                <a:solidFill>
                  <a:srgbClr val="FFFFFF"/>
                </a:solidFill>
                <a:latin typeface="Calibri"/>
              </a:rPr>
              <a:t>No escatimes la disciplina del niño; Aunque lo castigues con vara, no morirá. 14  Lo castigarás con vara, Y </a:t>
            </a:r>
            <a:r>
              <a:rPr lang="es-ES" sz="2160" b="1" u="sng" spc="-1" dirty="0">
                <a:solidFill>
                  <a:srgbClr val="FFFF00"/>
                </a:solidFill>
                <a:latin typeface="Calibri"/>
              </a:rPr>
              <a:t>librarás su alma del </a:t>
            </a:r>
            <a:r>
              <a:rPr lang="es-ES" sz="2160" b="1" u="sng" spc="-1" dirty="0" err="1">
                <a:solidFill>
                  <a:srgbClr val="FFFF00"/>
                </a:solidFill>
                <a:latin typeface="Calibri"/>
              </a:rPr>
              <a:t>Seol</a:t>
            </a:r>
            <a:r>
              <a:rPr lang="es-ES" sz="2160" b="1" spc="-1" dirty="0">
                <a:solidFill>
                  <a:srgbClr val="FFFFFF"/>
                </a:solidFill>
                <a:latin typeface="Calibri"/>
              </a:rPr>
              <a:t>. </a:t>
            </a:r>
          </a:p>
          <a:p>
            <a:pPr marL="209924" indent="-209924" fontAlgn="base">
              <a:lnSpc>
                <a:spcPct val="80000"/>
              </a:lnSpc>
              <a:spcBef>
                <a:spcPts val="1620"/>
              </a:spcBef>
              <a:spcAft>
                <a:spcPct val="0"/>
              </a:spcAft>
              <a:tabLst>
                <a:tab pos="0" algn="l"/>
                <a:tab pos="822851" algn="l"/>
                <a:tab pos="1645700" algn="l"/>
                <a:tab pos="2468551" algn="l"/>
                <a:tab pos="3291401" algn="l"/>
                <a:tab pos="4114252" algn="l"/>
                <a:tab pos="4937101" algn="l"/>
                <a:tab pos="5759952" algn="l"/>
                <a:tab pos="6582802" algn="l"/>
                <a:tab pos="7405652" algn="l"/>
                <a:tab pos="8228503" algn="l"/>
                <a:tab pos="9051353" algn="l"/>
              </a:tabLst>
            </a:pPr>
            <a:r>
              <a:rPr lang="en-US" sz="2160" b="1" spc="-1" dirty="0">
                <a:solidFill>
                  <a:srgbClr val="99FFCC"/>
                </a:solidFill>
                <a:latin typeface="Calibri"/>
              </a:rPr>
              <a:t>III Juan 3,4 </a:t>
            </a:r>
            <a:r>
              <a:rPr lang="en-US" sz="2160" b="1" spc="-1" dirty="0">
                <a:solidFill>
                  <a:srgbClr val="FFFFFF"/>
                </a:solidFill>
                <a:latin typeface="Calibri"/>
              </a:rPr>
              <a:t>– </a:t>
            </a:r>
            <a:r>
              <a:rPr lang="es-ES" sz="2160" b="1" spc="-1" dirty="0">
                <a:solidFill>
                  <a:srgbClr val="FFFFFF"/>
                </a:solidFill>
                <a:latin typeface="Calibri"/>
              </a:rPr>
              <a:t>Pues me alegré mucho cuando algunos hermanos vinieron y dieron testimonio de tu fidelidad a la verdad, esto es, de cómo andas en la verdad. 4  No tengo mayor gozo que este: oír que </a:t>
            </a:r>
            <a:r>
              <a:rPr lang="es-ES" sz="2160" b="1" u="sng" spc="-1" dirty="0">
                <a:solidFill>
                  <a:srgbClr val="FFFF00"/>
                </a:solidFill>
                <a:latin typeface="Calibri"/>
              </a:rPr>
              <a:t>mis hijos andan en la verdad</a:t>
            </a:r>
            <a:r>
              <a:rPr lang="es-ES" sz="2160" b="1" spc="-1" dirty="0">
                <a:solidFill>
                  <a:srgbClr val="FFFFFF"/>
                </a:solidFill>
                <a:latin typeface="Calibri"/>
              </a:rPr>
              <a:t>.</a:t>
            </a:r>
            <a:endParaRPr lang="en-US" sz="2160" b="1" spc="-1" dirty="0">
              <a:solidFill>
                <a:srgbClr val="FFFFFF"/>
              </a:solidFill>
              <a:latin typeface="Calibri"/>
            </a:endParaRPr>
          </a:p>
        </p:txBody>
      </p:sp>
    </p:spTree>
    <p:extLst>
      <p:ext uri="{BB962C8B-B14F-4D97-AF65-F5344CB8AC3E}">
        <p14:creationId xmlns:p14="http://schemas.microsoft.com/office/powerpoint/2010/main" val="84040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1111E-DCBA-407C-99C4-3AA165A63026}"/>
              </a:ext>
            </a:extLst>
          </p:cNvPr>
          <p:cNvSpPr>
            <a:spLocks noGrp="1"/>
          </p:cNvSpPr>
          <p:nvPr>
            <p:ph type="title"/>
          </p:nvPr>
        </p:nvSpPr>
        <p:spPr>
          <a:xfrm>
            <a:off x="1433354" y="0"/>
            <a:ext cx="9326880" cy="609600"/>
          </a:xfrm>
        </p:spPr>
        <p:txBody>
          <a:bodyPr/>
          <a:lstStyle/>
          <a:p>
            <a:pPr rtl="0"/>
            <a:r>
              <a:rPr lang="en-US" sz="4800" dirty="0"/>
              <a:t>Empoderamiento</a:t>
            </a:r>
          </a:p>
        </p:txBody>
      </p:sp>
      <p:sp>
        <p:nvSpPr>
          <p:cNvPr id="3" name="Content Placeholder 2">
            <a:extLst>
              <a:ext uri="{FF2B5EF4-FFF2-40B4-BE49-F238E27FC236}">
                <a16:creationId xmlns:a16="http://schemas.microsoft.com/office/drawing/2014/main" xmlns="" id="{721F4995-4F37-4BA1-A403-96CBD4D45DE2}"/>
              </a:ext>
            </a:extLst>
          </p:cNvPr>
          <p:cNvSpPr>
            <a:spLocks noGrp="1"/>
          </p:cNvSpPr>
          <p:nvPr>
            <p:ph idx="1"/>
          </p:nvPr>
        </p:nvSpPr>
        <p:spPr>
          <a:xfrm>
            <a:off x="770414" y="705051"/>
            <a:ext cx="10744200" cy="5104655"/>
          </a:xfrm>
        </p:spPr>
        <p:txBody>
          <a:bodyPr>
            <a:normAutofit fontScale="77500" lnSpcReduction="20000"/>
          </a:bodyPr>
          <a:lstStyle/>
          <a:p>
            <a:pPr marL="0" indent="0">
              <a:lnSpc>
                <a:spcPct val="110000"/>
              </a:lnSpc>
              <a:spcBef>
                <a:spcPts val="0"/>
              </a:spcBef>
              <a:buNone/>
            </a:pPr>
            <a:r>
              <a:rPr lang="en-US" b="0" dirty="0" smtClean="0"/>
              <a:t>4:1 – …</a:t>
            </a:r>
            <a:r>
              <a:rPr lang="es-ES" b="0" dirty="0" smtClean="0">
                <a:latin typeface="system-ui"/>
              </a:rPr>
              <a:t>vivan </a:t>
            </a:r>
            <a:r>
              <a:rPr lang="es-ES" b="0" dirty="0">
                <a:latin typeface="system-ui"/>
              </a:rPr>
              <a:t>de una manera digna de la </a:t>
            </a:r>
            <a:r>
              <a:rPr lang="es-ES" dirty="0">
                <a:solidFill>
                  <a:srgbClr val="FFFF00"/>
                </a:solidFill>
                <a:latin typeface="system-ui"/>
              </a:rPr>
              <a:t>vocación</a:t>
            </a:r>
            <a:r>
              <a:rPr lang="es-ES" b="0" dirty="0">
                <a:latin typeface="system-ui"/>
              </a:rPr>
              <a:t> con que han sido llamados</a:t>
            </a:r>
          </a:p>
          <a:p>
            <a:pPr marL="0" indent="0">
              <a:lnSpc>
                <a:spcPct val="110000"/>
              </a:lnSpc>
              <a:spcBef>
                <a:spcPts val="0"/>
              </a:spcBef>
              <a:buNone/>
            </a:pPr>
            <a:r>
              <a:rPr lang="es-ES" b="0" dirty="0" smtClean="0">
                <a:latin typeface="system-ui"/>
              </a:rPr>
              <a:t>4:20 </a:t>
            </a:r>
            <a:r>
              <a:rPr lang="es-ES" b="0" dirty="0">
                <a:latin typeface="system-ui"/>
              </a:rPr>
              <a:t>– …Han… </a:t>
            </a:r>
            <a:r>
              <a:rPr lang="es-ES" dirty="0">
                <a:solidFill>
                  <a:srgbClr val="FFFF00"/>
                </a:solidFill>
                <a:latin typeface="system-ui"/>
              </a:rPr>
              <a:t>aprendido a Cristo</a:t>
            </a:r>
          </a:p>
          <a:p>
            <a:pPr marL="0" indent="0">
              <a:lnSpc>
                <a:spcPct val="110000"/>
              </a:lnSpc>
              <a:spcBef>
                <a:spcPts val="0"/>
              </a:spcBef>
              <a:buNone/>
            </a:pPr>
            <a:r>
              <a:rPr lang="es-ES" b="0" dirty="0" smtClean="0">
                <a:latin typeface="system-ui"/>
              </a:rPr>
              <a:t>4:30 </a:t>
            </a:r>
            <a:r>
              <a:rPr lang="es-ES" b="0" dirty="0">
                <a:latin typeface="system-ui"/>
              </a:rPr>
              <a:t>– Fueron </a:t>
            </a:r>
            <a:r>
              <a:rPr lang="es-ES" dirty="0">
                <a:solidFill>
                  <a:srgbClr val="FFFF00"/>
                </a:solidFill>
                <a:latin typeface="system-ui"/>
              </a:rPr>
              <a:t>sellados</a:t>
            </a:r>
            <a:r>
              <a:rPr lang="es-ES" b="0" dirty="0">
                <a:latin typeface="system-ui"/>
              </a:rPr>
              <a:t> por el Espíritu Santo </a:t>
            </a:r>
            <a:r>
              <a:rPr lang="es-ES" dirty="0">
                <a:solidFill>
                  <a:srgbClr val="FFFF00"/>
                </a:solidFill>
                <a:latin typeface="system-ui"/>
              </a:rPr>
              <a:t>para la </a:t>
            </a:r>
            <a:r>
              <a:rPr lang="es-ES" dirty="0" smtClean="0">
                <a:solidFill>
                  <a:srgbClr val="FFFF00"/>
                </a:solidFill>
                <a:latin typeface="system-ui"/>
              </a:rPr>
              <a:t>redención</a:t>
            </a:r>
            <a:endParaRPr lang="es-ES" b="0" dirty="0">
              <a:latin typeface="system-ui"/>
            </a:endParaRPr>
          </a:p>
          <a:p>
            <a:pPr marL="0" indent="0">
              <a:lnSpc>
                <a:spcPct val="110000"/>
              </a:lnSpc>
              <a:spcBef>
                <a:spcPts val="0"/>
              </a:spcBef>
              <a:buNone/>
            </a:pPr>
            <a:r>
              <a:rPr lang="es-ES" b="0" dirty="0" smtClean="0">
                <a:latin typeface="system-ui"/>
              </a:rPr>
              <a:t>4:32 </a:t>
            </a:r>
            <a:r>
              <a:rPr lang="es-ES" b="0" dirty="0">
                <a:latin typeface="system-ui"/>
              </a:rPr>
              <a:t>– …Como </a:t>
            </a:r>
            <a:r>
              <a:rPr lang="es-ES" dirty="0">
                <a:solidFill>
                  <a:srgbClr val="FFFF00"/>
                </a:solidFill>
                <a:latin typeface="system-ui"/>
              </a:rPr>
              <a:t>Dios</a:t>
            </a:r>
            <a:r>
              <a:rPr lang="es-ES" b="0" dirty="0">
                <a:latin typeface="system-ui"/>
              </a:rPr>
              <a:t> </a:t>
            </a:r>
            <a:r>
              <a:rPr lang="es-ES" dirty="0">
                <a:solidFill>
                  <a:srgbClr val="FFFF00"/>
                </a:solidFill>
                <a:latin typeface="system-ui"/>
              </a:rPr>
              <a:t>los perdonó </a:t>
            </a:r>
            <a:r>
              <a:rPr lang="es-ES" b="0" dirty="0">
                <a:latin typeface="system-ui"/>
              </a:rPr>
              <a:t>en Cristo</a:t>
            </a:r>
          </a:p>
          <a:p>
            <a:pPr marL="0" indent="0">
              <a:lnSpc>
                <a:spcPct val="110000"/>
              </a:lnSpc>
              <a:spcBef>
                <a:spcPts val="0"/>
              </a:spcBef>
              <a:buNone/>
            </a:pPr>
            <a:r>
              <a:rPr lang="es-ES" b="0" dirty="0" smtClean="0">
                <a:latin typeface="system-ui"/>
              </a:rPr>
              <a:t>5:2 </a:t>
            </a:r>
            <a:r>
              <a:rPr lang="es-ES" b="0" dirty="0">
                <a:latin typeface="system-ui"/>
              </a:rPr>
              <a:t>– Como también </a:t>
            </a:r>
            <a:r>
              <a:rPr lang="es-ES" dirty="0">
                <a:solidFill>
                  <a:srgbClr val="FFFF00"/>
                </a:solidFill>
                <a:latin typeface="system-ui"/>
              </a:rPr>
              <a:t>Cristo nos amó</a:t>
            </a:r>
            <a:r>
              <a:rPr lang="es-ES" b="0" dirty="0">
                <a:latin typeface="system-ui"/>
              </a:rPr>
              <a:t>… se dio a sí mismo por nosotros…</a:t>
            </a:r>
          </a:p>
          <a:p>
            <a:pPr marL="0" indent="0">
              <a:lnSpc>
                <a:spcPct val="110000"/>
              </a:lnSpc>
              <a:spcBef>
                <a:spcPts val="0"/>
              </a:spcBef>
              <a:buNone/>
            </a:pPr>
            <a:r>
              <a:rPr lang="es-ES" b="0" dirty="0" smtClean="0">
                <a:latin typeface="system-ui"/>
              </a:rPr>
              <a:t>5:3 </a:t>
            </a:r>
            <a:r>
              <a:rPr lang="es-ES" b="0" dirty="0">
                <a:latin typeface="system-ui"/>
              </a:rPr>
              <a:t>– Como </a:t>
            </a:r>
            <a:r>
              <a:rPr lang="es-ES" dirty="0">
                <a:solidFill>
                  <a:srgbClr val="FFFF00"/>
                </a:solidFill>
                <a:latin typeface="system-ui"/>
              </a:rPr>
              <a:t>corresponde a los santos </a:t>
            </a:r>
            <a:r>
              <a:rPr lang="es-ES" b="0" dirty="0">
                <a:latin typeface="system-ui"/>
              </a:rPr>
              <a:t>(pueblo santo)</a:t>
            </a:r>
          </a:p>
          <a:p>
            <a:pPr marL="0" indent="0">
              <a:lnSpc>
                <a:spcPct val="110000"/>
              </a:lnSpc>
              <a:spcBef>
                <a:spcPts val="0"/>
              </a:spcBef>
              <a:buNone/>
            </a:pPr>
            <a:r>
              <a:rPr lang="es-ES" b="0" dirty="0" smtClean="0">
                <a:latin typeface="system-ui"/>
              </a:rPr>
              <a:t>5:5 </a:t>
            </a:r>
            <a:r>
              <a:rPr lang="es-ES" b="0" dirty="0">
                <a:latin typeface="system-ui"/>
              </a:rPr>
              <a:t>– Tenemos una </a:t>
            </a:r>
            <a:r>
              <a:rPr lang="es-ES" dirty="0">
                <a:solidFill>
                  <a:srgbClr val="FFFF00"/>
                </a:solidFill>
                <a:latin typeface="system-ui"/>
              </a:rPr>
              <a:t>herencia</a:t>
            </a:r>
            <a:r>
              <a:rPr lang="es-ES" b="0" dirty="0">
                <a:latin typeface="system-ui"/>
              </a:rPr>
              <a:t> en el reino de Cristo y de Dios</a:t>
            </a:r>
          </a:p>
          <a:p>
            <a:pPr marL="0" indent="0">
              <a:lnSpc>
                <a:spcPct val="110000"/>
              </a:lnSpc>
              <a:spcBef>
                <a:spcPts val="0"/>
              </a:spcBef>
              <a:buNone/>
            </a:pPr>
            <a:r>
              <a:rPr lang="es-ES" b="0" dirty="0" smtClean="0">
                <a:latin typeface="system-ui"/>
              </a:rPr>
              <a:t>5:8 </a:t>
            </a:r>
            <a:r>
              <a:rPr lang="es-ES" b="0" dirty="0">
                <a:latin typeface="system-ui"/>
              </a:rPr>
              <a:t>– Ahora </a:t>
            </a:r>
            <a:r>
              <a:rPr lang="es-ES" dirty="0">
                <a:solidFill>
                  <a:srgbClr val="FFFF00"/>
                </a:solidFill>
                <a:latin typeface="system-ui"/>
              </a:rPr>
              <a:t>son luz </a:t>
            </a:r>
            <a:r>
              <a:rPr lang="es-ES" b="0" dirty="0">
                <a:latin typeface="system-ui"/>
              </a:rPr>
              <a:t>en el Señor (…hijos de luz)</a:t>
            </a:r>
          </a:p>
          <a:p>
            <a:pPr marL="0" indent="0">
              <a:lnSpc>
                <a:spcPct val="110000"/>
              </a:lnSpc>
              <a:spcBef>
                <a:spcPts val="0"/>
              </a:spcBef>
              <a:buNone/>
            </a:pPr>
            <a:r>
              <a:rPr lang="es-ES" b="0" dirty="0" smtClean="0">
                <a:latin typeface="system-ui"/>
              </a:rPr>
              <a:t>5:18 </a:t>
            </a:r>
            <a:r>
              <a:rPr lang="es-ES" b="0" dirty="0">
                <a:latin typeface="system-ui"/>
              </a:rPr>
              <a:t>– </a:t>
            </a:r>
            <a:r>
              <a:rPr lang="es-ES" dirty="0">
                <a:solidFill>
                  <a:srgbClr val="FFFF00"/>
                </a:solidFill>
                <a:latin typeface="system-ui"/>
              </a:rPr>
              <a:t>Llenos </a:t>
            </a:r>
            <a:r>
              <a:rPr lang="es-ES" b="0" dirty="0">
                <a:latin typeface="system-ui"/>
              </a:rPr>
              <a:t>[infundidos, influenciados] del </a:t>
            </a:r>
            <a:r>
              <a:rPr lang="es-ES" dirty="0">
                <a:solidFill>
                  <a:srgbClr val="FFFF00"/>
                </a:solidFill>
                <a:latin typeface="system-ui"/>
              </a:rPr>
              <a:t>Espíritu/palabra</a:t>
            </a:r>
          </a:p>
          <a:p>
            <a:pPr marL="0" indent="0">
              <a:lnSpc>
                <a:spcPct val="110000"/>
              </a:lnSpc>
              <a:spcBef>
                <a:spcPts val="0"/>
              </a:spcBef>
              <a:buNone/>
            </a:pPr>
            <a:endParaRPr lang="en-US" b="0" dirty="0"/>
          </a:p>
        </p:txBody>
      </p:sp>
      <p:sp>
        <p:nvSpPr>
          <p:cNvPr id="4" name="Slide Number Placeholder 3">
            <a:extLst>
              <a:ext uri="{FF2B5EF4-FFF2-40B4-BE49-F238E27FC236}">
                <a16:creationId xmlns:a16="http://schemas.microsoft.com/office/drawing/2014/main" xmlns="" id="{17ACBD82-14BF-452E-BF2F-4DA3D909A4A2}"/>
              </a:ext>
            </a:extLst>
          </p:cNvPr>
          <p:cNvSpPr>
            <a:spLocks noGrp="1"/>
          </p:cNvSpPr>
          <p:nvPr>
            <p:ph type="sldNum" sz="quarter" idx="12"/>
          </p:nvPr>
        </p:nvSpPr>
        <p:spPr/>
        <p:txBody>
          <a:bodyPr/>
          <a:lstStyle/>
          <a:p>
            <a:pPr algn="l">
              <a:defRPr/>
            </a:pPr>
            <a:fld id="{B6A389DF-B1F5-4991-89B8-72C57CDB73FE}" type="slidenum">
              <a:rPr lang="en-US" smtClean="0">
                <a:solidFill>
                  <a:srgbClr val="FFFFFF"/>
                </a:solidFill>
              </a:rPr>
              <a:pPr algn="l">
                <a:defRPr/>
              </a:pPr>
              <a:t>55</a:t>
            </a:fld>
            <a:endParaRPr lang="en-US">
              <a:solidFill>
                <a:srgbClr val="FFFFFF"/>
              </a:solidFill>
            </a:endParaRPr>
          </a:p>
        </p:txBody>
      </p:sp>
      <p:sp>
        <p:nvSpPr>
          <p:cNvPr id="5" name="TextBox 4">
            <a:extLst>
              <a:ext uri="{FF2B5EF4-FFF2-40B4-BE49-F238E27FC236}">
                <a16:creationId xmlns:a16="http://schemas.microsoft.com/office/drawing/2014/main" xmlns="" id="{DAF26047-3D5F-4660-BCB9-BE8D4B642EE0}"/>
              </a:ext>
            </a:extLst>
          </p:cNvPr>
          <p:cNvSpPr txBox="1"/>
          <p:nvPr/>
        </p:nvSpPr>
        <p:spPr>
          <a:xfrm>
            <a:off x="770414" y="5092593"/>
            <a:ext cx="10652760" cy="1746888"/>
          </a:xfrm>
          <a:prstGeom prst="rect">
            <a:avLst/>
          </a:prstGeom>
          <a:solidFill>
            <a:schemeClr val="accent2"/>
          </a:solidFill>
          <a:ln>
            <a:solidFill>
              <a:schemeClr val="bg1"/>
            </a:solidFill>
          </a:ln>
        </p:spPr>
        <p:txBody>
          <a:bodyPr wrap="square" rtlCol="0">
            <a:spAutoFit/>
          </a:bodyPr>
          <a:lstStyle/>
          <a:p>
            <a:pPr fontAlgn="base">
              <a:lnSpc>
                <a:spcPct val="80000"/>
              </a:lnSpc>
              <a:spcBef>
                <a:spcPct val="0"/>
              </a:spcBef>
              <a:spcAft>
                <a:spcPct val="0"/>
              </a:spcAft>
              <a:defRPr/>
            </a:pPr>
            <a:r>
              <a:rPr lang="es-ES" sz="3360" dirty="0">
                <a:solidFill>
                  <a:srgbClr val="FFFFFF"/>
                </a:solidFill>
                <a:latin typeface="system-ui"/>
              </a:rPr>
              <a:t>Por lo demás, fortalézcanse en el Señor y en el poder de su fuerza. 11  Revístanse con toda la armadura de Dios para que puedan estar firmes contra las insidias del diablo. </a:t>
            </a:r>
            <a:r>
              <a:rPr lang="en-US" sz="3360" dirty="0">
                <a:solidFill>
                  <a:srgbClr val="FFFFFF"/>
                </a:solidFill>
                <a:latin typeface="system-ui"/>
              </a:rPr>
              <a:t>(6:10-11)</a:t>
            </a:r>
            <a:endParaRPr lang="en-US" sz="3360" dirty="0">
              <a:solidFill>
                <a:srgbClr val="FFFFFF"/>
              </a:solidFill>
            </a:endParaRPr>
          </a:p>
        </p:txBody>
      </p:sp>
    </p:spTree>
    <p:extLst>
      <p:ext uri="{BB962C8B-B14F-4D97-AF65-F5344CB8AC3E}">
        <p14:creationId xmlns:p14="http://schemas.microsoft.com/office/powerpoint/2010/main" val="46732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DBAFE477-C58A-488B-9FFC-495218D62C0D}"/>
              </a:ext>
            </a:extLst>
          </p:cNvPr>
          <p:cNvSpPr>
            <a:spLocks noGrp="1"/>
          </p:cNvSpPr>
          <p:nvPr>
            <p:ph type="sldNum" sz="quarter" idx="12"/>
          </p:nvPr>
        </p:nvSpPr>
        <p:spPr/>
        <p:txBody>
          <a:bodyPr/>
          <a:lstStyle/>
          <a:p>
            <a:pPr algn="l" eaLnBrk="0" fontAlgn="base" hangingPunct="0">
              <a:spcBef>
                <a:spcPct val="0"/>
              </a:spcBef>
              <a:spcAft>
                <a:spcPct val="0"/>
              </a:spcAft>
              <a:defRPr/>
            </a:pPr>
            <a:fld id="{1038D649-C885-4ACF-ABDD-82CF596A22D4}" type="slidenum">
              <a:rPr lang="en-US" altLang="en-US">
                <a:solidFill>
                  <a:srgbClr val="000000"/>
                </a:solidFill>
              </a:rPr>
              <a:pPr algn="l" eaLnBrk="0" fontAlgn="base" hangingPunct="0">
                <a:spcBef>
                  <a:spcPct val="0"/>
                </a:spcBef>
                <a:spcAft>
                  <a:spcPct val="0"/>
                </a:spcAft>
                <a:defRPr/>
              </a:pPr>
              <a:t>56</a:t>
            </a:fld>
            <a:endParaRPr lang="en-US" altLang="en-US">
              <a:solidFill>
                <a:srgbClr val="000000"/>
              </a:solidFill>
            </a:endParaRPr>
          </a:p>
        </p:txBody>
      </p:sp>
      <p:sp>
        <p:nvSpPr>
          <p:cNvPr id="117762" name="Rectangle 2">
            <a:extLst>
              <a:ext uri="{FF2B5EF4-FFF2-40B4-BE49-F238E27FC236}">
                <a16:creationId xmlns:a16="http://schemas.microsoft.com/office/drawing/2014/main" xmlns="" id="{1C4549C6-1A9A-4DB5-85FA-99EA59208730}"/>
              </a:ext>
            </a:extLst>
          </p:cNvPr>
          <p:cNvSpPr>
            <a:spLocks noGrp="1" noChangeArrowheads="1"/>
          </p:cNvSpPr>
          <p:nvPr>
            <p:ph type="ctrTitle"/>
          </p:nvPr>
        </p:nvSpPr>
        <p:spPr>
          <a:xfrm>
            <a:off x="424324" y="1676401"/>
            <a:ext cx="11344940" cy="2195623"/>
          </a:xfrm>
        </p:spPr>
        <p:txBody>
          <a:bodyPr anchor="ctr"/>
          <a:lstStyle/>
          <a:p>
            <a:pPr rtl="0"/>
            <a:r>
              <a:rPr lang="en-US" altLang="en-US" sz="4400" i="1" dirty="0">
                <a:solidFill>
                  <a:srgbClr val="FFFF00"/>
                </a:solidFill>
                <a:effectLst/>
              </a:rPr>
              <a:t>Creando familias piadosas</a:t>
            </a:r>
            <a:br>
              <a:rPr lang="en-US" altLang="en-US" sz="4400" i="1" dirty="0">
                <a:solidFill>
                  <a:srgbClr val="FFFF00"/>
                </a:solidFill>
                <a:effectLst/>
              </a:rPr>
            </a:br>
            <a:r>
              <a:rPr lang="en-US" altLang="en-US" sz="4400" i="1" dirty="0">
                <a:solidFill>
                  <a:srgbClr val="FFFF00"/>
                </a:solidFill>
                <a:effectLst/>
              </a:rPr>
              <a:t/>
            </a:r>
            <a:br>
              <a:rPr lang="en-US" altLang="en-US" sz="4400" i="1" dirty="0">
                <a:solidFill>
                  <a:srgbClr val="FFFF00"/>
                </a:solidFill>
                <a:effectLst/>
              </a:rPr>
            </a:br>
            <a:r>
              <a:rPr lang="en-US" altLang="en-US" sz="4400" i="1" dirty="0">
                <a:solidFill>
                  <a:schemeClr val="bg1"/>
                </a:solidFill>
                <a:effectLst/>
              </a:rPr>
              <a:t>Lección 3 - Roles masculinos y femeninos</a:t>
            </a:r>
          </a:p>
        </p:txBody>
      </p:sp>
    </p:spTree>
    <p:extLst>
      <p:ext uri="{BB962C8B-B14F-4D97-AF65-F5344CB8AC3E}">
        <p14:creationId xmlns:p14="http://schemas.microsoft.com/office/powerpoint/2010/main" val="3018596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6964" y="583414"/>
            <a:ext cx="8490284" cy="618423"/>
          </a:xfrm>
        </p:spPr>
        <p:txBody>
          <a:bodyPr/>
          <a:lstStyle/>
          <a:p>
            <a:pPr algn="l" rtl="0"/>
            <a:r>
              <a:rPr lang="en-US" dirty="0"/>
              <a:t>Tareas para el hombre (</a:t>
            </a:r>
            <a:r>
              <a:rPr lang="en-US" dirty="0" smtClean="0"/>
              <a:t>de </a:t>
            </a:r>
            <a:r>
              <a:rPr lang="en-US" dirty="0"/>
              <a:t>Génesis)</a:t>
            </a:r>
          </a:p>
        </p:txBody>
      </p:sp>
      <p:sp>
        <p:nvSpPr>
          <p:cNvPr id="3" name="Content Placeholder 2"/>
          <p:cNvSpPr>
            <a:spLocks noGrp="1"/>
          </p:cNvSpPr>
          <p:nvPr>
            <p:ph idx="1"/>
          </p:nvPr>
        </p:nvSpPr>
        <p:spPr>
          <a:xfrm>
            <a:off x="1082620" y="1201838"/>
            <a:ext cx="10398975" cy="5351363"/>
          </a:xfrm>
        </p:spPr>
        <p:txBody>
          <a:bodyPr>
            <a:normAutofit/>
          </a:bodyPr>
          <a:lstStyle/>
          <a:p>
            <a:pPr algn="l" rtl="0">
              <a:lnSpc>
                <a:spcPct val="150000"/>
              </a:lnSpc>
            </a:pPr>
            <a:r>
              <a:rPr lang="en-US" sz="2800" dirty="0" err="1"/>
              <a:t>Ser</a:t>
            </a:r>
            <a:r>
              <a:rPr lang="en-US" sz="2800" dirty="0"/>
              <a:t> </a:t>
            </a:r>
            <a:r>
              <a:rPr lang="en-US" sz="2800" dirty="0" err="1"/>
              <a:t>fecundos</a:t>
            </a:r>
            <a:r>
              <a:rPr lang="en-US" sz="2800" dirty="0"/>
              <a:t> </a:t>
            </a:r>
            <a:r>
              <a:rPr lang="en-US" sz="2800" dirty="0"/>
              <a:t>y </a:t>
            </a:r>
            <a:r>
              <a:rPr lang="en-US" sz="2800" dirty="0" err="1"/>
              <a:t>multipl</a:t>
            </a:r>
            <a:r>
              <a:rPr lang="es-ES" sz="2800" dirty="0" err="1"/>
              <a:t>icarse</a:t>
            </a:r>
            <a:r>
              <a:rPr lang="en-US" sz="2800" dirty="0"/>
              <a:t> </a:t>
            </a:r>
            <a:r>
              <a:rPr lang="en-US" sz="2800" dirty="0"/>
              <a:t>(1:28) – como animales (1:22)</a:t>
            </a:r>
          </a:p>
          <a:p>
            <a:pPr algn="l" rtl="0">
              <a:lnSpc>
                <a:spcPct val="150000"/>
              </a:lnSpc>
            </a:pPr>
            <a:r>
              <a:rPr lang="en-US" sz="2800" dirty="0" err="1"/>
              <a:t>Llenar</a:t>
            </a:r>
            <a:r>
              <a:rPr lang="en-US" sz="2800" dirty="0"/>
              <a:t> </a:t>
            </a:r>
            <a:r>
              <a:rPr lang="en-US" sz="2800" dirty="0"/>
              <a:t>la tierra y </a:t>
            </a:r>
            <a:r>
              <a:rPr lang="en-US" sz="2800" dirty="0" err="1"/>
              <a:t>someterla</a:t>
            </a:r>
            <a:r>
              <a:rPr lang="en-US" sz="2800" dirty="0"/>
              <a:t> </a:t>
            </a:r>
            <a:r>
              <a:rPr lang="en-US" sz="2800" dirty="0"/>
              <a:t>(1:28)</a:t>
            </a:r>
          </a:p>
          <a:p>
            <a:pPr algn="l" rtl="0">
              <a:lnSpc>
                <a:spcPct val="150000"/>
              </a:lnSpc>
            </a:pPr>
            <a:r>
              <a:rPr lang="en-US" sz="2800" dirty="0" err="1"/>
              <a:t>Ejercer</a:t>
            </a:r>
            <a:r>
              <a:rPr lang="en-US" sz="2800" dirty="0"/>
              <a:t> </a:t>
            </a:r>
            <a:r>
              <a:rPr lang="en-US" sz="2800" dirty="0" err="1"/>
              <a:t>dominio</a:t>
            </a:r>
            <a:r>
              <a:rPr lang="en-US" sz="2800" dirty="0"/>
              <a:t> </a:t>
            </a:r>
            <a:r>
              <a:rPr lang="en-US" sz="2800" dirty="0"/>
              <a:t>sobre [</a:t>
            </a:r>
            <a:r>
              <a:rPr lang="en-US" sz="2800" dirty="0" err="1"/>
              <a:t>gobernar</a:t>
            </a:r>
            <a:r>
              <a:rPr lang="en-US" sz="2800" dirty="0"/>
              <a:t>]… </a:t>
            </a:r>
            <a:r>
              <a:rPr lang="en-US" sz="2800" dirty="0"/>
              <a:t>todo ser viviente (1:28)</a:t>
            </a:r>
          </a:p>
          <a:p>
            <a:pPr algn="l" rtl="0">
              <a:lnSpc>
                <a:spcPct val="150000"/>
              </a:lnSpc>
            </a:pPr>
            <a:r>
              <a:rPr lang="en-US" sz="2800" dirty="0" err="1"/>
              <a:t>Labrar</a:t>
            </a:r>
            <a:r>
              <a:rPr lang="en-US" sz="2800" dirty="0"/>
              <a:t> la </a:t>
            </a:r>
            <a:r>
              <a:rPr lang="en-US" sz="2800" dirty="0"/>
              <a:t>tierra (2:5)</a:t>
            </a:r>
          </a:p>
          <a:p>
            <a:pPr algn="l" rtl="0">
              <a:lnSpc>
                <a:spcPct val="150000"/>
              </a:lnSpc>
            </a:pPr>
            <a:r>
              <a:rPr lang="en-US" sz="2800" dirty="0"/>
              <a:t>Cultivar y </a:t>
            </a:r>
            <a:r>
              <a:rPr lang="en-US" sz="2800" dirty="0" err="1"/>
              <a:t>cuidar</a:t>
            </a:r>
            <a:r>
              <a:rPr lang="en-US" sz="2800" dirty="0"/>
              <a:t> el </a:t>
            </a:r>
            <a:r>
              <a:rPr lang="en-US" sz="2800" dirty="0" err="1"/>
              <a:t>huerto</a:t>
            </a:r>
            <a:r>
              <a:rPr lang="en-US" sz="2800" dirty="0"/>
              <a:t> </a:t>
            </a:r>
            <a:r>
              <a:rPr lang="en-US" sz="2800" dirty="0"/>
              <a:t>(2:15)</a:t>
            </a:r>
          </a:p>
          <a:p>
            <a:pPr algn="l" rtl="0">
              <a:lnSpc>
                <a:spcPct val="150000"/>
              </a:lnSpc>
            </a:pPr>
            <a:r>
              <a:rPr lang="en-US" sz="2800" dirty="0"/>
              <a:t>Aceptar restricciones (2:16-17)</a:t>
            </a:r>
          </a:p>
          <a:p>
            <a:pPr algn="l" rtl="0">
              <a:lnSpc>
                <a:spcPct val="150000"/>
              </a:lnSpc>
            </a:pPr>
            <a:r>
              <a:rPr lang="en-US" sz="2800" dirty="0" err="1"/>
              <a:t>Llegar</a:t>
            </a:r>
            <a:r>
              <a:rPr lang="en-US" sz="2800" dirty="0"/>
              <a:t> </a:t>
            </a:r>
            <a:r>
              <a:rPr lang="en-US" sz="2800" dirty="0"/>
              <a:t>a </a:t>
            </a:r>
            <a:r>
              <a:rPr lang="en-US" sz="2800" dirty="0" err="1"/>
              <a:t>ser</a:t>
            </a:r>
            <a:r>
              <a:rPr lang="en-US" sz="2800" dirty="0"/>
              <a:t> </a:t>
            </a:r>
            <a:r>
              <a:rPr lang="en-US" sz="2800" dirty="0"/>
              <a:t>“una sola carne” con una mujer (2:23)</a:t>
            </a:r>
          </a:p>
        </p:txBody>
      </p:sp>
      <p:sp>
        <p:nvSpPr>
          <p:cNvPr id="4" name="Slide Number Placeholder 3"/>
          <p:cNvSpPr>
            <a:spLocks noGrp="1"/>
          </p:cNvSpPr>
          <p:nvPr>
            <p:ph type="sldNum" sz="quarter" idx="12"/>
          </p:nvPr>
        </p:nvSpPr>
        <p:spPr/>
        <p:txBody>
          <a:bodyPr/>
          <a:lstStyle/>
          <a:p>
            <a:pPr algn="l">
              <a:defRPr/>
            </a:pPr>
            <a:fld id="{B6A389DF-B1F5-4991-89B8-72C57CDB73FE}" type="slidenum">
              <a:rPr lang="en-US">
                <a:solidFill>
                  <a:srgbClr val="FFFFFF"/>
                </a:solidFill>
              </a:rPr>
              <a:pPr algn="l">
                <a:defRPr/>
              </a:pPr>
              <a:t>57</a:t>
            </a:fld>
            <a:endParaRPr lang="en-US" dirty="0">
              <a:solidFill>
                <a:srgbClr val="FFFFFF"/>
              </a:solidFill>
            </a:endParaRPr>
          </a:p>
        </p:txBody>
      </p:sp>
    </p:spTree>
    <p:extLst>
      <p:ext uri="{BB962C8B-B14F-4D97-AF65-F5344CB8AC3E}">
        <p14:creationId xmlns:p14="http://schemas.microsoft.com/office/powerpoint/2010/main" val="23518155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 y="152400"/>
            <a:ext cx="12192000" cy="685800"/>
          </a:xfrm>
        </p:spPr>
        <p:txBody>
          <a:bodyPr/>
          <a:lstStyle/>
          <a:p>
            <a:pPr rtl="0"/>
            <a:r>
              <a:rPr lang="en-US" dirty="0"/>
              <a:t>¿Características masculinas útiles?</a:t>
            </a:r>
          </a:p>
        </p:txBody>
      </p:sp>
      <p:sp>
        <p:nvSpPr>
          <p:cNvPr id="3" name="Content Placeholder 2"/>
          <p:cNvSpPr>
            <a:spLocks noGrp="1"/>
          </p:cNvSpPr>
          <p:nvPr>
            <p:ph idx="1"/>
          </p:nvPr>
        </p:nvSpPr>
        <p:spPr>
          <a:xfrm>
            <a:off x="1636411" y="1325880"/>
            <a:ext cx="8546608" cy="5273040"/>
          </a:xfrm>
        </p:spPr>
        <p:txBody>
          <a:bodyPr>
            <a:normAutofit lnSpcReduction="10000"/>
          </a:bodyPr>
          <a:lstStyle/>
          <a:p>
            <a:pPr algn="l" rtl="0">
              <a:lnSpc>
                <a:spcPct val="150000"/>
              </a:lnSpc>
            </a:pPr>
            <a:r>
              <a:rPr lang="en-US" dirty="0" err="1" smtClean="0"/>
              <a:t>Fuerza</a:t>
            </a:r>
            <a:endParaRPr lang="en-US" dirty="0"/>
          </a:p>
          <a:p>
            <a:pPr algn="l" rtl="0">
              <a:lnSpc>
                <a:spcPct val="150000"/>
              </a:lnSpc>
            </a:pPr>
            <a:r>
              <a:rPr lang="en-US" dirty="0" smtClean="0"/>
              <a:t>Aptitudes y </a:t>
            </a:r>
            <a:r>
              <a:rPr lang="en-US" dirty="0"/>
              <a:t>conocimiento</a:t>
            </a:r>
          </a:p>
          <a:p>
            <a:pPr algn="l" rtl="0">
              <a:lnSpc>
                <a:spcPct val="150000"/>
              </a:lnSpc>
            </a:pPr>
            <a:r>
              <a:rPr lang="en-US" dirty="0"/>
              <a:t>Iniciativa, establecimiento de objetivos y planificación</a:t>
            </a:r>
          </a:p>
          <a:p>
            <a:pPr algn="l" rtl="0">
              <a:lnSpc>
                <a:spcPct val="150000"/>
              </a:lnSpc>
            </a:pPr>
            <a:r>
              <a:rPr lang="es-ES" dirty="0" smtClean="0"/>
              <a:t>Valentía</a:t>
            </a:r>
            <a:endParaRPr lang="en-US" dirty="0"/>
          </a:p>
          <a:p>
            <a:pPr algn="l" rtl="0">
              <a:lnSpc>
                <a:spcPct val="150000"/>
              </a:lnSpc>
            </a:pPr>
            <a:r>
              <a:rPr lang="en-US" dirty="0" err="1" smtClean="0"/>
              <a:t>Dominio</a:t>
            </a:r>
            <a:r>
              <a:rPr lang="en-US" dirty="0" smtClean="0"/>
              <a:t> </a:t>
            </a:r>
            <a:r>
              <a:rPr lang="en-US" dirty="0" err="1" smtClean="0"/>
              <a:t>propio</a:t>
            </a:r>
            <a:endParaRPr lang="en-US" dirty="0"/>
          </a:p>
        </p:txBody>
      </p:sp>
      <p:sp>
        <p:nvSpPr>
          <p:cNvPr id="4" name="Slide Number Placeholder 3"/>
          <p:cNvSpPr>
            <a:spLocks noGrp="1"/>
          </p:cNvSpPr>
          <p:nvPr>
            <p:ph type="sldNum" sz="quarter" idx="12"/>
          </p:nvPr>
        </p:nvSpPr>
        <p:spPr/>
        <p:txBody>
          <a:bodyPr/>
          <a:lstStyle/>
          <a:p>
            <a:pPr algn="l">
              <a:defRPr/>
            </a:pPr>
            <a:fld id="{B6A389DF-B1F5-4991-89B8-72C57CDB73FE}" type="slidenum">
              <a:rPr lang="en-US">
                <a:solidFill>
                  <a:srgbClr val="FFFFFF"/>
                </a:solidFill>
              </a:rPr>
              <a:pPr algn="l">
                <a:defRPr/>
              </a:pPr>
              <a:t>58</a:t>
            </a:fld>
            <a:endParaRPr lang="en-US" dirty="0">
              <a:solidFill>
                <a:srgbClr val="FFFFFF"/>
              </a:solidFill>
            </a:endParaRPr>
          </a:p>
        </p:txBody>
      </p:sp>
    </p:spTree>
    <p:extLst>
      <p:ext uri="{BB962C8B-B14F-4D97-AF65-F5344CB8AC3E}">
        <p14:creationId xmlns:p14="http://schemas.microsoft.com/office/powerpoint/2010/main" val="878017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4394" y="228600"/>
            <a:ext cx="7772400" cy="609600"/>
          </a:xfrm>
        </p:spPr>
        <p:txBody>
          <a:bodyPr/>
          <a:lstStyle/>
          <a:p>
            <a:pPr algn="l" rtl="0"/>
            <a:r>
              <a:rPr lang="en-US" dirty="0"/>
              <a:t>¿Diferencias de roles implícitas?</a:t>
            </a:r>
          </a:p>
        </p:txBody>
      </p:sp>
      <p:sp>
        <p:nvSpPr>
          <p:cNvPr id="3" name="Content Placeholder 2"/>
          <p:cNvSpPr>
            <a:spLocks noGrp="1"/>
          </p:cNvSpPr>
          <p:nvPr>
            <p:ph idx="1"/>
          </p:nvPr>
        </p:nvSpPr>
        <p:spPr>
          <a:xfrm>
            <a:off x="1829594" y="1325881"/>
            <a:ext cx="8582526" cy="5227320"/>
          </a:xfrm>
        </p:spPr>
        <p:txBody>
          <a:bodyPr>
            <a:normAutofit fontScale="92500" lnSpcReduction="20000"/>
          </a:bodyPr>
          <a:lstStyle/>
          <a:p>
            <a:pPr algn="l" rtl="0">
              <a:lnSpc>
                <a:spcPct val="150000"/>
              </a:lnSpc>
            </a:pPr>
            <a:r>
              <a:rPr lang="en-US" dirty="0" err="1"/>
              <a:t>Adán</a:t>
            </a:r>
            <a:r>
              <a:rPr lang="en-US" dirty="0"/>
              <a:t> </a:t>
            </a:r>
            <a:r>
              <a:rPr lang="en-US" dirty="0" err="1" smtClean="0"/>
              <a:t>creado</a:t>
            </a:r>
            <a:r>
              <a:rPr lang="en-US" dirty="0" smtClean="0"/>
              <a:t> </a:t>
            </a:r>
            <a:r>
              <a:rPr lang="en-US" dirty="0"/>
              <a:t>primero (2:7, y ver 1 Tim 2:13)</a:t>
            </a:r>
          </a:p>
          <a:p>
            <a:pPr algn="l" rtl="0">
              <a:lnSpc>
                <a:spcPct val="150000"/>
              </a:lnSpc>
            </a:pPr>
            <a:r>
              <a:rPr lang="en-US" dirty="0"/>
              <a:t>Pautas morales dadas a Adán (2:16); más </a:t>
            </a:r>
            <a:r>
              <a:rPr lang="en-US" dirty="0" err="1"/>
              <a:t>tarde</a:t>
            </a:r>
            <a:r>
              <a:rPr lang="en-US" dirty="0"/>
              <a:t> </a:t>
            </a:r>
            <a:r>
              <a:rPr lang="en-US" dirty="0" err="1" smtClean="0"/>
              <a:t>transmitidas</a:t>
            </a:r>
            <a:r>
              <a:rPr lang="en-US" dirty="0" smtClean="0"/>
              <a:t> </a:t>
            </a:r>
            <a:r>
              <a:rPr lang="en-US" dirty="0"/>
              <a:t>a Eva (3:2).</a:t>
            </a:r>
          </a:p>
          <a:p>
            <a:pPr algn="l" rtl="0">
              <a:lnSpc>
                <a:spcPct val="150000"/>
              </a:lnSpc>
            </a:pPr>
            <a:r>
              <a:rPr lang="en-US" dirty="0" smtClean="0"/>
              <a:t>Eva </a:t>
            </a:r>
            <a:r>
              <a:rPr lang="en-US" dirty="0" err="1" smtClean="0"/>
              <a:t>presentada</a:t>
            </a:r>
            <a:r>
              <a:rPr lang="en-US" dirty="0" smtClean="0"/>
              <a:t> </a:t>
            </a:r>
            <a:r>
              <a:rPr lang="en-US" dirty="0" err="1" smtClean="0"/>
              <a:t>como</a:t>
            </a:r>
            <a:r>
              <a:rPr lang="en-US" dirty="0" smtClean="0"/>
              <a:t> </a:t>
            </a:r>
            <a:r>
              <a:rPr lang="en-US" dirty="0" err="1"/>
              <a:t>una</a:t>
            </a:r>
            <a:r>
              <a:rPr lang="en-US" dirty="0"/>
              <a:t> </a:t>
            </a:r>
            <a:r>
              <a:rPr lang="en-US" i="1" dirty="0" err="1" smtClean="0"/>
              <a:t>ayuda</a:t>
            </a:r>
            <a:r>
              <a:rPr lang="en-US" dirty="0" smtClean="0"/>
              <a:t> </a:t>
            </a:r>
            <a:r>
              <a:rPr lang="en-US" dirty="0" err="1" smtClean="0"/>
              <a:t>adecuada</a:t>
            </a:r>
            <a:r>
              <a:rPr lang="en-US" dirty="0" smtClean="0"/>
              <a:t> (</a:t>
            </a:r>
            <a:r>
              <a:rPr lang="en-US" dirty="0" err="1" smtClean="0"/>
              <a:t>Gén</a:t>
            </a:r>
            <a:r>
              <a:rPr lang="en-US" dirty="0" smtClean="0"/>
              <a:t> </a:t>
            </a:r>
            <a:r>
              <a:rPr lang="en-US" dirty="0"/>
              <a:t>2:20)</a:t>
            </a:r>
          </a:p>
          <a:p>
            <a:pPr algn="l" rtl="0">
              <a:lnSpc>
                <a:spcPct val="150000"/>
              </a:lnSpc>
            </a:pPr>
            <a:r>
              <a:rPr lang="en-US" dirty="0" err="1"/>
              <a:t>Adán</a:t>
            </a:r>
            <a:r>
              <a:rPr lang="en-US" dirty="0"/>
              <a:t> </a:t>
            </a:r>
            <a:r>
              <a:rPr lang="en-US" dirty="0" err="1" smtClean="0"/>
              <a:t>llamado</a:t>
            </a:r>
            <a:r>
              <a:rPr lang="en-US" dirty="0" smtClean="0"/>
              <a:t> </a:t>
            </a:r>
            <a:r>
              <a:rPr lang="en-US" dirty="0"/>
              <a:t>primero (3:9</a:t>
            </a:r>
            <a:r>
              <a:rPr lang="en-US" dirty="0" smtClean="0"/>
              <a:t>) e </a:t>
            </a:r>
            <a:r>
              <a:rPr lang="en-US" dirty="0" err="1" smtClean="0"/>
              <a:t>interrogado</a:t>
            </a:r>
            <a:r>
              <a:rPr lang="en-US" dirty="0" smtClean="0"/>
              <a:t> </a:t>
            </a:r>
            <a:r>
              <a:rPr lang="en-US" dirty="0"/>
              <a:t>(3:11)</a:t>
            </a:r>
          </a:p>
        </p:txBody>
      </p:sp>
      <p:sp>
        <p:nvSpPr>
          <p:cNvPr id="4" name="Slide Number Placeholder 3"/>
          <p:cNvSpPr>
            <a:spLocks noGrp="1"/>
          </p:cNvSpPr>
          <p:nvPr>
            <p:ph type="sldNum" sz="quarter" idx="12"/>
          </p:nvPr>
        </p:nvSpPr>
        <p:spPr/>
        <p:txBody>
          <a:bodyPr/>
          <a:lstStyle/>
          <a:p>
            <a:pPr algn="l">
              <a:defRPr/>
            </a:pPr>
            <a:fld id="{B6A389DF-B1F5-4991-89B8-72C57CDB73FE}" type="slidenum">
              <a:rPr lang="en-US">
                <a:solidFill>
                  <a:srgbClr val="FFFFFF"/>
                </a:solidFill>
              </a:rPr>
              <a:pPr algn="l">
                <a:defRPr/>
              </a:pPr>
              <a:t>59</a:t>
            </a:fld>
            <a:endParaRPr lang="en-US" dirty="0">
              <a:solidFill>
                <a:srgbClr val="FFFFFF"/>
              </a:solidFill>
            </a:endParaRPr>
          </a:p>
        </p:txBody>
      </p:sp>
    </p:spTree>
    <p:extLst>
      <p:ext uri="{BB962C8B-B14F-4D97-AF65-F5344CB8AC3E}">
        <p14:creationId xmlns:p14="http://schemas.microsoft.com/office/powerpoint/2010/main" val="205986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Shape 1"/>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dirty="0" err="1">
                <a:solidFill>
                  <a:srgbClr val="FFFF00"/>
                </a:solidFill>
                <a:latin typeface="Calibri"/>
              </a:rPr>
              <a:t>Pensamientos</a:t>
            </a:r>
            <a:r>
              <a:rPr lang="en-US" sz="3600" b="1" strike="noStrike" spc="-1" dirty="0">
                <a:solidFill>
                  <a:srgbClr val="FFFF00"/>
                </a:solidFill>
                <a:latin typeface="Calibri"/>
              </a:rPr>
              <a:t> de </a:t>
            </a:r>
            <a:r>
              <a:rPr lang="en-US" sz="3600" b="1" strike="noStrike" spc="-1" dirty="0" err="1">
                <a:solidFill>
                  <a:srgbClr val="FFFF00"/>
                </a:solidFill>
                <a:latin typeface="Calibri"/>
              </a:rPr>
              <a:t>calentamiento</a:t>
            </a:r>
            <a:endParaRPr lang="en-US" sz="3600" b="1" strike="noStrike" spc="-1" dirty="0">
              <a:solidFill>
                <a:srgbClr val="FFFF00"/>
              </a:solidFill>
              <a:latin typeface="Calibri"/>
            </a:endParaRPr>
          </a:p>
        </p:txBody>
      </p:sp>
      <p:sp>
        <p:nvSpPr>
          <p:cNvPr id="63" name="TextShape 2"/>
          <p:cNvSpPr txBox="1"/>
          <p:nvPr/>
        </p:nvSpPr>
        <p:spPr>
          <a:xfrm>
            <a:off x="431640" y="625320"/>
            <a:ext cx="11728440" cy="4191120"/>
          </a:xfrm>
          <a:prstGeom prst="rect">
            <a:avLst/>
          </a:prstGeom>
          <a:noFill/>
          <a:ln w="0">
            <a:noFill/>
          </a:ln>
        </p:spPr>
        <p:txBody>
          <a:bodyPr>
            <a:normAutofit/>
          </a:bodyPr>
          <a:lstStyle/>
          <a:p>
            <a:pPr marL="342720" indent="-342720" algn="l" rtl="0">
              <a:spcAft>
                <a:spcPts val="1800"/>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a:solidFill>
                  <a:srgbClr val="FFFFFF"/>
                </a:solidFill>
                <a:latin typeface="Calibri"/>
              </a:rPr>
              <a:t>¿</a:t>
            </a:r>
            <a:r>
              <a:rPr lang="en-US" sz="3200" b="1" strike="noStrike" spc="-1" dirty="0" err="1">
                <a:solidFill>
                  <a:srgbClr val="FFFFFF"/>
                </a:solidFill>
                <a:latin typeface="Calibri"/>
              </a:rPr>
              <a:t>Quién</a:t>
            </a:r>
            <a:r>
              <a:rPr lang="en-US" sz="3200" b="1" strike="noStrike" spc="-1" dirty="0">
                <a:solidFill>
                  <a:srgbClr val="FFFFFF"/>
                </a:solidFill>
                <a:latin typeface="Calibri"/>
              </a:rPr>
              <a:t> </a:t>
            </a:r>
            <a:r>
              <a:rPr lang="en-US" sz="3200" b="1" strike="noStrike" spc="-1" dirty="0" err="1">
                <a:solidFill>
                  <a:srgbClr val="FFFFFF"/>
                </a:solidFill>
                <a:latin typeface="Calibri"/>
              </a:rPr>
              <a:t>escribió</a:t>
            </a:r>
            <a:r>
              <a:rPr lang="en-US" sz="3200" b="1" strike="noStrike" spc="-1" dirty="0">
                <a:solidFill>
                  <a:srgbClr val="FFFFFF"/>
                </a:solidFill>
                <a:latin typeface="Calibri"/>
              </a:rPr>
              <a:t> </a:t>
            </a:r>
            <a:r>
              <a:rPr lang="en-US" sz="3200" b="1" strike="noStrike" spc="-1" dirty="0" err="1">
                <a:solidFill>
                  <a:srgbClr val="FFFFFF"/>
                </a:solidFill>
                <a:latin typeface="Calibri"/>
              </a:rPr>
              <a:t>Génesis</a:t>
            </a:r>
            <a:r>
              <a:rPr lang="en-US" sz="3200" b="1" strike="noStrike" spc="-1" dirty="0">
                <a:solidFill>
                  <a:srgbClr val="FFFFFF"/>
                </a:solidFill>
                <a:latin typeface="Calibri"/>
              </a:rPr>
              <a:t>, a </a:t>
            </a:r>
            <a:r>
              <a:rPr lang="en-US" sz="3200" b="1" strike="noStrike" spc="-1" dirty="0" err="1" smtClean="0">
                <a:solidFill>
                  <a:srgbClr val="FFFFFF"/>
                </a:solidFill>
                <a:latin typeface="Calibri"/>
              </a:rPr>
              <a:t>quiénes</a:t>
            </a:r>
            <a:r>
              <a:rPr lang="en-US" sz="3200" b="1" strike="noStrike" spc="-1" dirty="0" smtClean="0">
                <a:solidFill>
                  <a:srgbClr val="FFFFFF"/>
                </a:solidFill>
                <a:latin typeface="Calibri"/>
              </a:rPr>
              <a:t> </a:t>
            </a:r>
            <a:r>
              <a:rPr lang="en-US" sz="3200" b="1" strike="noStrike" spc="-1" dirty="0">
                <a:solidFill>
                  <a:srgbClr val="FFFFFF"/>
                </a:solidFill>
                <a:latin typeface="Calibri"/>
              </a:rPr>
              <a:t>y </a:t>
            </a:r>
            <a:r>
              <a:rPr lang="en-US" sz="3200" b="1" strike="noStrike" spc="-1" dirty="0" err="1">
                <a:solidFill>
                  <a:srgbClr val="FFFFFF"/>
                </a:solidFill>
                <a:latin typeface="Calibri"/>
              </a:rPr>
              <a:t>por</a:t>
            </a:r>
            <a:r>
              <a:rPr lang="en-US" sz="3200" b="1" strike="noStrike" spc="-1" dirty="0">
                <a:solidFill>
                  <a:srgbClr val="FFFFFF"/>
                </a:solidFill>
                <a:latin typeface="Calibri"/>
              </a:rPr>
              <a:t> </a:t>
            </a:r>
            <a:r>
              <a:rPr lang="en-US" sz="3200" b="1" strike="noStrike" spc="-1" dirty="0" err="1">
                <a:solidFill>
                  <a:srgbClr val="FFFFFF"/>
                </a:solidFill>
                <a:latin typeface="Calibri"/>
              </a:rPr>
              <a:t>qué</a:t>
            </a:r>
            <a:r>
              <a:rPr lang="en-US" sz="3200" b="1" strike="noStrike" spc="-1" dirty="0">
                <a:solidFill>
                  <a:srgbClr val="FFFFFF"/>
                </a:solidFill>
                <a:latin typeface="Calibri"/>
              </a:rPr>
              <a:t>?</a:t>
            </a:r>
          </a:p>
          <a:p>
            <a:pPr marL="342720" indent="-342720" algn="l" rtl="0">
              <a:spcAft>
                <a:spcPts val="1800"/>
              </a:spcAft>
              <a:buClr>
                <a:srgbClr val="FFFFFF"/>
              </a:buClr>
              <a:buFont typeface="Calibri"/>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strike="noStrike" spc="-1" dirty="0">
                <a:solidFill>
                  <a:srgbClr val="FFFFFF"/>
                </a:solidFill>
                <a:latin typeface="Calibri"/>
              </a:rPr>
              <a:t>¿</a:t>
            </a:r>
            <a:r>
              <a:rPr lang="en-US" sz="3200" b="1" strike="noStrike" spc="-1" dirty="0" err="1">
                <a:solidFill>
                  <a:srgbClr val="FFFFFF"/>
                </a:solidFill>
                <a:latin typeface="Calibri"/>
              </a:rPr>
              <a:t>Cuál</a:t>
            </a:r>
            <a:r>
              <a:rPr lang="en-US" sz="3200" b="1" strike="noStrike" spc="-1" dirty="0">
                <a:solidFill>
                  <a:srgbClr val="FFFFFF"/>
                </a:solidFill>
                <a:latin typeface="Calibri"/>
              </a:rPr>
              <a:t> </a:t>
            </a:r>
            <a:r>
              <a:rPr lang="en-US" sz="3200" b="1" strike="noStrike" spc="-1" dirty="0" err="1">
                <a:solidFill>
                  <a:srgbClr val="FFFFFF"/>
                </a:solidFill>
                <a:latin typeface="Calibri"/>
              </a:rPr>
              <a:t>podría</a:t>
            </a:r>
            <a:r>
              <a:rPr lang="en-US" sz="3200" b="1" strike="noStrike" spc="-1" dirty="0">
                <a:solidFill>
                  <a:srgbClr val="FFFFFF"/>
                </a:solidFill>
                <a:latin typeface="Calibri"/>
              </a:rPr>
              <a:t> </a:t>
            </a:r>
            <a:r>
              <a:rPr lang="en-US" sz="3200" b="1" strike="noStrike" spc="-1" dirty="0" err="1">
                <a:solidFill>
                  <a:srgbClr val="FFFFFF"/>
                </a:solidFill>
                <a:latin typeface="Calibri"/>
              </a:rPr>
              <a:t>haber</a:t>
            </a:r>
            <a:r>
              <a:rPr lang="en-US" sz="3200" b="1" strike="noStrike" spc="-1" dirty="0">
                <a:solidFill>
                  <a:srgbClr val="FFFFFF"/>
                </a:solidFill>
                <a:latin typeface="Calibri"/>
              </a:rPr>
              <a:t> </a:t>
            </a:r>
            <a:r>
              <a:rPr lang="en-US" sz="3200" b="1" strike="noStrike" spc="-1" dirty="0" err="1">
                <a:solidFill>
                  <a:srgbClr val="FFFFFF"/>
                </a:solidFill>
                <a:latin typeface="Calibri"/>
              </a:rPr>
              <a:t>sido</a:t>
            </a:r>
            <a:r>
              <a:rPr lang="en-US" sz="3200" b="1" strike="noStrike" spc="-1" dirty="0">
                <a:solidFill>
                  <a:srgbClr val="FFFFFF"/>
                </a:solidFill>
                <a:latin typeface="Calibri"/>
              </a:rPr>
              <a:t> la </a:t>
            </a:r>
            <a:r>
              <a:rPr lang="en-US" sz="3200" b="1" strike="noStrike" spc="-1" dirty="0" err="1">
                <a:solidFill>
                  <a:srgbClr val="FFFFFF"/>
                </a:solidFill>
                <a:latin typeface="Calibri"/>
              </a:rPr>
              <a:t>fuente</a:t>
            </a:r>
            <a:r>
              <a:rPr lang="en-US" sz="3200" b="1" strike="noStrike" spc="-1" dirty="0">
                <a:solidFill>
                  <a:srgbClr val="FFFFFF"/>
                </a:solidFill>
                <a:latin typeface="Calibri"/>
              </a:rPr>
              <a:t> (</a:t>
            </a:r>
            <a:r>
              <a:rPr lang="en-US" sz="3200" b="1" strike="noStrike" spc="-1" dirty="0" err="1">
                <a:solidFill>
                  <a:srgbClr val="FFFFFF"/>
                </a:solidFill>
                <a:latin typeface="Calibri"/>
              </a:rPr>
              <a:t>si</a:t>
            </a:r>
            <a:r>
              <a:rPr lang="en-US" sz="3200" b="1" strike="noStrike" spc="-1" dirty="0">
                <a:solidFill>
                  <a:srgbClr val="FFFFFF"/>
                </a:solidFill>
                <a:latin typeface="Calibri"/>
              </a:rPr>
              <a:t> la </a:t>
            </a:r>
            <a:r>
              <a:rPr lang="en-US" sz="3200" b="1" strike="noStrike" spc="-1" dirty="0" err="1">
                <a:solidFill>
                  <a:srgbClr val="FFFFFF"/>
                </a:solidFill>
                <a:latin typeface="Calibri"/>
              </a:rPr>
              <a:t>hubo</a:t>
            </a:r>
            <a:r>
              <a:rPr lang="en-US" sz="3200" b="1" strike="noStrike" spc="-1" dirty="0">
                <a:solidFill>
                  <a:srgbClr val="FFFFFF"/>
                </a:solidFill>
                <a:latin typeface="Calibri"/>
              </a:rPr>
              <a:t>) del </a:t>
            </a:r>
            <a:r>
              <a:rPr lang="en-US" sz="3200" b="1" strike="noStrike" spc="-1" dirty="0" err="1">
                <a:solidFill>
                  <a:srgbClr val="FFFFFF"/>
                </a:solidFill>
                <a:latin typeface="Calibri"/>
              </a:rPr>
              <a:t>concepto</a:t>
            </a:r>
            <a:r>
              <a:rPr lang="en-US" sz="3200" b="1" strike="noStrike" spc="-1" dirty="0">
                <a:solidFill>
                  <a:srgbClr val="FFFFFF"/>
                </a:solidFill>
                <a:latin typeface="Calibri"/>
              </a:rPr>
              <a:t> </a:t>
            </a:r>
            <a:r>
              <a:rPr lang="en-US" sz="3200" b="1" strike="noStrike" spc="-1" dirty="0" err="1">
                <a:solidFill>
                  <a:srgbClr val="FFFFFF"/>
                </a:solidFill>
                <a:latin typeface="Calibri"/>
              </a:rPr>
              <a:t>israelita</a:t>
            </a:r>
            <a:r>
              <a:rPr lang="en-US" sz="3200" b="1" strike="noStrike" spc="-1" dirty="0">
                <a:solidFill>
                  <a:srgbClr val="FFFFFF"/>
                </a:solidFill>
                <a:latin typeface="Calibri"/>
              </a:rPr>
              <a:t> de Dios, el </a:t>
            </a:r>
            <a:r>
              <a:rPr lang="en-US" sz="3200" b="1" spc="-1" dirty="0" err="1">
                <a:solidFill>
                  <a:srgbClr val="FFFFFF"/>
                </a:solidFill>
                <a:latin typeface="Calibri"/>
              </a:rPr>
              <a:t>u</a:t>
            </a:r>
            <a:r>
              <a:rPr lang="en-US" sz="3200" b="1" strike="noStrike" spc="-1" dirty="0" err="1" smtClean="0">
                <a:solidFill>
                  <a:srgbClr val="FFFFFF"/>
                </a:solidFill>
                <a:latin typeface="Calibri"/>
              </a:rPr>
              <a:t>niverso</a:t>
            </a:r>
            <a:r>
              <a:rPr lang="en-US" sz="3200" b="1" strike="noStrike" spc="-1" dirty="0">
                <a:solidFill>
                  <a:srgbClr val="FFFFFF"/>
                </a:solidFill>
                <a:latin typeface="Calibri"/>
              </a:rPr>
              <a:t>, la </a:t>
            </a:r>
            <a:r>
              <a:rPr lang="en-US" sz="3200" b="1" strike="noStrike" spc="-1" dirty="0" err="1" smtClean="0">
                <a:solidFill>
                  <a:srgbClr val="FFFFFF"/>
                </a:solidFill>
                <a:latin typeface="Calibri"/>
              </a:rPr>
              <a:t>familia</a:t>
            </a:r>
            <a:r>
              <a:rPr lang="en-US" sz="3200" b="1" strike="noStrike" spc="-1" dirty="0">
                <a:solidFill>
                  <a:srgbClr val="FFFFFF"/>
                </a:solidFill>
                <a:latin typeface="Calibri"/>
              </a:rPr>
              <a:t>, </a:t>
            </a:r>
            <a:r>
              <a:rPr lang="en-US" sz="3200" b="1" strike="noStrike" spc="-1" dirty="0" err="1">
                <a:solidFill>
                  <a:srgbClr val="FFFFFF"/>
                </a:solidFill>
                <a:latin typeface="Calibri"/>
              </a:rPr>
              <a:t>los</a:t>
            </a:r>
            <a:r>
              <a:rPr lang="en-US" sz="3200" b="1" strike="noStrike" spc="-1" dirty="0">
                <a:solidFill>
                  <a:srgbClr val="FFFFFF"/>
                </a:solidFill>
                <a:latin typeface="Calibri"/>
              </a:rPr>
              <a:t> </a:t>
            </a:r>
            <a:r>
              <a:rPr lang="en-US" sz="3200" b="1" strike="noStrike" spc="-1" dirty="0" smtClean="0">
                <a:solidFill>
                  <a:srgbClr val="FFFFFF"/>
                </a:solidFill>
                <a:latin typeface="Calibri"/>
              </a:rPr>
              <a:t>hombres </a:t>
            </a:r>
            <a:r>
              <a:rPr lang="en-US" sz="3200" b="1" strike="noStrike" spc="-1" dirty="0">
                <a:solidFill>
                  <a:srgbClr val="FFFFFF"/>
                </a:solidFill>
                <a:latin typeface="Calibri"/>
              </a:rPr>
              <a:t>y las </a:t>
            </a:r>
            <a:r>
              <a:rPr lang="en-US" sz="3200" b="1" spc="-1" dirty="0" err="1">
                <a:solidFill>
                  <a:srgbClr val="FFFFFF"/>
                </a:solidFill>
                <a:latin typeface="Calibri"/>
              </a:rPr>
              <a:t>m</a:t>
            </a:r>
            <a:r>
              <a:rPr lang="en-US" sz="3200" b="1" strike="noStrike" spc="-1" dirty="0" err="1" smtClean="0">
                <a:solidFill>
                  <a:srgbClr val="FFFFFF"/>
                </a:solidFill>
                <a:latin typeface="Calibri"/>
              </a:rPr>
              <a:t>ujeres</a:t>
            </a:r>
            <a:r>
              <a:rPr lang="en-US" sz="3200" b="1" strike="noStrike" spc="-1" dirty="0">
                <a:solidFill>
                  <a:srgbClr val="FFFFFF"/>
                </a:solidFill>
                <a:latin typeface="Calibri"/>
              </a:rPr>
              <a:t>?</a:t>
            </a:r>
          </a:p>
        </p:txBody>
      </p:sp>
      <p:sp>
        <p:nvSpPr>
          <p:cNvPr id="64"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0E6B2D-9F60-43B9-8BD7-396367A8CEDB}" type="slidenum">
              <a:rPr lang="en-US" sz="1600" b="1" strike="noStrike" spc="-1">
                <a:solidFill>
                  <a:srgbClr val="FFFFFF"/>
                </a:solidFill>
                <a:latin typeface="Arial"/>
              </a:rPr>
              <a:t>6</a:t>
            </a:fld>
            <a:endParaRPr lang="en-US" sz="1600" b="0" strike="noStrike" spc="-1">
              <a:solidFill>
                <a:srgbClr val="000000"/>
              </a:solidFill>
              <a:latin typeface="Arial"/>
            </a:endParaRPr>
          </a:p>
        </p:txBody>
      </p:sp>
      <p:pic>
        <p:nvPicPr>
          <p:cNvPr id="65" name="Picture 6" descr="Shu and Tefnut by Mdwyer5 on DeviantArt"/>
          <p:cNvPicPr/>
          <p:nvPr/>
        </p:nvPicPr>
        <p:blipFill>
          <a:blip r:embed="rId3"/>
          <a:srcRect l="5002" t="11161" r="5002" b="11110"/>
          <a:stretch/>
        </p:blipFill>
        <p:spPr>
          <a:xfrm>
            <a:off x="31680" y="2703600"/>
            <a:ext cx="6324840" cy="4095720"/>
          </a:xfrm>
          <a:prstGeom prst="rect">
            <a:avLst/>
          </a:prstGeom>
          <a:ln w="38160" cap="sq">
            <a:solidFill>
              <a:srgbClr val="000000"/>
            </a:solidFill>
            <a:miter/>
          </a:ln>
          <a:effectLst>
            <a:outerShdw dist="38183" dir="2700000">
              <a:srgbClr val="000000">
                <a:alpha val="43000"/>
              </a:srgbClr>
            </a:outerShdw>
          </a:effectLst>
        </p:spPr>
      </p:pic>
      <p:sp>
        <p:nvSpPr>
          <p:cNvPr id="66" name="CustomShape 4"/>
          <p:cNvSpPr/>
          <p:nvPr/>
        </p:nvSpPr>
        <p:spPr>
          <a:xfrm>
            <a:off x="6356520" y="2362281"/>
            <a:ext cx="5803560" cy="4495719"/>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0" strike="noStrike" spc="-1" dirty="0">
                <a:solidFill>
                  <a:srgbClr val="FFFF00"/>
                </a:solidFill>
                <a:latin typeface="Calibri"/>
                <a:ea typeface="Times New Roman"/>
              </a:rPr>
              <a:t>El </a:t>
            </a:r>
            <a:r>
              <a:rPr lang="en-US" sz="2200" b="0" strike="noStrike" spc="-1" dirty="0" err="1">
                <a:solidFill>
                  <a:srgbClr val="FFFF00"/>
                </a:solidFill>
                <a:latin typeface="Calibri"/>
                <a:ea typeface="Times New Roman"/>
              </a:rPr>
              <a:t>cortejo</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en</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los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animales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es</a:t>
            </a:r>
            <a:r>
              <a:rPr lang="en-US" sz="2200" b="0" strike="noStrike" spc="-1" dirty="0">
                <a:solidFill>
                  <a:srgbClr val="FFFF00"/>
                </a:solidFill>
                <a:latin typeface="Calibri"/>
                <a:ea typeface="Times New Roman"/>
              </a:rPr>
              <a:t> el </a:t>
            </a:r>
            <a:r>
              <a:rPr lang="en-US" sz="2200" b="0" strike="noStrike" spc="-1" dirty="0" err="1">
                <a:solidFill>
                  <a:srgbClr val="FFFF00"/>
                </a:solidFill>
                <a:latin typeface="Calibri"/>
                <a:ea typeface="Times New Roman"/>
              </a:rPr>
              <a:t>resultado</a:t>
            </a:r>
            <a:r>
              <a:rPr lang="en-US" sz="2200" b="0" strike="noStrike" spc="-1" dirty="0">
                <a:solidFill>
                  <a:srgbClr val="FFFF00"/>
                </a:solidFill>
                <a:latin typeface="Calibri"/>
                <a:ea typeface="Times New Roman"/>
              </a:rPr>
              <a:t> de </a:t>
            </a:r>
            <a:r>
              <a:rPr lang="en-US" sz="2200" b="0" strike="noStrike" spc="-1" dirty="0" err="1">
                <a:solidFill>
                  <a:srgbClr val="FFFF00"/>
                </a:solidFill>
                <a:latin typeface="Calibri"/>
                <a:ea typeface="Times New Roman"/>
              </a:rPr>
              <a:t>cuatro</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pasos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principales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en</a:t>
            </a:r>
            <a:r>
              <a:rPr lang="en-US" sz="2200" b="0" strike="noStrike" spc="-1" dirty="0">
                <a:solidFill>
                  <a:srgbClr val="FFFF00"/>
                </a:solidFill>
                <a:latin typeface="Calibri"/>
                <a:ea typeface="Times New Roman"/>
              </a:rPr>
              <a:t> la </a:t>
            </a:r>
            <a:r>
              <a:rPr lang="en-US" sz="2200" b="0" strike="noStrike" spc="-1" dirty="0" err="1">
                <a:solidFill>
                  <a:srgbClr val="FFFF00"/>
                </a:solidFill>
                <a:latin typeface="Calibri"/>
                <a:ea typeface="Times New Roman"/>
              </a:rPr>
              <a:t>evolución</a:t>
            </a:r>
            <a:r>
              <a:rPr lang="en-US" sz="2200" b="0" strike="noStrike" spc="-1" dirty="0">
                <a:solidFill>
                  <a:srgbClr val="FFFF00"/>
                </a:solidFill>
                <a:latin typeface="Calibri"/>
                <a:ea typeface="Times New Roman"/>
              </a:rPr>
              <a:t>. Primero, el </a:t>
            </a:r>
            <a:r>
              <a:rPr lang="en-US" sz="2200" b="0" strike="noStrike" spc="-1" dirty="0" err="1">
                <a:solidFill>
                  <a:srgbClr val="FFFF00"/>
                </a:solidFill>
                <a:latin typeface="Calibri"/>
                <a:ea typeface="Times New Roman"/>
              </a:rPr>
              <a:t>desarrollo</a:t>
            </a:r>
            <a:r>
              <a:rPr lang="en-US" sz="2200" b="0" strike="noStrike" spc="-1" dirty="0">
                <a:solidFill>
                  <a:srgbClr val="FFFF00"/>
                </a:solidFill>
                <a:latin typeface="Calibri"/>
                <a:ea typeface="Times New Roman"/>
              </a:rPr>
              <a:t> de la </a:t>
            </a:r>
            <a:r>
              <a:rPr lang="en-US" sz="2200" b="0" strike="noStrike" spc="-1" dirty="0" err="1">
                <a:solidFill>
                  <a:srgbClr val="FFFF00"/>
                </a:solidFill>
                <a:latin typeface="Calibri"/>
                <a:ea typeface="Times New Roman"/>
              </a:rPr>
              <a:t>sexualidad</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en</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segundo</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lugar</a:t>
            </a:r>
            <a:r>
              <a:rPr lang="en-US" sz="2200" b="0" strike="noStrike" spc="-1" dirty="0">
                <a:solidFill>
                  <a:srgbClr val="FFFF00"/>
                </a:solidFill>
                <a:latin typeface="Calibri"/>
                <a:ea typeface="Times New Roman"/>
              </a:rPr>
              <a:t>, la </a:t>
            </a:r>
            <a:r>
              <a:rPr lang="en-US" sz="2200" b="0" strike="noStrike" spc="-1" dirty="0" err="1">
                <a:solidFill>
                  <a:srgbClr val="FFFF00"/>
                </a:solidFill>
                <a:latin typeface="Calibri"/>
                <a:ea typeface="Times New Roman"/>
              </a:rPr>
              <a:t>separación</a:t>
            </a:r>
            <a:r>
              <a:rPr lang="en-US" sz="2200" b="0" strike="noStrike" spc="-1" dirty="0">
                <a:solidFill>
                  <a:srgbClr val="FFFF00"/>
                </a:solidFill>
                <a:latin typeface="Calibri"/>
                <a:ea typeface="Times New Roman"/>
              </a:rPr>
              <a:t> de </a:t>
            </a:r>
            <a:r>
              <a:rPr lang="en-US" sz="2200" b="0" strike="noStrike" spc="-1" dirty="0" err="1">
                <a:solidFill>
                  <a:srgbClr val="FFFF00"/>
                </a:solidFill>
                <a:latin typeface="Calibri"/>
                <a:ea typeface="Times New Roman"/>
              </a:rPr>
              <a:t>sexos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en</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tercer</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lugar</a:t>
            </a:r>
            <a:r>
              <a:rPr lang="en-US" sz="2200" b="0" strike="noStrike" spc="-1" dirty="0">
                <a:solidFill>
                  <a:srgbClr val="FFFF00"/>
                </a:solidFill>
                <a:latin typeface="Calibri"/>
                <a:ea typeface="Times New Roman"/>
              </a:rPr>
              <a:t>, la </a:t>
            </a:r>
            <a:r>
              <a:rPr lang="en-US" sz="2200" b="0" strike="noStrike" spc="-1" dirty="0" err="1">
                <a:solidFill>
                  <a:srgbClr val="FFFF00"/>
                </a:solidFill>
                <a:latin typeface="Calibri"/>
                <a:ea typeface="Times New Roman"/>
              </a:rPr>
              <a:t>fecundación</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interna</a:t>
            </a:r>
            <a:r>
              <a:rPr lang="en-US" sz="2200" b="0" strike="noStrike" spc="-1" dirty="0">
                <a:solidFill>
                  <a:srgbClr val="FFFF00"/>
                </a:solidFill>
                <a:latin typeface="Calibri"/>
                <a:ea typeface="Times New Roman"/>
              </a:rPr>
              <a:t>, o al </a:t>
            </a:r>
            <a:r>
              <a:rPr lang="en-US" sz="2200" b="0" strike="noStrike" spc="-1" dirty="0" err="1">
                <a:solidFill>
                  <a:srgbClr val="FFFF00"/>
                </a:solidFill>
                <a:latin typeface="Calibri"/>
                <a:ea typeface="Times New Roman"/>
              </a:rPr>
              <a:t>menos</a:t>
            </a:r>
            <a:r>
              <a:rPr lang="en-US" sz="2200" b="0" strike="noStrike" spc="-1" dirty="0">
                <a:solidFill>
                  <a:srgbClr val="FFFF00"/>
                </a:solidFill>
                <a:latin typeface="Calibri"/>
                <a:ea typeface="Times New Roman"/>
              </a:rPr>
              <a:t> la </a:t>
            </a:r>
            <a:r>
              <a:rPr lang="en-US" sz="2200" b="0" strike="noStrike" spc="-1" dirty="0" err="1">
                <a:solidFill>
                  <a:srgbClr val="FFFF00"/>
                </a:solidFill>
                <a:latin typeface="Calibri"/>
                <a:ea typeface="Times New Roman"/>
              </a:rPr>
              <a:t>aproximación</a:t>
            </a:r>
            <a:r>
              <a:rPr lang="en-US" sz="2200" b="0" strike="noStrike" spc="-1" dirty="0">
                <a:solidFill>
                  <a:srgbClr val="FFFF00"/>
                </a:solidFill>
                <a:latin typeface="Calibri"/>
                <a:ea typeface="Times New Roman"/>
              </a:rPr>
              <a:t> de machos y </a:t>
            </a:r>
            <a:r>
              <a:rPr lang="en-US" sz="2200" b="0" strike="noStrike" spc="-1" dirty="0" err="1">
                <a:solidFill>
                  <a:srgbClr val="FFFF00"/>
                </a:solidFill>
                <a:latin typeface="Calibri"/>
                <a:ea typeface="Times New Roman"/>
              </a:rPr>
              <a:t>hembras</a:t>
            </a:r>
            <a:r>
              <a:rPr lang="en-US" sz="2200" b="0" strike="noStrike" spc="-1" dirty="0">
                <a:solidFill>
                  <a:srgbClr val="FFFF00"/>
                </a:solidFill>
                <a:latin typeface="Calibri"/>
                <a:ea typeface="Times New Roman"/>
              </a:rPr>
              <a:t>; y </a:t>
            </a:r>
            <a:r>
              <a:rPr lang="en-US" sz="2200" b="0" strike="noStrike" spc="-1" dirty="0" err="1">
                <a:solidFill>
                  <a:srgbClr val="FFFF00"/>
                </a:solidFill>
                <a:latin typeface="Calibri"/>
                <a:ea typeface="Times New Roman"/>
              </a:rPr>
              <a:t>finalmente</a:t>
            </a:r>
            <a:r>
              <a:rPr lang="en-US" sz="2200" b="0" strike="noStrike" spc="-1" dirty="0">
                <a:solidFill>
                  <a:srgbClr val="FFFF00"/>
                </a:solidFill>
                <a:latin typeface="Calibri"/>
                <a:ea typeface="Times New Roman"/>
              </a:rPr>
              <a:t> el </a:t>
            </a:r>
            <a:r>
              <a:rPr lang="en-US" sz="2200" b="0" strike="noStrike" spc="-1" dirty="0" err="1">
                <a:solidFill>
                  <a:srgbClr val="FFFF00"/>
                </a:solidFill>
                <a:latin typeface="Calibri"/>
                <a:ea typeface="Times New Roman"/>
              </a:rPr>
              <a:t>desarrollo</a:t>
            </a:r>
            <a:r>
              <a:rPr lang="en-US" sz="2200" b="0" strike="noStrike" spc="-1" dirty="0">
                <a:solidFill>
                  <a:srgbClr val="FFFF00"/>
                </a:solidFill>
                <a:latin typeface="Calibri"/>
                <a:ea typeface="Times New Roman"/>
              </a:rPr>
              <a:t> de </a:t>
            </a:r>
            <a:r>
              <a:rPr lang="en-US" sz="2200" b="0" strike="noStrike" spc="-1" dirty="0" err="1">
                <a:solidFill>
                  <a:srgbClr val="FFFF00"/>
                </a:solidFill>
                <a:latin typeface="Calibri"/>
                <a:ea typeface="Times New Roman"/>
              </a:rPr>
              <a:t>órganos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sensoriales</a:t>
            </a:r>
            <a:r>
              <a:rPr lang="en-US" sz="2200" b="0" strike="noStrike" spc="-1" dirty="0">
                <a:solidFill>
                  <a:srgbClr val="FFFF00"/>
                </a:solidFill>
                <a:latin typeface="Calibri"/>
                <a:ea typeface="Times New Roman"/>
              </a:rPr>
              <a:t> y </a:t>
            </a:r>
            <a:r>
              <a:rPr lang="en-US" sz="2200" b="0" strike="noStrike" spc="-1" dirty="0" err="1">
                <a:solidFill>
                  <a:srgbClr val="FFFF00"/>
                </a:solidFill>
                <a:latin typeface="Calibri"/>
                <a:ea typeface="Times New Roman"/>
              </a:rPr>
              <a:t>cerebros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eficientes</a:t>
            </a:r>
            <a:r>
              <a:rPr lang="en-US" sz="2200" b="0" strike="noStrike" spc="-1" dirty="0">
                <a:solidFill>
                  <a:srgbClr val="FFFF00"/>
                </a:solidFill>
                <a:latin typeface="Calibri"/>
                <a:ea typeface="Times New Roman"/>
              </a:rPr>
              <a:t>. Sin </a:t>
            </a:r>
            <a:r>
              <a:rPr lang="en-US" sz="2200" b="0" strike="noStrike" spc="-1" dirty="0" err="1">
                <a:solidFill>
                  <a:srgbClr val="FFFF00"/>
                </a:solidFill>
                <a:latin typeface="Calibri"/>
                <a:ea typeface="Times New Roman"/>
              </a:rPr>
              <a:t>ninguno</a:t>
            </a:r>
            <a:r>
              <a:rPr lang="en-US" sz="2200" b="0" strike="noStrike" spc="-1" dirty="0">
                <a:solidFill>
                  <a:srgbClr val="FFFF00"/>
                </a:solidFill>
                <a:latin typeface="Calibri"/>
                <a:ea typeface="Times New Roman"/>
              </a:rPr>
              <a:t> de </a:t>
            </a:r>
            <a:r>
              <a:rPr lang="en-US" sz="2200" b="0" strike="noStrike" spc="-1" dirty="0" err="1">
                <a:solidFill>
                  <a:srgbClr val="FFFF00"/>
                </a:solidFill>
                <a:latin typeface="Calibri"/>
                <a:ea typeface="Times New Roman"/>
              </a:rPr>
              <a:t>ellos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nunca</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habría</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existido</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esa</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multitud</a:t>
            </a:r>
            <a:r>
              <a:rPr lang="en-US" sz="2200" b="0" strike="noStrike" spc="-1" dirty="0">
                <a:solidFill>
                  <a:srgbClr val="FFFF00"/>
                </a:solidFill>
                <a:latin typeface="Calibri"/>
                <a:ea typeface="Times New Roman"/>
              </a:rPr>
              <a:t> de </a:t>
            </a:r>
            <a:r>
              <a:rPr lang="en-US" sz="2200" b="0" strike="noStrike" spc="-1" dirty="0" err="1">
                <a:solidFill>
                  <a:srgbClr val="FFFF00"/>
                </a:solidFill>
                <a:latin typeface="Calibri"/>
                <a:ea typeface="Times New Roman"/>
              </a:rPr>
              <a:t>extraños</a:t>
            </a:r>
            <a:r>
              <a:rPr lang="en-US" sz="2200" b="0" strike="noStrike" spc="-1" dirty="0">
                <a:solidFill>
                  <a:srgbClr val="FFFF00"/>
                </a:solidFill>
                <a:latin typeface="Calibri"/>
                <a:ea typeface="Times New Roman"/>
              </a:rPr>
              <a:t> y </a:t>
            </a:r>
            <a:r>
              <a:rPr lang="en-US" sz="2200" b="0" strike="noStrike" spc="-1" dirty="0" err="1">
                <a:solidFill>
                  <a:srgbClr val="FFFF00"/>
                </a:solidFill>
                <a:latin typeface="Calibri"/>
                <a:ea typeface="Times New Roman"/>
              </a:rPr>
              <a:t>hermosos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rasgos</a:t>
            </a:r>
            <a:r>
              <a:rPr lang="en-US" sz="2200" b="0" strike="noStrike" spc="-1" dirty="0">
                <a:solidFill>
                  <a:srgbClr val="FFFF00"/>
                </a:solidFill>
                <a:latin typeface="Calibri"/>
                <a:ea typeface="Times New Roman"/>
              </a:rPr>
              <a:t> de la </a:t>
            </a:r>
            <a:r>
              <a:rPr lang="en-US" sz="2200" b="0" strike="noStrike" spc="-1" dirty="0" err="1">
                <a:solidFill>
                  <a:srgbClr val="FFFF00"/>
                </a:solidFill>
                <a:latin typeface="Calibri"/>
                <a:ea typeface="Times New Roman"/>
              </a:rPr>
              <a:t>vida</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resumidos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bajo</a:t>
            </a:r>
            <a:r>
              <a:rPr lang="en-US" sz="2200" b="0" strike="noStrike" spc="-1" dirty="0">
                <a:solidFill>
                  <a:srgbClr val="FFFF00"/>
                </a:solidFill>
                <a:latin typeface="Calibri"/>
                <a:ea typeface="Times New Roman"/>
              </a:rPr>
              <a:t> el </a:t>
            </a:r>
            <a:r>
              <a:rPr lang="en-US" sz="2200" b="0" strike="noStrike" spc="-1" dirty="0" err="1">
                <a:solidFill>
                  <a:srgbClr val="FFFF00"/>
                </a:solidFill>
                <a:latin typeface="Calibri"/>
                <a:ea typeface="Times New Roman"/>
              </a:rPr>
              <a:t>título</a:t>
            </a:r>
            <a:r>
              <a:rPr lang="en-US" sz="2200" b="0" strike="noStrike" spc="-1" dirty="0">
                <a:solidFill>
                  <a:srgbClr val="FFFF00"/>
                </a:solidFill>
                <a:latin typeface="Calibri"/>
                <a:ea typeface="Times New Roman"/>
              </a:rPr>
              <a:t> de </a:t>
            </a:r>
            <a:r>
              <a:rPr lang="en-US" sz="2200" b="0" strike="noStrike" spc="-1" dirty="0" err="1">
                <a:solidFill>
                  <a:srgbClr val="FFFF00"/>
                </a:solidFill>
                <a:latin typeface="Calibri"/>
                <a:ea typeface="Times New Roman"/>
              </a:rPr>
              <a:t>cortejo</a:t>
            </a:r>
            <a:r>
              <a:rPr lang="en-US" sz="2200" b="0" strike="noStrike" spc="-1" dirty="0">
                <a:solidFill>
                  <a:srgbClr val="FFFF00"/>
                </a:solidFill>
                <a:latin typeface="Calibri"/>
                <a:ea typeface="Times New Roman"/>
              </a:rPr>
              <a:t>, que </a:t>
            </a:r>
            <a:r>
              <a:rPr lang="en-US" sz="2200" b="0" strike="noStrike" spc="-1" dirty="0" err="1">
                <a:solidFill>
                  <a:srgbClr val="FFFF00"/>
                </a:solidFill>
                <a:latin typeface="Calibri"/>
                <a:ea typeface="Times New Roman"/>
              </a:rPr>
              <a:t>embellecen</a:t>
            </a:r>
            <a:r>
              <a:rPr lang="en-US" sz="2200" b="0" strike="noStrike" spc="-1" dirty="0">
                <a:solidFill>
                  <a:srgbClr val="FFFF00"/>
                </a:solidFill>
                <a:latin typeface="Calibri"/>
                <a:ea typeface="Times New Roman"/>
              </a:rPr>
              <a:t> la </a:t>
            </a:r>
            <a:r>
              <a:rPr lang="en-US" sz="2200" b="0" strike="noStrike" spc="-1" dirty="0" err="1">
                <a:solidFill>
                  <a:srgbClr val="FFFF00"/>
                </a:solidFill>
                <a:latin typeface="Calibri"/>
                <a:ea typeface="Times New Roman"/>
              </a:rPr>
              <a:t>apariencia</a:t>
            </a:r>
            <a:r>
              <a:rPr lang="en-US" sz="2200" b="0" strike="noStrike" spc="-1" dirty="0">
                <a:solidFill>
                  <a:srgbClr val="FFFF00"/>
                </a:solidFill>
                <a:latin typeface="Calibri"/>
                <a:ea typeface="Times New Roman"/>
              </a:rPr>
              <a:t> y </a:t>
            </a:r>
            <a:r>
              <a:rPr lang="en-US" sz="2200" b="0" strike="noStrike" spc="-1" dirty="0" err="1" smtClean="0">
                <a:solidFill>
                  <a:srgbClr val="FFFF00"/>
                </a:solidFill>
                <a:latin typeface="Calibri"/>
                <a:ea typeface="Times New Roman"/>
              </a:rPr>
              <a:t>dan</a:t>
            </a:r>
            <a:r>
              <a:rPr lang="en-US" sz="2200" b="0" strike="noStrike" spc="-1" dirty="0" smtClean="0">
                <a:solidFill>
                  <a:srgbClr val="FFFF00"/>
                </a:solidFill>
                <a:latin typeface="Calibri"/>
                <a:ea typeface="Times New Roman"/>
              </a:rPr>
              <a:t> </a:t>
            </a:r>
            <a:r>
              <a:rPr lang="en-US" sz="2200" b="0" strike="noStrike" spc="-1" dirty="0" err="1" smtClean="0">
                <a:solidFill>
                  <a:srgbClr val="FFFF00"/>
                </a:solidFill>
                <a:latin typeface="Calibri"/>
                <a:ea typeface="Times New Roman"/>
              </a:rPr>
              <a:t>variedad</a:t>
            </a:r>
            <a:r>
              <a:rPr lang="en-US" sz="2200" b="0" strike="noStrike" spc="-1" dirty="0" smtClean="0">
                <a:solidFill>
                  <a:srgbClr val="FFFF00"/>
                </a:solidFill>
                <a:latin typeface="Calibri"/>
                <a:ea typeface="Times New Roman"/>
              </a:rPr>
              <a:t> a </a:t>
            </a:r>
            <a:r>
              <a:rPr lang="en-US" sz="2200" b="0" strike="noStrike" spc="-1" dirty="0">
                <a:solidFill>
                  <a:srgbClr val="FFFF00"/>
                </a:solidFill>
                <a:latin typeface="Calibri"/>
                <a:ea typeface="Times New Roman"/>
              </a:rPr>
              <a:t>la </a:t>
            </a:r>
            <a:r>
              <a:rPr lang="en-US" sz="2200" b="0" strike="noStrike" spc="-1" dirty="0" err="1">
                <a:solidFill>
                  <a:srgbClr val="FFFF00"/>
                </a:solidFill>
                <a:latin typeface="Calibri"/>
                <a:ea typeface="Times New Roman"/>
              </a:rPr>
              <a:t>existencia</a:t>
            </a:r>
            <a:r>
              <a:rPr lang="en-US" sz="2200" b="0" strike="noStrike" spc="-1" dirty="0">
                <a:solidFill>
                  <a:srgbClr val="FFFF00"/>
                </a:solidFill>
                <a:latin typeface="Calibri"/>
                <a:ea typeface="Times New Roman"/>
              </a:rPr>
              <a:t> de </a:t>
            </a:r>
            <a:r>
              <a:rPr lang="en-US" sz="2200" b="0" strike="noStrike" spc="-1" dirty="0" err="1">
                <a:solidFill>
                  <a:srgbClr val="FFFF00"/>
                </a:solidFill>
                <a:latin typeface="Calibri"/>
                <a:ea typeface="Times New Roman"/>
              </a:rPr>
              <a:t>tantos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animales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superiores</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incluida</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nuestra</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propia</a:t>
            </a:r>
            <a:r>
              <a:rPr lang="en-US" sz="2200" b="0" strike="noStrike" spc="-1" dirty="0">
                <a:solidFill>
                  <a:srgbClr val="FFFF00"/>
                </a:solidFill>
                <a:latin typeface="Calibri"/>
                <a:ea typeface="Times New Roman"/>
              </a:rPr>
              <a:t> </a:t>
            </a:r>
            <a:r>
              <a:rPr lang="en-US" sz="2200" b="0" strike="noStrike" spc="-1" dirty="0" err="1">
                <a:solidFill>
                  <a:srgbClr val="FFFF00"/>
                </a:solidFill>
                <a:latin typeface="Calibri"/>
                <a:ea typeface="Times New Roman"/>
              </a:rPr>
              <a:t>especie</a:t>
            </a:r>
            <a:r>
              <a:rPr lang="en-US" sz="2200" b="0" strike="noStrike" spc="-1" dirty="0">
                <a:solidFill>
                  <a:srgbClr val="FFFF00"/>
                </a:solidFill>
                <a:latin typeface="Calibri"/>
                <a:ea typeface="Times New Roman"/>
              </a:rPr>
              <a:t>. - Julián Huxley</a:t>
            </a:r>
            <a:endParaRPr lang="en-US" sz="22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63">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499"/>
                                          </p:stCondLst>
                                        </p:cTn>
                                        <p:tgtEl>
                                          <p:spTgt spid="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Corrupción después de la caída</a:t>
            </a:r>
          </a:p>
        </p:txBody>
      </p:sp>
      <p:sp>
        <p:nvSpPr>
          <p:cNvPr id="3" name="Content Placeholder 2"/>
          <p:cNvSpPr>
            <a:spLocks noGrp="1"/>
          </p:cNvSpPr>
          <p:nvPr>
            <p:ph idx="1"/>
          </p:nvPr>
        </p:nvSpPr>
        <p:spPr>
          <a:xfrm>
            <a:off x="795" y="944880"/>
            <a:ext cx="12192000" cy="5775960"/>
          </a:xfrm>
        </p:spPr>
        <p:txBody>
          <a:bodyPr>
            <a:normAutofit fontScale="85000" lnSpcReduction="20000"/>
          </a:bodyPr>
          <a:lstStyle/>
          <a:p>
            <a:pPr algn="l" rtl="0"/>
            <a:r>
              <a:rPr lang="en-US" dirty="0"/>
              <a:t>Caín (</a:t>
            </a:r>
            <a:r>
              <a:rPr lang="en-US" dirty="0" err="1" smtClean="0"/>
              <a:t>Gén</a:t>
            </a:r>
            <a:r>
              <a:rPr lang="en-US" dirty="0" smtClean="0"/>
              <a:t> </a:t>
            </a:r>
            <a:r>
              <a:rPr lang="en-US" dirty="0"/>
              <a:t>4:1-15)</a:t>
            </a:r>
          </a:p>
          <a:p>
            <a:pPr lvl="1" algn="l" rtl="0"/>
            <a:r>
              <a:rPr lang="en-US" dirty="0"/>
              <a:t>Celos, </a:t>
            </a:r>
            <a:r>
              <a:rPr lang="en-US" dirty="0" err="1" smtClean="0"/>
              <a:t>ira</a:t>
            </a:r>
            <a:r>
              <a:rPr lang="en-US" dirty="0"/>
              <a:t>, </a:t>
            </a:r>
            <a:r>
              <a:rPr lang="en-US" dirty="0" smtClean="0"/>
              <a:t>mal </a:t>
            </a:r>
            <a:r>
              <a:rPr lang="en-US" dirty="0" err="1" smtClean="0"/>
              <a:t>genio</a:t>
            </a:r>
            <a:r>
              <a:rPr lang="en-US" dirty="0" smtClean="0"/>
              <a:t>, </a:t>
            </a:r>
            <a:r>
              <a:rPr lang="en-US" dirty="0" err="1" smtClean="0"/>
              <a:t>violencia</a:t>
            </a:r>
            <a:r>
              <a:rPr lang="en-US" dirty="0"/>
              <a:t>, </a:t>
            </a:r>
            <a:r>
              <a:rPr lang="en-US" dirty="0" err="1" smtClean="0"/>
              <a:t>engaño</a:t>
            </a:r>
            <a:endParaRPr lang="en-US" dirty="0"/>
          </a:p>
          <a:p>
            <a:pPr algn="l" rtl="0"/>
            <a:r>
              <a:rPr lang="en-US" dirty="0"/>
              <a:t>Caín (</a:t>
            </a:r>
            <a:r>
              <a:rPr lang="en-US" dirty="0" err="1" smtClean="0"/>
              <a:t>Gén</a:t>
            </a:r>
            <a:r>
              <a:rPr lang="en-US" dirty="0" smtClean="0"/>
              <a:t> </a:t>
            </a:r>
            <a:r>
              <a:rPr lang="en-US" dirty="0"/>
              <a:t>4:16)</a:t>
            </a:r>
          </a:p>
          <a:p>
            <a:pPr lvl="1" algn="l" rtl="0"/>
            <a:r>
              <a:rPr lang="en-US" dirty="0"/>
              <a:t>Construyó una ciudad </a:t>
            </a:r>
            <a:r>
              <a:rPr lang="en-US" dirty="0" smtClean="0"/>
              <a:t>– le </a:t>
            </a:r>
            <a:r>
              <a:rPr lang="en-US" dirty="0"/>
              <a:t>puso el nombre de su hijo.</a:t>
            </a:r>
          </a:p>
          <a:p>
            <a:pPr algn="l" rtl="0"/>
            <a:r>
              <a:rPr lang="en-US" dirty="0" err="1" smtClean="0"/>
              <a:t>Lamec</a:t>
            </a:r>
            <a:r>
              <a:rPr lang="en-US" dirty="0" smtClean="0"/>
              <a:t> (</a:t>
            </a:r>
            <a:r>
              <a:rPr lang="en-US" dirty="0" err="1" smtClean="0"/>
              <a:t>Gén</a:t>
            </a:r>
            <a:r>
              <a:rPr lang="en-US" dirty="0" smtClean="0"/>
              <a:t> </a:t>
            </a:r>
            <a:r>
              <a:rPr lang="en-US" dirty="0"/>
              <a:t>4:19; 23-24)</a:t>
            </a:r>
          </a:p>
          <a:p>
            <a:pPr lvl="1" algn="l" rtl="0"/>
            <a:r>
              <a:rPr lang="en-US" dirty="0" err="1" smtClean="0"/>
              <a:t>Múltiples</a:t>
            </a:r>
            <a:r>
              <a:rPr lang="en-US" dirty="0" smtClean="0"/>
              <a:t> </a:t>
            </a:r>
            <a:r>
              <a:rPr lang="en-US" dirty="0" err="1" smtClean="0"/>
              <a:t>esposas</a:t>
            </a:r>
            <a:endParaRPr lang="en-US" dirty="0"/>
          </a:p>
          <a:p>
            <a:pPr lvl="1" algn="l" rtl="0"/>
            <a:r>
              <a:rPr lang="en-US" dirty="0"/>
              <a:t>Asesinato por venganza (¿Protección? ¿Precedente? ¿</a:t>
            </a:r>
            <a:r>
              <a:rPr lang="en-US" dirty="0" err="1"/>
              <a:t>Advertencia</a:t>
            </a:r>
            <a:r>
              <a:rPr lang="en-US" dirty="0" smtClean="0"/>
              <a:t>?) </a:t>
            </a:r>
            <a:r>
              <a:rPr lang="en-US" dirty="0" smtClean="0">
                <a:sym typeface="Wingdings" panose="05000000000000000000" pitchFamily="2" charset="2"/>
              </a:rPr>
              <a:t> </a:t>
            </a:r>
            <a:r>
              <a:rPr lang="en-US" dirty="0">
                <a:sym typeface="Wingdings" panose="05000000000000000000" pitchFamily="2" charset="2"/>
              </a:rPr>
              <a:t>Guerra</a:t>
            </a:r>
            <a:endParaRPr lang="en-US" dirty="0"/>
          </a:p>
          <a:p>
            <a:pPr algn="l" rtl="0"/>
            <a:r>
              <a:rPr lang="en-US" dirty="0"/>
              <a:t>El mundo del diluvio</a:t>
            </a:r>
          </a:p>
          <a:p>
            <a:pPr lvl="1" algn="l" rtl="0"/>
            <a:r>
              <a:rPr lang="en-US" dirty="0"/>
              <a:t>Maldad continua en acción y pensamiento (</a:t>
            </a:r>
            <a:r>
              <a:rPr lang="en-US" dirty="0" err="1" smtClean="0"/>
              <a:t>Gén</a:t>
            </a:r>
            <a:r>
              <a:rPr lang="en-US" dirty="0" smtClean="0"/>
              <a:t> </a:t>
            </a:r>
            <a:r>
              <a:rPr lang="en-US" dirty="0"/>
              <a:t>6:1-2; 5)</a:t>
            </a:r>
          </a:p>
          <a:p>
            <a:pPr algn="l" rtl="0"/>
            <a:r>
              <a:rPr lang="en-US" dirty="0"/>
              <a:t>Babel (</a:t>
            </a:r>
            <a:r>
              <a:rPr lang="en-US" dirty="0" err="1" smtClean="0"/>
              <a:t>Gén</a:t>
            </a:r>
            <a:r>
              <a:rPr lang="en-US" dirty="0" smtClean="0"/>
              <a:t> </a:t>
            </a:r>
            <a:r>
              <a:rPr lang="en-US" dirty="0"/>
              <a:t>11:4)</a:t>
            </a:r>
          </a:p>
          <a:p>
            <a:pPr lvl="1" algn="l" rtl="0"/>
            <a:r>
              <a:rPr lang="en-US" dirty="0"/>
              <a:t>Ambición y orgullo</a:t>
            </a:r>
          </a:p>
          <a:p>
            <a:pPr algn="l" rtl="0"/>
            <a:r>
              <a:rPr lang="en-US" dirty="0"/>
              <a:t>Otros varones del </a:t>
            </a:r>
            <a:r>
              <a:rPr lang="en-US" dirty="0" smtClean="0"/>
              <a:t>AT </a:t>
            </a:r>
            <a:r>
              <a:rPr lang="en-US" dirty="0"/>
              <a:t>siguieron este patrón: h</a:t>
            </a:r>
            <a:r>
              <a:rPr lang="en-US" dirty="0" smtClean="0"/>
              <a:t>ombres </a:t>
            </a:r>
            <a:r>
              <a:rPr lang="en-US" dirty="0"/>
              <a:t>de Sodoma, Jacob y Esaú, Simeón y Leví, los hermanos de José, Sansón, Saúl, Acab…</a:t>
            </a:r>
          </a:p>
          <a:p>
            <a:pPr lvl="1" algn="l" rtl="0"/>
            <a:endParaRPr lang="en-US" dirty="0"/>
          </a:p>
        </p:txBody>
      </p:sp>
      <p:sp>
        <p:nvSpPr>
          <p:cNvPr id="4" name="Slide Number Placeholder 3"/>
          <p:cNvSpPr>
            <a:spLocks noGrp="1"/>
          </p:cNvSpPr>
          <p:nvPr>
            <p:ph type="sldNum" sz="quarter" idx="12"/>
          </p:nvPr>
        </p:nvSpPr>
        <p:spPr/>
        <p:txBody>
          <a:bodyPr/>
          <a:lstStyle/>
          <a:p>
            <a:pPr algn="l">
              <a:defRPr/>
            </a:pPr>
            <a:fld id="{B6A389DF-B1F5-4991-89B8-72C57CDB73FE}" type="slidenum">
              <a:rPr lang="en-US">
                <a:solidFill>
                  <a:srgbClr val="FFFFFF"/>
                </a:solidFill>
              </a:rPr>
              <a:pPr algn="l">
                <a:defRPr/>
              </a:pPr>
              <a:t>60</a:t>
            </a:fld>
            <a:endParaRPr lang="en-US" dirty="0">
              <a:solidFill>
                <a:srgbClr val="FFFFFF"/>
              </a:solidFill>
            </a:endParaRPr>
          </a:p>
        </p:txBody>
      </p:sp>
      <p:sp>
        <p:nvSpPr>
          <p:cNvPr id="5" name="Rounded Rectangular Callout 15">
            <a:extLst>
              <a:ext uri="{FF2B5EF4-FFF2-40B4-BE49-F238E27FC236}">
                <a16:creationId xmlns:a16="http://schemas.microsoft.com/office/drawing/2014/main" xmlns="" id="{720EA5D4-56D6-4C46-A1A6-2E1A7ACEF42D}"/>
              </a:ext>
            </a:extLst>
          </p:cNvPr>
          <p:cNvSpPr/>
          <p:nvPr/>
        </p:nvSpPr>
        <p:spPr>
          <a:xfrm>
            <a:off x="3514016" y="685801"/>
            <a:ext cx="8678779" cy="661737"/>
          </a:xfrm>
          <a:prstGeom prst="wedgeRoundRectCallout">
            <a:avLst>
              <a:gd name="adj1" fmla="val 22433"/>
              <a:gd name="adj2" fmla="val 49338"/>
              <a:gd name="adj3" fmla="val 166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solidFill>
                  <a:srgbClr val="FFFF00"/>
                </a:solidFill>
              </a:rPr>
              <a:t>Por</a:t>
            </a:r>
            <a:r>
              <a:rPr lang="en-US" sz="2400" b="1" dirty="0">
                <a:solidFill>
                  <a:srgbClr val="FFFF00"/>
                </a:solidFill>
              </a:rPr>
              <a:t> </a:t>
            </a:r>
            <a:r>
              <a:rPr lang="en-US" sz="2400" b="1" dirty="0" err="1">
                <a:solidFill>
                  <a:srgbClr val="FFFF00"/>
                </a:solidFill>
              </a:rPr>
              <a:t>desgracia</a:t>
            </a:r>
            <a:r>
              <a:rPr lang="en-US" sz="2400" b="1" dirty="0">
                <a:solidFill>
                  <a:srgbClr val="FFFF00"/>
                </a:solidFill>
              </a:rPr>
              <a:t>, </a:t>
            </a:r>
            <a:r>
              <a:rPr lang="en-US" sz="2400" b="1" dirty="0" err="1">
                <a:solidFill>
                  <a:srgbClr val="FFFF00"/>
                </a:solidFill>
              </a:rPr>
              <a:t>esto</a:t>
            </a:r>
            <a:r>
              <a:rPr lang="en-US" sz="2400" b="1" dirty="0">
                <a:solidFill>
                  <a:srgbClr val="FFFF00"/>
                </a:solidFill>
              </a:rPr>
              <a:t> </a:t>
            </a:r>
            <a:r>
              <a:rPr lang="en-US" sz="2400" b="1" dirty="0" err="1">
                <a:solidFill>
                  <a:srgbClr val="FFFF00"/>
                </a:solidFill>
              </a:rPr>
              <a:t>caracteriza</a:t>
            </a:r>
            <a:r>
              <a:rPr lang="en-US" sz="2400" b="1" dirty="0">
                <a:solidFill>
                  <a:srgbClr val="FFFF00"/>
                </a:solidFill>
              </a:rPr>
              <a:t> a los hombres mundanos.</a:t>
            </a:r>
          </a:p>
        </p:txBody>
      </p:sp>
    </p:spTree>
    <p:extLst>
      <p:ext uri="{BB962C8B-B14F-4D97-AF65-F5344CB8AC3E}">
        <p14:creationId xmlns:p14="http://schemas.microsoft.com/office/powerpoint/2010/main" val="10511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Roles </a:t>
            </a:r>
            <a:r>
              <a:rPr lang="en-US" dirty="0" err="1" smtClean="0"/>
              <a:t>masculinos</a:t>
            </a:r>
            <a:r>
              <a:rPr lang="en-US" dirty="0" smtClean="0"/>
              <a:t> (</a:t>
            </a:r>
            <a:r>
              <a:rPr lang="en-US" dirty="0" err="1" smtClean="0"/>
              <a:t>piadosos</a:t>
            </a:r>
            <a:r>
              <a:rPr lang="en-US" dirty="0"/>
              <a:t>)</a:t>
            </a:r>
            <a:r>
              <a:rPr lang="en-US" dirty="0" smtClean="0"/>
              <a:t> </a:t>
            </a:r>
            <a:r>
              <a:rPr lang="en-US" dirty="0" err="1" smtClean="0"/>
              <a:t>implícitos</a:t>
            </a:r>
            <a:endParaRPr lang="en-US" dirty="0"/>
          </a:p>
        </p:txBody>
      </p:sp>
      <p:sp>
        <p:nvSpPr>
          <p:cNvPr id="3" name="Content Placeholder 2"/>
          <p:cNvSpPr>
            <a:spLocks noGrp="1"/>
          </p:cNvSpPr>
          <p:nvPr>
            <p:ph idx="1"/>
          </p:nvPr>
        </p:nvSpPr>
        <p:spPr>
          <a:xfrm>
            <a:off x="631860" y="1041724"/>
            <a:ext cx="11272177" cy="5511479"/>
          </a:xfrm>
        </p:spPr>
        <p:txBody>
          <a:bodyPr>
            <a:normAutofit fontScale="92500" lnSpcReduction="10000"/>
          </a:bodyPr>
          <a:lstStyle/>
          <a:p>
            <a:pPr algn="l" rtl="0"/>
            <a:r>
              <a:rPr lang="en-US" dirty="0" err="1" smtClean="0"/>
              <a:t>Cabezas</a:t>
            </a:r>
            <a:r>
              <a:rPr lang="en-US" dirty="0" smtClean="0"/>
              <a:t> </a:t>
            </a:r>
            <a:r>
              <a:rPr lang="en-US" dirty="0"/>
              <a:t>de </a:t>
            </a:r>
            <a:r>
              <a:rPr lang="en-US" dirty="0" err="1" smtClean="0"/>
              <a:t>hogar</a:t>
            </a:r>
            <a:r>
              <a:rPr lang="en-US" dirty="0" smtClean="0"/>
              <a:t> </a:t>
            </a:r>
            <a:r>
              <a:rPr lang="en-US" b="0" dirty="0" smtClean="0"/>
              <a:t>(</a:t>
            </a:r>
            <a:r>
              <a:rPr lang="en-US" b="0" dirty="0"/>
              <a:t>Patriarcas)</a:t>
            </a:r>
          </a:p>
          <a:p>
            <a:pPr lvl="1"/>
            <a:r>
              <a:rPr lang="en-US" i="1" u="sng" dirty="0"/>
              <a:t>Maestros de la </a:t>
            </a:r>
            <a:r>
              <a:rPr lang="en-US" i="1" u="sng" dirty="0" err="1" smtClean="0"/>
              <a:t>verdad</a:t>
            </a:r>
            <a:r>
              <a:rPr lang="en-US" i="1" u="sng" dirty="0" smtClean="0"/>
              <a:t> </a:t>
            </a:r>
            <a:r>
              <a:rPr lang="en-US" b="0" dirty="0" smtClean="0"/>
              <a:t>– “</a:t>
            </a:r>
            <a:r>
              <a:rPr lang="es-ES" b="0" dirty="0"/>
              <a:t>Y Yo lo he escogido para </a:t>
            </a:r>
            <a:r>
              <a:rPr lang="es-ES" dirty="0">
                <a:solidFill>
                  <a:srgbClr val="FFFF00"/>
                </a:solidFill>
              </a:rPr>
              <a:t>que mande a sus hijos y a su casa después de él que guarden el camino del SEÑOR</a:t>
            </a:r>
            <a:r>
              <a:rPr lang="es-ES" b="0" dirty="0"/>
              <a:t>, haciendo justicia y juicio, para que el SEÑOR cumpla en Abraham todo lo que Él ha dicho acerca de </a:t>
            </a:r>
            <a:r>
              <a:rPr lang="es-ES" b="0" dirty="0" smtClean="0"/>
              <a:t>él</a:t>
            </a:r>
            <a:r>
              <a:rPr lang="en-US" b="0" dirty="0" smtClean="0"/>
              <a:t>”. </a:t>
            </a:r>
            <a:r>
              <a:rPr lang="en-US" b="0" dirty="0"/>
              <a:t>(</a:t>
            </a:r>
            <a:r>
              <a:rPr lang="en-US" b="0" dirty="0" err="1" smtClean="0"/>
              <a:t>Gén</a:t>
            </a:r>
            <a:r>
              <a:rPr lang="en-US" b="0" dirty="0" smtClean="0"/>
              <a:t> </a:t>
            </a:r>
            <a:r>
              <a:rPr lang="en-US" b="0" dirty="0"/>
              <a:t>18:19)</a:t>
            </a:r>
          </a:p>
          <a:p>
            <a:pPr lvl="1"/>
            <a:r>
              <a:rPr lang="en-US" i="1" u="sng" dirty="0" err="1"/>
              <a:t>Líderes</a:t>
            </a:r>
            <a:r>
              <a:rPr lang="en-US" i="1" u="sng" dirty="0"/>
              <a:t> </a:t>
            </a:r>
            <a:r>
              <a:rPr lang="en-US" i="1" u="sng" dirty="0" err="1" smtClean="0"/>
              <a:t>morales</a:t>
            </a:r>
            <a:r>
              <a:rPr lang="en-US" i="1" u="sng" dirty="0" smtClean="0"/>
              <a:t> </a:t>
            </a:r>
            <a:r>
              <a:rPr lang="en-US" b="0" dirty="0" smtClean="0"/>
              <a:t>– </a:t>
            </a:r>
            <a:r>
              <a:rPr lang="en-US" b="0" dirty="0"/>
              <a:t>“</a:t>
            </a:r>
            <a:r>
              <a:rPr lang="en-US" b="0" dirty="0" err="1"/>
              <a:t>Porque</a:t>
            </a:r>
            <a:r>
              <a:rPr lang="en-US" b="0" dirty="0"/>
              <a:t> </a:t>
            </a:r>
            <a:r>
              <a:rPr lang="es-ES" b="0" dirty="0" smtClean="0"/>
              <a:t>Yo</a:t>
            </a:r>
            <a:r>
              <a:rPr lang="es-ES" b="0" dirty="0"/>
              <a:t>, el SEÑOR tu Dios, soy Dios celoso, que </a:t>
            </a:r>
            <a:r>
              <a:rPr lang="es-ES" dirty="0">
                <a:solidFill>
                  <a:srgbClr val="FFFF00"/>
                </a:solidFill>
              </a:rPr>
              <a:t>castigo la iniquidad de los padres </a:t>
            </a:r>
            <a:r>
              <a:rPr lang="es-ES" b="0" dirty="0"/>
              <a:t>sobre los hijos, y sobre la tercera y la cuarta generación de los que me aborrecen</a:t>
            </a:r>
            <a:r>
              <a:rPr lang="en-US" b="0" dirty="0" smtClean="0"/>
              <a:t>…” </a:t>
            </a:r>
            <a:r>
              <a:rPr lang="en-US" b="0" dirty="0"/>
              <a:t>(</a:t>
            </a:r>
            <a:r>
              <a:rPr lang="en-US" b="0" dirty="0" err="1" smtClean="0"/>
              <a:t>Deut</a:t>
            </a:r>
            <a:r>
              <a:rPr lang="en-US" b="0" dirty="0" smtClean="0"/>
              <a:t> 5:9</a:t>
            </a:r>
            <a:r>
              <a:rPr lang="en-US" b="0" dirty="0"/>
              <a:t>)</a:t>
            </a:r>
          </a:p>
          <a:p>
            <a:pPr algn="l" rtl="0"/>
            <a:r>
              <a:rPr lang="en-US" dirty="0"/>
              <a:t>Líderes civiles y </a:t>
            </a:r>
            <a:r>
              <a:rPr lang="en-US" dirty="0" err="1" smtClean="0"/>
              <a:t>religiosos</a:t>
            </a:r>
            <a:r>
              <a:rPr lang="en-US" dirty="0" smtClean="0"/>
              <a:t> </a:t>
            </a:r>
            <a:r>
              <a:rPr lang="en-US" b="0" dirty="0" smtClean="0"/>
              <a:t>(</a:t>
            </a:r>
            <a:r>
              <a:rPr lang="en-US" b="0" dirty="0" err="1"/>
              <a:t>por</a:t>
            </a:r>
            <a:r>
              <a:rPr lang="en-US" b="0" dirty="0"/>
              <a:t> </a:t>
            </a:r>
            <a:r>
              <a:rPr lang="en-US" b="0" dirty="0" err="1" smtClean="0"/>
              <a:t>ej</a:t>
            </a:r>
            <a:r>
              <a:rPr lang="en-US" b="0" dirty="0" smtClean="0"/>
              <a:t>., </a:t>
            </a:r>
            <a:r>
              <a:rPr lang="en-US" b="0" dirty="0"/>
              <a:t>la ley de Moisés, Reyes)</a:t>
            </a:r>
            <a:endParaRPr lang="en-US" sz="1400" b="0" dirty="0"/>
          </a:p>
          <a:p>
            <a:pPr algn="l" rtl="0"/>
            <a:r>
              <a:rPr lang="en-US" dirty="0"/>
              <a:t>Guerreros y </a:t>
            </a:r>
            <a:r>
              <a:rPr lang="en-US" dirty="0" err="1"/>
              <a:t>líderes</a:t>
            </a:r>
            <a:r>
              <a:rPr lang="en-US" dirty="0"/>
              <a:t> </a:t>
            </a:r>
            <a:r>
              <a:rPr lang="en-US" dirty="0" err="1" smtClean="0"/>
              <a:t>militares</a:t>
            </a:r>
            <a:r>
              <a:rPr lang="en-US" dirty="0" smtClean="0"/>
              <a:t> </a:t>
            </a:r>
            <a:r>
              <a:rPr lang="en-US" b="0" dirty="0" smtClean="0"/>
              <a:t>(</a:t>
            </a:r>
            <a:r>
              <a:rPr lang="en-US" b="0" dirty="0"/>
              <a:t>Jueces y Reyes</a:t>
            </a:r>
            <a:r>
              <a:rPr lang="en-US" b="0" dirty="0" smtClean="0"/>
              <a:t>, </a:t>
            </a:r>
            <a:r>
              <a:rPr lang="en-US" b="0" dirty="0" err="1" smtClean="0"/>
              <a:t>Heb</a:t>
            </a:r>
            <a:r>
              <a:rPr lang="en-US" b="0" dirty="0" smtClean="0"/>
              <a:t> 11</a:t>
            </a:r>
            <a:r>
              <a:rPr lang="en-US" b="0" dirty="0"/>
              <a:t>)</a:t>
            </a:r>
          </a:p>
        </p:txBody>
      </p:sp>
      <p:sp>
        <p:nvSpPr>
          <p:cNvPr id="4" name="Slide Number Placeholder 3"/>
          <p:cNvSpPr>
            <a:spLocks noGrp="1"/>
          </p:cNvSpPr>
          <p:nvPr>
            <p:ph type="sldNum" sz="quarter" idx="12"/>
          </p:nvPr>
        </p:nvSpPr>
        <p:spPr/>
        <p:txBody>
          <a:bodyPr/>
          <a:lstStyle/>
          <a:p>
            <a:pPr algn="l">
              <a:defRPr/>
            </a:pPr>
            <a:fld id="{B6A389DF-B1F5-4991-89B8-72C57CDB73FE}" type="slidenum">
              <a:rPr lang="en-US">
                <a:solidFill>
                  <a:srgbClr val="FFFFFF"/>
                </a:solidFill>
              </a:rPr>
              <a:pPr algn="l">
                <a:defRPr/>
              </a:pPr>
              <a:t>61</a:t>
            </a:fld>
            <a:endParaRPr lang="en-US" dirty="0">
              <a:solidFill>
                <a:srgbClr val="FFFFFF"/>
              </a:solidFill>
            </a:endParaRPr>
          </a:p>
        </p:txBody>
      </p:sp>
      <p:sp>
        <p:nvSpPr>
          <p:cNvPr id="5" name="Rounded Rectangular Callout 15">
            <a:extLst>
              <a:ext uri="{FF2B5EF4-FFF2-40B4-BE49-F238E27FC236}">
                <a16:creationId xmlns:a16="http://schemas.microsoft.com/office/drawing/2014/main" xmlns="" id="{C46E7047-6B5B-476F-93FB-07262C9A81D6}"/>
              </a:ext>
            </a:extLst>
          </p:cNvPr>
          <p:cNvSpPr/>
          <p:nvPr/>
        </p:nvSpPr>
        <p:spPr>
          <a:xfrm>
            <a:off x="631860" y="665327"/>
            <a:ext cx="10985679" cy="376397"/>
          </a:xfrm>
          <a:prstGeom prst="wedgeRoundRectCallout">
            <a:avLst>
              <a:gd name="adj1" fmla="val 22188"/>
              <a:gd name="adj2" fmla="val 51961"/>
              <a:gd name="adj3" fmla="val 166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FF00"/>
                </a:solidFill>
              </a:rPr>
              <a:t>Dios </a:t>
            </a:r>
            <a:r>
              <a:rPr lang="en-US" sz="2400" b="1" dirty="0" err="1">
                <a:solidFill>
                  <a:srgbClr val="FFFF00"/>
                </a:solidFill>
              </a:rPr>
              <a:t>presentaba</a:t>
            </a:r>
            <a:r>
              <a:rPr lang="en-US" sz="2400" b="1" dirty="0">
                <a:solidFill>
                  <a:srgbClr val="FFFF00"/>
                </a:solidFill>
              </a:rPr>
              <a:t> un cuadro de los roles </a:t>
            </a:r>
            <a:r>
              <a:rPr lang="en-US" sz="2400" b="1" dirty="0" err="1">
                <a:solidFill>
                  <a:srgbClr val="FFFF00"/>
                </a:solidFill>
              </a:rPr>
              <a:t>masculinos</a:t>
            </a:r>
            <a:r>
              <a:rPr lang="en-US" sz="2400" b="1" dirty="0">
                <a:solidFill>
                  <a:srgbClr val="FFFF00"/>
                </a:solidFill>
              </a:rPr>
              <a:t> </a:t>
            </a:r>
            <a:r>
              <a:rPr lang="en-US" sz="2400" b="1" dirty="0" err="1">
                <a:solidFill>
                  <a:srgbClr val="FFFF00"/>
                </a:solidFill>
              </a:rPr>
              <a:t>en</a:t>
            </a:r>
            <a:r>
              <a:rPr lang="en-US" sz="2400" b="1" dirty="0">
                <a:solidFill>
                  <a:srgbClr val="FFFF00"/>
                </a:solidFill>
              </a:rPr>
              <a:t> la historia del AT.</a:t>
            </a:r>
          </a:p>
        </p:txBody>
      </p:sp>
      <p:sp>
        <p:nvSpPr>
          <p:cNvPr id="6" name="Rounded Rectangular Callout 15">
            <a:extLst>
              <a:ext uri="{FF2B5EF4-FFF2-40B4-BE49-F238E27FC236}">
                <a16:creationId xmlns:a16="http://schemas.microsoft.com/office/drawing/2014/main" xmlns="" id="{73492CBE-B18A-4621-9576-AF150FE7A5C2}"/>
              </a:ext>
            </a:extLst>
          </p:cNvPr>
          <p:cNvSpPr/>
          <p:nvPr/>
        </p:nvSpPr>
        <p:spPr>
          <a:xfrm>
            <a:off x="2326900" y="6064829"/>
            <a:ext cx="7539790" cy="488373"/>
          </a:xfrm>
          <a:prstGeom prst="wedgeRoundRectCallout">
            <a:avLst>
              <a:gd name="adj1" fmla="val 22188"/>
              <a:gd name="adj2" fmla="val 51961"/>
              <a:gd name="adj3" fmla="val 166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srgbClr val="FFFFFF"/>
                </a:solidFill>
              </a:rPr>
              <a:t>¿Qué vemos en la cultura masculina de hoy </a:t>
            </a:r>
            <a:r>
              <a:rPr lang="en-US" sz="2400" dirty="0" err="1">
                <a:solidFill>
                  <a:srgbClr val="FFFFFF"/>
                </a:solidFill>
              </a:rPr>
              <a:t>en</a:t>
            </a:r>
            <a:r>
              <a:rPr lang="en-US" sz="2400" dirty="0">
                <a:solidFill>
                  <a:srgbClr val="FFFFFF"/>
                </a:solidFill>
              </a:rPr>
              <a:t> </a:t>
            </a:r>
            <a:r>
              <a:rPr lang="en-US" sz="2400" dirty="0" err="1">
                <a:solidFill>
                  <a:srgbClr val="FFFFFF"/>
                </a:solidFill>
              </a:rPr>
              <a:t>día</a:t>
            </a:r>
            <a:r>
              <a:rPr lang="en-US" sz="2400" dirty="0">
                <a:solidFill>
                  <a:srgbClr val="FFFFFF"/>
                </a:solidFill>
              </a:rPr>
              <a:t>?</a:t>
            </a:r>
          </a:p>
        </p:txBody>
      </p:sp>
    </p:spTree>
    <p:extLst>
      <p:ext uri="{BB962C8B-B14F-4D97-AF65-F5344CB8AC3E}">
        <p14:creationId xmlns:p14="http://schemas.microsoft.com/office/powerpoint/2010/main" val="27743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Carácter</a:t>
            </a:r>
            <a:r>
              <a:rPr lang="en-US" dirty="0" smtClean="0"/>
              <a:t> </a:t>
            </a:r>
            <a:r>
              <a:rPr lang="en-US" dirty="0"/>
              <a:t>masculino mundano</a:t>
            </a:r>
          </a:p>
        </p:txBody>
      </p:sp>
      <p:sp>
        <p:nvSpPr>
          <p:cNvPr id="3" name="Content Placeholder 2"/>
          <p:cNvSpPr>
            <a:spLocks noGrp="1"/>
          </p:cNvSpPr>
          <p:nvPr>
            <p:ph idx="1"/>
          </p:nvPr>
        </p:nvSpPr>
        <p:spPr>
          <a:xfrm>
            <a:off x="451556" y="1051560"/>
            <a:ext cx="11165983" cy="5669280"/>
          </a:xfrm>
        </p:spPr>
        <p:txBody>
          <a:bodyPr>
            <a:normAutofit fontScale="92500" lnSpcReduction="10000"/>
          </a:bodyPr>
          <a:lstStyle/>
          <a:p>
            <a:pPr algn="l" rtl="0"/>
            <a:r>
              <a:rPr lang="en-US" dirty="0"/>
              <a:t>El 'Hombre Natural' </a:t>
            </a:r>
            <a:r>
              <a:rPr lang="en-US" dirty="0" smtClean="0"/>
              <a:t>(I </a:t>
            </a:r>
            <a:r>
              <a:rPr lang="en-US" dirty="0" err="1" smtClean="0"/>
              <a:t>Cor</a:t>
            </a:r>
            <a:r>
              <a:rPr lang="en-US" dirty="0" smtClean="0"/>
              <a:t> 2:14</a:t>
            </a:r>
            <a:r>
              <a:rPr lang="en-US" dirty="0"/>
              <a:t>; Santiago 3:14-16)</a:t>
            </a:r>
          </a:p>
          <a:p>
            <a:pPr lvl="1" algn="l" rtl="0"/>
            <a:r>
              <a:rPr lang="en-US" dirty="0"/>
              <a:t>Modelo de </a:t>
            </a:r>
            <a:r>
              <a:rPr lang="en-US" dirty="0" smtClean="0"/>
              <a:t>la </a:t>
            </a:r>
            <a:r>
              <a:rPr lang="en-US" dirty="0" err="1" smtClean="0"/>
              <a:t>evolución</a:t>
            </a:r>
            <a:r>
              <a:rPr lang="en-US" dirty="0"/>
              <a:t>: los más fuertes viven más tiempo</a:t>
            </a:r>
          </a:p>
          <a:p>
            <a:pPr lvl="1" algn="l" rtl="0"/>
            <a:r>
              <a:rPr lang="en-US" dirty="0"/>
              <a:t>Vivir para uno mismo: supervivencia y </a:t>
            </a:r>
            <a:r>
              <a:rPr lang="en-US" dirty="0" err="1"/>
              <a:t>deseos</a:t>
            </a:r>
            <a:r>
              <a:rPr lang="en-US" dirty="0"/>
              <a:t> </a:t>
            </a:r>
            <a:r>
              <a:rPr lang="en-US" dirty="0" err="1" smtClean="0"/>
              <a:t>realizados</a:t>
            </a:r>
            <a:endParaRPr lang="en-US" dirty="0"/>
          </a:p>
          <a:p>
            <a:pPr lvl="1" algn="l" rtl="0"/>
            <a:r>
              <a:rPr lang="en-US" dirty="0" err="1" smtClean="0"/>
              <a:t>Seguir</a:t>
            </a:r>
            <a:r>
              <a:rPr lang="en-US" dirty="0" smtClean="0"/>
              <a:t> </a:t>
            </a:r>
            <a:r>
              <a:rPr lang="en-US" dirty="0"/>
              <a:t>las inclinaciones naturales</a:t>
            </a:r>
          </a:p>
          <a:p>
            <a:pPr algn="l" rtl="0"/>
            <a:r>
              <a:rPr lang="en-US" dirty="0"/>
              <a:t>Propagado por la sociedad</a:t>
            </a:r>
          </a:p>
          <a:p>
            <a:pPr lvl="1" algn="l" rtl="0"/>
            <a:r>
              <a:rPr lang="en-US" dirty="0"/>
              <a:t>Una cultura “orientada a los derechos”</a:t>
            </a:r>
          </a:p>
          <a:p>
            <a:pPr lvl="1" algn="l" rtl="0"/>
            <a:r>
              <a:rPr lang="en-US" dirty="0"/>
              <a:t>Motivaciones egocéntricas</a:t>
            </a:r>
          </a:p>
          <a:p>
            <a:pPr lvl="1" algn="l" rtl="0"/>
            <a:r>
              <a:rPr lang="en-US" dirty="0"/>
              <a:t>Igualdad impuesta/negación de las diferencias</a:t>
            </a:r>
          </a:p>
          <a:p>
            <a:pPr algn="l" rtl="0"/>
            <a:r>
              <a:rPr lang="en-US" dirty="0" err="1"/>
              <a:t>Reacción</a:t>
            </a:r>
            <a:r>
              <a:rPr lang="en-US" dirty="0"/>
              <a:t> </a:t>
            </a:r>
            <a:r>
              <a:rPr lang="en-US" dirty="0" smtClean="0"/>
              <a:t>entre las </a:t>
            </a:r>
            <a:r>
              <a:rPr lang="en-US" dirty="0"/>
              <a:t>mujeres:</a:t>
            </a:r>
          </a:p>
          <a:p>
            <a:pPr lvl="1" algn="l" rtl="0"/>
            <a:r>
              <a:rPr lang="en-US" dirty="0" err="1" smtClean="0"/>
              <a:t>Manipuladora</a:t>
            </a:r>
            <a:r>
              <a:rPr lang="en-US" dirty="0" smtClean="0"/>
              <a:t> </a:t>
            </a:r>
            <a:r>
              <a:rPr lang="en-US" dirty="0" err="1" smtClean="0"/>
              <a:t>sexualmente</a:t>
            </a:r>
            <a:r>
              <a:rPr lang="en-US" dirty="0" smtClean="0"/>
              <a:t> </a:t>
            </a:r>
            <a:r>
              <a:rPr lang="en-US" dirty="0"/>
              <a:t>(hombre impulsado por la </a:t>
            </a:r>
            <a:r>
              <a:rPr lang="en-US" dirty="0" err="1" smtClean="0"/>
              <a:t>codicia</a:t>
            </a:r>
            <a:r>
              <a:rPr lang="en-US" dirty="0" smtClean="0"/>
              <a:t>)</a:t>
            </a:r>
            <a:endParaRPr lang="en-US" dirty="0"/>
          </a:p>
          <a:p>
            <a:pPr lvl="1" algn="l" rtl="0"/>
            <a:r>
              <a:rPr lang="en-US" dirty="0" err="1" smtClean="0"/>
              <a:t>Competitiva</a:t>
            </a:r>
            <a:r>
              <a:rPr lang="en-US" dirty="0" smtClean="0"/>
              <a:t>, </a:t>
            </a:r>
            <a:r>
              <a:rPr lang="en-US" dirty="0" err="1" smtClean="0"/>
              <a:t>agresiva</a:t>
            </a:r>
            <a:r>
              <a:rPr lang="en-US" dirty="0" smtClean="0"/>
              <a:t> </a:t>
            </a:r>
            <a:r>
              <a:rPr lang="en-US" dirty="0"/>
              <a:t>(hombre </a:t>
            </a:r>
            <a:r>
              <a:rPr lang="en-US" dirty="0" err="1" smtClean="0"/>
              <a:t>retraído</a:t>
            </a:r>
            <a:r>
              <a:rPr lang="en-US" dirty="0"/>
              <a:t> </a:t>
            </a:r>
            <a:r>
              <a:rPr lang="en-US" dirty="0" smtClean="0"/>
              <a:t>(</a:t>
            </a:r>
            <a:r>
              <a:rPr lang="en-US" dirty="0" err="1" smtClean="0"/>
              <a:t>tímido</a:t>
            </a:r>
            <a:r>
              <a:rPr lang="en-US" dirty="0" smtClean="0"/>
              <a:t> </a:t>
            </a:r>
            <a:r>
              <a:rPr lang="en-US" dirty="0"/>
              <a:t>y poco asertivo))</a:t>
            </a:r>
          </a:p>
        </p:txBody>
      </p:sp>
    </p:spTree>
    <p:extLst>
      <p:ext uri="{BB962C8B-B14F-4D97-AF65-F5344CB8AC3E}">
        <p14:creationId xmlns:p14="http://schemas.microsoft.com/office/powerpoint/2010/main" val="42508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969696"/>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969696"/>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2747" y="113914"/>
            <a:ext cx="8423564" cy="685800"/>
          </a:xfrm>
        </p:spPr>
        <p:txBody>
          <a:bodyPr/>
          <a:lstStyle/>
          <a:p>
            <a:pPr rtl="0"/>
            <a:r>
              <a:rPr lang="en-US" i="1" u="sng" dirty="0"/>
              <a:t>El “gran misterio”</a:t>
            </a:r>
          </a:p>
        </p:txBody>
      </p:sp>
      <p:sp>
        <p:nvSpPr>
          <p:cNvPr id="3" name="Content Placeholder 2"/>
          <p:cNvSpPr>
            <a:spLocks noGrp="1"/>
          </p:cNvSpPr>
          <p:nvPr>
            <p:ph idx="1"/>
          </p:nvPr>
        </p:nvSpPr>
        <p:spPr>
          <a:xfrm>
            <a:off x="567464" y="988673"/>
            <a:ext cx="11114468" cy="2463575"/>
          </a:xfrm>
        </p:spPr>
        <p:txBody>
          <a:bodyPr>
            <a:normAutofit/>
          </a:bodyPr>
          <a:lstStyle/>
          <a:p>
            <a:pPr marL="0" indent="0">
              <a:buNone/>
            </a:pPr>
            <a:r>
              <a:rPr lang="en-US" b="0" dirty="0" smtClean="0"/>
              <a:t>“</a:t>
            </a:r>
            <a:r>
              <a:rPr lang="es-ES" b="0" dirty="0"/>
              <a:t>POR ESTO EL HOMBRE DEJARÁ A SU PADRE Y A SU MADRE, Y SE UNIRÁ A SU MUJER, Y LOS DOS SERÁN UNA SOLA CARNE. </a:t>
            </a:r>
            <a:r>
              <a:rPr lang="es-ES" b="0" dirty="0" smtClean="0"/>
              <a:t>32</a:t>
            </a:r>
            <a:r>
              <a:rPr lang="es-ES" b="0" dirty="0"/>
              <a:t>  </a:t>
            </a:r>
            <a:r>
              <a:rPr lang="es-ES" dirty="0">
                <a:solidFill>
                  <a:srgbClr val="FFFF00"/>
                </a:solidFill>
              </a:rPr>
              <a:t>Grande es este misterio</a:t>
            </a:r>
            <a:r>
              <a:rPr lang="es-ES" b="0" dirty="0"/>
              <a:t>, pero hablo con referencia a Cristo y a la </a:t>
            </a:r>
            <a:r>
              <a:rPr lang="es-ES" b="0" dirty="0" smtClean="0"/>
              <a:t>iglesia</a:t>
            </a:r>
            <a:r>
              <a:rPr lang="en-US" b="0" dirty="0" smtClean="0"/>
              <a:t>. </a:t>
            </a:r>
            <a:r>
              <a:rPr lang="en-US" b="0" dirty="0"/>
              <a:t>(</a:t>
            </a:r>
            <a:r>
              <a:rPr lang="en-US" b="0" dirty="0" err="1" smtClean="0"/>
              <a:t>Ef</a:t>
            </a:r>
            <a:r>
              <a:rPr lang="en-US" b="0" dirty="0" smtClean="0"/>
              <a:t> 5:31-32</a:t>
            </a:r>
            <a:r>
              <a:rPr lang="en-US" b="0" dirty="0"/>
              <a:t>)</a:t>
            </a:r>
          </a:p>
        </p:txBody>
      </p:sp>
      <p:sp>
        <p:nvSpPr>
          <p:cNvPr id="5" name="Content Placeholder 2"/>
          <p:cNvSpPr txBox="1">
            <a:spLocks/>
          </p:cNvSpPr>
          <p:nvPr/>
        </p:nvSpPr>
        <p:spPr bwMode="auto">
          <a:xfrm>
            <a:off x="567464" y="3641206"/>
            <a:ext cx="10914130" cy="290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a:lstStyle>
          <a:p>
            <a:pPr marL="0" indent="0">
              <a:buNone/>
              <a:defRPr/>
            </a:pPr>
            <a:r>
              <a:rPr lang="en-US" b="0" dirty="0">
                <a:solidFill>
                  <a:srgbClr val="FFFFFF"/>
                </a:solidFill>
              </a:rPr>
              <a:t>…</a:t>
            </a:r>
            <a:r>
              <a:rPr lang="es-ES" b="0" dirty="0">
                <a:solidFill>
                  <a:srgbClr val="FFFFFF"/>
                </a:solidFill>
              </a:rPr>
              <a:t>que por revelación me fue dado a conocer el </a:t>
            </a:r>
            <a:r>
              <a:rPr lang="es-ES" dirty="0">
                <a:solidFill>
                  <a:srgbClr val="FFFF00"/>
                </a:solidFill>
              </a:rPr>
              <a:t>misterio</a:t>
            </a:r>
            <a:r>
              <a:rPr lang="es-ES" b="0" dirty="0">
                <a:solidFill>
                  <a:srgbClr val="FFFFFF"/>
                </a:solidFill>
              </a:rPr>
              <a:t>, tal como antes les escribí brevemente. 4  En vista de lo cual, leyendo, podrán entender mi comprensión del misterio de Cristo, 5  que </a:t>
            </a:r>
            <a:r>
              <a:rPr lang="es-ES" dirty="0">
                <a:solidFill>
                  <a:srgbClr val="FFFF00"/>
                </a:solidFill>
              </a:rPr>
              <a:t>en otras generaciones no se dio a conocer a los hijos de los hombres, como ahora ha sido revelado</a:t>
            </a:r>
            <a:r>
              <a:rPr lang="es-ES" b="0" dirty="0">
                <a:solidFill>
                  <a:srgbClr val="FFFFFF"/>
                </a:solidFill>
              </a:rPr>
              <a:t> a Sus santos apóstoles y profetas por el Espíritu. </a:t>
            </a:r>
            <a:r>
              <a:rPr lang="en-US" b="0" dirty="0">
                <a:solidFill>
                  <a:srgbClr val="FFFFFF"/>
                </a:solidFill>
              </a:rPr>
              <a:t>(</a:t>
            </a:r>
            <a:r>
              <a:rPr lang="en-US" b="0" dirty="0" err="1">
                <a:solidFill>
                  <a:srgbClr val="FFFFFF"/>
                </a:solidFill>
              </a:rPr>
              <a:t>Ef</a:t>
            </a:r>
            <a:r>
              <a:rPr lang="en-US" b="0" dirty="0">
                <a:solidFill>
                  <a:srgbClr val="FFFFFF"/>
                </a:solidFill>
              </a:rPr>
              <a:t> 3:3-5)</a:t>
            </a:r>
            <a:endParaRPr lang="en-US" b="0" kern="0" dirty="0">
              <a:solidFill>
                <a:srgbClr val="FFFFFF"/>
              </a:solidFill>
            </a:endParaRPr>
          </a:p>
        </p:txBody>
      </p:sp>
    </p:spTree>
    <p:extLst>
      <p:ext uri="{BB962C8B-B14F-4D97-AF65-F5344CB8AC3E}">
        <p14:creationId xmlns:p14="http://schemas.microsoft.com/office/powerpoint/2010/main" val="2545326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8066" name="Title 1"/>
          <p:cNvSpPr>
            <a:spLocks noGrp="1"/>
          </p:cNvSpPr>
          <p:nvPr>
            <p:ph type="title"/>
          </p:nvPr>
        </p:nvSpPr>
        <p:spPr>
          <a:xfrm>
            <a:off x="1524794" y="0"/>
            <a:ext cx="9144000" cy="762000"/>
          </a:xfrm>
        </p:spPr>
        <p:txBody>
          <a:bodyPr/>
          <a:lstStyle/>
          <a:p>
            <a:pPr rtl="0"/>
            <a:r>
              <a:rPr lang="en-US" sz="2800" i="1" u="sng" dirty="0" err="1"/>
              <a:t>Ser</a:t>
            </a:r>
            <a:r>
              <a:rPr lang="en-US" sz="2800" i="1" u="sng" dirty="0"/>
              <a:t> </a:t>
            </a:r>
            <a:r>
              <a:rPr lang="en-US" sz="2800" i="1" u="sng" dirty="0" err="1"/>
              <a:t>cabeza</a:t>
            </a:r>
            <a:r>
              <a:rPr lang="en-US" sz="2800" i="1" u="sng" dirty="0"/>
              <a:t> </a:t>
            </a:r>
            <a:r>
              <a:rPr lang="en-US" sz="2800" i="1" u="sng" dirty="0" err="1"/>
              <a:t>requiere</a:t>
            </a:r>
            <a:r>
              <a:rPr lang="en-US" sz="2800" i="1" u="sng" dirty="0"/>
              <a:t> </a:t>
            </a:r>
            <a:r>
              <a:rPr lang="en-US" sz="2800" i="1" u="sng" dirty="0"/>
              <a:t>disciplina y </a:t>
            </a:r>
            <a:r>
              <a:rPr lang="en-US" sz="2800" i="1" u="sng" dirty="0" err="1"/>
              <a:t>valentía</a:t>
            </a:r>
            <a:r>
              <a:rPr lang="en-US" sz="2800" i="1" u="sng" dirty="0"/>
              <a:t>: </a:t>
            </a:r>
            <a:r>
              <a:rPr lang="en-US" sz="2800" i="1" u="sng" dirty="0"/>
              <a:t>es un trabajo duro</a:t>
            </a:r>
          </a:p>
        </p:txBody>
      </p:sp>
      <p:sp>
        <p:nvSpPr>
          <p:cNvPr id="3" name="Content Placeholder 2"/>
          <p:cNvSpPr>
            <a:spLocks noGrp="1"/>
          </p:cNvSpPr>
          <p:nvPr>
            <p:ph idx="1"/>
          </p:nvPr>
        </p:nvSpPr>
        <p:spPr>
          <a:xfrm>
            <a:off x="407194" y="902595"/>
            <a:ext cx="11645900" cy="5953819"/>
          </a:xfrm>
        </p:spPr>
        <p:txBody>
          <a:bodyPr>
            <a:normAutofit fontScale="70000" lnSpcReduction="20000"/>
          </a:bodyPr>
          <a:lstStyle/>
          <a:p>
            <a:pPr>
              <a:spcBef>
                <a:spcPts val="0"/>
              </a:spcBef>
              <a:spcAft>
                <a:spcPts val="1800"/>
              </a:spcAft>
              <a:defRPr/>
            </a:pPr>
            <a:r>
              <a:rPr lang="en-US" dirty="0" smtClean="0">
                <a:solidFill>
                  <a:srgbClr val="FFFF00"/>
                </a:solidFill>
                <a:ea typeface="+mn-ea"/>
              </a:rPr>
              <a:t>Protector/</a:t>
            </a:r>
            <a:r>
              <a:rPr lang="en-US" dirty="0" err="1" smtClean="0">
                <a:solidFill>
                  <a:srgbClr val="FFFF00"/>
                </a:solidFill>
                <a:ea typeface="+mn-ea"/>
              </a:rPr>
              <a:t>proveedor</a:t>
            </a:r>
            <a:r>
              <a:rPr lang="en-US" b="0" dirty="0" smtClean="0">
                <a:ea typeface="+mn-ea"/>
              </a:rPr>
              <a:t>—</a:t>
            </a:r>
            <a:r>
              <a:rPr lang="en-US" b="0" dirty="0" err="1" smtClean="0">
                <a:ea typeface="+mn-ea"/>
              </a:rPr>
              <a:t>valentía</a:t>
            </a:r>
            <a:r>
              <a:rPr lang="en-US" b="0" dirty="0" smtClean="0">
                <a:ea typeface="+mn-ea"/>
              </a:rPr>
              <a:t>, </a:t>
            </a:r>
            <a:r>
              <a:rPr lang="en-US" b="0" dirty="0">
                <a:ea typeface="+mn-ea"/>
              </a:rPr>
              <a:t>habilidad, fuerza, previsión, perseverancia, sacrificio</a:t>
            </a:r>
          </a:p>
          <a:p>
            <a:pPr>
              <a:spcBef>
                <a:spcPts val="0"/>
              </a:spcBef>
              <a:spcAft>
                <a:spcPts val="1800"/>
              </a:spcAft>
              <a:defRPr/>
            </a:pPr>
            <a:r>
              <a:rPr lang="en-US" dirty="0">
                <a:solidFill>
                  <a:srgbClr val="FFFF00"/>
                </a:solidFill>
                <a:ea typeface="+mn-ea"/>
              </a:rPr>
              <a:t>Visionario</a:t>
            </a:r>
            <a:r>
              <a:rPr lang="en-US" b="0" dirty="0">
                <a:ea typeface="+mn-ea"/>
              </a:rPr>
              <a:t>—visión espiritual: conocimiento, fe y esperanza en la prueba, “discernir el bien y el mal”</a:t>
            </a:r>
          </a:p>
          <a:p>
            <a:pPr>
              <a:spcBef>
                <a:spcPts val="0"/>
              </a:spcBef>
              <a:spcAft>
                <a:spcPts val="1800"/>
              </a:spcAft>
              <a:defRPr/>
            </a:pPr>
            <a:r>
              <a:rPr lang="en-US" dirty="0">
                <a:solidFill>
                  <a:srgbClr val="FFFF00"/>
                </a:solidFill>
                <a:ea typeface="+mn-ea"/>
              </a:rPr>
              <a:t>Solucionador de problemas</a:t>
            </a:r>
            <a:r>
              <a:rPr lang="en-US" b="0" dirty="0">
                <a:ea typeface="+mn-ea"/>
              </a:rPr>
              <a:t>—tomar la iniciativa, primero en la confesión y el perdón, </a:t>
            </a:r>
            <a:r>
              <a:rPr lang="en-US" b="0" dirty="0" err="1" smtClean="0">
                <a:ea typeface="+mn-ea"/>
              </a:rPr>
              <a:t>hacer</a:t>
            </a:r>
            <a:r>
              <a:rPr lang="en-US" b="0" dirty="0" smtClean="0">
                <a:ea typeface="+mn-ea"/>
              </a:rPr>
              <a:t> </a:t>
            </a:r>
            <a:r>
              <a:rPr lang="en-US" b="0" dirty="0" err="1" smtClean="0">
                <a:ea typeface="+mn-ea"/>
              </a:rPr>
              <a:t>sacrificios</a:t>
            </a:r>
            <a:endParaRPr lang="en-US" b="0" dirty="0">
              <a:ea typeface="+mn-ea"/>
            </a:endParaRPr>
          </a:p>
          <a:p>
            <a:pPr>
              <a:spcBef>
                <a:spcPts val="0"/>
              </a:spcBef>
              <a:spcAft>
                <a:spcPts val="1800"/>
              </a:spcAft>
              <a:defRPr/>
            </a:pPr>
            <a:r>
              <a:rPr lang="en-US" dirty="0">
                <a:solidFill>
                  <a:srgbClr val="FFFF00"/>
                </a:solidFill>
                <a:ea typeface="+mn-ea"/>
              </a:rPr>
              <a:t>Tomador de decisiones</a:t>
            </a:r>
            <a:r>
              <a:rPr lang="en-US" b="0" dirty="0">
                <a:ea typeface="+mn-ea"/>
              </a:rPr>
              <a:t>— tomar decisiones difíciles, </a:t>
            </a:r>
            <a:r>
              <a:rPr lang="en-US" b="0" dirty="0" err="1" smtClean="0">
                <a:ea typeface="+mn-ea"/>
              </a:rPr>
              <a:t>llevarlas</a:t>
            </a:r>
            <a:r>
              <a:rPr lang="en-US" b="0" dirty="0" smtClean="0">
                <a:ea typeface="+mn-ea"/>
              </a:rPr>
              <a:t> a </a:t>
            </a:r>
            <a:r>
              <a:rPr lang="en-US" b="0" dirty="0" err="1" smtClean="0">
                <a:ea typeface="+mn-ea"/>
              </a:rPr>
              <a:t>cabo</a:t>
            </a:r>
            <a:r>
              <a:rPr lang="en-US" b="0" dirty="0" smtClean="0">
                <a:ea typeface="+mn-ea"/>
              </a:rPr>
              <a:t> </a:t>
            </a:r>
            <a:r>
              <a:rPr lang="en-US" b="0" dirty="0">
                <a:ea typeface="+mn-ea"/>
              </a:rPr>
              <a:t>y asumir la culpa de ellas basándose en la confianza en valores inmutables (pero sin conocer el </a:t>
            </a:r>
            <a:r>
              <a:rPr lang="en-US" b="0" dirty="0" err="1">
                <a:ea typeface="+mn-ea"/>
              </a:rPr>
              <a:t>futuro</a:t>
            </a:r>
            <a:r>
              <a:rPr lang="en-US" b="0" dirty="0" smtClean="0">
                <a:ea typeface="+mn-ea"/>
              </a:rPr>
              <a:t>)</a:t>
            </a:r>
            <a:endParaRPr lang="en-US" b="0" dirty="0">
              <a:ea typeface="+mn-ea"/>
            </a:endParaRPr>
          </a:p>
          <a:p>
            <a:pPr>
              <a:spcBef>
                <a:spcPts val="0"/>
              </a:spcBef>
              <a:spcAft>
                <a:spcPts val="1800"/>
              </a:spcAft>
              <a:defRPr/>
            </a:pPr>
            <a:r>
              <a:rPr lang="en-US" dirty="0">
                <a:solidFill>
                  <a:srgbClr val="FFFF00"/>
                </a:solidFill>
                <a:ea typeface="+mn-ea"/>
              </a:rPr>
              <a:t>Ejemplo de disciplina personal</a:t>
            </a:r>
            <a:r>
              <a:rPr lang="en-US" b="0" dirty="0">
                <a:ea typeface="+mn-ea"/>
              </a:rPr>
              <a:t>— autodisciplina personal, financiera y espiritual</a:t>
            </a:r>
          </a:p>
          <a:p>
            <a:pPr>
              <a:spcBef>
                <a:spcPts val="0"/>
              </a:spcBef>
              <a:spcAft>
                <a:spcPts val="1800"/>
              </a:spcAft>
              <a:defRPr/>
            </a:pPr>
            <a:r>
              <a:rPr lang="en-US" altLang="en-US" dirty="0" err="1">
                <a:solidFill>
                  <a:srgbClr val="FFFF00"/>
                </a:solidFill>
              </a:rPr>
              <a:t>Motivador</a:t>
            </a:r>
            <a:r>
              <a:rPr lang="en-US" altLang="en-US" b="0" dirty="0"/>
              <a:t>—</a:t>
            </a:r>
            <a:r>
              <a:rPr lang="en-US" altLang="en-US" b="0" dirty="0" err="1"/>
              <a:t>animar</a:t>
            </a:r>
            <a:r>
              <a:rPr lang="en-US" altLang="en-US" b="0" dirty="0"/>
              <a:t> </a:t>
            </a:r>
            <a:r>
              <a:rPr lang="en-US" altLang="en-US" b="0" dirty="0"/>
              <a:t>a otros a actuar, sin desanimarse ni disuadirse por la oposición o la dificultad</a:t>
            </a:r>
          </a:p>
          <a:p>
            <a:pPr>
              <a:spcBef>
                <a:spcPts val="0"/>
              </a:spcBef>
              <a:spcAft>
                <a:spcPts val="1800"/>
              </a:spcAft>
              <a:defRPr/>
            </a:pPr>
            <a:r>
              <a:rPr lang="en-US" dirty="0" err="1" smtClean="0">
                <a:solidFill>
                  <a:srgbClr val="FFFF00"/>
                </a:solidFill>
                <a:ea typeface="+mn-ea"/>
              </a:rPr>
              <a:t>Sustentador</a:t>
            </a:r>
            <a:r>
              <a:rPr lang="en-US" b="0" dirty="0" smtClean="0">
                <a:ea typeface="+mn-ea"/>
              </a:rPr>
              <a:t>—</a:t>
            </a:r>
            <a:r>
              <a:rPr lang="en-US" b="0" dirty="0" err="1" smtClean="0">
                <a:ea typeface="+mn-ea"/>
              </a:rPr>
              <a:t>producir</a:t>
            </a:r>
            <a:r>
              <a:rPr lang="en-US" b="0" dirty="0" smtClean="0">
                <a:ea typeface="+mn-ea"/>
              </a:rPr>
              <a:t> </a:t>
            </a:r>
            <a:r>
              <a:rPr lang="en-US" b="0" dirty="0">
                <a:ea typeface="+mn-ea"/>
              </a:rPr>
              <a:t>crecimiento y motivar la mejora (</a:t>
            </a:r>
            <a:r>
              <a:rPr lang="en-US" b="0" dirty="0" err="1" smtClean="0">
                <a:ea typeface="+mn-ea"/>
              </a:rPr>
              <a:t>Ef</a:t>
            </a:r>
            <a:r>
              <a:rPr lang="en-US" b="0" dirty="0" smtClean="0">
                <a:ea typeface="+mn-ea"/>
              </a:rPr>
              <a:t> </a:t>
            </a:r>
            <a:r>
              <a:rPr lang="en-US" b="0" dirty="0">
                <a:ea typeface="+mn-ea"/>
              </a:rPr>
              <a:t>6:4)</a:t>
            </a:r>
          </a:p>
          <a:p>
            <a:pPr>
              <a:spcBef>
                <a:spcPts val="0"/>
              </a:spcBef>
              <a:spcAft>
                <a:spcPts val="1800"/>
              </a:spcAft>
              <a:defRPr/>
            </a:pPr>
            <a:r>
              <a:rPr lang="en-US" altLang="en-US" dirty="0" err="1">
                <a:solidFill>
                  <a:srgbClr val="FFFF00"/>
                </a:solidFill>
              </a:rPr>
              <a:t>Sacrificador</a:t>
            </a:r>
            <a:r>
              <a:rPr lang="en-US" altLang="en-US" b="0" dirty="0"/>
              <a:t>—todas las </a:t>
            </a:r>
            <a:r>
              <a:rPr lang="en-US" altLang="en-US" b="0" dirty="0" err="1"/>
              <a:t>acciones</a:t>
            </a:r>
            <a:r>
              <a:rPr lang="en-US" altLang="en-US" b="0" dirty="0"/>
              <a:t>/</a:t>
            </a:r>
            <a:r>
              <a:rPr lang="en-US" altLang="en-US" b="0" dirty="0" err="1"/>
              <a:t>decisiones</a:t>
            </a:r>
            <a:r>
              <a:rPr lang="en-US" altLang="en-US" b="0" dirty="0"/>
              <a:t> </a:t>
            </a:r>
            <a:r>
              <a:rPr lang="en-US" altLang="en-US" b="0" dirty="0" smtClean="0"/>
              <a:t>no son </a:t>
            </a:r>
            <a:r>
              <a:rPr lang="en-US" altLang="en-US" b="0" dirty="0"/>
              <a:t>en beneficio propio</a:t>
            </a:r>
            <a:endParaRPr lang="en-US" b="0" dirty="0">
              <a:ea typeface="+mn-ea"/>
            </a:endParaRPr>
          </a:p>
        </p:txBody>
      </p:sp>
      <p:sp>
        <p:nvSpPr>
          <p:cNvPr id="4" name="Slide Number Placeholder 3"/>
          <p:cNvSpPr>
            <a:spLocks noGrp="1"/>
          </p:cNvSpPr>
          <p:nvPr>
            <p:ph type="sldNum" sz="quarter" idx="12"/>
          </p:nvPr>
        </p:nvSpPr>
        <p:spPr/>
        <p:txBody>
          <a:bodyPr/>
          <a:lstStyle/>
          <a:p>
            <a:pPr algn="l">
              <a:defRPr/>
            </a:pPr>
            <a:fld id="{5B22CAEB-78B6-4679-BA9F-DAAC359F120F}" type="slidenum">
              <a:rPr lang="en-US">
                <a:solidFill>
                  <a:srgbClr val="FFFFFF"/>
                </a:solidFill>
              </a:rPr>
              <a:pPr algn="l">
                <a:defRPr/>
              </a:pPr>
              <a:t>64</a:t>
            </a:fld>
            <a:endParaRPr lang="en-US">
              <a:solidFill>
                <a:srgbClr val="FFFFFF"/>
              </a:solidFill>
            </a:endParaRPr>
          </a:p>
        </p:txBody>
      </p:sp>
    </p:spTree>
    <p:extLst>
      <p:ext uri="{BB962C8B-B14F-4D97-AF65-F5344CB8AC3E}">
        <p14:creationId xmlns:p14="http://schemas.microsoft.com/office/powerpoint/2010/main" val="35717897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3D499EE9-5ABF-BE35-AD14-F2D455833CF4}"/>
              </a:ext>
            </a:extLst>
          </p:cNvPr>
          <p:cNvSpPr/>
          <p:nvPr/>
        </p:nvSpPr>
        <p:spPr bwMode="auto">
          <a:xfrm>
            <a:off x="202786" y="6110786"/>
            <a:ext cx="7442200" cy="419040"/>
          </a:xfrm>
          <a:prstGeom prst="roundRect">
            <a:avLst/>
          </a:prstGeom>
          <a:solidFill>
            <a:schemeClr val="accent2"/>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400" b="1">
              <a:solidFill>
                <a:srgbClr val="000000"/>
              </a:solidFill>
            </a:endParaRPr>
          </a:p>
        </p:txBody>
      </p:sp>
      <p:sp>
        <p:nvSpPr>
          <p:cNvPr id="104450" name="Slide Number Placeholder 4"/>
          <p:cNvSpPr>
            <a:spLocks noGrp="1"/>
          </p:cNvSpPr>
          <p:nvPr>
            <p:ph type="sldNum" sz="quarter" idx="12"/>
          </p:nvPr>
        </p:nvSpPr>
        <p:spPr>
          <a:noFill/>
        </p:spPr>
        <p:txBody>
          <a:bodyPr/>
          <a:lstStyle>
            <a:lvl1pPr>
              <a:spcBef>
                <a:spcPct val="20000"/>
              </a:spcBef>
              <a:buChar char="•"/>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557213" indent="-214313">
              <a:spcBef>
                <a:spcPct val="20000"/>
              </a:spcBef>
              <a:buChar char="–"/>
              <a:defRPr sz="21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857250" indent="-171450">
              <a:spcBef>
                <a:spcPct val="20000"/>
              </a:spcBef>
              <a:buChar char="•"/>
              <a:defRPr sz="18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200150" indent="-171450">
              <a:spcBef>
                <a:spcPct val="20000"/>
              </a:spcBef>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1543050" indent="-171450">
              <a:spcBef>
                <a:spcPct val="20000"/>
              </a:spcBef>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18859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6pPr>
            <a:lvl7pPr marL="22288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7pPr>
            <a:lvl8pPr marL="25717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8pPr>
            <a:lvl9pPr marL="2914650" indent="-171450" eaLnBrk="0" fontAlgn="base" hangingPunct="0">
              <a:spcBef>
                <a:spcPct val="20000"/>
              </a:spcBef>
              <a:spcAft>
                <a:spcPct val="0"/>
              </a:spcAft>
              <a:buChar char="»"/>
              <a:defRPr sz="1500" b="1">
                <a:solidFill>
                  <a:schemeClr val="bg1"/>
                </a:solidFill>
                <a:latin typeface="Calibri" panose="020F0502020204030204" pitchFamily="34" charset="0"/>
                <a:ea typeface="Calibri" panose="020F0502020204030204" pitchFamily="34" charset="0"/>
                <a:cs typeface="Calibri" panose="020F0502020204030204" pitchFamily="34" charset="0"/>
              </a:defRPr>
            </a:lvl9pPr>
          </a:lstStyle>
          <a:p>
            <a:pPr algn="l">
              <a:spcBef>
                <a:spcPct val="0"/>
              </a:spcBef>
              <a:buFontTx/>
              <a:buNone/>
              <a:defRPr/>
            </a:pPr>
            <a:fld id="{17498D6D-4E98-421C-B12D-49007AD28B7C}" type="slidenum">
              <a:rPr lang="en-US" altLang="en-US" sz="1200">
                <a:solidFill>
                  <a:srgbClr val="FFFFFF"/>
                </a:solidFill>
                <a:latin typeface="Arial" panose="020B0604020202020204" pitchFamily="34" charset="0"/>
              </a:rPr>
              <a:pPr algn="l">
                <a:spcBef>
                  <a:spcPct val="0"/>
                </a:spcBef>
                <a:buFontTx/>
                <a:buNone/>
                <a:defRPr/>
              </a:pPr>
              <a:t>65</a:t>
            </a:fld>
            <a:endParaRPr lang="en-US" altLang="en-US" sz="1200">
              <a:solidFill>
                <a:srgbClr val="FFFFFF"/>
              </a:solidFill>
              <a:latin typeface="Arial" panose="020B0604020202020204" pitchFamily="34" charset="0"/>
            </a:endParaRPr>
          </a:p>
        </p:txBody>
      </p:sp>
      <p:sp>
        <p:nvSpPr>
          <p:cNvPr id="104451" name="Rectangle 2"/>
          <p:cNvSpPr>
            <a:spLocks noGrp="1" noChangeArrowheads="1"/>
          </p:cNvSpPr>
          <p:nvPr>
            <p:ph type="title"/>
          </p:nvPr>
        </p:nvSpPr>
        <p:spPr>
          <a:xfrm>
            <a:off x="1524794" y="228600"/>
            <a:ext cx="9144000" cy="548640"/>
          </a:xfrm>
        </p:spPr>
        <p:txBody>
          <a:bodyPr/>
          <a:lstStyle/>
          <a:p>
            <a:pPr rtl="0" eaLnBrk="1" hangingPunct="1">
              <a:lnSpc>
                <a:spcPct val="80000"/>
              </a:lnSpc>
            </a:pPr>
            <a:r>
              <a:rPr lang="en-US" altLang="en-US" sz="3600" i="1" u="sng" dirty="0" err="1"/>
              <a:t>Carácter</a:t>
            </a:r>
            <a:r>
              <a:rPr lang="en-US" altLang="en-US" sz="3600" i="1" u="sng" dirty="0"/>
              <a:t> </a:t>
            </a:r>
            <a:r>
              <a:rPr lang="en-US" altLang="en-US" sz="3600" i="1" u="sng" dirty="0" err="1"/>
              <a:t>masculino</a:t>
            </a:r>
            <a:r>
              <a:rPr lang="en-US" altLang="en-US" sz="3600" i="1" u="sng" dirty="0"/>
              <a:t> </a:t>
            </a:r>
            <a:r>
              <a:rPr lang="en-US" altLang="en-US" sz="3600" i="1" u="sng" dirty="0" err="1"/>
              <a:t>mandado</a:t>
            </a:r>
            <a:endParaRPr lang="en-US" altLang="en-US" sz="3600" i="1" u="sng" dirty="0"/>
          </a:p>
        </p:txBody>
      </p:sp>
      <p:sp>
        <p:nvSpPr>
          <p:cNvPr id="104452" name="Text Box 3"/>
          <p:cNvSpPr txBox="1">
            <a:spLocks noChangeArrowheads="1"/>
          </p:cNvSpPr>
          <p:nvPr/>
        </p:nvSpPr>
        <p:spPr bwMode="auto">
          <a:xfrm>
            <a:off x="161064" y="1044001"/>
            <a:ext cx="1132053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4950" indent="-234950">
              <a:spcBef>
                <a:spcPct val="20000"/>
              </a:spcBef>
              <a:buChar char="•"/>
              <a:defRPr sz="32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defRPr/>
            </a:pPr>
            <a:r>
              <a:rPr lang="en-US" altLang="en-US" sz="2200" i="1" u="sng" dirty="0">
                <a:solidFill>
                  <a:srgbClr val="FFFF00"/>
                </a:solidFill>
                <a:latin typeface="Arial" panose="020B0604020202020204" pitchFamily="34" charset="0"/>
              </a:rPr>
              <a:t>Generalmente:</a:t>
            </a:r>
            <a:endParaRPr lang="en-US" altLang="en-US" sz="2200" i="1" dirty="0">
              <a:solidFill>
                <a:srgbClr val="FFFF00"/>
              </a:solidFill>
              <a:latin typeface="Arial" panose="020B0604020202020204" pitchFamily="34" charset="0"/>
            </a:endParaRPr>
          </a:p>
          <a:p>
            <a:pPr>
              <a:spcBef>
                <a:spcPct val="0"/>
              </a:spcBef>
              <a:defRPr/>
            </a:pPr>
            <a:r>
              <a:rPr lang="en-US" altLang="en-US" sz="2200" b="0" dirty="0">
                <a:solidFill>
                  <a:srgbClr val="FFFFFF"/>
                </a:solidFill>
                <a:latin typeface="Arial" panose="020B0604020202020204" pitchFamily="34" charset="0"/>
              </a:rPr>
              <a:t>Manos </a:t>
            </a:r>
            <a:r>
              <a:rPr lang="en-US" altLang="en-US" sz="2200" dirty="0" err="1">
                <a:solidFill>
                  <a:srgbClr val="FFFFFF"/>
                </a:solidFill>
                <a:latin typeface="Arial" panose="020B0604020202020204" pitchFamily="34" charset="0"/>
              </a:rPr>
              <a:t>santas</a:t>
            </a:r>
            <a:r>
              <a:rPr lang="en-US" altLang="en-US" sz="2200" b="0" dirty="0">
                <a:solidFill>
                  <a:srgbClr val="FFFFFF"/>
                </a:solidFill>
                <a:latin typeface="Arial" panose="020B0604020202020204" pitchFamily="34" charset="0"/>
              </a:rPr>
              <a:t>, oración (I Tim 2:8)</a:t>
            </a:r>
          </a:p>
          <a:p>
            <a:pPr>
              <a:spcBef>
                <a:spcPct val="0"/>
              </a:spcBef>
              <a:defRPr/>
            </a:pPr>
            <a:r>
              <a:rPr lang="en-US" altLang="en-US" sz="2200" dirty="0" err="1">
                <a:solidFill>
                  <a:srgbClr val="FFFFFF"/>
                </a:solidFill>
                <a:latin typeface="Arial" panose="020B0604020202020204" pitchFamily="34" charset="0"/>
              </a:rPr>
              <a:t>Sobrios</a:t>
            </a:r>
            <a:r>
              <a:rPr lang="en-US" altLang="en-US" sz="2200" dirty="0">
                <a:solidFill>
                  <a:srgbClr val="FFFFFF"/>
                </a:solidFill>
                <a:latin typeface="Arial" panose="020B0604020202020204" pitchFamily="34" charset="0"/>
              </a:rPr>
              <a:t>/</a:t>
            </a:r>
            <a:r>
              <a:rPr lang="en-US" altLang="en-US" sz="2200" dirty="0" err="1">
                <a:solidFill>
                  <a:srgbClr val="FFFFFF"/>
                </a:solidFill>
                <a:latin typeface="Arial" panose="020B0604020202020204" pitchFamily="34" charset="0"/>
              </a:rPr>
              <a:t>disciplinados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2:2,6)</a:t>
            </a:r>
          </a:p>
          <a:p>
            <a:pPr>
              <a:spcBef>
                <a:spcPct val="0"/>
              </a:spcBef>
              <a:defRPr/>
            </a:pPr>
            <a:r>
              <a:rPr lang="en-US" altLang="en-US" sz="2200" b="0" dirty="0" err="1">
                <a:solidFill>
                  <a:srgbClr val="FFFFFF"/>
                </a:solidFill>
                <a:latin typeface="Arial" panose="020B0604020202020204" pitchFamily="34" charset="0"/>
              </a:rPr>
              <a:t>Ejemplo</a:t>
            </a:r>
            <a:r>
              <a:rPr lang="en-US" altLang="en-US" sz="2200" b="0" dirty="0">
                <a:solidFill>
                  <a:srgbClr val="FFFFFF"/>
                </a:solidFill>
                <a:latin typeface="Arial" panose="020B0604020202020204" pitchFamily="34" charset="0"/>
              </a:rPr>
              <a:t> de </a:t>
            </a:r>
            <a:r>
              <a:rPr lang="en-US" altLang="en-US" sz="2200" dirty="0" err="1">
                <a:solidFill>
                  <a:srgbClr val="FFFFFF"/>
                </a:solidFill>
                <a:latin typeface="Arial" panose="020B0604020202020204" pitchFamily="34" charset="0"/>
              </a:rPr>
              <a:t>integridad</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2:7)</a:t>
            </a:r>
          </a:p>
          <a:p>
            <a:pPr>
              <a:spcBef>
                <a:spcPct val="0"/>
              </a:spcBef>
              <a:defRPr/>
            </a:pPr>
            <a:r>
              <a:rPr lang="en-US" altLang="en-US" sz="2200" dirty="0">
                <a:solidFill>
                  <a:srgbClr val="FFFFFF"/>
                </a:solidFill>
                <a:latin typeface="Arial" panose="020B0604020202020204" pitchFamily="34" charset="0"/>
              </a:rPr>
              <a:t>Sin ira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discusiones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Tim 2:8)</a:t>
            </a:r>
          </a:p>
          <a:p>
            <a:pPr>
              <a:spcBef>
                <a:spcPct val="0"/>
              </a:spcBef>
              <a:defRPr/>
            </a:pPr>
            <a:r>
              <a:rPr lang="en-US" altLang="en-US" sz="2200" b="0" dirty="0" err="1">
                <a:solidFill>
                  <a:srgbClr val="FFFFFF"/>
                </a:solidFill>
                <a:latin typeface="Arial" panose="020B0604020202020204" pitchFamily="34" charset="0"/>
              </a:rPr>
              <a:t>Ejemplos</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respetables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2:7)</a:t>
            </a:r>
          </a:p>
          <a:p>
            <a:pPr>
              <a:spcBef>
                <a:spcPct val="0"/>
              </a:spcBef>
              <a:defRPr/>
            </a:pPr>
            <a:r>
              <a:rPr lang="en-US" altLang="en-US" sz="2200" dirty="0">
                <a:solidFill>
                  <a:srgbClr val="FFFFFF"/>
                </a:solidFill>
                <a:latin typeface="Arial" panose="020B0604020202020204" pitchFamily="34" charset="0"/>
              </a:rPr>
              <a:t>Palabra </a:t>
            </a:r>
            <a:r>
              <a:rPr lang="en-US" altLang="en-US" sz="2200" dirty="0" err="1">
                <a:solidFill>
                  <a:srgbClr val="FFFFFF"/>
                </a:solidFill>
                <a:latin typeface="Arial" panose="020B0604020202020204" pitchFamily="34" charset="0"/>
              </a:rPr>
              <a:t>sana</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(Tito 2:8)</a:t>
            </a:r>
          </a:p>
          <a:p>
            <a:pPr>
              <a:spcBef>
                <a:spcPct val="0"/>
              </a:spcBef>
              <a:defRPr/>
            </a:pPr>
            <a:endParaRPr lang="en-US" altLang="en-US" sz="2200" b="0" dirty="0">
              <a:solidFill>
                <a:srgbClr val="FFFFFF"/>
              </a:solidFill>
              <a:latin typeface="Arial" panose="020B0604020202020204" pitchFamily="34" charset="0"/>
            </a:endParaRPr>
          </a:p>
          <a:p>
            <a:pPr>
              <a:spcBef>
                <a:spcPct val="0"/>
              </a:spcBef>
              <a:buFontTx/>
              <a:buNone/>
              <a:defRPr/>
            </a:pPr>
            <a:r>
              <a:rPr lang="en-US" altLang="en-US" sz="2200" i="1" u="sng" dirty="0" err="1">
                <a:solidFill>
                  <a:srgbClr val="FFFF00"/>
                </a:solidFill>
                <a:latin typeface="Arial" panose="020B0604020202020204" pitchFamily="34" charset="0"/>
              </a:rPr>
              <a:t>En</a:t>
            </a:r>
            <a:r>
              <a:rPr lang="en-US" altLang="en-US" sz="2200" i="1" u="sng" dirty="0">
                <a:solidFill>
                  <a:srgbClr val="FFFF00"/>
                </a:solidFill>
                <a:latin typeface="Arial" panose="020B0604020202020204" pitchFamily="34" charset="0"/>
              </a:rPr>
              <a:t> el </a:t>
            </a:r>
            <a:r>
              <a:rPr lang="en-US" altLang="en-US" sz="2200" i="1" u="sng" dirty="0" err="1">
                <a:solidFill>
                  <a:srgbClr val="FFFF00"/>
                </a:solidFill>
                <a:latin typeface="Arial" panose="020B0604020202020204" pitchFamily="34" charset="0"/>
              </a:rPr>
              <a:t>hogar</a:t>
            </a:r>
            <a:r>
              <a:rPr lang="en-US" altLang="en-US" sz="2200" i="1" u="sng" dirty="0">
                <a:solidFill>
                  <a:srgbClr val="FFFF00"/>
                </a:solidFill>
                <a:latin typeface="Arial" panose="020B0604020202020204" pitchFamily="34" charset="0"/>
              </a:rPr>
              <a:t>:</a:t>
            </a:r>
          </a:p>
          <a:p>
            <a:pPr>
              <a:spcBef>
                <a:spcPct val="0"/>
              </a:spcBef>
              <a:defRPr/>
            </a:pPr>
            <a:r>
              <a:rPr lang="en-US" altLang="en-US" sz="2200" dirty="0">
                <a:solidFill>
                  <a:srgbClr val="FFFFFF"/>
                </a:solidFill>
                <a:latin typeface="Arial" panose="020B0604020202020204" pitchFamily="34" charset="0"/>
              </a:rPr>
              <a:t>Amor sacrificial </a:t>
            </a:r>
            <a:r>
              <a:rPr lang="en-US" altLang="en-US" sz="2200" b="0" dirty="0">
                <a:solidFill>
                  <a:srgbClr val="FFFFFF"/>
                </a:solidFill>
                <a:latin typeface="Arial" panose="020B0604020202020204" pitchFamily="34" charset="0"/>
              </a:rPr>
              <a:t>para la </a:t>
            </a:r>
            <a:r>
              <a:rPr lang="en-US" altLang="en-US" sz="2200" b="0" dirty="0" err="1">
                <a:solidFill>
                  <a:srgbClr val="FFFFFF"/>
                </a:solidFill>
                <a:latin typeface="Arial" panose="020B0604020202020204" pitchFamily="34" charset="0"/>
              </a:rPr>
              <a:t>esposa</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purificando</a:t>
            </a:r>
            <a:r>
              <a:rPr lang="en-US" altLang="en-US" sz="2200" dirty="0">
                <a:solidFill>
                  <a:srgbClr val="FFFFFF"/>
                </a:solidFill>
                <a:latin typeface="Arial" panose="020B0604020202020204" pitchFamily="34" charset="0"/>
              </a:rPr>
              <a:t>, honrando</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Ef</a:t>
            </a:r>
            <a:r>
              <a:rPr lang="en-US" altLang="en-US" sz="2200" b="0" dirty="0">
                <a:solidFill>
                  <a:srgbClr val="FFFFFF"/>
                </a:solidFill>
                <a:latin typeface="Arial" panose="020B0604020202020204" pitchFamily="34" charset="0"/>
              </a:rPr>
              <a:t> 5:25-33)</a:t>
            </a:r>
          </a:p>
          <a:p>
            <a:pPr>
              <a:spcBef>
                <a:spcPct val="0"/>
              </a:spcBef>
              <a:defRPr/>
            </a:pPr>
            <a:r>
              <a:rPr lang="en-US" altLang="en-US" sz="2200" b="0" dirty="0">
                <a:solidFill>
                  <a:srgbClr val="FFFFFF"/>
                </a:solidFill>
                <a:latin typeface="Arial" panose="020B0604020202020204" pitchFamily="34" charset="0"/>
              </a:rPr>
              <a:t>Conv</a:t>
            </a:r>
            <a:r>
              <a:rPr lang="en-US" altLang="en-US" sz="2200" b="0" dirty="0" err="1">
                <a:solidFill>
                  <a:srgbClr val="FFFFFF"/>
                </a:solidFill>
                <a:latin typeface="Arial" panose="020B0604020202020204" pitchFamily="34" charset="0"/>
              </a:rPr>
              <a:t>ivir</a:t>
            </a:r>
            <a:r>
              <a:rPr lang="en-US" altLang="en-US" sz="2200" b="0" dirty="0">
                <a:solidFill>
                  <a:srgbClr val="FFFFFF"/>
                </a:solidFill>
                <a:latin typeface="Arial" panose="020B0604020202020204" pitchFamily="34" charset="0"/>
              </a:rPr>
              <a:t> con </a:t>
            </a:r>
            <a:r>
              <a:rPr lang="en-US" altLang="en-US" sz="2200" b="0" dirty="0" err="1">
                <a:solidFill>
                  <a:srgbClr val="FFFFFF"/>
                </a:solidFill>
                <a:latin typeface="Arial" panose="020B0604020202020204" pitchFamily="34" charset="0"/>
              </a:rPr>
              <a:t>esposas</a:t>
            </a:r>
            <a:r>
              <a:rPr lang="en-US" altLang="en-US" sz="2200" b="0" dirty="0">
                <a:solidFill>
                  <a:srgbClr val="FFFFFF"/>
                </a:solidFill>
                <a:latin typeface="Arial" panose="020B0604020202020204" pitchFamily="34" charset="0"/>
              </a:rPr>
              <a:t> de </a:t>
            </a:r>
            <a:r>
              <a:rPr lang="en-US" altLang="en-US" sz="2200" b="0" dirty="0" err="1">
                <a:solidFill>
                  <a:srgbClr val="FFFFFF"/>
                </a:solidFill>
                <a:latin typeface="Arial" panose="020B0604020202020204" pitchFamily="34" charset="0"/>
              </a:rPr>
              <a:t>manera</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comprensiva</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Ped 3:7)</a:t>
            </a:r>
          </a:p>
          <a:p>
            <a:pPr>
              <a:spcBef>
                <a:spcPct val="0"/>
              </a:spcBef>
              <a:defRPr/>
            </a:pPr>
            <a:r>
              <a:rPr lang="en-US" altLang="en-US" sz="2200" dirty="0">
                <a:solidFill>
                  <a:srgbClr val="FFFFFF"/>
                </a:solidFill>
                <a:latin typeface="Arial" panose="020B0604020202020204" pitchFamily="34" charset="0"/>
              </a:rPr>
              <a:t>No amargo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áspero</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con la esposa: emociones controladas (Col 3:19)</a:t>
            </a:r>
          </a:p>
          <a:p>
            <a:pPr>
              <a:spcBef>
                <a:spcPct val="0"/>
              </a:spcBef>
              <a:defRPr/>
            </a:pPr>
            <a:r>
              <a:rPr lang="en-US" altLang="en-US" sz="2200" dirty="0">
                <a:solidFill>
                  <a:srgbClr val="FFFFFF"/>
                </a:solidFill>
                <a:latin typeface="Arial" panose="020B0604020202020204" pitchFamily="34" charset="0"/>
              </a:rPr>
              <a:t>Dar honor </a:t>
            </a:r>
            <a:r>
              <a:rPr lang="en-US" altLang="en-US" sz="2200" b="0" dirty="0">
                <a:solidFill>
                  <a:srgbClr val="FFFFFF"/>
                </a:solidFill>
                <a:latin typeface="Arial" panose="020B0604020202020204" pitchFamily="34" charset="0"/>
              </a:rPr>
              <a:t>a las </a:t>
            </a:r>
            <a:r>
              <a:rPr lang="en-US" altLang="en-US" sz="2200" b="0" dirty="0" err="1">
                <a:solidFill>
                  <a:srgbClr val="FFFFFF"/>
                </a:solidFill>
                <a:latin typeface="Arial" panose="020B0604020202020204" pitchFamily="34" charset="0"/>
              </a:rPr>
              <a:t>esposas</a:t>
            </a:r>
            <a:r>
              <a:rPr lang="en-US" altLang="en-US" sz="2200" b="0" dirty="0">
                <a:solidFill>
                  <a:srgbClr val="FFFFFF"/>
                </a:solidFill>
                <a:latin typeface="Arial" panose="020B0604020202020204" pitchFamily="34" charset="0"/>
              </a:rPr>
              <a:t> como a vaso más frágil (I Ped 3:7)</a:t>
            </a:r>
          </a:p>
          <a:p>
            <a:pPr>
              <a:spcBef>
                <a:spcPct val="0"/>
              </a:spcBef>
              <a:defRPr/>
            </a:pPr>
            <a:r>
              <a:rPr lang="en-US" altLang="en-US" sz="2200" b="0" dirty="0" err="1">
                <a:solidFill>
                  <a:srgbClr val="FFFFFF"/>
                </a:solidFill>
                <a:latin typeface="Arial" panose="020B0604020202020204" pitchFamily="34" charset="0"/>
              </a:rPr>
              <a:t>Gobernar</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administrar</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bien</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su</a:t>
            </a:r>
            <a:r>
              <a:rPr lang="en-US" altLang="en-US" sz="2200" b="0" dirty="0">
                <a:solidFill>
                  <a:srgbClr val="FFFFFF"/>
                </a:solidFill>
                <a:latin typeface="Arial" panose="020B0604020202020204" pitchFamily="34" charset="0"/>
              </a:rPr>
              <a:t> casa, con </a:t>
            </a:r>
            <a:r>
              <a:rPr lang="en-US" altLang="en-US" sz="2200" dirty="0" err="1">
                <a:solidFill>
                  <a:srgbClr val="FFFFFF"/>
                </a:solidFill>
                <a:latin typeface="Arial" panose="020B0604020202020204" pitchFamily="34" charset="0"/>
              </a:rPr>
              <a:t>dignidad</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(I Tim 3:4,5)</a:t>
            </a:r>
          </a:p>
          <a:p>
            <a:pPr>
              <a:spcBef>
                <a:spcPct val="0"/>
              </a:spcBef>
              <a:defRPr/>
            </a:pPr>
            <a:r>
              <a:rPr lang="en-US" altLang="en-US" sz="2200" dirty="0">
                <a:solidFill>
                  <a:srgbClr val="FFFFFF"/>
                </a:solidFill>
                <a:latin typeface="Arial" panose="020B0604020202020204" pitchFamily="34" charset="0"/>
              </a:rPr>
              <a:t>No </a:t>
            </a:r>
            <a:r>
              <a:rPr lang="en-US" altLang="en-US" sz="2200" dirty="0" err="1">
                <a:solidFill>
                  <a:srgbClr val="FFFFFF"/>
                </a:solidFill>
                <a:latin typeface="Arial" panose="020B0604020202020204" pitchFamily="34" charset="0"/>
              </a:rPr>
              <a:t>exasperar</a:t>
            </a:r>
            <a:r>
              <a:rPr lang="en-US" altLang="en-US" sz="2200" dirty="0">
                <a:solidFill>
                  <a:srgbClr val="FFFFFF"/>
                </a:solidFill>
                <a:latin typeface="Arial" panose="020B0604020202020204" pitchFamily="34" charset="0"/>
              </a:rPr>
              <a:t> a </a:t>
            </a:r>
            <a:r>
              <a:rPr lang="en-US" altLang="en-US" sz="2200" b="0" dirty="0" err="1">
                <a:solidFill>
                  <a:srgbClr val="FFFFFF"/>
                </a:solidFill>
                <a:latin typeface="Arial" panose="020B0604020202020204" pitchFamily="34" charset="0"/>
              </a:rPr>
              <a:t>sus</a:t>
            </a:r>
            <a:r>
              <a:rPr lang="en-US" altLang="en-US" sz="2200" b="0" dirty="0">
                <a:solidFill>
                  <a:srgbClr val="FFFFFF"/>
                </a:solidFill>
                <a:latin typeface="Arial" panose="020B0604020202020204" pitchFamily="34" charset="0"/>
              </a:rPr>
              <a:t> </a:t>
            </a:r>
            <a:r>
              <a:rPr lang="en-US" altLang="en-US" sz="2200" b="0" dirty="0" err="1">
                <a:solidFill>
                  <a:srgbClr val="FFFFFF"/>
                </a:solidFill>
                <a:latin typeface="Arial" panose="020B0604020202020204" pitchFamily="34" charset="0"/>
              </a:rPr>
              <a:t>hijos</a:t>
            </a:r>
            <a:r>
              <a:rPr lang="en-US" altLang="en-US" sz="2200" b="0" dirty="0">
                <a:solidFill>
                  <a:srgbClr val="FFFFFF"/>
                </a:solidFill>
                <a:latin typeface="Arial" panose="020B0604020202020204" pitchFamily="34" charset="0"/>
              </a:rPr>
              <a:t> </a:t>
            </a:r>
            <a:r>
              <a:rPr lang="en-US" altLang="en-US" sz="2200" dirty="0" err="1">
                <a:solidFill>
                  <a:srgbClr val="FFFFFF"/>
                </a:solidFill>
                <a:latin typeface="Arial" panose="020B0604020202020204" pitchFamily="34" charset="0"/>
              </a:rPr>
              <a:t>ni</a:t>
            </a:r>
            <a:r>
              <a:rPr lang="en-US" altLang="en-US" sz="2200" dirty="0">
                <a:solidFill>
                  <a:srgbClr val="FFFFFF"/>
                </a:solidFill>
                <a:latin typeface="Arial" panose="020B0604020202020204" pitchFamily="34" charset="0"/>
              </a:rPr>
              <a:t> </a:t>
            </a:r>
            <a:r>
              <a:rPr lang="en-US" altLang="en-US" sz="2200">
                <a:solidFill>
                  <a:srgbClr val="FFFFFF"/>
                </a:solidFill>
                <a:latin typeface="Arial" panose="020B0604020202020204" pitchFamily="34" charset="0"/>
              </a:rPr>
              <a:t>desalentarlos</a:t>
            </a:r>
            <a:r>
              <a:rPr lang="en-US" altLang="en-US" sz="2200" dirty="0">
                <a:solidFill>
                  <a:srgbClr val="FFFFFF"/>
                </a:solidFill>
                <a:latin typeface="Arial" panose="020B0604020202020204" pitchFamily="34" charset="0"/>
              </a:rPr>
              <a:t> </a:t>
            </a:r>
            <a:r>
              <a:rPr lang="en-US" altLang="en-US" sz="2200" b="0" dirty="0">
                <a:solidFill>
                  <a:srgbClr val="FFFFFF"/>
                </a:solidFill>
                <a:latin typeface="Arial" panose="020B0604020202020204" pitchFamily="34" charset="0"/>
              </a:rPr>
              <a:t>(Col 3:21)</a:t>
            </a:r>
          </a:p>
          <a:p>
            <a:pPr>
              <a:spcBef>
                <a:spcPct val="0"/>
              </a:spcBef>
              <a:defRPr/>
            </a:pPr>
            <a:r>
              <a:rPr lang="en-US" altLang="en-US" sz="2200" i="1" u="sng" dirty="0" err="1">
                <a:solidFill>
                  <a:srgbClr val="FFFFFF"/>
                </a:solidFill>
                <a:latin typeface="Arial" panose="020B0604020202020204" pitchFamily="34" charset="0"/>
              </a:rPr>
              <a:t>Criar</a:t>
            </a:r>
            <a:r>
              <a:rPr lang="en-US" altLang="en-US" sz="2200" i="1" u="sng" dirty="0">
                <a:solidFill>
                  <a:srgbClr val="FFFFFF"/>
                </a:solidFill>
                <a:latin typeface="Arial" panose="020B0604020202020204" pitchFamily="34" charset="0"/>
              </a:rPr>
              <a:t>, </a:t>
            </a:r>
            <a:r>
              <a:rPr lang="en-US" altLang="en-US" sz="2200" i="1" u="sng" dirty="0" err="1">
                <a:solidFill>
                  <a:srgbClr val="FFFFFF"/>
                </a:solidFill>
                <a:latin typeface="Arial" panose="020B0604020202020204" pitchFamily="34" charset="0"/>
              </a:rPr>
              <a:t>disciplinar</a:t>
            </a:r>
            <a:r>
              <a:rPr lang="en-US" altLang="en-US" sz="2200" i="1" u="sng" dirty="0">
                <a:solidFill>
                  <a:srgbClr val="FFFFFF"/>
                </a:solidFill>
                <a:latin typeface="Arial" panose="020B0604020202020204" pitchFamily="34" charset="0"/>
              </a:rPr>
              <a:t>, </a:t>
            </a:r>
            <a:r>
              <a:rPr lang="en-US" altLang="en-US" sz="2200" i="1" u="sng" dirty="0" err="1">
                <a:solidFill>
                  <a:srgbClr val="FFFFFF"/>
                </a:solidFill>
                <a:latin typeface="Arial" panose="020B0604020202020204" pitchFamily="34" charset="0"/>
              </a:rPr>
              <a:t>amonestar</a:t>
            </a:r>
            <a:r>
              <a:rPr lang="en-US" altLang="en-US" sz="2200" i="1" u="sng" dirty="0">
                <a:solidFill>
                  <a:srgbClr val="FFFFFF"/>
                </a:solidFill>
                <a:latin typeface="Arial" panose="020B0604020202020204" pitchFamily="34" charset="0"/>
              </a:rPr>
              <a:t> </a:t>
            </a:r>
            <a:r>
              <a:rPr lang="en-US" altLang="en-US" sz="2200" b="0" i="1" u="sng" dirty="0">
                <a:solidFill>
                  <a:srgbClr val="FFFFFF"/>
                </a:solidFill>
                <a:latin typeface="Arial" panose="020B0604020202020204" pitchFamily="34" charset="0"/>
              </a:rPr>
              <a:t>a </a:t>
            </a:r>
            <a:r>
              <a:rPr lang="en-US" altLang="en-US" sz="2200" b="0" i="1" u="sng" dirty="0" err="1">
                <a:solidFill>
                  <a:srgbClr val="FFFFFF"/>
                </a:solidFill>
                <a:latin typeface="Arial" panose="020B0604020202020204" pitchFamily="34" charset="0"/>
              </a:rPr>
              <a:t>sus</a:t>
            </a:r>
            <a:r>
              <a:rPr lang="en-US" altLang="en-US" sz="2200" b="0" i="1" u="sng" dirty="0">
                <a:solidFill>
                  <a:srgbClr val="FFFFFF"/>
                </a:solidFill>
                <a:latin typeface="Arial" panose="020B0604020202020204" pitchFamily="34" charset="0"/>
              </a:rPr>
              <a:t> </a:t>
            </a:r>
            <a:r>
              <a:rPr lang="en-US" altLang="en-US" sz="2200" b="0" i="1" u="sng" dirty="0" err="1">
                <a:solidFill>
                  <a:srgbClr val="FFFFFF"/>
                </a:solidFill>
                <a:latin typeface="Arial" panose="020B0604020202020204" pitchFamily="34" charset="0"/>
              </a:rPr>
              <a:t>hijos</a:t>
            </a:r>
            <a:r>
              <a:rPr lang="en-US" altLang="en-US" sz="2200" b="0" i="1" u="sng" dirty="0">
                <a:solidFill>
                  <a:srgbClr val="FFFFFF"/>
                </a:solidFill>
                <a:latin typeface="Arial" panose="020B0604020202020204" pitchFamily="34" charset="0"/>
              </a:rPr>
              <a:t> (</a:t>
            </a:r>
            <a:r>
              <a:rPr lang="en-US" altLang="en-US" sz="2200" b="0" i="1" u="sng" dirty="0" err="1">
                <a:solidFill>
                  <a:srgbClr val="FFFFFF"/>
                </a:solidFill>
                <a:latin typeface="Arial" panose="020B0604020202020204" pitchFamily="34" charset="0"/>
              </a:rPr>
              <a:t>Ef</a:t>
            </a:r>
            <a:r>
              <a:rPr lang="en-US" altLang="en-US" sz="2200" b="0" i="1" u="sng" dirty="0">
                <a:solidFill>
                  <a:srgbClr val="FFFFFF"/>
                </a:solidFill>
                <a:latin typeface="Arial" panose="020B0604020202020204" pitchFamily="34" charset="0"/>
              </a:rPr>
              <a:t> 6:4)</a:t>
            </a:r>
          </a:p>
        </p:txBody>
      </p:sp>
      <p:sp>
        <p:nvSpPr>
          <p:cNvPr id="6" name="Rounded Rectangular Callout 15">
            <a:extLst>
              <a:ext uri="{FF2B5EF4-FFF2-40B4-BE49-F238E27FC236}">
                <a16:creationId xmlns:a16="http://schemas.microsoft.com/office/drawing/2014/main" xmlns="" id="{19456D4D-FD0D-4215-AAF2-24A3A258B42C}"/>
              </a:ext>
            </a:extLst>
          </p:cNvPr>
          <p:cNvSpPr/>
          <p:nvPr/>
        </p:nvSpPr>
        <p:spPr>
          <a:xfrm>
            <a:off x="8567278" y="5232400"/>
            <a:ext cx="3625516" cy="1480760"/>
          </a:xfrm>
          <a:prstGeom prst="wedgeRoundRectCallout">
            <a:avLst>
              <a:gd name="adj1" fmla="val 23143"/>
              <a:gd name="adj2" fmla="val 50684"/>
              <a:gd name="adj3" fmla="val 166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2400" b="1" dirty="0">
                <a:solidFill>
                  <a:srgbClr val="FFFFFF"/>
                </a:solidFill>
              </a:rPr>
              <a:t>La enseñanza clave es el carácter requerido, no la </a:t>
            </a:r>
            <a:r>
              <a:rPr lang="en-US" altLang="en-US" sz="2400" b="1" dirty="0" err="1">
                <a:solidFill>
                  <a:srgbClr val="FFFFFF"/>
                </a:solidFill>
              </a:rPr>
              <a:t>imposición</a:t>
            </a:r>
            <a:r>
              <a:rPr lang="en-US" altLang="en-US" sz="2400" b="1" dirty="0">
                <a:solidFill>
                  <a:srgbClr val="FFFFFF"/>
                </a:solidFill>
              </a:rPr>
              <a:t> (por edicto) de la </a:t>
            </a:r>
            <a:r>
              <a:rPr lang="en-US" altLang="en-US" sz="2400" b="1" dirty="0" err="1">
                <a:solidFill>
                  <a:srgbClr val="FFFFFF"/>
                </a:solidFill>
              </a:rPr>
              <a:t>posición</a:t>
            </a:r>
            <a:r>
              <a:rPr lang="en-US" altLang="en-US" sz="2400" b="1" dirty="0">
                <a:solidFill>
                  <a:srgbClr val="FFFFFF"/>
                </a:solidFill>
              </a:rPr>
              <a:t>.</a:t>
            </a:r>
          </a:p>
        </p:txBody>
      </p:sp>
      <p:sp>
        <p:nvSpPr>
          <p:cNvPr id="4" name="TextBox 3"/>
          <p:cNvSpPr txBox="1"/>
          <p:nvPr/>
        </p:nvSpPr>
        <p:spPr>
          <a:xfrm>
            <a:off x="7835771" y="777240"/>
            <a:ext cx="4203522" cy="3046988"/>
          </a:xfrm>
          <a:prstGeom prst="rect">
            <a:avLst/>
          </a:prstGeom>
          <a:solidFill>
            <a:schemeClr val="accent6"/>
          </a:solidFill>
          <a:ln>
            <a:solidFill>
              <a:srgbClr val="FFFF00"/>
            </a:solidFill>
          </a:ln>
        </p:spPr>
        <p:txBody>
          <a:bodyPr wrap="square" rtlCol="0">
            <a:spAutoFit/>
          </a:bodyPr>
          <a:lstStyle/>
          <a:p>
            <a:pPr algn="ctr"/>
            <a:r>
              <a:rPr lang="es-ES" sz="2400" b="1" dirty="0">
                <a:solidFill>
                  <a:srgbClr val="FFFFFF"/>
                </a:solidFill>
                <a:latin typeface="Arial Narrow" panose="020B0606020202030204" pitchFamily="34" charset="0"/>
              </a:rPr>
              <a:t>Características masculinas útiles</a:t>
            </a:r>
          </a:p>
          <a:p>
            <a:pPr algn="ctr"/>
            <a:endParaRPr lang="es-ES" sz="2400" dirty="0">
              <a:solidFill>
                <a:srgbClr val="FFFFFF"/>
              </a:solidFill>
              <a:latin typeface="Arial Narrow" panose="020B0606020202030204" pitchFamily="34" charset="0"/>
            </a:endParaRP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Fuerza</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Conocimiento y aptitudes</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Iniciativa, establecimiento de metas y planificación</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Valentía</a:t>
            </a:r>
          </a:p>
          <a:p>
            <a:pPr marL="342900" indent="-342900">
              <a:buFont typeface="Arial" panose="020B0604020202020204" pitchFamily="34" charset="0"/>
              <a:buChar char="•"/>
            </a:pPr>
            <a:r>
              <a:rPr lang="es-ES" sz="2400" dirty="0">
                <a:solidFill>
                  <a:srgbClr val="FFFFFF"/>
                </a:solidFill>
                <a:latin typeface="Arial Narrow" panose="020B0606020202030204" pitchFamily="34" charset="0"/>
              </a:rPr>
              <a:t>Dominio propio</a:t>
            </a:r>
            <a:endParaRPr lang="en-US" sz="240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163686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l" eaLnBrk="1" hangingPunct="1">
              <a:defRPr/>
            </a:pPr>
            <a:fld id="{71DD8F8D-B20C-4216-8F92-6678BEEAD3D3}" type="slidenum">
              <a:rPr lang="en-US" sz="1600">
                <a:solidFill>
                  <a:srgbClr val="FFFFFF"/>
                </a:solidFill>
              </a:rPr>
              <a:pPr algn="l" eaLnBrk="1" hangingPunct="1">
                <a:defRPr/>
              </a:pPr>
              <a:t>66</a:t>
            </a:fld>
            <a:endParaRPr lang="en-US" sz="1600">
              <a:solidFill>
                <a:srgbClr val="FFFFFF"/>
              </a:solidFill>
            </a:endParaRPr>
          </a:p>
        </p:txBody>
      </p:sp>
      <p:sp>
        <p:nvSpPr>
          <p:cNvPr id="90115" name="Rectangle 3"/>
          <p:cNvSpPr>
            <a:spLocks noGrp="1" noChangeArrowheads="1"/>
          </p:cNvSpPr>
          <p:nvPr>
            <p:ph type="title"/>
          </p:nvPr>
        </p:nvSpPr>
        <p:spPr>
          <a:xfrm>
            <a:off x="1524794" y="76200"/>
            <a:ext cx="9144000" cy="609600"/>
          </a:xfrm>
        </p:spPr>
        <p:txBody>
          <a:bodyPr/>
          <a:lstStyle/>
          <a:p>
            <a:pPr rtl="0" eaLnBrk="1" hangingPunct="1"/>
            <a:r>
              <a:rPr lang="en-US" dirty="0" err="1" smtClean="0"/>
              <a:t>Ser</a:t>
            </a:r>
            <a:r>
              <a:rPr lang="en-US" dirty="0" smtClean="0"/>
              <a:t> </a:t>
            </a:r>
            <a:r>
              <a:rPr lang="en-US" dirty="0" err="1" smtClean="0"/>
              <a:t>cabeza</a:t>
            </a:r>
            <a:r>
              <a:rPr lang="en-US" dirty="0" smtClean="0"/>
              <a:t> </a:t>
            </a:r>
            <a:r>
              <a:rPr lang="en-US" dirty="0" err="1"/>
              <a:t>en</a:t>
            </a:r>
            <a:r>
              <a:rPr lang="en-US" dirty="0"/>
              <a:t> el </a:t>
            </a:r>
            <a:r>
              <a:rPr lang="en-US" dirty="0" err="1"/>
              <a:t>hogar</a:t>
            </a:r>
            <a:r>
              <a:rPr lang="en-US" dirty="0"/>
              <a:t>: </a:t>
            </a:r>
            <a:r>
              <a:rPr lang="en-US" dirty="0" err="1"/>
              <a:t>resumen</a:t>
            </a:r>
            <a:endParaRPr lang="en-US" dirty="0"/>
          </a:p>
        </p:txBody>
      </p:sp>
      <p:sp>
        <p:nvSpPr>
          <p:cNvPr id="90116" name="Rectangle 4"/>
          <p:cNvSpPr>
            <a:spLocks noGrp="1" noChangeArrowheads="1"/>
          </p:cNvSpPr>
          <p:nvPr>
            <p:ph type="body" idx="1"/>
          </p:nvPr>
        </p:nvSpPr>
        <p:spPr>
          <a:xfrm>
            <a:off x="438676" y="914400"/>
            <a:ext cx="11042918" cy="5791200"/>
          </a:xfrm>
        </p:spPr>
        <p:txBody>
          <a:bodyPr/>
          <a:lstStyle/>
          <a:p>
            <a:pPr marL="461963" indent="-461963" eaLnBrk="1" hangingPunct="1">
              <a:lnSpc>
                <a:spcPct val="90000"/>
              </a:lnSpc>
              <a:buFontTx/>
              <a:buAutoNum type="arabicPeriod"/>
            </a:pPr>
            <a:r>
              <a:rPr lang="en-US" sz="3200" dirty="0" err="1"/>
              <a:t>S</a:t>
            </a:r>
            <a:r>
              <a:rPr lang="en-US" sz="3200" dirty="0" err="1"/>
              <a:t>er</a:t>
            </a:r>
            <a:r>
              <a:rPr lang="en-US" sz="3200" dirty="0"/>
              <a:t> </a:t>
            </a:r>
            <a:r>
              <a:rPr lang="en-US" sz="3200" dirty="0" err="1"/>
              <a:t>cabeza</a:t>
            </a:r>
            <a:r>
              <a:rPr lang="en-US" sz="3200" dirty="0"/>
              <a:t> </a:t>
            </a:r>
            <a:r>
              <a:rPr lang="en-US" sz="3200" dirty="0" err="1"/>
              <a:t>es</a:t>
            </a:r>
            <a:r>
              <a:rPr lang="en-US" sz="3200" dirty="0"/>
              <a:t> </a:t>
            </a:r>
            <a:r>
              <a:rPr lang="en-US" sz="3200" dirty="0" err="1"/>
              <a:t>ilustrado</a:t>
            </a:r>
            <a:r>
              <a:rPr lang="en-US" sz="3200" dirty="0"/>
              <a:t> </a:t>
            </a:r>
            <a:r>
              <a:rPr lang="en-US" sz="3200" dirty="0"/>
              <a:t>y </a:t>
            </a:r>
            <a:r>
              <a:rPr lang="en-US" sz="3200" dirty="0" err="1"/>
              <a:t>definido</a:t>
            </a:r>
            <a:r>
              <a:rPr lang="en-US" sz="3200" dirty="0"/>
              <a:t> </a:t>
            </a:r>
            <a:r>
              <a:rPr lang="en-US" sz="3200" dirty="0"/>
              <a:t>por Cristo: en relación con Dios el Padre y con la iglesia.</a:t>
            </a:r>
          </a:p>
          <a:p>
            <a:pPr marL="461963" indent="-461963" eaLnBrk="1" hangingPunct="1">
              <a:lnSpc>
                <a:spcPct val="90000"/>
              </a:lnSpc>
              <a:buFontTx/>
              <a:buAutoNum type="arabicPeriod"/>
            </a:pPr>
            <a:r>
              <a:rPr lang="en-US" sz="3200" dirty="0"/>
              <a:t>El liderazgo (en el </a:t>
            </a:r>
            <a:r>
              <a:rPr lang="en-US" sz="3200" dirty="0" err="1"/>
              <a:t>reino</a:t>
            </a:r>
            <a:r>
              <a:rPr lang="en-US" sz="3200" dirty="0"/>
              <a:t>) es un acto de servicio, no simplemente una posición de honor o privilegio.</a:t>
            </a:r>
          </a:p>
          <a:p>
            <a:pPr marL="461963" indent="-461963" eaLnBrk="1" hangingPunct="1">
              <a:lnSpc>
                <a:spcPct val="90000"/>
              </a:lnSpc>
              <a:buFontTx/>
              <a:buAutoNum type="arabicPeriod"/>
            </a:pPr>
            <a:r>
              <a:rPr lang="en-US" sz="3200" dirty="0" err="1"/>
              <a:t>Ser</a:t>
            </a:r>
            <a:r>
              <a:rPr lang="en-US" sz="3200" dirty="0"/>
              <a:t> </a:t>
            </a:r>
            <a:r>
              <a:rPr lang="en-US" sz="3200" dirty="0" err="1"/>
              <a:t>cabeza</a:t>
            </a:r>
            <a:r>
              <a:rPr lang="en-US" sz="3200" dirty="0"/>
              <a:t> </a:t>
            </a:r>
            <a:r>
              <a:rPr lang="en-US" sz="3200" dirty="0"/>
              <a:t>en el </a:t>
            </a:r>
            <a:r>
              <a:rPr lang="en-US" sz="3200" dirty="0" err="1"/>
              <a:t>hogar</a:t>
            </a:r>
            <a:r>
              <a:rPr lang="en-US" sz="3200" dirty="0"/>
              <a:t> </a:t>
            </a:r>
            <a:r>
              <a:rPr lang="en-US" sz="3200" dirty="0"/>
              <a:t>requiere un carácter piadoso.</a:t>
            </a:r>
          </a:p>
          <a:p>
            <a:pPr marL="461963" indent="-461963" eaLnBrk="1" hangingPunct="1">
              <a:lnSpc>
                <a:spcPct val="90000"/>
              </a:lnSpc>
              <a:buFontTx/>
              <a:buAutoNum type="arabicPeriod"/>
            </a:pPr>
            <a:r>
              <a:rPr lang="en-US" sz="3200" dirty="0"/>
              <a:t>La </a:t>
            </a:r>
            <a:r>
              <a:rPr lang="en-US" sz="3200" dirty="0"/>
              <a:t>meta </a:t>
            </a:r>
            <a:r>
              <a:rPr lang="en-US" sz="3200" dirty="0"/>
              <a:t>del liderazgo de familia es la salvación de los miembros de la familia.</a:t>
            </a:r>
          </a:p>
          <a:p>
            <a:pPr marL="461963" indent="-461963" eaLnBrk="1" hangingPunct="1">
              <a:lnSpc>
                <a:spcPct val="90000"/>
              </a:lnSpc>
              <a:buFontTx/>
              <a:buAutoNum type="arabicPeriod"/>
            </a:pPr>
            <a:r>
              <a:rPr lang="en-US" sz="3200" dirty="0"/>
              <a:t>El liderazgo requiere evaluación y planificación a largo </a:t>
            </a:r>
            <a:r>
              <a:rPr lang="en-US" sz="3200" dirty="0" err="1"/>
              <a:t>plazo</a:t>
            </a:r>
            <a:r>
              <a:rPr lang="en-US" sz="3200" dirty="0"/>
              <a:t> </a:t>
            </a:r>
            <a:r>
              <a:rPr lang="en-US" sz="3200" dirty="0"/>
              <a:t>que </a:t>
            </a:r>
            <a:r>
              <a:rPr lang="en-US" sz="3200" dirty="0" err="1"/>
              <a:t>conducen</a:t>
            </a:r>
            <a:r>
              <a:rPr lang="en-US" sz="3200" dirty="0"/>
              <a:t> </a:t>
            </a:r>
            <a:r>
              <a:rPr lang="en-US" sz="3200" dirty="0"/>
              <a:t>a decisiones/acciones tácticas.</a:t>
            </a:r>
          </a:p>
          <a:p>
            <a:pPr marL="461963" indent="-461963" eaLnBrk="1" hangingPunct="1">
              <a:lnSpc>
                <a:spcPct val="90000"/>
              </a:lnSpc>
              <a:buFontTx/>
              <a:buAutoNum type="arabicPeriod"/>
            </a:pPr>
            <a:r>
              <a:rPr lang="en-US" sz="3200" dirty="0"/>
              <a:t>Se deben desarrollar la espiritualidad, el altruismo y las </a:t>
            </a:r>
            <a:r>
              <a:rPr lang="en-US" sz="3200" dirty="0"/>
              <a:t>aptitudes </a:t>
            </a:r>
            <a:r>
              <a:rPr lang="en-US" sz="3200" dirty="0"/>
              <a:t>para poder dirigir una familia de manera eficaz.</a:t>
            </a:r>
          </a:p>
        </p:txBody>
      </p:sp>
    </p:spTree>
    <p:extLst>
      <p:ext uri="{BB962C8B-B14F-4D97-AF65-F5344CB8AC3E}">
        <p14:creationId xmlns:p14="http://schemas.microsoft.com/office/powerpoint/2010/main" val="15199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0116">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0116">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0116">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0116">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0116">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11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0116">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rtl="0" eaLnBrk="1" hangingPunct="1"/>
            <a:r>
              <a:rPr lang="en-US" dirty="0" err="1" smtClean="0"/>
              <a:t>Cabeza</a:t>
            </a:r>
            <a:r>
              <a:rPr lang="en-US" dirty="0" smtClean="0"/>
              <a:t> </a:t>
            </a:r>
            <a:r>
              <a:rPr lang="en-US" dirty="0" err="1" smtClean="0"/>
              <a:t>como</a:t>
            </a:r>
            <a:r>
              <a:rPr lang="en-US" dirty="0" smtClean="0"/>
              <a:t> Cristo</a:t>
            </a:r>
            <a:endParaRPr lang="en-US" dirty="0"/>
          </a:p>
        </p:txBody>
      </p:sp>
      <p:sp>
        <p:nvSpPr>
          <p:cNvPr id="44038" name="Rectangle 3"/>
          <p:cNvSpPr>
            <a:spLocks noGrp="1" noChangeArrowheads="1"/>
          </p:cNvSpPr>
          <p:nvPr>
            <p:ph type="body" idx="1"/>
          </p:nvPr>
        </p:nvSpPr>
        <p:spPr>
          <a:xfrm>
            <a:off x="884714" y="685800"/>
            <a:ext cx="10698480" cy="5943600"/>
          </a:xfrm>
        </p:spPr>
        <p:txBody>
          <a:bodyPr/>
          <a:lstStyle/>
          <a:p>
            <a:pPr marL="270510" indent="-270510" eaLnBrk="1" hangingPunct="1">
              <a:spcAft>
                <a:spcPts val="1800"/>
              </a:spcAft>
              <a:buNone/>
            </a:pPr>
            <a:r>
              <a:rPr lang="en-US" sz="2800" dirty="0">
                <a:solidFill>
                  <a:srgbClr val="FFFF00"/>
                </a:solidFill>
              </a:rPr>
              <a:t>[</a:t>
            </a:r>
            <a:r>
              <a:rPr lang="en-US" sz="2800" dirty="0" err="1">
                <a:solidFill>
                  <a:srgbClr val="FFFF00"/>
                </a:solidFill>
              </a:rPr>
              <a:t>Sólo</a:t>
            </a:r>
            <a:r>
              <a:rPr lang="en-US" sz="2800" dirty="0">
                <a:solidFill>
                  <a:srgbClr val="FFFF00"/>
                </a:solidFill>
              </a:rPr>
              <a:t>] mediante la </a:t>
            </a:r>
            <a:r>
              <a:rPr lang="en-US" sz="2800" dirty="0" err="1">
                <a:solidFill>
                  <a:srgbClr val="FFFF00"/>
                </a:solidFill>
              </a:rPr>
              <a:t>sujeción</a:t>
            </a:r>
            <a:r>
              <a:rPr lang="en-US" sz="2800" dirty="0">
                <a:solidFill>
                  <a:srgbClr val="FFFF00"/>
                </a:solidFill>
              </a:rPr>
              <a:t> </a:t>
            </a:r>
            <a:r>
              <a:rPr lang="en-US" sz="2800" dirty="0" err="1">
                <a:solidFill>
                  <a:srgbClr val="FFFF00"/>
                </a:solidFill>
              </a:rPr>
              <a:t>es</a:t>
            </a:r>
            <a:r>
              <a:rPr lang="en-US" sz="2800" dirty="0">
                <a:solidFill>
                  <a:srgbClr val="FFFF00"/>
                </a:solidFill>
              </a:rPr>
              <a:t> </a:t>
            </a:r>
            <a:r>
              <a:rPr lang="en-US" sz="2800" dirty="0" err="1">
                <a:solidFill>
                  <a:srgbClr val="FFFF00"/>
                </a:solidFill>
              </a:rPr>
              <a:t>posible</a:t>
            </a:r>
            <a:r>
              <a:rPr lang="en-US" sz="2800" dirty="0">
                <a:solidFill>
                  <a:srgbClr val="FFFF00"/>
                </a:solidFill>
              </a:rPr>
              <a:t> que </a:t>
            </a:r>
            <a:r>
              <a:rPr lang="en-US" sz="2800" dirty="0" err="1">
                <a:solidFill>
                  <a:srgbClr val="FFFF00"/>
                </a:solidFill>
              </a:rPr>
              <a:t>haya</a:t>
            </a:r>
            <a:r>
              <a:rPr lang="en-US" sz="2800" dirty="0">
                <a:solidFill>
                  <a:srgbClr val="FFFF00"/>
                </a:solidFill>
              </a:rPr>
              <a:t> </a:t>
            </a:r>
            <a:r>
              <a:rPr lang="en-US" sz="2800" dirty="0" err="1">
                <a:solidFill>
                  <a:srgbClr val="FFFF00"/>
                </a:solidFill>
              </a:rPr>
              <a:t>cabeza</a:t>
            </a:r>
            <a:r>
              <a:rPr lang="en-US" sz="2800" dirty="0">
                <a:solidFill>
                  <a:srgbClr val="FFFF00"/>
                </a:solidFill>
              </a:rPr>
              <a:t> </a:t>
            </a:r>
            <a:r>
              <a:rPr lang="en-US" sz="2800" dirty="0">
                <a:solidFill>
                  <a:srgbClr val="FFFF00"/>
                </a:solidFill>
              </a:rPr>
              <a:t>(</a:t>
            </a:r>
            <a:r>
              <a:rPr lang="en-US" sz="2800" dirty="0" err="1">
                <a:solidFill>
                  <a:srgbClr val="FFFF00"/>
                </a:solidFill>
              </a:rPr>
              <a:t>Ef</a:t>
            </a:r>
            <a:r>
              <a:rPr lang="en-US" sz="2800" dirty="0">
                <a:solidFill>
                  <a:srgbClr val="FFFF00"/>
                </a:solidFill>
              </a:rPr>
              <a:t> </a:t>
            </a:r>
            <a:r>
              <a:rPr lang="en-US" sz="2800" dirty="0">
                <a:solidFill>
                  <a:srgbClr val="FFFF00"/>
                </a:solidFill>
              </a:rPr>
              <a:t>5:22-33)</a:t>
            </a:r>
          </a:p>
          <a:p>
            <a:pPr marL="270510" indent="-270510" eaLnBrk="1" hangingPunct="1">
              <a:spcAft>
                <a:spcPts val="1800"/>
              </a:spcAft>
            </a:pPr>
            <a:r>
              <a:rPr lang="en-US" sz="2800" dirty="0">
                <a:cs typeface="Times New Roman" pitchFamily="18" charset="0"/>
              </a:rPr>
              <a:t>“</a:t>
            </a:r>
            <a:r>
              <a:rPr lang="es-ES" sz="2800" dirty="0">
                <a:cs typeface="Times New Roman" pitchFamily="18" charset="0"/>
              </a:rPr>
              <a:t>Las mujeres estén sometidas a sus propios maridos como al Señor</a:t>
            </a:r>
            <a:r>
              <a:rPr lang="en-US" sz="2800" dirty="0">
                <a:cs typeface="Times New Roman" pitchFamily="18" charset="0"/>
              </a:rPr>
              <a:t>” </a:t>
            </a:r>
            <a:r>
              <a:rPr lang="en-US" sz="2800" dirty="0">
                <a:cs typeface="Times New Roman" pitchFamily="18" charset="0"/>
              </a:rPr>
              <a:t>(v 22)</a:t>
            </a:r>
          </a:p>
          <a:p>
            <a:pPr marL="270510" indent="-270510" eaLnBrk="1" hangingPunct="1">
              <a:spcAft>
                <a:spcPts val="1800"/>
              </a:spcAft>
            </a:pPr>
            <a:r>
              <a:rPr lang="en-US" sz="2800" dirty="0">
                <a:cs typeface="Times New Roman" pitchFamily="18" charset="0"/>
              </a:rPr>
              <a:t>“</a:t>
            </a:r>
            <a:r>
              <a:rPr lang="es-ES" sz="2800" dirty="0">
                <a:cs typeface="Times New Roman" pitchFamily="18" charset="0"/>
              </a:rPr>
              <a:t>Pero así como la iglesia está sujeta a Cristo, también las mujeres deben estarlo a sus maridos en </a:t>
            </a:r>
            <a:r>
              <a:rPr lang="es-ES" sz="2800" dirty="0">
                <a:cs typeface="Times New Roman" pitchFamily="18" charset="0"/>
              </a:rPr>
              <a:t>todo</a:t>
            </a:r>
            <a:r>
              <a:rPr lang="en-US" sz="2800" dirty="0">
                <a:cs typeface="Times New Roman" pitchFamily="18" charset="0"/>
              </a:rPr>
              <a:t>” </a:t>
            </a:r>
            <a:r>
              <a:rPr lang="en-US" sz="2800" dirty="0"/>
              <a:t>(</a:t>
            </a:r>
            <a:r>
              <a:rPr lang="en-US" sz="2800" dirty="0"/>
              <a:t>v 24)</a:t>
            </a:r>
          </a:p>
          <a:p>
            <a:pPr marL="270510" indent="-270510" eaLnBrk="1" hangingPunct="1">
              <a:spcAft>
                <a:spcPts val="1800"/>
              </a:spcAft>
            </a:pPr>
            <a:r>
              <a:rPr lang="en-US" sz="2800" dirty="0">
                <a:cs typeface="Times New Roman" pitchFamily="18" charset="0"/>
              </a:rPr>
              <a:t>“…y que la </a:t>
            </a:r>
            <a:r>
              <a:rPr lang="en-US" sz="2800" dirty="0" err="1">
                <a:cs typeface="Times New Roman" pitchFamily="18" charset="0"/>
              </a:rPr>
              <a:t>esposa</a:t>
            </a:r>
            <a:r>
              <a:rPr lang="en-US" sz="2800" dirty="0">
                <a:cs typeface="Times New Roman" pitchFamily="18" charset="0"/>
              </a:rPr>
              <a:t> </a:t>
            </a:r>
            <a:r>
              <a:rPr lang="en-US" sz="2800" dirty="0" err="1">
                <a:cs typeface="Times New Roman" pitchFamily="18" charset="0"/>
              </a:rPr>
              <a:t>respete</a:t>
            </a:r>
            <a:r>
              <a:rPr lang="en-US" sz="2800" dirty="0">
                <a:cs typeface="Times New Roman" pitchFamily="18" charset="0"/>
              </a:rPr>
              <a:t> </a:t>
            </a:r>
            <a:r>
              <a:rPr lang="en-US" sz="2800" dirty="0">
                <a:cs typeface="Times New Roman" pitchFamily="18" charset="0"/>
              </a:rPr>
              <a:t>a su </a:t>
            </a:r>
            <a:r>
              <a:rPr lang="en-US" sz="2800" dirty="0" err="1">
                <a:cs typeface="Times New Roman" pitchFamily="18" charset="0"/>
              </a:rPr>
              <a:t>marido</a:t>
            </a:r>
            <a:r>
              <a:rPr lang="en-US" sz="2800" dirty="0">
                <a:cs typeface="Times New Roman" pitchFamily="18" charset="0"/>
              </a:rPr>
              <a:t>” </a:t>
            </a:r>
            <a:r>
              <a:rPr lang="en-US" sz="2800" dirty="0"/>
              <a:t>(v 33</a:t>
            </a:r>
            <a:r>
              <a:rPr lang="en-US" sz="2800" dirty="0"/>
              <a:t>)</a:t>
            </a:r>
          </a:p>
          <a:p>
            <a:pPr marL="270510" indent="-270510" eaLnBrk="1" hangingPunct="1">
              <a:spcAft>
                <a:spcPts val="1800"/>
              </a:spcAft>
            </a:pPr>
            <a:endParaRPr lang="en-US" sz="2800" dirty="0"/>
          </a:p>
        </p:txBody>
      </p:sp>
    </p:spTree>
    <p:extLst>
      <p:ext uri="{BB962C8B-B14F-4D97-AF65-F5344CB8AC3E}">
        <p14:creationId xmlns:p14="http://schemas.microsoft.com/office/powerpoint/2010/main" val="279127512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354" y="120020"/>
            <a:ext cx="9326880" cy="921381"/>
          </a:xfrm>
        </p:spPr>
        <p:txBody>
          <a:bodyPr>
            <a:normAutofit/>
          </a:bodyPr>
          <a:lstStyle/>
          <a:p>
            <a:pPr rtl="0"/>
            <a:r>
              <a:rPr lang="en-US" sz="4400" b="1" i="1" dirty="0">
                <a:solidFill>
                  <a:srgbClr val="FFFF00"/>
                </a:solidFill>
              </a:rPr>
              <a:t>“El hombre </a:t>
            </a:r>
            <a:r>
              <a:rPr lang="en-US" sz="4400" b="1" i="1" dirty="0">
                <a:solidFill>
                  <a:srgbClr val="FFFF00"/>
                </a:solidFill>
              </a:rPr>
              <a:t>y </a:t>
            </a:r>
            <a:r>
              <a:rPr lang="en-US" sz="4400" b="1" i="1" dirty="0">
                <a:solidFill>
                  <a:srgbClr val="FFFF00"/>
                </a:solidFill>
              </a:rPr>
              <a:t>la </a:t>
            </a:r>
            <a:r>
              <a:rPr lang="en-US" sz="4400" b="1" i="1" dirty="0" err="1">
                <a:solidFill>
                  <a:srgbClr val="FFFF00"/>
                </a:solidFill>
              </a:rPr>
              <a:t>mujer</a:t>
            </a:r>
            <a:r>
              <a:rPr lang="en-US" sz="4400" b="1" i="1" dirty="0">
                <a:solidFill>
                  <a:srgbClr val="FFFF00"/>
                </a:solidFill>
              </a:rPr>
              <a:t> </a:t>
            </a:r>
            <a:r>
              <a:rPr lang="en-US" sz="4400" b="1" i="1" dirty="0">
                <a:solidFill>
                  <a:srgbClr val="FFFF00"/>
                </a:solidFill>
              </a:rPr>
              <a:t>ideales” de Dios</a:t>
            </a:r>
          </a:p>
        </p:txBody>
      </p:sp>
      <p:sp>
        <p:nvSpPr>
          <p:cNvPr id="3" name="TextBox 2"/>
          <p:cNvSpPr txBox="1"/>
          <p:nvPr/>
        </p:nvSpPr>
        <p:spPr>
          <a:xfrm>
            <a:off x="775494" y="1892360"/>
            <a:ext cx="10642600" cy="4428905"/>
          </a:xfrm>
          <a:prstGeom prst="rect">
            <a:avLst/>
          </a:prstGeom>
          <a:noFill/>
        </p:spPr>
        <p:txBody>
          <a:bodyPr wrap="square" rtlCol="0">
            <a:spAutoFit/>
          </a:bodyPr>
          <a:lstStyle/>
          <a:p>
            <a:pPr marL="571500" indent="-571500" defTabSz="1097280">
              <a:spcAft>
                <a:spcPts val="1800"/>
              </a:spcAft>
              <a:buFont typeface="Wingdings" panose="05000000000000000000" pitchFamily="2" charset="2"/>
              <a:buChar char="§"/>
              <a:defRPr/>
            </a:pPr>
            <a:r>
              <a:rPr lang="en-US" sz="4000" dirty="0">
                <a:solidFill>
                  <a:prstClr val="white"/>
                </a:solidFill>
              </a:rPr>
              <a:t>Jesús era el “Hombre ideal” de Dios en forma humana.</a:t>
            </a:r>
          </a:p>
          <a:p>
            <a:pPr marL="571500" indent="-571500" defTabSz="1097280">
              <a:spcAft>
                <a:spcPts val="1800"/>
              </a:spcAft>
              <a:buFont typeface="Wingdings" panose="05000000000000000000" pitchFamily="2" charset="2"/>
              <a:buChar char="§"/>
              <a:defRPr/>
            </a:pPr>
            <a:r>
              <a:rPr lang="en-US" sz="3840" dirty="0">
                <a:solidFill>
                  <a:prstClr val="white"/>
                </a:solidFill>
              </a:rPr>
              <a:t>Su </a:t>
            </a:r>
            <a:r>
              <a:rPr lang="en-US" sz="3840" dirty="0" err="1">
                <a:solidFill>
                  <a:prstClr val="white"/>
                </a:solidFill>
              </a:rPr>
              <a:t>carácter</a:t>
            </a:r>
            <a:r>
              <a:rPr lang="en-US" sz="3840" dirty="0">
                <a:solidFill>
                  <a:prstClr val="white"/>
                </a:solidFill>
              </a:rPr>
              <a:t> </a:t>
            </a:r>
            <a:r>
              <a:rPr lang="en-US" sz="3840" dirty="0" err="1">
                <a:solidFill>
                  <a:prstClr val="white"/>
                </a:solidFill>
              </a:rPr>
              <a:t>es</a:t>
            </a:r>
            <a:r>
              <a:rPr lang="en-US" sz="3840" dirty="0">
                <a:solidFill>
                  <a:prstClr val="white"/>
                </a:solidFill>
              </a:rPr>
              <a:t> el ideal también para las mujeres.</a:t>
            </a:r>
          </a:p>
          <a:p>
            <a:pPr marL="571500" indent="-571500" defTabSz="1097280">
              <a:spcAft>
                <a:spcPts val="1800"/>
              </a:spcAft>
              <a:buFont typeface="Wingdings" panose="05000000000000000000" pitchFamily="2" charset="2"/>
              <a:buChar char="§"/>
              <a:defRPr/>
            </a:pPr>
            <a:r>
              <a:rPr lang="en-US" sz="4000" i="1" dirty="0">
                <a:solidFill>
                  <a:prstClr val="white"/>
                </a:solidFill>
              </a:rPr>
              <a:t>La idea del mundo es totalmente diferente a la de Dios.</a:t>
            </a:r>
          </a:p>
          <a:p>
            <a:pPr defTabSz="1097280">
              <a:spcAft>
                <a:spcPts val="1800"/>
              </a:spcAft>
              <a:defRPr/>
            </a:pPr>
            <a:endParaRPr lang="en-US" sz="3840" dirty="0">
              <a:solidFill>
                <a:prstClr val="white"/>
              </a:solidFill>
            </a:endParaRPr>
          </a:p>
        </p:txBody>
      </p:sp>
    </p:spTree>
    <p:extLst>
      <p:ext uri="{BB962C8B-B14F-4D97-AF65-F5344CB8AC3E}">
        <p14:creationId xmlns:p14="http://schemas.microsoft.com/office/powerpoint/2010/main" val="16802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99394" y="1198880"/>
            <a:ext cx="9436100" cy="2011680"/>
          </a:xfrm>
        </p:spPr>
        <p:txBody>
          <a:bodyPr>
            <a:normAutofit fontScale="85000" lnSpcReduction="20000"/>
          </a:bodyPr>
          <a:lstStyle/>
          <a:p>
            <a:r>
              <a:rPr lang="en-US" sz="4560" i="1" dirty="0"/>
              <a:t>“</a:t>
            </a:r>
            <a:r>
              <a:rPr lang="es-ES" sz="4560" i="1" dirty="0"/>
              <a:t>No hay judío ni griego; no hay esclavo ni libre; no hay hombre ni mujer, porque todos son uno en Cristo </a:t>
            </a:r>
            <a:r>
              <a:rPr lang="es-ES" sz="4560" i="1" dirty="0"/>
              <a:t>Jesús</a:t>
            </a:r>
            <a:r>
              <a:rPr lang="en-US" sz="4560" i="1" dirty="0"/>
              <a:t>”. </a:t>
            </a:r>
            <a:br>
              <a:rPr lang="en-US" sz="4560" i="1" dirty="0"/>
            </a:br>
            <a:r>
              <a:rPr lang="en-US" dirty="0" smtClean="0"/>
              <a:t>(</a:t>
            </a:r>
            <a:r>
              <a:rPr lang="en-US" dirty="0"/>
              <a:t>Gálatas 3:28)</a:t>
            </a:r>
            <a:endParaRPr lang="en-US" i="1" dirty="0"/>
          </a:p>
        </p:txBody>
      </p:sp>
      <p:sp>
        <p:nvSpPr>
          <p:cNvPr id="6" name="TextBox 5"/>
          <p:cNvSpPr txBox="1"/>
          <p:nvPr/>
        </p:nvSpPr>
        <p:spPr>
          <a:xfrm>
            <a:off x="1828324" y="4295145"/>
            <a:ext cx="8778240" cy="1126462"/>
          </a:xfrm>
          <a:prstGeom prst="rect">
            <a:avLst/>
          </a:prstGeom>
          <a:noFill/>
        </p:spPr>
        <p:txBody>
          <a:bodyPr wrap="square" rtlCol="0">
            <a:spAutoFit/>
          </a:bodyPr>
          <a:lstStyle/>
          <a:p>
            <a:pPr algn="ctr" defTabSz="1097280">
              <a:defRPr/>
            </a:pPr>
            <a:r>
              <a:rPr lang="en-US" sz="3360" dirty="0">
                <a:solidFill>
                  <a:srgbClr val="FFFF00"/>
                </a:solidFill>
              </a:rPr>
              <a:t>Esto habla de igualdad en la relación con Dios—no de roles.</a:t>
            </a:r>
          </a:p>
        </p:txBody>
      </p:sp>
    </p:spTree>
    <p:extLst>
      <p:ext uri="{BB962C8B-B14F-4D97-AF65-F5344CB8AC3E}">
        <p14:creationId xmlns:p14="http://schemas.microsoft.com/office/powerpoint/2010/main" val="31341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Shape 1"/>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 La creación del hombre y de la mujer – Génesis 1</a:t>
            </a:r>
          </a:p>
        </p:txBody>
      </p:sp>
      <p:sp>
        <p:nvSpPr>
          <p:cNvPr id="68" name="TextShape 2"/>
          <p:cNvSpPr txBox="1"/>
          <p:nvPr/>
        </p:nvSpPr>
        <p:spPr>
          <a:xfrm>
            <a:off x="226800" y="980640"/>
            <a:ext cx="11737800" cy="5867640"/>
          </a:xfrm>
          <a:prstGeom prst="rect">
            <a:avLst/>
          </a:prstGeom>
          <a:noFill/>
          <a:ln w="0">
            <a:noFill/>
          </a:ln>
        </p:spPr>
        <p:txBody>
          <a:bodyPr>
            <a:normAutofit fontScale="96000" lnSpcReduction="10000"/>
          </a:bodyPr>
          <a:lstStyle/>
          <a:p>
            <a:pPr>
              <a:lnSpc>
                <a:spcPct val="9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baseline="30000" dirty="0" smtClean="0">
                <a:solidFill>
                  <a:srgbClr val="FFFFFF"/>
                </a:solidFill>
                <a:latin typeface="system-ui"/>
              </a:rPr>
              <a:t>1:26</a:t>
            </a:r>
            <a:r>
              <a:rPr lang="en-US" sz="3000" spc="-1" dirty="0">
                <a:solidFill>
                  <a:srgbClr val="FFFFFF"/>
                </a:solidFill>
                <a:latin typeface="system-ui"/>
              </a:rPr>
              <a:t> </a:t>
            </a:r>
            <a:r>
              <a:rPr lang="es-ES" sz="3000" b="0" strike="noStrike" spc="-1" dirty="0" smtClean="0">
                <a:solidFill>
                  <a:srgbClr val="FFFFFF"/>
                </a:solidFill>
                <a:latin typeface="system-ui"/>
              </a:rPr>
              <a:t>Y dijo Dios: «Hagamos al hombre </a:t>
            </a:r>
            <a:r>
              <a:rPr lang="es-ES" sz="3000" b="1" strike="noStrike" spc="-1" dirty="0" smtClean="0">
                <a:solidFill>
                  <a:srgbClr val="2BE7E7"/>
                </a:solidFill>
                <a:latin typeface="system-ui"/>
              </a:rPr>
              <a:t>a Nuestra imagen</a:t>
            </a:r>
            <a:r>
              <a:rPr lang="es-ES" sz="3000" b="0" strike="noStrike" spc="-1" dirty="0" smtClean="0">
                <a:solidFill>
                  <a:srgbClr val="FFFFFF"/>
                </a:solidFill>
                <a:latin typeface="system-ui"/>
              </a:rPr>
              <a:t>, conforme a Nuestra semejanza; y </a:t>
            </a:r>
            <a:r>
              <a:rPr lang="es-ES" sz="3000" b="0" strike="noStrike" spc="-1" dirty="0" smtClean="0">
                <a:solidFill>
                  <a:srgbClr val="FFFF00"/>
                </a:solidFill>
                <a:latin typeface="system-ui"/>
              </a:rPr>
              <a:t>ejerza dominio sobre los peces del mar, sobre las aves del cielo, sobre los ganados, sobre toda la tierra, y sobre todo reptil que se arrastra sobre la tierra</a:t>
            </a:r>
            <a:r>
              <a:rPr lang="es-ES" sz="3000" b="0" strike="noStrike" spc="-1" dirty="0" smtClean="0">
                <a:solidFill>
                  <a:srgbClr val="FFFFFF"/>
                </a:solidFill>
                <a:latin typeface="system-ui"/>
              </a:rPr>
              <a:t>». 27  Dios </a:t>
            </a:r>
            <a:r>
              <a:rPr lang="es-ES" sz="3000" b="0" u="sng" strike="noStrike" spc="-1" dirty="0" smtClean="0">
                <a:solidFill>
                  <a:srgbClr val="FFFFFF"/>
                </a:solidFill>
                <a:latin typeface="system-ui"/>
              </a:rPr>
              <a:t>creó</a:t>
            </a:r>
            <a:r>
              <a:rPr lang="es-ES" sz="3000" b="0" strike="noStrike" spc="-1" dirty="0" smtClean="0">
                <a:solidFill>
                  <a:srgbClr val="FFFFFF"/>
                </a:solidFill>
                <a:latin typeface="system-ui"/>
              </a:rPr>
              <a:t> al hombre a imagen Suya, a imagen de Dios lo </a:t>
            </a:r>
            <a:r>
              <a:rPr lang="es-ES" sz="3000" b="0" u="sng" strike="noStrike" spc="-1" dirty="0" smtClean="0">
                <a:solidFill>
                  <a:srgbClr val="FFFFFF"/>
                </a:solidFill>
                <a:latin typeface="system-ui"/>
              </a:rPr>
              <a:t>creó</a:t>
            </a:r>
            <a:r>
              <a:rPr lang="es-ES" sz="3000" b="0" strike="noStrike" spc="-1" dirty="0" smtClean="0">
                <a:solidFill>
                  <a:srgbClr val="FFFFFF"/>
                </a:solidFill>
                <a:latin typeface="system-ui"/>
              </a:rPr>
              <a:t>; </a:t>
            </a:r>
            <a:r>
              <a:rPr lang="es-ES" sz="3000" b="1" strike="noStrike" spc="-1" dirty="0" smtClean="0">
                <a:solidFill>
                  <a:srgbClr val="2BE7E7"/>
                </a:solidFill>
                <a:latin typeface="system-ui"/>
              </a:rPr>
              <a:t>varón y hembra </a:t>
            </a:r>
            <a:r>
              <a:rPr lang="es-ES" sz="3000" b="0" strike="noStrike" spc="-1" dirty="0" smtClean="0">
                <a:solidFill>
                  <a:srgbClr val="FFFFFF"/>
                </a:solidFill>
                <a:latin typeface="system-ui"/>
              </a:rPr>
              <a:t>los </a:t>
            </a:r>
            <a:r>
              <a:rPr lang="es-ES" sz="3000" b="0" u="sng" strike="noStrike" spc="-1" dirty="0" smtClean="0">
                <a:solidFill>
                  <a:srgbClr val="FFFFFF"/>
                </a:solidFill>
                <a:latin typeface="system-ui"/>
              </a:rPr>
              <a:t>creó</a:t>
            </a:r>
            <a:r>
              <a:rPr lang="es-ES" sz="3000" b="0" strike="noStrike" spc="-1" dirty="0" smtClean="0">
                <a:solidFill>
                  <a:srgbClr val="FFFFFF"/>
                </a:solidFill>
                <a:latin typeface="system-ui"/>
              </a:rPr>
              <a:t>. 28  Dios los bendijo y les dijo: «</a:t>
            </a:r>
            <a:r>
              <a:rPr lang="es-ES" sz="3000" b="0" strike="noStrike" spc="-1" dirty="0" smtClean="0">
                <a:solidFill>
                  <a:srgbClr val="FFFF00"/>
                </a:solidFill>
                <a:latin typeface="system-ui"/>
              </a:rPr>
              <a:t>Sean fecundos y multiplíquense. Llenen la tierra y sométanla. Ejerzan dominio sobre los peces del mar, sobre las aves del cielo y sobre todo ser viviente que se mueve sobre la tierra</a:t>
            </a:r>
            <a:r>
              <a:rPr lang="es-ES" sz="3000" b="0" strike="noStrike" spc="-1" dirty="0" smtClean="0">
                <a:solidFill>
                  <a:srgbClr val="FFFFFF"/>
                </a:solidFill>
                <a:latin typeface="system-ui"/>
              </a:rPr>
              <a:t>». </a:t>
            </a:r>
          </a:p>
          <a:p>
            <a:pPr>
              <a:lnSpc>
                <a:spcPct val="9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29  También les dijo Dios: «Miren, Yo les he dado a ustedes </a:t>
            </a:r>
            <a:r>
              <a:rPr lang="es-ES" sz="3000" b="0" strike="noStrike" spc="-1" dirty="0" smtClean="0">
                <a:solidFill>
                  <a:srgbClr val="FFFF00"/>
                </a:solidFill>
                <a:latin typeface="system-ui"/>
              </a:rPr>
              <a:t>toda planta </a:t>
            </a:r>
            <a:r>
              <a:rPr lang="es-ES" sz="3000" b="0" strike="noStrike" spc="-1" dirty="0" smtClean="0">
                <a:solidFill>
                  <a:srgbClr val="FFFFFF"/>
                </a:solidFill>
                <a:latin typeface="system-ui"/>
              </a:rPr>
              <a:t>que da semilla que hay en la superficie de toda la tierra, y </a:t>
            </a:r>
            <a:r>
              <a:rPr lang="es-ES" sz="3000" b="0" strike="noStrike" spc="-1" dirty="0" smtClean="0">
                <a:solidFill>
                  <a:srgbClr val="FFFF00"/>
                </a:solidFill>
                <a:latin typeface="system-ui"/>
              </a:rPr>
              <a:t>todo árbol </a:t>
            </a:r>
            <a:r>
              <a:rPr lang="es-ES" sz="3000" b="0" strike="noStrike" spc="-1" dirty="0" smtClean="0">
                <a:solidFill>
                  <a:srgbClr val="FFFFFF"/>
                </a:solidFill>
                <a:latin typeface="system-ui"/>
              </a:rPr>
              <a:t>que tiene fruto que da semilla; </a:t>
            </a:r>
            <a:r>
              <a:rPr lang="es-ES" sz="3000" b="0" strike="noStrike" spc="-1" dirty="0" smtClean="0">
                <a:solidFill>
                  <a:srgbClr val="FFFF00"/>
                </a:solidFill>
                <a:latin typeface="system-ui"/>
              </a:rPr>
              <a:t>esto les servirá de alimento</a:t>
            </a:r>
            <a:r>
              <a:rPr lang="es-ES" sz="3000" b="0" strike="noStrike" spc="-1" dirty="0" smtClean="0">
                <a:solidFill>
                  <a:srgbClr val="FFFFFF"/>
                </a:solidFill>
                <a:latin typeface="system-ui"/>
              </a:rPr>
              <a:t>. 30  Y a todo animal de la tierra, a toda ave de los cielos y a todo lo que se mueve sobre la tierra, y que tiene vida, les he dado toda planta verde para alimento». Y así fue.  </a:t>
            </a:r>
            <a:r>
              <a:rPr lang="en-US" sz="3000" b="0" strike="noStrike" spc="-1" dirty="0" smtClean="0">
                <a:solidFill>
                  <a:srgbClr val="FFFFFF"/>
                </a:solidFill>
                <a:latin typeface="system-ui"/>
              </a:rPr>
              <a:t>[</a:t>
            </a:r>
            <a:r>
              <a:rPr lang="en-US" sz="3000" b="0" strike="noStrike" spc="-1" dirty="0" err="1">
                <a:solidFill>
                  <a:srgbClr val="FFFFFF"/>
                </a:solidFill>
                <a:latin typeface="system-ui"/>
              </a:rPr>
              <a:t>ver</a:t>
            </a:r>
            <a:r>
              <a:rPr lang="en-US" sz="3000" b="0" strike="noStrike" spc="-1" dirty="0">
                <a:solidFill>
                  <a:srgbClr val="FFFFFF"/>
                </a:solidFill>
                <a:latin typeface="system-ui"/>
              </a:rPr>
              <a:t> 2:9, 16, 3:2]</a:t>
            </a:r>
            <a:endParaRPr lang="en-US" sz="3000" b="1" strike="noStrike" spc="-1" dirty="0">
              <a:solidFill>
                <a:srgbClr val="FFFFFF"/>
              </a:solidFill>
              <a:latin typeface="Calibri"/>
            </a:endParaRPr>
          </a:p>
        </p:txBody>
      </p:sp>
      <p:sp>
        <p:nvSpPr>
          <p:cNvPr id="69"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C8AA256-A851-4A5B-8696-6126D438B0D0}" type="slidenum">
              <a:rPr lang="en-US" sz="1600" b="1" strike="noStrike" spc="-1">
                <a:solidFill>
                  <a:srgbClr val="FFFFFF"/>
                </a:solidFill>
                <a:latin typeface="Arial"/>
              </a:rPr>
              <a:t>7</a:t>
            </a:fld>
            <a:endParaRPr lang="en-US" sz="1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14" y="274638"/>
            <a:ext cx="10332720" cy="502608"/>
          </a:xfrm>
        </p:spPr>
        <p:txBody>
          <a:bodyPr>
            <a:normAutofit fontScale="90000"/>
          </a:bodyPr>
          <a:lstStyle/>
          <a:p>
            <a:pPr rtl="0"/>
            <a:r>
              <a:rPr lang="en-US" sz="3840" b="1" i="1" u="sng" dirty="0">
                <a:solidFill>
                  <a:srgbClr val="FFFF00"/>
                </a:solidFill>
              </a:rPr>
              <a:t>Una declaración general de relación</a:t>
            </a:r>
          </a:p>
        </p:txBody>
      </p:sp>
      <p:sp>
        <p:nvSpPr>
          <p:cNvPr id="3" name="Content Placeholder 2"/>
          <p:cNvSpPr>
            <a:spLocks noGrp="1"/>
          </p:cNvSpPr>
          <p:nvPr>
            <p:ph idx="1"/>
          </p:nvPr>
        </p:nvSpPr>
        <p:spPr>
          <a:xfrm>
            <a:off x="1159034" y="3429000"/>
            <a:ext cx="10215613" cy="3017520"/>
          </a:xfrm>
        </p:spPr>
        <p:txBody>
          <a:bodyPr>
            <a:normAutofit fontScale="85000" lnSpcReduction="10000"/>
          </a:bodyPr>
          <a:lstStyle/>
          <a:p>
            <a:pPr algn="l" rtl="0"/>
            <a:r>
              <a:rPr lang="en-US" dirty="0"/>
              <a:t>Al </a:t>
            </a:r>
            <a:r>
              <a:rPr lang="en-US" dirty="0" err="1"/>
              <a:t>aceptar</a:t>
            </a:r>
            <a:r>
              <a:rPr lang="en-US" dirty="0"/>
              <a:t> </a:t>
            </a:r>
            <a:r>
              <a:rPr lang="en-US" dirty="0" smtClean="0"/>
              <a:t>que el hombre </a:t>
            </a:r>
            <a:r>
              <a:rPr lang="en-US" dirty="0" err="1" smtClean="0"/>
              <a:t>es</a:t>
            </a:r>
            <a:r>
              <a:rPr lang="en-US" dirty="0" smtClean="0"/>
              <a:t> </a:t>
            </a:r>
            <a:r>
              <a:rPr lang="en-US" dirty="0" err="1" smtClean="0"/>
              <a:t>cabeza</a:t>
            </a:r>
            <a:r>
              <a:rPr lang="en-US" dirty="0" smtClean="0"/>
              <a:t>, </a:t>
            </a:r>
            <a:r>
              <a:rPr lang="en-US" dirty="0"/>
              <a:t>la mujer sigue el ejemplo de Jesús.</a:t>
            </a:r>
          </a:p>
          <a:p>
            <a:pPr algn="l" rtl="0"/>
            <a:r>
              <a:rPr lang="en-US" dirty="0" err="1"/>
              <a:t>Aceptó</a:t>
            </a:r>
            <a:r>
              <a:rPr lang="en-US" dirty="0"/>
              <a:t> </a:t>
            </a:r>
            <a:r>
              <a:rPr lang="en-US" dirty="0" smtClean="0"/>
              <a:t>que Dios </a:t>
            </a:r>
            <a:r>
              <a:rPr lang="en-US" dirty="0" err="1" smtClean="0"/>
              <a:t>es</a:t>
            </a:r>
            <a:r>
              <a:rPr lang="en-US" dirty="0" smtClean="0"/>
              <a:t> Su </a:t>
            </a:r>
            <a:r>
              <a:rPr lang="en-US" dirty="0" err="1" smtClean="0"/>
              <a:t>cabeza</a:t>
            </a:r>
            <a:r>
              <a:rPr lang="en-US" dirty="0" smtClean="0"/>
              <a:t>.</a:t>
            </a:r>
            <a:endParaRPr lang="en-US" dirty="0"/>
          </a:p>
          <a:p>
            <a:pPr algn="l" rtl="0"/>
            <a:r>
              <a:rPr lang="en-US" dirty="0"/>
              <a:t>Sin embargo, dijo que Él y el Padre eran “Uno”.</a:t>
            </a:r>
          </a:p>
          <a:p>
            <a:pPr algn="l" rtl="0"/>
            <a:r>
              <a:rPr lang="en-US" dirty="0"/>
              <a:t>No significa que uno sea </a:t>
            </a:r>
            <a:r>
              <a:rPr lang="en-US" dirty="0" smtClean="0"/>
              <a:t>inferior – </a:t>
            </a:r>
            <a:r>
              <a:rPr lang="en-US" dirty="0" err="1" smtClean="0"/>
              <a:t>sólo</a:t>
            </a:r>
            <a:r>
              <a:rPr lang="en-US" dirty="0" smtClean="0"/>
              <a:t> roles </a:t>
            </a:r>
            <a:r>
              <a:rPr lang="en-US" dirty="0"/>
              <a:t>diferentes.</a:t>
            </a:r>
          </a:p>
        </p:txBody>
      </p:sp>
      <p:sp>
        <p:nvSpPr>
          <p:cNvPr id="4" name="TextBox 3"/>
          <p:cNvSpPr txBox="1"/>
          <p:nvPr/>
        </p:nvSpPr>
        <p:spPr>
          <a:xfrm>
            <a:off x="738731" y="1048597"/>
            <a:ext cx="10988842" cy="2197525"/>
          </a:xfrm>
          <a:prstGeom prst="rect">
            <a:avLst/>
          </a:prstGeom>
          <a:noFill/>
        </p:spPr>
        <p:txBody>
          <a:bodyPr wrap="square" rtlCol="0">
            <a:spAutoFit/>
          </a:bodyPr>
          <a:lstStyle/>
          <a:p>
            <a:pPr algn="ctr" defTabSz="1097280">
              <a:defRPr/>
            </a:pPr>
            <a:r>
              <a:rPr lang="en-US" sz="3840" dirty="0">
                <a:solidFill>
                  <a:prstClr val="white"/>
                </a:solidFill>
              </a:rPr>
              <a:t>“</a:t>
            </a:r>
            <a:r>
              <a:rPr lang="en-US" sz="3840" baseline="30000" dirty="0">
                <a:solidFill>
                  <a:prstClr val="white"/>
                </a:solidFill>
              </a:rPr>
              <a:t>3</a:t>
            </a:r>
            <a:r>
              <a:rPr lang="es-ES" sz="3840" i="1" dirty="0">
                <a:solidFill>
                  <a:prstClr val="white"/>
                </a:solidFill>
              </a:rPr>
              <a:t>Pero quiero que sepan que la cabeza de todo hombre es Cristo, y la cabeza de la mujer es el hombre, y la cabeza de Cristo es Dios</a:t>
            </a:r>
            <a:r>
              <a:rPr lang="en-US" sz="3840" dirty="0">
                <a:solidFill>
                  <a:prstClr val="white"/>
                </a:solidFill>
              </a:rPr>
              <a:t>”. (1 Cor. 11:3)</a:t>
            </a:r>
          </a:p>
          <a:p>
            <a:pPr defTabSz="1097280">
              <a:defRPr/>
            </a:pPr>
            <a:endParaRPr lang="en-US" sz="2160" dirty="0">
              <a:solidFill>
                <a:prstClr val="white"/>
              </a:solidFill>
            </a:endParaRPr>
          </a:p>
        </p:txBody>
      </p:sp>
      <p:cxnSp>
        <p:nvCxnSpPr>
          <p:cNvPr id="6" name="Straight Connector 5"/>
          <p:cNvCxnSpPr/>
          <p:nvPr/>
        </p:nvCxnSpPr>
        <p:spPr>
          <a:xfrm flipV="1">
            <a:off x="4744443" y="2229853"/>
            <a:ext cx="6630204" cy="2126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39123" y="2824942"/>
            <a:ext cx="47548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3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 y="1"/>
            <a:ext cx="12192000" cy="515155"/>
          </a:xfrm>
        </p:spPr>
        <p:txBody>
          <a:bodyPr/>
          <a:lstStyle/>
          <a:p>
            <a:pPr rtl="0"/>
            <a:r>
              <a:rPr lang="en-US" sz="2400" i="1" u="sng" dirty="0">
                <a:latin typeface="Cambria" panose="02040503050406030204" pitchFamily="18" charset="0"/>
              </a:rPr>
              <a:t>La sumisión es parte de la vida.</a:t>
            </a:r>
          </a:p>
        </p:txBody>
      </p:sp>
      <p:sp>
        <p:nvSpPr>
          <p:cNvPr id="3" name="Content Placeholder 2"/>
          <p:cNvSpPr>
            <a:spLocks noGrp="1"/>
          </p:cNvSpPr>
          <p:nvPr>
            <p:ph idx="1"/>
          </p:nvPr>
        </p:nvSpPr>
        <p:spPr>
          <a:xfrm>
            <a:off x="464433" y="437883"/>
            <a:ext cx="11462197" cy="6528515"/>
          </a:xfrm>
        </p:spPr>
        <p:txBody>
          <a:bodyPr/>
          <a:lstStyle/>
          <a:p>
            <a:pPr algn="l" rtl="0">
              <a:lnSpc>
                <a:spcPct val="150000"/>
              </a:lnSpc>
            </a:pPr>
            <a:r>
              <a:rPr lang="en-US" sz="2800" dirty="0">
                <a:latin typeface="Cambria" panose="02040503050406030204" pitchFamily="18" charset="0"/>
              </a:rPr>
              <a:t>Cuando vas </a:t>
            </a:r>
            <a:r>
              <a:rPr lang="en-US" sz="2800" dirty="0">
                <a:latin typeface="Cambria" panose="02040503050406030204" pitchFamily="18" charset="0"/>
              </a:rPr>
              <a:t>al </a:t>
            </a:r>
            <a:r>
              <a:rPr lang="en-US" sz="2800" dirty="0" err="1">
                <a:latin typeface="Cambria" panose="02040503050406030204" pitchFamily="18" charset="0"/>
              </a:rPr>
              <a:t>trabajo</a:t>
            </a:r>
            <a:r>
              <a:rPr lang="en-US" sz="2800" dirty="0">
                <a:latin typeface="Cambria" panose="02040503050406030204" pitchFamily="18" charset="0"/>
              </a:rPr>
              <a:t> </a:t>
            </a:r>
            <a:r>
              <a:rPr lang="en-US" sz="2800" dirty="0">
                <a:latin typeface="Cambria" panose="02040503050406030204" pitchFamily="18" charset="0"/>
              </a:rPr>
              <a:t>tienes un jefe</a:t>
            </a:r>
          </a:p>
          <a:p>
            <a:pPr algn="l" rtl="0">
              <a:lnSpc>
                <a:spcPct val="150000"/>
              </a:lnSpc>
            </a:pPr>
            <a:r>
              <a:rPr lang="en-US" sz="2800" dirty="0">
                <a:latin typeface="Cambria" panose="02040503050406030204" pitchFamily="18" charset="0"/>
              </a:rPr>
              <a:t>Cuando estás en un equipo, tienes un entrenador</a:t>
            </a:r>
          </a:p>
          <a:p>
            <a:pPr algn="l" rtl="0">
              <a:lnSpc>
                <a:spcPct val="150000"/>
              </a:lnSpc>
            </a:pPr>
            <a:r>
              <a:rPr lang="en-US" sz="2800" dirty="0">
                <a:latin typeface="Cambria" panose="02040503050406030204" pitchFamily="18" charset="0"/>
              </a:rPr>
              <a:t>Cuando estás en un comité, tienes un presidente</a:t>
            </a:r>
          </a:p>
          <a:p>
            <a:pPr algn="l" rtl="0">
              <a:lnSpc>
                <a:spcPct val="150000"/>
              </a:lnSpc>
            </a:pPr>
            <a:r>
              <a:rPr lang="en-US" sz="2800" dirty="0">
                <a:latin typeface="Cambria" panose="02040503050406030204" pitchFamily="18" charset="0"/>
              </a:rPr>
              <a:t>Cuando estás en el ejército, tienes un comandante.</a:t>
            </a:r>
          </a:p>
          <a:p>
            <a:pPr algn="l" rtl="0">
              <a:lnSpc>
                <a:spcPct val="150000"/>
              </a:lnSpc>
            </a:pPr>
            <a:r>
              <a:rPr lang="en-US" sz="2800" dirty="0">
                <a:latin typeface="Cambria" panose="02040503050406030204" pitchFamily="18" charset="0"/>
              </a:rPr>
              <a:t>El objetivo no </a:t>
            </a:r>
            <a:r>
              <a:rPr lang="en-US" sz="2800" dirty="0" err="1">
                <a:latin typeface="Cambria" panose="02040503050406030204" pitchFamily="18" charset="0"/>
              </a:rPr>
              <a:t>es</a:t>
            </a:r>
            <a:r>
              <a:rPr lang="en-US" sz="2800" dirty="0">
                <a:latin typeface="Cambria" panose="02040503050406030204" pitchFamily="18" charset="0"/>
              </a:rPr>
              <a:t> </a:t>
            </a:r>
            <a:r>
              <a:rPr lang="en-US" sz="2800" dirty="0" err="1">
                <a:latin typeface="Cambria" panose="02040503050406030204" pitchFamily="18" charset="0"/>
              </a:rPr>
              <a:t>insultar</a:t>
            </a:r>
            <a:r>
              <a:rPr lang="en-US" sz="2800" dirty="0">
                <a:latin typeface="Cambria" panose="02040503050406030204" pitchFamily="18" charset="0"/>
              </a:rPr>
              <a:t> </a:t>
            </a:r>
            <a:r>
              <a:rPr lang="en-US" sz="2800" dirty="0">
                <a:latin typeface="Cambria" panose="02040503050406030204" pitchFamily="18" charset="0"/>
              </a:rPr>
              <a:t>a la gente.</a:t>
            </a:r>
          </a:p>
          <a:p>
            <a:pPr lvl="1" algn="l" rtl="0">
              <a:lnSpc>
                <a:spcPct val="150000"/>
              </a:lnSpc>
            </a:pPr>
            <a:r>
              <a:rPr lang="en-US" sz="2800" dirty="0">
                <a:latin typeface="Cambria" panose="02040503050406030204" pitchFamily="18" charset="0"/>
              </a:rPr>
              <a:t>El objetivo es la armonía, el equilibrio, la productividad.</a:t>
            </a:r>
          </a:p>
          <a:p>
            <a:pPr algn="l" rtl="0">
              <a:lnSpc>
                <a:spcPct val="150000"/>
              </a:lnSpc>
            </a:pPr>
            <a:r>
              <a:rPr lang="en-US" sz="2800" dirty="0">
                <a:latin typeface="Cambria" panose="02040503050406030204" pitchFamily="18" charset="0"/>
              </a:rPr>
              <a:t>La </a:t>
            </a:r>
            <a:r>
              <a:rPr lang="en-US" sz="2800" dirty="0" err="1">
                <a:latin typeface="Cambria" panose="02040503050406030204" pitchFamily="18" charset="0"/>
              </a:rPr>
              <a:t>sumisión</a:t>
            </a:r>
            <a:r>
              <a:rPr lang="en-US" sz="2800" dirty="0">
                <a:latin typeface="Cambria" panose="02040503050406030204" pitchFamily="18" charset="0"/>
              </a:rPr>
              <a:t> </a:t>
            </a:r>
            <a:r>
              <a:rPr lang="en-US" sz="2800" dirty="0">
                <a:latin typeface="Cambria" panose="02040503050406030204" pitchFamily="18" charset="0"/>
              </a:rPr>
              <a:t>se trata de estructura y función.</a:t>
            </a:r>
          </a:p>
          <a:p>
            <a:pPr algn="l" rtl="0">
              <a:lnSpc>
                <a:spcPct val="150000"/>
              </a:lnSpc>
            </a:pPr>
            <a:r>
              <a:rPr lang="en-US" sz="2800" dirty="0">
                <a:latin typeface="Cambria" panose="02040503050406030204" pitchFamily="18" charset="0"/>
              </a:rPr>
              <a:t>No se trata de igualdad, </a:t>
            </a:r>
            <a:r>
              <a:rPr lang="en-US" sz="2800" dirty="0" err="1">
                <a:latin typeface="Cambria" panose="02040503050406030204" pitchFamily="18" charset="0"/>
              </a:rPr>
              <a:t>inteligencia</a:t>
            </a:r>
            <a:r>
              <a:rPr lang="en-US" sz="2800" dirty="0">
                <a:latin typeface="Cambria" panose="02040503050406030204" pitchFamily="18" charset="0"/>
              </a:rPr>
              <a:t> </a:t>
            </a:r>
            <a:r>
              <a:rPr lang="en-US" sz="2800" dirty="0" err="1">
                <a:latin typeface="Cambria" panose="02040503050406030204" pitchFamily="18" charset="0"/>
              </a:rPr>
              <a:t>ni</a:t>
            </a:r>
            <a:r>
              <a:rPr lang="en-US" sz="2800" dirty="0">
                <a:latin typeface="Cambria" panose="02040503050406030204" pitchFamily="18" charset="0"/>
              </a:rPr>
              <a:t> </a:t>
            </a:r>
            <a:r>
              <a:rPr lang="en-US" sz="2800" dirty="0">
                <a:latin typeface="Cambria" panose="02040503050406030204" pitchFamily="18" charset="0"/>
              </a:rPr>
              <a:t>importancia.</a:t>
            </a:r>
          </a:p>
          <a:p>
            <a:pPr algn="l" rtl="0">
              <a:lnSpc>
                <a:spcPct val="150000"/>
              </a:lnSpc>
            </a:pPr>
            <a:r>
              <a:rPr lang="en-US" sz="2800" dirty="0" err="1">
                <a:latin typeface="Cambria" panose="02040503050406030204" pitchFamily="18" charset="0"/>
              </a:rPr>
              <a:t>Ej</a:t>
            </a:r>
            <a:r>
              <a:rPr lang="en-US" sz="2800" dirty="0">
                <a:latin typeface="Cambria" panose="02040503050406030204" pitchFamily="18" charset="0"/>
              </a:rPr>
              <a:t>. </a:t>
            </a:r>
            <a:r>
              <a:rPr lang="en-US" sz="2800" dirty="0">
                <a:latin typeface="Cambria" panose="02040503050406030204" pitchFamily="18" charset="0"/>
              </a:rPr>
              <a:t>Mateo 26:36-44</a:t>
            </a:r>
          </a:p>
          <a:p>
            <a:pPr algn="l" rtl="0"/>
            <a:endParaRPr lang="en-US" sz="3840" dirty="0"/>
          </a:p>
          <a:p>
            <a:pPr algn="l" rtl="0">
              <a:buNone/>
            </a:pPr>
            <a:endParaRPr lang="en-US" dirty="0"/>
          </a:p>
        </p:txBody>
      </p:sp>
    </p:spTree>
    <p:extLst>
      <p:ext uri="{BB962C8B-B14F-4D97-AF65-F5344CB8AC3E}">
        <p14:creationId xmlns:p14="http://schemas.microsoft.com/office/powerpoint/2010/main" val="94721133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95" y="0"/>
            <a:ext cx="13372753" cy="762000"/>
          </a:xfrm>
        </p:spPr>
        <p:txBody>
          <a:bodyPr/>
          <a:lstStyle/>
          <a:p>
            <a:pPr rtl="0">
              <a:lnSpc>
                <a:spcPct val="150000"/>
              </a:lnSpc>
            </a:pPr>
            <a:r>
              <a:rPr lang="en-US" sz="2800" i="1" u="sng" dirty="0">
                <a:latin typeface="Cambria" panose="02040503050406030204" pitchFamily="18" charset="0"/>
              </a:rPr>
              <a:t>Lo que no significa la sumisión</a:t>
            </a:r>
          </a:p>
        </p:txBody>
      </p:sp>
      <p:sp>
        <p:nvSpPr>
          <p:cNvPr id="3" name="Content Placeholder 2"/>
          <p:cNvSpPr>
            <a:spLocks noGrp="1"/>
          </p:cNvSpPr>
          <p:nvPr>
            <p:ph idx="1"/>
          </p:nvPr>
        </p:nvSpPr>
        <p:spPr>
          <a:xfrm>
            <a:off x="425797" y="838200"/>
            <a:ext cx="11333408" cy="5791200"/>
          </a:xfrm>
        </p:spPr>
        <p:txBody>
          <a:bodyPr/>
          <a:lstStyle/>
          <a:p>
            <a:pPr algn="l" rtl="0">
              <a:lnSpc>
                <a:spcPct val="150000"/>
              </a:lnSpc>
            </a:pPr>
            <a:r>
              <a:rPr lang="en-US" sz="2800" dirty="0">
                <a:latin typeface="Cambria" panose="02040503050406030204" pitchFamily="18" charset="0"/>
              </a:rPr>
              <a:t>La sumisión no significa que debas </a:t>
            </a:r>
            <a:r>
              <a:rPr lang="en-US" sz="2800" dirty="0" err="1">
                <a:latin typeface="Cambria" panose="02040503050406030204" pitchFamily="18" charset="0"/>
              </a:rPr>
              <a:t>ser</a:t>
            </a:r>
            <a:r>
              <a:rPr lang="en-US" sz="2800" dirty="0">
                <a:latin typeface="Cambria" panose="02040503050406030204" pitchFamily="18" charset="0"/>
              </a:rPr>
              <a:t> </a:t>
            </a:r>
            <a:r>
              <a:rPr lang="en-US" sz="2800" dirty="0" err="1">
                <a:latin typeface="Cambria" panose="02040503050406030204" pitchFamily="18" charset="0"/>
              </a:rPr>
              <a:t>pasiva</a:t>
            </a:r>
            <a:r>
              <a:rPr lang="en-US" sz="2800" dirty="0">
                <a:latin typeface="Cambria" panose="02040503050406030204" pitchFamily="18" charset="0"/>
              </a:rPr>
              <a:t> </a:t>
            </a:r>
            <a:r>
              <a:rPr lang="en-US" sz="2800" dirty="0">
                <a:latin typeface="Cambria" panose="02040503050406030204" pitchFamily="18" charset="0"/>
              </a:rPr>
              <a:t>o sentirte inferior.</a:t>
            </a:r>
          </a:p>
          <a:p>
            <a:pPr algn="l" rtl="0">
              <a:lnSpc>
                <a:spcPct val="150000"/>
              </a:lnSpc>
            </a:pPr>
            <a:r>
              <a:rPr lang="en-US" sz="2800" dirty="0">
                <a:latin typeface="Cambria" panose="02040503050406030204" pitchFamily="18" charset="0"/>
              </a:rPr>
              <a:t>No significa que te sometas sólo cuando crees que él tiene razón…. Eso no es sumisión; eso </a:t>
            </a:r>
            <a:r>
              <a:rPr lang="en-US" sz="2800" dirty="0" err="1">
                <a:latin typeface="Cambria" panose="02040503050406030204" pitchFamily="18" charset="0"/>
              </a:rPr>
              <a:t>es</a:t>
            </a:r>
            <a:r>
              <a:rPr lang="en-US" sz="2800" dirty="0">
                <a:latin typeface="Cambria" panose="02040503050406030204" pitchFamily="18" charset="0"/>
              </a:rPr>
              <a:t> </a:t>
            </a:r>
            <a:r>
              <a:rPr lang="en-US" sz="2800" dirty="0" err="1">
                <a:latin typeface="Cambria" panose="02040503050406030204" pitchFamily="18" charset="0"/>
              </a:rPr>
              <a:t>estar</a:t>
            </a:r>
            <a:r>
              <a:rPr lang="en-US" sz="2800" dirty="0">
                <a:latin typeface="Cambria" panose="02040503050406030204" pitchFamily="18" charset="0"/>
              </a:rPr>
              <a:t> de </a:t>
            </a:r>
            <a:r>
              <a:rPr lang="en-US" sz="2800" dirty="0" err="1">
                <a:latin typeface="Cambria" panose="02040503050406030204" pitchFamily="18" charset="0"/>
              </a:rPr>
              <a:t>acuerdo</a:t>
            </a:r>
            <a:endParaRPr lang="en-US" sz="2800" dirty="0">
              <a:latin typeface="Cambria" panose="02040503050406030204" pitchFamily="18" charset="0"/>
            </a:endParaRPr>
          </a:p>
          <a:p>
            <a:pPr algn="l" rtl="0">
              <a:lnSpc>
                <a:spcPct val="150000"/>
              </a:lnSpc>
            </a:pPr>
            <a:r>
              <a:rPr lang="en-US" sz="2800" dirty="0">
                <a:latin typeface="Cambria" panose="02040503050406030204" pitchFamily="18" charset="0"/>
              </a:rPr>
              <a:t>No significa que </a:t>
            </a:r>
            <a:r>
              <a:rPr lang="en-US" sz="2800" dirty="0">
                <a:latin typeface="Cambria" panose="02040503050406030204" pitchFamily="18" charset="0"/>
              </a:rPr>
              <a:t>se </a:t>
            </a:r>
            <a:r>
              <a:rPr lang="en-US" sz="2800" dirty="0" err="1">
                <a:latin typeface="Cambria" panose="02040503050406030204" pitchFamily="18" charset="0"/>
              </a:rPr>
              <a:t>deje</a:t>
            </a:r>
            <a:r>
              <a:rPr lang="en-US" sz="2800" dirty="0">
                <a:latin typeface="Cambria" panose="02040503050406030204" pitchFamily="18" charset="0"/>
              </a:rPr>
              <a:t> </a:t>
            </a:r>
            <a:r>
              <a:rPr lang="en-US" sz="2800">
                <a:latin typeface="Cambria" panose="02040503050406030204" pitchFamily="18" charset="0"/>
              </a:rPr>
              <a:t>pisotear</a:t>
            </a:r>
            <a:endParaRPr lang="en-US" sz="2800" dirty="0">
              <a:latin typeface="Cambria" panose="02040503050406030204" pitchFamily="18" charset="0"/>
            </a:endParaRPr>
          </a:p>
          <a:p>
            <a:pPr algn="l" rtl="0">
              <a:lnSpc>
                <a:spcPct val="150000"/>
              </a:lnSpc>
            </a:pPr>
            <a:r>
              <a:rPr lang="en-US" sz="2800" dirty="0">
                <a:latin typeface="Cambria" panose="02040503050406030204" pitchFamily="18" charset="0"/>
              </a:rPr>
              <a:t>No significa que </a:t>
            </a:r>
            <a:r>
              <a:rPr lang="en-US" sz="2800" dirty="0" err="1">
                <a:latin typeface="Cambria" panose="02040503050406030204" pitchFamily="18" charset="0"/>
              </a:rPr>
              <a:t>violes</a:t>
            </a:r>
            <a:r>
              <a:rPr lang="en-US" sz="2800" dirty="0">
                <a:latin typeface="Cambria" panose="02040503050406030204" pitchFamily="18" charset="0"/>
              </a:rPr>
              <a:t> </a:t>
            </a:r>
            <a:r>
              <a:rPr lang="en-US" sz="2800" dirty="0">
                <a:latin typeface="Cambria" panose="02040503050406030204" pitchFamily="18" charset="0"/>
              </a:rPr>
              <a:t>la ley de Dios para </a:t>
            </a:r>
            <a:r>
              <a:rPr lang="en-US" sz="2800" dirty="0" err="1">
                <a:latin typeface="Cambria" panose="02040503050406030204" pitchFamily="18" charset="0"/>
              </a:rPr>
              <a:t>apoyar</a:t>
            </a:r>
            <a:r>
              <a:rPr lang="en-US" sz="2800" dirty="0">
                <a:latin typeface="Cambria" panose="02040503050406030204" pitchFamily="18" charset="0"/>
              </a:rPr>
              <a:t> </a:t>
            </a:r>
            <a:r>
              <a:rPr lang="en-US" sz="2800" dirty="0">
                <a:latin typeface="Cambria" panose="02040503050406030204" pitchFamily="18" charset="0"/>
              </a:rPr>
              <a:t>a tu marido.</a:t>
            </a:r>
          </a:p>
          <a:p>
            <a:pPr algn="l" rtl="0">
              <a:lnSpc>
                <a:spcPct val="150000"/>
              </a:lnSpc>
            </a:pPr>
            <a:r>
              <a:rPr lang="en-US" sz="2800" dirty="0">
                <a:latin typeface="Cambria" panose="02040503050406030204" pitchFamily="18" charset="0"/>
              </a:rPr>
              <a:t>No significa que utilices la sumisión como herramienta para salirte con la tuya. Eso es manipulación.</a:t>
            </a:r>
          </a:p>
          <a:p>
            <a:pPr algn="l" rtl="0">
              <a:lnSpc>
                <a:spcPct val="150000"/>
              </a:lnSpc>
            </a:pPr>
            <a:endParaRPr lang="en-US" sz="2800" dirty="0">
              <a:latin typeface="Cambria" panose="02040503050406030204" pitchFamily="18" charset="0"/>
            </a:endParaRPr>
          </a:p>
        </p:txBody>
      </p:sp>
    </p:spTree>
    <p:extLst>
      <p:ext uri="{BB962C8B-B14F-4D97-AF65-F5344CB8AC3E}">
        <p14:creationId xmlns:p14="http://schemas.microsoft.com/office/powerpoint/2010/main" val="212223293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34" y="137160"/>
            <a:ext cx="10149840" cy="640080"/>
          </a:xfrm>
        </p:spPr>
        <p:txBody>
          <a:bodyPr>
            <a:normAutofit/>
          </a:bodyPr>
          <a:lstStyle/>
          <a:p>
            <a:pPr rtl="0"/>
            <a:r>
              <a:rPr lang="en-US" sz="2880" b="1" i="1" u="sng" dirty="0">
                <a:solidFill>
                  <a:srgbClr val="FFFF00"/>
                </a:solidFill>
              </a:rPr>
              <a:t>La </a:t>
            </a:r>
            <a:r>
              <a:rPr lang="en-US" sz="2880" b="1" i="1" u="sng" dirty="0" err="1">
                <a:solidFill>
                  <a:srgbClr val="FFFF00"/>
                </a:solidFill>
              </a:rPr>
              <a:t>sumisión</a:t>
            </a:r>
            <a:r>
              <a:rPr lang="en-US" sz="2880" b="1" i="1" u="sng" dirty="0">
                <a:solidFill>
                  <a:srgbClr val="FFFF00"/>
                </a:solidFill>
              </a:rPr>
              <a:t> </a:t>
            </a:r>
            <a:r>
              <a:rPr lang="en-US" sz="2880" b="1" i="1" u="sng" dirty="0">
                <a:solidFill>
                  <a:srgbClr val="FFFF00"/>
                </a:solidFill>
              </a:rPr>
              <a:t>se define </a:t>
            </a:r>
            <a:r>
              <a:rPr lang="en-US" sz="2880" b="1" i="1" u="sng" dirty="0" err="1">
                <a:solidFill>
                  <a:srgbClr val="FFFF00"/>
                </a:solidFill>
              </a:rPr>
              <a:t>por</a:t>
            </a:r>
            <a:r>
              <a:rPr lang="en-US" sz="2880" b="1" i="1" u="sng" dirty="0">
                <a:solidFill>
                  <a:srgbClr val="FFFF00"/>
                </a:solidFill>
              </a:rPr>
              <a:t> </a:t>
            </a:r>
            <a:r>
              <a:rPr lang="en-US" sz="2880" b="1" i="1" u="sng" dirty="0">
                <a:solidFill>
                  <a:srgbClr val="FFFF00"/>
                </a:solidFill>
              </a:rPr>
              <a:t>la </a:t>
            </a:r>
            <a:r>
              <a:rPr lang="en-US" sz="2880" b="1" i="1" u="sng" dirty="0" err="1">
                <a:solidFill>
                  <a:srgbClr val="FFFF00"/>
                </a:solidFill>
              </a:rPr>
              <a:t>iglesia</a:t>
            </a:r>
            <a:r>
              <a:rPr lang="en-US" sz="2880" b="1" i="1" u="sng" dirty="0">
                <a:solidFill>
                  <a:srgbClr val="FFFF00"/>
                </a:solidFill>
              </a:rPr>
              <a:t> </a:t>
            </a:r>
            <a:r>
              <a:rPr lang="en-US" sz="2880" b="1" i="1" u="sng" dirty="0">
                <a:solidFill>
                  <a:srgbClr val="FFFF00"/>
                </a:solidFill>
              </a:rPr>
              <a:t>(ideal) en sumisión a Cristo.</a:t>
            </a:r>
            <a:endParaRPr lang="en-US" sz="2880" u="sng" dirty="0">
              <a:solidFill>
                <a:srgbClr val="FFFF00"/>
              </a:solidFill>
            </a:endParaRPr>
          </a:p>
        </p:txBody>
      </p:sp>
      <p:sp>
        <p:nvSpPr>
          <p:cNvPr id="3" name="Content Placeholder 2"/>
          <p:cNvSpPr>
            <a:spLocks noGrp="1"/>
          </p:cNvSpPr>
          <p:nvPr>
            <p:ph idx="1"/>
          </p:nvPr>
        </p:nvSpPr>
        <p:spPr>
          <a:xfrm>
            <a:off x="1159034" y="868681"/>
            <a:ext cx="10149840" cy="4525963"/>
          </a:xfrm>
        </p:spPr>
        <p:txBody>
          <a:bodyPr>
            <a:noAutofit/>
          </a:bodyPr>
          <a:lstStyle/>
          <a:p>
            <a:r>
              <a:rPr lang="en-US" sz="2880" dirty="0"/>
              <a:t>Colosenses 3:18 </a:t>
            </a:r>
            <a:r>
              <a:rPr lang="en-US" sz="2880" dirty="0"/>
              <a:t>– “</a:t>
            </a:r>
            <a:r>
              <a:rPr lang="es-ES" sz="2880" i="1" dirty="0"/>
              <a:t>Mujeres</a:t>
            </a:r>
            <a:r>
              <a:rPr lang="es-ES" sz="2880" i="1" dirty="0"/>
              <a:t>, estén sujetas a sus maridos, como conviene en el </a:t>
            </a:r>
            <a:r>
              <a:rPr lang="es-ES" sz="2880" i="1" dirty="0"/>
              <a:t>Señor</a:t>
            </a:r>
            <a:r>
              <a:rPr lang="en-US" sz="2880" dirty="0"/>
              <a:t>”</a:t>
            </a:r>
            <a:endParaRPr lang="en-US" sz="2880" dirty="0"/>
          </a:p>
          <a:p>
            <a:pPr algn="l" rtl="0">
              <a:buNone/>
            </a:pPr>
            <a:r>
              <a:rPr lang="en-US" sz="2880" dirty="0"/>
              <a:t> </a:t>
            </a:r>
          </a:p>
          <a:p>
            <a:r>
              <a:rPr lang="en-US" sz="2880" dirty="0"/>
              <a:t>Efesios 5:23-24 -</a:t>
            </a:r>
            <a:r>
              <a:rPr lang="en-US" sz="2880" i="1" baseline="30000" dirty="0"/>
              <a:t> </a:t>
            </a:r>
            <a:r>
              <a:rPr lang="es-ES" sz="2880" i="1" dirty="0"/>
              <a:t>Porque el marido es cabeza de la mujer, así como Cristo es cabeza de la iglesia, siendo El mismo el Salvador del cuerpo. </a:t>
            </a:r>
            <a:r>
              <a:rPr lang="es-ES" sz="2880" i="1" dirty="0"/>
              <a:t>24</a:t>
            </a:r>
            <a:r>
              <a:rPr lang="es-ES" sz="2880" i="1" dirty="0"/>
              <a:t>  Pero así como la iglesia está sujeta a Cristo, también las mujeres deben estarlo a sus maridos en todo. </a:t>
            </a:r>
            <a:endParaRPr lang="es-ES" sz="2880" i="1" dirty="0"/>
          </a:p>
          <a:p>
            <a:r>
              <a:rPr lang="es-ES" sz="2880" dirty="0"/>
              <a:t>32</a:t>
            </a:r>
            <a:r>
              <a:rPr lang="es-ES" sz="2880" dirty="0"/>
              <a:t>  Grande es este misterio, pero hablo con referencia a Cristo y a la iglesia. </a:t>
            </a:r>
            <a:r>
              <a:rPr lang="es-ES" sz="2880" dirty="0"/>
              <a:t>33</a:t>
            </a:r>
            <a:r>
              <a:rPr lang="es-ES" sz="2880" dirty="0"/>
              <a:t>  En todo caso, cada uno de ustedes ame también a su mujer como a sí mismo, y que la mujer respete a su marido. </a:t>
            </a:r>
          </a:p>
          <a:p>
            <a:pPr algn="l" rtl="0">
              <a:buNone/>
            </a:pPr>
            <a:r>
              <a:rPr lang="en-US" sz="2880" dirty="0"/>
              <a:t> </a:t>
            </a:r>
            <a:endParaRPr lang="en-US" sz="2880" dirty="0"/>
          </a:p>
        </p:txBody>
      </p:sp>
      <p:cxnSp>
        <p:nvCxnSpPr>
          <p:cNvPr id="7" name="Straight Connector 6"/>
          <p:cNvCxnSpPr/>
          <p:nvPr/>
        </p:nvCxnSpPr>
        <p:spPr>
          <a:xfrm>
            <a:off x="7173219" y="2837047"/>
            <a:ext cx="9144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11157" y="3310288"/>
            <a:ext cx="32004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45434" y="4693118"/>
            <a:ext cx="466344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5591" y="5139089"/>
            <a:ext cx="1549667" cy="1042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4715" y="164438"/>
            <a:ext cx="10387263" cy="535531"/>
          </a:xfrm>
          <a:prstGeom prst="rect">
            <a:avLst/>
          </a:prstGeom>
          <a:noFill/>
        </p:spPr>
        <p:txBody>
          <a:bodyPr wrap="square" rtlCol="0">
            <a:spAutoFit/>
          </a:bodyPr>
          <a:lstStyle/>
          <a:p>
            <a:pPr algn="ctr" defTabSz="1097280">
              <a:defRPr/>
            </a:pPr>
            <a:r>
              <a:rPr lang="en-US" sz="2880" b="1" i="1" u="sng" dirty="0">
                <a:solidFill>
                  <a:srgbClr val="FFFF00"/>
                </a:solidFill>
              </a:rPr>
              <a:t>¿Se requiere una confianza interior para esta sumisión voluntaria?</a:t>
            </a:r>
          </a:p>
        </p:txBody>
      </p:sp>
      <p:sp>
        <p:nvSpPr>
          <p:cNvPr id="4" name="Rectangle 3"/>
          <p:cNvSpPr/>
          <p:nvPr/>
        </p:nvSpPr>
        <p:spPr>
          <a:xfrm>
            <a:off x="648895" y="843018"/>
            <a:ext cx="10858901" cy="5853910"/>
          </a:xfrm>
          <a:prstGeom prst="rect">
            <a:avLst/>
          </a:prstGeom>
        </p:spPr>
        <p:txBody>
          <a:bodyPr wrap="square">
            <a:spAutoFit/>
          </a:bodyPr>
          <a:lstStyle/>
          <a:p>
            <a:pPr defTabSz="1097280">
              <a:defRPr/>
            </a:pPr>
            <a:r>
              <a:rPr lang="en-US" sz="2880" b="1" i="1" u="sng" dirty="0">
                <a:solidFill>
                  <a:prstClr val="white"/>
                </a:solidFill>
              </a:rPr>
              <a:t>1 Pedro 3</a:t>
            </a:r>
            <a:r>
              <a:rPr lang="en-US" sz="2880" b="1" i="1" dirty="0">
                <a:solidFill>
                  <a:prstClr val="white"/>
                </a:solidFill>
              </a:rPr>
              <a:t> </a:t>
            </a:r>
            <a:r>
              <a:rPr lang="en-US" sz="2880" b="1" dirty="0">
                <a:solidFill>
                  <a:prstClr val="white"/>
                </a:solidFill>
              </a:rPr>
              <a:t>– 1 </a:t>
            </a:r>
            <a:r>
              <a:rPr lang="es-ES" sz="2880" dirty="0">
                <a:solidFill>
                  <a:prstClr val="white"/>
                </a:solidFill>
              </a:rPr>
              <a:t>Asimismo ustedes, mujeres, estén sujetas a sus maridos, de modo que si algunos de ellos son desobedientes a la palabra, puedan ser ganados sin palabra alguna por la conducta de sus mujeres… 5  Porque así también se adornaban en otro tiempo las santas mujeres que esperaban en Dios, estando sujetas a sus maridos. 6  Así obedeció Sara a Abraham, llamándolo señor, y ustedes han llegado a ser hijas de ella, si hacen el bien y </a:t>
            </a:r>
            <a:r>
              <a:rPr lang="es-ES" sz="2880" u="sng" dirty="0">
                <a:solidFill>
                  <a:srgbClr val="FFFF00"/>
                </a:solidFill>
              </a:rPr>
              <a:t>no tienen miedo de nada que pueda aterrorizarlas</a:t>
            </a:r>
            <a:r>
              <a:rPr lang="es-ES" sz="2880" dirty="0">
                <a:solidFill>
                  <a:prstClr val="white"/>
                </a:solidFill>
              </a:rPr>
              <a:t>. </a:t>
            </a:r>
          </a:p>
          <a:p>
            <a:pPr defTabSz="1097280">
              <a:defRPr/>
            </a:pPr>
            <a:r>
              <a:rPr lang="es-ES" sz="2880" dirty="0">
                <a:solidFill>
                  <a:prstClr val="white"/>
                </a:solidFill>
              </a:rPr>
              <a:t> </a:t>
            </a:r>
          </a:p>
          <a:p>
            <a:pPr defTabSz="1097280">
              <a:defRPr/>
            </a:pPr>
            <a:r>
              <a:rPr lang="es-ES" sz="2880" dirty="0">
                <a:solidFill>
                  <a:prstClr val="white"/>
                </a:solidFill>
              </a:rPr>
              <a:t>13  ¿Y quién les podrá hacer daño a ustedes si demuestran tener celo por lo bueno? 14  Pero aun si sufren por causa de la justicia, dichosos son. </a:t>
            </a:r>
            <a:r>
              <a:rPr lang="es-ES" sz="2880" u="sng" dirty="0">
                <a:solidFill>
                  <a:srgbClr val="FFFF00"/>
                </a:solidFill>
              </a:rPr>
              <a:t>Y NO TENGAN MIEDO POR TEMOR A ELLOS NI SE TURBEN</a:t>
            </a:r>
            <a:r>
              <a:rPr lang="es-ES" sz="2880" dirty="0">
                <a:solidFill>
                  <a:prstClr val="white"/>
                </a:solidFill>
              </a:rPr>
              <a:t>, 15  sino santifiquen a Cristo como Señor en sus corazones</a:t>
            </a:r>
            <a:endParaRPr lang="en-US" sz="2880" dirty="0">
              <a:solidFill>
                <a:prstClr val="white"/>
              </a:solidFill>
            </a:endParaRPr>
          </a:p>
        </p:txBody>
      </p:sp>
    </p:spTree>
    <p:extLst>
      <p:ext uri="{BB962C8B-B14F-4D97-AF65-F5344CB8AC3E}">
        <p14:creationId xmlns:p14="http://schemas.microsoft.com/office/powerpoint/2010/main" val="2753077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14" y="137160"/>
            <a:ext cx="10424160" cy="640080"/>
          </a:xfrm>
        </p:spPr>
        <p:txBody>
          <a:bodyPr>
            <a:normAutofit/>
          </a:bodyPr>
          <a:lstStyle/>
          <a:p>
            <a:pPr lvl="0" rtl="0"/>
            <a:r>
              <a:rPr lang="en-US" sz="2880" b="1" i="1" u="sng" dirty="0">
                <a:solidFill>
                  <a:srgbClr val="FFFF00"/>
                </a:solidFill>
              </a:rPr>
              <a:t>¿Qué actitudes/carácter se requieren para tal sumisión?</a:t>
            </a:r>
          </a:p>
        </p:txBody>
      </p:sp>
      <p:sp>
        <p:nvSpPr>
          <p:cNvPr id="7" name="Rectangle 6"/>
          <p:cNvSpPr/>
          <p:nvPr/>
        </p:nvSpPr>
        <p:spPr>
          <a:xfrm>
            <a:off x="1799114" y="1325885"/>
            <a:ext cx="8686800" cy="4672048"/>
          </a:xfrm>
          <a:prstGeom prst="rect">
            <a:avLst/>
          </a:prstGeom>
        </p:spPr>
        <p:txBody>
          <a:bodyPr wrap="square">
            <a:spAutoFit/>
          </a:bodyPr>
          <a:lstStyle/>
          <a:p>
            <a:pPr marL="548640" indent="-548640" defTabSz="1097280">
              <a:buFont typeface="Arial" charset="0"/>
              <a:buAutoNum type="arabicPeriod"/>
              <a:defRPr/>
            </a:pPr>
            <a:r>
              <a:rPr lang="es-ES" sz="3360" dirty="0">
                <a:solidFill>
                  <a:prstClr val="white"/>
                </a:solidFill>
              </a:rPr>
              <a:t>Piedad.</a:t>
            </a:r>
            <a:endParaRPr lang="en-US" sz="3360" dirty="0">
              <a:solidFill>
                <a:prstClr val="white"/>
              </a:solidFill>
            </a:endParaRPr>
          </a:p>
          <a:p>
            <a:pPr marL="548640" indent="-548640" defTabSz="1097280">
              <a:buFont typeface="Arial" charset="0"/>
              <a:buAutoNum type="arabicPeriod"/>
              <a:defRPr/>
            </a:pPr>
            <a:r>
              <a:rPr lang="en-US" sz="3360" dirty="0">
                <a:solidFill>
                  <a:prstClr val="white"/>
                </a:solidFill>
              </a:rPr>
              <a:t>Humildad y </a:t>
            </a:r>
            <a:r>
              <a:rPr lang="en-US" sz="3360" dirty="0" err="1">
                <a:solidFill>
                  <a:prstClr val="white"/>
                </a:solidFill>
              </a:rPr>
              <a:t>altruismo</a:t>
            </a:r>
            <a:r>
              <a:rPr lang="en-US" sz="3360" dirty="0">
                <a:solidFill>
                  <a:prstClr val="white"/>
                </a:solidFill>
              </a:rPr>
              <a:t>.</a:t>
            </a:r>
          </a:p>
          <a:p>
            <a:pPr marL="548640" indent="-548640" defTabSz="1097280">
              <a:buFont typeface="Arial" charset="0"/>
              <a:buAutoNum type="arabicPeriod"/>
              <a:defRPr/>
            </a:pPr>
            <a:r>
              <a:rPr lang="en-US" sz="3360" dirty="0" err="1">
                <a:solidFill>
                  <a:prstClr val="white"/>
                </a:solidFill>
              </a:rPr>
              <a:t>Tolerancia</a:t>
            </a:r>
            <a:r>
              <a:rPr lang="en-US" sz="3360" dirty="0">
                <a:solidFill>
                  <a:prstClr val="white"/>
                </a:solidFill>
              </a:rPr>
              <a:t> y </a:t>
            </a:r>
            <a:r>
              <a:rPr lang="en-US" sz="3360" dirty="0" err="1">
                <a:solidFill>
                  <a:prstClr val="white"/>
                </a:solidFill>
              </a:rPr>
              <a:t>perdón</a:t>
            </a:r>
            <a:r>
              <a:rPr lang="en-US" sz="3360" dirty="0">
                <a:solidFill>
                  <a:prstClr val="white"/>
                </a:solidFill>
              </a:rPr>
              <a:t>.</a:t>
            </a:r>
          </a:p>
          <a:p>
            <a:pPr marL="548640" indent="-548640" defTabSz="1097280">
              <a:buFont typeface="Arial" charset="0"/>
              <a:buAutoNum type="arabicPeriod"/>
              <a:defRPr/>
            </a:pPr>
            <a:r>
              <a:rPr lang="en-US" sz="3360" dirty="0" err="1">
                <a:solidFill>
                  <a:prstClr val="white"/>
                </a:solidFill>
              </a:rPr>
              <a:t>Confiar</a:t>
            </a:r>
            <a:r>
              <a:rPr lang="en-US" sz="3360" dirty="0">
                <a:solidFill>
                  <a:prstClr val="white"/>
                </a:solidFill>
              </a:rPr>
              <a:t> </a:t>
            </a:r>
            <a:r>
              <a:rPr lang="en-US" sz="3360" dirty="0" err="1">
                <a:solidFill>
                  <a:prstClr val="white"/>
                </a:solidFill>
              </a:rPr>
              <a:t>en</a:t>
            </a:r>
            <a:r>
              <a:rPr lang="en-US" sz="3360" dirty="0">
                <a:solidFill>
                  <a:prstClr val="white"/>
                </a:solidFill>
              </a:rPr>
              <a:t> el plan de Dios.</a:t>
            </a:r>
          </a:p>
          <a:p>
            <a:pPr marL="548640" indent="-548640" defTabSz="1097280">
              <a:buFont typeface="Arial" charset="0"/>
              <a:buAutoNum type="arabicPeriod"/>
              <a:defRPr/>
            </a:pPr>
            <a:r>
              <a:rPr lang="en-US" sz="3360" dirty="0" err="1">
                <a:solidFill>
                  <a:prstClr val="white"/>
                </a:solidFill>
              </a:rPr>
              <a:t>Asumir</a:t>
            </a:r>
            <a:r>
              <a:rPr lang="en-US" sz="3360" dirty="0">
                <a:solidFill>
                  <a:prstClr val="white"/>
                </a:solidFill>
              </a:rPr>
              <a:t> la responsabilidad de </a:t>
            </a:r>
            <a:r>
              <a:rPr lang="en-US" sz="3360" dirty="0" err="1">
                <a:solidFill>
                  <a:prstClr val="white"/>
                </a:solidFill>
              </a:rPr>
              <a:t>ti</a:t>
            </a:r>
            <a:r>
              <a:rPr lang="en-US" sz="3360" dirty="0">
                <a:solidFill>
                  <a:prstClr val="white"/>
                </a:solidFill>
              </a:rPr>
              <a:t> </a:t>
            </a:r>
            <a:r>
              <a:rPr lang="en-US" sz="3360" dirty="0" err="1">
                <a:solidFill>
                  <a:prstClr val="white"/>
                </a:solidFill>
              </a:rPr>
              <a:t>misma</a:t>
            </a:r>
            <a:r>
              <a:rPr lang="en-US" sz="3360" dirty="0">
                <a:solidFill>
                  <a:prstClr val="white"/>
                </a:solidFill>
              </a:rPr>
              <a:t> para hacer lo correcto.</a:t>
            </a:r>
          </a:p>
          <a:p>
            <a:pPr marL="548640" indent="-548640" defTabSz="1097280">
              <a:buFont typeface="Arial" charset="0"/>
              <a:buAutoNum type="arabicPeriod"/>
              <a:defRPr/>
            </a:pPr>
            <a:r>
              <a:rPr lang="en-US" sz="3360" dirty="0" err="1">
                <a:solidFill>
                  <a:prstClr val="white"/>
                </a:solidFill>
              </a:rPr>
              <a:t>Mantener</a:t>
            </a:r>
            <a:r>
              <a:rPr lang="en-US" sz="3360" dirty="0">
                <a:solidFill>
                  <a:prstClr val="white"/>
                </a:solidFill>
              </a:rPr>
              <a:t> la salvación como meta.</a:t>
            </a:r>
          </a:p>
          <a:p>
            <a:pPr marL="548640" indent="-548640" defTabSz="1097280">
              <a:buFont typeface="Arial" charset="0"/>
              <a:buAutoNum type="arabicPeriod"/>
              <a:defRPr/>
            </a:pPr>
            <a:r>
              <a:rPr lang="en-US" sz="3360" dirty="0">
                <a:solidFill>
                  <a:prstClr val="white"/>
                </a:solidFill>
              </a:rPr>
              <a:t>La fe </a:t>
            </a:r>
            <a:r>
              <a:rPr lang="en-US" sz="3360" dirty="0" err="1">
                <a:solidFill>
                  <a:prstClr val="white"/>
                </a:solidFill>
              </a:rPr>
              <a:t>en</a:t>
            </a:r>
            <a:r>
              <a:rPr lang="en-US" sz="3360" dirty="0">
                <a:solidFill>
                  <a:prstClr val="white"/>
                </a:solidFill>
              </a:rPr>
              <a:t> Dios </a:t>
            </a:r>
            <a:r>
              <a:rPr lang="en-US" sz="3360" dirty="0" err="1">
                <a:solidFill>
                  <a:prstClr val="white"/>
                </a:solidFill>
              </a:rPr>
              <a:t>es</a:t>
            </a:r>
            <a:r>
              <a:rPr lang="en-US" sz="3360" dirty="0">
                <a:solidFill>
                  <a:prstClr val="white"/>
                </a:solidFill>
              </a:rPr>
              <a:t> tu fortaleza.</a:t>
            </a:r>
          </a:p>
          <a:p>
            <a:pPr marL="548640" indent="-548640" defTabSz="1097280">
              <a:buFont typeface="Arial" charset="0"/>
              <a:buAutoNum type="arabicPeriod"/>
              <a:defRPr/>
            </a:pPr>
            <a:endParaRPr lang="en-US" sz="2880" dirty="0">
              <a:solidFill>
                <a:prstClr val="white"/>
              </a:solidFill>
            </a:endParaRPr>
          </a:p>
        </p:txBody>
      </p:sp>
    </p:spTree>
    <p:extLst>
      <p:ext uri="{BB962C8B-B14F-4D97-AF65-F5344CB8AC3E}">
        <p14:creationId xmlns:p14="http://schemas.microsoft.com/office/powerpoint/2010/main" val="1039903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34" y="274642"/>
            <a:ext cx="9875520" cy="685482"/>
          </a:xfrm>
        </p:spPr>
        <p:txBody>
          <a:bodyPr>
            <a:normAutofit fontScale="90000"/>
          </a:bodyPr>
          <a:lstStyle/>
          <a:p>
            <a:pPr lvl="0" rtl="0"/>
            <a:r>
              <a:rPr lang="en-US" sz="3720" b="1" i="1" u="sng" dirty="0">
                <a:solidFill>
                  <a:srgbClr val="FFFF00"/>
                </a:solidFill>
              </a:rPr>
              <a:t>La atención de la esposa ideal </a:t>
            </a:r>
            <a:r>
              <a:rPr lang="en-US" sz="3720" b="1" i="1" u="sng" dirty="0">
                <a:solidFill>
                  <a:srgbClr val="FFFF00"/>
                </a:solidFill>
              </a:rPr>
              <a:t>(</a:t>
            </a:r>
            <a:r>
              <a:rPr lang="en-US" sz="3720" b="1" i="1" u="sng" dirty="0" err="1">
                <a:solidFill>
                  <a:srgbClr val="FFFF00"/>
                </a:solidFill>
              </a:rPr>
              <a:t>rol</a:t>
            </a:r>
            <a:r>
              <a:rPr lang="en-US" sz="3720" b="1" i="1" u="sng" dirty="0">
                <a:solidFill>
                  <a:srgbClr val="FFFF00"/>
                </a:solidFill>
              </a:rPr>
              <a:t> </a:t>
            </a:r>
            <a:r>
              <a:rPr lang="en-US" sz="3720" b="1" i="1" u="sng" dirty="0">
                <a:solidFill>
                  <a:srgbClr val="FFFF00"/>
                </a:solidFill>
              </a:rPr>
              <a:t>principal) </a:t>
            </a:r>
            <a:r>
              <a:rPr lang="en-US" sz="3720" b="1" i="1" u="sng" dirty="0">
                <a:solidFill>
                  <a:srgbClr val="FFFF00"/>
                </a:solidFill>
              </a:rPr>
              <a:t/>
            </a:r>
            <a:br>
              <a:rPr lang="en-US" sz="3720" b="1" i="1" u="sng" dirty="0">
                <a:solidFill>
                  <a:srgbClr val="FFFF00"/>
                </a:solidFill>
              </a:rPr>
            </a:br>
            <a:r>
              <a:rPr lang="en-US" sz="3720" b="1" i="1" u="sng" dirty="0" err="1">
                <a:solidFill>
                  <a:srgbClr val="FFFF00"/>
                </a:solidFill>
              </a:rPr>
              <a:t>está</a:t>
            </a:r>
            <a:r>
              <a:rPr lang="en-US" sz="3720" b="1" i="1" u="sng" dirty="0">
                <a:solidFill>
                  <a:srgbClr val="FFFF00"/>
                </a:solidFill>
              </a:rPr>
              <a:t> </a:t>
            </a:r>
            <a:r>
              <a:rPr lang="en-US" sz="3720" b="1" i="1" u="sng" dirty="0">
                <a:solidFill>
                  <a:srgbClr val="FFFF00"/>
                </a:solidFill>
              </a:rPr>
              <a:t>en su hogar y su familia.</a:t>
            </a:r>
            <a:endParaRPr lang="en-US" u="sng" dirty="0">
              <a:solidFill>
                <a:srgbClr val="FFFF00"/>
              </a:solidFill>
            </a:endParaRPr>
          </a:p>
        </p:txBody>
      </p:sp>
      <p:sp>
        <p:nvSpPr>
          <p:cNvPr id="3" name="Content Placeholder 2"/>
          <p:cNvSpPr>
            <a:spLocks noGrp="1"/>
          </p:cNvSpPr>
          <p:nvPr>
            <p:ph idx="1"/>
          </p:nvPr>
        </p:nvSpPr>
        <p:spPr>
          <a:xfrm>
            <a:off x="884714" y="1570522"/>
            <a:ext cx="10424160" cy="5303520"/>
          </a:xfrm>
        </p:spPr>
        <p:txBody>
          <a:bodyPr>
            <a:noAutofit/>
          </a:bodyPr>
          <a:lstStyle/>
          <a:p>
            <a:pPr marL="0" indent="0">
              <a:buNone/>
            </a:pPr>
            <a:r>
              <a:rPr lang="en-US" sz="2760" i="1" baseline="30000" dirty="0"/>
              <a:t>“</a:t>
            </a:r>
            <a:r>
              <a:rPr lang="es-ES" sz="3360" i="1" dirty="0"/>
              <a:t>…testimonio </a:t>
            </a:r>
            <a:r>
              <a:rPr lang="es-ES" sz="3360" i="1" dirty="0"/>
              <a:t>de buenas obras; si </a:t>
            </a:r>
            <a:r>
              <a:rPr lang="es-ES" sz="3360" i="1" u="sng" dirty="0">
                <a:solidFill>
                  <a:srgbClr val="FFFF00"/>
                </a:solidFill>
              </a:rPr>
              <a:t>ha criado hijos, si ha mostrado hospitalidad a extraños</a:t>
            </a:r>
            <a:r>
              <a:rPr lang="es-ES" sz="3360" i="1" dirty="0"/>
              <a:t>, si ha lavado los pies de los santos, si ha ayudado a los afligidos y si se ha consagrado a toda buena </a:t>
            </a:r>
            <a:r>
              <a:rPr lang="es-ES" sz="3360" i="1" dirty="0"/>
              <a:t>obra</a:t>
            </a:r>
            <a:r>
              <a:rPr lang="en-US" sz="3360" i="1" dirty="0"/>
              <a:t>”. </a:t>
            </a:r>
            <a:r>
              <a:rPr lang="en-US" sz="3360" dirty="0">
                <a:solidFill>
                  <a:srgbClr val="FFFF00"/>
                </a:solidFill>
              </a:rPr>
              <a:t>(1 </a:t>
            </a:r>
            <a:r>
              <a:rPr lang="en-US" sz="3360" dirty="0">
                <a:solidFill>
                  <a:srgbClr val="FFFF00"/>
                </a:solidFill>
              </a:rPr>
              <a:t>Timoteo 5:10)</a:t>
            </a:r>
          </a:p>
          <a:p>
            <a:pPr marL="0" indent="0">
              <a:buNone/>
            </a:pPr>
            <a:endParaRPr lang="en-US" sz="3360" dirty="0">
              <a:solidFill>
                <a:srgbClr val="FFFF00"/>
              </a:solidFill>
            </a:endParaRPr>
          </a:p>
          <a:p>
            <a:pPr marL="0" indent="0">
              <a:buNone/>
            </a:pPr>
            <a:r>
              <a:rPr lang="en-US" sz="3360" i="1" dirty="0"/>
              <a:t>“</a:t>
            </a:r>
            <a:r>
              <a:rPr lang="es-ES" sz="3360" i="1" dirty="0"/>
              <a:t>Por tanto, quiero que las viudas más jóvenes se casen, que tengan hijos, que </a:t>
            </a:r>
            <a:r>
              <a:rPr lang="es-ES" sz="3360" i="1" u="sng" dirty="0">
                <a:solidFill>
                  <a:srgbClr val="FFFF00"/>
                </a:solidFill>
              </a:rPr>
              <a:t>cuiden su casa</a:t>
            </a:r>
            <a:r>
              <a:rPr lang="es-ES" sz="3360" i="1" dirty="0"/>
              <a:t> y no den al adversario ocasión de </a:t>
            </a:r>
            <a:r>
              <a:rPr lang="es-ES" sz="3360" i="1" dirty="0"/>
              <a:t>reproche</a:t>
            </a:r>
            <a:r>
              <a:rPr lang="en-US" sz="3360" i="1" dirty="0"/>
              <a:t>”.</a:t>
            </a:r>
            <a:r>
              <a:rPr lang="en-US" sz="3360" dirty="0"/>
              <a:t> </a:t>
            </a:r>
            <a:r>
              <a:rPr lang="en-US" sz="3360" dirty="0">
                <a:solidFill>
                  <a:srgbClr val="FFFF00"/>
                </a:solidFill>
              </a:rPr>
              <a:t>(1 Timoteo 5:14)</a:t>
            </a:r>
          </a:p>
          <a:p>
            <a:pPr marL="0" indent="0">
              <a:buNone/>
            </a:pPr>
            <a:endParaRPr lang="en-US" sz="1440" dirty="0"/>
          </a:p>
        </p:txBody>
      </p:sp>
    </p:spTree>
    <p:extLst>
      <p:ext uri="{BB962C8B-B14F-4D97-AF65-F5344CB8AC3E}">
        <p14:creationId xmlns:p14="http://schemas.microsoft.com/office/powerpoint/2010/main" val="23056267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7594" y="4"/>
            <a:ext cx="9875520" cy="594042"/>
          </a:xfrm>
        </p:spPr>
        <p:txBody>
          <a:bodyPr>
            <a:normAutofit fontScale="90000"/>
          </a:bodyPr>
          <a:lstStyle/>
          <a:p>
            <a:pPr rtl="0"/>
            <a:r>
              <a:rPr lang="en-US" sz="3360" b="1" i="1" u="sng" dirty="0">
                <a:solidFill>
                  <a:srgbClr val="FFFF00"/>
                </a:solidFill>
              </a:rPr>
              <a:t>Roles de las mujeres mayores y jóvenes</a:t>
            </a:r>
          </a:p>
        </p:txBody>
      </p:sp>
      <p:sp>
        <p:nvSpPr>
          <p:cNvPr id="5" name="TextBox 4"/>
          <p:cNvSpPr txBox="1"/>
          <p:nvPr/>
        </p:nvSpPr>
        <p:spPr>
          <a:xfrm>
            <a:off x="584727" y="997382"/>
            <a:ext cx="10841255" cy="3711785"/>
          </a:xfrm>
          <a:prstGeom prst="rect">
            <a:avLst/>
          </a:prstGeom>
          <a:noFill/>
        </p:spPr>
        <p:txBody>
          <a:bodyPr wrap="square" rtlCol="0">
            <a:spAutoFit/>
          </a:bodyPr>
          <a:lstStyle/>
          <a:p>
            <a:pPr defTabSz="1097280">
              <a:defRPr/>
            </a:pPr>
            <a:r>
              <a:rPr lang="en-US" sz="3360" i="1" dirty="0">
                <a:solidFill>
                  <a:prstClr val="white"/>
                </a:solidFill>
              </a:rPr>
              <a:t>“</a:t>
            </a:r>
            <a:r>
              <a:rPr lang="es-ES" sz="3360" i="1" dirty="0">
                <a:solidFill>
                  <a:prstClr val="white"/>
                </a:solidFill>
              </a:rPr>
              <a:t>Asimismo, las ancianas deben ser reverentes en su conducta, no calumniadoras ni esclavas de mucho vino. Que enseñen lo bueno, 4  para que puedan instruir a las jóvenes a que amen a sus maridos, a que amen a sus hijos, 5  a que sean prudentes, puras, </a:t>
            </a:r>
            <a:r>
              <a:rPr lang="es-ES" sz="3360" i="1" dirty="0">
                <a:solidFill>
                  <a:srgbClr val="FFFF00"/>
                </a:solidFill>
              </a:rPr>
              <a:t>hacendosas en el hogar</a:t>
            </a:r>
            <a:r>
              <a:rPr lang="es-ES" sz="3360" i="1" dirty="0">
                <a:solidFill>
                  <a:prstClr val="white"/>
                </a:solidFill>
              </a:rPr>
              <a:t>, amables, </a:t>
            </a:r>
            <a:r>
              <a:rPr lang="es-ES" sz="3360" i="1" u="sng" dirty="0">
                <a:solidFill>
                  <a:srgbClr val="FFFF00"/>
                </a:solidFill>
              </a:rPr>
              <a:t>sujetas a sus maridos</a:t>
            </a:r>
            <a:r>
              <a:rPr lang="es-ES" sz="3360" i="1" dirty="0">
                <a:solidFill>
                  <a:prstClr val="white"/>
                </a:solidFill>
              </a:rPr>
              <a:t>, para que la palabra de Dios no sea blasfemada</a:t>
            </a:r>
            <a:r>
              <a:rPr lang="en-US" sz="3360" i="1" dirty="0">
                <a:solidFill>
                  <a:prstClr val="white"/>
                </a:solidFill>
              </a:rPr>
              <a:t>”. </a:t>
            </a:r>
            <a:r>
              <a:rPr lang="en-US" sz="3360" dirty="0">
                <a:solidFill>
                  <a:prstClr val="white"/>
                </a:solidFill>
              </a:rPr>
              <a:t>(Tito 2:3-5)</a:t>
            </a:r>
            <a:endParaRPr lang="en-US" sz="3360" i="1" dirty="0">
              <a:solidFill>
                <a:prstClr val="white"/>
              </a:solidFill>
            </a:endParaRPr>
          </a:p>
        </p:txBody>
      </p:sp>
      <p:cxnSp>
        <p:nvCxnSpPr>
          <p:cNvPr id="7" name="Straight Connector 6"/>
          <p:cNvCxnSpPr/>
          <p:nvPr/>
        </p:nvCxnSpPr>
        <p:spPr>
          <a:xfrm>
            <a:off x="2662178" y="1625867"/>
            <a:ext cx="2286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943016" y="2550696"/>
            <a:ext cx="1942699" cy="401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05179" y="3621506"/>
            <a:ext cx="3895827" cy="44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14" name="Diagram 13"/>
          <p:cNvGraphicFramePr/>
          <p:nvPr>
            <p:extLst/>
          </p:nvPr>
        </p:nvGraphicFramePr>
        <p:xfrm>
          <a:off x="1616234" y="4709167"/>
          <a:ext cx="8595360" cy="775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nvPr>
        </p:nvGraphicFramePr>
        <p:xfrm>
          <a:off x="1707674" y="5897881"/>
          <a:ext cx="8595360" cy="640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40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7"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38297" y="137164"/>
            <a:ext cx="11608434" cy="553998"/>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pPr algn="ctr" defTabSz="1097280" fontAlgn="base">
              <a:spcBef>
                <a:spcPct val="0"/>
              </a:spcBef>
              <a:spcAft>
                <a:spcPct val="0"/>
              </a:spcAft>
              <a:defRPr/>
            </a:pPr>
            <a:r>
              <a:rPr lang="en-US" sz="2880" b="1" i="1" dirty="0">
                <a:solidFill>
                  <a:srgbClr val="FFFF00"/>
                </a:solidFill>
                <a:ea typeface="Calibri" pitchFamily="34" charset="0"/>
                <a:cs typeface="Times New Roman" pitchFamily="18" charset="0"/>
              </a:rPr>
              <a:t>Ayudar/amar/honrar (Tito 2) satisface </a:t>
            </a:r>
            <a:r>
              <a:rPr lang="en-US" sz="2880" b="1" i="1" dirty="0" err="1">
                <a:solidFill>
                  <a:srgbClr val="FFFF00"/>
                </a:solidFill>
                <a:ea typeface="Calibri" pitchFamily="34" charset="0"/>
                <a:cs typeface="Times New Roman" pitchFamily="18" charset="0"/>
              </a:rPr>
              <a:t>necesidades</a:t>
            </a:r>
            <a:r>
              <a:rPr lang="en-US" sz="2880" b="1" i="1" dirty="0">
                <a:solidFill>
                  <a:srgbClr val="FFFF00"/>
                </a:solidFill>
                <a:ea typeface="Calibri" pitchFamily="34" charset="0"/>
                <a:cs typeface="Times New Roman" pitchFamily="18" charset="0"/>
              </a:rPr>
              <a:t> </a:t>
            </a:r>
            <a:r>
              <a:rPr lang="en-US" sz="2880" b="1" i="1" dirty="0" err="1">
                <a:solidFill>
                  <a:srgbClr val="FFFF00"/>
                </a:solidFill>
                <a:ea typeface="Calibri" pitchFamily="34" charset="0"/>
                <a:cs typeface="Times New Roman" pitchFamily="18" charset="0"/>
              </a:rPr>
              <a:t>únicas</a:t>
            </a:r>
            <a:r>
              <a:rPr lang="en-US" sz="2880" b="1" i="1" dirty="0">
                <a:solidFill>
                  <a:srgbClr val="FFFF00"/>
                </a:solidFill>
                <a:ea typeface="Calibri" pitchFamily="34" charset="0"/>
                <a:cs typeface="Times New Roman" pitchFamily="18" charset="0"/>
              </a:rPr>
              <a:t> de los hombres.</a:t>
            </a:r>
            <a:endParaRPr lang="en-US" sz="2880" dirty="0">
              <a:solidFill>
                <a:srgbClr val="FFFF00"/>
              </a:solidFill>
              <a:latin typeface="Arial" pitchFamily="34" charset="0"/>
              <a:cs typeface="Arial" pitchFamily="34" charset="0"/>
            </a:endParaRPr>
          </a:p>
        </p:txBody>
      </p:sp>
      <p:sp>
        <p:nvSpPr>
          <p:cNvPr id="3" name="Rectangle 2"/>
          <p:cNvSpPr/>
          <p:nvPr/>
        </p:nvSpPr>
        <p:spPr>
          <a:xfrm>
            <a:off x="1067594" y="868681"/>
            <a:ext cx="10149840" cy="2751522"/>
          </a:xfrm>
          <a:prstGeom prst="rect">
            <a:avLst/>
          </a:prstGeom>
        </p:spPr>
        <p:txBody>
          <a:bodyPr wrap="square">
            <a:spAutoFit/>
          </a:bodyPr>
          <a:lstStyle/>
          <a:p>
            <a:pPr marL="342900" indent="-342900" defTabSz="1097280">
              <a:buFont typeface="Wingdings" pitchFamily="2" charset="2"/>
              <a:buChar char="Ø"/>
              <a:defRPr/>
            </a:pPr>
            <a:r>
              <a:rPr lang="en-US" sz="2880" dirty="0">
                <a:solidFill>
                  <a:prstClr val="white"/>
                </a:solidFill>
              </a:rPr>
              <a:t>Brindar honor para compensar (o eclipsar) el trato en el mundo.</a:t>
            </a:r>
          </a:p>
          <a:p>
            <a:pPr marL="891540" lvl="1" indent="-342900" defTabSz="1097280">
              <a:buFont typeface="Wingdings" pitchFamily="2" charset="2"/>
              <a:buChar char="§"/>
              <a:defRPr/>
            </a:pPr>
            <a:r>
              <a:rPr lang="en-US" sz="2880" i="1" dirty="0">
                <a:solidFill>
                  <a:prstClr val="white"/>
                </a:solidFill>
              </a:rPr>
              <a:t>Tito 2:4 -</a:t>
            </a:r>
            <a:r>
              <a:rPr lang="en-US" sz="2880" i="1" baseline="30000" dirty="0">
                <a:solidFill>
                  <a:prstClr val="white"/>
                </a:solidFill>
              </a:rPr>
              <a:t> </a:t>
            </a:r>
            <a:r>
              <a:rPr lang="es-ES" sz="2880" i="1" dirty="0">
                <a:solidFill>
                  <a:prstClr val="white"/>
                </a:solidFill>
              </a:rPr>
              <a:t>Que puedan instruir a las jóvenes a que </a:t>
            </a:r>
            <a:r>
              <a:rPr lang="es-ES" sz="2880" i="1" u="sng" dirty="0">
                <a:solidFill>
                  <a:srgbClr val="FFFF00"/>
                </a:solidFill>
              </a:rPr>
              <a:t>amen a sus maridos</a:t>
            </a:r>
            <a:r>
              <a:rPr lang="es-ES" sz="2880" i="1" dirty="0">
                <a:solidFill>
                  <a:prstClr val="white"/>
                </a:solidFill>
              </a:rPr>
              <a:t>, a que amen a sus hijos…</a:t>
            </a:r>
          </a:p>
          <a:p>
            <a:pPr marL="891540" lvl="1" indent="-342900" defTabSz="1097280">
              <a:buFont typeface="Wingdings" pitchFamily="2" charset="2"/>
              <a:buChar char="§"/>
              <a:defRPr/>
            </a:pPr>
            <a:endParaRPr lang="en-US" sz="2880" dirty="0">
              <a:solidFill>
                <a:prstClr val="white"/>
              </a:solidFill>
            </a:endParaRPr>
          </a:p>
          <a:p>
            <a:pPr marL="342900" indent="-342900" defTabSz="1097280">
              <a:buFont typeface="Wingdings" pitchFamily="2" charset="2"/>
              <a:buChar char="Ø"/>
              <a:defRPr/>
            </a:pPr>
            <a:r>
              <a:rPr lang="en-US" sz="2880" dirty="0" err="1">
                <a:solidFill>
                  <a:prstClr val="white"/>
                </a:solidFill>
              </a:rPr>
              <a:t>Compárense</a:t>
            </a:r>
            <a:r>
              <a:rPr lang="en-US" sz="2880" dirty="0">
                <a:solidFill>
                  <a:prstClr val="white"/>
                </a:solidFill>
              </a:rPr>
              <a:t> las técnicas de Abigail (I Sam 25:23ss) con las de Mical (II Sam 6:20ss)</a:t>
            </a:r>
          </a:p>
        </p:txBody>
      </p:sp>
      <p:graphicFrame>
        <p:nvGraphicFramePr>
          <p:cNvPr id="7" name="Diagram 6"/>
          <p:cNvGraphicFramePr/>
          <p:nvPr>
            <p:extLst/>
          </p:nvPr>
        </p:nvGraphicFramePr>
        <p:xfrm>
          <a:off x="8554445" y="1878682"/>
          <a:ext cx="2834640" cy="731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54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2309" y="192021"/>
            <a:ext cx="12235992" cy="1421627"/>
          </a:xfrm>
        </p:spPr>
        <p:txBody>
          <a:bodyPr>
            <a:noAutofit/>
          </a:bodyPr>
          <a:lstStyle/>
          <a:p>
            <a:pPr rtl="0"/>
            <a:r>
              <a:rPr lang="en-US" sz="3600" b="1" i="1" dirty="0">
                <a:solidFill>
                  <a:srgbClr val="FFFF00"/>
                </a:solidFill>
              </a:rPr>
              <a:t>¿Estás </a:t>
            </a:r>
            <a:r>
              <a:rPr lang="en-US" sz="3600" b="1" i="1" dirty="0" err="1">
                <a:solidFill>
                  <a:srgbClr val="FFFF00"/>
                </a:solidFill>
              </a:rPr>
              <a:t>siguiendo</a:t>
            </a:r>
            <a:r>
              <a:rPr lang="en-US" sz="3600" b="1" i="1" dirty="0">
                <a:solidFill>
                  <a:srgbClr val="FFFF00"/>
                </a:solidFill>
              </a:rPr>
              <a:t> </a:t>
            </a:r>
            <a:r>
              <a:rPr lang="en-US" sz="3600" b="1" i="1" dirty="0">
                <a:solidFill>
                  <a:srgbClr val="FFFF00"/>
                </a:solidFill>
              </a:rPr>
              <a:t>el </a:t>
            </a:r>
            <a:r>
              <a:rPr lang="en-US" sz="3600" b="1" i="1" dirty="0" err="1">
                <a:solidFill>
                  <a:srgbClr val="FFFF00"/>
                </a:solidFill>
              </a:rPr>
              <a:t>modelo</a:t>
            </a:r>
            <a:r>
              <a:rPr lang="en-US" sz="3600" b="1" i="1" dirty="0">
                <a:solidFill>
                  <a:srgbClr val="FFFF00"/>
                </a:solidFill>
              </a:rPr>
              <a:t> </a:t>
            </a:r>
            <a:r>
              <a:rPr lang="en-US" sz="3600" b="1" i="1" dirty="0">
                <a:solidFill>
                  <a:srgbClr val="FFFF00"/>
                </a:solidFill>
              </a:rPr>
              <a:t>del mundo o de Dios?</a:t>
            </a:r>
          </a:p>
          <a:p>
            <a:pPr rtl="0"/>
            <a:r>
              <a:rPr lang="en-US" sz="3600" b="1" dirty="0">
                <a:solidFill>
                  <a:srgbClr val="FFFF00"/>
                </a:solidFill>
                <a:effectLst>
                  <a:outerShdw blurRad="38100" dist="38100" dir="2700000" algn="tl">
                    <a:srgbClr val="000000">
                      <a:alpha val="43137"/>
                    </a:srgbClr>
                  </a:outerShdw>
                </a:effectLst>
              </a:rPr>
              <a:t>¿Cómo reaccionarás ante este mensaje?</a:t>
            </a:r>
            <a:endParaRPr lang="en-US" sz="3600" b="1" i="1" dirty="0">
              <a:solidFill>
                <a:srgbClr val="FFFF00"/>
              </a:solidFill>
            </a:endParaRPr>
          </a:p>
          <a:p>
            <a:pPr algn="l" rtl="0"/>
            <a:endParaRPr lang="en-US" sz="3600" b="1" i="1" dirty="0">
              <a:solidFill>
                <a:srgbClr val="FFFF00"/>
              </a:solidFill>
            </a:endParaRPr>
          </a:p>
        </p:txBody>
      </p:sp>
      <p:sp>
        <p:nvSpPr>
          <p:cNvPr id="5" name="Text Placeholder 2">
            <a:extLst>
              <a:ext uri="{FF2B5EF4-FFF2-40B4-BE49-F238E27FC236}">
                <a16:creationId xmlns:a16="http://schemas.microsoft.com/office/drawing/2014/main" xmlns="" id="{0774739A-8CF0-F9BE-938B-BB8F87C4B0D2}"/>
              </a:ext>
            </a:extLst>
          </p:cNvPr>
          <p:cNvSpPr txBox="1">
            <a:spLocks/>
          </p:cNvSpPr>
          <p:nvPr/>
        </p:nvSpPr>
        <p:spPr>
          <a:xfrm>
            <a:off x="1277368" y="2784956"/>
            <a:ext cx="9875520" cy="2103120"/>
          </a:xfrm>
          <a:prstGeom prst="rect">
            <a:avLst/>
          </a:prstGeom>
        </p:spPr>
        <p:txBody>
          <a:bodyPr vert="horz" lIns="91440" tIns="45720" rIns="91440" bIns="45720" rtlCol="0" anchor="ctr">
            <a:noAutofit/>
          </a:bodyPr>
          <a:lstStyle>
            <a:lvl1pPr marL="0" indent="0" algn="ctr" defTabSz="1097280" rtl="0" eaLnBrk="1" latinLnBrk="0" hangingPunct="1">
              <a:spcBef>
                <a:spcPct val="20000"/>
              </a:spcBef>
              <a:buFont typeface="Arial" panose="020B0604020202020204" pitchFamily="34" charset="0"/>
              <a:buNone/>
              <a:defRPr sz="3840" kern="1200">
                <a:solidFill>
                  <a:schemeClr val="tx1">
                    <a:tint val="75000"/>
                  </a:schemeClr>
                </a:solidFill>
                <a:latin typeface="+mn-lt"/>
                <a:ea typeface="+mn-ea"/>
                <a:cs typeface="+mn-cs"/>
              </a:defRPr>
            </a:lvl1pPr>
            <a:lvl2pPr marL="548640" indent="0" algn="ctr" defTabSz="1097280" rtl="0" eaLnBrk="1" latinLnBrk="0" hangingPunct="1">
              <a:spcBef>
                <a:spcPct val="20000"/>
              </a:spcBef>
              <a:buFont typeface="Arial" panose="020B0604020202020204" pitchFamily="34" charset="0"/>
              <a:buNone/>
              <a:defRPr sz="3360" kern="1200">
                <a:solidFill>
                  <a:schemeClr val="tx1">
                    <a:tint val="75000"/>
                  </a:schemeClr>
                </a:solidFill>
                <a:latin typeface="+mn-lt"/>
                <a:ea typeface="+mn-ea"/>
                <a:cs typeface="+mn-cs"/>
              </a:defRPr>
            </a:lvl2pPr>
            <a:lvl3pPr marL="1097280" indent="0" algn="ctr" defTabSz="1097280" rtl="0" eaLnBrk="1" latinLnBrk="0" hangingPunct="1">
              <a:spcBef>
                <a:spcPct val="20000"/>
              </a:spcBef>
              <a:buFont typeface="Arial" panose="020B0604020202020204" pitchFamily="34" charset="0"/>
              <a:buNone/>
              <a:defRPr sz="2880" kern="1200">
                <a:solidFill>
                  <a:schemeClr val="tx1">
                    <a:tint val="75000"/>
                  </a:schemeClr>
                </a:solidFill>
                <a:latin typeface="+mn-lt"/>
                <a:ea typeface="+mn-ea"/>
                <a:cs typeface="+mn-cs"/>
              </a:defRPr>
            </a:lvl3pPr>
            <a:lvl4pPr marL="1645920" indent="0" algn="ctr" defTabSz="109728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4pPr>
            <a:lvl5pPr marL="2194560" indent="0" algn="ctr" defTabSz="109728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5pPr>
            <a:lvl6pPr marL="2743200" indent="0" algn="ctr" defTabSz="109728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6pPr>
            <a:lvl7pPr marL="3291840" indent="0" algn="ctr" defTabSz="109728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7pPr>
            <a:lvl8pPr marL="3840480" indent="0" algn="ctr" defTabSz="109728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8pPr>
            <a:lvl9pPr marL="4389120" indent="0" algn="ctr" defTabSz="109728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9pPr>
          </a:lstStyle>
          <a:p>
            <a:pPr marL="548640" indent="-548640" algn="l">
              <a:buFont typeface="Arial" panose="020B0604020202020204" pitchFamily="34" charset="0"/>
              <a:buAutoNum type="arabicPeriod"/>
            </a:pPr>
            <a:r>
              <a:rPr lang="en-US" sz="3360" dirty="0">
                <a:solidFill>
                  <a:prstClr val="white"/>
                </a:solidFill>
              </a:rPr>
              <a:t>“No estoy de acuerdo con </a:t>
            </a:r>
            <a:r>
              <a:rPr lang="en-US" sz="3360" dirty="0" err="1">
                <a:solidFill>
                  <a:prstClr val="white"/>
                </a:solidFill>
              </a:rPr>
              <a:t>tus</a:t>
            </a:r>
            <a:r>
              <a:rPr lang="en-US" sz="3360" dirty="0">
                <a:solidFill>
                  <a:prstClr val="white"/>
                </a:solidFill>
              </a:rPr>
              <a:t> </a:t>
            </a:r>
            <a:r>
              <a:rPr lang="en-US" sz="3360" dirty="0" err="1">
                <a:solidFill>
                  <a:prstClr val="white"/>
                </a:solidFill>
              </a:rPr>
              <a:t>interpretaciones</a:t>
            </a:r>
            <a:r>
              <a:rPr lang="en-US" sz="3360" dirty="0">
                <a:solidFill>
                  <a:prstClr val="white"/>
                </a:solidFill>
              </a:rPr>
              <a:t>”.</a:t>
            </a:r>
          </a:p>
          <a:p>
            <a:pPr marL="548640" indent="-548640" algn="l">
              <a:buFont typeface="Arial" panose="020B0604020202020204" pitchFamily="34" charset="0"/>
              <a:buAutoNum type="arabicPeriod"/>
            </a:pPr>
            <a:r>
              <a:rPr lang="en-US" sz="3360" dirty="0">
                <a:solidFill>
                  <a:prstClr val="white"/>
                </a:solidFill>
              </a:rPr>
              <a:t>“</a:t>
            </a:r>
            <a:r>
              <a:rPr lang="en-US" sz="3360" dirty="0" err="1">
                <a:solidFill>
                  <a:prstClr val="white"/>
                </a:solidFill>
              </a:rPr>
              <a:t>Esto</a:t>
            </a:r>
            <a:r>
              <a:rPr lang="en-US" sz="3360" dirty="0">
                <a:solidFill>
                  <a:prstClr val="white"/>
                </a:solidFill>
              </a:rPr>
              <a:t> no se adapta a </a:t>
            </a:r>
            <a:r>
              <a:rPr lang="en-US" sz="3360" dirty="0" err="1">
                <a:solidFill>
                  <a:prstClr val="white"/>
                </a:solidFill>
              </a:rPr>
              <a:t>nuestros</a:t>
            </a:r>
            <a:r>
              <a:rPr lang="en-US" sz="3360" dirty="0">
                <a:solidFill>
                  <a:prstClr val="white"/>
                </a:solidFill>
              </a:rPr>
              <a:t> </a:t>
            </a:r>
            <a:r>
              <a:rPr lang="en-US" sz="3360" dirty="0" err="1">
                <a:solidFill>
                  <a:prstClr val="white"/>
                </a:solidFill>
              </a:rPr>
              <a:t>tiempos</a:t>
            </a:r>
            <a:r>
              <a:rPr lang="en-US" sz="3360" dirty="0">
                <a:solidFill>
                  <a:prstClr val="white"/>
                </a:solidFill>
              </a:rPr>
              <a:t>”.</a:t>
            </a:r>
          </a:p>
          <a:p>
            <a:pPr marL="548640" indent="-548640" algn="l">
              <a:buFont typeface="Arial" panose="020B0604020202020204" pitchFamily="34" charset="0"/>
              <a:buAutoNum type="arabicPeriod"/>
            </a:pPr>
            <a:r>
              <a:rPr lang="en-US" sz="3360" dirty="0">
                <a:solidFill>
                  <a:prstClr val="white"/>
                </a:solidFill>
              </a:rPr>
              <a:t>“Es imposible </a:t>
            </a:r>
            <a:r>
              <a:rPr lang="en-US" sz="3360" dirty="0" err="1">
                <a:solidFill>
                  <a:prstClr val="white"/>
                </a:solidFill>
              </a:rPr>
              <a:t>ser</a:t>
            </a:r>
            <a:r>
              <a:rPr lang="en-US" sz="3360" dirty="0">
                <a:solidFill>
                  <a:prstClr val="white"/>
                </a:solidFill>
              </a:rPr>
              <a:t> </a:t>
            </a:r>
            <a:r>
              <a:rPr lang="en-US" sz="3360" dirty="0" err="1">
                <a:solidFill>
                  <a:prstClr val="white"/>
                </a:solidFill>
              </a:rPr>
              <a:t>este</a:t>
            </a:r>
            <a:r>
              <a:rPr lang="en-US" sz="3360" dirty="0">
                <a:solidFill>
                  <a:prstClr val="white"/>
                </a:solidFill>
              </a:rPr>
              <a:t> </a:t>
            </a:r>
            <a:r>
              <a:rPr lang="en-US" sz="3360" dirty="0" err="1">
                <a:solidFill>
                  <a:prstClr val="white"/>
                </a:solidFill>
              </a:rPr>
              <a:t>tipo</a:t>
            </a:r>
            <a:r>
              <a:rPr lang="en-US" sz="3360" dirty="0">
                <a:solidFill>
                  <a:prstClr val="white"/>
                </a:solidFill>
              </a:rPr>
              <a:t> de </a:t>
            </a:r>
            <a:r>
              <a:rPr lang="en-US" sz="3360" dirty="0" err="1">
                <a:solidFill>
                  <a:prstClr val="white"/>
                </a:solidFill>
              </a:rPr>
              <a:t>mujer</a:t>
            </a:r>
            <a:r>
              <a:rPr lang="en-US" sz="3360" dirty="0">
                <a:solidFill>
                  <a:prstClr val="white"/>
                </a:solidFill>
              </a:rPr>
              <a:t>/</a:t>
            </a:r>
            <a:r>
              <a:rPr lang="en-US" sz="3360" dirty="0" err="1">
                <a:solidFill>
                  <a:prstClr val="white"/>
                </a:solidFill>
              </a:rPr>
              <a:t>esposa</a:t>
            </a:r>
            <a:r>
              <a:rPr lang="en-US" sz="3360" dirty="0">
                <a:solidFill>
                  <a:prstClr val="white"/>
                </a:solidFill>
              </a:rPr>
              <a:t>”</a:t>
            </a:r>
          </a:p>
        </p:txBody>
      </p:sp>
      <p:sp>
        <p:nvSpPr>
          <p:cNvPr id="7" name="TextBox 6">
            <a:extLst>
              <a:ext uri="{FF2B5EF4-FFF2-40B4-BE49-F238E27FC236}">
                <a16:creationId xmlns:a16="http://schemas.microsoft.com/office/drawing/2014/main" xmlns="" id="{9A8F5673-2004-3C95-7DD4-720FDA8D545B}"/>
              </a:ext>
            </a:extLst>
          </p:cNvPr>
          <p:cNvSpPr txBox="1"/>
          <p:nvPr/>
        </p:nvSpPr>
        <p:spPr>
          <a:xfrm>
            <a:off x="3710639" y="2175558"/>
            <a:ext cx="4570097" cy="609398"/>
          </a:xfrm>
          <a:prstGeom prst="rect">
            <a:avLst/>
          </a:prstGeom>
          <a:noFill/>
        </p:spPr>
        <p:txBody>
          <a:bodyPr wrap="none" rtlCol="0">
            <a:spAutoFit/>
          </a:bodyPr>
          <a:lstStyle/>
          <a:p>
            <a:pPr defTabSz="1097280">
              <a:defRPr/>
            </a:pPr>
            <a:r>
              <a:rPr lang="en-US" sz="3360" b="1" i="1" u="sng" dirty="0">
                <a:solidFill>
                  <a:srgbClr val="FFFF00"/>
                </a:solidFill>
              </a:rPr>
              <a:t>Tres posibles reacciones</a:t>
            </a:r>
          </a:p>
        </p:txBody>
      </p:sp>
      <p:sp>
        <p:nvSpPr>
          <p:cNvPr id="8" name="TextBox 7">
            <a:extLst>
              <a:ext uri="{FF2B5EF4-FFF2-40B4-BE49-F238E27FC236}">
                <a16:creationId xmlns:a16="http://schemas.microsoft.com/office/drawing/2014/main" xmlns="" id="{15E658D8-0748-5016-1E84-5E2506E0C377}"/>
              </a:ext>
            </a:extLst>
          </p:cNvPr>
          <p:cNvSpPr txBox="1"/>
          <p:nvPr/>
        </p:nvSpPr>
        <p:spPr>
          <a:xfrm>
            <a:off x="1460248" y="5211009"/>
            <a:ext cx="9509760" cy="1274195"/>
          </a:xfrm>
          <a:prstGeom prst="rect">
            <a:avLst/>
          </a:prstGeom>
          <a:solidFill>
            <a:srgbClr val="0070C0"/>
          </a:solidFill>
          <a:ln w="28575">
            <a:solidFill>
              <a:srgbClr val="FFFF00"/>
            </a:solidFill>
          </a:ln>
        </p:spPr>
        <p:txBody>
          <a:bodyPr wrap="square" rtlCol="0">
            <a:spAutoFit/>
          </a:bodyPr>
          <a:lstStyle/>
          <a:p>
            <a:pPr algn="ctr" defTabSz="1097280">
              <a:defRPr/>
            </a:pPr>
            <a:r>
              <a:rPr lang="en-US" sz="3840" i="1" dirty="0" err="1">
                <a:solidFill>
                  <a:srgbClr val="FFFF00"/>
                </a:solidFill>
              </a:rPr>
              <a:t>Algunas</a:t>
            </a:r>
            <a:r>
              <a:rPr lang="en-US" sz="3840" i="1" dirty="0">
                <a:solidFill>
                  <a:srgbClr val="FFFF00"/>
                </a:solidFill>
              </a:rPr>
              <a:t> se </a:t>
            </a:r>
            <a:r>
              <a:rPr lang="en-US" sz="3840" i="1" dirty="0" err="1">
                <a:solidFill>
                  <a:srgbClr val="FFFF00"/>
                </a:solidFill>
              </a:rPr>
              <a:t>aproximan</a:t>
            </a:r>
            <a:r>
              <a:rPr lang="en-US" sz="3840" i="1" dirty="0">
                <a:solidFill>
                  <a:srgbClr val="FFFF00"/>
                </a:solidFill>
              </a:rPr>
              <a:t> porque es su objetivo.</a:t>
            </a:r>
          </a:p>
          <a:p>
            <a:pPr algn="ctr" defTabSz="1097280">
              <a:defRPr/>
            </a:pPr>
            <a:r>
              <a:rPr lang="en-US" sz="3840" i="1" dirty="0">
                <a:solidFill>
                  <a:srgbClr val="FFFF00"/>
                </a:solidFill>
              </a:rPr>
              <a:t>¿Cuál es tu objetivo?</a:t>
            </a:r>
          </a:p>
        </p:txBody>
      </p:sp>
    </p:spTree>
    <p:extLst>
      <p:ext uri="{BB962C8B-B14F-4D97-AF65-F5344CB8AC3E}">
        <p14:creationId xmlns:p14="http://schemas.microsoft.com/office/powerpoint/2010/main" val="6585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Shape 1"/>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El hombre y el propósito – Génesis 2</a:t>
            </a:r>
          </a:p>
        </p:txBody>
      </p:sp>
      <p:sp>
        <p:nvSpPr>
          <p:cNvPr id="71" name="TextShape 2"/>
          <p:cNvSpPr txBox="1"/>
          <p:nvPr/>
        </p:nvSpPr>
        <p:spPr>
          <a:xfrm>
            <a:off x="222120" y="837720"/>
            <a:ext cx="11747520" cy="5867640"/>
          </a:xfrm>
          <a:prstGeom prst="rect">
            <a:avLst/>
          </a:prstGeom>
          <a:noFill/>
          <a:ln w="0">
            <a:noFill/>
          </a:ln>
        </p:spPr>
        <p:txBody>
          <a:bodyPr>
            <a:normAutofit fontScale="95500" lnSpcReduction="10000"/>
          </a:bodyPr>
          <a:lstStyle/>
          <a:p>
            <a:pPr>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baseline="30000" dirty="0" smtClean="0">
                <a:solidFill>
                  <a:srgbClr val="FFFFFF"/>
                </a:solidFill>
                <a:latin typeface="system-ui"/>
              </a:rPr>
              <a:t>2:8</a:t>
            </a:r>
            <a:r>
              <a:rPr lang="es-ES" sz="3000" b="0" strike="noStrike" spc="-1" dirty="0" smtClean="0">
                <a:solidFill>
                  <a:srgbClr val="FFFFFF"/>
                </a:solidFill>
                <a:latin typeface="system-ui"/>
              </a:rPr>
              <a:t>Y el SEÑOR Dios </a:t>
            </a:r>
            <a:r>
              <a:rPr lang="es-ES" sz="3000" b="0" strike="noStrike" spc="-1" dirty="0" smtClean="0">
                <a:solidFill>
                  <a:srgbClr val="FFFF00"/>
                </a:solidFill>
                <a:latin typeface="system-ui"/>
              </a:rPr>
              <a:t>plantó un huerto hacia el oriente, en Edén, y puso allí al hombre</a:t>
            </a:r>
            <a:r>
              <a:rPr lang="es-ES" sz="3000" b="0" strike="noStrike" spc="-1" dirty="0" smtClean="0">
                <a:solidFill>
                  <a:srgbClr val="FFFFFF"/>
                </a:solidFill>
                <a:latin typeface="system-ui"/>
              </a:rPr>
              <a:t> que había formado.  9  El SEÑOR Dios hizo brotar de la tierra todo árbol agradable a la vista y bueno para comer. Asimismo, </a:t>
            </a:r>
            <a:r>
              <a:rPr lang="es-ES" sz="3000" b="0" strike="noStrike" spc="-1" dirty="0" smtClean="0">
                <a:solidFill>
                  <a:srgbClr val="2BE7E7"/>
                </a:solidFill>
                <a:latin typeface="system-ui"/>
              </a:rPr>
              <a:t>en medio del huerto, hizo brotar el árbol de la vida y el árbol del conocimiento del bien y del mal</a:t>
            </a:r>
            <a:r>
              <a:rPr lang="es-ES" sz="3000" b="0" strike="noStrike" spc="-1" dirty="0" smtClean="0">
                <a:solidFill>
                  <a:srgbClr val="FFFFFF"/>
                </a:solidFill>
                <a:latin typeface="system-ui"/>
              </a:rPr>
              <a:t>. </a:t>
            </a:r>
          </a:p>
          <a:p>
            <a:pPr>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15  El SEÑOR Dios tomó al hombre y lo puso en el huerto del Edén para que </a:t>
            </a:r>
            <a:r>
              <a:rPr lang="es-ES" sz="3000" b="0" strike="noStrike" spc="-1" dirty="0" smtClean="0">
                <a:solidFill>
                  <a:srgbClr val="FFFF00"/>
                </a:solidFill>
                <a:latin typeface="system-ui"/>
              </a:rPr>
              <a:t>lo cultivara y lo cuidara</a:t>
            </a:r>
            <a:r>
              <a:rPr lang="es-ES" sz="3000" b="0" strike="noStrike" spc="-1" dirty="0" smtClean="0">
                <a:solidFill>
                  <a:srgbClr val="FFFFFF"/>
                </a:solidFill>
                <a:latin typeface="system-ui"/>
              </a:rPr>
              <a:t>.  </a:t>
            </a:r>
          </a:p>
          <a:p>
            <a:pPr>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19  Y el SEÑOR Dios formó de la tierra todo animal del campo y toda ave del cielo, y los trajo al hombre </a:t>
            </a:r>
            <a:r>
              <a:rPr lang="es-ES" sz="3000" b="0" strike="noStrike" spc="-1" dirty="0" smtClean="0">
                <a:solidFill>
                  <a:srgbClr val="FFFF00"/>
                </a:solidFill>
                <a:latin typeface="system-ui"/>
              </a:rPr>
              <a:t>para ver cómo los llamaría</a:t>
            </a:r>
            <a:r>
              <a:rPr lang="es-ES" sz="3000" b="0" strike="noStrike" spc="-1" dirty="0" smtClean="0">
                <a:solidFill>
                  <a:srgbClr val="FFFFFF"/>
                </a:solidFill>
                <a:latin typeface="system-ui"/>
              </a:rPr>
              <a:t>. Como el hombre llamó a cada ser viviente, ese fue su nombre.  20  El hombre </a:t>
            </a:r>
            <a:r>
              <a:rPr lang="es-ES" sz="3000" b="0" strike="noStrike" spc="-1" dirty="0" smtClean="0">
                <a:solidFill>
                  <a:srgbClr val="FFFF00"/>
                </a:solidFill>
                <a:latin typeface="system-ui"/>
              </a:rPr>
              <a:t>puso nombre </a:t>
            </a:r>
            <a:r>
              <a:rPr lang="es-ES" sz="3000" b="0" strike="noStrike" spc="-1" dirty="0" smtClean="0">
                <a:solidFill>
                  <a:srgbClr val="FFFFFF"/>
                </a:solidFill>
                <a:latin typeface="system-ui"/>
              </a:rPr>
              <a:t>a todo ganado y a las aves del cielo y a todo animal del campo, pero para Adán no se encontró una ayuda que fuera adecuada para él.</a:t>
            </a:r>
            <a:endParaRPr lang="en-US" sz="3000" b="1" strike="noStrike" spc="-1" dirty="0">
              <a:solidFill>
                <a:srgbClr val="FFFFFF"/>
              </a:solidFill>
              <a:latin typeface="Calibri"/>
            </a:endParaRPr>
          </a:p>
        </p:txBody>
      </p:sp>
      <p:sp>
        <p:nvSpPr>
          <p:cNvPr id="72"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F6AF37-0411-4CEB-8B87-83CEBA47D6C5}" type="slidenum">
              <a:rPr lang="en-US" sz="1600" b="1" strike="noStrike" spc="-1">
                <a:solidFill>
                  <a:srgbClr val="FFFFFF"/>
                </a:solidFill>
                <a:latin typeface="Arial"/>
              </a:rPr>
              <a:t>8</a:t>
            </a:fld>
            <a:endParaRPr lang="en-US" sz="1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219947D9-786C-83B9-0EB3-C3CC163A55F4}"/>
              </a:ext>
            </a:extLst>
          </p:cNvPr>
          <p:cNvSpPr>
            <a:spLocks noGrp="1" noChangeArrowheads="1"/>
          </p:cNvSpPr>
          <p:nvPr>
            <p:ph type="title"/>
          </p:nvPr>
        </p:nvSpPr>
        <p:spPr>
          <a:xfrm>
            <a:off x="263992" y="122238"/>
            <a:ext cx="11676993" cy="487363"/>
          </a:xfrm>
        </p:spPr>
        <p:txBody>
          <a:bodyPr/>
          <a:lstStyle/>
          <a:p>
            <a:pPr rtl="0" eaLnBrk="1" hangingPunct="1"/>
            <a:r>
              <a:rPr lang="en-US" altLang="en-US" dirty="0"/>
              <a:t>D. </a:t>
            </a:r>
            <a:r>
              <a:rPr lang="en-US" altLang="en-US" dirty="0" err="1"/>
              <a:t>Diferencias</a:t>
            </a:r>
            <a:r>
              <a:rPr lang="en-US" altLang="en-US" dirty="0"/>
              <a:t> entre </a:t>
            </a:r>
            <a:r>
              <a:rPr lang="en-US" altLang="en-US" dirty="0" err="1" smtClean="0"/>
              <a:t>los</a:t>
            </a:r>
            <a:r>
              <a:rPr lang="en-US" altLang="en-US" dirty="0" smtClean="0"/>
              <a:t> </a:t>
            </a:r>
            <a:r>
              <a:rPr lang="en-US" altLang="en-US" dirty="0" err="1" smtClean="0"/>
              <a:t>carácteres</a:t>
            </a:r>
            <a:r>
              <a:rPr lang="en-US" altLang="en-US" dirty="0" smtClean="0"/>
              <a:t> </a:t>
            </a:r>
            <a:r>
              <a:rPr lang="en-US" altLang="en-US" dirty="0" err="1"/>
              <a:t>masculinos</a:t>
            </a:r>
            <a:r>
              <a:rPr lang="en-US" altLang="en-US" dirty="0"/>
              <a:t> y </a:t>
            </a:r>
            <a:r>
              <a:rPr lang="en-US" altLang="en-US" dirty="0" err="1"/>
              <a:t>femeninos</a:t>
            </a:r>
            <a:endParaRPr lang="en-US" altLang="en-US" dirty="0"/>
          </a:p>
        </p:txBody>
      </p:sp>
      <p:sp>
        <p:nvSpPr>
          <p:cNvPr id="14339" name="TextBox 3">
            <a:extLst>
              <a:ext uri="{FF2B5EF4-FFF2-40B4-BE49-F238E27FC236}">
                <a16:creationId xmlns:a16="http://schemas.microsoft.com/office/drawing/2014/main" xmlns="" id="{10C47182-E112-9E74-D077-9B99A37D9B43}"/>
              </a:ext>
            </a:extLst>
          </p:cNvPr>
          <p:cNvSpPr txBox="1">
            <a:spLocks noChangeArrowheads="1"/>
          </p:cNvSpPr>
          <p:nvPr/>
        </p:nvSpPr>
        <p:spPr bwMode="auto">
          <a:xfrm>
            <a:off x="750094" y="838201"/>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800" u="sng" dirty="0">
                <a:solidFill>
                  <a:srgbClr val="FFCCFF"/>
                </a:solidFill>
                <a:latin typeface="Arial" panose="020B0604020202020204" pitchFamily="34" charset="0"/>
              </a:rPr>
              <a:t>Mujer</a:t>
            </a:r>
          </a:p>
        </p:txBody>
      </p:sp>
      <p:sp>
        <p:nvSpPr>
          <p:cNvPr id="72708" name="TextBox 6">
            <a:extLst>
              <a:ext uri="{FF2B5EF4-FFF2-40B4-BE49-F238E27FC236}">
                <a16:creationId xmlns:a16="http://schemas.microsoft.com/office/drawing/2014/main" xmlns="" id="{2266E11C-10B1-97AB-82AF-95E228CD5E80}"/>
              </a:ext>
            </a:extLst>
          </p:cNvPr>
          <p:cNvSpPr txBox="1">
            <a:spLocks noChangeArrowheads="1"/>
          </p:cNvSpPr>
          <p:nvPr/>
        </p:nvSpPr>
        <p:spPr bwMode="auto">
          <a:xfrm>
            <a:off x="599884" y="1295401"/>
            <a:ext cx="497139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Busca seguridad/cariño</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Valora la experiencia</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Quiere relaciones estables</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Da </a:t>
            </a:r>
            <a:r>
              <a:rPr lang="en-US" altLang="en-US" sz="2400" b="0" dirty="0" err="1">
                <a:solidFill>
                  <a:srgbClr val="FFCCFF"/>
                </a:solidFill>
                <a:latin typeface="Arial" panose="020B0604020202020204" pitchFamily="34" charset="0"/>
              </a:rPr>
              <a:t>más</a:t>
            </a:r>
            <a:r>
              <a:rPr lang="en-US" altLang="en-US" sz="2400" b="0" dirty="0">
                <a:solidFill>
                  <a:srgbClr val="FFCCFF"/>
                </a:solidFill>
                <a:latin typeface="Arial" panose="020B0604020202020204" pitchFamily="34" charset="0"/>
              </a:rPr>
              <a:t> peso a </a:t>
            </a:r>
            <a:r>
              <a:rPr lang="en-US" altLang="en-US" sz="2400" b="0" dirty="0" err="1">
                <a:solidFill>
                  <a:srgbClr val="FFCCFF"/>
                </a:solidFill>
                <a:latin typeface="Arial" panose="020B0604020202020204" pitchFamily="34" charset="0"/>
              </a:rPr>
              <a:t>los</a:t>
            </a:r>
            <a:r>
              <a:rPr lang="en-US" altLang="en-US" sz="2400" b="0"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sentimientos</a:t>
            </a:r>
            <a:r>
              <a:rPr lang="en-US" altLang="en-US" sz="2400" b="0" dirty="0">
                <a:solidFill>
                  <a:srgbClr val="FFCCFF"/>
                </a:solidFill>
                <a:latin typeface="Arial" panose="020B0604020202020204" pitchFamily="34" charset="0"/>
              </a:rPr>
              <a:t> </a:t>
            </a:r>
          </a:p>
          <a:p>
            <a:pPr fontAlgn="base">
              <a:lnSpc>
                <a:spcPct val="150000"/>
              </a:lnSpc>
              <a:spcBef>
                <a:spcPct val="0"/>
              </a:spcBef>
              <a:spcAft>
                <a:spcPct val="0"/>
              </a:spcAft>
              <a:buSzPct val="75000"/>
              <a:buFontTx/>
              <a:buAutoNum type="arabicPeriod"/>
              <a:defRPr/>
            </a:pPr>
            <a:r>
              <a:rPr lang="en-US" altLang="en-US" sz="2400" b="0" dirty="0" err="1">
                <a:solidFill>
                  <a:srgbClr val="FFCCFF"/>
                </a:solidFill>
                <a:latin typeface="Arial" panose="020B0604020202020204" pitchFamily="34" charset="0"/>
              </a:rPr>
              <a:t>Enfoque</a:t>
            </a:r>
            <a:r>
              <a:rPr lang="en-US" altLang="en-US" sz="2400" b="0" dirty="0">
                <a:solidFill>
                  <a:srgbClr val="FFCCFF"/>
                </a:solidFill>
                <a:latin typeface="Arial" panose="020B0604020202020204" pitchFamily="34" charset="0"/>
              </a:rPr>
              <a:t> paralelo y en espiral</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Se </a:t>
            </a:r>
            <a:r>
              <a:rPr lang="en-US" altLang="en-US" sz="2400" b="0" dirty="0" err="1">
                <a:solidFill>
                  <a:srgbClr val="FFCCFF"/>
                </a:solidFill>
                <a:latin typeface="Arial" panose="020B0604020202020204" pitchFamily="34" charset="0"/>
              </a:rPr>
              <a:t>centra</a:t>
            </a:r>
            <a:r>
              <a:rPr lang="en-US" altLang="en-US" sz="2400" b="0" dirty="0">
                <a:solidFill>
                  <a:srgbClr val="FFCCFF"/>
                </a:solidFill>
                <a:latin typeface="Arial" panose="020B0604020202020204" pitchFamily="34" charset="0"/>
              </a:rPr>
              <a:t> en los sentimientos</a:t>
            </a:r>
          </a:p>
          <a:p>
            <a:pPr fontAlgn="base">
              <a:lnSpc>
                <a:spcPct val="150000"/>
              </a:lnSpc>
              <a:spcBef>
                <a:spcPct val="0"/>
              </a:spcBef>
              <a:spcAft>
                <a:spcPct val="0"/>
              </a:spcAft>
              <a:buSzPct val="75000"/>
              <a:buFontTx/>
              <a:buAutoNum type="arabicPeriod"/>
              <a:defRPr/>
            </a:pPr>
            <a:r>
              <a:rPr lang="en-US" altLang="en-US" sz="2400" b="0" dirty="0" err="1">
                <a:solidFill>
                  <a:srgbClr val="FFCCFF"/>
                </a:solidFill>
                <a:latin typeface="Arial" panose="020B0604020202020204" pitchFamily="34" charset="0"/>
              </a:rPr>
              <a:t>Emociones</a:t>
            </a:r>
            <a:r>
              <a:rPr lang="en-US" altLang="en-US" sz="2400" b="0" dirty="0">
                <a:solidFill>
                  <a:srgbClr val="FFCCFF"/>
                </a:solidFill>
                <a:latin typeface="Arial" panose="020B0604020202020204" pitchFamily="34" charset="0"/>
              </a:rPr>
              <a:t> volátiles están bien</a:t>
            </a:r>
          </a:p>
          <a:p>
            <a:pPr fontAlgn="base">
              <a:lnSpc>
                <a:spcPct val="150000"/>
              </a:lnSpc>
              <a:spcBef>
                <a:spcPct val="0"/>
              </a:spcBef>
              <a:spcAft>
                <a:spcPct val="0"/>
              </a:spcAft>
              <a:buSzPct val="75000"/>
              <a:buFontTx/>
              <a:buAutoNum type="arabicPeriod"/>
              <a:defRPr/>
            </a:pPr>
            <a:r>
              <a:rPr lang="en-US" altLang="en-US" sz="2400" b="0" i="1" dirty="0" err="1">
                <a:solidFill>
                  <a:srgbClr val="FFCCFF"/>
                </a:solidFill>
                <a:latin typeface="Arial" panose="020B0604020202020204" pitchFamily="34" charset="0"/>
              </a:rPr>
              <a:t>Cómo</a:t>
            </a:r>
            <a:r>
              <a:rPr lang="en-US" altLang="en-US" sz="2400" b="0" i="1"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una</a:t>
            </a:r>
            <a:r>
              <a:rPr lang="en-US" altLang="en-US" sz="2400" b="0"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cosa</a:t>
            </a:r>
            <a:r>
              <a:rPr lang="en-US" altLang="en-US" sz="2400" b="0" i="1" dirty="0">
                <a:solidFill>
                  <a:srgbClr val="FFCCFF"/>
                </a:solidFill>
                <a:latin typeface="Arial" panose="020B0604020202020204" pitchFamily="34" charset="0"/>
              </a:rPr>
              <a:t> </a:t>
            </a:r>
            <a:r>
              <a:rPr lang="en-US" altLang="en-US" sz="2400" b="0" dirty="0">
                <a:solidFill>
                  <a:srgbClr val="FFCCFF"/>
                </a:solidFill>
                <a:latin typeface="Arial" panose="020B0604020202020204" pitchFamily="34" charset="0"/>
              </a:rPr>
              <a:t>se dice que </a:t>
            </a:r>
            <a:r>
              <a:rPr lang="en-US" altLang="en-US" sz="2400" b="0" dirty="0" err="1">
                <a:solidFill>
                  <a:srgbClr val="FFCCFF"/>
                </a:solidFill>
                <a:latin typeface="Arial" panose="020B0604020202020204" pitchFamily="34" charset="0"/>
              </a:rPr>
              <a:t>es</a:t>
            </a:r>
            <a:r>
              <a:rPr lang="en-US" altLang="en-US" sz="2400" b="0" dirty="0">
                <a:solidFill>
                  <a:srgbClr val="FFCCFF"/>
                </a:solidFill>
                <a:latin typeface="Arial" panose="020B0604020202020204" pitchFamily="34" charset="0"/>
              </a:rPr>
              <a:t> lo </a:t>
            </a:r>
            <a:r>
              <a:rPr lang="en-US" altLang="en-US" sz="2400" b="0" dirty="0" err="1">
                <a:solidFill>
                  <a:srgbClr val="FFCCFF"/>
                </a:solidFill>
                <a:latin typeface="Arial" panose="020B0604020202020204" pitchFamily="34" charset="0"/>
              </a:rPr>
              <a:t>más</a:t>
            </a:r>
            <a:r>
              <a:rPr lang="en-US" altLang="en-US" sz="2400" b="0"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importante</a:t>
            </a:r>
            <a:endParaRPr lang="en-US" altLang="en-US" sz="2400" b="0" dirty="0">
              <a:solidFill>
                <a:srgbClr val="FFCCFF"/>
              </a:solidFill>
              <a:latin typeface="Arial" panose="020B0604020202020204" pitchFamily="34" charset="0"/>
            </a:endParaRPr>
          </a:p>
        </p:txBody>
      </p:sp>
      <p:sp>
        <p:nvSpPr>
          <p:cNvPr id="14341" name="TextBox 2">
            <a:extLst>
              <a:ext uri="{FF2B5EF4-FFF2-40B4-BE49-F238E27FC236}">
                <a16:creationId xmlns:a16="http://schemas.microsoft.com/office/drawing/2014/main" xmlns="" id="{C97827D6-5C33-C61F-1B78-CE4F2864EE81}"/>
              </a:ext>
            </a:extLst>
          </p:cNvPr>
          <p:cNvSpPr txBox="1">
            <a:spLocks noChangeArrowheads="1"/>
          </p:cNvSpPr>
          <p:nvPr/>
        </p:nvSpPr>
        <p:spPr bwMode="auto">
          <a:xfrm>
            <a:off x="6319044" y="838201"/>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800" u="sng" dirty="0">
                <a:solidFill>
                  <a:srgbClr val="99CCFF"/>
                </a:solidFill>
                <a:latin typeface="Arial" panose="020B0604020202020204" pitchFamily="34" charset="0"/>
              </a:rPr>
              <a:t>Hombre</a:t>
            </a:r>
          </a:p>
        </p:txBody>
      </p:sp>
      <p:sp>
        <p:nvSpPr>
          <p:cNvPr id="72710" name="TextBox 4">
            <a:extLst>
              <a:ext uri="{FF2B5EF4-FFF2-40B4-BE49-F238E27FC236}">
                <a16:creationId xmlns:a16="http://schemas.microsoft.com/office/drawing/2014/main" xmlns="" id="{5295E35C-55D4-394C-47D9-AFE96B8557D3}"/>
              </a:ext>
            </a:extLst>
          </p:cNvPr>
          <p:cNvSpPr txBox="1">
            <a:spLocks noChangeArrowheads="1"/>
          </p:cNvSpPr>
          <p:nvPr/>
        </p:nvSpPr>
        <p:spPr bwMode="auto">
          <a:xfrm>
            <a:off x="6096794" y="1295401"/>
            <a:ext cx="584419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Busca aprobación/respeto</a:t>
            </a:r>
          </a:p>
          <a:p>
            <a:pPr fontAlgn="base">
              <a:lnSpc>
                <a:spcPct val="150000"/>
              </a:lnSpc>
              <a:spcBef>
                <a:spcPct val="0"/>
              </a:spcBef>
              <a:spcAft>
                <a:spcPct val="0"/>
              </a:spcAft>
              <a:buSzPct val="75000"/>
              <a:buFontTx/>
              <a:buAutoNum type="arabicPeriod"/>
              <a:defRPr/>
            </a:pPr>
            <a:r>
              <a:rPr lang="en-US" altLang="en-US" sz="2400" b="0" dirty="0" err="1">
                <a:solidFill>
                  <a:srgbClr val="99CCFF"/>
                </a:solidFill>
                <a:latin typeface="Arial" panose="020B0604020202020204" pitchFamily="34" charset="0"/>
              </a:rPr>
              <a:t>Orientado</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hacia</a:t>
            </a:r>
            <a:r>
              <a:rPr lang="en-US" altLang="en-US" sz="2400" b="0" dirty="0">
                <a:solidFill>
                  <a:srgbClr val="99CCFF"/>
                </a:solidFill>
                <a:latin typeface="Arial" panose="020B0604020202020204" pitchFamily="34" charset="0"/>
              </a:rPr>
              <a:t> objetivos/logros</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Quiere controlar las cosas</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Prefiere la lógica (blanco/negro)</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Lineal: </a:t>
            </a:r>
            <a:r>
              <a:rPr lang="en-US" altLang="en-US" sz="2400" b="0" dirty="0" err="1">
                <a:solidFill>
                  <a:srgbClr val="99CCFF"/>
                </a:solidFill>
                <a:latin typeface="Arial" panose="020B0604020202020204" pitchFamily="34" charset="0"/>
              </a:rPr>
              <a:t>razona</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hacia</a:t>
            </a:r>
            <a:r>
              <a:rPr lang="en-US" altLang="en-US" sz="2400" b="0" dirty="0">
                <a:solidFill>
                  <a:srgbClr val="99CCFF"/>
                </a:solidFill>
                <a:latin typeface="Arial" panose="020B0604020202020204" pitchFamily="34" charset="0"/>
              </a:rPr>
              <a:t> el </a:t>
            </a:r>
            <a:r>
              <a:rPr lang="en-US" altLang="en-US" sz="2400" b="0" dirty="0" err="1">
                <a:solidFill>
                  <a:srgbClr val="99CCFF"/>
                </a:solidFill>
                <a:latin typeface="Arial" panose="020B0604020202020204" pitchFamily="34" charset="0"/>
              </a:rPr>
              <a:t>punto</a:t>
            </a:r>
            <a:r>
              <a:rPr lang="en-US" altLang="en-US" sz="2400" b="0" dirty="0">
                <a:solidFill>
                  <a:srgbClr val="99CCFF"/>
                </a:solidFill>
                <a:latin typeface="Arial" panose="020B0604020202020204" pitchFamily="34" charset="0"/>
              </a:rPr>
              <a:t> final</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Se </a:t>
            </a:r>
            <a:r>
              <a:rPr lang="en-US" altLang="en-US" sz="2400" b="0" dirty="0" err="1">
                <a:solidFill>
                  <a:srgbClr val="99CCFF"/>
                </a:solidFill>
                <a:latin typeface="Arial" panose="020B0604020202020204" pitchFamily="34" charset="0"/>
              </a:rPr>
              <a:t>centra</a:t>
            </a:r>
            <a:r>
              <a:rPr lang="en-US" altLang="en-US" sz="2400" b="0" dirty="0">
                <a:solidFill>
                  <a:srgbClr val="99CCFF"/>
                </a:solidFill>
                <a:latin typeface="Arial" panose="020B0604020202020204" pitchFamily="34" charset="0"/>
              </a:rPr>
              <a:t> en </a:t>
            </a:r>
            <a:r>
              <a:rPr lang="en-US" altLang="en-US" sz="2400" b="0" dirty="0" err="1">
                <a:solidFill>
                  <a:srgbClr val="99CCFF"/>
                </a:solidFill>
                <a:latin typeface="Arial" panose="020B0604020202020204" pitchFamily="34" charset="0"/>
              </a:rPr>
              <a:t>eventos</a:t>
            </a:r>
            <a:r>
              <a:rPr lang="en-US" altLang="en-US" sz="2400" b="0" dirty="0">
                <a:solidFill>
                  <a:srgbClr val="99CCFF"/>
                </a:solidFill>
                <a:latin typeface="Arial" panose="020B0604020202020204" pitchFamily="34" charset="0"/>
              </a:rPr>
              <a:t>/</a:t>
            </a:r>
            <a:r>
              <a:rPr lang="en-US" altLang="en-US" sz="2400" b="0" dirty="0" err="1">
                <a:solidFill>
                  <a:srgbClr val="99CCFF"/>
                </a:solidFill>
                <a:latin typeface="Arial" panose="020B0604020202020204" pitchFamily="34" charset="0"/>
              </a:rPr>
              <a:t>hechos</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externos</a:t>
            </a:r>
            <a:endParaRPr lang="en-US" altLang="en-US" sz="2400" b="0" dirty="0">
              <a:solidFill>
                <a:srgbClr val="99CCFF"/>
              </a:solidFill>
              <a:latin typeface="Arial" panose="020B0604020202020204" pitchFamily="34" charset="0"/>
            </a:endParaRP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Admira el control emocional</a:t>
            </a:r>
          </a:p>
          <a:p>
            <a:pPr fontAlgn="base">
              <a:lnSpc>
                <a:spcPct val="150000"/>
              </a:lnSpc>
              <a:spcBef>
                <a:spcPct val="0"/>
              </a:spcBef>
              <a:spcAft>
                <a:spcPct val="0"/>
              </a:spcAft>
              <a:buSzPct val="75000"/>
              <a:buFontTx/>
              <a:buAutoNum type="arabicPeriod"/>
              <a:defRPr/>
            </a:pPr>
            <a:r>
              <a:rPr lang="en-US" altLang="en-US" sz="2400" b="0" i="1" dirty="0">
                <a:solidFill>
                  <a:srgbClr val="99CCFF"/>
                </a:solidFill>
                <a:latin typeface="Arial" panose="020B0604020202020204" pitchFamily="34" charset="0"/>
              </a:rPr>
              <a:t>Lo q</a:t>
            </a:r>
            <a:r>
              <a:rPr lang="en-US" altLang="en-US" sz="2400" b="0" i="1" dirty="0" err="1">
                <a:solidFill>
                  <a:srgbClr val="99CCFF"/>
                </a:solidFill>
                <a:latin typeface="Arial" panose="020B0604020202020204" pitchFamily="34" charset="0"/>
              </a:rPr>
              <a:t>ue</a:t>
            </a:r>
            <a:r>
              <a:rPr lang="en-US" altLang="en-US" sz="2400" b="0" i="1" dirty="0">
                <a:solidFill>
                  <a:srgbClr val="99CCFF"/>
                </a:solidFill>
                <a:latin typeface="Arial" panose="020B0604020202020204" pitchFamily="34" charset="0"/>
              </a:rPr>
              <a:t> </a:t>
            </a:r>
            <a:r>
              <a:rPr lang="en-US" altLang="en-US" sz="2400" b="0" dirty="0">
                <a:solidFill>
                  <a:srgbClr val="99CCFF"/>
                </a:solidFill>
                <a:latin typeface="Arial" panose="020B0604020202020204" pitchFamily="34" charset="0"/>
              </a:rPr>
              <a:t>se dice que </a:t>
            </a:r>
            <a:r>
              <a:rPr lang="en-US" altLang="en-US" sz="2400" b="0" dirty="0" err="1">
                <a:solidFill>
                  <a:srgbClr val="99CCFF"/>
                </a:solidFill>
                <a:latin typeface="Arial" panose="020B0604020202020204" pitchFamily="34" charset="0"/>
              </a:rPr>
              <a:t>es</a:t>
            </a:r>
            <a:r>
              <a:rPr lang="en-US" altLang="en-US" sz="2400" b="0" dirty="0">
                <a:solidFill>
                  <a:srgbClr val="99CCFF"/>
                </a:solidFill>
                <a:latin typeface="Arial" panose="020B0604020202020204" pitchFamily="34" charset="0"/>
              </a:rPr>
              <a:t> lo </a:t>
            </a:r>
            <a:r>
              <a:rPr lang="en-US" altLang="en-US" sz="2400" b="0" dirty="0" err="1">
                <a:solidFill>
                  <a:srgbClr val="99CCFF"/>
                </a:solidFill>
                <a:latin typeface="Arial" panose="020B0604020202020204" pitchFamily="34" charset="0"/>
              </a:rPr>
              <a:t>más</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importante</a:t>
            </a:r>
            <a:endParaRPr lang="en-US" altLang="en-US" sz="2400" b="0" dirty="0">
              <a:solidFill>
                <a:srgbClr val="99CCFF"/>
              </a:solidFill>
              <a:latin typeface="Arial" panose="020B0604020202020204" pitchFamily="34" charset="0"/>
            </a:endParaRPr>
          </a:p>
          <a:p>
            <a:pPr fontAlgn="base">
              <a:lnSpc>
                <a:spcPct val="150000"/>
              </a:lnSpc>
              <a:spcBef>
                <a:spcPct val="0"/>
              </a:spcBef>
              <a:spcAft>
                <a:spcPct val="0"/>
              </a:spcAft>
              <a:buFontTx/>
              <a:buAutoNum type="arabicPeriod"/>
              <a:defRPr/>
            </a:pPr>
            <a:endParaRPr lang="en-US" altLang="en-US" sz="2400" b="0" dirty="0">
              <a:solidFill>
                <a:srgbClr val="99CCFF"/>
              </a:solidFill>
              <a:latin typeface="Arial" panose="020B0604020202020204" pitchFamily="34" charset="0"/>
            </a:endParaRPr>
          </a:p>
        </p:txBody>
      </p:sp>
      <p:sp>
        <p:nvSpPr>
          <p:cNvPr id="14343" name="Slide Number Placeholder 4">
            <a:extLst>
              <a:ext uri="{FF2B5EF4-FFF2-40B4-BE49-F238E27FC236}">
                <a16:creationId xmlns:a16="http://schemas.microsoft.com/office/drawing/2014/main" xmlns="" id="{42B1ED29-FE2E-BF50-3F09-830B5D26A9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FAC3E38C-553D-4D1F-9844-D68E0091539A}" type="slidenum">
              <a:rPr lang="en-US" altLang="en-US" sz="1600">
                <a:solidFill>
                  <a:srgbClr val="FFFFFF"/>
                </a:solidFill>
                <a:latin typeface="Arial" panose="020B0604020202020204" pitchFamily="34" charset="0"/>
              </a:rPr>
              <a:pPr algn="l" fontAlgn="base">
                <a:spcBef>
                  <a:spcPct val="0"/>
                </a:spcBef>
                <a:spcAft>
                  <a:spcPct val="0"/>
                </a:spcAft>
                <a:buFontTx/>
                <a:buNone/>
                <a:defRPr/>
              </a:pPr>
              <a:t>80</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1286279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71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271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270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7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2710">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2708">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2710">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2708">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72710">
                                            <p:txEl>
                                              <p:pRg st="6" end="6"/>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2708">
                                            <p:txEl>
                                              <p:pRg st="7" end="7"/>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727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219947D9-786C-83B9-0EB3-C3CC163A55F4}"/>
              </a:ext>
            </a:extLst>
          </p:cNvPr>
          <p:cNvSpPr>
            <a:spLocks noGrp="1" noChangeArrowheads="1"/>
          </p:cNvSpPr>
          <p:nvPr>
            <p:ph type="title"/>
          </p:nvPr>
        </p:nvSpPr>
        <p:spPr>
          <a:xfrm>
            <a:off x="464344" y="177801"/>
            <a:ext cx="11264900" cy="626268"/>
          </a:xfrm>
        </p:spPr>
        <p:txBody>
          <a:bodyPr/>
          <a:lstStyle/>
          <a:p>
            <a:pPr rtl="0" eaLnBrk="1" hangingPunct="1"/>
            <a:r>
              <a:rPr lang="en-US" sz="2800" i="1" u="sng" dirty="0">
                <a:latin typeface="+mn-lt"/>
              </a:rPr>
              <a:t>Las 5 principales necesidades matrimoniales</a:t>
            </a:r>
            <a:r>
              <a:rPr lang="en-US" sz="2800" b="0" dirty="0">
                <a:latin typeface="+mn-lt"/>
              </a:rPr>
              <a:t/>
            </a:r>
            <a:br>
              <a:rPr lang="en-US" sz="2800" b="0" dirty="0">
                <a:latin typeface="+mn-lt"/>
              </a:rPr>
            </a:br>
            <a:r>
              <a:rPr lang="en-US" sz="2400" b="0" dirty="0">
                <a:latin typeface="+mn-lt"/>
              </a:rPr>
              <a:t>(</a:t>
            </a:r>
            <a:r>
              <a:rPr lang="en-US" sz="2400" b="0" dirty="0" err="1">
                <a:latin typeface="+mn-lt"/>
              </a:rPr>
              <a:t>Basadas</a:t>
            </a:r>
            <a:r>
              <a:rPr lang="en-US" sz="2400" b="0" dirty="0">
                <a:latin typeface="+mn-lt"/>
              </a:rPr>
              <a:t> </a:t>
            </a:r>
            <a:r>
              <a:rPr lang="en-US" sz="2400" b="0" dirty="0">
                <a:latin typeface="+mn-lt"/>
              </a:rPr>
              <a:t>en la investigación del libro del Dr. </a:t>
            </a:r>
            <a:r>
              <a:rPr lang="en-US" sz="2400" b="0" dirty="0">
                <a:latin typeface="+mn-lt"/>
              </a:rPr>
              <a:t>Harley, </a:t>
            </a:r>
            <a:r>
              <a:rPr lang="en-US" sz="2400" b="0" dirty="0">
                <a:latin typeface="+mn-lt"/>
              </a:rPr>
              <a:t>"His Needs, Her </a:t>
            </a:r>
            <a:r>
              <a:rPr lang="en-US" sz="2400" b="0" dirty="0">
                <a:latin typeface="+mn-lt"/>
              </a:rPr>
              <a:t>Needs”)</a:t>
            </a:r>
            <a:endParaRPr lang="en-US" altLang="en-US" sz="2400" dirty="0">
              <a:latin typeface="+mn-lt"/>
            </a:endParaRPr>
          </a:p>
        </p:txBody>
      </p:sp>
      <p:sp>
        <p:nvSpPr>
          <p:cNvPr id="14339" name="TextBox 3">
            <a:extLst>
              <a:ext uri="{FF2B5EF4-FFF2-40B4-BE49-F238E27FC236}">
                <a16:creationId xmlns:a16="http://schemas.microsoft.com/office/drawing/2014/main" xmlns="" id="{10C47182-E112-9E74-D077-9B99A37D9B43}"/>
              </a:ext>
            </a:extLst>
          </p:cNvPr>
          <p:cNvSpPr txBox="1">
            <a:spLocks noChangeArrowheads="1"/>
          </p:cNvSpPr>
          <p:nvPr/>
        </p:nvSpPr>
        <p:spPr bwMode="auto">
          <a:xfrm>
            <a:off x="750094" y="1206501"/>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800" u="sng" dirty="0">
                <a:solidFill>
                  <a:srgbClr val="FFCCFF"/>
                </a:solidFill>
                <a:latin typeface="Arial" panose="020B0604020202020204" pitchFamily="34" charset="0"/>
              </a:rPr>
              <a:t>Mujer</a:t>
            </a:r>
          </a:p>
        </p:txBody>
      </p:sp>
      <p:sp>
        <p:nvSpPr>
          <p:cNvPr id="72708" name="TextBox 6">
            <a:extLst>
              <a:ext uri="{FF2B5EF4-FFF2-40B4-BE49-F238E27FC236}">
                <a16:creationId xmlns:a16="http://schemas.microsoft.com/office/drawing/2014/main" xmlns="" id="{2266E11C-10B1-97AB-82AF-95E228CD5E80}"/>
              </a:ext>
            </a:extLst>
          </p:cNvPr>
          <p:cNvSpPr txBox="1">
            <a:spLocks noChangeArrowheads="1"/>
          </p:cNvSpPr>
          <p:nvPr/>
        </p:nvSpPr>
        <p:spPr bwMode="auto">
          <a:xfrm>
            <a:off x="978694" y="1663700"/>
            <a:ext cx="4267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lnSpc>
                <a:spcPct val="150000"/>
              </a:lnSpc>
              <a:spcBef>
                <a:spcPct val="0"/>
              </a:spcBef>
              <a:spcAft>
                <a:spcPct val="0"/>
              </a:spcAft>
              <a:buSzPct val="75000"/>
              <a:buFontTx/>
              <a:buAutoNum type="arabicPeriod"/>
              <a:defRPr/>
            </a:pPr>
            <a:r>
              <a:rPr lang="en-US" altLang="en-US" sz="2400" b="0" dirty="0" err="1">
                <a:solidFill>
                  <a:srgbClr val="FFCCFF"/>
                </a:solidFill>
                <a:latin typeface="Arial" panose="020B0604020202020204" pitchFamily="34" charset="0"/>
              </a:rPr>
              <a:t>Cariño</a:t>
            </a:r>
            <a:r>
              <a:rPr lang="en-US" altLang="en-US" sz="2400" b="0" dirty="0">
                <a:solidFill>
                  <a:srgbClr val="FFCCFF"/>
                </a:solidFill>
                <a:latin typeface="Arial" panose="020B0604020202020204" pitchFamily="34" charset="0"/>
              </a:rPr>
              <a:t> </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Conversación</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Honestidad y </a:t>
            </a:r>
            <a:r>
              <a:rPr lang="en-US" altLang="en-US" sz="2400" b="0" dirty="0" err="1">
                <a:solidFill>
                  <a:srgbClr val="FFCCFF"/>
                </a:solidFill>
                <a:latin typeface="Arial" panose="020B0604020202020204" pitchFamily="34" charset="0"/>
              </a:rPr>
              <a:t>franqueza</a:t>
            </a:r>
            <a:endParaRPr lang="en-US" altLang="en-US" sz="2400" b="0" dirty="0">
              <a:solidFill>
                <a:srgbClr val="FFCCFF"/>
              </a:solidFill>
              <a:latin typeface="Arial" panose="020B0604020202020204" pitchFamily="34" charset="0"/>
            </a:endParaRPr>
          </a:p>
          <a:p>
            <a:pPr fontAlgn="base">
              <a:lnSpc>
                <a:spcPct val="150000"/>
              </a:lnSpc>
              <a:spcBef>
                <a:spcPct val="0"/>
              </a:spcBef>
              <a:spcAft>
                <a:spcPct val="0"/>
              </a:spcAft>
              <a:buSzPct val="75000"/>
              <a:buFontTx/>
              <a:buAutoNum type="arabicPeriod"/>
              <a:defRPr/>
            </a:pPr>
            <a:r>
              <a:rPr lang="en-US" altLang="en-US" sz="2400" b="0" dirty="0" err="1">
                <a:solidFill>
                  <a:srgbClr val="FFCCFF"/>
                </a:solidFill>
                <a:latin typeface="Arial" panose="020B0604020202020204" pitchFamily="34" charset="0"/>
              </a:rPr>
              <a:t>Apoyo</a:t>
            </a:r>
            <a:r>
              <a:rPr lang="en-US" altLang="en-US" sz="2400" b="0" dirty="0">
                <a:solidFill>
                  <a:srgbClr val="FFCCFF"/>
                </a:solidFill>
                <a:latin typeface="Arial" panose="020B0604020202020204" pitchFamily="34" charset="0"/>
              </a:rPr>
              <a:t> financiero</a:t>
            </a:r>
          </a:p>
          <a:p>
            <a:pPr fontAlgn="base">
              <a:lnSpc>
                <a:spcPct val="150000"/>
              </a:lnSpc>
              <a:spcBef>
                <a:spcPct val="0"/>
              </a:spcBef>
              <a:spcAft>
                <a:spcPct val="0"/>
              </a:spcAft>
              <a:buSzPct val="75000"/>
              <a:buFontTx/>
              <a:buAutoNum type="arabicPeriod"/>
              <a:defRPr/>
            </a:pPr>
            <a:r>
              <a:rPr lang="en-US" altLang="en-US" sz="2400" b="0" dirty="0" err="1">
                <a:solidFill>
                  <a:srgbClr val="FFCCFF"/>
                </a:solidFill>
                <a:latin typeface="Arial" panose="020B0604020202020204" pitchFamily="34" charset="0"/>
              </a:rPr>
              <a:t>Compromiso</a:t>
            </a:r>
            <a:r>
              <a:rPr lang="en-US" altLang="en-US" sz="2400" b="0" dirty="0">
                <a:solidFill>
                  <a:srgbClr val="FFCCFF"/>
                </a:solidFill>
                <a:latin typeface="Arial" panose="020B0604020202020204" pitchFamily="34" charset="0"/>
              </a:rPr>
              <a:t> familiar</a:t>
            </a:r>
          </a:p>
        </p:txBody>
      </p:sp>
      <p:sp>
        <p:nvSpPr>
          <p:cNvPr id="14341" name="TextBox 2">
            <a:extLst>
              <a:ext uri="{FF2B5EF4-FFF2-40B4-BE49-F238E27FC236}">
                <a16:creationId xmlns:a16="http://schemas.microsoft.com/office/drawing/2014/main" xmlns="" id="{C97827D6-5C33-C61F-1B78-CE4F2864EE81}"/>
              </a:ext>
            </a:extLst>
          </p:cNvPr>
          <p:cNvSpPr txBox="1">
            <a:spLocks noChangeArrowheads="1"/>
          </p:cNvSpPr>
          <p:nvPr/>
        </p:nvSpPr>
        <p:spPr bwMode="auto">
          <a:xfrm>
            <a:off x="6319044" y="1206501"/>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800" u="sng" dirty="0">
                <a:solidFill>
                  <a:srgbClr val="99CCFF"/>
                </a:solidFill>
                <a:latin typeface="Arial" panose="020B0604020202020204" pitchFamily="34" charset="0"/>
              </a:rPr>
              <a:t>Hombres</a:t>
            </a:r>
          </a:p>
        </p:txBody>
      </p:sp>
      <p:sp>
        <p:nvSpPr>
          <p:cNvPr id="72710" name="TextBox 4">
            <a:extLst>
              <a:ext uri="{FF2B5EF4-FFF2-40B4-BE49-F238E27FC236}">
                <a16:creationId xmlns:a16="http://schemas.microsoft.com/office/drawing/2014/main" xmlns="" id="{5295E35C-55D4-394C-47D9-AFE96B8557D3}"/>
              </a:ext>
            </a:extLst>
          </p:cNvPr>
          <p:cNvSpPr txBox="1">
            <a:spLocks noChangeArrowheads="1"/>
          </p:cNvSpPr>
          <p:nvPr/>
        </p:nvSpPr>
        <p:spPr bwMode="auto">
          <a:xfrm>
            <a:off x="6547644" y="1663700"/>
            <a:ext cx="47434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lnSpc>
                <a:spcPct val="150000"/>
              </a:lnSpc>
              <a:spcBef>
                <a:spcPct val="0"/>
              </a:spcBef>
              <a:spcAft>
                <a:spcPct val="0"/>
              </a:spcAft>
              <a:buSzPct val="75000"/>
              <a:buFontTx/>
              <a:buAutoNum type="arabicPeriod"/>
              <a:defRPr/>
            </a:pPr>
            <a:r>
              <a:rPr lang="en-US" altLang="en-US" sz="2400" b="0" dirty="0" err="1">
                <a:solidFill>
                  <a:srgbClr val="99CCFF"/>
                </a:solidFill>
                <a:latin typeface="Arial" panose="020B0604020202020204" pitchFamily="34" charset="0"/>
              </a:rPr>
              <a:t>Satisfacción</a:t>
            </a:r>
            <a:r>
              <a:rPr lang="en-US" altLang="en-US" sz="2400" b="0" dirty="0">
                <a:solidFill>
                  <a:srgbClr val="99CCFF"/>
                </a:solidFill>
                <a:latin typeface="Arial" panose="020B0604020202020204" pitchFamily="34" charset="0"/>
              </a:rPr>
              <a:t> sexual</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Compañerismo recreativo</a:t>
            </a:r>
          </a:p>
          <a:p>
            <a:pPr fontAlgn="base">
              <a:lnSpc>
                <a:spcPct val="150000"/>
              </a:lnSpc>
              <a:spcBef>
                <a:spcPct val="0"/>
              </a:spcBef>
              <a:spcAft>
                <a:spcPct val="0"/>
              </a:spcAft>
              <a:buSzPct val="75000"/>
              <a:buFontTx/>
              <a:buAutoNum type="arabicPeriod"/>
              <a:defRPr/>
            </a:pPr>
            <a:r>
              <a:rPr lang="es-ES" altLang="en-US" sz="2400" b="0" dirty="0">
                <a:solidFill>
                  <a:srgbClr val="99CCFF"/>
                </a:solidFill>
                <a:latin typeface="Arial" panose="020B0604020202020204" pitchFamily="34" charset="0"/>
              </a:rPr>
              <a:t>Esposa atractiva</a:t>
            </a:r>
            <a:endParaRPr lang="en-US" altLang="en-US" sz="2400" b="0" dirty="0">
              <a:solidFill>
                <a:srgbClr val="99CCFF"/>
              </a:solidFill>
              <a:latin typeface="Arial" panose="020B0604020202020204" pitchFamily="34" charset="0"/>
            </a:endParaRPr>
          </a:p>
          <a:p>
            <a:pPr fontAlgn="base">
              <a:lnSpc>
                <a:spcPct val="150000"/>
              </a:lnSpc>
              <a:spcBef>
                <a:spcPct val="0"/>
              </a:spcBef>
              <a:spcAft>
                <a:spcPct val="0"/>
              </a:spcAft>
              <a:buSzPct val="75000"/>
              <a:buFontTx/>
              <a:buAutoNum type="arabicPeriod"/>
              <a:defRPr/>
            </a:pPr>
            <a:r>
              <a:rPr lang="en-US" altLang="en-US" sz="2400" b="0" dirty="0" err="1">
                <a:solidFill>
                  <a:srgbClr val="99CCFF"/>
                </a:solidFill>
                <a:latin typeface="Arial" panose="020B0604020202020204" pitchFamily="34" charset="0"/>
              </a:rPr>
              <a:t>Apoyo</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doméstico</a:t>
            </a:r>
            <a:endParaRPr lang="en-US" altLang="en-US" sz="2400" b="0" dirty="0">
              <a:solidFill>
                <a:srgbClr val="99CCFF"/>
              </a:solidFill>
              <a:latin typeface="Arial" panose="020B0604020202020204" pitchFamily="34" charset="0"/>
            </a:endParaRPr>
          </a:p>
          <a:p>
            <a:pPr fontAlgn="base">
              <a:lnSpc>
                <a:spcPct val="150000"/>
              </a:lnSpc>
              <a:spcBef>
                <a:spcPct val="0"/>
              </a:spcBef>
              <a:spcAft>
                <a:spcPct val="0"/>
              </a:spcAft>
              <a:buSzPct val="75000"/>
              <a:buFontTx/>
              <a:buAutoNum type="arabicPeriod"/>
              <a:defRPr/>
            </a:pPr>
            <a:r>
              <a:rPr lang="en-US" altLang="en-US" sz="2400" b="0" dirty="0" err="1">
                <a:solidFill>
                  <a:srgbClr val="99CCFF"/>
                </a:solidFill>
                <a:latin typeface="Arial" panose="020B0604020202020204" pitchFamily="34" charset="0"/>
              </a:rPr>
              <a:t>Elogio</a:t>
            </a:r>
            <a:r>
              <a:rPr lang="en-US" altLang="en-US" sz="2400" b="0" dirty="0">
                <a:solidFill>
                  <a:srgbClr val="99CCFF"/>
                </a:solidFill>
                <a:latin typeface="Arial" panose="020B0604020202020204" pitchFamily="34" charset="0"/>
              </a:rPr>
              <a:t> y admiración</a:t>
            </a:r>
          </a:p>
          <a:p>
            <a:pPr fontAlgn="base">
              <a:lnSpc>
                <a:spcPct val="150000"/>
              </a:lnSpc>
              <a:spcBef>
                <a:spcPct val="0"/>
              </a:spcBef>
              <a:spcAft>
                <a:spcPct val="0"/>
              </a:spcAft>
              <a:buFontTx/>
              <a:buAutoNum type="arabicPeriod"/>
              <a:defRPr/>
            </a:pPr>
            <a:endParaRPr lang="en-US" altLang="en-US" sz="2400" b="0" dirty="0">
              <a:solidFill>
                <a:srgbClr val="99CCFF"/>
              </a:solidFill>
              <a:latin typeface="Arial" panose="020B0604020202020204" pitchFamily="34" charset="0"/>
            </a:endParaRPr>
          </a:p>
        </p:txBody>
      </p:sp>
      <p:sp>
        <p:nvSpPr>
          <p:cNvPr id="14343" name="Slide Number Placeholder 4">
            <a:extLst>
              <a:ext uri="{FF2B5EF4-FFF2-40B4-BE49-F238E27FC236}">
                <a16:creationId xmlns:a16="http://schemas.microsoft.com/office/drawing/2014/main" xmlns="" id="{42B1ED29-FE2E-BF50-3F09-830B5D26A9D5}"/>
              </a:ext>
            </a:extLst>
          </p:cNvPr>
          <p:cNvSpPr>
            <a:spLocks noGrp="1"/>
          </p:cNvSpPr>
          <p:nvPr>
            <p:ph type="sldNum" sz="quarter" idx="12"/>
          </p:nvPr>
        </p:nvSpPr>
        <p:spPr>
          <a:xfrm>
            <a:off x="11583194" y="6921500"/>
            <a:ext cx="609600" cy="30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FAC3E38C-553D-4D1F-9844-D68E0091539A}" type="slidenum">
              <a:rPr lang="en-US" altLang="en-US" sz="1600">
                <a:solidFill>
                  <a:srgbClr val="FFFFFF"/>
                </a:solidFill>
                <a:latin typeface="Arial" panose="020B0604020202020204" pitchFamily="34" charset="0"/>
              </a:rPr>
              <a:pPr algn="l" fontAlgn="base">
                <a:spcBef>
                  <a:spcPct val="0"/>
                </a:spcBef>
                <a:spcAft>
                  <a:spcPct val="0"/>
                </a:spcAft>
                <a:buFontTx/>
                <a:buNone/>
                <a:defRPr/>
              </a:pPr>
              <a:t>81</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1323460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7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27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7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7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7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7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9EEDD25D-9773-8AC5-2511-21889004899F}"/>
              </a:ext>
            </a:extLst>
          </p:cNvPr>
          <p:cNvSpPr>
            <a:spLocks noGrp="1" noChangeArrowheads="1"/>
          </p:cNvSpPr>
          <p:nvPr>
            <p:ph type="title"/>
          </p:nvPr>
        </p:nvSpPr>
        <p:spPr/>
        <p:txBody>
          <a:bodyPr/>
          <a:lstStyle/>
          <a:p>
            <a:pPr rtl="0"/>
            <a:r>
              <a:rPr lang="en-US" altLang="en-US" dirty="0"/>
              <a:t>H. </a:t>
            </a:r>
            <a:r>
              <a:rPr lang="en-US" altLang="en-US" dirty="0" smtClean="0"/>
              <a:t>Roles </a:t>
            </a:r>
            <a:r>
              <a:rPr lang="en-US" altLang="en-US" dirty="0" err="1" smtClean="0"/>
              <a:t>en</a:t>
            </a:r>
            <a:r>
              <a:rPr lang="en-US" altLang="en-US" dirty="0" smtClean="0"/>
              <a:t> el </a:t>
            </a:r>
            <a:r>
              <a:rPr lang="en-US" altLang="en-US" dirty="0"/>
              <a:t>Nuevo </a:t>
            </a:r>
            <a:r>
              <a:rPr lang="en-US" altLang="en-US" dirty="0" err="1"/>
              <a:t>Testamento</a:t>
            </a:r>
            <a:endParaRPr lang="en-US" altLang="en-US" dirty="0"/>
          </a:p>
        </p:txBody>
      </p:sp>
      <p:sp>
        <p:nvSpPr>
          <p:cNvPr id="3" name="Content Placeholder 2">
            <a:extLst>
              <a:ext uri="{FF2B5EF4-FFF2-40B4-BE49-F238E27FC236}">
                <a16:creationId xmlns:a16="http://schemas.microsoft.com/office/drawing/2014/main" xmlns="" id="{51E7C28E-6159-C2FE-A24C-66AF09E04F2F}"/>
              </a:ext>
            </a:extLst>
          </p:cNvPr>
          <p:cNvSpPr>
            <a:spLocks noGrp="1" noChangeArrowheads="1"/>
          </p:cNvSpPr>
          <p:nvPr>
            <p:ph idx="1"/>
          </p:nvPr>
        </p:nvSpPr>
        <p:spPr/>
        <p:txBody>
          <a:bodyPr/>
          <a:lstStyle/>
          <a:p>
            <a:pPr algn="l" rtl="0"/>
            <a:r>
              <a:rPr lang="en-US" altLang="en-US" dirty="0" err="1" smtClean="0">
                <a:solidFill>
                  <a:srgbClr val="FFFF00"/>
                </a:solidFill>
                <a:cs typeface="Times New Roman" panose="02020603050405020304" pitchFamily="18" charset="0"/>
              </a:rPr>
              <a:t>Apóstoles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a:cs typeface="Times New Roman" panose="02020603050405020304" pitchFamily="18" charset="0"/>
              </a:rPr>
              <a:t>Mateo 10:1ss; </a:t>
            </a:r>
            <a:r>
              <a:rPr lang="en-US" altLang="en-US" dirty="0" err="1">
                <a:cs typeface="Times New Roman" panose="02020603050405020304" pitchFamily="18" charset="0"/>
              </a:rPr>
              <a:t>Hechos</a:t>
            </a:r>
            <a:r>
              <a:rPr lang="en-US" altLang="en-US" dirty="0">
                <a:cs typeface="Times New Roman" panose="02020603050405020304" pitchFamily="18" charset="0"/>
              </a:rPr>
              <a:t> 1:20-26)</a:t>
            </a:r>
          </a:p>
          <a:p>
            <a:pPr algn="l" rtl="0"/>
            <a:r>
              <a:rPr lang="en-US" altLang="en-US" dirty="0" err="1" smtClean="0">
                <a:solidFill>
                  <a:srgbClr val="FFFF00"/>
                </a:solidFill>
                <a:cs typeface="Times New Roman" panose="02020603050405020304" pitchFamily="18" charset="0"/>
              </a:rPr>
              <a:t>Ancianos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a:cs typeface="Times New Roman" panose="02020603050405020304" pitchFamily="18" charset="0"/>
              </a:rPr>
              <a:t>1 Tim 3:1-7; 1 Pedro 5:1-4)</a:t>
            </a:r>
          </a:p>
          <a:p>
            <a:pPr algn="l" rtl="0"/>
            <a:r>
              <a:rPr lang="en-US" altLang="en-US" dirty="0" err="1" smtClean="0">
                <a:solidFill>
                  <a:srgbClr val="FFFF00"/>
                </a:solidFill>
                <a:cs typeface="Times New Roman" panose="02020603050405020304" pitchFamily="18" charset="0"/>
              </a:rPr>
              <a:t>Diáconos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(I </a:t>
            </a:r>
            <a:r>
              <a:rPr lang="en-US" altLang="en-US" dirty="0">
                <a:cs typeface="Times New Roman" panose="02020603050405020304" pitchFamily="18" charset="0"/>
              </a:rPr>
              <a:t>Tim 3:8-13; </a:t>
            </a:r>
            <a:r>
              <a:rPr lang="en-US" altLang="en-US" dirty="0" err="1">
                <a:cs typeface="Times New Roman" panose="02020603050405020304" pitchFamily="18" charset="0"/>
              </a:rPr>
              <a:t>Hechos</a:t>
            </a:r>
            <a:r>
              <a:rPr lang="en-US" altLang="en-US" dirty="0">
                <a:cs typeface="Times New Roman" panose="02020603050405020304" pitchFamily="18" charset="0"/>
              </a:rPr>
              <a:t> 6:5-9)</a:t>
            </a:r>
          </a:p>
          <a:p>
            <a:pPr algn="l" rtl="0"/>
            <a:r>
              <a:rPr lang="en-US" altLang="en-US" dirty="0" err="1" smtClean="0">
                <a:solidFill>
                  <a:srgbClr val="FFFF00"/>
                </a:solidFill>
                <a:cs typeface="Times New Roman" panose="02020603050405020304" pitchFamily="18" charset="0"/>
              </a:rPr>
              <a:t>Evangelistas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err="1">
                <a:cs typeface="Times New Roman" panose="02020603050405020304" pitchFamily="18" charset="0"/>
              </a:rPr>
              <a:t>Efesios</a:t>
            </a:r>
            <a:r>
              <a:rPr lang="en-US" altLang="en-US" dirty="0">
                <a:cs typeface="Times New Roman" panose="02020603050405020304" pitchFamily="18" charset="0"/>
              </a:rPr>
              <a:t> 4:11; II Tim 4:2-5)</a:t>
            </a:r>
          </a:p>
          <a:p>
            <a:pPr algn="l" rtl="0"/>
            <a:r>
              <a:rPr lang="en-US" altLang="en-US" dirty="0" smtClean="0">
                <a:solidFill>
                  <a:srgbClr val="FFFF00"/>
                </a:solidFill>
                <a:cs typeface="Times New Roman" panose="02020603050405020304" pitchFamily="18" charset="0"/>
              </a:rPr>
              <a:t>Maestros </a:t>
            </a:r>
            <a:r>
              <a:rPr lang="en-US" altLang="en-US" dirty="0" smtClean="0">
                <a:cs typeface="Times New Roman" panose="02020603050405020304" pitchFamily="18" charset="0"/>
              </a:rPr>
              <a:t>(</a:t>
            </a:r>
            <a:r>
              <a:rPr lang="en-US" altLang="en-US" dirty="0" err="1">
                <a:cs typeface="Times New Roman" panose="02020603050405020304" pitchFamily="18" charset="0"/>
              </a:rPr>
              <a:t>Hechos</a:t>
            </a:r>
            <a:r>
              <a:rPr lang="en-US" altLang="en-US" dirty="0">
                <a:cs typeface="Times New Roman" panose="02020603050405020304" pitchFamily="18" charset="0"/>
              </a:rPr>
              <a:t> 13:1)</a:t>
            </a:r>
          </a:p>
          <a:p>
            <a:pPr algn="l" rtl="0"/>
            <a:r>
              <a:rPr lang="en-US" altLang="en-US" dirty="0" err="1">
                <a:solidFill>
                  <a:srgbClr val="FFFF00"/>
                </a:solidFill>
                <a:cs typeface="Times New Roman" panose="02020603050405020304" pitchFamily="18" charset="0"/>
              </a:rPr>
              <a:t>Líderes</a:t>
            </a:r>
            <a:r>
              <a:rPr lang="en-US" altLang="en-US" dirty="0">
                <a:solidFill>
                  <a:srgbClr val="FFFF00"/>
                </a:solidFill>
                <a:cs typeface="Times New Roman" panose="02020603050405020304" pitchFamily="18" charset="0"/>
              </a:rPr>
              <a:t> de </a:t>
            </a:r>
            <a:r>
              <a:rPr lang="en-US" altLang="en-US" dirty="0" err="1" smtClean="0">
                <a:solidFill>
                  <a:srgbClr val="FFFF00"/>
                </a:solidFill>
                <a:cs typeface="Times New Roman" panose="02020603050405020304" pitchFamily="18" charset="0"/>
              </a:rPr>
              <a:t>adoración</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a:cs typeface="Times New Roman" panose="02020603050405020304" pitchFamily="18" charset="0"/>
              </a:rPr>
              <a:t>1 </a:t>
            </a:r>
            <a:r>
              <a:rPr lang="en-US" altLang="en-US" dirty="0" err="1">
                <a:cs typeface="Times New Roman" panose="02020603050405020304" pitchFamily="18" charset="0"/>
              </a:rPr>
              <a:t>Cor</a:t>
            </a:r>
            <a:r>
              <a:rPr lang="en-US" altLang="en-US" dirty="0">
                <a:cs typeface="Times New Roman" panose="02020603050405020304" pitchFamily="18" charset="0"/>
              </a:rPr>
              <a:t> 14:33-38; 1 Tim 2:8)</a:t>
            </a:r>
          </a:p>
          <a:p>
            <a:pPr algn="l" rtl="0"/>
            <a:r>
              <a:rPr lang="en-US" altLang="en-US" dirty="0" err="1" smtClean="0">
                <a:solidFill>
                  <a:srgbClr val="FFFF00"/>
                </a:solidFill>
                <a:cs typeface="Times New Roman" panose="02020603050405020304" pitchFamily="18" charset="0"/>
              </a:rPr>
              <a:t>Maridos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err="1">
                <a:cs typeface="Times New Roman" panose="02020603050405020304" pitchFamily="18" charset="0"/>
              </a:rPr>
              <a:t>Efesios</a:t>
            </a:r>
            <a:r>
              <a:rPr lang="en-US" altLang="en-US" dirty="0">
                <a:cs typeface="Times New Roman" panose="02020603050405020304" pitchFamily="18" charset="0"/>
              </a:rPr>
              <a:t> 5:22-33; Col 3:19)</a:t>
            </a:r>
          </a:p>
          <a:p>
            <a:pPr algn="l" rtl="0"/>
            <a:r>
              <a:rPr lang="en-US" altLang="en-US" dirty="0" smtClean="0">
                <a:solidFill>
                  <a:srgbClr val="FFFF00"/>
                </a:solidFill>
                <a:cs typeface="Times New Roman" panose="02020603050405020304" pitchFamily="18" charset="0"/>
              </a:rPr>
              <a:t>Padres </a:t>
            </a:r>
            <a:r>
              <a:rPr lang="en-US" altLang="en-US" dirty="0" smtClean="0">
                <a:cs typeface="Times New Roman" panose="02020603050405020304" pitchFamily="18" charset="0"/>
              </a:rPr>
              <a:t>(</a:t>
            </a:r>
            <a:r>
              <a:rPr lang="en-US" altLang="en-US" dirty="0" err="1">
                <a:cs typeface="Times New Roman" panose="02020603050405020304" pitchFamily="18" charset="0"/>
              </a:rPr>
              <a:t>Efesios</a:t>
            </a:r>
            <a:r>
              <a:rPr lang="en-US" altLang="en-US" dirty="0">
                <a:cs typeface="Times New Roman" panose="02020603050405020304" pitchFamily="18" charset="0"/>
              </a:rPr>
              <a:t> 6:4; Col 3:21)</a:t>
            </a:r>
          </a:p>
          <a:p>
            <a:pPr algn="l" rtl="0"/>
            <a:r>
              <a:rPr lang="en-US" altLang="en-US" dirty="0" err="1">
                <a:solidFill>
                  <a:srgbClr val="FFFF00"/>
                </a:solidFill>
                <a:cs typeface="Times New Roman" panose="02020603050405020304" pitchFamily="18" charset="0"/>
              </a:rPr>
              <a:t>Ejemplos</a:t>
            </a:r>
            <a:r>
              <a:rPr lang="en-US" altLang="en-US" dirty="0">
                <a:solidFill>
                  <a:srgbClr val="FFFF00"/>
                </a:solidFill>
                <a:cs typeface="Times New Roman" panose="02020603050405020304" pitchFamily="18" charset="0"/>
              </a:rPr>
              <a:t> de hombres </a:t>
            </a:r>
            <a:r>
              <a:rPr lang="en-US" altLang="en-US" dirty="0" err="1" smtClean="0">
                <a:solidFill>
                  <a:srgbClr val="FFFF00"/>
                </a:solidFill>
                <a:cs typeface="Times New Roman" panose="02020603050405020304" pitchFamily="18" charset="0"/>
              </a:rPr>
              <a:t>mayores</a:t>
            </a:r>
            <a:r>
              <a:rPr lang="en-US" altLang="en-US" dirty="0" smtClean="0">
                <a:solidFill>
                  <a:srgbClr val="FFFF00"/>
                </a:solidFill>
                <a:cs typeface="Times New Roman" panose="02020603050405020304" pitchFamily="18" charset="0"/>
              </a:rPr>
              <a:t>/</a:t>
            </a:r>
            <a:r>
              <a:rPr lang="en-US" altLang="en-US" dirty="0" err="1" smtClean="0">
                <a:solidFill>
                  <a:srgbClr val="FFFF00"/>
                </a:solidFill>
                <a:cs typeface="Times New Roman" panose="02020603050405020304" pitchFamily="18" charset="0"/>
              </a:rPr>
              <a:t>jóvenes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(Tit </a:t>
            </a:r>
            <a:r>
              <a:rPr lang="en-US" altLang="en-US" dirty="0">
                <a:cs typeface="Times New Roman" panose="02020603050405020304" pitchFamily="18" charset="0"/>
              </a:rPr>
              <a:t>2:2, 6-8; 1 Tim 4:12)</a:t>
            </a:r>
          </a:p>
        </p:txBody>
      </p:sp>
      <p:sp>
        <p:nvSpPr>
          <p:cNvPr id="27652" name="Slide Number Placeholder 3">
            <a:extLst>
              <a:ext uri="{FF2B5EF4-FFF2-40B4-BE49-F238E27FC236}">
                <a16:creationId xmlns:a16="http://schemas.microsoft.com/office/drawing/2014/main" xmlns="" id="{B44E4A67-4ABD-D042-69A2-F9639235AF1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C8AF44A7-A45C-4D1C-8E10-563380875FE0}" type="slidenum">
              <a:rPr lang="en-US" altLang="en-US" sz="1600">
                <a:solidFill>
                  <a:srgbClr val="FFFFFF"/>
                </a:solidFill>
                <a:latin typeface="Arial" panose="020B0604020202020204" pitchFamily="34" charset="0"/>
              </a:rPr>
              <a:pPr algn="l" fontAlgn="base">
                <a:spcBef>
                  <a:spcPct val="0"/>
                </a:spcBef>
                <a:spcAft>
                  <a:spcPct val="0"/>
                </a:spcAft>
                <a:buFontTx/>
                <a:buNone/>
                <a:defRPr/>
              </a:pPr>
              <a:t>82</a:t>
            </a:fld>
            <a:endParaRPr lang="en-US" altLang="en-US" sz="1600">
              <a:solidFill>
                <a:srgbClr val="FFFFFF"/>
              </a:solidFill>
              <a:latin typeface="Arial" panose="020B0604020202020204" pitchFamily="34" charset="0"/>
            </a:endParaRPr>
          </a:p>
        </p:txBody>
      </p:sp>
      <p:sp>
        <p:nvSpPr>
          <p:cNvPr id="2" name="Rounded Rectangular Callout 15">
            <a:extLst>
              <a:ext uri="{FF2B5EF4-FFF2-40B4-BE49-F238E27FC236}">
                <a16:creationId xmlns:a16="http://schemas.microsoft.com/office/drawing/2014/main" xmlns="" id="{C215EE37-F951-70BD-B750-248040206B57}"/>
              </a:ext>
            </a:extLst>
          </p:cNvPr>
          <p:cNvSpPr/>
          <p:nvPr/>
        </p:nvSpPr>
        <p:spPr>
          <a:xfrm>
            <a:off x="2292051" y="6101968"/>
            <a:ext cx="7441323" cy="525681"/>
          </a:xfrm>
          <a:prstGeom prst="wedgeRoundRectCallout">
            <a:avLst>
              <a:gd name="adj1" fmla="val 22188"/>
              <a:gd name="adj2" fmla="val 51961"/>
              <a:gd name="adj3" fmla="val 166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srgbClr val="FFFFFF"/>
                </a:solidFill>
              </a:rPr>
              <a:t>¿Qué vemos en la cultura masculina de hoy </a:t>
            </a:r>
            <a:r>
              <a:rPr lang="en-US" sz="2400" dirty="0" err="1">
                <a:solidFill>
                  <a:srgbClr val="FFFFFF"/>
                </a:solidFill>
              </a:rPr>
              <a:t>en</a:t>
            </a:r>
            <a:r>
              <a:rPr lang="en-US" sz="2400" dirty="0">
                <a:solidFill>
                  <a:srgbClr val="FFFFFF"/>
                </a:solidFill>
              </a:rPr>
              <a:t> </a:t>
            </a:r>
            <a:r>
              <a:rPr lang="en-US" sz="2400" dirty="0" err="1">
                <a:solidFill>
                  <a:srgbClr val="FFFFFF"/>
                </a:solidFill>
              </a:rPr>
              <a:t>día</a:t>
            </a:r>
            <a:r>
              <a:rPr lang="en-US" sz="2400" dirty="0">
                <a:solidFill>
                  <a:srgbClr val="FFFFFF"/>
                </a:solidFill>
              </a:rPr>
              <a:t>?</a:t>
            </a:r>
          </a:p>
        </p:txBody>
      </p:sp>
    </p:spTree>
    <p:extLst>
      <p:ext uri="{BB962C8B-B14F-4D97-AF65-F5344CB8AC3E}">
        <p14:creationId xmlns:p14="http://schemas.microsoft.com/office/powerpoint/2010/main" val="3342616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C18434B4-13EA-4E7A-9E23-2B1428749C30}"/>
              </a:ext>
            </a:extLst>
          </p:cNvPr>
          <p:cNvSpPr>
            <a:spLocks noGrp="1" noChangeArrowheads="1"/>
          </p:cNvSpPr>
          <p:nvPr>
            <p:ph type="title"/>
          </p:nvPr>
        </p:nvSpPr>
        <p:spPr>
          <a:xfrm>
            <a:off x="915194" y="304800"/>
            <a:ext cx="10363200" cy="1143000"/>
          </a:xfrm>
        </p:spPr>
        <p:txBody>
          <a:bodyPr/>
          <a:lstStyle/>
          <a:p>
            <a:pPr rtl="0" eaLnBrk="1" hangingPunct="1">
              <a:defRPr/>
            </a:pPr>
            <a:r>
              <a:rPr lang="en-US" altLang="en-US" sz="4800" b="1"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¡La sumisión no es </a:t>
            </a:r>
            <a:r>
              <a:rPr lang="en-US" altLang="en-US" sz="4800" b="1" dirty="0" err="1">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sólo</a:t>
            </a:r>
            <a:r>
              <a:rPr lang="en-US" altLang="en-US" sz="4800" b="1"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altLang="en-US" sz="4800" b="1"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
            </a:r>
            <a:br>
              <a:rPr lang="en-US" altLang="en-US" sz="4800" b="1"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br>
            <a:r>
              <a:rPr lang="en-US" altLang="en-US" sz="4800" b="1"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para las </a:t>
            </a:r>
            <a:r>
              <a:rPr lang="en-US" altLang="en-US" sz="4800" b="1" dirty="0" err="1">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esposas</a:t>
            </a:r>
            <a:r>
              <a:rPr lang="en-US" altLang="en-US" sz="4800" b="1"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altLang="en-US" sz="3200"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altLang="en-US" sz="3200"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Efesios 5:21)</a:t>
            </a:r>
          </a:p>
        </p:txBody>
      </p:sp>
      <p:sp>
        <p:nvSpPr>
          <p:cNvPr id="46083" name="Rectangle 3">
            <a:extLst>
              <a:ext uri="{FF2B5EF4-FFF2-40B4-BE49-F238E27FC236}">
                <a16:creationId xmlns:a16="http://schemas.microsoft.com/office/drawing/2014/main" xmlns="" id="{75B4DC60-BB29-5D05-9B9E-8EAAC4F9408C}"/>
              </a:ext>
            </a:extLst>
          </p:cNvPr>
          <p:cNvSpPr>
            <a:spLocks noGrp="1" noChangeArrowheads="1"/>
          </p:cNvSpPr>
          <p:nvPr>
            <p:ph idx="1"/>
          </p:nvPr>
        </p:nvSpPr>
        <p:spPr>
          <a:xfrm>
            <a:off x="794" y="3681414"/>
            <a:ext cx="12192000" cy="2174875"/>
          </a:xfrm>
        </p:spPr>
        <p:txBody>
          <a:bodyPr/>
          <a:lstStyle/>
          <a:p>
            <a:pPr algn="ctr" rtl="0" eaLnBrk="1" hangingPunct="1">
              <a:buFont typeface="Wingdings" panose="05000000000000000000" pitchFamily="2" charset="2"/>
              <a:buChar char="§"/>
            </a:pPr>
            <a:r>
              <a:rPr lang="en-US" altLang="en-US" b="1" dirty="0">
                <a:latin typeface="Cambria" panose="02040503050406030204" pitchFamily="18" charset="0"/>
                <a:ea typeface="Cambria" panose="02040503050406030204" pitchFamily="18" charset="0"/>
                <a:cs typeface="Cambria" panose="02040503050406030204" pitchFamily="18" charset="0"/>
              </a:rPr>
              <a:t>Las </a:t>
            </a:r>
            <a:r>
              <a:rPr lang="en-US" altLang="en-US" b="1" dirty="0" err="1">
                <a:latin typeface="Cambria" panose="02040503050406030204" pitchFamily="18" charset="0"/>
                <a:ea typeface="Cambria" panose="02040503050406030204" pitchFamily="18" charset="0"/>
                <a:cs typeface="Cambria" panose="02040503050406030204" pitchFamily="18" charset="0"/>
              </a:rPr>
              <a:t>esposas</a:t>
            </a:r>
            <a:r>
              <a:rPr lang="en-US" altLang="en-US" b="1" dirty="0">
                <a:latin typeface="Cambria" panose="02040503050406030204" pitchFamily="18" charset="0"/>
                <a:ea typeface="Cambria" panose="02040503050406030204" pitchFamily="18" charset="0"/>
                <a:cs typeface="Cambria" panose="02040503050406030204" pitchFamily="18" charset="0"/>
              </a:rPr>
              <a:t> se </a:t>
            </a:r>
            <a:r>
              <a:rPr lang="en-US" altLang="en-US" b="1" dirty="0" err="1">
                <a:latin typeface="Cambria" panose="02040503050406030204" pitchFamily="18" charset="0"/>
                <a:ea typeface="Cambria" panose="02040503050406030204" pitchFamily="18" charset="0"/>
                <a:cs typeface="Cambria" panose="02040503050406030204" pitchFamily="18" charset="0"/>
              </a:rPr>
              <a:t>someten</a:t>
            </a:r>
            <a:r>
              <a:rPr lang="en-US" altLang="en-US" b="1" dirty="0">
                <a:latin typeface="Cambria" panose="02040503050406030204" pitchFamily="18" charset="0"/>
                <a:ea typeface="Cambria" panose="02040503050406030204" pitchFamily="18" charset="0"/>
                <a:cs typeface="Cambria" panose="02040503050406030204" pitchFamily="18" charset="0"/>
              </a:rPr>
              <a:t> a la </a:t>
            </a:r>
            <a:r>
              <a:rPr lang="en-US" altLang="en-US" b="1" dirty="0" err="1">
                <a:latin typeface="Cambria" panose="02040503050406030204" pitchFamily="18" charset="0"/>
                <a:ea typeface="Cambria" panose="02040503050406030204" pitchFamily="18" charset="0"/>
                <a:cs typeface="Cambria" panose="02040503050406030204" pitchFamily="18" charset="0"/>
              </a:rPr>
              <a:t>autoridad</a:t>
            </a:r>
            <a:r>
              <a:rPr lang="en-US" altLang="en-US" b="1" dirty="0">
                <a:latin typeface="Cambria" panose="02040503050406030204" pitchFamily="18" charset="0"/>
                <a:ea typeface="Cambria" panose="02040503050406030204" pitchFamily="18" charset="0"/>
                <a:cs typeface="Cambria" panose="02040503050406030204" pitchFamily="18" charset="0"/>
              </a:rPr>
              <a:t> de </a:t>
            </a:r>
            <a:r>
              <a:rPr lang="en-US" altLang="en-US" b="1" dirty="0" err="1">
                <a:latin typeface="Cambria" panose="02040503050406030204" pitchFamily="18" charset="0"/>
                <a:ea typeface="Cambria" panose="02040503050406030204" pitchFamily="18" charset="0"/>
                <a:cs typeface="Cambria" panose="02040503050406030204" pitchFamily="18" charset="0"/>
              </a:rPr>
              <a:t>sus</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maridos</a:t>
            </a:r>
            <a:r>
              <a:rPr lang="en-US" altLang="en-US" b="1" dirty="0">
                <a:latin typeface="Cambria" panose="02040503050406030204" pitchFamily="18" charset="0"/>
                <a:ea typeface="Cambria" panose="02040503050406030204" pitchFamily="18" charset="0"/>
                <a:cs typeface="Cambria" panose="02040503050406030204" pitchFamily="18" charset="0"/>
              </a:rPr>
              <a:t>.</a:t>
            </a:r>
          </a:p>
          <a:p>
            <a:pPr algn="ctr" rtl="0" eaLnBrk="1" hangingPunct="1">
              <a:buFont typeface="Wingdings" panose="05000000000000000000" pitchFamily="2" charset="2"/>
              <a:buChar char="§"/>
            </a:pPr>
            <a:r>
              <a:rPr lang="en-US" altLang="en-US" b="1" dirty="0">
                <a:latin typeface="Cambria" panose="02040503050406030204" pitchFamily="18" charset="0"/>
                <a:ea typeface="Cambria" panose="02040503050406030204" pitchFamily="18" charset="0"/>
                <a:cs typeface="Cambria" panose="02040503050406030204" pitchFamily="18" charset="0"/>
              </a:rPr>
              <a:t>Los </a:t>
            </a:r>
            <a:r>
              <a:rPr lang="en-US" altLang="en-US" b="1" dirty="0" err="1">
                <a:latin typeface="Cambria" panose="02040503050406030204" pitchFamily="18" charset="0"/>
                <a:ea typeface="Cambria" panose="02040503050406030204" pitchFamily="18" charset="0"/>
                <a:cs typeface="Cambria" panose="02040503050406030204" pitchFamily="18" charset="0"/>
              </a:rPr>
              <a:t>maridos</a:t>
            </a:r>
            <a:r>
              <a:rPr lang="en-US" altLang="en-US" b="1" dirty="0">
                <a:latin typeface="Cambria" panose="02040503050406030204" pitchFamily="18" charset="0"/>
                <a:ea typeface="Cambria" panose="02040503050406030204" pitchFamily="18" charset="0"/>
                <a:cs typeface="Cambria" panose="02040503050406030204" pitchFamily="18" charset="0"/>
              </a:rPr>
              <a:t> se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someten</a:t>
            </a:r>
            <a:r>
              <a:rPr lang="en-US" altLang="en-US" b="1" dirty="0" smtClean="0">
                <a:latin typeface="Cambria" panose="02040503050406030204" pitchFamily="18" charset="0"/>
                <a:ea typeface="Cambria" panose="02040503050406030204" pitchFamily="18" charset="0"/>
                <a:cs typeface="Cambria" panose="02040503050406030204" pitchFamily="18" charset="0"/>
              </a:rPr>
              <a:t> a lo que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es</a:t>
            </a:r>
            <a:r>
              <a:rPr lang="en-US" altLang="en-US" b="1" dirty="0" smtClean="0">
                <a:latin typeface="Cambria" panose="02040503050406030204" pitchFamily="18" charset="0"/>
                <a:ea typeface="Cambria" panose="02040503050406030204" pitchFamily="18" charset="0"/>
                <a:cs typeface="Cambria" panose="02040503050406030204" pitchFamily="18" charset="0"/>
              </a:rPr>
              <a:t> lo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mejor</a:t>
            </a:r>
            <a:r>
              <a:rPr lang="en-US" altLang="en-US" b="1" dirty="0" smtClean="0">
                <a:latin typeface="Cambria" panose="02040503050406030204" pitchFamily="18" charset="0"/>
                <a:ea typeface="Cambria" panose="02040503050406030204" pitchFamily="18" charset="0"/>
                <a:cs typeface="Cambria" panose="02040503050406030204" pitchFamily="18" charset="0"/>
              </a:rPr>
              <a:t> para </a:t>
            </a:r>
            <a:r>
              <a:rPr lang="en-US" altLang="en-US" b="1" dirty="0" err="1">
                <a:latin typeface="Cambria" panose="02040503050406030204" pitchFamily="18" charset="0"/>
                <a:ea typeface="Cambria" panose="02040503050406030204" pitchFamily="18" charset="0"/>
                <a:cs typeface="Cambria" panose="02040503050406030204" pitchFamily="18" charset="0"/>
              </a:rPr>
              <a:t>su</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esposa</a:t>
            </a:r>
            <a:r>
              <a:rPr lang="en-US" altLang="en-US" b="1" dirty="0">
                <a:latin typeface="Cambria" panose="02040503050406030204" pitchFamily="18" charset="0"/>
                <a:ea typeface="Cambria" panose="02040503050406030204" pitchFamily="18" charset="0"/>
                <a:cs typeface="Cambria" panose="02040503050406030204" pitchFamily="18" charset="0"/>
              </a:rPr>
              <a:t>.</a:t>
            </a:r>
          </a:p>
          <a:p>
            <a:pPr algn="l" rtl="0" eaLnBrk="1" hangingPunct="1"/>
            <a:endParaRPr lang="en-US" altLang="en-US" b="1" dirty="0">
              <a:latin typeface="Cambria" panose="02040503050406030204" pitchFamily="18" charset="0"/>
              <a:ea typeface="Cambria" panose="02040503050406030204" pitchFamily="18" charset="0"/>
              <a:cs typeface="Cambria" panose="02040503050406030204" pitchFamily="18" charset="0"/>
            </a:endParaRPr>
          </a:p>
          <a:p>
            <a:pPr algn="l" rtl="0" eaLnBrk="1" hangingPunct="1"/>
            <a:endParaRPr lang="en-US" altLang="en-US" b="1" dirty="0">
              <a:latin typeface="Cambria" panose="02040503050406030204" pitchFamily="18" charset="0"/>
              <a:ea typeface="Cambria" panose="02040503050406030204" pitchFamily="18" charset="0"/>
              <a:cs typeface="Cambria" panose="02040503050406030204" pitchFamily="18" charset="0"/>
            </a:endParaRPr>
          </a:p>
        </p:txBody>
      </p:sp>
      <p:sp>
        <p:nvSpPr>
          <p:cNvPr id="46084" name="Text Box 4">
            <a:extLst>
              <a:ext uri="{FF2B5EF4-FFF2-40B4-BE49-F238E27FC236}">
                <a16:creationId xmlns:a16="http://schemas.microsoft.com/office/drawing/2014/main" xmlns="" id="{0C1726FC-39FA-4A34-96D6-B821A447E34F}"/>
              </a:ext>
            </a:extLst>
          </p:cNvPr>
          <p:cNvSpPr txBox="1">
            <a:spLocks noChangeArrowheads="1"/>
          </p:cNvSpPr>
          <p:nvPr/>
        </p:nvSpPr>
        <p:spPr bwMode="auto">
          <a:xfrm>
            <a:off x="2362994" y="1728789"/>
            <a:ext cx="7467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buClr>
                <a:srgbClr val="00FFFF"/>
              </a:buClr>
              <a:buSzPct val="75000"/>
              <a:buFont typeface="Wingdings" panose="05000000000000000000" pitchFamily="2" charset="2"/>
              <a:buNone/>
              <a:defRPr/>
            </a:pPr>
            <a:r>
              <a:rPr lang="en-US" altLang="en-US" sz="4000" b="1"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a:t>
            </a:r>
            <a:r>
              <a:rPr lang="en-US" altLang="en-US" sz="4000" b="1" dirty="0" err="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Sométanse</a:t>
            </a:r>
            <a:r>
              <a:rPr lang="en-US" altLang="en-US" sz="4000" b="1"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unos a otros en el temor de Cristo”.</a:t>
            </a:r>
            <a:r>
              <a:rPr lang="en-US" altLang="en-US" sz="4000" dirty="0">
                <a:solidFill>
                  <a:srgbClr val="FFFF00"/>
                </a:solidFill>
                <a:effectLst>
                  <a:outerShdw blurRad="38100" dist="38100" dir="2700000" algn="tl">
                    <a:srgbClr val="000000"/>
                  </a:outerShdw>
                </a:effectLst>
                <a:latin typeface="Cambria" panose="02040503050406030204" pitchFamily="18" charset="0"/>
                <a:ea typeface="Cambria" panose="02040503050406030204" pitchFamily="18" charset="0"/>
              </a:rPr>
              <a:t> </a:t>
            </a:r>
          </a:p>
          <a:p>
            <a:pPr fontAlgn="base">
              <a:spcBef>
                <a:spcPct val="50000"/>
              </a:spcBef>
              <a:spcAft>
                <a:spcPct val="0"/>
              </a:spcAft>
              <a:defRPr/>
            </a:pPr>
            <a:endParaRPr lang="en-US" altLang="en-US" sz="4000" dirty="0">
              <a:solidFill>
                <a:srgbClr val="FFFF00"/>
              </a:solidFill>
              <a:latin typeface="Cambria" panose="02040503050406030204" pitchFamily="18" charset="0"/>
              <a:ea typeface="Cambria" panose="02040503050406030204" pitchFamily="18" charset="0"/>
            </a:endParaRPr>
          </a:p>
        </p:txBody>
      </p:sp>
      <p:sp>
        <p:nvSpPr>
          <p:cNvPr id="46085" name="Line 5">
            <a:extLst>
              <a:ext uri="{FF2B5EF4-FFF2-40B4-BE49-F238E27FC236}">
                <a16:creationId xmlns:a16="http://schemas.microsoft.com/office/drawing/2014/main" xmlns="" id="{78296C0A-EC62-4008-724B-1880DD21062D}"/>
              </a:ext>
            </a:extLst>
          </p:cNvPr>
          <p:cNvSpPr>
            <a:spLocks noChangeShapeType="1"/>
          </p:cNvSpPr>
          <p:nvPr/>
        </p:nvSpPr>
        <p:spPr bwMode="auto">
          <a:xfrm flipV="1">
            <a:off x="5529236" y="2393731"/>
            <a:ext cx="2805113"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defRPr/>
            </a:pPr>
            <a:endParaRPr lang="en-US" sz="3600" b="1">
              <a:solidFill>
                <a:srgbClr val="FFFFFF"/>
              </a:solidFill>
              <a:latin typeface="Garamond" panose="02020404030301010803" pitchFamily="18" charset="0"/>
            </a:endParaRPr>
          </a:p>
        </p:txBody>
      </p:sp>
    </p:spTree>
    <p:extLst>
      <p:ext uri="{BB962C8B-B14F-4D97-AF65-F5344CB8AC3E}">
        <p14:creationId xmlns:p14="http://schemas.microsoft.com/office/powerpoint/2010/main" val="2073838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6083">
                                            <p:txEl>
                                              <p:pRg st="0" end="0"/>
                                            </p:txEl>
                                          </p:spTgt>
                                        </p:tgtEl>
                                        <p:attrNameLst>
                                          <p:attrName>style.visibility</p:attrName>
                                        </p:attrNameLst>
                                      </p:cBhvr>
                                      <p:to>
                                        <p:strVal val="visible"/>
                                      </p:to>
                                    </p:set>
                                    <p:animEffect transition="in" filter="wipe(left)">
                                      <p:cBhvr>
                                        <p:cTn id="17" dur="500"/>
                                        <p:tgtEl>
                                          <p:spTgt spid="4608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6083">
                                            <p:txEl>
                                              <p:pRg st="1" end="1"/>
                                            </p:txEl>
                                          </p:spTgt>
                                        </p:tgtEl>
                                        <p:attrNameLst>
                                          <p:attrName>style.visibility</p:attrName>
                                        </p:attrNameLst>
                                      </p:cBhvr>
                                      <p:to>
                                        <p:strVal val="visible"/>
                                      </p:to>
                                    </p:set>
                                    <p:animEffect transition="in" filter="wipe(left)">
                                      <p:cBhvr>
                                        <p:cTn id="22"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B6AE0A00-CEA8-401F-AE57-FD6A16E9CAD8}"/>
              </a:ext>
            </a:extLst>
          </p:cNvPr>
          <p:cNvSpPr>
            <a:spLocks noGrp="1" noChangeArrowheads="1"/>
          </p:cNvSpPr>
          <p:nvPr>
            <p:ph type="title"/>
          </p:nvPr>
        </p:nvSpPr>
        <p:spPr>
          <a:xfrm>
            <a:off x="991394" y="114300"/>
            <a:ext cx="10363200" cy="1143000"/>
          </a:xfrm>
        </p:spPr>
        <p:txBody>
          <a:bodyPr/>
          <a:lstStyle/>
          <a:p>
            <a:pPr rtl="0" eaLnBrk="1" hangingPunct="1">
              <a:defRPr/>
            </a:pPr>
            <a:r>
              <a:rPr lang="en-US" altLang="en-US" b="1" dirty="0">
                <a:effectLst>
                  <a:outerShdw blurRad="38100" dist="38100" dir="2700000" algn="tl">
                    <a:srgbClr val="000000"/>
                  </a:outerShdw>
                </a:effectLst>
                <a:latin typeface="Cambria" panose="02040503050406030204" pitchFamily="18" charset="0"/>
                <a:ea typeface="Cambria" panose="02040503050406030204" pitchFamily="18" charset="0"/>
              </a:rPr>
              <a:t>El marido y la </a:t>
            </a:r>
            <a:r>
              <a:rPr lang="en-US" altLang="en-US" b="1" dirty="0" err="1" smtClean="0">
                <a:effectLst>
                  <a:outerShdw blurRad="38100" dist="38100" dir="2700000" algn="tl">
                    <a:srgbClr val="000000"/>
                  </a:outerShdw>
                </a:effectLst>
                <a:latin typeface="Cambria" panose="02040503050406030204" pitchFamily="18" charset="0"/>
                <a:ea typeface="Cambria" panose="02040503050406030204" pitchFamily="18" charset="0"/>
              </a:rPr>
              <a:t>esposa</a:t>
            </a:r>
            <a:r>
              <a:rPr lang="en-US" altLang="en-US" b="1" dirty="0" smtClean="0">
                <a:effectLst>
                  <a:outerShdw blurRad="38100" dist="38100" dir="2700000" algn="tl">
                    <a:srgbClr val="000000"/>
                  </a:outerShdw>
                </a:effectLst>
                <a:latin typeface="Cambria" panose="02040503050406030204" pitchFamily="18" charset="0"/>
                <a:ea typeface="Cambria" panose="02040503050406030204" pitchFamily="18" charset="0"/>
              </a:rPr>
              <a:t> </a:t>
            </a:r>
            <a:r>
              <a:rPr lang="en-US" altLang="en-US" b="1" dirty="0">
                <a:effectLst>
                  <a:outerShdw blurRad="38100" dist="38100" dir="2700000" algn="tl">
                    <a:srgbClr val="000000"/>
                  </a:outerShdw>
                </a:effectLst>
                <a:latin typeface="Cambria" panose="02040503050406030204" pitchFamily="18" charset="0"/>
                <a:ea typeface="Cambria" panose="02040503050406030204" pitchFamily="18" charset="0"/>
              </a:rPr>
              <a:t>deben obedecer </a:t>
            </a:r>
            <a:r>
              <a:rPr lang="en-US" altLang="en-US" b="1" dirty="0" err="1">
                <a:effectLst>
                  <a:outerShdw blurRad="38100" dist="38100" dir="2700000" algn="tl">
                    <a:srgbClr val="000000"/>
                  </a:outerShdw>
                </a:effectLst>
                <a:latin typeface="Cambria" panose="02040503050406030204" pitchFamily="18" charset="0"/>
                <a:ea typeface="Cambria" panose="02040503050406030204" pitchFamily="18" charset="0"/>
              </a:rPr>
              <a:t>esta</a:t>
            </a:r>
            <a:r>
              <a:rPr lang="en-US" altLang="en-US" b="1" dirty="0">
                <a:effectLst>
                  <a:outerShdw blurRad="38100" dist="38100" dir="2700000" algn="tl">
                    <a:srgbClr val="000000"/>
                  </a:outerShdw>
                </a:effectLst>
                <a:latin typeface="Cambria" panose="02040503050406030204" pitchFamily="18" charset="0"/>
                <a:ea typeface="Cambria" panose="02040503050406030204" pitchFamily="18" charset="0"/>
              </a:rPr>
              <a:t> </a:t>
            </a:r>
            <a:r>
              <a:rPr lang="en-US" altLang="en-US" b="1" dirty="0" err="1" smtClean="0">
                <a:effectLst>
                  <a:outerShdw blurRad="38100" dist="38100" dir="2700000" algn="tl">
                    <a:srgbClr val="000000"/>
                  </a:outerShdw>
                </a:effectLst>
                <a:latin typeface="Cambria" panose="02040503050406030204" pitchFamily="18" charset="0"/>
                <a:ea typeface="Cambria" panose="02040503050406030204" pitchFamily="18" charset="0"/>
              </a:rPr>
              <a:t>enseñanza</a:t>
            </a:r>
            <a:r>
              <a:rPr lang="en-US" altLang="en-US" b="1" dirty="0" smtClean="0">
                <a:effectLst>
                  <a:outerShdw blurRad="38100" dist="38100" dir="2700000" algn="tl">
                    <a:srgbClr val="000000"/>
                  </a:outerShdw>
                </a:effectLst>
                <a:latin typeface="Cambria" panose="02040503050406030204" pitchFamily="18" charset="0"/>
                <a:ea typeface="Cambria" panose="02040503050406030204" pitchFamily="18" charset="0"/>
              </a:rPr>
              <a:t> </a:t>
            </a:r>
            <a:r>
              <a:rPr lang="en-US" altLang="en-US" b="1" u="sng" dirty="0" smtClean="0">
                <a:effectLst>
                  <a:outerShdw blurRad="38100" dist="38100" dir="2700000" algn="tl">
                    <a:srgbClr val="000000"/>
                  </a:outerShdw>
                </a:effectLst>
                <a:latin typeface="Cambria" panose="02040503050406030204" pitchFamily="18" charset="0"/>
                <a:ea typeface="Cambria" panose="02040503050406030204" pitchFamily="18" charset="0"/>
              </a:rPr>
              <a:t>SIN CONDICIONES</a:t>
            </a:r>
            <a:endParaRPr lang="en-US" altLang="en-US" b="1" u="sng" dirty="0">
              <a:effectLst>
                <a:outerShdw blurRad="38100" dist="38100" dir="2700000" algn="tl">
                  <a:srgbClr val="000000"/>
                </a:outerShdw>
              </a:effectLst>
              <a:latin typeface="Cambria" panose="02040503050406030204" pitchFamily="18" charset="0"/>
              <a:ea typeface="Cambria" panose="02040503050406030204" pitchFamily="18" charset="0"/>
            </a:endParaRPr>
          </a:p>
        </p:txBody>
      </p:sp>
      <p:sp>
        <p:nvSpPr>
          <p:cNvPr id="34819" name="Rectangle 3">
            <a:extLst>
              <a:ext uri="{FF2B5EF4-FFF2-40B4-BE49-F238E27FC236}">
                <a16:creationId xmlns:a16="http://schemas.microsoft.com/office/drawing/2014/main" xmlns="" id="{AF4A12CA-9CE7-CB3A-6A2E-260047EF0C3A}"/>
              </a:ext>
            </a:extLst>
          </p:cNvPr>
          <p:cNvSpPr>
            <a:spLocks noGrp="1" noChangeArrowheads="1"/>
          </p:cNvSpPr>
          <p:nvPr>
            <p:ph idx="1"/>
          </p:nvPr>
        </p:nvSpPr>
        <p:spPr>
          <a:xfrm>
            <a:off x="991394" y="1946276"/>
            <a:ext cx="10744200" cy="4454525"/>
          </a:xfrm>
        </p:spPr>
        <p:txBody>
          <a:bodyPr/>
          <a:lstStyle/>
          <a:p>
            <a:pPr algn="l" rtl="0" eaLnBrk="1" hangingPunct="1">
              <a:lnSpc>
                <a:spcPct val="90000"/>
              </a:lnSpc>
              <a:buFont typeface="Wingdings" panose="05000000000000000000" pitchFamily="2" charset="2"/>
              <a:buChar char="§"/>
            </a:pPr>
            <a:r>
              <a:rPr lang="en-US" altLang="en-US" b="1" dirty="0">
                <a:latin typeface="Cambria" panose="02040503050406030204" pitchFamily="18" charset="0"/>
                <a:ea typeface="Cambria" panose="02040503050406030204" pitchFamily="18" charset="0"/>
                <a:cs typeface="Cambria" panose="02040503050406030204" pitchFamily="18" charset="0"/>
              </a:rPr>
              <a:t>¡Las </a:t>
            </a:r>
            <a:r>
              <a:rPr lang="en-US" altLang="en-US" b="1" dirty="0" err="1">
                <a:latin typeface="Cambria" panose="02040503050406030204" pitchFamily="18" charset="0"/>
                <a:ea typeface="Cambria" panose="02040503050406030204" pitchFamily="18" charset="0"/>
                <a:cs typeface="Cambria" panose="02040503050406030204" pitchFamily="18" charset="0"/>
              </a:rPr>
              <a:t>esposas</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deben</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ser</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sumisas</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smtClean="0">
                <a:latin typeface="Cambria" panose="02040503050406030204" pitchFamily="18" charset="0"/>
                <a:ea typeface="Cambria" panose="02040503050406030204" pitchFamily="18" charset="0"/>
                <a:cs typeface="Cambria" panose="02040503050406030204" pitchFamily="18" charset="0"/>
              </a:rPr>
              <a:t>¡sin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importar</a:t>
            </a:r>
            <a:r>
              <a:rPr lang="en-US" altLang="en-US" b="1" dirty="0" smtClean="0">
                <a:latin typeface="Cambria" panose="02040503050406030204" pitchFamily="18" charset="0"/>
                <a:ea typeface="Cambria" panose="02040503050406030204" pitchFamily="18" charset="0"/>
                <a:cs typeface="Cambria" panose="02040503050406030204" pitchFamily="18" charset="0"/>
              </a:rPr>
              <a:t>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si</a:t>
            </a:r>
            <a:r>
              <a:rPr lang="en-US" altLang="en-US" b="1" dirty="0" smtClean="0">
                <a:latin typeface="Cambria" panose="02040503050406030204" pitchFamily="18" charset="0"/>
                <a:ea typeface="Cambria" panose="02040503050406030204" pitchFamily="18" charset="0"/>
                <a:cs typeface="Cambria" panose="02040503050406030204" pitchFamily="18" charset="0"/>
              </a:rPr>
              <a:t> </a:t>
            </a:r>
            <a:r>
              <a:rPr lang="en-US" altLang="en-US" b="1" dirty="0">
                <a:latin typeface="Cambria" panose="02040503050406030204" pitchFamily="18" charset="0"/>
                <a:ea typeface="Cambria" panose="02040503050406030204" pitchFamily="18" charset="0"/>
                <a:cs typeface="Cambria" panose="02040503050406030204" pitchFamily="18" charset="0"/>
              </a:rPr>
              <a:t>el </a:t>
            </a:r>
            <a:r>
              <a:rPr lang="en-US" altLang="en-US" b="1" dirty="0" err="1">
                <a:latin typeface="Cambria" panose="02040503050406030204" pitchFamily="18" charset="0"/>
                <a:ea typeface="Cambria" panose="02040503050406030204" pitchFamily="18" charset="0"/>
                <a:cs typeface="Cambria" panose="02040503050406030204" pitchFamily="18" charset="0"/>
              </a:rPr>
              <a:t>esposo</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ama</a:t>
            </a:r>
            <a:r>
              <a:rPr lang="en-US" altLang="en-US" b="1" dirty="0" smtClean="0">
                <a:latin typeface="Cambria" panose="02040503050406030204" pitchFamily="18" charset="0"/>
                <a:ea typeface="Cambria" panose="02040503050406030204" pitchFamily="18" charset="0"/>
                <a:cs typeface="Cambria" panose="02040503050406030204" pitchFamily="18" charset="0"/>
              </a:rPr>
              <a:t>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como</a:t>
            </a:r>
            <a:r>
              <a:rPr lang="en-US" altLang="en-US" b="1" dirty="0" smtClean="0">
                <a:latin typeface="Cambria" panose="02040503050406030204" pitchFamily="18" charset="0"/>
                <a:ea typeface="Cambria" panose="02040503050406030204" pitchFamily="18" charset="0"/>
                <a:cs typeface="Cambria" panose="02040503050406030204" pitchFamily="18" charset="0"/>
              </a:rPr>
              <a:t> </a:t>
            </a:r>
            <a:r>
              <a:rPr lang="en-US" altLang="en-US" b="1" dirty="0">
                <a:latin typeface="Cambria" panose="02040503050406030204" pitchFamily="18" charset="0"/>
                <a:ea typeface="Cambria" panose="02040503050406030204" pitchFamily="18" charset="0"/>
                <a:cs typeface="Cambria" panose="02040503050406030204" pitchFamily="18" charset="0"/>
              </a:rPr>
              <a:t>Cristo o no!</a:t>
            </a:r>
          </a:p>
          <a:p>
            <a:pPr algn="l" rtl="0" eaLnBrk="1" hangingPunct="1">
              <a:lnSpc>
                <a:spcPct val="90000"/>
              </a:lnSpc>
              <a:buFont typeface="Wingdings" panose="05000000000000000000" pitchFamily="2" charset="2"/>
              <a:buChar char="§"/>
            </a:pPr>
            <a:r>
              <a:rPr lang="en-US" altLang="en-US" b="1" dirty="0">
                <a:latin typeface="Cambria" panose="02040503050406030204" pitchFamily="18" charset="0"/>
                <a:ea typeface="Cambria" panose="02040503050406030204" pitchFamily="18" charset="0"/>
                <a:cs typeface="Cambria" panose="02040503050406030204" pitchFamily="18" charset="0"/>
              </a:rPr>
              <a:t>Los </a:t>
            </a:r>
            <a:r>
              <a:rPr lang="en-US" altLang="en-US" b="1" dirty="0" err="1">
                <a:latin typeface="Cambria" panose="02040503050406030204" pitchFamily="18" charset="0"/>
                <a:ea typeface="Cambria" panose="02040503050406030204" pitchFamily="18" charset="0"/>
                <a:cs typeface="Cambria" panose="02040503050406030204" pitchFamily="18" charset="0"/>
              </a:rPr>
              <a:t>maridos</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deben</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amar</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como</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ama</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smtClean="0">
                <a:latin typeface="Cambria" panose="02040503050406030204" pitchFamily="18" charset="0"/>
                <a:ea typeface="Cambria" panose="02040503050406030204" pitchFamily="18" charset="0"/>
                <a:cs typeface="Cambria" panose="02040503050406030204" pitchFamily="18" charset="0"/>
              </a:rPr>
              <a:t>Cristo, ¡sin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importar</a:t>
            </a:r>
            <a:r>
              <a:rPr lang="en-US" altLang="en-US" b="1" dirty="0" smtClean="0">
                <a:latin typeface="Cambria" panose="02040503050406030204" pitchFamily="18" charset="0"/>
                <a:ea typeface="Cambria" panose="02040503050406030204" pitchFamily="18" charset="0"/>
                <a:cs typeface="Cambria" panose="02040503050406030204" pitchFamily="18" charset="0"/>
              </a:rPr>
              <a:t>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si</a:t>
            </a:r>
            <a:r>
              <a:rPr lang="en-US" altLang="en-US" b="1" dirty="0" smtClean="0">
                <a:latin typeface="Cambria" panose="02040503050406030204" pitchFamily="18" charset="0"/>
                <a:ea typeface="Cambria" panose="02040503050406030204" pitchFamily="18" charset="0"/>
                <a:cs typeface="Cambria" panose="02040503050406030204" pitchFamily="18" charset="0"/>
              </a:rPr>
              <a:t> </a:t>
            </a:r>
            <a:r>
              <a:rPr lang="en-US" altLang="en-US" b="1" dirty="0">
                <a:latin typeface="Cambria" panose="02040503050406030204" pitchFamily="18" charset="0"/>
                <a:ea typeface="Cambria" panose="02040503050406030204" pitchFamily="18" charset="0"/>
                <a:cs typeface="Cambria" panose="02040503050406030204" pitchFamily="18" charset="0"/>
              </a:rPr>
              <a:t>la </a:t>
            </a:r>
            <a:r>
              <a:rPr lang="en-US" altLang="en-US" b="1" dirty="0" err="1">
                <a:latin typeface="Cambria" panose="02040503050406030204" pitchFamily="18" charset="0"/>
                <a:ea typeface="Cambria" panose="02040503050406030204" pitchFamily="18" charset="0"/>
                <a:cs typeface="Cambria" panose="02040503050406030204" pitchFamily="18" charset="0"/>
              </a:rPr>
              <a:t>esposa</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smtClean="0">
                <a:latin typeface="Cambria" panose="02040503050406030204" pitchFamily="18" charset="0"/>
                <a:ea typeface="Cambria" panose="02040503050406030204" pitchFamily="18" charset="0"/>
                <a:cs typeface="Cambria" panose="02040503050406030204" pitchFamily="18" charset="0"/>
              </a:rPr>
              <a:t>se </a:t>
            </a:r>
            <a:r>
              <a:rPr lang="en-US" altLang="en-US" b="1" dirty="0" err="1" smtClean="0">
                <a:latin typeface="Cambria" panose="02040503050406030204" pitchFamily="18" charset="0"/>
                <a:ea typeface="Cambria" panose="02040503050406030204" pitchFamily="18" charset="0"/>
                <a:cs typeface="Cambria" panose="02040503050406030204" pitchFamily="18" charset="0"/>
              </a:rPr>
              <a:t>somete</a:t>
            </a:r>
            <a:r>
              <a:rPr lang="en-US" altLang="en-US" b="1" dirty="0" smtClean="0">
                <a:latin typeface="Cambria" panose="02040503050406030204" pitchFamily="18" charset="0"/>
                <a:ea typeface="Cambria" panose="02040503050406030204" pitchFamily="18" charset="0"/>
                <a:cs typeface="Cambria" panose="02040503050406030204" pitchFamily="18" charset="0"/>
              </a:rPr>
              <a:t> </a:t>
            </a:r>
            <a:r>
              <a:rPr lang="en-US" altLang="en-US" b="1" dirty="0">
                <a:latin typeface="Cambria" panose="02040503050406030204" pitchFamily="18" charset="0"/>
                <a:ea typeface="Cambria" panose="02040503050406030204" pitchFamily="18" charset="0"/>
                <a:cs typeface="Cambria" panose="02040503050406030204" pitchFamily="18" charset="0"/>
              </a:rPr>
              <a:t>o </a:t>
            </a:r>
            <a:r>
              <a:rPr lang="en-US" altLang="en-US" b="1" dirty="0" smtClean="0">
                <a:latin typeface="Cambria" panose="02040503050406030204" pitchFamily="18" charset="0"/>
                <a:ea typeface="Cambria" panose="02040503050406030204" pitchFamily="18" charset="0"/>
                <a:cs typeface="Cambria" panose="02040503050406030204" pitchFamily="18" charset="0"/>
              </a:rPr>
              <a:t>no!</a:t>
            </a:r>
            <a:endParaRPr lang="en-US" altLang="en-US" b="1" dirty="0">
              <a:latin typeface="Cambria" panose="02040503050406030204" pitchFamily="18" charset="0"/>
              <a:ea typeface="Cambria" panose="02040503050406030204" pitchFamily="18" charset="0"/>
              <a:cs typeface="Cambria" panose="02040503050406030204" pitchFamily="18" charset="0"/>
            </a:endParaRPr>
          </a:p>
          <a:p>
            <a:pPr algn="l" rtl="0" eaLnBrk="1" hangingPunct="1">
              <a:lnSpc>
                <a:spcPct val="90000"/>
              </a:lnSpc>
              <a:buFont typeface="Wingdings" panose="05000000000000000000" pitchFamily="2" charset="2"/>
              <a:buChar char="§"/>
            </a:pPr>
            <a:r>
              <a:rPr lang="en-US" altLang="en-US" b="1" dirty="0">
                <a:latin typeface="Cambria" panose="02040503050406030204" pitchFamily="18" charset="0"/>
                <a:ea typeface="Cambria" panose="02040503050406030204" pitchFamily="18" charset="0"/>
                <a:cs typeface="Cambria" panose="02040503050406030204" pitchFamily="18" charset="0"/>
              </a:rPr>
              <a:t>Un </a:t>
            </a:r>
            <a:r>
              <a:rPr lang="en-US" altLang="en-US" b="1" dirty="0" err="1">
                <a:latin typeface="Cambria" panose="02040503050406030204" pitchFamily="18" charset="0"/>
                <a:ea typeface="Cambria" panose="02040503050406030204" pitchFamily="18" charset="0"/>
                <a:cs typeface="Cambria" panose="02040503050406030204" pitchFamily="18" charset="0"/>
              </a:rPr>
              <a:t>marido</a:t>
            </a:r>
            <a:r>
              <a:rPr lang="en-US" altLang="en-US" b="1" dirty="0">
                <a:latin typeface="Cambria" panose="02040503050406030204" pitchFamily="18" charset="0"/>
                <a:ea typeface="Cambria" panose="02040503050406030204" pitchFamily="18" charset="0"/>
                <a:cs typeface="Cambria" panose="02040503050406030204" pitchFamily="18" charset="0"/>
              </a:rPr>
              <a:t> no </a:t>
            </a:r>
            <a:r>
              <a:rPr lang="en-US" altLang="en-US" b="1" dirty="0" err="1">
                <a:latin typeface="Cambria" panose="02040503050406030204" pitchFamily="18" charset="0"/>
                <a:ea typeface="Cambria" panose="02040503050406030204" pitchFamily="18" charset="0"/>
                <a:cs typeface="Cambria" panose="02040503050406030204" pitchFamily="18" charset="0"/>
              </a:rPr>
              <a:t>tiene</a:t>
            </a:r>
            <a:r>
              <a:rPr lang="en-US" altLang="en-US" b="1" dirty="0">
                <a:latin typeface="Cambria" panose="02040503050406030204" pitchFamily="18" charset="0"/>
                <a:ea typeface="Cambria" panose="02040503050406030204" pitchFamily="18" charset="0"/>
                <a:cs typeface="Cambria" panose="02040503050406030204" pitchFamily="18" charset="0"/>
              </a:rPr>
              <a:t> derecho a </a:t>
            </a:r>
            <a:r>
              <a:rPr lang="en-US" altLang="en-US" b="1" dirty="0" err="1">
                <a:latin typeface="Cambria" panose="02040503050406030204" pitchFamily="18" charset="0"/>
                <a:ea typeface="Cambria" panose="02040503050406030204" pitchFamily="18" charset="0"/>
                <a:cs typeface="Cambria" panose="02040503050406030204" pitchFamily="18" charset="0"/>
              </a:rPr>
              <a:t>usar</a:t>
            </a:r>
            <a:r>
              <a:rPr lang="en-US" altLang="en-US" b="1" dirty="0">
                <a:latin typeface="Cambria" panose="02040503050406030204" pitchFamily="18" charset="0"/>
                <a:ea typeface="Cambria" panose="02040503050406030204" pitchFamily="18" charset="0"/>
                <a:cs typeface="Cambria" panose="02040503050406030204" pitchFamily="18" charset="0"/>
              </a:rPr>
              <a:t> las </a:t>
            </a:r>
            <a:r>
              <a:rPr lang="en-US" altLang="en-US" b="1" dirty="0" err="1">
                <a:latin typeface="Cambria" panose="02040503050406030204" pitchFamily="18" charset="0"/>
                <a:ea typeface="Cambria" panose="02040503050406030204" pitchFamily="18" charset="0"/>
                <a:cs typeface="Cambria" panose="02040503050406030204" pitchFamily="18" charset="0"/>
              </a:rPr>
              <a:t>Escrituras</a:t>
            </a:r>
            <a:r>
              <a:rPr lang="en-US" altLang="en-US" b="1" dirty="0">
                <a:latin typeface="Cambria" panose="02040503050406030204" pitchFamily="18" charset="0"/>
                <a:ea typeface="Cambria" panose="02040503050406030204" pitchFamily="18" charset="0"/>
                <a:cs typeface="Cambria" panose="02040503050406030204" pitchFamily="18" charset="0"/>
              </a:rPr>
              <a:t> para </a:t>
            </a:r>
            <a:r>
              <a:rPr lang="en-US" altLang="en-US" b="1" dirty="0" err="1">
                <a:latin typeface="Cambria" panose="02040503050406030204" pitchFamily="18" charset="0"/>
                <a:ea typeface="Cambria" panose="02040503050406030204" pitchFamily="18" charset="0"/>
                <a:cs typeface="Cambria" panose="02040503050406030204" pitchFamily="18" charset="0"/>
              </a:rPr>
              <a:t>exigir</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sumisión</a:t>
            </a:r>
            <a:r>
              <a:rPr lang="en-US" altLang="en-US" b="1" dirty="0">
                <a:latin typeface="Cambria" panose="02040503050406030204" pitchFamily="18" charset="0"/>
                <a:ea typeface="Cambria" panose="02040503050406030204" pitchFamily="18" charset="0"/>
                <a:cs typeface="Cambria" panose="02040503050406030204" pitchFamily="18" charset="0"/>
              </a:rPr>
              <a:t> de </a:t>
            </a:r>
            <a:r>
              <a:rPr lang="en-US" altLang="en-US" b="1" dirty="0" err="1">
                <a:latin typeface="Cambria" panose="02040503050406030204" pitchFamily="18" charset="0"/>
                <a:ea typeface="Cambria" panose="02040503050406030204" pitchFamily="18" charset="0"/>
                <a:cs typeface="Cambria" panose="02040503050406030204" pitchFamily="18" charset="0"/>
              </a:rPr>
              <a:t>su</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esposa</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si</a:t>
            </a:r>
            <a:r>
              <a:rPr lang="en-US" altLang="en-US" b="1" dirty="0">
                <a:latin typeface="Cambria" panose="02040503050406030204" pitchFamily="18" charset="0"/>
                <a:ea typeface="Cambria" panose="02040503050406030204" pitchFamily="18" charset="0"/>
                <a:cs typeface="Cambria" panose="02040503050406030204" pitchFamily="18" charset="0"/>
              </a:rPr>
              <a:t> no la </a:t>
            </a:r>
            <a:r>
              <a:rPr lang="en-US" altLang="en-US" b="1" dirty="0" err="1">
                <a:latin typeface="Cambria" panose="02040503050406030204" pitchFamily="18" charset="0"/>
                <a:ea typeface="Cambria" panose="02040503050406030204" pitchFamily="18" charset="0"/>
                <a:cs typeface="Cambria" panose="02040503050406030204" pitchFamily="18" charset="0"/>
              </a:rPr>
              <a:t>ama</a:t>
            </a:r>
            <a:r>
              <a:rPr lang="en-US" altLang="en-US" b="1" dirty="0">
                <a:latin typeface="Cambria" panose="02040503050406030204" pitchFamily="18" charset="0"/>
                <a:ea typeface="Cambria" panose="02040503050406030204" pitchFamily="18" charset="0"/>
                <a:cs typeface="Cambria" panose="02040503050406030204" pitchFamily="18" charset="0"/>
              </a:rPr>
              <a:t> </a:t>
            </a:r>
            <a:r>
              <a:rPr lang="en-US" altLang="en-US" b="1" dirty="0" err="1">
                <a:latin typeface="Cambria" panose="02040503050406030204" pitchFamily="18" charset="0"/>
                <a:ea typeface="Cambria" panose="02040503050406030204" pitchFamily="18" charset="0"/>
                <a:cs typeface="Cambria" panose="02040503050406030204" pitchFamily="18" charset="0"/>
              </a:rPr>
              <a:t>como</a:t>
            </a:r>
            <a:r>
              <a:rPr lang="en-US" altLang="en-US" b="1" dirty="0">
                <a:latin typeface="Cambria" panose="02040503050406030204" pitchFamily="18" charset="0"/>
                <a:ea typeface="Cambria" panose="02040503050406030204" pitchFamily="18" charset="0"/>
                <a:cs typeface="Cambria" panose="02040503050406030204" pitchFamily="18" charset="0"/>
              </a:rPr>
              <a:t> Cristo </a:t>
            </a:r>
            <a:r>
              <a:rPr lang="en-US" altLang="en-US" b="1" dirty="0" err="1">
                <a:latin typeface="Cambria" panose="02040503050406030204" pitchFamily="18" charset="0"/>
                <a:ea typeface="Cambria" panose="02040503050406030204" pitchFamily="18" charset="0"/>
                <a:cs typeface="Cambria" panose="02040503050406030204" pitchFamily="18" charset="0"/>
              </a:rPr>
              <a:t>amó</a:t>
            </a:r>
            <a:r>
              <a:rPr lang="en-US" altLang="en-US" b="1" dirty="0">
                <a:latin typeface="Cambria" panose="02040503050406030204" pitchFamily="18" charset="0"/>
                <a:ea typeface="Cambria" panose="02040503050406030204" pitchFamily="18" charset="0"/>
                <a:cs typeface="Cambria" panose="02040503050406030204" pitchFamily="18" charset="0"/>
              </a:rPr>
              <a:t> y </a:t>
            </a:r>
            <a:r>
              <a:rPr lang="en-US" altLang="en-US" b="1" dirty="0" err="1">
                <a:latin typeface="Cambria" panose="02040503050406030204" pitchFamily="18" charset="0"/>
                <a:ea typeface="Cambria" panose="02040503050406030204" pitchFamily="18" charset="0"/>
                <a:cs typeface="Cambria" panose="02040503050406030204" pitchFamily="18" charset="0"/>
              </a:rPr>
              <a:t>ama</a:t>
            </a:r>
            <a:r>
              <a:rPr lang="en-US" altLang="en-US" b="1" dirty="0">
                <a:latin typeface="Cambria" panose="02040503050406030204" pitchFamily="18" charset="0"/>
                <a:ea typeface="Cambria" panose="02040503050406030204" pitchFamily="18" charset="0"/>
                <a:cs typeface="Cambria" panose="02040503050406030204" pitchFamily="18" charset="0"/>
              </a:rPr>
              <a:t> a la </a:t>
            </a:r>
            <a:r>
              <a:rPr lang="en-US" altLang="en-US" b="1" dirty="0" err="1">
                <a:latin typeface="Cambria" panose="02040503050406030204" pitchFamily="18" charset="0"/>
                <a:ea typeface="Cambria" panose="02040503050406030204" pitchFamily="18" charset="0"/>
                <a:cs typeface="Cambria" panose="02040503050406030204" pitchFamily="18" charset="0"/>
              </a:rPr>
              <a:t>iglesia</a:t>
            </a:r>
            <a:r>
              <a:rPr lang="en-US" altLang="en-US" b="1" dirty="0">
                <a:latin typeface="Cambria" panose="02040503050406030204" pitchFamily="18" charset="0"/>
                <a:ea typeface="Cambria" panose="02040503050406030204" pitchFamily="18" charset="0"/>
                <a:cs typeface="Cambria" panose="02040503050406030204" pitchFamily="18" charset="0"/>
              </a:rPr>
              <a:t>.</a:t>
            </a:r>
          </a:p>
        </p:txBody>
      </p:sp>
    </p:spTree>
    <p:extLst>
      <p:ext uri="{BB962C8B-B14F-4D97-AF65-F5344CB8AC3E}">
        <p14:creationId xmlns:p14="http://schemas.microsoft.com/office/powerpoint/2010/main" val="302640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p:cTn id="13"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p:cTn id="19"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a:extLst>
              <a:ext uri="{FF2B5EF4-FFF2-40B4-BE49-F238E27FC236}">
                <a16:creationId xmlns="" xmlns:a16="http://schemas.microsoft.com/office/drawing/2014/main" id="{CF1A86CB-42AA-2AC6-6BB2-D1C145125385}"/>
              </a:ext>
            </a:extLst>
          </p:cNvPr>
          <p:cNvSpPr>
            <a:spLocks noGrp="1" noChangeArrowheads="1"/>
          </p:cNvSpPr>
          <p:nvPr>
            <p:ph type="title"/>
          </p:nvPr>
        </p:nvSpPr>
        <p:spPr>
          <a:xfrm>
            <a:off x="765904" y="3429000"/>
            <a:ext cx="10363200" cy="685800"/>
          </a:xfrm>
        </p:spPr>
        <p:txBody>
          <a:bodyPr/>
          <a:lstStyle/>
          <a:p>
            <a:pPr rtl="0">
              <a:lnSpc>
                <a:spcPct val="90000"/>
              </a:lnSpc>
            </a:pPr>
            <a:r>
              <a:rPr lang="en-US" altLang="en-US" sz="4400" b="0" dirty="0">
                <a:solidFill>
                  <a:srgbClr val="66FFFF"/>
                </a:solidFill>
              </a:rPr>
              <a:t>El </a:t>
            </a:r>
            <a:r>
              <a:rPr lang="en-US" altLang="en-US" sz="4400" b="0" dirty="0" err="1">
                <a:solidFill>
                  <a:srgbClr val="66FFFF"/>
                </a:solidFill>
              </a:rPr>
              <a:t>temperamento</a:t>
            </a:r>
            <a:r>
              <a:rPr lang="en-US" altLang="en-US" sz="4400" b="0" dirty="0">
                <a:solidFill>
                  <a:srgbClr val="66FFFF"/>
                </a:solidFill>
              </a:rPr>
              <a:t> </a:t>
            </a:r>
            <a:r>
              <a:rPr lang="en-US" altLang="en-US" sz="4400" b="0" dirty="0">
                <a:solidFill>
                  <a:srgbClr val="66FFFF"/>
                </a:solidFill>
              </a:rPr>
              <a:t>masculino</a:t>
            </a:r>
            <a:endParaRPr lang="en-US" altLang="en-US" sz="4400" dirty="0"/>
          </a:p>
        </p:txBody>
      </p:sp>
    </p:spTree>
    <p:extLst>
      <p:ext uri="{BB962C8B-B14F-4D97-AF65-F5344CB8AC3E}">
        <p14:creationId xmlns:p14="http://schemas.microsoft.com/office/powerpoint/2010/main" val="40418790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1524475" y="87"/>
            <a:ext cx="9142810" cy="685711"/>
          </a:xfrm>
          <a:prstGeom prst="rect">
            <a:avLst/>
          </a:prstGeom>
          <a:noFill/>
          <a:ln w="0">
            <a:noFill/>
          </a:ln>
        </p:spPr>
        <p:txBody>
          <a:bodyPr anchor="ctr">
            <a:noAutofit/>
          </a:bodyPr>
          <a:lstStyle/>
          <a:p>
            <a:pPr algn="ct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spc="-1" dirty="0" err="1">
                <a:solidFill>
                  <a:srgbClr val="FFFF00"/>
                </a:solidFill>
                <a:latin typeface="Calibri"/>
              </a:rPr>
              <a:t>Linaje</a:t>
            </a:r>
            <a:r>
              <a:rPr lang="en-US" sz="4000" b="1" spc="-1" dirty="0">
                <a:solidFill>
                  <a:srgbClr val="FFFF00"/>
                </a:solidFill>
                <a:latin typeface="Calibri"/>
              </a:rPr>
              <a:t> de </a:t>
            </a:r>
            <a:r>
              <a:rPr lang="en-US" sz="4000" b="1" spc="-1" dirty="0" err="1">
                <a:solidFill>
                  <a:srgbClr val="FFFF00"/>
                </a:solidFill>
                <a:latin typeface="Calibri"/>
              </a:rPr>
              <a:t>Caín</a:t>
            </a:r>
            <a:r>
              <a:rPr lang="en-US" sz="4000" b="1" spc="-1" dirty="0">
                <a:solidFill>
                  <a:srgbClr val="FFFF00"/>
                </a:solidFill>
                <a:latin typeface="Calibri"/>
              </a:rPr>
              <a:t> y Set (</a:t>
            </a:r>
            <a:r>
              <a:rPr lang="en-US" sz="4000" b="1" spc="-1" dirty="0" err="1">
                <a:solidFill>
                  <a:srgbClr val="FFFF00"/>
                </a:solidFill>
                <a:latin typeface="Calibri"/>
              </a:rPr>
              <a:t>Gén</a:t>
            </a:r>
            <a:r>
              <a:rPr lang="en-US" sz="4000" b="1" spc="-1" dirty="0">
                <a:solidFill>
                  <a:srgbClr val="FFFF00"/>
                </a:solidFill>
                <a:latin typeface="Calibri"/>
              </a:rPr>
              <a:t> 4,5)</a:t>
            </a:r>
          </a:p>
        </p:txBody>
      </p:sp>
      <p:sp>
        <p:nvSpPr>
          <p:cNvPr id="223" name="TextShape 2"/>
          <p:cNvSpPr txBox="1"/>
          <p:nvPr/>
        </p:nvSpPr>
        <p:spPr>
          <a:xfrm>
            <a:off x="305674" y="754548"/>
            <a:ext cx="11809342" cy="5958664"/>
          </a:xfrm>
          <a:prstGeom prst="rect">
            <a:avLst/>
          </a:prstGeom>
          <a:noFill/>
          <a:ln w="0">
            <a:noFill/>
          </a:ln>
        </p:spPr>
        <p:txBody>
          <a:bodyPr>
            <a:normAutofit fontScale="97000"/>
          </a:bodyPr>
          <a:lstStyle/>
          <a:p>
            <a:pPr>
              <a:lnSpc>
                <a:spcPct val="80000"/>
              </a:lnSpc>
              <a:spcBef>
                <a:spcPts val="748"/>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u="sng" spc="-1" dirty="0" err="1">
                <a:solidFill>
                  <a:srgbClr val="FFFFFF"/>
                </a:solidFill>
                <a:latin typeface="Calibri"/>
              </a:rPr>
              <a:t>Caín</a:t>
            </a:r>
            <a:endParaRPr lang="en-US" sz="3000" b="1" spc="-1" dirty="0">
              <a:solidFill>
                <a:srgbClr val="FFFFFF"/>
              </a:solidFill>
              <a:latin typeface="Calibri"/>
            </a:endParaRP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err="1">
                <a:solidFill>
                  <a:srgbClr val="FFFFFF"/>
                </a:solidFill>
                <a:latin typeface="Calibri"/>
              </a:rPr>
              <a:t>Caín</a:t>
            </a:r>
            <a:r>
              <a:rPr lang="en-US" sz="3000" b="1" spc="-1" dirty="0">
                <a:solidFill>
                  <a:srgbClr val="FFFFFF"/>
                </a:solidFill>
                <a:latin typeface="Calibri"/>
              </a:rPr>
              <a:t> – </a:t>
            </a:r>
            <a:r>
              <a:rPr lang="en-US" sz="3000" b="1" spc="-1" dirty="0" err="1">
                <a:solidFill>
                  <a:srgbClr val="FFFFFF"/>
                </a:solidFill>
                <a:latin typeface="Calibri"/>
              </a:rPr>
              <a:t>Construyó</a:t>
            </a:r>
            <a:r>
              <a:rPr lang="en-US" sz="3000" b="1" spc="-1" dirty="0">
                <a:solidFill>
                  <a:srgbClr val="FFFFFF"/>
                </a:solidFill>
                <a:latin typeface="Calibri"/>
              </a:rPr>
              <a:t> </a:t>
            </a:r>
            <a:r>
              <a:rPr lang="en-US" sz="3000" b="1" spc="-1" dirty="0" err="1">
                <a:solidFill>
                  <a:srgbClr val="FFFFFF"/>
                </a:solidFill>
                <a:latin typeface="Calibri"/>
              </a:rPr>
              <a:t>una</a:t>
            </a:r>
            <a:r>
              <a:rPr lang="en-US" sz="3000" b="1" spc="-1" dirty="0">
                <a:solidFill>
                  <a:srgbClr val="FFFFFF"/>
                </a:solidFill>
                <a:latin typeface="Calibri"/>
              </a:rPr>
              <a:t> ciudad </a:t>
            </a:r>
            <a:r>
              <a:rPr lang="en-US" sz="3000" b="1" spc="-1" dirty="0" err="1">
                <a:solidFill>
                  <a:srgbClr val="FFFFFF"/>
                </a:solidFill>
                <a:latin typeface="Calibri"/>
              </a:rPr>
              <a:t>llamada</a:t>
            </a:r>
            <a:r>
              <a:rPr lang="en-US" sz="3000" b="1" spc="-1" dirty="0">
                <a:solidFill>
                  <a:srgbClr val="FFFFFF"/>
                </a:solidFill>
                <a:latin typeface="Calibri"/>
              </a:rPr>
              <a:t> '</a:t>
            </a:r>
            <a:r>
              <a:rPr lang="en-US" sz="3000" b="1" spc="-1" dirty="0" err="1">
                <a:solidFill>
                  <a:srgbClr val="FFFFFF"/>
                </a:solidFill>
                <a:latin typeface="Calibri"/>
              </a:rPr>
              <a:t>Enoc</a:t>
            </a:r>
            <a:r>
              <a:rPr lang="en-US" sz="3000" b="1" spc="-1" dirty="0">
                <a:solidFill>
                  <a:srgbClr val="FFFFFF"/>
                </a:solidFill>
                <a:latin typeface="Calibri"/>
              </a:rPr>
              <a:t>' (17)</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err="1">
                <a:solidFill>
                  <a:srgbClr val="FFFFFF"/>
                </a:solidFill>
                <a:latin typeface="Calibri"/>
              </a:rPr>
              <a:t>Lamec</a:t>
            </a:r>
            <a:r>
              <a:rPr lang="en-US" sz="3000" b="1" spc="-1" dirty="0">
                <a:solidFill>
                  <a:srgbClr val="FFFFFF"/>
                </a:solidFill>
                <a:latin typeface="Calibri"/>
              </a:rPr>
              <a:t> – 2 </a:t>
            </a:r>
            <a:r>
              <a:rPr lang="en-US" sz="3000" b="1" spc="-1" dirty="0" err="1">
                <a:solidFill>
                  <a:srgbClr val="FFFFFF"/>
                </a:solidFill>
                <a:latin typeface="Calibri"/>
              </a:rPr>
              <a:t>esposas</a:t>
            </a:r>
            <a:r>
              <a:rPr lang="en-US" sz="3000" b="1" spc="-1" dirty="0">
                <a:solidFill>
                  <a:srgbClr val="FFFFFF"/>
                </a:solidFill>
                <a:latin typeface="Calibri"/>
              </a:rPr>
              <a:t> (19)</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err="1">
                <a:solidFill>
                  <a:srgbClr val="FFFFFF"/>
                </a:solidFill>
                <a:latin typeface="Calibri"/>
              </a:rPr>
              <a:t>Jabal</a:t>
            </a:r>
            <a:r>
              <a:rPr lang="en-US" sz="3000" b="1" spc="-1" dirty="0">
                <a:solidFill>
                  <a:srgbClr val="FFFFFF"/>
                </a:solidFill>
                <a:latin typeface="Calibri"/>
              </a:rPr>
              <a:t> – </a:t>
            </a:r>
            <a:r>
              <a:rPr lang="en-US" sz="3000" b="1" spc="-1" dirty="0" err="1">
                <a:solidFill>
                  <a:srgbClr val="FFFFFF"/>
                </a:solidFill>
                <a:latin typeface="Calibri"/>
              </a:rPr>
              <a:t>Tiendas</a:t>
            </a:r>
            <a:r>
              <a:rPr lang="en-US" sz="3000" b="1" spc="-1" dirty="0">
                <a:solidFill>
                  <a:srgbClr val="FFFFFF"/>
                </a:solidFill>
                <a:latin typeface="Calibri"/>
              </a:rPr>
              <a:t> de </a:t>
            </a:r>
            <a:r>
              <a:rPr lang="en-US" sz="3000" b="1" spc="-1" dirty="0" err="1">
                <a:solidFill>
                  <a:srgbClr val="FFFFFF"/>
                </a:solidFill>
                <a:latin typeface="Calibri"/>
              </a:rPr>
              <a:t>campaña</a:t>
            </a:r>
            <a:r>
              <a:rPr lang="en-US" sz="3000" b="1" spc="-1" dirty="0">
                <a:solidFill>
                  <a:srgbClr val="FFFFFF"/>
                </a:solidFill>
                <a:latin typeface="Calibri"/>
              </a:rPr>
              <a:t> y </a:t>
            </a:r>
            <a:r>
              <a:rPr lang="en-US" sz="3000" b="1" spc="-1" dirty="0" err="1">
                <a:solidFill>
                  <a:srgbClr val="FFFFFF"/>
                </a:solidFill>
                <a:latin typeface="Calibri"/>
              </a:rPr>
              <a:t>propiedad</a:t>
            </a:r>
            <a:r>
              <a:rPr lang="en-US" sz="3000" b="1" spc="-1" dirty="0">
                <a:solidFill>
                  <a:srgbClr val="FFFFFF"/>
                </a:solidFill>
                <a:latin typeface="Calibri"/>
              </a:rPr>
              <a:t> de </a:t>
            </a:r>
            <a:r>
              <a:rPr lang="en-US" sz="3000" b="1" spc="-1" dirty="0" err="1">
                <a:solidFill>
                  <a:srgbClr val="FFFFFF"/>
                </a:solidFill>
                <a:latin typeface="Calibri"/>
              </a:rPr>
              <a:t>ganado</a:t>
            </a:r>
            <a:r>
              <a:rPr lang="en-US" sz="3000" b="1" spc="-1" dirty="0">
                <a:solidFill>
                  <a:srgbClr val="FFFFFF"/>
                </a:solidFill>
                <a:latin typeface="Calibri"/>
              </a:rPr>
              <a:t> (20)</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a:solidFill>
                  <a:srgbClr val="FFFFFF"/>
                </a:solidFill>
                <a:latin typeface="Calibri"/>
              </a:rPr>
              <a:t>Jubal – Padre de </a:t>
            </a:r>
            <a:r>
              <a:rPr lang="en-US" sz="3000" b="1" spc="-1" dirty="0" err="1">
                <a:solidFill>
                  <a:srgbClr val="FFFFFF"/>
                </a:solidFill>
                <a:latin typeface="Calibri"/>
              </a:rPr>
              <a:t>los</a:t>
            </a:r>
            <a:r>
              <a:rPr lang="en-US" sz="3000" b="1" spc="-1" dirty="0">
                <a:solidFill>
                  <a:srgbClr val="FFFFFF"/>
                </a:solidFill>
                <a:latin typeface="Calibri"/>
              </a:rPr>
              <a:t> </a:t>
            </a:r>
            <a:r>
              <a:rPr lang="en-US" sz="3000" b="1" spc="-1" dirty="0" err="1">
                <a:solidFill>
                  <a:srgbClr val="FFFFFF"/>
                </a:solidFill>
                <a:latin typeface="Calibri"/>
              </a:rPr>
              <a:t>instrumentos</a:t>
            </a:r>
            <a:r>
              <a:rPr lang="en-US" sz="3000" b="1" spc="-1" dirty="0">
                <a:solidFill>
                  <a:srgbClr val="FFFFFF"/>
                </a:solidFill>
                <a:latin typeface="Calibri"/>
              </a:rPr>
              <a:t> musicales (21)</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a:solidFill>
                  <a:srgbClr val="FFFFFF"/>
                </a:solidFill>
                <a:latin typeface="Calibri"/>
              </a:rPr>
              <a:t>Tubal-</a:t>
            </a:r>
            <a:r>
              <a:rPr lang="en-US" sz="3000" b="1" spc="-1" dirty="0" err="1">
                <a:solidFill>
                  <a:srgbClr val="FFFFFF"/>
                </a:solidFill>
                <a:latin typeface="Calibri"/>
              </a:rPr>
              <a:t>Caín</a:t>
            </a:r>
            <a:r>
              <a:rPr lang="en-US" sz="3000" b="1" spc="-1" dirty="0">
                <a:solidFill>
                  <a:srgbClr val="FFFFFF"/>
                </a:solidFill>
                <a:latin typeface="Calibri"/>
              </a:rPr>
              <a:t> – </a:t>
            </a:r>
            <a:r>
              <a:rPr lang="en-US" sz="3000" b="1" spc="-1" dirty="0" err="1">
                <a:solidFill>
                  <a:srgbClr val="FFFFFF"/>
                </a:solidFill>
                <a:latin typeface="Calibri"/>
              </a:rPr>
              <a:t>Metalurgia</a:t>
            </a:r>
            <a:r>
              <a:rPr lang="en-US" sz="3000" b="1" spc="-1" dirty="0">
                <a:solidFill>
                  <a:srgbClr val="FFFFFF"/>
                </a:solidFill>
                <a:latin typeface="Calibri"/>
              </a:rPr>
              <a:t>/</a:t>
            </a:r>
            <a:r>
              <a:rPr lang="en-US" sz="3000" b="1" spc="-1" dirty="0" err="1">
                <a:solidFill>
                  <a:srgbClr val="FFFFFF"/>
                </a:solidFill>
                <a:latin typeface="Calibri"/>
              </a:rPr>
              <a:t>herramientas</a:t>
            </a:r>
            <a:r>
              <a:rPr lang="en-US" sz="3000" b="1" spc="-1" dirty="0">
                <a:solidFill>
                  <a:srgbClr val="FFFFFF"/>
                </a:solidFill>
                <a:latin typeface="Calibri"/>
              </a:rPr>
              <a:t> (22)</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err="1">
                <a:solidFill>
                  <a:srgbClr val="FFFFFF"/>
                </a:solidFill>
                <a:latin typeface="Calibri"/>
              </a:rPr>
              <a:t>Lamec</a:t>
            </a:r>
            <a:r>
              <a:rPr lang="en-US" sz="3000" b="1" spc="-1" dirty="0">
                <a:solidFill>
                  <a:srgbClr val="FFFFFF"/>
                </a:solidFill>
                <a:latin typeface="Calibri"/>
              </a:rPr>
              <a:t> – </a:t>
            </a:r>
            <a:r>
              <a:rPr lang="en-US" sz="3000" b="1" spc="-1" dirty="0" err="1">
                <a:solidFill>
                  <a:srgbClr val="FFFFFF"/>
                </a:solidFill>
                <a:latin typeface="Calibri"/>
              </a:rPr>
              <a:t>venganza</a:t>
            </a:r>
            <a:r>
              <a:rPr lang="en-US" sz="3000" b="1" spc="-1" dirty="0">
                <a:solidFill>
                  <a:srgbClr val="FFFFFF"/>
                </a:solidFill>
                <a:latin typeface="Calibri"/>
              </a:rPr>
              <a:t> “</a:t>
            </a:r>
            <a:r>
              <a:rPr lang="en-US" sz="3000" b="1" spc="-1" dirty="0" err="1">
                <a:solidFill>
                  <a:srgbClr val="FFFFFF"/>
                </a:solidFill>
                <a:latin typeface="Calibri"/>
              </a:rPr>
              <a:t>Setenta</a:t>
            </a:r>
            <a:r>
              <a:rPr lang="en-US" sz="3000" b="1" spc="-1" dirty="0">
                <a:solidFill>
                  <a:srgbClr val="FFFFFF"/>
                </a:solidFill>
                <a:latin typeface="Calibri"/>
              </a:rPr>
              <a:t> </a:t>
            </a:r>
            <a:r>
              <a:rPr lang="en-US" sz="3000" b="1" spc="-1" dirty="0" err="1">
                <a:solidFill>
                  <a:srgbClr val="FFFFFF"/>
                </a:solidFill>
                <a:latin typeface="Calibri"/>
              </a:rPr>
              <a:t>veces</a:t>
            </a:r>
            <a:r>
              <a:rPr lang="en-US" sz="3000" b="1" spc="-1" dirty="0">
                <a:solidFill>
                  <a:srgbClr val="FFFFFF"/>
                </a:solidFill>
                <a:latin typeface="Calibri"/>
              </a:rPr>
              <a:t> </a:t>
            </a:r>
            <a:r>
              <a:rPr lang="en-US" sz="3000" b="1" spc="-1" dirty="0" err="1">
                <a:solidFill>
                  <a:srgbClr val="FFFFFF"/>
                </a:solidFill>
                <a:latin typeface="Calibri"/>
              </a:rPr>
              <a:t>siete</a:t>
            </a:r>
            <a:r>
              <a:rPr lang="en-US" sz="3000" b="1" spc="-1" dirty="0">
                <a:solidFill>
                  <a:srgbClr val="FFFFFF"/>
                </a:solidFill>
                <a:latin typeface="Calibri"/>
              </a:rPr>
              <a:t>” (24); </a:t>
            </a:r>
            <a:r>
              <a:rPr lang="en-US" sz="3000" b="1" spc="-1" dirty="0" err="1">
                <a:solidFill>
                  <a:srgbClr val="FFFFFF"/>
                </a:solidFill>
                <a:latin typeface="Calibri"/>
              </a:rPr>
              <a:t>Caín</a:t>
            </a:r>
            <a:r>
              <a:rPr lang="en-US" sz="3000" b="1" spc="-1" dirty="0">
                <a:solidFill>
                  <a:srgbClr val="FFFFFF"/>
                </a:solidFill>
                <a:latin typeface="Calibri"/>
              </a:rPr>
              <a:t> </a:t>
            </a:r>
            <a:r>
              <a:rPr lang="en-US" sz="3000" b="1" spc="-1" dirty="0" err="1">
                <a:solidFill>
                  <a:srgbClr val="FFFFFF"/>
                </a:solidFill>
                <a:latin typeface="Calibri"/>
              </a:rPr>
              <a:t>como</a:t>
            </a:r>
            <a:r>
              <a:rPr lang="en-US" sz="3000" b="1" spc="-1" dirty="0">
                <a:solidFill>
                  <a:srgbClr val="FFFFFF"/>
                </a:solidFill>
                <a:latin typeface="Calibri"/>
              </a:rPr>
              <a:t> </a:t>
            </a:r>
            <a:r>
              <a:rPr lang="en-US" sz="3000" b="1" spc="-1" dirty="0" err="1">
                <a:solidFill>
                  <a:srgbClr val="FFFFFF"/>
                </a:solidFill>
                <a:latin typeface="Calibri"/>
              </a:rPr>
              <a:t>modelo</a:t>
            </a:r>
            <a:r>
              <a:rPr lang="en-US" sz="3000" b="1" spc="-1" dirty="0">
                <a:solidFill>
                  <a:srgbClr val="FFFFFF"/>
                </a:solidFill>
                <a:latin typeface="Calibri"/>
              </a:rPr>
              <a:t> a </a:t>
            </a:r>
            <a:r>
              <a:rPr lang="en-US" sz="3000" b="1" spc="-1" dirty="0" err="1">
                <a:solidFill>
                  <a:srgbClr val="FFFFFF"/>
                </a:solidFill>
                <a:latin typeface="Calibri"/>
              </a:rPr>
              <a:t>seguir</a:t>
            </a:r>
            <a:endParaRPr lang="en-US" sz="3000" b="1" spc="-1" dirty="0">
              <a:solidFill>
                <a:srgbClr val="FFFFFF"/>
              </a:solidFill>
              <a:latin typeface="Calibri"/>
            </a:endParaRPr>
          </a:p>
          <a:p>
            <a:pPr>
              <a:lnSpc>
                <a:spcPct val="80000"/>
              </a:lnSpc>
              <a:spcBef>
                <a:spcPts val="748"/>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u="sng" spc="-1" dirty="0">
                <a:solidFill>
                  <a:srgbClr val="FFFFFF"/>
                </a:solidFill>
                <a:latin typeface="Calibri"/>
              </a:rPr>
              <a:t>Set</a:t>
            </a:r>
            <a:endParaRPr lang="en-US" sz="3000" b="1" spc="-1" dirty="0">
              <a:solidFill>
                <a:srgbClr val="FFFFFF"/>
              </a:solidFill>
              <a:latin typeface="Calibri"/>
            </a:endParaRP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a:solidFill>
                  <a:srgbClr val="FFFFFF"/>
                </a:solidFill>
                <a:latin typeface="Calibri"/>
              </a:rPr>
              <a:t>“…y </a:t>
            </a:r>
            <a:r>
              <a:rPr lang="en-US" sz="3000" b="1" spc="-1" dirty="0" err="1">
                <a:solidFill>
                  <a:srgbClr val="FFFFFF"/>
                </a:solidFill>
                <a:latin typeface="Calibri"/>
              </a:rPr>
              <a:t>murió</a:t>
            </a:r>
            <a:r>
              <a:rPr lang="en-US" sz="3000" b="1" spc="-1" dirty="0">
                <a:solidFill>
                  <a:srgbClr val="FFFFFF"/>
                </a:solidFill>
                <a:latin typeface="Calibri"/>
              </a:rPr>
              <a:t>” (5:5,8,11,14,17,27,31)</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err="1">
                <a:solidFill>
                  <a:srgbClr val="FFFFFF"/>
                </a:solidFill>
                <a:latin typeface="Calibri"/>
              </a:rPr>
              <a:t>Matusalén</a:t>
            </a:r>
            <a:r>
              <a:rPr lang="en-US" sz="3000" b="1" spc="-1" dirty="0">
                <a:solidFill>
                  <a:srgbClr val="FFFFFF"/>
                </a:solidFill>
                <a:latin typeface="Calibri"/>
              </a:rPr>
              <a:t> – </a:t>
            </a:r>
            <a:r>
              <a:rPr lang="en-US" sz="3000" b="1" spc="-1" dirty="0" err="1">
                <a:solidFill>
                  <a:srgbClr val="FFFFFF"/>
                </a:solidFill>
                <a:latin typeface="Calibri"/>
              </a:rPr>
              <a:t>Murió</a:t>
            </a:r>
            <a:r>
              <a:rPr lang="en-US" sz="3000" b="1" spc="-1" dirty="0">
                <a:solidFill>
                  <a:srgbClr val="FFFFFF"/>
                </a:solidFill>
                <a:latin typeface="Calibri"/>
              </a:rPr>
              <a:t> el </a:t>
            </a:r>
            <a:r>
              <a:rPr lang="en-US" sz="3000" b="1" spc="-1" dirty="0" err="1">
                <a:solidFill>
                  <a:srgbClr val="FFFFFF"/>
                </a:solidFill>
                <a:latin typeface="Calibri"/>
              </a:rPr>
              <a:t>año</a:t>
            </a:r>
            <a:r>
              <a:rPr lang="en-US" sz="3000" b="1" spc="-1" dirty="0">
                <a:solidFill>
                  <a:srgbClr val="FFFFFF"/>
                </a:solidFill>
                <a:latin typeface="Calibri"/>
              </a:rPr>
              <a:t> del </a:t>
            </a:r>
            <a:r>
              <a:rPr lang="en-US" sz="3000" b="1" spc="-1" dirty="0" err="1">
                <a:solidFill>
                  <a:srgbClr val="FFFFFF"/>
                </a:solidFill>
                <a:latin typeface="Calibri"/>
              </a:rPr>
              <a:t>diluvio</a:t>
            </a:r>
            <a:r>
              <a:rPr lang="en-US" sz="3000" b="1" spc="-1" dirty="0">
                <a:solidFill>
                  <a:srgbClr val="FFFFFF"/>
                </a:solidFill>
                <a:latin typeface="Calibri"/>
              </a:rPr>
              <a:t> (5:27)</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a:solidFill>
                  <a:srgbClr val="FFFFFF"/>
                </a:solidFill>
                <a:latin typeface="Calibri"/>
              </a:rPr>
              <a:t>La </a:t>
            </a:r>
            <a:r>
              <a:rPr lang="en-US" sz="3000" b="1" spc="-1" dirty="0" err="1">
                <a:solidFill>
                  <a:srgbClr val="FFFFFF"/>
                </a:solidFill>
                <a:latin typeface="Calibri"/>
              </a:rPr>
              <a:t>atracción</a:t>
            </a:r>
            <a:r>
              <a:rPr lang="en-US" sz="3000" b="1" spc="-1" dirty="0">
                <a:solidFill>
                  <a:srgbClr val="FFFFFF"/>
                </a:solidFill>
                <a:latin typeface="Calibri"/>
              </a:rPr>
              <a:t> </a:t>
            </a:r>
            <a:r>
              <a:rPr lang="en-US" sz="3000" b="1" spc="-1" dirty="0" err="1">
                <a:solidFill>
                  <a:srgbClr val="FFFFFF"/>
                </a:solidFill>
                <a:latin typeface="Calibri"/>
              </a:rPr>
              <a:t>física</a:t>
            </a:r>
            <a:r>
              <a:rPr lang="en-US" sz="3000" b="1" spc="-1" dirty="0">
                <a:solidFill>
                  <a:srgbClr val="FFFFFF"/>
                </a:solidFill>
                <a:latin typeface="Calibri"/>
              </a:rPr>
              <a:t> </a:t>
            </a:r>
            <a:r>
              <a:rPr lang="en-US" sz="3000" b="1" spc="-1" dirty="0" err="1">
                <a:solidFill>
                  <a:srgbClr val="FFFFFF"/>
                </a:solidFill>
                <a:latin typeface="Calibri"/>
              </a:rPr>
              <a:t>llevó</a:t>
            </a:r>
            <a:r>
              <a:rPr lang="en-US" sz="3000" b="1" spc="-1" dirty="0">
                <a:solidFill>
                  <a:srgbClr val="FFFFFF"/>
                </a:solidFill>
                <a:latin typeface="Calibri"/>
              </a:rPr>
              <a:t> al </a:t>
            </a:r>
            <a:r>
              <a:rPr lang="en-US" sz="3000" b="1" spc="-1" dirty="0" err="1">
                <a:solidFill>
                  <a:srgbClr val="FFFFFF"/>
                </a:solidFill>
                <a:latin typeface="Calibri"/>
              </a:rPr>
              <a:t>matrimonio</a:t>
            </a:r>
            <a:r>
              <a:rPr lang="en-US" sz="3000" b="1" spc="-1" dirty="0">
                <a:solidFill>
                  <a:srgbClr val="FFFFFF"/>
                </a:solidFill>
                <a:latin typeface="Calibri"/>
              </a:rPr>
              <a:t> </a:t>
            </a:r>
            <a:r>
              <a:rPr lang="en-US" sz="3000" b="1" spc="-1" dirty="0" err="1">
                <a:solidFill>
                  <a:srgbClr val="FFFFFF"/>
                </a:solidFill>
                <a:latin typeface="Calibri"/>
              </a:rPr>
              <a:t>mixto</a:t>
            </a:r>
            <a:r>
              <a:rPr lang="en-US" sz="3000" b="1" spc="-1" dirty="0">
                <a:solidFill>
                  <a:srgbClr val="FFFFFF"/>
                </a:solidFill>
                <a:latin typeface="Calibri"/>
              </a:rPr>
              <a:t> (6:2) y al mal (6:6)</a:t>
            </a:r>
          </a:p>
          <a:p>
            <a:pPr>
              <a:lnSpc>
                <a:spcPct val="80000"/>
              </a:lnSpc>
              <a:spcBef>
                <a:spcPts val="748"/>
              </a:spcBef>
              <a:buClr>
                <a:srgbClr val="FFFFFF"/>
              </a:buClr>
              <a:buFont typeface="Calibri"/>
              <a:buChar char="•"/>
              <a:tabLst>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spc="-1" dirty="0">
                <a:solidFill>
                  <a:srgbClr val="FFFFFF"/>
                </a:solidFill>
                <a:latin typeface="Calibri"/>
              </a:rPr>
              <a:t>La </a:t>
            </a:r>
            <a:r>
              <a:rPr lang="en-US" sz="3000" b="1" spc="-1" dirty="0" err="1">
                <a:solidFill>
                  <a:srgbClr val="FFFFFF"/>
                </a:solidFill>
                <a:latin typeface="Calibri"/>
              </a:rPr>
              <a:t>maldad</a:t>
            </a:r>
            <a:r>
              <a:rPr lang="en-US" sz="3000" b="1" spc="-1" dirty="0">
                <a:solidFill>
                  <a:srgbClr val="FFFFFF"/>
                </a:solidFill>
                <a:latin typeface="Calibri"/>
              </a:rPr>
              <a:t> era </a:t>
            </a:r>
            <a:r>
              <a:rPr lang="en-US" sz="3000" b="1" spc="-1" dirty="0" err="1">
                <a:solidFill>
                  <a:srgbClr val="FFFFFF"/>
                </a:solidFill>
                <a:latin typeface="Calibri"/>
              </a:rPr>
              <a:t>grande</a:t>
            </a:r>
            <a:r>
              <a:rPr lang="en-US" sz="3000" b="1" spc="-1" dirty="0">
                <a:solidFill>
                  <a:srgbClr val="FFFFFF"/>
                </a:solidFill>
                <a:latin typeface="Calibri"/>
              </a:rPr>
              <a:t> – (6:5, y </a:t>
            </a:r>
            <a:r>
              <a:rPr lang="en-US" sz="3000" b="1" spc="-1" dirty="0" err="1">
                <a:solidFill>
                  <a:srgbClr val="FFFFFF"/>
                </a:solidFill>
                <a:latin typeface="Calibri"/>
              </a:rPr>
              <a:t>ver</a:t>
            </a:r>
            <a:r>
              <a:rPr lang="en-US" sz="3000" b="1" spc="-1" dirty="0">
                <a:solidFill>
                  <a:srgbClr val="FFFFFF"/>
                </a:solidFill>
                <a:latin typeface="Calibri"/>
              </a:rPr>
              <a:t> 8:21)</a:t>
            </a:r>
          </a:p>
          <a:p>
            <a:pPr>
              <a:lnSpc>
                <a:spcPct val="80000"/>
              </a:lnSpc>
              <a:spcBef>
                <a:spcPts val="748"/>
              </a:spcBef>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3000" b="1" u="sng" spc="-1" dirty="0">
                <a:solidFill>
                  <a:srgbClr val="FFFFFF"/>
                </a:solidFill>
                <a:latin typeface="Calibri"/>
              </a:rPr>
              <a:t>Babel</a:t>
            </a:r>
            <a:r>
              <a:rPr lang="en-US" sz="3000" b="1" spc="-1" dirty="0">
                <a:solidFill>
                  <a:srgbClr val="FFFFFF"/>
                </a:solidFill>
                <a:latin typeface="Calibri"/>
              </a:rPr>
              <a:t>– La “ciudad del hombre”, </a:t>
            </a:r>
            <a:r>
              <a:rPr lang="en-US" sz="3000" b="1" spc="-1" dirty="0" err="1">
                <a:solidFill>
                  <a:srgbClr val="FFFFFF"/>
                </a:solidFill>
                <a:latin typeface="Calibri"/>
              </a:rPr>
              <a:t>refleja</a:t>
            </a:r>
            <a:r>
              <a:rPr lang="en-US" sz="3000" b="1" spc="-1" dirty="0">
                <a:solidFill>
                  <a:srgbClr val="FFFFFF"/>
                </a:solidFill>
                <a:latin typeface="Calibri"/>
              </a:rPr>
              <a:t> </a:t>
            </a:r>
            <a:r>
              <a:rPr lang="en-US" sz="3000" b="1" spc="-1" dirty="0" err="1">
                <a:solidFill>
                  <a:srgbClr val="FFFFFF"/>
                </a:solidFill>
                <a:latin typeface="Calibri"/>
              </a:rPr>
              <a:t>orgullo</a:t>
            </a:r>
            <a:r>
              <a:rPr lang="en-US" sz="3000" b="1" spc="-1" dirty="0">
                <a:solidFill>
                  <a:srgbClr val="FFFFFF"/>
                </a:solidFill>
                <a:latin typeface="Calibri"/>
              </a:rPr>
              <a:t> y </a:t>
            </a:r>
            <a:r>
              <a:rPr lang="en-US" sz="3000" b="1" spc="-1" dirty="0" err="1">
                <a:solidFill>
                  <a:srgbClr val="FFFFFF"/>
                </a:solidFill>
                <a:latin typeface="Calibri"/>
              </a:rPr>
              <a:t>desobediencia</a:t>
            </a:r>
            <a:r>
              <a:rPr lang="en-US" sz="3000" b="1" spc="-1" dirty="0">
                <a:solidFill>
                  <a:srgbClr val="FFFFFF"/>
                </a:solidFill>
                <a:latin typeface="Calibri"/>
              </a:rPr>
              <a:t> (</a:t>
            </a:r>
            <a:r>
              <a:rPr lang="en-US" sz="3000" b="1" spc="-1" dirty="0" err="1">
                <a:solidFill>
                  <a:srgbClr val="FFFFFF"/>
                </a:solidFill>
                <a:latin typeface="Calibri"/>
              </a:rPr>
              <a:t>Gén</a:t>
            </a:r>
            <a:r>
              <a:rPr lang="en-US" sz="3000" b="1" spc="-1" dirty="0">
                <a:solidFill>
                  <a:srgbClr val="FFFFFF"/>
                </a:solidFill>
                <a:latin typeface="Calibri"/>
              </a:rPr>
              <a:t> 11:1-9)</a:t>
            </a:r>
          </a:p>
        </p:txBody>
      </p:sp>
      <p:sp>
        <p:nvSpPr>
          <p:cNvPr id="224" name="CustomShape 3"/>
          <p:cNvSpPr/>
          <p:nvPr/>
        </p:nvSpPr>
        <p:spPr>
          <a:xfrm>
            <a:off x="8534203" y="6628983"/>
            <a:ext cx="2133082" cy="16809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6794" rIns="89988" bIns="46794">
            <a:normAutofit fontScale="40000" lnSpcReduction="20000"/>
          </a:bodyPr>
          <a:lstStyle/>
          <a:p>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fld id="{890B9E82-99B9-4B49-A138-70F7FF34557C}" type="slidenum">
              <a:rPr lang="en-US" sz="1400" b="1" spc="-1">
                <a:solidFill>
                  <a:srgbClr val="000000"/>
                </a:solidFill>
              </a:rPr>
              <a:pPr>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t>86</a:t>
            </a:fld>
            <a:endParaRPr lang="en-US" sz="1400" spc="-1">
              <a:solidFill>
                <a:srgbClr val="000000"/>
              </a:solidFill>
            </a:endParaRPr>
          </a:p>
        </p:txBody>
      </p:sp>
    </p:spTree>
    <p:extLst>
      <p:ext uri="{BB962C8B-B14F-4D97-AF65-F5344CB8AC3E}">
        <p14:creationId xmlns:p14="http://schemas.microsoft.com/office/powerpoint/2010/main" val="1574531406"/>
      </p:ext>
    </p:extLst>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 presetClass="entr" fill="hold" nodeType="after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1" presetClass="entr" fill="hold" nodeType="clickEffect">
                                  <p:stCondLst>
                                    <p:cond delay="0"/>
                                  </p:stCondLst>
                                  <p:childTnLst>
                                    <p:set>
                                      <p:cBhvr>
                                        <p:cTn id="30"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1" presetClass="entr" fill="hold" nodeType="clickEffect">
                                  <p:stCondLst>
                                    <p:cond delay="0"/>
                                  </p:stCondLst>
                                  <p:childTnLst>
                                    <p:set>
                                      <p:cBhvr>
                                        <p:cTn id="34" dur="1" fill="hold">
                                          <p:stCondLst>
                                            <p:cond delay="0"/>
                                          </p:stCondLst>
                                        </p:cTn>
                                        <p:tgtEl>
                                          <p:spTgt spid="223">
                                            <p:txEl>
                                              <p:pRg st="7" end="7"/>
                                            </p:txEl>
                                          </p:spTgt>
                                        </p:tgtEl>
                                        <p:attrNameLst>
                                          <p:attrName>style.visibility</p:attrName>
                                        </p:attrNameLst>
                                      </p:cBhvr>
                                      <p:to>
                                        <p:strVal val="visible"/>
                                      </p:to>
                                    </p:set>
                                  </p:childTnLst>
                                </p:cTn>
                              </p:par>
                            </p:childTnLst>
                          </p:cTn>
                        </p:par>
                      </p:childTnLst>
                    </p:cTn>
                  </p:par>
                  <p:par>
                    <p:cTn id="35" fill="hold" nodeType="clickEffect">
                      <p:stCondLst>
                        <p:cond delay="indefinite"/>
                      </p:stCondLst>
                      <p:childTnLst>
                        <p:par>
                          <p:cTn id="36" fill="hold" nodeType="withEffect">
                            <p:stCondLst>
                              <p:cond delay="0"/>
                            </p:stCondLst>
                            <p:childTnLst>
                              <p:par>
                                <p:cTn id="37" presetID="1" presetClass="entr" fill="hold" nodeType="clickEffect">
                                  <p:stCondLst>
                                    <p:cond delay="0"/>
                                  </p:stCondLst>
                                  <p:childTnLst>
                                    <p:set>
                                      <p:cBhvr>
                                        <p:cTn id="38" dur="1" fill="hold">
                                          <p:stCondLst>
                                            <p:cond delay="0"/>
                                          </p:stCondLst>
                                        </p:cTn>
                                        <p:tgtEl>
                                          <p:spTgt spid="223">
                                            <p:txEl>
                                              <p:pRg st="8" end="8"/>
                                            </p:txEl>
                                          </p:spTgt>
                                        </p:tgtEl>
                                        <p:attrNameLst>
                                          <p:attrName>style.visibility</p:attrName>
                                        </p:attrNameLst>
                                      </p:cBhvr>
                                      <p:to>
                                        <p:strVal val="visible"/>
                                      </p:to>
                                    </p:set>
                                  </p:childTnLst>
                                </p:cTn>
                              </p:par>
                            </p:childTnLst>
                          </p:cTn>
                        </p:par>
                      </p:childTnLst>
                    </p:cTn>
                  </p:par>
                  <p:par>
                    <p:cTn id="39" fill="hold" nodeType="clickEffect">
                      <p:stCondLst>
                        <p:cond delay="indefinite"/>
                      </p:stCondLst>
                      <p:childTnLst>
                        <p:par>
                          <p:cTn id="40" fill="hold" nodeType="withEffect">
                            <p:stCondLst>
                              <p:cond delay="0"/>
                            </p:stCondLst>
                            <p:childTnLst>
                              <p:par>
                                <p:cTn id="41" presetID="1" presetClass="entr" fill="hold" nodeType="clickEffect">
                                  <p:stCondLst>
                                    <p:cond delay="0"/>
                                  </p:stCondLst>
                                  <p:childTnLst>
                                    <p:set>
                                      <p:cBhvr>
                                        <p:cTn id="42" dur="1" fill="hold">
                                          <p:stCondLst>
                                            <p:cond delay="0"/>
                                          </p:stCondLst>
                                        </p:cTn>
                                        <p:tgtEl>
                                          <p:spTgt spid="223">
                                            <p:txEl>
                                              <p:pRg st="9" end="9"/>
                                            </p:txEl>
                                          </p:spTgt>
                                        </p:tgtEl>
                                        <p:attrNameLst>
                                          <p:attrName>style.visibility</p:attrName>
                                        </p:attrNameLst>
                                      </p:cBhvr>
                                      <p:to>
                                        <p:strVal val="visible"/>
                                      </p:to>
                                    </p:set>
                                  </p:childTnLst>
                                </p:cTn>
                              </p:par>
                            </p:childTnLst>
                          </p:cTn>
                        </p:par>
                      </p:childTnLst>
                    </p:cTn>
                  </p:par>
                  <p:par>
                    <p:cTn id="43" fill="hold" nodeType="clickEffect">
                      <p:stCondLst>
                        <p:cond delay="indefinite"/>
                      </p:stCondLst>
                      <p:childTnLst>
                        <p:par>
                          <p:cTn id="44" fill="hold" nodeType="withEffect">
                            <p:stCondLst>
                              <p:cond delay="0"/>
                            </p:stCondLst>
                            <p:childTnLst>
                              <p:par>
                                <p:cTn id="45" presetID="1" presetClass="entr" fill="hold" nodeType="clickEffect">
                                  <p:stCondLst>
                                    <p:cond delay="0"/>
                                  </p:stCondLst>
                                  <p:childTnLst>
                                    <p:set>
                                      <p:cBhvr>
                                        <p:cTn id="46" dur="1" fill="hold">
                                          <p:stCondLst>
                                            <p:cond delay="0"/>
                                          </p:stCondLst>
                                        </p:cTn>
                                        <p:tgtEl>
                                          <p:spTgt spid="223">
                                            <p:txEl>
                                              <p:pRg st="10" end="10"/>
                                            </p:txEl>
                                          </p:spTgt>
                                        </p:tgtEl>
                                        <p:attrNameLst>
                                          <p:attrName>style.visibility</p:attrName>
                                        </p:attrNameLst>
                                      </p:cBhvr>
                                      <p:to>
                                        <p:strVal val="visible"/>
                                      </p:to>
                                    </p:set>
                                  </p:childTnLst>
                                </p:cTn>
                              </p:par>
                            </p:childTnLst>
                          </p:cTn>
                        </p:par>
                      </p:childTnLst>
                    </p:cTn>
                  </p:par>
                  <p:par>
                    <p:cTn id="47" fill="hold" nodeType="clickEffect">
                      <p:stCondLst>
                        <p:cond delay="indefinite"/>
                      </p:stCondLst>
                      <p:childTnLst>
                        <p:par>
                          <p:cTn id="48" fill="hold" nodeType="withEffect">
                            <p:stCondLst>
                              <p:cond delay="0"/>
                            </p:stCondLst>
                            <p:childTnLst>
                              <p:par>
                                <p:cTn id="49" presetID="1" presetClass="entr" fill="hold" nodeType="clickEffect">
                                  <p:stCondLst>
                                    <p:cond delay="0"/>
                                  </p:stCondLst>
                                  <p:childTnLst>
                                    <p:set>
                                      <p:cBhvr>
                                        <p:cTn id="50" dur="1" fill="hold">
                                          <p:stCondLst>
                                            <p:cond delay="0"/>
                                          </p:stCondLst>
                                        </p:cTn>
                                        <p:tgtEl>
                                          <p:spTgt spid="223">
                                            <p:txEl>
                                              <p:pRg st="11" end="11"/>
                                            </p:txEl>
                                          </p:spTgt>
                                        </p:tgtEl>
                                        <p:attrNameLst>
                                          <p:attrName>style.visibility</p:attrName>
                                        </p:attrNameLst>
                                      </p:cBhvr>
                                      <p:to>
                                        <p:strVal val="visible"/>
                                      </p:to>
                                    </p:set>
                                  </p:childTnLst>
                                </p:cTn>
                              </p:par>
                            </p:childTnLst>
                          </p:cTn>
                        </p:par>
                      </p:childTnLst>
                    </p:cTn>
                  </p:par>
                  <p:par>
                    <p:cTn id="51" fill="hold" nodeType="clickEffect">
                      <p:stCondLst>
                        <p:cond delay="indefinite"/>
                      </p:stCondLst>
                      <p:childTnLst>
                        <p:par>
                          <p:cTn id="52" fill="hold" nodeType="withEffect">
                            <p:stCondLst>
                              <p:cond delay="0"/>
                            </p:stCondLst>
                            <p:childTnLst>
                              <p:par>
                                <p:cTn id="53" presetID="1" presetClass="entr" fill="hold" nodeType="clickEffect">
                                  <p:stCondLst>
                                    <p:cond delay="0"/>
                                  </p:stCondLst>
                                  <p:childTnLst>
                                    <p:set>
                                      <p:cBhvr>
                                        <p:cTn id="54" dur="1" fill="hold">
                                          <p:stCondLst>
                                            <p:cond delay="0"/>
                                          </p:stCondLst>
                                        </p:cTn>
                                        <p:tgtEl>
                                          <p:spTgt spid="2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a:extLst>
              <a:ext uri="{FF2B5EF4-FFF2-40B4-BE49-F238E27FC236}">
                <a16:creationId xmlns="" xmlns:a16="http://schemas.microsoft.com/office/drawing/2014/main" id="{424BBB9F-2AAD-A4A2-48AD-FF1E955EB5F3}"/>
              </a:ext>
            </a:extLst>
          </p:cNvPr>
          <p:cNvSpPr>
            <a:spLocks noGrp="1" noChangeArrowheads="1"/>
          </p:cNvSpPr>
          <p:nvPr>
            <p:ph type="title"/>
          </p:nvPr>
        </p:nvSpPr>
        <p:spPr>
          <a:xfrm>
            <a:off x="915194" y="381000"/>
            <a:ext cx="10363200" cy="3352800"/>
          </a:xfrm>
        </p:spPr>
        <p:txBody>
          <a:bodyPr/>
          <a:lstStyle/>
          <a:p>
            <a:pPr rtl="0"/>
            <a:r>
              <a:rPr lang="en-US" altLang="en-US" sz="6000" dirty="0" err="1"/>
              <a:t>Diferencias</a:t>
            </a:r>
            <a:r>
              <a:rPr lang="en-US" altLang="en-US" sz="6000" dirty="0"/>
              <a:t> Hombre / </a:t>
            </a:r>
            <a:r>
              <a:rPr lang="en-US" altLang="en-US" sz="6000" dirty="0" err="1"/>
              <a:t>Mujer</a:t>
            </a:r>
            <a:r>
              <a:rPr lang="en-US" altLang="en-US" sz="6000" dirty="0"/>
              <a:t>…</a:t>
            </a:r>
            <a:br>
              <a:rPr lang="en-US" altLang="en-US" sz="6000" dirty="0"/>
            </a:br>
            <a:r>
              <a:rPr lang="en-US" altLang="en-US" sz="6000" dirty="0"/>
              <a:t>¿</a:t>
            </a:r>
            <a:r>
              <a:rPr lang="en-US" altLang="en-US" sz="6000" dirty="0" err="1"/>
              <a:t>Qué</a:t>
            </a:r>
            <a:r>
              <a:rPr lang="en-US" altLang="en-US" sz="6000" dirty="0"/>
              <a:t> </a:t>
            </a:r>
            <a:r>
              <a:rPr lang="en-US" altLang="en-US" sz="6000" dirty="0"/>
              <a:t>se </a:t>
            </a:r>
            <a:r>
              <a:rPr lang="en-US" altLang="en-US" sz="6000" dirty="0" err="1"/>
              <a:t>observa</a:t>
            </a:r>
            <a:r>
              <a:rPr lang="en-US" altLang="en-US" sz="6000" dirty="0"/>
              <a:t>?</a:t>
            </a:r>
            <a:endParaRPr lang="en-US" altLang="en-US" sz="6000" dirty="0"/>
          </a:p>
        </p:txBody>
      </p:sp>
      <p:sp>
        <p:nvSpPr>
          <p:cNvPr id="29699" name="Slide Number Placeholder 3">
            <a:extLst>
              <a:ext uri="{FF2B5EF4-FFF2-40B4-BE49-F238E27FC236}">
                <a16:creationId xmlns="" xmlns:a16="http://schemas.microsoft.com/office/drawing/2014/main" id="{943E9939-9471-88D7-34BA-41D8DE175DE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6AA0788D-B5DF-46DD-A0DC-FA33518A3473}" type="slidenum">
              <a:rPr lang="en-US" altLang="en-US" sz="1600">
                <a:solidFill>
                  <a:srgbClr val="FFFFFF"/>
                </a:solidFill>
                <a:latin typeface="Arial" panose="020B0604020202020204" pitchFamily="34" charset="0"/>
              </a:rPr>
              <a:pPr algn="l" fontAlgn="base">
                <a:spcBef>
                  <a:spcPct val="0"/>
                </a:spcBef>
                <a:spcAft>
                  <a:spcPct val="0"/>
                </a:spcAft>
                <a:buFontTx/>
                <a:buNone/>
                <a:defRPr/>
              </a:pPr>
              <a:t>87</a:t>
            </a:fld>
            <a:endParaRPr lang="en-US" altLang="en-US" sz="1600">
              <a:solidFill>
                <a:srgbClr val="FFFFFF"/>
              </a:solidFill>
              <a:latin typeface="Arial" panose="020B0604020202020204" pitchFamily="34" charset="0"/>
            </a:endParaRPr>
          </a:p>
        </p:txBody>
      </p:sp>
      <p:grpSp>
        <p:nvGrpSpPr>
          <p:cNvPr id="5" name="Group 1067"/>
          <p:cNvGrpSpPr>
            <a:grpSpLocks/>
          </p:cNvGrpSpPr>
          <p:nvPr/>
        </p:nvGrpSpPr>
        <p:grpSpPr bwMode="auto">
          <a:xfrm>
            <a:off x="3748835" y="4194692"/>
            <a:ext cx="4448175" cy="1676400"/>
            <a:chOff x="1776" y="1280"/>
            <a:chExt cx="2335" cy="1056"/>
          </a:xfrm>
        </p:grpSpPr>
        <p:sp>
          <p:nvSpPr>
            <p:cNvPr id="6" name="Oval 3"/>
            <p:cNvSpPr>
              <a:spLocks noChangeArrowheads="1"/>
            </p:cNvSpPr>
            <p:nvPr/>
          </p:nvSpPr>
          <p:spPr bwMode="auto">
            <a:xfrm>
              <a:off x="1776" y="1280"/>
              <a:ext cx="2304" cy="1056"/>
            </a:xfrm>
            <a:prstGeom prst="ellipse">
              <a:avLst/>
            </a:prstGeom>
            <a:solidFill>
              <a:srgbClr val="FFFF00"/>
            </a:solidFill>
            <a:ln w="9525">
              <a:noFill/>
              <a:round/>
              <a:headEnd/>
              <a:tailEnd/>
            </a:ln>
          </p:spPr>
          <p:txBody>
            <a:bodyPr wrap="none" anchor="ctr"/>
            <a:lstStyle/>
            <a:p>
              <a:pPr defTabSz="1097280" fontAlgn="base">
                <a:spcBef>
                  <a:spcPct val="0"/>
                </a:spcBef>
                <a:spcAft>
                  <a:spcPct val="0"/>
                </a:spcAft>
              </a:pPr>
              <a:endParaRPr lang="en-US" sz="2400">
                <a:solidFill>
                  <a:srgbClr val="000000"/>
                </a:solidFill>
              </a:endParaRPr>
            </a:p>
          </p:txBody>
        </p:sp>
        <p:sp>
          <p:nvSpPr>
            <p:cNvPr id="7" name="Text Box 4"/>
            <p:cNvSpPr txBox="1">
              <a:spLocks noChangeArrowheads="1"/>
            </p:cNvSpPr>
            <p:nvPr/>
          </p:nvSpPr>
          <p:spPr bwMode="auto">
            <a:xfrm>
              <a:off x="2092" y="1354"/>
              <a:ext cx="1670" cy="337"/>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880" b="1" i="1" dirty="0">
                  <a:solidFill>
                    <a:srgbClr val="000000"/>
                  </a:solidFill>
                </a:rPr>
                <a:t>“</a:t>
              </a:r>
              <a:r>
                <a:rPr lang="en-US" sz="2880" b="1" i="1" dirty="0" err="1">
                  <a:solidFill>
                    <a:srgbClr val="000000"/>
                  </a:solidFill>
                </a:rPr>
                <a:t>Una</a:t>
              </a:r>
              <a:r>
                <a:rPr lang="en-US" sz="2880" b="1" i="1" dirty="0">
                  <a:solidFill>
                    <a:srgbClr val="000000"/>
                  </a:solidFill>
                </a:rPr>
                <a:t> sola carne”</a:t>
              </a:r>
            </a:p>
          </p:txBody>
        </p:sp>
        <p:sp>
          <p:nvSpPr>
            <p:cNvPr id="8" name="Text Box 6"/>
            <p:cNvSpPr txBox="1">
              <a:spLocks noChangeArrowheads="1"/>
            </p:cNvSpPr>
            <p:nvPr/>
          </p:nvSpPr>
          <p:spPr bwMode="auto">
            <a:xfrm>
              <a:off x="1895" y="1612"/>
              <a:ext cx="700" cy="384"/>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3360" b="1" dirty="0" err="1">
                  <a:solidFill>
                    <a:srgbClr val="000000"/>
                  </a:solidFill>
                </a:rPr>
                <a:t>Mujer</a:t>
              </a:r>
              <a:endParaRPr lang="en-US" sz="3360" b="1" dirty="0">
                <a:solidFill>
                  <a:srgbClr val="000000"/>
                </a:solidFill>
              </a:endParaRPr>
            </a:p>
          </p:txBody>
        </p:sp>
        <p:sp>
          <p:nvSpPr>
            <p:cNvPr id="9" name="Text Box 7"/>
            <p:cNvSpPr txBox="1">
              <a:spLocks noChangeArrowheads="1"/>
            </p:cNvSpPr>
            <p:nvPr/>
          </p:nvSpPr>
          <p:spPr bwMode="auto">
            <a:xfrm>
              <a:off x="3160" y="1617"/>
              <a:ext cx="951" cy="384"/>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3360" b="1" dirty="0">
                  <a:solidFill>
                    <a:srgbClr val="000000"/>
                  </a:solidFill>
                </a:rPr>
                <a:t>Hombre</a:t>
              </a:r>
            </a:p>
          </p:txBody>
        </p:sp>
        <p:sp>
          <p:nvSpPr>
            <p:cNvPr id="10" name="Text Box 9"/>
            <p:cNvSpPr txBox="1">
              <a:spLocks noChangeArrowheads="1"/>
            </p:cNvSpPr>
            <p:nvPr/>
          </p:nvSpPr>
          <p:spPr bwMode="auto">
            <a:xfrm>
              <a:off x="2685" y="1773"/>
              <a:ext cx="538" cy="291"/>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400" dirty="0" err="1">
                  <a:solidFill>
                    <a:srgbClr val="000000"/>
                  </a:solidFill>
                </a:rPr>
                <a:t>ayuda</a:t>
              </a:r>
              <a:endParaRPr lang="en-US" sz="2400" dirty="0">
                <a:solidFill>
                  <a:srgbClr val="000000"/>
                </a:solidFill>
              </a:endParaRPr>
            </a:p>
          </p:txBody>
        </p:sp>
        <p:sp>
          <p:nvSpPr>
            <p:cNvPr id="11" name="Line 1055"/>
            <p:cNvSpPr>
              <a:spLocks noChangeShapeType="1"/>
            </p:cNvSpPr>
            <p:nvPr/>
          </p:nvSpPr>
          <p:spPr bwMode="auto">
            <a:xfrm>
              <a:off x="2701" y="1814"/>
              <a:ext cx="497" cy="9"/>
            </a:xfrm>
            <a:prstGeom prst="line">
              <a:avLst/>
            </a:prstGeom>
            <a:noFill/>
            <a:ln w="9525">
              <a:solidFill>
                <a:schemeClr val="tx1"/>
              </a:solidFill>
              <a:round/>
              <a:headEnd/>
              <a:tailEnd type="stealth" w="lg" len="lg"/>
            </a:ln>
          </p:spPr>
          <p:txBody>
            <a:bodyPr/>
            <a:lstStyle/>
            <a:p>
              <a:pPr defTabSz="1097280" fontAlgn="base">
                <a:spcBef>
                  <a:spcPct val="0"/>
                </a:spcBef>
                <a:spcAft>
                  <a:spcPct val="0"/>
                </a:spcAft>
              </a:pPr>
              <a:endParaRPr lang="en-US" sz="2400">
                <a:solidFill>
                  <a:srgbClr val="000000"/>
                </a:solidFill>
              </a:endParaRPr>
            </a:p>
          </p:txBody>
        </p:sp>
      </p:grpSp>
      <p:grpSp>
        <p:nvGrpSpPr>
          <p:cNvPr id="12" name="Group 15"/>
          <p:cNvGrpSpPr>
            <a:grpSpLocks/>
          </p:cNvGrpSpPr>
          <p:nvPr/>
        </p:nvGrpSpPr>
        <p:grpSpPr bwMode="auto">
          <a:xfrm>
            <a:off x="4403320" y="3082929"/>
            <a:ext cx="3017520" cy="1574800"/>
            <a:chOff x="2112" y="784"/>
            <a:chExt cx="1584" cy="992"/>
          </a:xfrm>
        </p:grpSpPr>
        <p:sp>
          <p:nvSpPr>
            <p:cNvPr id="13" name="Freeform 16"/>
            <p:cNvSpPr>
              <a:spLocks/>
            </p:cNvSpPr>
            <p:nvPr/>
          </p:nvSpPr>
          <p:spPr bwMode="auto">
            <a:xfrm>
              <a:off x="2112" y="1008"/>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none" w="med" len="med"/>
              <a:tailEnd type="stealth" w="lg" len="lg"/>
            </a:ln>
          </p:spPr>
          <p:txBody>
            <a:bodyPr/>
            <a:lstStyle/>
            <a:p>
              <a:pPr defTabSz="1097280" fontAlgn="base">
                <a:spcBef>
                  <a:spcPct val="0"/>
                </a:spcBef>
                <a:spcAft>
                  <a:spcPct val="0"/>
                </a:spcAft>
              </a:pPr>
              <a:endParaRPr lang="en-US" sz="2400">
                <a:solidFill>
                  <a:srgbClr val="000000"/>
                </a:solidFill>
              </a:endParaRPr>
            </a:p>
          </p:txBody>
        </p:sp>
        <p:sp>
          <p:nvSpPr>
            <p:cNvPr id="14" name="Text Box 17"/>
            <p:cNvSpPr txBox="1">
              <a:spLocks noChangeArrowheads="1"/>
            </p:cNvSpPr>
            <p:nvPr/>
          </p:nvSpPr>
          <p:spPr bwMode="auto">
            <a:xfrm>
              <a:off x="2496" y="784"/>
              <a:ext cx="852" cy="61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err="1">
                  <a:solidFill>
                    <a:srgbClr val="FFFFFF"/>
                  </a:solidFill>
                </a:rPr>
                <a:t>Tendrá</a:t>
              </a:r>
              <a:r>
                <a:rPr lang="en-US" sz="2880" b="1" dirty="0">
                  <a:solidFill>
                    <a:srgbClr val="FFFFFF"/>
                  </a:solidFill>
                </a:rPr>
                <a:t> </a:t>
              </a:r>
              <a:br>
                <a:rPr lang="en-US" sz="2880" b="1" dirty="0">
                  <a:solidFill>
                    <a:srgbClr val="FFFFFF"/>
                  </a:solidFill>
                </a:rPr>
              </a:br>
              <a:r>
                <a:rPr lang="en-US" sz="2880" b="1" dirty="0" err="1">
                  <a:solidFill>
                    <a:srgbClr val="FFFFFF"/>
                  </a:solidFill>
                </a:rPr>
                <a:t>dominio</a:t>
              </a:r>
              <a:endParaRPr lang="en-US" sz="2880" b="1" dirty="0">
                <a:solidFill>
                  <a:srgbClr val="FFFFFF"/>
                </a:solidFill>
              </a:endParaRPr>
            </a:p>
          </p:txBody>
        </p:sp>
      </p:grpSp>
      <p:grpSp>
        <p:nvGrpSpPr>
          <p:cNvPr id="15" name="Group 18"/>
          <p:cNvGrpSpPr>
            <a:grpSpLocks/>
          </p:cNvGrpSpPr>
          <p:nvPr/>
        </p:nvGrpSpPr>
        <p:grpSpPr bwMode="auto">
          <a:xfrm>
            <a:off x="4403320" y="5191126"/>
            <a:ext cx="3017520" cy="1362074"/>
            <a:chOff x="2112" y="2112"/>
            <a:chExt cx="1584" cy="858"/>
          </a:xfrm>
        </p:grpSpPr>
        <p:sp>
          <p:nvSpPr>
            <p:cNvPr id="16" name="Freeform 19"/>
            <p:cNvSpPr>
              <a:spLocks/>
            </p:cNvSpPr>
            <p:nvPr/>
          </p:nvSpPr>
          <p:spPr bwMode="auto">
            <a:xfrm flipV="1">
              <a:off x="2112" y="2112"/>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stealth" w="lg" len="lg"/>
              <a:tailEnd type="none" w="lg" len="lg"/>
            </a:ln>
          </p:spPr>
          <p:txBody>
            <a:bodyPr/>
            <a:lstStyle/>
            <a:p>
              <a:pPr defTabSz="1097280" fontAlgn="base">
                <a:spcBef>
                  <a:spcPct val="0"/>
                </a:spcBef>
                <a:spcAft>
                  <a:spcPct val="0"/>
                </a:spcAft>
              </a:pPr>
              <a:endParaRPr lang="en-US" sz="2400">
                <a:solidFill>
                  <a:srgbClr val="000000"/>
                </a:solidFill>
              </a:endParaRPr>
            </a:p>
          </p:txBody>
        </p:sp>
        <p:sp>
          <p:nvSpPr>
            <p:cNvPr id="17" name="Text Box 20"/>
            <p:cNvSpPr txBox="1">
              <a:spLocks noChangeArrowheads="1"/>
            </p:cNvSpPr>
            <p:nvPr/>
          </p:nvSpPr>
          <p:spPr bwMode="auto">
            <a:xfrm>
              <a:off x="2579" y="2633"/>
              <a:ext cx="689" cy="33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a:solidFill>
                    <a:srgbClr val="FFFFFF"/>
                  </a:solidFill>
                </a:rPr>
                <a:t>Deseo</a:t>
              </a:r>
            </a:p>
          </p:txBody>
        </p:sp>
      </p:grpSp>
      <p:grpSp>
        <p:nvGrpSpPr>
          <p:cNvPr id="18" name="Group 21"/>
          <p:cNvGrpSpPr>
            <a:grpSpLocks/>
          </p:cNvGrpSpPr>
          <p:nvPr/>
        </p:nvGrpSpPr>
        <p:grpSpPr bwMode="auto">
          <a:xfrm>
            <a:off x="1294360" y="3351218"/>
            <a:ext cx="3017520" cy="1306513"/>
            <a:chOff x="480" y="953"/>
            <a:chExt cx="1584" cy="823"/>
          </a:xfrm>
        </p:grpSpPr>
        <p:sp>
          <p:nvSpPr>
            <p:cNvPr id="19" name="Freeform 22"/>
            <p:cNvSpPr>
              <a:spLocks/>
            </p:cNvSpPr>
            <p:nvPr/>
          </p:nvSpPr>
          <p:spPr bwMode="auto">
            <a:xfrm>
              <a:off x="480" y="1008"/>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none" w="med" len="med"/>
              <a:tailEnd type="stealth" w="lg" len="lg"/>
            </a:ln>
          </p:spPr>
          <p:txBody>
            <a:bodyPr/>
            <a:lstStyle/>
            <a:p>
              <a:pPr defTabSz="1097280" fontAlgn="base">
                <a:spcBef>
                  <a:spcPct val="0"/>
                </a:spcBef>
                <a:spcAft>
                  <a:spcPct val="0"/>
                </a:spcAft>
              </a:pPr>
              <a:endParaRPr lang="en-US" sz="2400">
                <a:solidFill>
                  <a:srgbClr val="000000"/>
                </a:solidFill>
              </a:endParaRPr>
            </a:p>
          </p:txBody>
        </p:sp>
        <p:sp>
          <p:nvSpPr>
            <p:cNvPr id="20" name="Text Box 23"/>
            <p:cNvSpPr txBox="1">
              <a:spLocks noChangeArrowheads="1"/>
            </p:cNvSpPr>
            <p:nvPr/>
          </p:nvSpPr>
          <p:spPr bwMode="auto">
            <a:xfrm>
              <a:off x="990" y="953"/>
              <a:ext cx="604" cy="33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a:solidFill>
                    <a:srgbClr val="FFFFFF"/>
                  </a:solidFill>
                </a:rPr>
                <a:t>Dolor</a:t>
              </a:r>
            </a:p>
          </p:txBody>
        </p:sp>
      </p:grpSp>
      <p:grpSp>
        <p:nvGrpSpPr>
          <p:cNvPr id="21" name="Group 24"/>
          <p:cNvGrpSpPr>
            <a:grpSpLocks/>
          </p:cNvGrpSpPr>
          <p:nvPr/>
        </p:nvGrpSpPr>
        <p:grpSpPr bwMode="auto">
          <a:xfrm>
            <a:off x="7512280" y="3360744"/>
            <a:ext cx="3017520" cy="1306513"/>
            <a:chOff x="3744" y="959"/>
            <a:chExt cx="1584" cy="823"/>
          </a:xfrm>
        </p:grpSpPr>
        <p:sp>
          <p:nvSpPr>
            <p:cNvPr id="22" name="Freeform 25"/>
            <p:cNvSpPr>
              <a:spLocks/>
            </p:cNvSpPr>
            <p:nvPr/>
          </p:nvSpPr>
          <p:spPr bwMode="auto">
            <a:xfrm>
              <a:off x="3744" y="1014"/>
              <a:ext cx="1584" cy="768"/>
            </a:xfrm>
            <a:custGeom>
              <a:avLst/>
              <a:gdLst>
                <a:gd name="T0" fmla="*/ 1584 w 1584"/>
                <a:gd name="T1" fmla="*/ 960 h 960"/>
                <a:gd name="T2" fmla="*/ 816 w 1584"/>
                <a:gd name="T3" fmla="*/ 0 h 960"/>
                <a:gd name="T4" fmla="*/ 0 w 1584"/>
                <a:gd name="T5" fmla="*/ 960 h 960"/>
                <a:gd name="T6" fmla="*/ 0 60000 65536"/>
                <a:gd name="T7" fmla="*/ 0 60000 65536"/>
                <a:gd name="T8" fmla="*/ 0 60000 65536"/>
                <a:gd name="T9" fmla="*/ 0 w 1584"/>
                <a:gd name="T10" fmla="*/ 0 h 960"/>
                <a:gd name="T11" fmla="*/ 1584 w 1584"/>
                <a:gd name="T12" fmla="*/ 960 h 960"/>
              </a:gdLst>
              <a:ahLst/>
              <a:cxnLst>
                <a:cxn ang="T6">
                  <a:pos x="T0" y="T1"/>
                </a:cxn>
                <a:cxn ang="T7">
                  <a:pos x="T2" y="T3"/>
                </a:cxn>
                <a:cxn ang="T8">
                  <a:pos x="T4" y="T5"/>
                </a:cxn>
              </a:cxnLst>
              <a:rect l="T9" t="T10" r="T11" b="T12"/>
              <a:pathLst>
                <a:path w="1584" h="960">
                  <a:moveTo>
                    <a:pt x="1584" y="960"/>
                  </a:moveTo>
                  <a:cubicBezTo>
                    <a:pt x="1332" y="480"/>
                    <a:pt x="1080" y="0"/>
                    <a:pt x="816" y="0"/>
                  </a:cubicBezTo>
                  <a:cubicBezTo>
                    <a:pt x="552" y="0"/>
                    <a:pt x="276" y="480"/>
                    <a:pt x="0" y="960"/>
                  </a:cubicBezTo>
                </a:path>
              </a:pathLst>
            </a:custGeom>
            <a:noFill/>
            <a:ln w="28575" cmpd="sng">
              <a:solidFill>
                <a:srgbClr val="FF0000"/>
              </a:solidFill>
              <a:round/>
              <a:headEnd type="stealth" w="lg" len="lg"/>
              <a:tailEnd type="none" w="lg" len="lg"/>
            </a:ln>
          </p:spPr>
          <p:txBody>
            <a:bodyPr/>
            <a:lstStyle/>
            <a:p>
              <a:pPr defTabSz="1097280" fontAlgn="base">
                <a:spcBef>
                  <a:spcPct val="0"/>
                </a:spcBef>
                <a:spcAft>
                  <a:spcPct val="0"/>
                </a:spcAft>
              </a:pPr>
              <a:endParaRPr lang="en-US" sz="2400">
                <a:solidFill>
                  <a:srgbClr val="000000"/>
                </a:solidFill>
              </a:endParaRPr>
            </a:p>
          </p:txBody>
        </p:sp>
        <p:sp>
          <p:nvSpPr>
            <p:cNvPr id="23" name="Text Box 26"/>
            <p:cNvSpPr txBox="1">
              <a:spLocks noChangeArrowheads="1"/>
            </p:cNvSpPr>
            <p:nvPr/>
          </p:nvSpPr>
          <p:spPr bwMode="auto">
            <a:xfrm>
              <a:off x="4163" y="959"/>
              <a:ext cx="787" cy="337"/>
            </a:xfrm>
            <a:prstGeom prst="rect">
              <a:avLst/>
            </a:prstGeom>
            <a:solidFill>
              <a:srgbClr val="FF0000"/>
            </a:solidFill>
            <a:ln w="9525">
              <a:solidFill>
                <a:srgbClr val="FF0000"/>
              </a:solidFill>
              <a:miter lim="800000"/>
              <a:headEnd/>
              <a:tailEnd/>
            </a:ln>
          </p:spPr>
          <p:txBody>
            <a:bodyPr wrap="none">
              <a:spAutoFit/>
            </a:bodyPr>
            <a:lstStyle/>
            <a:p>
              <a:pPr algn="ctr" defTabSz="1097280" fontAlgn="base">
                <a:spcBef>
                  <a:spcPct val="0"/>
                </a:spcBef>
                <a:spcAft>
                  <a:spcPct val="0"/>
                </a:spcAft>
              </a:pPr>
              <a:r>
                <a:rPr lang="en-US" sz="2880" b="1" dirty="0" err="1">
                  <a:solidFill>
                    <a:srgbClr val="FFFFFF"/>
                  </a:solidFill>
                </a:rPr>
                <a:t>Trabajo</a:t>
              </a:r>
              <a:endParaRPr lang="en-US" sz="2880" b="1" dirty="0">
                <a:solidFill>
                  <a:srgbClr val="FFFFFF"/>
                </a:solidFill>
              </a:endParaRPr>
            </a:p>
          </p:txBody>
        </p:sp>
      </p:grpSp>
      <p:sp>
        <p:nvSpPr>
          <p:cNvPr id="24" name="Line 10"/>
          <p:cNvSpPr>
            <a:spLocks noChangeShapeType="1"/>
          </p:cNvSpPr>
          <p:nvPr/>
        </p:nvSpPr>
        <p:spPr bwMode="auto">
          <a:xfrm>
            <a:off x="8060920" y="4887915"/>
            <a:ext cx="2382580" cy="23813"/>
          </a:xfrm>
          <a:prstGeom prst="line">
            <a:avLst/>
          </a:prstGeom>
          <a:noFill/>
          <a:ln w="28575">
            <a:solidFill>
              <a:schemeClr val="bg1"/>
            </a:solidFill>
            <a:round/>
            <a:headEnd/>
            <a:tailEnd type="stealth" w="lg" len="lg"/>
          </a:ln>
        </p:spPr>
        <p:txBody>
          <a:bodyPr/>
          <a:lstStyle/>
          <a:p>
            <a:pPr defTabSz="1097280" fontAlgn="base">
              <a:spcBef>
                <a:spcPct val="0"/>
              </a:spcBef>
              <a:spcAft>
                <a:spcPct val="0"/>
              </a:spcAft>
            </a:pPr>
            <a:endParaRPr lang="en-US" sz="2400">
              <a:solidFill>
                <a:srgbClr val="000000"/>
              </a:solidFill>
            </a:endParaRPr>
          </a:p>
        </p:txBody>
      </p:sp>
      <p:sp>
        <p:nvSpPr>
          <p:cNvPr id="25" name="Line 11"/>
          <p:cNvSpPr>
            <a:spLocks noChangeShapeType="1"/>
          </p:cNvSpPr>
          <p:nvPr/>
        </p:nvSpPr>
        <p:spPr bwMode="auto">
          <a:xfrm flipH="1">
            <a:off x="1761480" y="4887914"/>
            <a:ext cx="2093200" cy="0"/>
          </a:xfrm>
          <a:prstGeom prst="line">
            <a:avLst/>
          </a:prstGeom>
          <a:noFill/>
          <a:ln w="28575">
            <a:solidFill>
              <a:schemeClr val="bg1"/>
            </a:solidFill>
            <a:round/>
            <a:headEnd/>
            <a:tailEnd type="stealth" w="lg" len="lg"/>
          </a:ln>
        </p:spPr>
        <p:txBody>
          <a:bodyPr/>
          <a:lstStyle/>
          <a:p>
            <a:pPr defTabSz="1097280" fontAlgn="base">
              <a:spcBef>
                <a:spcPct val="0"/>
              </a:spcBef>
              <a:spcAft>
                <a:spcPct val="0"/>
              </a:spcAft>
            </a:pPr>
            <a:endParaRPr lang="en-US" sz="2400">
              <a:solidFill>
                <a:srgbClr val="000000"/>
              </a:solidFill>
            </a:endParaRPr>
          </a:p>
        </p:txBody>
      </p:sp>
      <p:sp>
        <p:nvSpPr>
          <p:cNvPr id="26" name="Text Box 12"/>
          <p:cNvSpPr txBox="1">
            <a:spLocks noChangeArrowheads="1"/>
          </p:cNvSpPr>
          <p:nvPr/>
        </p:nvSpPr>
        <p:spPr bwMode="auto">
          <a:xfrm>
            <a:off x="1647684" y="4398583"/>
            <a:ext cx="2204450" cy="461665"/>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400" dirty="0">
                <a:solidFill>
                  <a:srgbClr val="FFFFFF"/>
                </a:solidFill>
              </a:rPr>
              <a:t>“</a:t>
            </a:r>
            <a:r>
              <a:rPr lang="en-US" sz="2400" dirty="0" err="1">
                <a:solidFill>
                  <a:srgbClr val="FFFFFF"/>
                </a:solidFill>
              </a:rPr>
              <a:t>Ser</a:t>
            </a:r>
            <a:r>
              <a:rPr lang="en-US" sz="2400" dirty="0">
                <a:solidFill>
                  <a:srgbClr val="FFFFFF"/>
                </a:solidFill>
              </a:rPr>
              <a:t> </a:t>
            </a:r>
            <a:r>
              <a:rPr lang="en-US" sz="2400" dirty="0" err="1">
                <a:solidFill>
                  <a:srgbClr val="FFFFFF"/>
                </a:solidFill>
              </a:rPr>
              <a:t>fecundos</a:t>
            </a:r>
            <a:r>
              <a:rPr lang="en-US" sz="2400" dirty="0">
                <a:solidFill>
                  <a:srgbClr val="FFFFFF"/>
                </a:solidFill>
              </a:rPr>
              <a:t>”</a:t>
            </a:r>
          </a:p>
        </p:txBody>
      </p:sp>
      <p:sp>
        <p:nvSpPr>
          <p:cNvPr id="27" name="Text Box 13"/>
          <p:cNvSpPr txBox="1">
            <a:spLocks noChangeArrowheads="1"/>
          </p:cNvSpPr>
          <p:nvPr/>
        </p:nvSpPr>
        <p:spPr bwMode="auto">
          <a:xfrm>
            <a:off x="471403" y="4657731"/>
            <a:ext cx="1087157" cy="535531"/>
          </a:xfrm>
          <a:prstGeom prst="rect">
            <a:avLst/>
          </a:prstGeom>
          <a:noFill/>
          <a:ln w="9525">
            <a:noFill/>
            <a:miter lim="800000"/>
            <a:headEnd/>
            <a:tailEnd/>
          </a:ln>
        </p:spPr>
        <p:txBody>
          <a:bodyPr wrap="none">
            <a:spAutoFit/>
          </a:bodyPr>
          <a:lstStyle/>
          <a:p>
            <a:pPr defTabSz="1097280" fontAlgn="base">
              <a:spcBef>
                <a:spcPct val="0"/>
              </a:spcBef>
              <a:spcAft>
                <a:spcPct val="0"/>
              </a:spcAft>
            </a:pPr>
            <a:r>
              <a:rPr lang="en-US" sz="2880" b="1" dirty="0" err="1">
                <a:solidFill>
                  <a:srgbClr val="FFFFFF"/>
                </a:solidFill>
              </a:rPr>
              <a:t>Hijos</a:t>
            </a:r>
            <a:endParaRPr lang="en-US" sz="2880" b="1" dirty="0">
              <a:solidFill>
                <a:srgbClr val="FFFFFF"/>
              </a:solidFill>
            </a:endParaRPr>
          </a:p>
        </p:txBody>
      </p:sp>
      <p:sp>
        <p:nvSpPr>
          <p:cNvPr id="28" name="Text Box 14"/>
          <p:cNvSpPr txBox="1">
            <a:spLocks noChangeArrowheads="1"/>
          </p:cNvSpPr>
          <p:nvPr/>
        </p:nvSpPr>
        <p:spPr bwMode="auto">
          <a:xfrm>
            <a:off x="10355648" y="4452445"/>
            <a:ext cx="1582484" cy="978729"/>
          </a:xfrm>
          <a:prstGeom prst="rect">
            <a:avLst/>
          </a:prstGeom>
          <a:noFill/>
          <a:ln w="9525">
            <a:noFill/>
            <a:miter lim="800000"/>
            <a:headEnd/>
            <a:tailEnd/>
          </a:ln>
        </p:spPr>
        <p:txBody>
          <a:bodyPr wrap="none">
            <a:spAutoFit/>
          </a:bodyPr>
          <a:lstStyle/>
          <a:p>
            <a:pPr algn="ctr" defTabSz="1097280" fontAlgn="base">
              <a:spcBef>
                <a:spcPct val="0"/>
              </a:spcBef>
              <a:spcAft>
                <a:spcPct val="0"/>
              </a:spcAft>
            </a:pPr>
            <a:r>
              <a:rPr lang="en-US" sz="2880" b="1" dirty="0">
                <a:solidFill>
                  <a:srgbClr val="FFFFFF"/>
                </a:solidFill>
              </a:rPr>
              <a:t>Tierra</a:t>
            </a:r>
          </a:p>
          <a:p>
            <a:pPr algn="ctr" defTabSz="1097280" fontAlgn="base">
              <a:spcBef>
                <a:spcPct val="0"/>
              </a:spcBef>
              <a:spcAft>
                <a:spcPct val="0"/>
              </a:spcAft>
            </a:pPr>
            <a:r>
              <a:rPr lang="en-US" sz="2880" b="1" dirty="0">
                <a:solidFill>
                  <a:srgbClr val="FFFFFF"/>
                </a:solidFill>
              </a:rPr>
              <a:t>(</a:t>
            </a:r>
            <a:r>
              <a:rPr lang="en-US" sz="2880" b="1" dirty="0" err="1">
                <a:solidFill>
                  <a:srgbClr val="FFFFFF"/>
                </a:solidFill>
              </a:rPr>
              <a:t>huerto</a:t>
            </a:r>
            <a:r>
              <a:rPr lang="en-US" sz="2880" b="1" dirty="0">
                <a:solidFill>
                  <a:srgbClr val="FFFFFF"/>
                </a:solidFill>
              </a:rPr>
              <a:t>)</a:t>
            </a:r>
          </a:p>
        </p:txBody>
      </p:sp>
      <p:sp>
        <p:nvSpPr>
          <p:cNvPr id="29" name="Text Box 15"/>
          <p:cNvSpPr txBox="1">
            <a:spLocks noChangeArrowheads="1"/>
          </p:cNvSpPr>
          <p:nvPr/>
        </p:nvSpPr>
        <p:spPr bwMode="auto">
          <a:xfrm>
            <a:off x="7959332" y="4444750"/>
            <a:ext cx="2513830" cy="830997"/>
          </a:xfrm>
          <a:prstGeom prst="rect">
            <a:avLst/>
          </a:prstGeom>
          <a:noFill/>
          <a:ln w="9525">
            <a:noFill/>
            <a:miter lim="800000"/>
            <a:headEnd/>
            <a:tailEnd/>
          </a:ln>
        </p:spPr>
        <p:txBody>
          <a:bodyPr wrap="none">
            <a:spAutoFit/>
          </a:bodyPr>
          <a:lstStyle/>
          <a:p>
            <a:pPr algn="ctr" defTabSz="1097280" fontAlgn="base">
              <a:spcBef>
                <a:spcPct val="0"/>
              </a:spcBef>
              <a:spcAft>
                <a:spcPct val="0"/>
              </a:spcAft>
            </a:pPr>
            <a:r>
              <a:rPr lang="en-US" sz="2400" dirty="0">
                <a:solidFill>
                  <a:srgbClr val="FFFFFF"/>
                </a:solidFill>
              </a:rPr>
              <a:t>“</a:t>
            </a:r>
            <a:r>
              <a:rPr lang="en-US" sz="2400" dirty="0" err="1">
                <a:solidFill>
                  <a:srgbClr val="FFFFFF"/>
                </a:solidFill>
              </a:rPr>
              <a:t>Ejercer</a:t>
            </a:r>
            <a:r>
              <a:rPr lang="en-US" sz="2400" dirty="0">
                <a:solidFill>
                  <a:srgbClr val="FFFFFF"/>
                </a:solidFill>
              </a:rPr>
              <a:t> </a:t>
            </a:r>
            <a:r>
              <a:rPr lang="en-US" sz="2400" dirty="0" err="1">
                <a:solidFill>
                  <a:srgbClr val="FFFFFF"/>
                </a:solidFill>
              </a:rPr>
              <a:t>dominio</a:t>
            </a:r>
            <a:r>
              <a:rPr lang="en-US" sz="2400" dirty="0">
                <a:solidFill>
                  <a:srgbClr val="FFFFFF"/>
                </a:solidFill>
              </a:rPr>
              <a:t>,</a:t>
            </a:r>
          </a:p>
          <a:p>
            <a:pPr algn="ctr" defTabSz="1097280" fontAlgn="base">
              <a:spcBef>
                <a:spcPct val="0"/>
              </a:spcBef>
              <a:spcAft>
                <a:spcPct val="0"/>
              </a:spcAft>
            </a:pPr>
            <a:r>
              <a:rPr lang="en-US" sz="2400" dirty="0">
                <a:solidFill>
                  <a:srgbClr val="FFFFFF"/>
                </a:solidFill>
              </a:rPr>
              <a:t>cultivar, </a:t>
            </a:r>
            <a:r>
              <a:rPr lang="en-US" sz="2400" dirty="0" err="1">
                <a:solidFill>
                  <a:srgbClr val="FFFFFF"/>
                </a:solidFill>
              </a:rPr>
              <a:t>cuidar</a:t>
            </a:r>
            <a:r>
              <a:rPr lang="en-US" sz="2400" dirty="0">
                <a:solidFill>
                  <a:srgbClr val="FFFFFF"/>
                </a:solidFill>
              </a:rPr>
              <a:t>"</a:t>
            </a:r>
          </a:p>
        </p:txBody>
      </p:sp>
    </p:spTree>
    <p:extLst>
      <p:ext uri="{BB962C8B-B14F-4D97-AF65-F5344CB8AC3E}">
        <p14:creationId xmlns:p14="http://schemas.microsoft.com/office/powerpoint/2010/main" val="10328945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a:extLst>
              <a:ext uri="{FF2B5EF4-FFF2-40B4-BE49-F238E27FC236}">
                <a16:creationId xmlns="" xmlns:a16="http://schemas.microsoft.com/office/drawing/2014/main" id="{C82B2515-1837-C819-87D2-A88B8DDD8D5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7429619E-ABEB-43A7-AD76-8F63100020A3}" type="slidenum">
              <a:rPr lang="en-US" altLang="en-US" sz="1600">
                <a:solidFill>
                  <a:srgbClr val="FFFFFF"/>
                </a:solidFill>
                <a:latin typeface="Arial" panose="020B0604020202020204" pitchFamily="34" charset="0"/>
              </a:rPr>
              <a:pPr algn="l" fontAlgn="base">
                <a:spcBef>
                  <a:spcPct val="0"/>
                </a:spcBef>
                <a:spcAft>
                  <a:spcPct val="0"/>
                </a:spcAft>
                <a:buFontTx/>
                <a:buNone/>
                <a:defRPr/>
              </a:pPr>
              <a:t>88</a:t>
            </a:fld>
            <a:endParaRPr lang="en-US" altLang="en-US" sz="1600">
              <a:solidFill>
                <a:srgbClr val="FFFFFF"/>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14124" y="105104"/>
            <a:ext cx="10969071" cy="6650054"/>
          </a:xfrm>
          <a:prstGeom prst="rect">
            <a:avLst/>
          </a:prstGeom>
        </p:spPr>
      </p:pic>
    </p:spTree>
    <p:extLst>
      <p:ext uri="{BB962C8B-B14F-4D97-AF65-F5344CB8AC3E}">
        <p14:creationId xmlns:p14="http://schemas.microsoft.com/office/powerpoint/2010/main" val="40945176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 xmlns:a16="http://schemas.microsoft.com/office/drawing/2014/main" id="{0906CE91-0FBB-5DA1-8545-83AF182DEB87}"/>
              </a:ext>
            </a:extLst>
          </p:cNvPr>
          <p:cNvSpPr>
            <a:spLocks noGrp="1" noChangeArrowheads="1"/>
          </p:cNvSpPr>
          <p:nvPr>
            <p:ph type="title"/>
          </p:nvPr>
        </p:nvSpPr>
        <p:spPr>
          <a:xfrm>
            <a:off x="794" y="0"/>
            <a:ext cx="12009438" cy="838200"/>
          </a:xfrm>
        </p:spPr>
        <p:txBody>
          <a:bodyPr/>
          <a:lstStyle/>
          <a:p>
            <a:pPr rtl="0"/>
            <a:r>
              <a:rPr lang="en-US" altLang="en-US" dirty="0"/>
              <a:t>Pablo </a:t>
            </a:r>
            <a:r>
              <a:rPr lang="en-US" altLang="en-US" dirty="0" err="1"/>
              <a:t>como</a:t>
            </a:r>
            <a:r>
              <a:rPr lang="en-US" altLang="en-US" dirty="0"/>
              <a:t> padre y </a:t>
            </a:r>
            <a:r>
              <a:rPr lang="en-US" altLang="en-US" dirty="0" err="1"/>
              <a:t>madre</a:t>
            </a:r>
            <a:r>
              <a:rPr lang="en-US" altLang="en-US" dirty="0"/>
              <a:t> (I </a:t>
            </a:r>
            <a:r>
              <a:rPr lang="en-US" altLang="en-US" dirty="0" err="1"/>
              <a:t>Tes</a:t>
            </a:r>
            <a:r>
              <a:rPr lang="en-US" altLang="en-US" dirty="0"/>
              <a:t> 2)</a:t>
            </a:r>
          </a:p>
        </p:txBody>
      </p:sp>
      <p:sp>
        <p:nvSpPr>
          <p:cNvPr id="31747" name="Content Placeholder 2">
            <a:extLst>
              <a:ext uri="{FF2B5EF4-FFF2-40B4-BE49-F238E27FC236}">
                <a16:creationId xmlns="" xmlns:a16="http://schemas.microsoft.com/office/drawing/2014/main" id="{378E05FE-963C-1B0D-CA1D-FE25AAE02CD8}"/>
              </a:ext>
            </a:extLst>
          </p:cNvPr>
          <p:cNvSpPr>
            <a:spLocks noGrp="1" noChangeArrowheads="1"/>
          </p:cNvSpPr>
          <p:nvPr>
            <p:ph idx="1"/>
          </p:nvPr>
        </p:nvSpPr>
        <p:spPr>
          <a:xfrm>
            <a:off x="183358" y="838200"/>
            <a:ext cx="11826875" cy="5410200"/>
          </a:xfrm>
        </p:spPr>
        <p:txBody>
          <a:bodyPr/>
          <a:lstStyle/>
          <a:p>
            <a:pPr marL="0" indent="0">
              <a:spcBef>
                <a:spcPct val="0"/>
              </a:spcBef>
              <a:spcAft>
                <a:spcPts val="2400"/>
              </a:spcAft>
              <a:buNone/>
            </a:pPr>
            <a:r>
              <a:rPr lang="en-US" altLang="en-US" sz="2900" baseline="30000" dirty="0">
                <a:latin typeface="system-ui"/>
              </a:rPr>
              <a:t>7</a:t>
            </a:r>
            <a:r>
              <a:rPr lang="es-ES" altLang="en-US" sz="2900" b="0" dirty="0">
                <a:latin typeface="system-ui"/>
              </a:rPr>
              <a:t>Más </a:t>
            </a:r>
            <a:r>
              <a:rPr lang="es-ES" altLang="en-US" sz="2900" b="0" dirty="0">
                <a:latin typeface="system-ui"/>
              </a:rPr>
              <a:t>bien demostramos ser benignos entre ustedes, como una </a:t>
            </a:r>
            <a:r>
              <a:rPr lang="es-ES" altLang="en-US" sz="2900" dirty="0">
                <a:solidFill>
                  <a:srgbClr val="FF33CC"/>
                </a:solidFill>
                <a:latin typeface="system-ui"/>
              </a:rPr>
              <a:t>madre</a:t>
            </a:r>
            <a:r>
              <a:rPr lang="es-ES" altLang="en-US" sz="2900" b="0" dirty="0">
                <a:latin typeface="system-ui"/>
              </a:rPr>
              <a:t> que cría con ternura a sus propios hijos.  8  Teniendo así un gran afecto por ustedes, nos hemos complacido en impartirles no solo el evangelio de Dios, sino también nuestras propias vidas, pues llegaron a ser muy amados para nosotros.  9  Porque recuerdan, hermanos, nuestros trabajos y fatigas, cómo, trabajando de día y de noche para no ser carga a ninguno de ustedes, les proclamamos el evangelio de Dios.  10  Ustedes son testigos, y también Dios, de cuán santa, justa e irreprensiblemente nos comportamos con ustedes los creyentes.  11  Saben además de qué manera los exhortábamos, alentábamos e implorábamos a cada uno de ustedes, como un </a:t>
            </a:r>
            <a:r>
              <a:rPr lang="es-ES" altLang="en-US" sz="2900" dirty="0">
                <a:solidFill>
                  <a:schemeClr val="accent1">
                    <a:lumMod val="60000"/>
                    <a:lumOff val="40000"/>
                  </a:schemeClr>
                </a:solidFill>
                <a:latin typeface="system-ui"/>
              </a:rPr>
              <a:t>padre</a:t>
            </a:r>
            <a:r>
              <a:rPr lang="es-ES" altLang="en-US" sz="2900" b="0" dirty="0">
                <a:latin typeface="system-ui"/>
              </a:rPr>
              <a:t> lo haría con sus propios hijos,  12  para que anduvieran como es digno del Dios que los ha llamado a Su reino y a Su gloria.</a:t>
            </a:r>
            <a:endParaRPr lang="en-US" altLang="en-US" sz="2900" dirty="0"/>
          </a:p>
        </p:txBody>
      </p:sp>
      <p:sp>
        <p:nvSpPr>
          <p:cNvPr id="31748" name="Slide Number Placeholder 3">
            <a:extLst>
              <a:ext uri="{FF2B5EF4-FFF2-40B4-BE49-F238E27FC236}">
                <a16:creationId xmlns="" xmlns:a16="http://schemas.microsoft.com/office/drawing/2014/main" id="{44D5B1D6-F298-58B0-F21E-6B5454FC01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85695361-3C0A-4C7D-9A11-96C3D9F69F4E}" type="slidenum">
              <a:rPr lang="en-US" altLang="en-US" sz="1600">
                <a:solidFill>
                  <a:srgbClr val="FFFFFF"/>
                </a:solidFill>
                <a:latin typeface="Arial" panose="020B0604020202020204" pitchFamily="34" charset="0"/>
              </a:rPr>
              <a:pPr algn="l" fontAlgn="base">
                <a:spcBef>
                  <a:spcPct val="0"/>
                </a:spcBef>
                <a:spcAft>
                  <a:spcPct val="0"/>
                </a:spcAft>
                <a:buFontTx/>
                <a:buNone/>
                <a:defRPr/>
              </a:pPr>
              <a:t>89</a:t>
            </a:fld>
            <a:endParaRPr lang="en-US" altLang="en-US" sz="1600">
              <a:solidFill>
                <a:srgbClr val="FFFFFF"/>
              </a:solidFill>
              <a:latin typeface="Arial" panose="020B0604020202020204" pitchFamily="34" charset="0"/>
            </a:endParaRPr>
          </a:p>
        </p:txBody>
      </p:sp>
      <p:cxnSp>
        <p:nvCxnSpPr>
          <p:cNvPr id="6" name="Straight Connector 5">
            <a:extLst>
              <a:ext uri="{FF2B5EF4-FFF2-40B4-BE49-F238E27FC236}">
                <a16:creationId xmlns="" xmlns:a16="http://schemas.microsoft.com/office/drawing/2014/main" id="{596C3209-3689-6A69-C00F-CE659F879282}"/>
              </a:ext>
            </a:extLst>
          </p:cNvPr>
          <p:cNvCxnSpPr/>
          <p:nvPr/>
        </p:nvCxnSpPr>
        <p:spPr>
          <a:xfrm flipV="1">
            <a:off x="332362" y="2186152"/>
            <a:ext cx="2947660" cy="1823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C12ECB7E-765A-D3C0-4A01-94AA0DC55BF9}"/>
              </a:ext>
            </a:extLst>
          </p:cNvPr>
          <p:cNvCxnSpPr>
            <a:cxnSpLocks/>
          </p:cNvCxnSpPr>
          <p:nvPr/>
        </p:nvCxnSpPr>
        <p:spPr>
          <a:xfrm>
            <a:off x="5733256" y="2666946"/>
            <a:ext cx="5849938" cy="2682"/>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AD637F61-29AD-CE50-1AB7-06BFAE5D5609}"/>
              </a:ext>
            </a:extLst>
          </p:cNvPr>
          <p:cNvCxnSpPr>
            <a:cxnSpLocks/>
          </p:cNvCxnSpPr>
          <p:nvPr/>
        </p:nvCxnSpPr>
        <p:spPr>
          <a:xfrm flipV="1">
            <a:off x="332362" y="3069022"/>
            <a:ext cx="5333508" cy="10729"/>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EBE544F7-926B-8D61-F85B-A7EEFB8E32F1}"/>
              </a:ext>
            </a:extLst>
          </p:cNvPr>
          <p:cNvCxnSpPr>
            <a:cxnSpLocks/>
          </p:cNvCxnSpPr>
          <p:nvPr/>
        </p:nvCxnSpPr>
        <p:spPr>
          <a:xfrm flipV="1">
            <a:off x="1894682" y="3531477"/>
            <a:ext cx="8584927" cy="12427"/>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224B326-F703-FC08-0C3A-CD8CC997B89B}"/>
              </a:ext>
            </a:extLst>
          </p:cNvPr>
          <p:cNvCxnSpPr>
            <a:cxnSpLocks/>
          </p:cNvCxnSpPr>
          <p:nvPr/>
        </p:nvCxnSpPr>
        <p:spPr>
          <a:xfrm flipV="1">
            <a:off x="332362" y="3972910"/>
            <a:ext cx="5400894" cy="1691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9A2F01B-75AE-A162-408D-8E6DA900BDB4}"/>
              </a:ext>
            </a:extLst>
          </p:cNvPr>
          <p:cNvCxnSpPr>
            <a:cxnSpLocks/>
          </p:cNvCxnSpPr>
          <p:nvPr/>
        </p:nvCxnSpPr>
        <p:spPr>
          <a:xfrm>
            <a:off x="8014494" y="4429399"/>
            <a:ext cx="3873500" cy="0"/>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DC29F11-468B-BF86-5E3E-90467351592B}"/>
              </a:ext>
            </a:extLst>
          </p:cNvPr>
          <p:cNvCxnSpPr>
            <a:cxnSpLocks/>
          </p:cNvCxnSpPr>
          <p:nvPr/>
        </p:nvCxnSpPr>
        <p:spPr>
          <a:xfrm>
            <a:off x="332362" y="4895359"/>
            <a:ext cx="5854782" cy="2463"/>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3A94DCA8-856B-56C0-09A2-898A99D436F1}"/>
              </a:ext>
            </a:extLst>
          </p:cNvPr>
          <p:cNvCxnSpPr>
            <a:cxnSpLocks/>
          </p:cNvCxnSpPr>
          <p:nvPr/>
        </p:nvCxnSpPr>
        <p:spPr>
          <a:xfrm>
            <a:off x="6096794" y="5326392"/>
            <a:ext cx="4500562" cy="0"/>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DA4D8B0A-CAF2-750A-7D8E-4E06C7835F11}"/>
              </a:ext>
            </a:extLst>
          </p:cNvPr>
          <p:cNvCxnSpPr>
            <a:cxnSpLocks/>
          </p:cNvCxnSpPr>
          <p:nvPr/>
        </p:nvCxnSpPr>
        <p:spPr>
          <a:xfrm>
            <a:off x="332362" y="5778336"/>
            <a:ext cx="2222446" cy="2354"/>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EC600B9E-4F66-0042-DB9C-63567B3A51C9}"/>
              </a:ext>
            </a:extLst>
          </p:cNvPr>
          <p:cNvCxnSpPr>
            <a:cxnSpLocks/>
          </p:cNvCxnSpPr>
          <p:nvPr/>
        </p:nvCxnSpPr>
        <p:spPr>
          <a:xfrm flipV="1">
            <a:off x="342325" y="6169573"/>
            <a:ext cx="6269476" cy="7281"/>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115E9D8D-4EA8-04B2-CB95-6799B8678348}"/>
              </a:ext>
            </a:extLst>
          </p:cNvPr>
          <p:cNvCxnSpPr>
            <a:cxnSpLocks/>
          </p:cNvCxnSpPr>
          <p:nvPr/>
        </p:nvCxnSpPr>
        <p:spPr>
          <a:xfrm>
            <a:off x="7952309" y="2204382"/>
            <a:ext cx="1608411" cy="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7540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Shape 1"/>
          <p:cNvSpPr txBox="1"/>
          <p:nvPr/>
        </p:nvSpPr>
        <p:spPr>
          <a:xfrm>
            <a:off x="914040" y="-360"/>
            <a:ext cx="10363320" cy="6094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FFFF00"/>
                </a:solidFill>
                <a:latin typeface="Calibri"/>
              </a:rPr>
              <a:t>Eva, la primera mujer – Génesis 2</a:t>
            </a:r>
          </a:p>
        </p:txBody>
      </p:sp>
      <p:sp>
        <p:nvSpPr>
          <p:cNvPr id="74" name="TextShape 2"/>
          <p:cNvSpPr txBox="1"/>
          <p:nvPr/>
        </p:nvSpPr>
        <p:spPr>
          <a:xfrm>
            <a:off x="406440" y="990360"/>
            <a:ext cx="11522160" cy="5715000"/>
          </a:xfrm>
          <a:prstGeom prst="rect">
            <a:avLst/>
          </a:prstGeom>
          <a:noFill/>
          <a:ln w="0">
            <a:noFill/>
          </a:ln>
        </p:spPr>
        <p:txBody>
          <a:bodyPr>
            <a:normAutofit fontScale="98500" lnSpcReduction="10000"/>
          </a:bodyPr>
          <a:lstStyle/>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strike="noStrike" spc="-1" baseline="30000" dirty="0" smtClean="0">
                <a:solidFill>
                  <a:srgbClr val="FFFFFF"/>
                </a:solidFill>
                <a:latin typeface="system-ui"/>
              </a:rPr>
              <a:t>20</a:t>
            </a:r>
            <a:r>
              <a:rPr lang="en-US" sz="3000" b="0" strike="noStrike" spc="-1" dirty="0" smtClean="0">
                <a:solidFill>
                  <a:srgbClr val="FFFFFF"/>
                </a:solidFill>
                <a:latin typeface="system-ui"/>
              </a:rPr>
              <a:t>…</a:t>
            </a:r>
            <a:r>
              <a:rPr lang="es-ES" sz="3000" b="0" strike="noStrike" spc="-1" dirty="0" smtClean="0">
                <a:solidFill>
                  <a:srgbClr val="FFFFFF"/>
                </a:solidFill>
                <a:latin typeface="system-ui"/>
              </a:rPr>
              <a:t>pero para Adán no se encontró </a:t>
            </a:r>
            <a:r>
              <a:rPr lang="es-ES" sz="3000" b="1" strike="noStrike" spc="-1" dirty="0" smtClean="0">
                <a:solidFill>
                  <a:srgbClr val="FFFF00"/>
                </a:solidFill>
                <a:latin typeface="system-ui"/>
              </a:rPr>
              <a:t>una ayuda que fuera adecuada </a:t>
            </a:r>
            <a:r>
              <a:rPr lang="es-ES" sz="3000" b="0" strike="noStrike" spc="-1" dirty="0" smtClean="0">
                <a:solidFill>
                  <a:srgbClr val="FFFFFF"/>
                </a:solidFill>
                <a:latin typeface="system-ui"/>
              </a:rPr>
              <a:t>para él.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21  Entonces el SEÑOR Dios hizo caer un sueño profundo sobre el hombre, y este se durmió. Y Dios tomó una de sus costillas, y cerró la carne en ese lugar.  22  De la costilla que el SEÑOR Dios había tomado del hombre, formó una mujer y la trajo al hombre.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23  Y el hombre dijo: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		«Esta es ahora hueso de mis huesos,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spc="-1" dirty="0">
                <a:solidFill>
                  <a:srgbClr val="FFFFFF"/>
                </a:solidFill>
                <a:latin typeface="system-ui"/>
              </a:rPr>
              <a:t>	</a:t>
            </a:r>
            <a:r>
              <a:rPr lang="es-ES" sz="3000" spc="-1" dirty="0" smtClean="0">
                <a:solidFill>
                  <a:srgbClr val="FFFFFF"/>
                </a:solidFill>
                <a:latin typeface="system-ui"/>
              </a:rPr>
              <a:t>	</a:t>
            </a:r>
            <a:r>
              <a:rPr lang="es-ES" sz="3000" b="0" strike="noStrike" spc="-1" dirty="0" smtClean="0">
                <a:solidFill>
                  <a:srgbClr val="FFFFFF"/>
                </a:solidFill>
                <a:latin typeface="system-ui"/>
              </a:rPr>
              <a:t>Y </a:t>
            </a:r>
            <a:r>
              <a:rPr lang="es-ES" sz="3000" b="1" strike="noStrike" spc="-1" dirty="0" smtClean="0">
                <a:solidFill>
                  <a:srgbClr val="FFFF00"/>
                </a:solidFill>
                <a:latin typeface="system-ui"/>
              </a:rPr>
              <a:t>carne de mi carne</a:t>
            </a:r>
            <a:r>
              <a:rPr lang="es-ES" sz="3000" b="0" strike="noStrike" spc="-1" dirty="0" smtClean="0">
                <a:solidFill>
                  <a:srgbClr val="FFFFFF"/>
                </a:solidFill>
                <a:latin typeface="system-ui"/>
              </a:rPr>
              <a:t>.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spc="-1" dirty="0">
                <a:solidFill>
                  <a:srgbClr val="FFFFFF"/>
                </a:solidFill>
                <a:latin typeface="system-ui"/>
              </a:rPr>
              <a:t>	</a:t>
            </a:r>
            <a:r>
              <a:rPr lang="es-ES" sz="3000" spc="-1" dirty="0" smtClean="0">
                <a:solidFill>
                  <a:srgbClr val="FFFFFF"/>
                </a:solidFill>
                <a:latin typeface="system-ui"/>
              </a:rPr>
              <a:t>	</a:t>
            </a:r>
            <a:r>
              <a:rPr lang="es-ES" sz="3000" b="0" strike="noStrike" spc="-1" dirty="0" smtClean="0">
                <a:solidFill>
                  <a:srgbClr val="FFFFFF"/>
                </a:solidFill>
                <a:latin typeface="system-ui"/>
              </a:rPr>
              <a:t>Ella será llamada mujer,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spc="-1" dirty="0">
                <a:solidFill>
                  <a:srgbClr val="FFFFFF"/>
                </a:solidFill>
                <a:latin typeface="system-ui"/>
              </a:rPr>
              <a:t>	</a:t>
            </a:r>
            <a:r>
              <a:rPr lang="es-ES" sz="3000" spc="-1" dirty="0" smtClean="0">
                <a:solidFill>
                  <a:srgbClr val="FFFFFF"/>
                </a:solidFill>
                <a:latin typeface="system-ui"/>
              </a:rPr>
              <a:t>	</a:t>
            </a:r>
            <a:r>
              <a:rPr lang="es-ES" sz="3000" b="0" strike="noStrike" spc="-1" dirty="0" smtClean="0">
                <a:solidFill>
                  <a:srgbClr val="FFFFFF"/>
                </a:solidFill>
                <a:latin typeface="system-ui"/>
              </a:rPr>
              <a:t>Porque del hombre fue tomada».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24  Por tanto el hombre dejará a su padre y a su madre y </a:t>
            </a:r>
            <a:r>
              <a:rPr lang="es-ES" sz="3000" b="1" strike="noStrike" spc="-1" dirty="0" smtClean="0">
                <a:solidFill>
                  <a:srgbClr val="FFFF00"/>
                </a:solidFill>
                <a:latin typeface="system-ui"/>
              </a:rPr>
              <a:t>se unirá a su mujer</a:t>
            </a:r>
            <a:r>
              <a:rPr lang="es-ES" sz="3000" b="0" strike="noStrike" spc="-1" dirty="0" smtClean="0">
                <a:solidFill>
                  <a:srgbClr val="FFFFFF"/>
                </a:solidFill>
                <a:latin typeface="system-ui"/>
              </a:rPr>
              <a:t>, y serán una </a:t>
            </a:r>
            <a:r>
              <a:rPr lang="es-ES" sz="3000" b="1" strike="noStrike" spc="-1" dirty="0" smtClean="0">
                <a:solidFill>
                  <a:srgbClr val="FFFF00"/>
                </a:solidFill>
                <a:latin typeface="system-ui"/>
              </a:rPr>
              <a:t>sola carne</a:t>
            </a:r>
            <a:r>
              <a:rPr lang="es-ES" sz="3000" b="0" strike="noStrike" spc="-1" dirty="0" smtClean="0">
                <a:solidFill>
                  <a:srgbClr val="FFFFFF"/>
                </a:solidFill>
                <a:latin typeface="system-ui"/>
              </a:rPr>
              <a:t>.  </a:t>
            </a:r>
          </a:p>
          <a:p>
            <a:pPr>
              <a:lnSpc>
                <a:spcPct val="80000"/>
              </a:lnSpc>
              <a:spcBef>
                <a:spcPts val="7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000" b="0" strike="noStrike" spc="-1" dirty="0" smtClean="0">
                <a:solidFill>
                  <a:srgbClr val="FFFFFF"/>
                </a:solidFill>
                <a:latin typeface="system-ui"/>
              </a:rPr>
              <a:t>25  Ambos estaban desnudos, </a:t>
            </a:r>
            <a:r>
              <a:rPr lang="es-ES" sz="3000" b="1" strike="noStrike" spc="-1" dirty="0" smtClean="0">
                <a:solidFill>
                  <a:srgbClr val="FFFF00"/>
                </a:solidFill>
                <a:latin typeface="system-ui"/>
              </a:rPr>
              <a:t>el hombre y su mujer, pero no se avergonzaban.</a:t>
            </a:r>
            <a:endParaRPr lang="en-US" sz="3000" b="1" strike="noStrike" spc="-1" dirty="0">
              <a:solidFill>
                <a:srgbClr val="FFFF00"/>
              </a:solidFill>
              <a:latin typeface="Calibri"/>
            </a:endParaRPr>
          </a:p>
        </p:txBody>
      </p:sp>
      <p:sp>
        <p:nvSpPr>
          <p:cNvPr id="75" name="CustomShape 3"/>
          <p:cNvSpPr/>
          <p:nvPr/>
        </p:nvSpPr>
        <p:spPr>
          <a:xfrm>
            <a:off x="11582280" y="6553080"/>
            <a:ext cx="609840" cy="304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ormAutofit fontScale="87500" lnSpcReduction="10000"/>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D70E893-8FED-4F5A-B8B5-7FD00389E073}" type="slidenum">
              <a:rPr lang="en-US" sz="1600" b="1" strike="noStrike" spc="-1">
                <a:solidFill>
                  <a:srgbClr val="FFFFFF"/>
                </a:solidFill>
                <a:latin typeface="Arial"/>
              </a:rPr>
              <a:t>9</a:t>
            </a:fld>
            <a:endParaRPr lang="en-US" sz="1600" b="0" strike="noStrike" spc="-1">
              <a:solidFill>
                <a:srgbClr val="000000"/>
              </a:solidFill>
              <a:latin typeface="Arial"/>
            </a:endParaRPr>
          </a:p>
        </p:txBody>
      </p:sp>
      <p:sp>
        <p:nvSpPr>
          <p:cNvPr id="76" name="CustomShape 4"/>
          <p:cNvSpPr/>
          <p:nvPr/>
        </p:nvSpPr>
        <p:spPr>
          <a:xfrm>
            <a:off x="4429097" y="5441978"/>
            <a:ext cx="2184354" cy="342134"/>
          </a:xfrm>
          <a:prstGeom prst="ellipse">
            <a:avLst/>
          </a:prstGeom>
          <a:noFill/>
          <a:ln w="25560">
            <a:solidFill>
              <a:srgbClr val="FF0000"/>
            </a:solidFill>
            <a:miter/>
          </a:ln>
        </p:spPr>
        <p:style>
          <a:lnRef idx="0">
            <a:scrgbClr r="0" g="0" b="0"/>
          </a:lnRef>
          <a:fillRef idx="0">
            <a:scrgbClr r="0" g="0" b="0"/>
          </a:fillRef>
          <a:effectRef idx="0">
            <a:scrgbClr r="0" g="0" b="0"/>
          </a:effectRef>
          <a:fontRef idx="minor"/>
        </p:style>
      </p:sp>
      <p:sp>
        <p:nvSpPr>
          <p:cNvPr id="77" name="CustomShape 5"/>
          <p:cNvSpPr/>
          <p:nvPr/>
        </p:nvSpPr>
        <p:spPr>
          <a:xfrm>
            <a:off x="7159135" y="990360"/>
            <a:ext cx="1295640" cy="380880"/>
          </a:xfrm>
          <a:prstGeom prst="ellipse">
            <a:avLst/>
          </a:prstGeom>
          <a:noFill/>
          <a:ln w="25560">
            <a:solidFill>
              <a:srgbClr val="FF000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 xmlns:a16="http://schemas.microsoft.com/office/drawing/2014/main" id="{81F40539-10E7-CC4F-421D-E6D50651E3EB}"/>
              </a:ext>
            </a:extLst>
          </p:cNvPr>
          <p:cNvSpPr>
            <a:spLocks noGrp="1" noChangeArrowheads="1"/>
          </p:cNvSpPr>
          <p:nvPr>
            <p:ph type="title"/>
          </p:nvPr>
        </p:nvSpPr>
        <p:spPr>
          <a:xfrm>
            <a:off x="794" y="0"/>
            <a:ext cx="12192000" cy="838200"/>
          </a:xfrm>
        </p:spPr>
        <p:txBody>
          <a:bodyPr/>
          <a:lstStyle/>
          <a:p>
            <a:pPr rtl="0"/>
            <a:r>
              <a:rPr lang="en-US" altLang="en-US" dirty="0"/>
              <a:t>Protector, </a:t>
            </a:r>
            <a:r>
              <a:rPr lang="en-US" altLang="en-US" dirty="0" err="1"/>
              <a:t>Proveedor</a:t>
            </a:r>
            <a:r>
              <a:rPr lang="en-US" altLang="en-US" dirty="0"/>
              <a:t>, </a:t>
            </a:r>
            <a:r>
              <a:rPr lang="en-US" altLang="en-US" dirty="0" err="1"/>
              <a:t>Más</a:t>
            </a:r>
            <a:r>
              <a:rPr lang="en-US" altLang="en-US" dirty="0"/>
              <a:t> </a:t>
            </a:r>
            <a:r>
              <a:rPr lang="en-US" altLang="en-US" dirty="0" err="1"/>
              <a:t>Fuerte</a:t>
            </a:r>
            <a:r>
              <a:rPr lang="en-US" altLang="en-US" dirty="0"/>
              <a:t>, </a:t>
            </a:r>
            <a:r>
              <a:rPr lang="en-US" altLang="en-US" dirty="0" err="1"/>
              <a:t>Sacrificio</a:t>
            </a:r>
            <a:endParaRPr lang="en-US" altLang="en-US" dirty="0"/>
          </a:p>
        </p:txBody>
      </p:sp>
      <p:sp>
        <p:nvSpPr>
          <p:cNvPr id="32771" name="Content Placeholder 2">
            <a:extLst>
              <a:ext uri="{FF2B5EF4-FFF2-40B4-BE49-F238E27FC236}">
                <a16:creationId xmlns="" xmlns:a16="http://schemas.microsoft.com/office/drawing/2014/main" id="{99FA0B8E-DC73-FB6E-CE19-9469CD176670}"/>
              </a:ext>
            </a:extLst>
          </p:cNvPr>
          <p:cNvSpPr>
            <a:spLocks noGrp="1" noChangeArrowheads="1"/>
          </p:cNvSpPr>
          <p:nvPr>
            <p:ph idx="1"/>
          </p:nvPr>
        </p:nvSpPr>
        <p:spPr>
          <a:xfrm>
            <a:off x="265908" y="1042988"/>
            <a:ext cx="11661775" cy="5473700"/>
          </a:xfrm>
        </p:spPr>
        <p:txBody>
          <a:bodyPr/>
          <a:lstStyle/>
          <a:p>
            <a:pPr marL="0" indent="0">
              <a:lnSpc>
                <a:spcPct val="90000"/>
              </a:lnSpc>
              <a:spcBef>
                <a:spcPct val="0"/>
              </a:spcBef>
              <a:spcAft>
                <a:spcPts val="1800"/>
              </a:spcAft>
              <a:buNone/>
            </a:pPr>
            <a:r>
              <a:rPr lang="es-ES" altLang="en-US" sz="3000" b="0" dirty="0">
                <a:latin typeface="system-ui"/>
              </a:rPr>
              <a:t>Ustedes, maridos, igualmente, convivan de manera comprensiva con sus mujeres, </a:t>
            </a:r>
            <a:r>
              <a:rPr lang="es-ES" altLang="en-US" sz="3000" dirty="0">
                <a:solidFill>
                  <a:srgbClr val="FFFF00"/>
                </a:solidFill>
                <a:latin typeface="system-ui"/>
              </a:rPr>
              <a:t>como con un vaso más frágil, puesto que es mujer, dándole honor </a:t>
            </a:r>
            <a:r>
              <a:rPr lang="es-ES" altLang="en-US" sz="3000" b="0" dirty="0">
                <a:latin typeface="system-ui"/>
              </a:rPr>
              <a:t>por ser heredera como ustedes de la gracia de la vida, para que sus oraciones no sean estorbadas. </a:t>
            </a:r>
            <a:r>
              <a:rPr lang="en-US" altLang="en-US" sz="3000" b="0" dirty="0">
                <a:latin typeface="system-ui"/>
              </a:rPr>
              <a:t>(</a:t>
            </a:r>
            <a:r>
              <a:rPr lang="en-US" altLang="en-US" sz="3000" b="0" dirty="0">
                <a:latin typeface="system-ui"/>
              </a:rPr>
              <a:t>I </a:t>
            </a:r>
            <a:r>
              <a:rPr lang="en-US" altLang="en-US" sz="3000" b="0" dirty="0">
                <a:latin typeface="system-ui"/>
              </a:rPr>
              <a:t>Ped </a:t>
            </a:r>
            <a:r>
              <a:rPr lang="en-US" altLang="en-US" sz="3000" b="0" dirty="0">
                <a:latin typeface="system-ui"/>
              </a:rPr>
              <a:t>3:7)</a:t>
            </a:r>
          </a:p>
          <a:p>
            <a:pPr marL="0" indent="0">
              <a:lnSpc>
                <a:spcPct val="90000"/>
              </a:lnSpc>
              <a:spcBef>
                <a:spcPct val="0"/>
              </a:spcBef>
              <a:spcAft>
                <a:spcPts val="1800"/>
              </a:spcAft>
              <a:buNone/>
            </a:pPr>
            <a:r>
              <a:rPr lang="es-ES" altLang="en-US" sz="3000" b="0" dirty="0" err="1">
                <a:latin typeface="system-ui"/>
              </a:rPr>
              <a:t>Booz</a:t>
            </a:r>
            <a:r>
              <a:rPr lang="es-ES" altLang="en-US" sz="3000" b="0" dirty="0">
                <a:latin typeface="system-ui"/>
              </a:rPr>
              <a:t> le preguntó: «¿Quién eres?». Y ella respondió: «Soy Rut, su sierva. </a:t>
            </a:r>
            <a:r>
              <a:rPr lang="es-ES" altLang="en-US" sz="3000" dirty="0">
                <a:solidFill>
                  <a:srgbClr val="FFFF00"/>
                </a:solidFill>
                <a:latin typeface="system-ui"/>
              </a:rPr>
              <a:t>Extienda, pues, su manto sobre su sierva, por cuanto es pariente cercano</a:t>
            </a:r>
            <a:r>
              <a:rPr lang="es-ES" altLang="en-US" sz="3000" dirty="0">
                <a:solidFill>
                  <a:srgbClr val="FFFF00"/>
                </a:solidFill>
                <a:latin typeface="system-ui"/>
              </a:rPr>
              <a:t>»</a:t>
            </a:r>
            <a:r>
              <a:rPr lang="es-ES" altLang="en-US" sz="3000" dirty="0">
                <a:solidFill>
                  <a:srgbClr val="FFFF00"/>
                </a:solidFill>
                <a:latin typeface="system-ui"/>
              </a:rPr>
              <a:t> </a:t>
            </a:r>
            <a:r>
              <a:rPr lang="en-US" altLang="en-US" sz="3000" dirty="0">
                <a:solidFill>
                  <a:srgbClr val="FFFF00"/>
                </a:solidFill>
                <a:latin typeface="system-ui"/>
              </a:rPr>
              <a:t>[</a:t>
            </a:r>
            <a:r>
              <a:rPr lang="en-US" altLang="en-US" sz="3000" dirty="0" err="1">
                <a:solidFill>
                  <a:srgbClr val="FFFF00"/>
                </a:solidFill>
                <a:latin typeface="system-ui"/>
              </a:rPr>
              <a:t>guardián-redentor</a:t>
            </a:r>
            <a:r>
              <a:rPr lang="en-US" altLang="en-US" sz="3000" b="0" dirty="0">
                <a:latin typeface="system-ui"/>
              </a:rPr>
              <a:t>].” (Rut 3:9, y </a:t>
            </a:r>
            <a:r>
              <a:rPr lang="en-US" altLang="en-US" sz="3000" b="0" dirty="0" err="1">
                <a:latin typeface="system-ui"/>
              </a:rPr>
              <a:t>ver</a:t>
            </a:r>
            <a:r>
              <a:rPr lang="en-US" altLang="en-US" sz="3000" b="0" dirty="0">
                <a:latin typeface="system-ui"/>
              </a:rPr>
              <a:t> </a:t>
            </a:r>
            <a:r>
              <a:rPr lang="en-US" altLang="en-US" sz="3000" b="0" dirty="0" err="1">
                <a:latin typeface="system-ui"/>
              </a:rPr>
              <a:t>Ez</a:t>
            </a:r>
            <a:r>
              <a:rPr lang="en-US" altLang="en-US" sz="3000" b="0" dirty="0">
                <a:latin typeface="system-ui"/>
              </a:rPr>
              <a:t> 16:8)</a:t>
            </a:r>
          </a:p>
          <a:p>
            <a:pPr marL="0" indent="0">
              <a:lnSpc>
                <a:spcPct val="90000"/>
              </a:lnSpc>
              <a:spcBef>
                <a:spcPct val="0"/>
              </a:spcBef>
              <a:spcAft>
                <a:spcPts val="1800"/>
              </a:spcAft>
              <a:buNone/>
            </a:pPr>
            <a:r>
              <a:rPr lang="en-US" altLang="en-US" sz="3000" baseline="30000" dirty="0">
                <a:latin typeface="system-ui"/>
              </a:rPr>
              <a:t>25 </a:t>
            </a:r>
            <a:r>
              <a:rPr lang="es-ES" altLang="en-US" sz="3000" b="0" dirty="0">
                <a:latin typeface="system-ui"/>
              </a:rPr>
              <a:t>Maridos, amen a sus mujeres, así como Cristo amó a la iglesia y </a:t>
            </a:r>
            <a:r>
              <a:rPr lang="es-ES" altLang="en-US" sz="3000" dirty="0">
                <a:solidFill>
                  <a:srgbClr val="FFFF00"/>
                </a:solidFill>
                <a:latin typeface="system-ui"/>
              </a:rPr>
              <a:t>se dio Él mismo </a:t>
            </a:r>
            <a:r>
              <a:rPr lang="es-ES" altLang="en-US" sz="3000" b="0" dirty="0">
                <a:latin typeface="system-ui"/>
              </a:rPr>
              <a:t>por </a:t>
            </a:r>
            <a:r>
              <a:rPr lang="es-ES" altLang="en-US" sz="3000" b="0" dirty="0">
                <a:latin typeface="system-ui"/>
              </a:rPr>
              <a:t>ella</a:t>
            </a:r>
            <a:r>
              <a:rPr lang="es-ES" altLang="en-US" sz="3000" b="0" dirty="0">
                <a:latin typeface="system-ui"/>
              </a:rPr>
              <a:t> </a:t>
            </a:r>
            <a:r>
              <a:rPr lang="en-US" altLang="en-US" sz="3000" b="0" dirty="0">
                <a:latin typeface="system-ui"/>
              </a:rPr>
              <a:t>…</a:t>
            </a:r>
            <a:r>
              <a:rPr lang="en-US" altLang="en-US" sz="3000" baseline="30000" dirty="0">
                <a:latin typeface="system-ui"/>
              </a:rPr>
              <a:t>28 </a:t>
            </a:r>
            <a:r>
              <a:rPr lang="es-ES" altLang="en-US" sz="3000" b="0" dirty="0">
                <a:latin typeface="system-ui"/>
              </a:rPr>
              <a:t>Así deben también los maridos </a:t>
            </a:r>
            <a:r>
              <a:rPr lang="es-ES" altLang="en-US" sz="3000" dirty="0">
                <a:solidFill>
                  <a:srgbClr val="FFFF00"/>
                </a:solidFill>
                <a:latin typeface="system-ui"/>
              </a:rPr>
              <a:t>amar a sus mujeres, como a sus propios cuerpos</a:t>
            </a:r>
            <a:r>
              <a:rPr lang="es-ES" altLang="en-US" sz="3000" b="0" dirty="0">
                <a:latin typeface="system-ui"/>
              </a:rPr>
              <a:t>. El que ama a su mujer, a sí mismo se ama. </a:t>
            </a:r>
            <a:r>
              <a:rPr lang="en-US" altLang="en-US" sz="3000" b="0" dirty="0">
                <a:latin typeface="system-ui"/>
              </a:rPr>
              <a:t>(</a:t>
            </a:r>
            <a:r>
              <a:rPr lang="en-US" altLang="en-US" sz="3000" b="0" dirty="0" err="1">
                <a:latin typeface="system-ui"/>
              </a:rPr>
              <a:t>Efesios</a:t>
            </a:r>
            <a:r>
              <a:rPr lang="en-US" altLang="en-US" sz="3000" b="0" dirty="0">
                <a:latin typeface="system-ui"/>
              </a:rPr>
              <a:t> 5:25,28)</a:t>
            </a:r>
            <a:endParaRPr lang="en-US" altLang="en-US" sz="3000" dirty="0"/>
          </a:p>
        </p:txBody>
      </p:sp>
      <p:sp>
        <p:nvSpPr>
          <p:cNvPr id="32772" name="Slide Number Placeholder 3">
            <a:extLst>
              <a:ext uri="{FF2B5EF4-FFF2-40B4-BE49-F238E27FC236}">
                <a16:creationId xmlns="" xmlns:a16="http://schemas.microsoft.com/office/drawing/2014/main" id="{1C2E6197-C365-CA59-15BD-3E5656A8599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333FD3F7-6A27-46C5-B629-D2BC7071B731}"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90</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2811189749"/>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219947D9-786C-83B9-0EB3-C3CC163A55F4}"/>
              </a:ext>
            </a:extLst>
          </p:cNvPr>
          <p:cNvSpPr>
            <a:spLocks noGrp="1" noChangeArrowheads="1"/>
          </p:cNvSpPr>
          <p:nvPr>
            <p:ph type="title"/>
          </p:nvPr>
        </p:nvSpPr>
        <p:spPr>
          <a:xfrm>
            <a:off x="263992" y="122238"/>
            <a:ext cx="11676993" cy="487363"/>
          </a:xfrm>
        </p:spPr>
        <p:txBody>
          <a:bodyPr/>
          <a:lstStyle/>
          <a:p>
            <a:pPr rtl="0" eaLnBrk="1" hangingPunct="1"/>
            <a:r>
              <a:rPr lang="en-US" altLang="en-US" dirty="0"/>
              <a:t>D. </a:t>
            </a:r>
            <a:r>
              <a:rPr lang="en-US" altLang="en-US" dirty="0" err="1"/>
              <a:t>Diferencias</a:t>
            </a:r>
            <a:r>
              <a:rPr lang="en-US" altLang="en-US" dirty="0"/>
              <a:t> entre </a:t>
            </a:r>
            <a:r>
              <a:rPr lang="en-US" altLang="en-US" dirty="0" err="1" smtClean="0"/>
              <a:t>los</a:t>
            </a:r>
            <a:r>
              <a:rPr lang="en-US" altLang="en-US" dirty="0" smtClean="0"/>
              <a:t> </a:t>
            </a:r>
            <a:r>
              <a:rPr lang="en-US" altLang="en-US" dirty="0" err="1" smtClean="0"/>
              <a:t>carácteres</a:t>
            </a:r>
            <a:r>
              <a:rPr lang="en-US" altLang="en-US" dirty="0" smtClean="0"/>
              <a:t> </a:t>
            </a:r>
            <a:r>
              <a:rPr lang="en-US" altLang="en-US" dirty="0" err="1"/>
              <a:t>masculinos</a:t>
            </a:r>
            <a:r>
              <a:rPr lang="en-US" altLang="en-US" dirty="0"/>
              <a:t> y </a:t>
            </a:r>
            <a:r>
              <a:rPr lang="en-US" altLang="en-US" dirty="0" err="1"/>
              <a:t>femeninos</a:t>
            </a:r>
            <a:endParaRPr lang="en-US" altLang="en-US" dirty="0"/>
          </a:p>
        </p:txBody>
      </p:sp>
      <p:sp>
        <p:nvSpPr>
          <p:cNvPr id="14339" name="TextBox 3">
            <a:extLst>
              <a:ext uri="{FF2B5EF4-FFF2-40B4-BE49-F238E27FC236}">
                <a16:creationId xmlns="" xmlns:a16="http://schemas.microsoft.com/office/drawing/2014/main" id="{10C47182-E112-9E74-D077-9B99A37D9B43}"/>
              </a:ext>
            </a:extLst>
          </p:cNvPr>
          <p:cNvSpPr txBox="1">
            <a:spLocks noChangeArrowheads="1"/>
          </p:cNvSpPr>
          <p:nvPr/>
        </p:nvSpPr>
        <p:spPr bwMode="auto">
          <a:xfrm>
            <a:off x="750094" y="838201"/>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800" u="sng" dirty="0">
                <a:solidFill>
                  <a:srgbClr val="FFCCFF"/>
                </a:solidFill>
                <a:latin typeface="Arial" panose="020B0604020202020204" pitchFamily="34" charset="0"/>
              </a:rPr>
              <a:t>Mujer</a:t>
            </a:r>
          </a:p>
        </p:txBody>
      </p:sp>
      <p:sp>
        <p:nvSpPr>
          <p:cNvPr id="72708" name="TextBox 6">
            <a:extLst>
              <a:ext uri="{FF2B5EF4-FFF2-40B4-BE49-F238E27FC236}">
                <a16:creationId xmlns="" xmlns:a16="http://schemas.microsoft.com/office/drawing/2014/main" id="{2266E11C-10B1-97AB-82AF-95E228CD5E80}"/>
              </a:ext>
            </a:extLst>
          </p:cNvPr>
          <p:cNvSpPr txBox="1">
            <a:spLocks noChangeArrowheads="1"/>
          </p:cNvSpPr>
          <p:nvPr/>
        </p:nvSpPr>
        <p:spPr bwMode="auto">
          <a:xfrm>
            <a:off x="599884" y="1295401"/>
            <a:ext cx="497139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Busca seguridad/cariño</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Valora la experiencia</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Quiere relaciones estables</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Da </a:t>
            </a:r>
            <a:r>
              <a:rPr lang="en-US" altLang="en-US" sz="2400" b="0" dirty="0" err="1">
                <a:solidFill>
                  <a:srgbClr val="FFCCFF"/>
                </a:solidFill>
                <a:latin typeface="Arial" panose="020B0604020202020204" pitchFamily="34" charset="0"/>
              </a:rPr>
              <a:t>más</a:t>
            </a:r>
            <a:r>
              <a:rPr lang="en-US" altLang="en-US" sz="2400" b="0" dirty="0">
                <a:solidFill>
                  <a:srgbClr val="FFCCFF"/>
                </a:solidFill>
                <a:latin typeface="Arial" panose="020B0604020202020204" pitchFamily="34" charset="0"/>
              </a:rPr>
              <a:t> peso a </a:t>
            </a:r>
            <a:r>
              <a:rPr lang="en-US" altLang="en-US" sz="2400" b="0" dirty="0" err="1">
                <a:solidFill>
                  <a:srgbClr val="FFCCFF"/>
                </a:solidFill>
                <a:latin typeface="Arial" panose="020B0604020202020204" pitchFamily="34" charset="0"/>
              </a:rPr>
              <a:t>los</a:t>
            </a:r>
            <a:r>
              <a:rPr lang="en-US" altLang="en-US" sz="2400" b="0"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sentimientos</a:t>
            </a:r>
            <a:r>
              <a:rPr lang="en-US" altLang="en-US" sz="2400" b="0" dirty="0">
                <a:solidFill>
                  <a:srgbClr val="FFCCFF"/>
                </a:solidFill>
                <a:latin typeface="Arial" panose="020B0604020202020204" pitchFamily="34" charset="0"/>
              </a:rPr>
              <a:t> </a:t>
            </a:r>
          </a:p>
          <a:p>
            <a:pPr fontAlgn="base">
              <a:lnSpc>
                <a:spcPct val="150000"/>
              </a:lnSpc>
              <a:spcBef>
                <a:spcPct val="0"/>
              </a:spcBef>
              <a:spcAft>
                <a:spcPct val="0"/>
              </a:spcAft>
              <a:buSzPct val="75000"/>
              <a:buFontTx/>
              <a:buAutoNum type="arabicPeriod"/>
              <a:defRPr/>
            </a:pPr>
            <a:r>
              <a:rPr lang="en-US" altLang="en-US" sz="2400" b="0" dirty="0" err="1">
                <a:solidFill>
                  <a:srgbClr val="FFCCFF"/>
                </a:solidFill>
                <a:latin typeface="Arial" panose="020B0604020202020204" pitchFamily="34" charset="0"/>
              </a:rPr>
              <a:t>Enfoque</a:t>
            </a:r>
            <a:r>
              <a:rPr lang="en-US" altLang="en-US" sz="2400" b="0" dirty="0">
                <a:solidFill>
                  <a:srgbClr val="FFCCFF"/>
                </a:solidFill>
                <a:latin typeface="Arial" panose="020B0604020202020204" pitchFamily="34" charset="0"/>
              </a:rPr>
              <a:t> paralelo y en espiral</a:t>
            </a:r>
          </a:p>
          <a:p>
            <a:pPr fontAlgn="base">
              <a:lnSpc>
                <a:spcPct val="150000"/>
              </a:lnSpc>
              <a:spcBef>
                <a:spcPct val="0"/>
              </a:spcBef>
              <a:spcAft>
                <a:spcPct val="0"/>
              </a:spcAft>
              <a:buSzPct val="75000"/>
              <a:buFontTx/>
              <a:buAutoNum type="arabicPeriod"/>
              <a:defRPr/>
            </a:pPr>
            <a:r>
              <a:rPr lang="en-US" altLang="en-US" sz="2400" b="0" dirty="0">
                <a:solidFill>
                  <a:srgbClr val="FFCCFF"/>
                </a:solidFill>
                <a:latin typeface="Arial" panose="020B0604020202020204" pitchFamily="34" charset="0"/>
              </a:rPr>
              <a:t>Se </a:t>
            </a:r>
            <a:r>
              <a:rPr lang="en-US" altLang="en-US" sz="2400" b="0" dirty="0" err="1">
                <a:solidFill>
                  <a:srgbClr val="FFCCFF"/>
                </a:solidFill>
                <a:latin typeface="Arial" panose="020B0604020202020204" pitchFamily="34" charset="0"/>
              </a:rPr>
              <a:t>centra</a:t>
            </a:r>
            <a:r>
              <a:rPr lang="en-US" altLang="en-US" sz="2400" b="0" dirty="0">
                <a:solidFill>
                  <a:srgbClr val="FFCCFF"/>
                </a:solidFill>
                <a:latin typeface="Arial" panose="020B0604020202020204" pitchFamily="34" charset="0"/>
              </a:rPr>
              <a:t> en los sentimientos</a:t>
            </a:r>
          </a:p>
          <a:p>
            <a:pPr fontAlgn="base">
              <a:lnSpc>
                <a:spcPct val="150000"/>
              </a:lnSpc>
              <a:spcBef>
                <a:spcPct val="0"/>
              </a:spcBef>
              <a:spcAft>
                <a:spcPct val="0"/>
              </a:spcAft>
              <a:buSzPct val="75000"/>
              <a:buFontTx/>
              <a:buAutoNum type="arabicPeriod"/>
              <a:defRPr/>
            </a:pPr>
            <a:r>
              <a:rPr lang="en-US" altLang="en-US" sz="2400" b="0" dirty="0" err="1">
                <a:solidFill>
                  <a:srgbClr val="FFCCFF"/>
                </a:solidFill>
                <a:latin typeface="Arial" panose="020B0604020202020204" pitchFamily="34" charset="0"/>
              </a:rPr>
              <a:t>Emociones</a:t>
            </a:r>
            <a:r>
              <a:rPr lang="en-US" altLang="en-US" sz="2400" b="0" dirty="0">
                <a:solidFill>
                  <a:srgbClr val="FFCCFF"/>
                </a:solidFill>
                <a:latin typeface="Arial" panose="020B0604020202020204" pitchFamily="34" charset="0"/>
              </a:rPr>
              <a:t> volátiles están bien</a:t>
            </a:r>
          </a:p>
          <a:p>
            <a:pPr fontAlgn="base">
              <a:lnSpc>
                <a:spcPct val="150000"/>
              </a:lnSpc>
              <a:spcBef>
                <a:spcPct val="0"/>
              </a:spcBef>
              <a:spcAft>
                <a:spcPct val="0"/>
              </a:spcAft>
              <a:buSzPct val="75000"/>
              <a:buFontTx/>
              <a:buAutoNum type="arabicPeriod"/>
              <a:defRPr/>
            </a:pPr>
            <a:r>
              <a:rPr lang="en-US" altLang="en-US" sz="2400" b="0" i="1" dirty="0" err="1">
                <a:solidFill>
                  <a:srgbClr val="FFCCFF"/>
                </a:solidFill>
                <a:latin typeface="Arial" panose="020B0604020202020204" pitchFamily="34" charset="0"/>
              </a:rPr>
              <a:t>Cómo</a:t>
            </a:r>
            <a:r>
              <a:rPr lang="en-US" altLang="en-US" sz="2400" b="0" i="1"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una</a:t>
            </a:r>
            <a:r>
              <a:rPr lang="en-US" altLang="en-US" sz="2400" b="0"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cosa</a:t>
            </a:r>
            <a:r>
              <a:rPr lang="en-US" altLang="en-US" sz="2400" b="0" i="1" dirty="0">
                <a:solidFill>
                  <a:srgbClr val="FFCCFF"/>
                </a:solidFill>
                <a:latin typeface="Arial" panose="020B0604020202020204" pitchFamily="34" charset="0"/>
              </a:rPr>
              <a:t> </a:t>
            </a:r>
            <a:r>
              <a:rPr lang="en-US" altLang="en-US" sz="2400" b="0" dirty="0">
                <a:solidFill>
                  <a:srgbClr val="FFCCFF"/>
                </a:solidFill>
                <a:latin typeface="Arial" panose="020B0604020202020204" pitchFamily="34" charset="0"/>
              </a:rPr>
              <a:t>se dice que </a:t>
            </a:r>
            <a:r>
              <a:rPr lang="en-US" altLang="en-US" sz="2400" b="0" dirty="0" err="1">
                <a:solidFill>
                  <a:srgbClr val="FFCCFF"/>
                </a:solidFill>
                <a:latin typeface="Arial" panose="020B0604020202020204" pitchFamily="34" charset="0"/>
              </a:rPr>
              <a:t>es</a:t>
            </a:r>
            <a:r>
              <a:rPr lang="en-US" altLang="en-US" sz="2400" b="0" dirty="0">
                <a:solidFill>
                  <a:srgbClr val="FFCCFF"/>
                </a:solidFill>
                <a:latin typeface="Arial" panose="020B0604020202020204" pitchFamily="34" charset="0"/>
              </a:rPr>
              <a:t> lo </a:t>
            </a:r>
            <a:r>
              <a:rPr lang="en-US" altLang="en-US" sz="2400" b="0" dirty="0" err="1">
                <a:solidFill>
                  <a:srgbClr val="FFCCFF"/>
                </a:solidFill>
                <a:latin typeface="Arial" panose="020B0604020202020204" pitchFamily="34" charset="0"/>
              </a:rPr>
              <a:t>más</a:t>
            </a:r>
            <a:r>
              <a:rPr lang="en-US" altLang="en-US" sz="2400" b="0" dirty="0">
                <a:solidFill>
                  <a:srgbClr val="FFCCFF"/>
                </a:solidFill>
                <a:latin typeface="Arial" panose="020B0604020202020204" pitchFamily="34" charset="0"/>
              </a:rPr>
              <a:t> </a:t>
            </a:r>
            <a:r>
              <a:rPr lang="en-US" altLang="en-US" sz="2400" b="0" dirty="0" err="1">
                <a:solidFill>
                  <a:srgbClr val="FFCCFF"/>
                </a:solidFill>
                <a:latin typeface="Arial" panose="020B0604020202020204" pitchFamily="34" charset="0"/>
              </a:rPr>
              <a:t>importante</a:t>
            </a:r>
            <a:endParaRPr lang="en-US" altLang="en-US" sz="2400" b="0" dirty="0">
              <a:solidFill>
                <a:srgbClr val="FFCCFF"/>
              </a:solidFill>
              <a:latin typeface="Arial" panose="020B0604020202020204" pitchFamily="34" charset="0"/>
            </a:endParaRPr>
          </a:p>
        </p:txBody>
      </p:sp>
      <p:sp>
        <p:nvSpPr>
          <p:cNvPr id="14341" name="TextBox 2">
            <a:extLst>
              <a:ext uri="{FF2B5EF4-FFF2-40B4-BE49-F238E27FC236}">
                <a16:creationId xmlns="" xmlns:a16="http://schemas.microsoft.com/office/drawing/2014/main" id="{C97827D6-5C33-C61F-1B78-CE4F2864EE81}"/>
              </a:ext>
            </a:extLst>
          </p:cNvPr>
          <p:cNvSpPr txBox="1">
            <a:spLocks noChangeArrowheads="1"/>
          </p:cNvSpPr>
          <p:nvPr/>
        </p:nvSpPr>
        <p:spPr bwMode="auto">
          <a:xfrm>
            <a:off x="6319044" y="838201"/>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800" u="sng" dirty="0">
                <a:solidFill>
                  <a:srgbClr val="99CCFF"/>
                </a:solidFill>
                <a:latin typeface="Arial" panose="020B0604020202020204" pitchFamily="34" charset="0"/>
              </a:rPr>
              <a:t>Hombre</a:t>
            </a:r>
          </a:p>
        </p:txBody>
      </p:sp>
      <p:sp>
        <p:nvSpPr>
          <p:cNvPr id="72710" name="TextBox 4">
            <a:extLst>
              <a:ext uri="{FF2B5EF4-FFF2-40B4-BE49-F238E27FC236}">
                <a16:creationId xmlns="" xmlns:a16="http://schemas.microsoft.com/office/drawing/2014/main" id="{5295E35C-55D4-394C-47D9-AFE96B8557D3}"/>
              </a:ext>
            </a:extLst>
          </p:cNvPr>
          <p:cNvSpPr txBox="1">
            <a:spLocks noChangeArrowheads="1"/>
          </p:cNvSpPr>
          <p:nvPr/>
        </p:nvSpPr>
        <p:spPr bwMode="auto">
          <a:xfrm>
            <a:off x="6096794" y="1295401"/>
            <a:ext cx="584419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Busca aprobación/respeto</a:t>
            </a:r>
          </a:p>
          <a:p>
            <a:pPr fontAlgn="base">
              <a:lnSpc>
                <a:spcPct val="150000"/>
              </a:lnSpc>
              <a:spcBef>
                <a:spcPct val="0"/>
              </a:spcBef>
              <a:spcAft>
                <a:spcPct val="0"/>
              </a:spcAft>
              <a:buSzPct val="75000"/>
              <a:buFontTx/>
              <a:buAutoNum type="arabicPeriod"/>
              <a:defRPr/>
            </a:pPr>
            <a:r>
              <a:rPr lang="en-US" altLang="en-US" sz="2400" b="0" dirty="0" err="1">
                <a:solidFill>
                  <a:srgbClr val="99CCFF"/>
                </a:solidFill>
                <a:latin typeface="Arial" panose="020B0604020202020204" pitchFamily="34" charset="0"/>
              </a:rPr>
              <a:t>Orientado</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hacia</a:t>
            </a:r>
            <a:r>
              <a:rPr lang="en-US" altLang="en-US" sz="2400" b="0" dirty="0">
                <a:solidFill>
                  <a:srgbClr val="99CCFF"/>
                </a:solidFill>
                <a:latin typeface="Arial" panose="020B0604020202020204" pitchFamily="34" charset="0"/>
              </a:rPr>
              <a:t> objetivos/logros</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Quiere controlar las cosas</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Prefiere la lógica (blanco/negro)</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Lineal: </a:t>
            </a:r>
            <a:r>
              <a:rPr lang="en-US" altLang="en-US" sz="2400" b="0" dirty="0" err="1">
                <a:solidFill>
                  <a:srgbClr val="99CCFF"/>
                </a:solidFill>
                <a:latin typeface="Arial" panose="020B0604020202020204" pitchFamily="34" charset="0"/>
              </a:rPr>
              <a:t>razona</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hacia</a:t>
            </a:r>
            <a:r>
              <a:rPr lang="en-US" altLang="en-US" sz="2400" b="0" dirty="0">
                <a:solidFill>
                  <a:srgbClr val="99CCFF"/>
                </a:solidFill>
                <a:latin typeface="Arial" panose="020B0604020202020204" pitchFamily="34" charset="0"/>
              </a:rPr>
              <a:t> el </a:t>
            </a:r>
            <a:r>
              <a:rPr lang="en-US" altLang="en-US" sz="2400" b="0" dirty="0" err="1">
                <a:solidFill>
                  <a:srgbClr val="99CCFF"/>
                </a:solidFill>
                <a:latin typeface="Arial" panose="020B0604020202020204" pitchFamily="34" charset="0"/>
              </a:rPr>
              <a:t>punto</a:t>
            </a:r>
            <a:r>
              <a:rPr lang="en-US" altLang="en-US" sz="2400" b="0" dirty="0">
                <a:solidFill>
                  <a:srgbClr val="99CCFF"/>
                </a:solidFill>
                <a:latin typeface="Arial" panose="020B0604020202020204" pitchFamily="34" charset="0"/>
              </a:rPr>
              <a:t> final</a:t>
            </a: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Se </a:t>
            </a:r>
            <a:r>
              <a:rPr lang="en-US" altLang="en-US" sz="2400" b="0" dirty="0" err="1">
                <a:solidFill>
                  <a:srgbClr val="99CCFF"/>
                </a:solidFill>
                <a:latin typeface="Arial" panose="020B0604020202020204" pitchFamily="34" charset="0"/>
              </a:rPr>
              <a:t>centra</a:t>
            </a:r>
            <a:r>
              <a:rPr lang="en-US" altLang="en-US" sz="2400" b="0" dirty="0">
                <a:solidFill>
                  <a:srgbClr val="99CCFF"/>
                </a:solidFill>
                <a:latin typeface="Arial" panose="020B0604020202020204" pitchFamily="34" charset="0"/>
              </a:rPr>
              <a:t> en </a:t>
            </a:r>
            <a:r>
              <a:rPr lang="en-US" altLang="en-US" sz="2400" b="0" dirty="0" err="1">
                <a:solidFill>
                  <a:srgbClr val="99CCFF"/>
                </a:solidFill>
                <a:latin typeface="Arial" panose="020B0604020202020204" pitchFamily="34" charset="0"/>
              </a:rPr>
              <a:t>eventos</a:t>
            </a:r>
            <a:r>
              <a:rPr lang="en-US" altLang="en-US" sz="2400" b="0" dirty="0">
                <a:solidFill>
                  <a:srgbClr val="99CCFF"/>
                </a:solidFill>
                <a:latin typeface="Arial" panose="020B0604020202020204" pitchFamily="34" charset="0"/>
              </a:rPr>
              <a:t>/</a:t>
            </a:r>
            <a:r>
              <a:rPr lang="en-US" altLang="en-US" sz="2400" b="0" dirty="0" err="1">
                <a:solidFill>
                  <a:srgbClr val="99CCFF"/>
                </a:solidFill>
                <a:latin typeface="Arial" panose="020B0604020202020204" pitchFamily="34" charset="0"/>
              </a:rPr>
              <a:t>hechos</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externos</a:t>
            </a:r>
            <a:endParaRPr lang="en-US" altLang="en-US" sz="2400" b="0" dirty="0">
              <a:solidFill>
                <a:srgbClr val="99CCFF"/>
              </a:solidFill>
              <a:latin typeface="Arial" panose="020B0604020202020204" pitchFamily="34" charset="0"/>
            </a:endParaRPr>
          </a:p>
          <a:p>
            <a:pPr fontAlgn="base">
              <a:lnSpc>
                <a:spcPct val="150000"/>
              </a:lnSpc>
              <a:spcBef>
                <a:spcPct val="0"/>
              </a:spcBef>
              <a:spcAft>
                <a:spcPct val="0"/>
              </a:spcAft>
              <a:buSzPct val="75000"/>
              <a:buFontTx/>
              <a:buAutoNum type="arabicPeriod"/>
              <a:defRPr/>
            </a:pPr>
            <a:r>
              <a:rPr lang="en-US" altLang="en-US" sz="2400" b="0" dirty="0">
                <a:solidFill>
                  <a:srgbClr val="99CCFF"/>
                </a:solidFill>
                <a:latin typeface="Arial" panose="020B0604020202020204" pitchFamily="34" charset="0"/>
              </a:rPr>
              <a:t>Admira el control emocional</a:t>
            </a:r>
          </a:p>
          <a:p>
            <a:pPr fontAlgn="base">
              <a:lnSpc>
                <a:spcPct val="150000"/>
              </a:lnSpc>
              <a:spcBef>
                <a:spcPct val="0"/>
              </a:spcBef>
              <a:spcAft>
                <a:spcPct val="0"/>
              </a:spcAft>
              <a:buSzPct val="75000"/>
              <a:buFontTx/>
              <a:buAutoNum type="arabicPeriod"/>
              <a:defRPr/>
            </a:pPr>
            <a:r>
              <a:rPr lang="en-US" altLang="en-US" sz="2400" b="0" i="1" dirty="0">
                <a:solidFill>
                  <a:srgbClr val="99CCFF"/>
                </a:solidFill>
                <a:latin typeface="Arial" panose="020B0604020202020204" pitchFamily="34" charset="0"/>
              </a:rPr>
              <a:t>Lo q</a:t>
            </a:r>
            <a:r>
              <a:rPr lang="en-US" altLang="en-US" sz="2400" b="0" i="1" dirty="0" err="1">
                <a:solidFill>
                  <a:srgbClr val="99CCFF"/>
                </a:solidFill>
                <a:latin typeface="Arial" panose="020B0604020202020204" pitchFamily="34" charset="0"/>
              </a:rPr>
              <a:t>ue</a:t>
            </a:r>
            <a:r>
              <a:rPr lang="en-US" altLang="en-US" sz="2400" b="0" i="1" dirty="0">
                <a:solidFill>
                  <a:srgbClr val="99CCFF"/>
                </a:solidFill>
                <a:latin typeface="Arial" panose="020B0604020202020204" pitchFamily="34" charset="0"/>
              </a:rPr>
              <a:t> </a:t>
            </a:r>
            <a:r>
              <a:rPr lang="en-US" altLang="en-US" sz="2400" b="0" dirty="0">
                <a:solidFill>
                  <a:srgbClr val="99CCFF"/>
                </a:solidFill>
                <a:latin typeface="Arial" panose="020B0604020202020204" pitchFamily="34" charset="0"/>
              </a:rPr>
              <a:t>se dice que </a:t>
            </a:r>
            <a:r>
              <a:rPr lang="en-US" altLang="en-US" sz="2400" b="0" dirty="0" err="1">
                <a:solidFill>
                  <a:srgbClr val="99CCFF"/>
                </a:solidFill>
                <a:latin typeface="Arial" panose="020B0604020202020204" pitchFamily="34" charset="0"/>
              </a:rPr>
              <a:t>es</a:t>
            </a:r>
            <a:r>
              <a:rPr lang="en-US" altLang="en-US" sz="2400" b="0" dirty="0">
                <a:solidFill>
                  <a:srgbClr val="99CCFF"/>
                </a:solidFill>
                <a:latin typeface="Arial" panose="020B0604020202020204" pitchFamily="34" charset="0"/>
              </a:rPr>
              <a:t> lo </a:t>
            </a:r>
            <a:r>
              <a:rPr lang="en-US" altLang="en-US" sz="2400" b="0" dirty="0" err="1">
                <a:solidFill>
                  <a:srgbClr val="99CCFF"/>
                </a:solidFill>
                <a:latin typeface="Arial" panose="020B0604020202020204" pitchFamily="34" charset="0"/>
              </a:rPr>
              <a:t>más</a:t>
            </a:r>
            <a:r>
              <a:rPr lang="en-US" altLang="en-US" sz="2400" b="0" dirty="0">
                <a:solidFill>
                  <a:srgbClr val="99CCFF"/>
                </a:solidFill>
                <a:latin typeface="Arial" panose="020B0604020202020204" pitchFamily="34" charset="0"/>
              </a:rPr>
              <a:t> </a:t>
            </a:r>
            <a:r>
              <a:rPr lang="en-US" altLang="en-US" sz="2400" b="0" dirty="0" err="1">
                <a:solidFill>
                  <a:srgbClr val="99CCFF"/>
                </a:solidFill>
                <a:latin typeface="Arial" panose="020B0604020202020204" pitchFamily="34" charset="0"/>
              </a:rPr>
              <a:t>importante</a:t>
            </a:r>
            <a:endParaRPr lang="en-US" altLang="en-US" sz="2400" b="0" dirty="0">
              <a:solidFill>
                <a:srgbClr val="99CCFF"/>
              </a:solidFill>
              <a:latin typeface="Arial" panose="020B0604020202020204" pitchFamily="34" charset="0"/>
            </a:endParaRPr>
          </a:p>
          <a:p>
            <a:pPr fontAlgn="base">
              <a:lnSpc>
                <a:spcPct val="150000"/>
              </a:lnSpc>
              <a:spcBef>
                <a:spcPct val="0"/>
              </a:spcBef>
              <a:spcAft>
                <a:spcPct val="0"/>
              </a:spcAft>
              <a:buFontTx/>
              <a:buAutoNum type="arabicPeriod"/>
              <a:defRPr/>
            </a:pPr>
            <a:endParaRPr lang="en-US" altLang="en-US" sz="2400" b="0" dirty="0">
              <a:solidFill>
                <a:srgbClr val="99CCFF"/>
              </a:solidFill>
              <a:latin typeface="Arial" panose="020B0604020202020204" pitchFamily="34" charset="0"/>
            </a:endParaRPr>
          </a:p>
        </p:txBody>
      </p:sp>
      <p:sp>
        <p:nvSpPr>
          <p:cNvPr id="14343" name="Slide Number Placeholder 4">
            <a:extLst>
              <a:ext uri="{FF2B5EF4-FFF2-40B4-BE49-F238E27FC236}">
                <a16:creationId xmlns="" xmlns:a16="http://schemas.microsoft.com/office/drawing/2014/main" id="{42B1ED29-FE2E-BF50-3F09-830B5D26A9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FAC3E38C-553D-4D1F-9844-D68E0091539A}"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91</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76730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71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271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270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7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2710">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2708">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2710">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2708">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72710">
                                            <p:txEl>
                                              <p:pRg st="6" end="6"/>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2708">
                                            <p:txEl>
                                              <p:pRg st="7" end="7"/>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727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 xmlns:a16="http://schemas.microsoft.com/office/drawing/2014/main" id="{BC71E55D-7CD3-EB3C-46C4-3748F094A2AE}"/>
              </a:ext>
            </a:extLst>
          </p:cNvPr>
          <p:cNvSpPr>
            <a:spLocks noGrp="1" noChangeArrowheads="1"/>
          </p:cNvSpPr>
          <p:nvPr>
            <p:ph type="title"/>
          </p:nvPr>
        </p:nvSpPr>
        <p:spPr/>
        <p:txBody>
          <a:bodyPr/>
          <a:lstStyle/>
          <a:p>
            <a:pPr rtl="0"/>
            <a:r>
              <a:rPr lang="en-US" altLang="en-US" dirty="0" err="1"/>
              <a:t>Tentaciones</a:t>
            </a:r>
            <a:r>
              <a:rPr lang="en-US" altLang="en-US" dirty="0"/>
              <a:t> </a:t>
            </a:r>
            <a:r>
              <a:rPr lang="en-US" altLang="en-US" dirty="0" err="1"/>
              <a:t>masculinas</a:t>
            </a:r>
            <a:r>
              <a:rPr lang="en-US" altLang="en-US" dirty="0"/>
              <a:t> </a:t>
            </a:r>
            <a:r>
              <a:rPr lang="en-US" altLang="en-US" dirty="0" err="1"/>
              <a:t>después</a:t>
            </a:r>
            <a:r>
              <a:rPr lang="en-US" altLang="en-US" dirty="0"/>
              <a:t> de la </a:t>
            </a:r>
            <a:r>
              <a:rPr lang="en-US" altLang="en-US" dirty="0" err="1"/>
              <a:t>caída</a:t>
            </a:r>
            <a:endParaRPr lang="en-US" altLang="en-US" dirty="0"/>
          </a:p>
        </p:txBody>
      </p:sp>
      <p:sp>
        <p:nvSpPr>
          <p:cNvPr id="36867" name="Content Placeholder 5">
            <a:extLst>
              <a:ext uri="{FF2B5EF4-FFF2-40B4-BE49-F238E27FC236}">
                <a16:creationId xmlns="" xmlns:a16="http://schemas.microsoft.com/office/drawing/2014/main" id="{8C6359DA-D58C-09DE-736D-A75197CC2A1F}"/>
              </a:ext>
            </a:extLst>
          </p:cNvPr>
          <p:cNvSpPr>
            <a:spLocks noGrp="1" noChangeArrowheads="1"/>
          </p:cNvSpPr>
          <p:nvPr>
            <p:ph sz="half" idx="1"/>
          </p:nvPr>
        </p:nvSpPr>
        <p:spPr>
          <a:xfrm>
            <a:off x="76994" y="609600"/>
            <a:ext cx="5867400" cy="6019800"/>
          </a:xfrm>
        </p:spPr>
        <p:txBody>
          <a:bodyPr/>
          <a:lstStyle/>
          <a:p>
            <a:pPr eaLnBrk="1" hangingPunct="1">
              <a:spcBef>
                <a:spcPts val="600"/>
              </a:spcBef>
              <a:buSzPct val="75000"/>
              <a:buFontTx/>
              <a:buAutoNum type="arabicPeriod"/>
              <a:defRPr/>
            </a:pPr>
            <a:r>
              <a:rPr lang="en-US" altLang="en-US" b="0" kern="1200" dirty="0" err="1">
                <a:solidFill>
                  <a:srgbClr val="99CCFF"/>
                </a:solidFill>
              </a:rPr>
              <a:t>Busca</a:t>
            </a:r>
            <a:r>
              <a:rPr lang="en-US" altLang="en-US" b="0" kern="1200" dirty="0">
                <a:solidFill>
                  <a:srgbClr val="99CCFF"/>
                </a:solidFill>
              </a:rPr>
              <a:t> </a:t>
            </a:r>
            <a:r>
              <a:rPr lang="en-US" altLang="en-US" b="0" kern="1200" dirty="0" err="1">
                <a:solidFill>
                  <a:srgbClr val="99CCFF"/>
                </a:solidFill>
              </a:rPr>
              <a:t>aprobación</a:t>
            </a:r>
            <a:r>
              <a:rPr lang="en-US" altLang="en-US" b="0" kern="1200" dirty="0">
                <a:solidFill>
                  <a:srgbClr val="99CCFF"/>
                </a:solidFill>
              </a:rPr>
              <a:t>/</a:t>
            </a:r>
            <a:r>
              <a:rPr lang="en-US" altLang="en-US" b="0" kern="1200" dirty="0" err="1">
                <a:solidFill>
                  <a:srgbClr val="99CCFF"/>
                </a:solidFill>
              </a:rPr>
              <a:t>respeto</a:t>
            </a:r>
            <a:endParaRPr lang="en-US" altLang="en-US" b="0" kern="1200" dirty="0">
              <a:solidFill>
                <a:srgbClr val="99CCFF"/>
              </a:solidFill>
            </a:endParaRPr>
          </a:p>
          <a:p>
            <a:pPr eaLnBrk="1" hangingPunct="1">
              <a:spcBef>
                <a:spcPts val="600"/>
              </a:spcBef>
              <a:buSzPct val="75000"/>
              <a:buFontTx/>
              <a:buAutoNum type="arabicPeriod"/>
              <a:defRPr/>
            </a:pPr>
            <a:r>
              <a:rPr lang="en-US" altLang="en-US" b="0" kern="1200" dirty="0" err="1">
                <a:solidFill>
                  <a:srgbClr val="99CCFF"/>
                </a:solidFill>
              </a:rPr>
              <a:t>Orientado</a:t>
            </a:r>
            <a:r>
              <a:rPr lang="en-US" altLang="en-US" b="0" kern="1200" dirty="0">
                <a:solidFill>
                  <a:srgbClr val="99CCFF"/>
                </a:solidFill>
              </a:rPr>
              <a:t> </a:t>
            </a:r>
            <a:r>
              <a:rPr lang="en-US" altLang="en-US" b="0" kern="1200" dirty="0" err="1">
                <a:solidFill>
                  <a:srgbClr val="99CCFF"/>
                </a:solidFill>
              </a:rPr>
              <a:t>hacia</a:t>
            </a:r>
            <a:r>
              <a:rPr lang="en-US" altLang="en-US" b="0" kern="1200" dirty="0">
                <a:solidFill>
                  <a:srgbClr val="99CCFF"/>
                </a:solidFill>
              </a:rPr>
              <a:t> </a:t>
            </a:r>
            <a:r>
              <a:rPr lang="en-US" altLang="en-US" b="0" kern="1200" dirty="0" err="1">
                <a:solidFill>
                  <a:srgbClr val="99CCFF"/>
                </a:solidFill>
              </a:rPr>
              <a:t>objetivos</a:t>
            </a:r>
            <a:r>
              <a:rPr lang="en-US" altLang="en-US" b="0" kern="1200" dirty="0" smtClean="0">
                <a:solidFill>
                  <a:srgbClr val="99CCFF"/>
                </a:solidFill>
              </a:rPr>
              <a:t>/</a:t>
            </a:r>
            <a:br>
              <a:rPr lang="en-US" altLang="en-US" b="0" kern="1200" dirty="0" smtClean="0">
                <a:solidFill>
                  <a:srgbClr val="99CCFF"/>
                </a:solidFill>
              </a:rPr>
            </a:br>
            <a:r>
              <a:rPr lang="en-US" altLang="en-US" b="0" kern="1200" dirty="0" err="1" smtClean="0">
                <a:solidFill>
                  <a:srgbClr val="99CCFF"/>
                </a:solidFill>
              </a:rPr>
              <a:t>logros</a:t>
            </a:r>
            <a:endParaRPr lang="en-US" altLang="en-US" b="0" kern="1200" dirty="0">
              <a:solidFill>
                <a:srgbClr val="99CCFF"/>
              </a:solidFill>
            </a:endParaRPr>
          </a:p>
          <a:p>
            <a:pPr eaLnBrk="1" hangingPunct="1">
              <a:spcBef>
                <a:spcPts val="600"/>
              </a:spcBef>
              <a:buSzPct val="75000"/>
              <a:buFontTx/>
              <a:buAutoNum type="arabicPeriod"/>
              <a:defRPr/>
            </a:pPr>
            <a:r>
              <a:rPr lang="en-US" altLang="en-US" b="0" kern="1200" dirty="0" err="1">
                <a:solidFill>
                  <a:srgbClr val="99CCFF"/>
                </a:solidFill>
              </a:rPr>
              <a:t>Quiere</a:t>
            </a:r>
            <a:r>
              <a:rPr lang="en-US" altLang="en-US" b="0" kern="1200" dirty="0">
                <a:solidFill>
                  <a:srgbClr val="99CCFF"/>
                </a:solidFill>
              </a:rPr>
              <a:t> </a:t>
            </a:r>
            <a:r>
              <a:rPr lang="en-US" altLang="en-US" b="0" kern="1200" dirty="0" err="1">
                <a:solidFill>
                  <a:srgbClr val="99CCFF"/>
                </a:solidFill>
              </a:rPr>
              <a:t>controlar</a:t>
            </a:r>
            <a:r>
              <a:rPr lang="en-US" altLang="en-US" b="0" kern="1200" dirty="0">
                <a:solidFill>
                  <a:srgbClr val="99CCFF"/>
                </a:solidFill>
              </a:rPr>
              <a:t> las </a:t>
            </a:r>
            <a:r>
              <a:rPr lang="en-US" altLang="en-US" b="0" kern="1200" dirty="0" err="1">
                <a:solidFill>
                  <a:srgbClr val="99CCFF"/>
                </a:solidFill>
              </a:rPr>
              <a:t>cosas</a:t>
            </a:r>
            <a:endParaRPr lang="en-US" altLang="en-US" b="0" kern="1200" dirty="0">
              <a:solidFill>
                <a:srgbClr val="99CCFF"/>
              </a:solidFill>
            </a:endParaRPr>
          </a:p>
          <a:p>
            <a:pPr eaLnBrk="1" hangingPunct="1">
              <a:spcBef>
                <a:spcPts val="600"/>
              </a:spcBef>
              <a:buSzPct val="75000"/>
              <a:buFontTx/>
              <a:buAutoNum type="arabicPeriod"/>
              <a:defRPr/>
            </a:pPr>
            <a:r>
              <a:rPr lang="en-US" altLang="en-US" b="0" kern="1200" dirty="0" err="1">
                <a:solidFill>
                  <a:srgbClr val="99CCFF"/>
                </a:solidFill>
              </a:rPr>
              <a:t>Prefiere</a:t>
            </a:r>
            <a:r>
              <a:rPr lang="en-US" altLang="en-US" b="0" kern="1200" dirty="0">
                <a:solidFill>
                  <a:srgbClr val="99CCFF"/>
                </a:solidFill>
              </a:rPr>
              <a:t> la </a:t>
            </a:r>
            <a:r>
              <a:rPr lang="en-US" altLang="en-US" b="0" kern="1200" dirty="0" err="1">
                <a:solidFill>
                  <a:srgbClr val="99CCFF"/>
                </a:solidFill>
              </a:rPr>
              <a:t>lógica</a:t>
            </a:r>
            <a:r>
              <a:rPr lang="en-US" altLang="en-US" b="0" kern="1200" dirty="0">
                <a:solidFill>
                  <a:srgbClr val="99CCFF"/>
                </a:solidFill>
              </a:rPr>
              <a:t> (</a:t>
            </a:r>
            <a:r>
              <a:rPr lang="en-US" altLang="en-US" b="0" kern="1200" dirty="0" err="1">
                <a:solidFill>
                  <a:srgbClr val="99CCFF"/>
                </a:solidFill>
              </a:rPr>
              <a:t>blanco</a:t>
            </a:r>
            <a:r>
              <a:rPr lang="en-US" altLang="en-US" b="0" kern="1200" dirty="0">
                <a:solidFill>
                  <a:srgbClr val="99CCFF"/>
                </a:solidFill>
              </a:rPr>
              <a:t>/negro)</a:t>
            </a:r>
          </a:p>
          <a:p>
            <a:pPr eaLnBrk="1" hangingPunct="1">
              <a:spcBef>
                <a:spcPts val="600"/>
              </a:spcBef>
              <a:buSzPct val="75000"/>
              <a:buFontTx/>
              <a:buAutoNum type="arabicPeriod"/>
              <a:defRPr/>
            </a:pPr>
            <a:r>
              <a:rPr lang="en-US" altLang="en-US" b="0" kern="1200" dirty="0">
                <a:solidFill>
                  <a:srgbClr val="99CCFF"/>
                </a:solidFill>
              </a:rPr>
              <a:t>Lineal: </a:t>
            </a:r>
            <a:r>
              <a:rPr lang="en-US" altLang="en-US" b="0" kern="1200" dirty="0" err="1">
                <a:solidFill>
                  <a:srgbClr val="99CCFF"/>
                </a:solidFill>
              </a:rPr>
              <a:t>razona</a:t>
            </a:r>
            <a:r>
              <a:rPr lang="en-US" altLang="en-US" b="0" kern="1200" dirty="0">
                <a:solidFill>
                  <a:srgbClr val="99CCFF"/>
                </a:solidFill>
              </a:rPr>
              <a:t> </a:t>
            </a:r>
            <a:r>
              <a:rPr lang="en-US" altLang="en-US" b="0" kern="1200" dirty="0" err="1">
                <a:solidFill>
                  <a:srgbClr val="99CCFF"/>
                </a:solidFill>
              </a:rPr>
              <a:t>hacia</a:t>
            </a:r>
            <a:r>
              <a:rPr lang="en-US" altLang="en-US" b="0" kern="1200" dirty="0">
                <a:solidFill>
                  <a:srgbClr val="99CCFF"/>
                </a:solidFill>
              </a:rPr>
              <a:t> el </a:t>
            </a:r>
            <a:r>
              <a:rPr lang="en-US" altLang="en-US" b="0" kern="1200" dirty="0" err="1">
                <a:solidFill>
                  <a:srgbClr val="99CCFF"/>
                </a:solidFill>
              </a:rPr>
              <a:t>punto</a:t>
            </a:r>
            <a:r>
              <a:rPr lang="en-US" altLang="en-US" b="0" kern="1200" dirty="0">
                <a:solidFill>
                  <a:srgbClr val="99CCFF"/>
                </a:solidFill>
              </a:rPr>
              <a:t> </a:t>
            </a:r>
            <a:r>
              <a:rPr lang="en-US" altLang="en-US" b="0" kern="1200" dirty="0" smtClean="0">
                <a:solidFill>
                  <a:srgbClr val="99CCFF"/>
                </a:solidFill>
              </a:rPr>
              <a:t>final</a:t>
            </a:r>
          </a:p>
          <a:p>
            <a:pPr eaLnBrk="1" hangingPunct="1">
              <a:spcBef>
                <a:spcPts val="600"/>
              </a:spcBef>
              <a:buSzPct val="75000"/>
              <a:buFontTx/>
              <a:buAutoNum type="arabicPeriod"/>
              <a:defRPr/>
            </a:pPr>
            <a:endParaRPr lang="en-US" altLang="en-US" b="0" kern="1200" dirty="0">
              <a:solidFill>
                <a:srgbClr val="99CCFF"/>
              </a:solidFill>
            </a:endParaRPr>
          </a:p>
          <a:p>
            <a:pPr eaLnBrk="1" hangingPunct="1">
              <a:spcBef>
                <a:spcPts val="600"/>
              </a:spcBef>
              <a:buSzPct val="75000"/>
              <a:buFontTx/>
              <a:buAutoNum type="arabicPeriod"/>
              <a:defRPr/>
            </a:pPr>
            <a:r>
              <a:rPr lang="en-US" altLang="en-US" b="0" kern="1200" dirty="0">
                <a:solidFill>
                  <a:srgbClr val="99CCFF"/>
                </a:solidFill>
              </a:rPr>
              <a:t>Se </a:t>
            </a:r>
            <a:r>
              <a:rPr lang="en-US" altLang="en-US" b="0" kern="1200" dirty="0" err="1">
                <a:solidFill>
                  <a:srgbClr val="99CCFF"/>
                </a:solidFill>
              </a:rPr>
              <a:t>centra</a:t>
            </a:r>
            <a:r>
              <a:rPr lang="en-US" altLang="en-US" b="0" kern="1200" dirty="0">
                <a:solidFill>
                  <a:srgbClr val="99CCFF"/>
                </a:solidFill>
              </a:rPr>
              <a:t> </a:t>
            </a:r>
            <a:r>
              <a:rPr lang="en-US" altLang="en-US" b="0" kern="1200" dirty="0" err="1">
                <a:solidFill>
                  <a:srgbClr val="99CCFF"/>
                </a:solidFill>
              </a:rPr>
              <a:t>en</a:t>
            </a:r>
            <a:r>
              <a:rPr lang="en-US" altLang="en-US" b="0" kern="1200" dirty="0">
                <a:solidFill>
                  <a:srgbClr val="99CCFF"/>
                </a:solidFill>
              </a:rPr>
              <a:t> </a:t>
            </a:r>
            <a:r>
              <a:rPr lang="en-US" altLang="en-US" b="0" kern="1200" dirty="0" err="1">
                <a:solidFill>
                  <a:srgbClr val="99CCFF"/>
                </a:solidFill>
              </a:rPr>
              <a:t>eventos</a:t>
            </a:r>
            <a:r>
              <a:rPr lang="en-US" altLang="en-US" b="0" kern="1200" dirty="0">
                <a:solidFill>
                  <a:srgbClr val="99CCFF"/>
                </a:solidFill>
              </a:rPr>
              <a:t>/</a:t>
            </a:r>
            <a:r>
              <a:rPr lang="en-US" altLang="en-US" b="0" kern="1200" dirty="0" err="1">
                <a:solidFill>
                  <a:srgbClr val="99CCFF"/>
                </a:solidFill>
              </a:rPr>
              <a:t>hechos</a:t>
            </a:r>
            <a:r>
              <a:rPr lang="en-US" altLang="en-US" b="0" kern="1200" dirty="0">
                <a:solidFill>
                  <a:srgbClr val="99CCFF"/>
                </a:solidFill>
              </a:rPr>
              <a:t> </a:t>
            </a:r>
            <a:r>
              <a:rPr lang="en-US" altLang="en-US" b="0" kern="1200" dirty="0" err="1" smtClean="0">
                <a:solidFill>
                  <a:srgbClr val="99CCFF"/>
                </a:solidFill>
              </a:rPr>
              <a:t>externos</a:t>
            </a:r>
            <a:endParaRPr lang="en-US" altLang="en-US" b="0" kern="1200" dirty="0" smtClean="0">
              <a:solidFill>
                <a:srgbClr val="99CCFF"/>
              </a:solidFill>
            </a:endParaRPr>
          </a:p>
          <a:p>
            <a:pPr eaLnBrk="1" hangingPunct="1">
              <a:spcBef>
                <a:spcPts val="600"/>
              </a:spcBef>
              <a:buSzPct val="75000"/>
              <a:buFontTx/>
              <a:buAutoNum type="arabicPeriod"/>
              <a:defRPr/>
            </a:pPr>
            <a:r>
              <a:rPr lang="en-US" altLang="en-US" b="0" kern="1200" dirty="0" err="1" smtClean="0">
                <a:solidFill>
                  <a:srgbClr val="99CCFF"/>
                </a:solidFill>
              </a:rPr>
              <a:t>Admira</a:t>
            </a:r>
            <a:r>
              <a:rPr lang="en-US" altLang="en-US" b="0" kern="1200" dirty="0" smtClean="0">
                <a:solidFill>
                  <a:srgbClr val="99CCFF"/>
                </a:solidFill>
              </a:rPr>
              <a:t> </a:t>
            </a:r>
            <a:r>
              <a:rPr lang="en-US" altLang="en-US" b="0" kern="1200" dirty="0">
                <a:solidFill>
                  <a:srgbClr val="99CCFF"/>
                </a:solidFill>
              </a:rPr>
              <a:t>el control </a:t>
            </a:r>
            <a:r>
              <a:rPr lang="en-US" altLang="en-US" b="0" kern="1200" dirty="0" err="1" smtClean="0">
                <a:solidFill>
                  <a:srgbClr val="99CCFF"/>
                </a:solidFill>
              </a:rPr>
              <a:t>emocional</a:t>
            </a:r>
            <a:r>
              <a:rPr lang="en-US" altLang="en-US" b="0" kern="1200" dirty="0" smtClean="0">
                <a:solidFill>
                  <a:srgbClr val="99CCFF"/>
                </a:solidFill>
              </a:rPr>
              <a:t/>
            </a:r>
            <a:br>
              <a:rPr lang="en-US" altLang="en-US" b="0" kern="1200" dirty="0" smtClean="0">
                <a:solidFill>
                  <a:srgbClr val="99CCFF"/>
                </a:solidFill>
              </a:rPr>
            </a:br>
            <a:endParaRPr lang="en-US" altLang="en-US" b="0" kern="1200" dirty="0" smtClean="0">
              <a:solidFill>
                <a:srgbClr val="99CCFF"/>
              </a:solidFill>
            </a:endParaRPr>
          </a:p>
          <a:p>
            <a:pPr eaLnBrk="1" hangingPunct="1">
              <a:spcBef>
                <a:spcPts val="600"/>
              </a:spcBef>
              <a:buSzPct val="75000"/>
              <a:buFontTx/>
              <a:buAutoNum type="arabicPeriod"/>
              <a:defRPr/>
            </a:pPr>
            <a:r>
              <a:rPr lang="en-US" altLang="en-US" b="0" i="1" dirty="0" smtClean="0">
                <a:solidFill>
                  <a:srgbClr val="99CCFF"/>
                </a:solidFill>
              </a:rPr>
              <a:t>Lo </a:t>
            </a:r>
            <a:r>
              <a:rPr lang="en-US" altLang="en-US" b="0" i="1" dirty="0">
                <a:solidFill>
                  <a:srgbClr val="99CCFF"/>
                </a:solidFill>
              </a:rPr>
              <a:t>q</a:t>
            </a:r>
            <a:r>
              <a:rPr lang="en-US" altLang="en-US" b="0" i="1" kern="1200" dirty="0">
                <a:solidFill>
                  <a:srgbClr val="99CCFF"/>
                </a:solidFill>
              </a:rPr>
              <a:t>ue </a:t>
            </a:r>
            <a:r>
              <a:rPr lang="en-US" altLang="en-US" b="0" kern="1200" dirty="0">
                <a:solidFill>
                  <a:srgbClr val="99CCFF"/>
                </a:solidFill>
              </a:rPr>
              <a:t>se dice que </a:t>
            </a:r>
            <a:r>
              <a:rPr lang="en-US" altLang="en-US" b="0" kern="1200" dirty="0" err="1">
                <a:solidFill>
                  <a:srgbClr val="99CCFF"/>
                </a:solidFill>
              </a:rPr>
              <a:t>es</a:t>
            </a:r>
            <a:r>
              <a:rPr lang="en-US" altLang="en-US" b="0" kern="1200" dirty="0">
                <a:solidFill>
                  <a:srgbClr val="99CCFF"/>
                </a:solidFill>
              </a:rPr>
              <a:t> lo </a:t>
            </a:r>
            <a:r>
              <a:rPr lang="en-US" altLang="en-US" b="0" kern="1200" dirty="0" err="1">
                <a:solidFill>
                  <a:srgbClr val="99CCFF"/>
                </a:solidFill>
              </a:rPr>
              <a:t>más</a:t>
            </a:r>
            <a:r>
              <a:rPr lang="en-US" altLang="en-US" b="0" kern="1200" dirty="0">
                <a:solidFill>
                  <a:srgbClr val="99CCFF"/>
                </a:solidFill>
              </a:rPr>
              <a:t> </a:t>
            </a:r>
            <a:r>
              <a:rPr lang="en-US" altLang="en-US" b="0" kern="1200" dirty="0" err="1">
                <a:solidFill>
                  <a:srgbClr val="99CCFF"/>
                </a:solidFill>
              </a:rPr>
              <a:t>importante</a:t>
            </a:r>
            <a:endParaRPr lang="en-US" altLang="en-US" b="0" kern="1200" dirty="0">
              <a:solidFill>
                <a:srgbClr val="99CCFF"/>
              </a:solidFill>
            </a:endParaRPr>
          </a:p>
        </p:txBody>
      </p:sp>
      <p:sp>
        <p:nvSpPr>
          <p:cNvPr id="7" name="Content Placeholder 6">
            <a:extLst>
              <a:ext uri="{FF2B5EF4-FFF2-40B4-BE49-F238E27FC236}">
                <a16:creationId xmlns="" xmlns:a16="http://schemas.microsoft.com/office/drawing/2014/main" id="{C0F3E91C-8162-E9AA-58EB-F945B03E63CF}"/>
              </a:ext>
            </a:extLst>
          </p:cNvPr>
          <p:cNvSpPr>
            <a:spLocks noGrp="1" noChangeArrowheads="1"/>
          </p:cNvSpPr>
          <p:nvPr>
            <p:ph sz="half" idx="2"/>
          </p:nvPr>
        </p:nvSpPr>
        <p:spPr>
          <a:xfrm>
            <a:off x="5944394" y="609600"/>
            <a:ext cx="5595938" cy="5181600"/>
          </a:xfrm>
        </p:spPr>
        <p:txBody>
          <a:bodyPr/>
          <a:lstStyle/>
          <a:p>
            <a:pPr marL="228600" indent="-228600">
              <a:spcBef>
                <a:spcPct val="0"/>
              </a:spcBef>
              <a:spcAft>
                <a:spcPts val="600"/>
              </a:spcAft>
            </a:pPr>
            <a:r>
              <a:rPr lang="en-US" altLang="en-US" dirty="0" err="1">
                <a:solidFill>
                  <a:srgbClr val="FFFF00"/>
                </a:solidFill>
              </a:rPr>
              <a:t>Orgulloso</a:t>
            </a:r>
            <a:r>
              <a:rPr lang="en-US" altLang="en-US" dirty="0">
                <a:solidFill>
                  <a:srgbClr val="FFFF00"/>
                </a:solidFill>
              </a:rPr>
              <a:t>; </a:t>
            </a:r>
            <a:r>
              <a:rPr lang="en-US" altLang="en-US" dirty="0" err="1" smtClean="0">
                <a:solidFill>
                  <a:srgbClr val="FFFF00"/>
                </a:solidFill>
              </a:rPr>
              <a:t>exige</a:t>
            </a:r>
            <a:r>
              <a:rPr lang="en-US" altLang="en-US" dirty="0" smtClean="0">
                <a:solidFill>
                  <a:srgbClr val="FFFF00"/>
                </a:solidFill>
              </a:rPr>
              <a:t> </a:t>
            </a:r>
            <a:r>
              <a:rPr lang="en-US" altLang="en-US" dirty="0" err="1" smtClean="0">
                <a:solidFill>
                  <a:srgbClr val="FFFF00"/>
                </a:solidFill>
              </a:rPr>
              <a:t>respeto</a:t>
            </a:r>
            <a:endParaRPr lang="en-US" altLang="en-US" dirty="0">
              <a:solidFill>
                <a:srgbClr val="FFFF00"/>
              </a:solidFill>
            </a:endParaRPr>
          </a:p>
          <a:p>
            <a:pPr marL="228600" indent="-228600">
              <a:spcBef>
                <a:spcPct val="0"/>
              </a:spcBef>
              <a:spcAft>
                <a:spcPts val="600"/>
              </a:spcAft>
            </a:pPr>
            <a:r>
              <a:rPr lang="en-US" altLang="en-US" dirty="0" err="1">
                <a:solidFill>
                  <a:srgbClr val="FFFF00"/>
                </a:solidFill>
              </a:rPr>
              <a:t>Ganar</a:t>
            </a:r>
            <a:r>
              <a:rPr lang="en-US" altLang="en-US" dirty="0">
                <a:solidFill>
                  <a:srgbClr val="FFFF00"/>
                </a:solidFill>
              </a:rPr>
              <a:t> </a:t>
            </a:r>
            <a:r>
              <a:rPr lang="en-US" altLang="en-US" dirty="0" err="1">
                <a:solidFill>
                  <a:srgbClr val="FFFF00"/>
                </a:solidFill>
              </a:rPr>
              <a:t>es</a:t>
            </a:r>
            <a:r>
              <a:rPr lang="en-US" altLang="en-US" dirty="0">
                <a:solidFill>
                  <a:srgbClr val="FFFF00"/>
                </a:solidFill>
              </a:rPr>
              <a:t> </a:t>
            </a:r>
            <a:r>
              <a:rPr lang="en-US" altLang="en-US" dirty="0" smtClean="0">
                <a:solidFill>
                  <a:srgbClr val="FFFF00"/>
                </a:solidFill>
              </a:rPr>
              <a:t>lo </a:t>
            </a:r>
            <a:r>
              <a:rPr lang="en-US" altLang="en-US" dirty="0" err="1" smtClean="0">
                <a:solidFill>
                  <a:srgbClr val="FFFF00"/>
                </a:solidFill>
              </a:rPr>
              <a:t>más</a:t>
            </a:r>
            <a:r>
              <a:rPr lang="en-US" altLang="en-US" dirty="0" smtClean="0">
                <a:solidFill>
                  <a:srgbClr val="FFFF00"/>
                </a:solidFill>
              </a:rPr>
              <a:t> </a:t>
            </a:r>
            <a:r>
              <a:rPr lang="en-US" altLang="en-US" dirty="0" err="1" smtClean="0">
                <a:solidFill>
                  <a:srgbClr val="FFFF00"/>
                </a:solidFill>
              </a:rPr>
              <a:t>importante</a:t>
            </a:r>
            <a:r>
              <a:rPr lang="en-US" altLang="en-US" dirty="0" smtClean="0">
                <a:solidFill>
                  <a:srgbClr val="FFFF00"/>
                </a:solidFill>
              </a:rPr>
              <a:t>;</a:t>
            </a:r>
            <a:r>
              <a:rPr lang="en-US" altLang="en-US" dirty="0">
                <a:solidFill>
                  <a:srgbClr val="FFFF00"/>
                </a:solidFill>
              </a:rPr>
              <a:t/>
            </a:r>
            <a:br>
              <a:rPr lang="en-US" altLang="en-US" dirty="0">
                <a:solidFill>
                  <a:srgbClr val="FFFF00"/>
                </a:solidFill>
              </a:rPr>
            </a:br>
            <a:r>
              <a:rPr lang="en-US" altLang="en-US" dirty="0" err="1" smtClean="0">
                <a:solidFill>
                  <a:srgbClr val="FFFF00"/>
                </a:solidFill>
              </a:rPr>
              <a:t>menosprecia</a:t>
            </a:r>
            <a:r>
              <a:rPr lang="en-US" altLang="en-US" dirty="0" smtClean="0">
                <a:solidFill>
                  <a:srgbClr val="FFFF00"/>
                </a:solidFill>
              </a:rPr>
              <a:t> a </a:t>
            </a:r>
            <a:r>
              <a:rPr lang="en-US" altLang="en-US" dirty="0" err="1">
                <a:solidFill>
                  <a:srgbClr val="FFFF00"/>
                </a:solidFill>
              </a:rPr>
              <a:t>los</a:t>
            </a:r>
            <a:r>
              <a:rPr lang="en-US" altLang="en-US" dirty="0">
                <a:solidFill>
                  <a:srgbClr val="FFFF00"/>
                </a:solidFill>
              </a:rPr>
              <a:t> </a:t>
            </a:r>
            <a:r>
              <a:rPr lang="en-US" altLang="en-US" dirty="0" err="1">
                <a:solidFill>
                  <a:srgbClr val="FFFF00"/>
                </a:solidFill>
              </a:rPr>
              <a:t>perdedores</a:t>
            </a:r>
            <a:endParaRPr lang="en-US" altLang="en-US" dirty="0">
              <a:solidFill>
                <a:srgbClr val="FFFF00"/>
              </a:solidFill>
            </a:endParaRPr>
          </a:p>
          <a:p>
            <a:pPr marL="228600" indent="-228600">
              <a:spcBef>
                <a:spcPct val="0"/>
              </a:spcBef>
              <a:spcAft>
                <a:spcPts val="600"/>
              </a:spcAft>
            </a:pPr>
            <a:r>
              <a:rPr lang="en-US" altLang="en-US" dirty="0" err="1">
                <a:solidFill>
                  <a:srgbClr val="FFFF00"/>
                </a:solidFill>
              </a:rPr>
              <a:t>Quiere</a:t>
            </a:r>
            <a:r>
              <a:rPr lang="en-US" altLang="en-US" dirty="0">
                <a:solidFill>
                  <a:srgbClr val="FFFF00"/>
                </a:solidFill>
              </a:rPr>
              <a:t> </a:t>
            </a:r>
            <a:r>
              <a:rPr lang="en-US" altLang="en-US" dirty="0" err="1">
                <a:solidFill>
                  <a:srgbClr val="FFFF00"/>
                </a:solidFill>
              </a:rPr>
              <a:t>dominar</a:t>
            </a:r>
            <a:r>
              <a:rPr lang="en-US" altLang="en-US" dirty="0">
                <a:solidFill>
                  <a:srgbClr val="FFFF00"/>
                </a:solidFill>
              </a:rPr>
              <a:t>/</a:t>
            </a:r>
            <a:r>
              <a:rPr lang="en-US" altLang="en-US" dirty="0" err="1">
                <a:solidFill>
                  <a:srgbClr val="FFFF00"/>
                </a:solidFill>
              </a:rPr>
              <a:t>buscar</a:t>
            </a:r>
            <a:r>
              <a:rPr lang="en-US" altLang="en-US" dirty="0">
                <a:solidFill>
                  <a:srgbClr val="FFFF00"/>
                </a:solidFill>
              </a:rPr>
              <a:t> </a:t>
            </a:r>
            <a:r>
              <a:rPr lang="en-US" altLang="en-US" dirty="0" smtClean="0">
                <a:solidFill>
                  <a:srgbClr val="FFFF00"/>
                </a:solidFill>
              </a:rPr>
              <a:t>lo </a:t>
            </a:r>
            <a:r>
              <a:rPr lang="en-US" altLang="en-US" dirty="0" err="1" smtClean="0">
                <a:solidFill>
                  <a:srgbClr val="FFFF00"/>
                </a:solidFill>
              </a:rPr>
              <a:t>suyo</a:t>
            </a:r>
            <a:endParaRPr lang="en-US" altLang="en-US" dirty="0">
              <a:solidFill>
                <a:srgbClr val="FFFF00"/>
              </a:solidFill>
            </a:endParaRPr>
          </a:p>
          <a:p>
            <a:pPr marL="228600" indent="-228600">
              <a:spcBef>
                <a:spcPct val="0"/>
              </a:spcBef>
              <a:spcAft>
                <a:spcPts val="600"/>
              </a:spcAft>
            </a:pPr>
            <a:r>
              <a:rPr lang="en-US" altLang="en-US" dirty="0" err="1">
                <a:solidFill>
                  <a:srgbClr val="FFFF00"/>
                </a:solidFill>
              </a:rPr>
              <a:t>Siempre</a:t>
            </a:r>
            <a:r>
              <a:rPr lang="en-US" altLang="en-US" dirty="0">
                <a:solidFill>
                  <a:srgbClr val="FFFF00"/>
                </a:solidFill>
              </a:rPr>
              <a:t> </a:t>
            </a:r>
            <a:r>
              <a:rPr lang="en-US" altLang="en-US" dirty="0" err="1">
                <a:solidFill>
                  <a:srgbClr val="FFFF00"/>
                </a:solidFill>
              </a:rPr>
              <a:t>quiere</a:t>
            </a:r>
            <a:r>
              <a:rPr lang="en-US" altLang="en-US" dirty="0">
                <a:solidFill>
                  <a:srgbClr val="FFFF00"/>
                </a:solidFill>
              </a:rPr>
              <a:t> "</a:t>
            </a:r>
            <a:r>
              <a:rPr lang="en-US" altLang="en-US" dirty="0" err="1">
                <a:solidFill>
                  <a:srgbClr val="FFFF00"/>
                </a:solidFill>
              </a:rPr>
              <a:t>tener</a:t>
            </a:r>
            <a:r>
              <a:rPr lang="en-US" altLang="en-US" dirty="0">
                <a:solidFill>
                  <a:srgbClr val="FFFF00"/>
                </a:solidFill>
              </a:rPr>
              <a:t> </a:t>
            </a:r>
            <a:r>
              <a:rPr lang="en-US" altLang="en-US" dirty="0" smtClean="0">
                <a:solidFill>
                  <a:srgbClr val="FFFF00"/>
                </a:solidFill>
              </a:rPr>
              <a:t>la </a:t>
            </a:r>
            <a:r>
              <a:rPr lang="en-US" altLang="en-US" dirty="0" err="1" smtClean="0">
                <a:solidFill>
                  <a:srgbClr val="FFFF00"/>
                </a:solidFill>
              </a:rPr>
              <a:t>razón</a:t>
            </a:r>
            <a:r>
              <a:rPr lang="en-US" altLang="en-US" dirty="0">
                <a:solidFill>
                  <a:srgbClr val="FFFF00"/>
                </a:solidFill>
              </a:rPr>
              <a:t>"</a:t>
            </a:r>
          </a:p>
          <a:p>
            <a:pPr marL="228600" indent="-228600">
              <a:spcBef>
                <a:spcPct val="0"/>
              </a:spcBef>
              <a:spcAft>
                <a:spcPts val="600"/>
              </a:spcAft>
            </a:pPr>
            <a:r>
              <a:rPr lang="en-US" altLang="en-US" dirty="0" err="1">
                <a:solidFill>
                  <a:srgbClr val="FFFF00"/>
                </a:solidFill>
              </a:rPr>
              <a:t>Impaciente</a:t>
            </a:r>
            <a:r>
              <a:rPr lang="en-US" altLang="en-US" dirty="0">
                <a:solidFill>
                  <a:srgbClr val="FFFF00"/>
                </a:solidFill>
              </a:rPr>
              <a:t>: no </a:t>
            </a:r>
            <a:r>
              <a:rPr lang="en-US" altLang="en-US" dirty="0" err="1">
                <a:solidFill>
                  <a:srgbClr val="FFFF00"/>
                </a:solidFill>
              </a:rPr>
              <a:t>tolera</a:t>
            </a:r>
            <a:r>
              <a:rPr lang="en-US" altLang="en-US" dirty="0">
                <a:solidFill>
                  <a:srgbClr val="FFFF00"/>
                </a:solidFill>
              </a:rPr>
              <a:t> la </a:t>
            </a:r>
            <a:r>
              <a:rPr lang="en-US" altLang="en-US" dirty="0" err="1">
                <a:solidFill>
                  <a:srgbClr val="FFFF00"/>
                </a:solidFill>
              </a:rPr>
              <a:t>indecisión</a:t>
            </a:r>
            <a:r>
              <a:rPr lang="en-US" altLang="en-US" dirty="0">
                <a:solidFill>
                  <a:srgbClr val="FFFF00"/>
                </a:solidFill>
              </a:rPr>
              <a:t> </a:t>
            </a:r>
            <a:r>
              <a:rPr lang="en-US" altLang="en-US" dirty="0" err="1" smtClean="0">
                <a:solidFill>
                  <a:srgbClr val="FFFF00"/>
                </a:solidFill>
              </a:rPr>
              <a:t>ni</a:t>
            </a:r>
            <a:r>
              <a:rPr lang="en-US" altLang="en-US" dirty="0" smtClean="0">
                <a:solidFill>
                  <a:srgbClr val="FFFF00"/>
                </a:solidFill>
              </a:rPr>
              <a:t> </a:t>
            </a:r>
            <a:r>
              <a:rPr lang="en-US" altLang="en-US" dirty="0">
                <a:solidFill>
                  <a:srgbClr val="FFFF00"/>
                </a:solidFill>
              </a:rPr>
              <a:t>la </a:t>
            </a:r>
            <a:r>
              <a:rPr lang="en-US" altLang="en-US" dirty="0" err="1">
                <a:solidFill>
                  <a:srgbClr val="FFFF00"/>
                </a:solidFill>
              </a:rPr>
              <a:t>vacilación</a:t>
            </a:r>
            <a:r>
              <a:rPr lang="en-US" altLang="en-US" dirty="0">
                <a:solidFill>
                  <a:srgbClr val="FFFF00"/>
                </a:solidFill>
              </a:rPr>
              <a:t>.</a:t>
            </a:r>
          </a:p>
          <a:p>
            <a:pPr marL="228600" indent="-228600">
              <a:spcBef>
                <a:spcPct val="0"/>
              </a:spcBef>
              <a:spcAft>
                <a:spcPts val="600"/>
              </a:spcAft>
            </a:pPr>
            <a:r>
              <a:rPr lang="en-US" altLang="en-US" dirty="0">
                <a:solidFill>
                  <a:srgbClr val="FFFF00"/>
                </a:solidFill>
              </a:rPr>
              <a:t>Insensible a las </a:t>
            </a:r>
            <a:r>
              <a:rPr lang="en-US" altLang="en-US" dirty="0" err="1">
                <a:solidFill>
                  <a:srgbClr val="FFFF00"/>
                </a:solidFill>
              </a:rPr>
              <a:t>preocupaciones</a:t>
            </a:r>
            <a:r>
              <a:rPr lang="en-US" altLang="en-US" dirty="0">
                <a:solidFill>
                  <a:srgbClr val="FFFF00"/>
                </a:solidFill>
              </a:rPr>
              <a:t> "</a:t>
            </a:r>
            <a:r>
              <a:rPr lang="en-US" altLang="en-US" dirty="0" err="1">
                <a:solidFill>
                  <a:srgbClr val="FFFF00"/>
                </a:solidFill>
              </a:rPr>
              <a:t>humanas</a:t>
            </a:r>
            <a:r>
              <a:rPr lang="en-US" altLang="en-US" dirty="0">
                <a:solidFill>
                  <a:srgbClr val="FFFF00"/>
                </a:solidFill>
              </a:rPr>
              <a:t>"</a:t>
            </a:r>
          </a:p>
          <a:p>
            <a:pPr marL="228600" indent="-228600">
              <a:spcBef>
                <a:spcPct val="0"/>
              </a:spcBef>
              <a:spcAft>
                <a:spcPts val="600"/>
              </a:spcAft>
            </a:pPr>
            <a:r>
              <a:rPr lang="en-US" altLang="en-US" dirty="0" err="1" smtClean="0">
                <a:solidFill>
                  <a:srgbClr val="FFFF00"/>
                </a:solidFill>
              </a:rPr>
              <a:t>Suprime</a:t>
            </a:r>
            <a:r>
              <a:rPr lang="en-US" altLang="en-US" dirty="0" smtClean="0">
                <a:solidFill>
                  <a:srgbClr val="FFFF00"/>
                </a:solidFill>
              </a:rPr>
              <a:t> </a:t>
            </a:r>
            <a:r>
              <a:rPr lang="en-US" altLang="en-US" dirty="0">
                <a:solidFill>
                  <a:srgbClr val="FFFF00"/>
                </a:solidFill>
              </a:rPr>
              <a:t>las </a:t>
            </a:r>
            <a:r>
              <a:rPr lang="en-US" altLang="en-US" dirty="0" err="1">
                <a:solidFill>
                  <a:srgbClr val="FFFF00"/>
                </a:solidFill>
              </a:rPr>
              <a:t>emociones</a:t>
            </a:r>
            <a:r>
              <a:rPr lang="en-US" altLang="en-US" dirty="0">
                <a:solidFill>
                  <a:srgbClr val="FFFF00"/>
                </a:solidFill>
              </a:rPr>
              <a:t> </a:t>
            </a:r>
            <a:r>
              <a:rPr lang="en-US" altLang="en-US" dirty="0" err="1">
                <a:solidFill>
                  <a:srgbClr val="FFFF00"/>
                </a:solidFill>
              </a:rPr>
              <a:t>simpáticas</a:t>
            </a:r>
            <a:r>
              <a:rPr lang="en-US" altLang="en-US" dirty="0">
                <a:solidFill>
                  <a:srgbClr val="FFFF00"/>
                </a:solidFill>
              </a:rPr>
              <a:t>, las </a:t>
            </a:r>
            <a:r>
              <a:rPr lang="en-US" altLang="en-US" dirty="0" err="1">
                <a:solidFill>
                  <a:srgbClr val="FFFF00"/>
                </a:solidFill>
              </a:rPr>
              <a:t>ve</a:t>
            </a:r>
            <a:r>
              <a:rPr lang="en-US" altLang="en-US" dirty="0">
                <a:solidFill>
                  <a:srgbClr val="FFFF00"/>
                </a:solidFill>
              </a:rPr>
              <a:t> </a:t>
            </a:r>
            <a:r>
              <a:rPr lang="en-US" altLang="en-US" dirty="0" err="1">
                <a:solidFill>
                  <a:srgbClr val="FFFF00"/>
                </a:solidFill>
              </a:rPr>
              <a:t>como</a:t>
            </a:r>
            <a:r>
              <a:rPr lang="en-US" altLang="en-US" dirty="0">
                <a:solidFill>
                  <a:srgbClr val="FFFF00"/>
                </a:solidFill>
              </a:rPr>
              <a:t> </a:t>
            </a:r>
            <a:r>
              <a:rPr lang="en-US" altLang="en-US" dirty="0" err="1">
                <a:solidFill>
                  <a:srgbClr val="FFFF00"/>
                </a:solidFill>
              </a:rPr>
              <a:t>debilidad</a:t>
            </a:r>
            <a:r>
              <a:rPr lang="en-US" altLang="en-US" dirty="0">
                <a:solidFill>
                  <a:srgbClr val="FFFF00"/>
                </a:solidFill>
              </a:rPr>
              <a:t>.</a:t>
            </a:r>
          </a:p>
          <a:p>
            <a:pPr marL="228600" indent="-228600">
              <a:spcBef>
                <a:spcPct val="0"/>
              </a:spcBef>
              <a:spcAft>
                <a:spcPts val="600"/>
              </a:spcAft>
            </a:pPr>
            <a:r>
              <a:rPr lang="en-US" altLang="en-US" dirty="0">
                <a:solidFill>
                  <a:srgbClr val="FFFF00"/>
                </a:solidFill>
              </a:rPr>
              <a:t>Brutal </a:t>
            </a:r>
            <a:r>
              <a:rPr lang="en-US" altLang="en-US" dirty="0" err="1">
                <a:solidFill>
                  <a:srgbClr val="FFFF00"/>
                </a:solidFill>
              </a:rPr>
              <a:t>en</a:t>
            </a:r>
            <a:r>
              <a:rPr lang="en-US" altLang="en-US" dirty="0">
                <a:solidFill>
                  <a:srgbClr val="FFFF00"/>
                </a:solidFill>
              </a:rPr>
              <a:t> el </a:t>
            </a:r>
            <a:r>
              <a:rPr lang="en-US" altLang="en-US" dirty="0" err="1">
                <a:solidFill>
                  <a:srgbClr val="FFFF00"/>
                </a:solidFill>
              </a:rPr>
              <a:t>habla</a:t>
            </a:r>
            <a:r>
              <a:rPr lang="en-US" altLang="en-US" dirty="0">
                <a:solidFill>
                  <a:srgbClr val="FFFF00"/>
                </a:solidFill>
              </a:rPr>
              <a:t> y </a:t>
            </a:r>
            <a:r>
              <a:rPr lang="en-US" altLang="en-US" dirty="0" err="1">
                <a:solidFill>
                  <a:srgbClr val="FFFF00"/>
                </a:solidFill>
              </a:rPr>
              <a:t>los</a:t>
            </a:r>
            <a:r>
              <a:rPr lang="en-US" altLang="en-US" dirty="0">
                <a:solidFill>
                  <a:srgbClr val="FFFF00"/>
                </a:solidFill>
              </a:rPr>
              <a:t> </a:t>
            </a:r>
            <a:r>
              <a:rPr lang="en-US" altLang="en-US" dirty="0" err="1">
                <a:solidFill>
                  <a:srgbClr val="FFFF00"/>
                </a:solidFill>
              </a:rPr>
              <a:t>modales</a:t>
            </a:r>
            <a:r>
              <a:rPr lang="en-US" altLang="en-US" dirty="0">
                <a:solidFill>
                  <a:srgbClr val="FFFF00"/>
                </a:solidFill>
              </a:rPr>
              <a:t>.</a:t>
            </a:r>
          </a:p>
        </p:txBody>
      </p:sp>
      <p:sp>
        <p:nvSpPr>
          <p:cNvPr id="36869" name="Slide Number Placeholder 2">
            <a:extLst>
              <a:ext uri="{FF2B5EF4-FFF2-40B4-BE49-F238E27FC236}">
                <a16:creationId xmlns="" xmlns:a16="http://schemas.microsoft.com/office/drawing/2014/main" id="{D1713CA9-8DA1-DAA7-09E9-40BD88E01B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D7A043D8-16A8-4227-911F-08A4E99FC83F}"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92</a:t>
            </a:fld>
            <a:endParaRPr lang="en-US" altLang="en-US" sz="1600">
              <a:solidFill>
                <a:srgbClr val="FFFFFF"/>
              </a:solidFill>
              <a:latin typeface="Arial" panose="020B0604020202020204" pitchFamily="34" charset="0"/>
            </a:endParaRPr>
          </a:p>
        </p:txBody>
      </p:sp>
      <p:sp>
        <p:nvSpPr>
          <p:cNvPr id="3" name="Oval 2">
            <a:extLst>
              <a:ext uri="{FF2B5EF4-FFF2-40B4-BE49-F238E27FC236}">
                <a16:creationId xmlns="" xmlns:a16="http://schemas.microsoft.com/office/drawing/2014/main" id="{3C9B62AE-756C-C1E1-BDF5-D1F1EBA5024B}"/>
              </a:ext>
            </a:extLst>
          </p:cNvPr>
          <p:cNvSpPr/>
          <p:nvPr/>
        </p:nvSpPr>
        <p:spPr>
          <a:xfrm>
            <a:off x="9787732" y="944563"/>
            <a:ext cx="2405062" cy="400050"/>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2" name="TextBox 1">
            <a:extLst>
              <a:ext uri="{FF2B5EF4-FFF2-40B4-BE49-F238E27FC236}">
                <a16:creationId xmlns="" xmlns:a16="http://schemas.microsoft.com/office/drawing/2014/main" id="{3686CEE5-E37A-3F30-30CD-544149BFE963}"/>
              </a:ext>
            </a:extLst>
          </p:cNvPr>
          <p:cNvSpPr txBox="1">
            <a:spLocks noChangeArrowheads="1"/>
          </p:cNvSpPr>
          <p:nvPr/>
        </p:nvSpPr>
        <p:spPr bwMode="auto">
          <a:xfrm>
            <a:off x="9674746" y="903258"/>
            <a:ext cx="2557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000" b="0" dirty="0">
                <a:solidFill>
                  <a:srgbClr val="000000"/>
                </a:solidFill>
              </a:rPr>
              <a:t>…no se </a:t>
            </a:r>
            <a:r>
              <a:rPr lang="en-US" altLang="en-US" sz="2000" b="0" dirty="0" err="1">
                <a:solidFill>
                  <a:srgbClr val="000000"/>
                </a:solidFill>
              </a:rPr>
              <a:t>envanezca</a:t>
            </a:r>
            <a:endParaRPr lang="en-US" altLang="en-US" sz="2000" b="0" dirty="0">
              <a:solidFill>
                <a:srgbClr val="000000"/>
              </a:solidFill>
            </a:endParaRPr>
          </a:p>
        </p:txBody>
      </p:sp>
      <p:sp>
        <p:nvSpPr>
          <p:cNvPr id="8" name="Oval 7">
            <a:extLst>
              <a:ext uri="{FF2B5EF4-FFF2-40B4-BE49-F238E27FC236}">
                <a16:creationId xmlns="" xmlns:a16="http://schemas.microsoft.com/office/drawing/2014/main" id="{4662ABE3-4A99-45E0-D3A4-6DB0D26F68B5}"/>
              </a:ext>
            </a:extLst>
          </p:cNvPr>
          <p:cNvSpPr/>
          <p:nvPr/>
        </p:nvSpPr>
        <p:spPr>
          <a:xfrm>
            <a:off x="10195611" y="1875604"/>
            <a:ext cx="1771650" cy="400050"/>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9" name="TextBox 8">
            <a:extLst>
              <a:ext uri="{FF2B5EF4-FFF2-40B4-BE49-F238E27FC236}">
                <a16:creationId xmlns="" xmlns:a16="http://schemas.microsoft.com/office/drawing/2014/main" id="{DB815716-D8C2-2E3E-559E-96A5289C5C0F}"/>
              </a:ext>
            </a:extLst>
          </p:cNvPr>
          <p:cNvSpPr txBox="1">
            <a:spLocks noChangeArrowheads="1"/>
          </p:cNvSpPr>
          <p:nvPr/>
        </p:nvSpPr>
        <p:spPr bwMode="auto">
          <a:xfrm>
            <a:off x="10222707" y="1860550"/>
            <a:ext cx="1695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000" b="0" dirty="0">
                <a:solidFill>
                  <a:srgbClr val="000000"/>
                </a:solidFill>
              </a:rPr>
              <a:t>No </a:t>
            </a:r>
            <a:r>
              <a:rPr lang="en-US" altLang="en-US" sz="2000" b="0" dirty="0" err="1">
                <a:solidFill>
                  <a:srgbClr val="000000"/>
                </a:solidFill>
              </a:rPr>
              <a:t>obstinado</a:t>
            </a:r>
            <a:endParaRPr lang="en-US" altLang="en-US" sz="2000" b="0" dirty="0">
              <a:solidFill>
                <a:srgbClr val="000000"/>
              </a:solidFill>
            </a:endParaRPr>
          </a:p>
        </p:txBody>
      </p:sp>
      <p:sp>
        <p:nvSpPr>
          <p:cNvPr id="10" name="Oval 9">
            <a:extLst>
              <a:ext uri="{FF2B5EF4-FFF2-40B4-BE49-F238E27FC236}">
                <a16:creationId xmlns="" xmlns:a16="http://schemas.microsoft.com/office/drawing/2014/main" id="{E5B839EC-A11C-9172-832B-6D15FA406152}"/>
              </a:ext>
            </a:extLst>
          </p:cNvPr>
          <p:cNvSpPr/>
          <p:nvPr/>
        </p:nvSpPr>
        <p:spPr>
          <a:xfrm>
            <a:off x="10135286" y="2816609"/>
            <a:ext cx="2057400" cy="400050"/>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11" name="TextBox 10">
            <a:extLst>
              <a:ext uri="{FF2B5EF4-FFF2-40B4-BE49-F238E27FC236}">
                <a16:creationId xmlns="" xmlns:a16="http://schemas.microsoft.com/office/drawing/2014/main" id="{700AC8E5-30EA-65FF-DDC3-748FF764A68E}"/>
              </a:ext>
            </a:extLst>
          </p:cNvPr>
          <p:cNvSpPr txBox="1">
            <a:spLocks noChangeArrowheads="1"/>
          </p:cNvSpPr>
          <p:nvPr/>
        </p:nvSpPr>
        <p:spPr bwMode="auto">
          <a:xfrm>
            <a:off x="10195612" y="279558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000" b="0" dirty="0">
                <a:solidFill>
                  <a:srgbClr val="000000"/>
                </a:solidFill>
              </a:rPr>
              <a:t>No </a:t>
            </a:r>
            <a:r>
              <a:rPr lang="en-US" altLang="en-US" sz="2000" b="0" dirty="0" err="1">
                <a:solidFill>
                  <a:srgbClr val="000000"/>
                </a:solidFill>
              </a:rPr>
              <a:t>contencioso</a:t>
            </a:r>
            <a:endParaRPr lang="en-US" altLang="en-US" sz="2000" b="0" dirty="0">
              <a:solidFill>
                <a:srgbClr val="000000"/>
              </a:solidFill>
            </a:endParaRPr>
          </a:p>
        </p:txBody>
      </p:sp>
      <p:sp>
        <p:nvSpPr>
          <p:cNvPr id="12" name="Oval 11">
            <a:extLst>
              <a:ext uri="{FF2B5EF4-FFF2-40B4-BE49-F238E27FC236}">
                <a16:creationId xmlns="" xmlns:a16="http://schemas.microsoft.com/office/drawing/2014/main" id="{1FC55447-398C-4322-E25C-0B8B449B9F5B}"/>
              </a:ext>
            </a:extLst>
          </p:cNvPr>
          <p:cNvSpPr/>
          <p:nvPr/>
        </p:nvSpPr>
        <p:spPr>
          <a:xfrm>
            <a:off x="8165307" y="4567238"/>
            <a:ext cx="2533650" cy="400050"/>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13" name="TextBox 12">
            <a:extLst>
              <a:ext uri="{FF2B5EF4-FFF2-40B4-BE49-F238E27FC236}">
                <a16:creationId xmlns="" xmlns:a16="http://schemas.microsoft.com/office/drawing/2014/main" id="{E94FFB46-FBBB-1FA5-94E7-63D7712248DA}"/>
              </a:ext>
            </a:extLst>
          </p:cNvPr>
          <p:cNvSpPr txBox="1">
            <a:spLocks noChangeArrowheads="1"/>
          </p:cNvSpPr>
          <p:nvPr/>
        </p:nvSpPr>
        <p:spPr bwMode="auto">
          <a:xfrm>
            <a:off x="8020845" y="4550653"/>
            <a:ext cx="282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000" b="0" dirty="0" err="1">
                <a:solidFill>
                  <a:srgbClr val="000000"/>
                </a:solidFill>
              </a:rPr>
              <a:t>Hospitalario</a:t>
            </a:r>
            <a:r>
              <a:rPr lang="en-US" altLang="en-US" sz="2000" b="0" dirty="0">
                <a:solidFill>
                  <a:srgbClr val="000000"/>
                </a:solidFill>
              </a:rPr>
              <a:t>, </a:t>
            </a:r>
            <a:r>
              <a:rPr lang="en-US" altLang="en-US" sz="2000" b="0" dirty="0" err="1">
                <a:solidFill>
                  <a:srgbClr val="000000"/>
                </a:solidFill>
              </a:rPr>
              <a:t>amable</a:t>
            </a:r>
            <a:endParaRPr lang="en-US" altLang="en-US" sz="2000" b="0" dirty="0">
              <a:solidFill>
                <a:srgbClr val="000000"/>
              </a:solidFill>
            </a:endParaRPr>
          </a:p>
        </p:txBody>
      </p:sp>
      <p:sp>
        <p:nvSpPr>
          <p:cNvPr id="14" name="Oval 13">
            <a:extLst>
              <a:ext uri="{FF2B5EF4-FFF2-40B4-BE49-F238E27FC236}">
                <a16:creationId xmlns="" xmlns:a16="http://schemas.microsoft.com/office/drawing/2014/main" id="{FD1461C6-9BEC-07B7-0075-5EF9F316579D}"/>
              </a:ext>
            </a:extLst>
          </p:cNvPr>
          <p:cNvSpPr/>
          <p:nvPr/>
        </p:nvSpPr>
        <p:spPr>
          <a:xfrm>
            <a:off x="9562308" y="3757613"/>
            <a:ext cx="2262187" cy="400050"/>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15" name="TextBox 14">
            <a:extLst>
              <a:ext uri="{FF2B5EF4-FFF2-40B4-BE49-F238E27FC236}">
                <a16:creationId xmlns="" xmlns:a16="http://schemas.microsoft.com/office/drawing/2014/main" id="{C8183629-4DB6-873F-ABD3-994EA72EAFFE}"/>
              </a:ext>
            </a:extLst>
          </p:cNvPr>
          <p:cNvSpPr txBox="1">
            <a:spLocks noChangeArrowheads="1"/>
          </p:cNvSpPr>
          <p:nvPr/>
        </p:nvSpPr>
        <p:spPr bwMode="auto">
          <a:xfrm>
            <a:off x="9444833" y="3757613"/>
            <a:ext cx="247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000" b="0" dirty="0">
                <a:solidFill>
                  <a:srgbClr val="000000"/>
                </a:solidFill>
              </a:rPr>
              <a:t>No </a:t>
            </a:r>
            <a:r>
              <a:rPr lang="en-US" altLang="en-US" sz="2000" b="0" dirty="0" err="1">
                <a:solidFill>
                  <a:srgbClr val="000000"/>
                </a:solidFill>
              </a:rPr>
              <a:t>pendenciero</a:t>
            </a:r>
            <a:endParaRPr lang="en-US" altLang="en-US" sz="2000" b="0" dirty="0">
              <a:solidFill>
                <a:srgbClr val="000000"/>
              </a:solidFill>
            </a:endParaRPr>
          </a:p>
        </p:txBody>
      </p:sp>
      <p:sp>
        <p:nvSpPr>
          <p:cNvPr id="18" name="Oval 17">
            <a:extLst>
              <a:ext uri="{FF2B5EF4-FFF2-40B4-BE49-F238E27FC236}">
                <a16:creationId xmlns="" xmlns:a16="http://schemas.microsoft.com/office/drawing/2014/main" id="{A19757BE-8E08-5FCF-2E64-9884D9FDBB73}"/>
              </a:ext>
            </a:extLst>
          </p:cNvPr>
          <p:cNvSpPr/>
          <p:nvPr/>
        </p:nvSpPr>
        <p:spPr>
          <a:xfrm>
            <a:off x="7294974" y="6316663"/>
            <a:ext cx="4654934" cy="400110"/>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19" name="TextBox 18">
            <a:extLst>
              <a:ext uri="{FF2B5EF4-FFF2-40B4-BE49-F238E27FC236}">
                <a16:creationId xmlns="" xmlns:a16="http://schemas.microsoft.com/office/drawing/2014/main" id="{03A43765-C715-3250-DE26-04957A42EAA8}"/>
              </a:ext>
            </a:extLst>
          </p:cNvPr>
          <p:cNvSpPr txBox="1">
            <a:spLocks noChangeArrowheads="1"/>
          </p:cNvSpPr>
          <p:nvPr/>
        </p:nvSpPr>
        <p:spPr bwMode="auto">
          <a:xfrm>
            <a:off x="7694367" y="6316663"/>
            <a:ext cx="4130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ctr" fontAlgn="base">
              <a:spcBef>
                <a:spcPct val="0"/>
              </a:spcBef>
              <a:spcAft>
                <a:spcPct val="0"/>
              </a:spcAft>
              <a:buFontTx/>
              <a:buNone/>
              <a:defRPr/>
            </a:pPr>
            <a:r>
              <a:rPr lang="en-US" altLang="en-US" sz="2000" b="0" dirty="0" err="1">
                <a:solidFill>
                  <a:srgbClr val="000000"/>
                </a:solidFill>
              </a:rPr>
              <a:t>Conducta</a:t>
            </a:r>
            <a:r>
              <a:rPr lang="en-US" altLang="en-US" sz="2000" b="0" dirty="0">
                <a:solidFill>
                  <a:srgbClr val="000000"/>
                </a:solidFill>
              </a:rPr>
              <a:t> </a:t>
            </a:r>
            <a:r>
              <a:rPr lang="en-US" altLang="en-US" sz="2000" b="0" dirty="0" err="1">
                <a:solidFill>
                  <a:srgbClr val="000000"/>
                </a:solidFill>
              </a:rPr>
              <a:t>decorosa</a:t>
            </a:r>
            <a:r>
              <a:rPr lang="en-US" altLang="en-US" sz="2000" b="0" dirty="0">
                <a:solidFill>
                  <a:srgbClr val="000000"/>
                </a:solidFill>
              </a:rPr>
              <a:t>, no </a:t>
            </a:r>
            <a:r>
              <a:rPr lang="en-US" altLang="en-US" sz="2000" b="0" dirty="0" err="1">
                <a:solidFill>
                  <a:srgbClr val="000000"/>
                </a:solidFill>
              </a:rPr>
              <a:t>violento</a:t>
            </a:r>
            <a:r>
              <a:rPr lang="en-US" altLang="en-US" sz="2000" b="0" dirty="0">
                <a:solidFill>
                  <a:srgbClr val="000000"/>
                </a:solidFill>
              </a:rPr>
              <a:t>.</a:t>
            </a:r>
          </a:p>
        </p:txBody>
      </p:sp>
      <p:grpSp>
        <p:nvGrpSpPr>
          <p:cNvPr id="6" name="Group 5">
            <a:extLst>
              <a:ext uri="{FF2B5EF4-FFF2-40B4-BE49-F238E27FC236}">
                <a16:creationId xmlns="" xmlns:a16="http://schemas.microsoft.com/office/drawing/2014/main" id="{AF24AA38-5309-3F17-E692-7BA064760FF0}"/>
              </a:ext>
            </a:extLst>
          </p:cNvPr>
          <p:cNvGrpSpPr>
            <a:grpSpLocks/>
          </p:cNvGrpSpPr>
          <p:nvPr/>
        </p:nvGrpSpPr>
        <p:grpSpPr bwMode="auto">
          <a:xfrm>
            <a:off x="10260451" y="99025"/>
            <a:ext cx="1867395" cy="453812"/>
            <a:chOff x="8043261" y="104364"/>
            <a:chExt cx="1868416" cy="371959"/>
          </a:xfrm>
        </p:grpSpPr>
        <p:sp>
          <p:nvSpPr>
            <p:cNvPr id="5" name="Oval 4">
              <a:extLst>
                <a:ext uri="{FF2B5EF4-FFF2-40B4-BE49-F238E27FC236}">
                  <a16:creationId xmlns="" xmlns:a16="http://schemas.microsoft.com/office/drawing/2014/main" id="{69EBCE61-2DFE-24D6-65AA-FB0F920D02FA}"/>
                </a:ext>
              </a:extLst>
            </p:cNvPr>
            <p:cNvSpPr/>
            <p:nvPr/>
          </p:nvSpPr>
          <p:spPr>
            <a:xfrm>
              <a:off x="8043261" y="104364"/>
              <a:ext cx="1868416" cy="365651"/>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400">
                <a:solidFill>
                  <a:srgbClr val="FFFFFF"/>
                </a:solidFill>
              </a:endParaRPr>
            </a:p>
          </p:txBody>
        </p:sp>
        <p:sp>
          <p:nvSpPr>
            <p:cNvPr id="4" name="TextBox 3">
              <a:extLst>
                <a:ext uri="{FF2B5EF4-FFF2-40B4-BE49-F238E27FC236}">
                  <a16:creationId xmlns="" xmlns:a16="http://schemas.microsoft.com/office/drawing/2014/main" id="{62D4C921-417B-E82F-CA3E-455D83AAFF45}"/>
                </a:ext>
              </a:extLst>
            </p:cNvPr>
            <p:cNvSpPr txBox="1"/>
            <p:nvPr/>
          </p:nvSpPr>
          <p:spPr>
            <a:xfrm>
              <a:off x="8274615" y="135767"/>
              <a:ext cx="1405705" cy="340556"/>
            </a:xfrm>
            <a:prstGeom prst="rect">
              <a:avLst/>
            </a:prstGeom>
            <a:noFill/>
          </p:spPr>
          <p:txBody>
            <a:bodyPr wrap="square">
              <a:spAutoFit/>
            </a:bodyPr>
            <a:lstStyle/>
            <a:p>
              <a:pPr algn="ctr" fontAlgn="base">
                <a:spcBef>
                  <a:spcPct val="0"/>
                </a:spcBef>
                <a:spcAft>
                  <a:spcPct val="0"/>
                </a:spcAft>
                <a:defRPr/>
              </a:pPr>
              <a:r>
                <a:rPr lang="en-US" sz="1050" dirty="0" err="1">
                  <a:solidFill>
                    <a:srgbClr val="000000"/>
                  </a:solidFill>
                </a:rPr>
                <a:t>Requisitos</a:t>
              </a:r>
              <a:r>
                <a:rPr lang="en-US" sz="1050" dirty="0">
                  <a:solidFill>
                    <a:srgbClr val="000000"/>
                  </a:solidFill>
                </a:rPr>
                <a:t> de los ancianos</a:t>
              </a:r>
            </a:p>
          </p:txBody>
        </p:sp>
      </p:grpSp>
    </p:spTree>
    <p:extLst>
      <p:ext uri="{BB962C8B-B14F-4D97-AF65-F5344CB8AC3E}">
        <p14:creationId xmlns:p14="http://schemas.microsoft.com/office/powerpoint/2010/main" val="4188986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100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animBg="1"/>
      <p:bldP spid="2"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 xmlns:a16="http://schemas.microsoft.com/office/drawing/2014/main" id="{E4F92AFF-D899-76FE-7FC4-8ACA92D2CF79}"/>
              </a:ext>
            </a:extLst>
          </p:cNvPr>
          <p:cNvSpPr>
            <a:spLocks noGrp="1" noChangeArrowheads="1"/>
          </p:cNvSpPr>
          <p:nvPr>
            <p:ph type="title"/>
          </p:nvPr>
        </p:nvSpPr>
        <p:spPr>
          <a:xfrm>
            <a:off x="1883926" y="0"/>
            <a:ext cx="8500241" cy="609600"/>
          </a:xfrm>
        </p:spPr>
        <p:txBody>
          <a:bodyPr/>
          <a:lstStyle/>
          <a:p>
            <a:pPr rtl="0"/>
            <a:r>
              <a:rPr lang="en-US" altLang="en-US" sz="4400" dirty="0"/>
              <a:t>B. Hombres “Machos” de la </a:t>
            </a:r>
            <a:r>
              <a:rPr lang="en-US" altLang="en-US" sz="4400" dirty="0" err="1"/>
              <a:t>Biblia</a:t>
            </a:r>
            <a:endParaRPr lang="en-US" altLang="en-US" sz="4400" dirty="0"/>
          </a:p>
        </p:txBody>
      </p:sp>
      <p:sp>
        <p:nvSpPr>
          <p:cNvPr id="4" name="Content Placeholder 3">
            <a:extLst>
              <a:ext uri="{FF2B5EF4-FFF2-40B4-BE49-F238E27FC236}">
                <a16:creationId xmlns="" xmlns:a16="http://schemas.microsoft.com/office/drawing/2014/main" id="{FC2612AC-DE75-4BAD-C761-0971751F27DD}"/>
              </a:ext>
            </a:extLst>
          </p:cNvPr>
          <p:cNvSpPr>
            <a:spLocks noGrp="1" noChangeArrowheads="1"/>
          </p:cNvSpPr>
          <p:nvPr>
            <p:ph idx="1"/>
          </p:nvPr>
        </p:nvSpPr>
        <p:spPr>
          <a:xfrm>
            <a:off x="302419" y="744538"/>
            <a:ext cx="11353800" cy="5829300"/>
          </a:xfrm>
        </p:spPr>
        <p:txBody>
          <a:bodyPr/>
          <a:lstStyle/>
          <a:p>
            <a:pPr>
              <a:spcBef>
                <a:spcPct val="0"/>
              </a:spcBef>
            </a:pPr>
            <a:r>
              <a:rPr lang="es-ES" altLang="en-US" sz="2800" dirty="0" err="1">
                <a:solidFill>
                  <a:srgbClr val="FFFF00"/>
                </a:solidFill>
              </a:rPr>
              <a:t>Lamec</a:t>
            </a:r>
            <a:r>
              <a:rPr lang="es-ES" altLang="en-US" sz="2800" dirty="0">
                <a:solidFill>
                  <a:srgbClr val="FFFF00"/>
                </a:solidFill>
              </a:rPr>
              <a:t> </a:t>
            </a:r>
            <a:r>
              <a:rPr lang="es-ES" altLang="en-US" sz="2800" dirty="0"/>
              <a:t>(</a:t>
            </a:r>
            <a:r>
              <a:rPr lang="es-ES" altLang="en-US" sz="2800" dirty="0" err="1"/>
              <a:t>Gén</a:t>
            </a:r>
            <a:r>
              <a:rPr lang="es-ES" altLang="en-US" sz="2800" dirty="0"/>
              <a:t> 4:19-24) </a:t>
            </a:r>
            <a:endParaRPr lang="es-ES" altLang="en-US" sz="2800" dirty="0"/>
          </a:p>
          <a:p>
            <a:pPr lvl="1">
              <a:spcBef>
                <a:spcPct val="0"/>
              </a:spcBef>
            </a:pPr>
            <a:r>
              <a:rPr lang="es-ES" altLang="en-US" sz="2400" dirty="0"/>
              <a:t>Dos </a:t>
            </a:r>
            <a:r>
              <a:rPr lang="es-ES" altLang="en-US" sz="2400" dirty="0"/>
              <a:t>esposas; </a:t>
            </a:r>
            <a:r>
              <a:rPr lang="es-ES" altLang="en-US" sz="2400" dirty="0"/>
              <a:t>“venganza superior”, burlándose, jactándose</a:t>
            </a:r>
            <a:endParaRPr lang="es-ES" altLang="en-US" sz="2400" dirty="0"/>
          </a:p>
          <a:p>
            <a:pPr>
              <a:spcBef>
                <a:spcPct val="0"/>
              </a:spcBef>
            </a:pPr>
            <a:r>
              <a:rPr lang="es-ES" altLang="en-US" sz="2800" dirty="0">
                <a:solidFill>
                  <a:srgbClr val="FFFF00"/>
                </a:solidFill>
              </a:rPr>
              <a:t>Esaú </a:t>
            </a:r>
            <a:r>
              <a:rPr lang="es-ES" altLang="en-US" sz="2800" dirty="0"/>
              <a:t>(ver </a:t>
            </a:r>
            <a:r>
              <a:rPr lang="es-ES" altLang="en-US" sz="2800" dirty="0" err="1"/>
              <a:t>Gén</a:t>
            </a:r>
            <a:r>
              <a:rPr lang="es-ES" altLang="en-US" sz="2800" dirty="0"/>
              <a:t> 27:41; </a:t>
            </a:r>
            <a:r>
              <a:rPr lang="es-ES" altLang="en-US" sz="2800" dirty="0" err="1"/>
              <a:t>Heb</a:t>
            </a:r>
            <a:r>
              <a:rPr lang="es-ES" altLang="en-US" sz="2800" dirty="0"/>
              <a:t> 12:16-17) </a:t>
            </a:r>
            <a:endParaRPr lang="es-ES" altLang="en-US" sz="2800" dirty="0"/>
          </a:p>
          <a:p>
            <a:pPr lvl="1">
              <a:spcBef>
                <a:spcPct val="0"/>
              </a:spcBef>
            </a:pPr>
            <a:r>
              <a:rPr lang="es-ES" altLang="en-US" sz="2400" dirty="0"/>
              <a:t>Cazador</a:t>
            </a:r>
            <a:r>
              <a:rPr lang="es-ES" altLang="en-US" sz="2400" dirty="0"/>
              <a:t>, amante del aire libre; </a:t>
            </a:r>
            <a:r>
              <a:rPr lang="es-ES" altLang="en-US" sz="2400" dirty="0"/>
              <a:t>impulsivo, juicio afectado por sus </a:t>
            </a:r>
            <a:r>
              <a:rPr lang="es-ES" altLang="en-US" sz="2400" dirty="0"/>
              <a:t>deseos</a:t>
            </a:r>
          </a:p>
          <a:p>
            <a:pPr>
              <a:spcBef>
                <a:spcPct val="0"/>
              </a:spcBef>
            </a:pPr>
            <a:r>
              <a:rPr lang="es-ES" altLang="en-US" sz="2800" dirty="0">
                <a:solidFill>
                  <a:srgbClr val="FFFF00"/>
                </a:solidFill>
              </a:rPr>
              <a:t>Simeón </a:t>
            </a:r>
            <a:r>
              <a:rPr lang="es-ES" altLang="en-US" sz="2800" dirty="0">
                <a:solidFill>
                  <a:srgbClr val="FFFF00"/>
                </a:solidFill>
              </a:rPr>
              <a:t>y Leví </a:t>
            </a:r>
            <a:r>
              <a:rPr lang="es-ES" altLang="en-US" sz="2800" dirty="0"/>
              <a:t>(</a:t>
            </a:r>
            <a:r>
              <a:rPr lang="es-ES" altLang="en-US" sz="2800" dirty="0" err="1"/>
              <a:t>Gén</a:t>
            </a:r>
            <a:r>
              <a:rPr lang="es-ES" altLang="en-US" sz="2800" dirty="0"/>
              <a:t> </a:t>
            </a:r>
            <a:r>
              <a:rPr lang="es-ES" altLang="en-US" sz="2800" dirty="0"/>
              <a:t>34:27)</a:t>
            </a:r>
          </a:p>
          <a:p>
            <a:pPr lvl="1">
              <a:spcBef>
                <a:spcPct val="0"/>
              </a:spcBef>
            </a:pPr>
            <a:r>
              <a:rPr lang="es-ES" altLang="en-US" sz="2400" dirty="0"/>
              <a:t>Defendieron </a:t>
            </a:r>
            <a:r>
              <a:rPr lang="es-ES" altLang="en-US" sz="2400" dirty="0"/>
              <a:t>el “honor” </a:t>
            </a:r>
            <a:r>
              <a:rPr lang="es-ES" altLang="en-US" sz="2400" dirty="0"/>
              <a:t>familiar…con </a:t>
            </a:r>
            <a:r>
              <a:rPr lang="es-ES" altLang="en-US" sz="2400" dirty="0"/>
              <a:t>engaño y violencia</a:t>
            </a:r>
          </a:p>
          <a:p>
            <a:pPr>
              <a:spcBef>
                <a:spcPct val="0"/>
              </a:spcBef>
            </a:pPr>
            <a:r>
              <a:rPr lang="es-ES" altLang="en-US" sz="2800" dirty="0">
                <a:solidFill>
                  <a:srgbClr val="FFFF00"/>
                </a:solidFill>
              </a:rPr>
              <a:t>Sansón</a:t>
            </a:r>
            <a:r>
              <a:rPr lang="es-ES" altLang="en-US" sz="2800" dirty="0"/>
              <a:t> </a:t>
            </a:r>
            <a:r>
              <a:rPr lang="es-ES" altLang="en-US" sz="2800" dirty="0"/>
              <a:t>(Jue 14:1-3; 15:3-8) </a:t>
            </a:r>
            <a:endParaRPr lang="es-ES" altLang="en-US" sz="2800" dirty="0"/>
          </a:p>
          <a:p>
            <a:pPr lvl="1">
              <a:spcBef>
                <a:spcPct val="0"/>
              </a:spcBef>
            </a:pPr>
            <a:r>
              <a:rPr lang="es-ES" altLang="en-US" sz="2400" dirty="0"/>
              <a:t>G</a:t>
            </a:r>
            <a:r>
              <a:rPr lang="es-ES" altLang="en-US" sz="2400" dirty="0"/>
              <a:t>ran </a:t>
            </a:r>
            <a:r>
              <a:rPr lang="es-ES" altLang="en-US" sz="2400" dirty="0"/>
              <a:t>ego; decisiones sexuales impulsivas; </a:t>
            </a:r>
            <a:r>
              <a:rPr lang="es-ES" altLang="en-US" sz="2400" dirty="0"/>
              <a:t>“venganza superior”; orgullo y confianza en sí mismo</a:t>
            </a:r>
            <a:endParaRPr lang="es-ES" altLang="en-US" sz="2400" dirty="0"/>
          </a:p>
          <a:p>
            <a:pPr>
              <a:spcBef>
                <a:spcPct val="0"/>
              </a:spcBef>
            </a:pPr>
            <a:r>
              <a:rPr lang="es-ES" altLang="en-US" sz="2800" dirty="0">
                <a:solidFill>
                  <a:srgbClr val="FFFF00"/>
                </a:solidFill>
              </a:rPr>
              <a:t>Saúl</a:t>
            </a:r>
            <a:r>
              <a:rPr lang="es-ES" altLang="en-US" sz="2800" dirty="0"/>
              <a:t> </a:t>
            </a:r>
            <a:r>
              <a:rPr lang="es-ES" altLang="en-US" sz="2800" dirty="0"/>
              <a:t>(I Sam 18:7-11; 20:30-31) </a:t>
            </a:r>
          </a:p>
          <a:p>
            <a:pPr lvl="1">
              <a:spcBef>
                <a:spcPct val="0"/>
              </a:spcBef>
            </a:pPr>
            <a:r>
              <a:rPr lang="es-ES" altLang="en-US" sz="2400" dirty="0"/>
              <a:t>Ira </a:t>
            </a:r>
            <a:r>
              <a:rPr lang="es-ES" altLang="en-US" sz="2400" dirty="0"/>
              <a:t>inquieta </a:t>
            </a:r>
            <a:r>
              <a:rPr lang="es-ES" altLang="en-US" sz="2400" dirty="0"/>
              <a:t>(¿y depresión?) que estalla en </a:t>
            </a:r>
            <a:r>
              <a:rPr lang="es-ES" altLang="en-US" sz="2400" dirty="0"/>
              <a:t>violencia; competitivo por el poder</a:t>
            </a:r>
          </a:p>
          <a:p>
            <a:pPr>
              <a:spcBef>
                <a:spcPct val="0"/>
              </a:spcBef>
            </a:pPr>
            <a:r>
              <a:rPr lang="es-ES" altLang="en-US" sz="2800" dirty="0">
                <a:solidFill>
                  <a:srgbClr val="FFFF00"/>
                </a:solidFill>
              </a:rPr>
              <a:t>Nabal </a:t>
            </a:r>
            <a:r>
              <a:rPr lang="es-ES" altLang="en-US" sz="2800" dirty="0"/>
              <a:t>(I Sam 25:10-11) </a:t>
            </a:r>
            <a:endParaRPr lang="es-ES" altLang="en-US" sz="2800" dirty="0"/>
          </a:p>
          <a:p>
            <a:pPr lvl="1">
              <a:spcBef>
                <a:spcPct val="0"/>
              </a:spcBef>
            </a:pPr>
            <a:r>
              <a:rPr lang="es-ES" altLang="en-US" sz="2400" dirty="0"/>
              <a:t>Superioridad </a:t>
            </a:r>
            <a:r>
              <a:rPr lang="es-ES" altLang="en-US" sz="2400" dirty="0"/>
              <a:t>basada en la fuerza; lenguaje/comportamiento intimidante</a:t>
            </a:r>
          </a:p>
          <a:p>
            <a:pPr>
              <a:spcBef>
                <a:spcPct val="0"/>
              </a:spcBef>
            </a:pPr>
            <a:r>
              <a:rPr lang="es-ES" altLang="en-US" sz="2800" dirty="0" err="1">
                <a:solidFill>
                  <a:srgbClr val="FFFF00"/>
                </a:solidFill>
              </a:rPr>
              <a:t>Roboam</a:t>
            </a:r>
            <a:r>
              <a:rPr lang="es-ES" altLang="en-US" sz="2800" dirty="0">
                <a:solidFill>
                  <a:srgbClr val="FFFF00"/>
                </a:solidFill>
              </a:rPr>
              <a:t> </a:t>
            </a:r>
            <a:r>
              <a:rPr lang="es-ES" altLang="en-US" sz="2800" dirty="0">
                <a:solidFill>
                  <a:srgbClr val="FFFF00"/>
                </a:solidFill>
              </a:rPr>
              <a:t>y consejeros </a:t>
            </a:r>
            <a:r>
              <a:rPr lang="es-ES" altLang="en-US" sz="2800" dirty="0"/>
              <a:t>(I Rey 12:12) </a:t>
            </a:r>
            <a:endParaRPr lang="es-ES" altLang="en-US" sz="2800" dirty="0"/>
          </a:p>
          <a:p>
            <a:pPr lvl="1">
              <a:spcBef>
                <a:spcPct val="0"/>
              </a:spcBef>
            </a:pPr>
            <a:r>
              <a:rPr lang="es-ES" altLang="en-US" sz="2400" dirty="0"/>
              <a:t>Intención </a:t>
            </a:r>
            <a:r>
              <a:rPr lang="es-ES" altLang="en-US" sz="2400" dirty="0"/>
              <a:t>de dominar por la fuerza y la amenaza</a:t>
            </a:r>
          </a:p>
        </p:txBody>
      </p:sp>
      <p:sp>
        <p:nvSpPr>
          <p:cNvPr id="39940" name="Slide Number Placeholder 2">
            <a:extLst>
              <a:ext uri="{FF2B5EF4-FFF2-40B4-BE49-F238E27FC236}">
                <a16:creationId xmlns="" xmlns:a16="http://schemas.microsoft.com/office/drawing/2014/main" id="{0D64FEDA-CFDF-1512-00A3-54C7337E0D8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FA67BDA2-730F-4648-A165-0190E6198699}"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93</a:t>
            </a:fld>
            <a:endParaRPr lang="en-US" altLang="en-US" sz="1600">
              <a:solidFill>
                <a:srgbClr val="FFFFFF"/>
              </a:solidFill>
              <a:latin typeface="Arial" panose="020B0604020202020204" pitchFamily="34" charset="0"/>
            </a:endParaRPr>
          </a:p>
        </p:txBody>
      </p:sp>
      <p:sp>
        <p:nvSpPr>
          <p:cNvPr id="5" name="Speech Bubble: Rectangle with Corners Rounded 4">
            <a:extLst>
              <a:ext uri="{FF2B5EF4-FFF2-40B4-BE49-F238E27FC236}">
                <a16:creationId xmlns="" xmlns:a16="http://schemas.microsoft.com/office/drawing/2014/main" id="{F46528B4-9896-0353-0483-249C05448A00}"/>
              </a:ext>
            </a:extLst>
          </p:cNvPr>
          <p:cNvSpPr/>
          <p:nvPr/>
        </p:nvSpPr>
        <p:spPr>
          <a:xfrm>
            <a:off x="8644732" y="399394"/>
            <a:ext cx="3502025" cy="1816757"/>
          </a:xfrm>
          <a:prstGeom prst="wedgeRoundRectCallout">
            <a:avLst>
              <a:gd name="adj1" fmla="val -83588"/>
              <a:gd name="adj2" fmla="val 2238"/>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6213" indent="-176213" eaLnBrk="0" fontAlgn="base" hangingPunct="0">
              <a:lnSpc>
                <a:spcPct val="80000"/>
              </a:lnSpc>
              <a:spcBef>
                <a:spcPct val="0"/>
              </a:spcBef>
              <a:spcAft>
                <a:spcPct val="0"/>
              </a:spcAft>
              <a:defRPr/>
            </a:pPr>
            <a:r>
              <a:rPr lang="en-US" sz="2000" dirty="0">
                <a:solidFill>
                  <a:srgbClr val="FFFFFF"/>
                </a:solidFill>
                <a:latin typeface="system-ui"/>
              </a:rPr>
              <a:t>“…He </a:t>
            </a:r>
            <a:r>
              <a:rPr lang="es-ES" sz="2000" dirty="0">
                <a:solidFill>
                  <a:srgbClr val="FFFFFF"/>
                </a:solidFill>
                <a:latin typeface="system-ui"/>
              </a:rPr>
              <a:t>dado muerte a un hombre por haberme herido, Y a un muchacho por haberme pegado. </a:t>
            </a:r>
          </a:p>
          <a:p>
            <a:pPr marL="176213" indent="-176213" eaLnBrk="0" fontAlgn="base" hangingPunct="0">
              <a:lnSpc>
                <a:spcPct val="80000"/>
              </a:lnSpc>
              <a:spcBef>
                <a:spcPct val="0"/>
              </a:spcBef>
              <a:spcAft>
                <a:spcPct val="0"/>
              </a:spcAft>
              <a:defRPr/>
            </a:pPr>
            <a:r>
              <a:rPr lang="es-ES" sz="2000" dirty="0">
                <a:solidFill>
                  <a:srgbClr val="FFFFFF"/>
                </a:solidFill>
                <a:latin typeface="system-ui"/>
              </a:rPr>
              <a:t>Si siete veces es vengado Caín, Entonces </a:t>
            </a:r>
            <a:r>
              <a:rPr lang="es-ES" sz="2000" dirty="0" err="1">
                <a:solidFill>
                  <a:srgbClr val="FFFFFF"/>
                </a:solidFill>
                <a:latin typeface="system-ui"/>
              </a:rPr>
              <a:t>Lamec</a:t>
            </a:r>
            <a:r>
              <a:rPr lang="es-ES" sz="2000" dirty="0">
                <a:solidFill>
                  <a:srgbClr val="FFFFFF"/>
                </a:solidFill>
                <a:latin typeface="system-ui"/>
              </a:rPr>
              <a:t> lo será setenta veces siete». </a:t>
            </a:r>
            <a:endParaRPr lang="en-US" sz="2000" dirty="0">
              <a:solidFill>
                <a:srgbClr val="FFFFFF"/>
              </a:solidFill>
            </a:endParaRPr>
          </a:p>
        </p:txBody>
      </p:sp>
      <p:sp>
        <p:nvSpPr>
          <p:cNvPr id="6" name="Speech Bubble: Rectangle with Corners Rounded 5">
            <a:extLst>
              <a:ext uri="{FF2B5EF4-FFF2-40B4-BE49-F238E27FC236}">
                <a16:creationId xmlns="" xmlns:a16="http://schemas.microsoft.com/office/drawing/2014/main" id="{C34AD688-90EB-3DA6-3D6F-E1E993B2FF6A}"/>
              </a:ext>
            </a:extLst>
          </p:cNvPr>
          <p:cNvSpPr/>
          <p:nvPr/>
        </p:nvSpPr>
        <p:spPr>
          <a:xfrm>
            <a:off x="7463139" y="2128838"/>
            <a:ext cx="4683618" cy="1447800"/>
          </a:xfrm>
          <a:prstGeom prst="wedgeRoundRectCallout">
            <a:avLst>
              <a:gd name="adj1" fmla="val -109397"/>
              <a:gd name="adj2" fmla="val -10585"/>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176213" indent="-176213" eaLnBrk="0" fontAlgn="base" hangingPunct="0">
              <a:lnSpc>
                <a:spcPct val="80000"/>
              </a:lnSpc>
              <a:spcBef>
                <a:spcPct val="0"/>
              </a:spcBef>
              <a:spcAft>
                <a:spcPct val="0"/>
              </a:spcAft>
              <a:defRPr/>
            </a:pPr>
            <a:r>
              <a:rPr lang="en-US" dirty="0" err="1">
                <a:solidFill>
                  <a:srgbClr val="FFFFFF"/>
                </a:solidFill>
                <a:latin typeface="system-ui"/>
              </a:rPr>
              <a:t>Sus</a:t>
            </a:r>
            <a:r>
              <a:rPr lang="en-US" dirty="0">
                <a:solidFill>
                  <a:srgbClr val="FFFFFF"/>
                </a:solidFill>
                <a:latin typeface="system-ui"/>
              </a:rPr>
              <a:t> </a:t>
            </a:r>
            <a:r>
              <a:rPr lang="en-US" dirty="0" err="1">
                <a:solidFill>
                  <a:srgbClr val="FFFFFF"/>
                </a:solidFill>
                <a:latin typeface="system-ui"/>
              </a:rPr>
              <a:t>armas</a:t>
            </a:r>
            <a:r>
              <a:rPr lang="en-US" dirty="0">
                <a:solidFill>
                  <a:srgbClr val="FFFFFF"/>
                </a:solidFill>
                <a:latin typeface="system-ui"/>
              </a:rPr>
              <a:t> </a:t>
            </a:r>
            <a:r>
              <a:rPr lang="en-US" dirty="0" err="1">
                <a:solidFill>
                  <a:srgbClr val="FFFFFF"/>
                </a:solidFill>
                <a:latin typeface="system-ui"/>
              </a:rPr>
              <a:t>instrumentos</a:t>
            </a:r>
            <a:r>
              <a:rPr lang="en-US" dirty="0">
                <a:solidFill>
                  <a:srgbClr val="FFFFFF"/>
                </a:solidFill>
                <a:latin typeface="system-ui"/>
              </a:rPr>
              <a:t> de </a:t>
            </a:r>
            <a:r>
              <a:rPr lang="en-US" dirty="0" err="1">
                <a:solidFill>
                  <a:srgbClr val="FFFFFF"/>
                </a:solidFill>
                <a:latin typeface="system-ui"/>
              </a:rPr>
              <a:t>violencia</a:t>
            </a:r>
            <a:r>
              <a:rPr lang="en-US" dirty="0">
                <a:solidFill>
                  <a:srgbClr val="FFFFFF"/>
                </a:solidFill>
                <a:latin typeface="system-ui"/>
              </a:rPr>
              <a:t>. </a:t>
            </a:r>
            <a:r>
              <a:rPr lang="en-US" dirty="0" err="1">
                <a:solidFill>
                  <a:srgbClr val="FFFFFF"/>
                </a:solidFill>
                <a:latin typeface="system-ui"/>
              </a:rPr>
              <a:t>En</a:t>
            </a:r>
            <a:r>
              <a:rPr lang="en-US" dirty="0">
                <a:solidFill>
                  <a:srgbClr val="FFFFFF"/>
                </a:solidFill>
                <a:latin typeface="system-ui"/>
              </a:rPr>
              <a:t> </a:t>
            </a:r>
            <a:r>
              <a:rPr lang="en-US" dirty="0" err="1">
                <a:solidFill>
                  <a:srgbClr val="FFFFFF"/>
                </a:solidFill>
                <a:latin typeface="system-ui"/>
              </a:rPr>
              <a:t>su</a:t>
            </a:r>
            <a:r>
              <a:rPr lang="en-US" dirty="0">
                <a:solidFill>
                  <a:srgbClr val="FFFFFF"/>
                </a:solidFill>
                <a:latin typeface="system-ui"/>
              </a:rPr>
              <a:t> </a:t>
            </a:r>
            <a:r>
              <a:rPr lang="en-US" dirty="0" err="1">
                <a:solidFill>
                  <a:srgbClr val="FFFFFF"/>
                </a:solidFill>
                <a:latin typeface="system-ui"/>
              </a:rPr>
              <a:t>consejo</a:t>
            </a:r>
            <a:r>
              <a:rPr lang="en-US" dirty="0">
                <a:solidFill>
                  <a:srgbClr val="FFFFFF"/>
                </a:solidFill>
                <a:latin typeface="system-ui"/>
              </a:rPr>
              <a:t> no entre mi alma...</a:t>
            </a:r>
          </a:p>
          <a:p>
            <a:pPr marL="176213" indent="-176213" eaLnBrk="0" fontAlgn="base" hangingPunct="0">
              <a:lnSpc>
                <a:spcPct val="80000"/>
              </a:lnSpc>
              <a:spcBef>
                <a:spcPct val="0"/>
              </a:spcBef>
              <a:spcAft>
                <a:spcPct val="0"/>
              </a:spcAft>
              <a:defRPr/>
            </a:pPr>
            <a:r>
              <a:rPr lang="es-ES" dirty="0">
                <a:solidFill>
                  <a:srgbClr val="FFFFFF"/>
                </a:solidFill>
                <a:latin typeface="system-ui"/>
              </a:rPr>
              <a:t>Porque en su ira mataron hombres, Y en su terquedad mutilaron bueyes. </a:t>
            </a:r>
          </a:p>
          <a:p>
            <a:pPr marL="176213" indent="-176213" eaLnBrk="0" fontAlgn="base" hangingPunct="0">
              <a:lnSpc>
                <a:spcPct val="80000"/>
              </a:lnSpc>
              <a:spcBef>
                <a:spcPct val="0"/>
              </a:spcBef>
              <a:spcAft>
                <a:spcPct val="0"/>
              </a:spcAft>
              <a:defRPr/>
            </a:pPr>
            <a:r>
              <a:rPr lang="es-ES" dirty="0">
                <a:solidFill>
                  <a:srgbClr val="FFFFFF"/>
                </a:solidFill>
                <a:latin typeface="system-ui"/>
              </a:rPr>
              <a:t>7 Maldita su ira porque es feroz; Y su furor porque es cruel.</a:t>
            </a:r>
            <a:endParaRPr lang="en-US" sz="2400" dirty="0">
              <a:solidFill>
                <a:srgbClr val="FFFFFF"/>
              </a:solidFill>
            </a:endParaRPr>
          </a:p>
        </p:txBody>
      </p:sp>
      <p:sp>
        <p:nvSpPr>
          <p:cNvPr id="7" name="Speech Bubble: Rectangle with Corners Rounded 6">
            <a:extLst>
              <a:ext uri="{FF2B5EF4-FFF2-40B4-BE49-F238E27FC236}">
                <a16:creationId xmlns="" xmlns:a16="http://schemas.microsoft.com/office/drawing/2014/main" id="{FD99099B-3152-6406-D6AD-D8C4D1073E57}"/>
              </a:ext>
            </a:extLst>
          </p:cNvPr>
          <p:cNvSpPr/>
          <p:nvPr/>
        </p:nvSpPr>
        <p:spPr>
          <a:xfrm>
            <a:off x="6611802" y="5541964"/>
            <a:ext cx="5580992" cy="1239837"/>
          </a:xfrm>
          <a:prstGeom prst="wedgeRoundRectCallout">
            <a:avLst>
              <a:gd name="adj1" fmla="val -70731"/>
              <a:gd name="adj2" fmla="val 631"/>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eaLnBrk="0" fontAlgn="base" hangingPunct="0">
              <a:lnSpc>
                <a:spcPct val="80000"/>
              </a:lnSpc>
              <a:spcBef>
                <a:spcPct val="0"/>
              </a:spcBef>
              <a:spcAft>
                <a:spcPct val="0"/>
              </a:spcAft>
              <a:defRPr/>
            </a:pPr>
            <a:r>
              <a:rPr lang="es-ES" sz="2000" dirty="0">
                <a:solidFill>
                  <a:srgbClr val="FFFFFF"/>
                </a:solidFill>
                <a:latin typeface="system-ui"/>
              </a:rPr>
              <a:t>“Mi dedo meñique es más grueso que los lomos de mi padre. 11  Por cuanto mi padre los cargó con un pesado yugo, yo añadiré al yugo de ustedes; mi padre los castigó con látigos, pero yo los castigaré con escorpiones”». </a:t>
            </a:r>
            <a:endParaRPr lang="en-US" sz="3600" dirty="0">
              <a:solidFill>
                <a:srgbClr val="FFFFFF"/>
              </a:solidFill>
            </a:endParaRPr>
          </a:p>
        </p:txBody>
      </p:sp>
    </p:spTree>
    <p:extLst>
      <p:ext uri="{BB962C8B-B14F-4D97-AF65-F5344CB8AC3E}">
        <p14:creationId xmlns:p14="http://schemas.microsoft.com/office/powerpoint/2010/main" val="3262003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animBg="1"/>
      <p:bldP spid="6" grpId="0" animBg="1"/>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 xmlns:a16="http://schemas.microsoft.com/office/drawing/2014/main" id="{D90D4853-4DB5-06C7-11A8-24475C8F89DC}"/>
              </a:ext>
            </a:extLst>
          </p:cNvPr>
          <p:cNvSpPr>
            <a:spLocks noGrp="1" noChangeArrowheads="1"/>
          </p:cNvSpPr>
          <p:nvPr>
            <p:ph type="title"/>
          </p:nvPr>
        </p:nvSpPr>
        <p:spPr/>
        <p:txBody>
          <a:bodyPr/>
          <a:lstStyle/>
          <a:p>
            <a:pPr rtl="0"/>
            <a:r>
              <a:rPr lang="en-US" altLang="en-US" sz="4000" dirty="0" err="1"/>
              <a:t>Personaje</a:t>
            </a:r>
            <a:r>
              <a:rPr lang="en-US" altLang="en-US" sz="4000" dirty="0"/>
              <a:t> </a:t>
            </a:r>
            <a:r>
              <a:rPr lang="en-US" altLang="en-US" sz="4000" dirty="0" err="1"/>
              <a:t>masculino</a:t>
            </a:r>
            <a:r>
              <a:rPr lang="en-US" altLang="en-US" sz="4000" dirty="0"/>
              <a:t> </a:t>
            </a:r>
            <a:r>
              <a:rPr lang="en-US" altLang="en-US" sz="4000" dirty="0" err="1"/>
              <a:t>mundano</a:t>
            </a:r>
            <a:endParaRPr lang="en-US" altLang="en-US" sz="4000" dirty="0"/>
          </a:p>
        </p:txBody>
      </p:sp>
      <p:sp>
        <p:nvSpPr>
          <p:cNvPr id="3" name="Content Placeholder 2">
            <a:extLst>
              <a:ext uri="{FF2B5EF4-FFF2-40B4-BE49-F238E27FC236}">
                <a16:creationId xmlns="" xmlns:a16="http://schemas.microsoft.com/office/drawing/2014/main" id="{B7CF34B7-83AA-1ED7-6D79-DE76AD9DEB5A}"/>
              </a:ext>
            </a:extLst>
          </p:cNvPr>
          <p:cNvSpPr>
            <a:spLocks noGrp="1" noChangeArrowheads="1"/>
          </p:cNvSpPr>
          <p:nvPr>
            <p:ph idx="1"/>
          </p:nvPr>
        </p:nvSpPr>
        <p:spPr>
          <a:xfrm>
            <a:off x="305594" y="1600200"/>
            <a:ext cx="9296400" cy="5181600"/>
          </a:xfrm>
        </p:spPr>
        <p:txBody>
          <a:bodyPr/>
          <a:lstStyle/>
          <a:p>
            <a:pPr algn="l" rtl="0"/>
            <a:r>
              <a:rPr lang="en-US" altLang="en-US" sz="2800" dirty="0"/>
              <a:t>El </a:t>
            </a:r>
            <a:r>
              <a:rPr lang="en-US" altLang="en-US" sz="2800" dirty="0"/>
              <a:t>‘hombre natural</a:t>
            </a:r>
            <a:r>
              <a:rPr lang="en-US" altLang="en-US" sz="2800" dirty="0"/>
              <a:t>' (1 </a:t>
            </a:r>
            <a:r>
              <a:rPr lang="en-US" altLang="en-US" sz="2800" dirty="0" err="1"/>
              <a:t>Cor</a:t>
            </a:r>
            <a:r>
              <a:rPr lang="en-US" altLang="en-US" sz="2800" dirty="0"/>
              <a:t> 2:14; Santiago 3:14-16)</a:t>
            </a:r>
          </a:p>
          <a:p>
            <a:pPr lvl="1" algn="l" rtl="0"/>
            <a:r>
              <a:rPr lang="en-US" altLang="en-US" sz="2400" b="0" dirty="0" err="1"/>
              <a:t>Sigue</a:t>
            </a:r>
            <a:r>
              <a:rPr lang="en-US" altLang="en-US" sz="2400" b="0" dirty="0"/>
              <a:t> </a:t>
            </a:r>
            <a:r>
              <a:rPr lang="en-US" altLang="en-US" sz="2400" b="0" dirty="0" err="1"/>
              <a:t>inclinaciones</a:t>
            </a:r>
            <a:r>
              <a:rPr lang="en-US" altLang="en-US" sz="2400" b="0" dirty="0"/>
              <a:t> </a:t>
            </a:r>
            <a:r>
              <a:rPr lang="en-US" altLang="en-US" sz="2400" b="0" dirty="0" err="1"/>
              <a:t>naturales</a:t>
            </a:r>
            <a:r>
              <a:rPr lang="en-US" altLang="en-US" sz="2400" b="0" dirty="0"/>
              <a:t>, </a:t>
            </a:r>
            <a:r>
              <a:rPr lang="en-US" altLang="en-US" sz="2400" b="0" dirty="0" err="1"/>
              <a:t>ya</a:t>
            </a:r>
            <a:r>
              <a:rPr lang="en-US" altLang="en-US" sz="2400" b="0" dirty="0"/>
              <a:t> </a:t>
            </a:r>
            <a:r>
              <a:rPr lang="en-US" altLang="en-US" sz="2400" b="0" dirty="0"/>
              <a:t>que </a:t>
            </a:r>
            <a:r>
              <a:rPr lang="en-US" altLang="en-US" sz="2400" b="0" dirty="0" err="1"/>
              <a:t>es</a:t>
            </a:r>
            <a:r>
              <a:rPr lang="en-US" altLang="en-US" sz="2400" b="0" dirty="0"/>
              <a:t> </a:t>
            </a:r>
            <a:r>
              <a:rPr lang="en-US" altLang="en-US" sz="2400" b="0" dirty="0"/>
              <a:t>'natural'</a:t>
            </a:r>
            <a:br>
              <a:rPr lang="en-US" altLang="en-US" sz="2400" b="0" dirty="0"/>
            </a:br>
            <a:r>
              <a:rPr lang="en-US" altLang="en-US" sz="2400" b="0" dirty="0"/>
              <a:t>(sin </a:t>
            </a:r>
            <a:r>
              <a:rPr lang="en-US" altLang="en-US" sz="2400" b="0" dirty="0" err="1"/>
              <a:t>ninguna</a:t>
            </a:r>
            <a:r>
              <a:rPr lang="en-US" altLang="en-US" sz="2400" b="0" dirty="0"/>
              <a:t> </a:t>
            </a:r>
            <a:r>
              <a:rPr lang="en-US" altLang="en-US" sz="2400" b="0" dirty="0" err="1"/>
              <a:t>autoridad</a:t>
            </a:r>
            <a:r>
              <a:rPr lang="en-US" altLang="en-US" sz="2400" b="0" dirty="0"/>
              <a:t> superior)</a:t>
            </a:r>
          </a:p>
          <a:p>
            <a:pPr lvl="1" algn="l" rtl="0"/>
            <a:r>
              <a:rPr lang="en-US" altLang="en-US" sz="2400" b="0" dirty="0" err="1"/>
              <a:t>Sobrevive</a:t>
            </a:r>
            <a:r>
              <a:rPr lang="en-US" altLang="en-US" sz="2400" b="0" dirty="0"/>
              <a:t> </a:t>
            </a:r>
            <a:r>
              <a:rPr lang="en-US" altLang="en-US" sz="2400" b="0" dirty="0" err="1"/>
              <a:t>en</a:t>
            </a:r>
            <a:r>
              <a:rPr lang="en-US" altLang="en-US" sz="2400" b="0" dirty="0"/>
              <a:t> el </a:t>
            </a:r>
            <a:r>
              <a:rPr lang="en-US" altLang="en-US" sz="2400" b="0" dirty="0" err="1"/>
              <a:t>modelo</a:t>
            </a:r>
            <a:r>
              <a:rPr lang="en-US" altLang="en-US" sz="2400" b="0" dirty="0"/>
              <a:t> </a:t>
            </a:r>
            <a:r>
              <a:rPr lang="en-US" altLang="en-US" sz="2400" b="0" dirty="0" err="1"/>
              <a:t>evolutivo</a:t>
            </a:r>
            <a:r>
              <a:rPr lang="en-US" altLang="en-US" sz="2400" b="0" dirty="0"/>
              <a:t>: </a:t>
            </a:r>
            <a:r>
              <a:rPr lang="en-US" altLang="en-US" sz="2400" b="0" dirty="0" err="1"/>
              <a:t>los</a:t>
            </a:r>
            <a:r>
              <a:rPr lang="en-US" altLang="en-US" sz="2400" b="0" dirty="0"/>
              <a:t> </a:t>
            </a:r>
            <a:r>
              <a:rPr lang="en-US" altLang="en-US" sz="2400" b="0" dirty="0" err="1"/>
              <a:t>más</a:t>
            </a:r>
            <a:r>
              <a:rPr lang="en-US" altLang="en-US" sz="2400" b="0" dirty="0"/>
              <a:t> </a:t>
            </a:r>
            <a:r>
              <a:rPr lang="en-US" altLang="en-US" sz="2400" b="0" dirty="0" err="1"/>
              <a:t>fuertes</a:t>
            </a:r>
            <a:r>
              <a:rPr lang="en-US" altLang="en-US" sz="2400" b="0" dirty="0"/>
              <a:t> </a:t>
            </a:r>
            <a:r>
              <a:rPr lang="en-US" altLang="en-US" sz="2400" b="0" dirty="0" err="1"/>
              <a:t>viven</a:t>
            </a:r>
            <a:r>
              <a:rPr lang="en-US" altLang="en-US" sz="2400" b="0" dirty="0"/>
              <a:t> </a:t>
            </a:r>
            <a:r>
              <a:rPr lang="en-US" altLang="en-US" sz="2400" b="0" dirty="0" err="1"/>
              <a:t>más</a:t>
            </a:r>
            <a:r>
              <a:rPr lang="en-US" altLang="en-US" sz="2400" b="0" dirty="0"/>
              <a:t> </a:t>
            </a:r>
            <a:r>
              <a:rPr lang="en-US" altLang="en-US" sz="2400" b="0" dirty="0" err="1"/>
              <a:t>tiempo</a:t>
            </a:r>
            <a:endParaRPr lang="en-US" altLang="en-US" sz="2400" b="0" dirty="0"/>
          </a:p>
          <a:p>
            <a:pPr lvl="1" algn="l" rtl="0"/>
            <a:r>
              <a:rPr lang="en-US" altLang="en-US" sz="2400" b="0" dirty="0"/>
              <a:t>Vive </a:t>
            </a:r>
            <a:r>
              <a:rPr lang="en-US" altLang="en-US" sz="2400" b="0" dirty="0"/>
              <a:t>para </a:t>
            </a:r>
            <a:r>
              <a:rPr lang="en-US" altLang="en-US" sz="2400" b="0" dirty="0" err="1"/>
              <a:t>sí</a:t>
            </a:r>
            <a:r>
              <a:rPr lang="en-US" altLang="en-US" sz="2400" b="0" dirty="0"/>
              <a:t> </a:t>
            </a:r>
            <a:r>
              <a:rPr lang="en-US" altLang="en-US" sz="2400" b="0" dirty="0" err="1"/>
              <a:t>mismo</a:t>
            </a:r>
            <a:r>
              <a:rPr lang="en-US" altLang="en-US" sz="2400" b="0" dirty="0"/>
              <a:t>: </a:t>
            </a:r>
            <a:r>
              <a:rPr lang="en-US" altLang="en-US" sz="2400" b="0" dirty="0" err="1"/>
              <a:t>supervivencia</a:t>
            </a:r>
            <a:r>
              <a:rPr lang="en-US" altLang="en-US" sz="2400" b="0" dirty="0"/>
              <a:t>, </a:t>
            </a:r>
            <a:r>
              <a:rPr lang="en-US" altLang="en-US" sz="2400" b="0" dirty="0" err="1"/>
              <a:t>beneficio</a:t>
            </a:r>
            <a:r>
              <a:rPr lang="en-US" altLang="en-US" sz="2400" b="0" dirty="0"/>
              <a:t> y </a:t>
            </a:r>
            <a:r>
              <a:rPr lang="en-US" altLang="en-US" sz="2400" b="0" dirty="0" err="1"/>
              <a:t>deseos</a:t>
            </a:r>
            <a:r>
              <a:rPr lang="en-US" altLang="en-US" sz="2400" b="0" dirty="0"/>
              <a:t> </a:t>
            </a:r>
            <a:r>
              <a:rPr lang="en-US" altLang="en-US" sz="2400" b="0" dirty="0" err="1"/>
              <a:t>cumplidos</a:t>
            </a:r>
            <a:endParaRPr lang="en-US" altLang="en-US" sz="2400" b="0" dirty="0"/>
          </a:p>
          <a:p>
            <a:pPr algn="l" rtl="0"/>
            <a:r>
              <a:rPr lang="en-US" altLang="en-US" sz="2800" dirty="0" err="1"/>
              <a:t>Propagado</a:t>
            </a:r>
            <a:r>
              <a:rPr lang="en-US" altLang="en-US" sz="2800" dirty="0"/>
              <a:t> </a:t>
            </a:r>
            <a:r>
              <a:rPr lang="en-US" altLang="en-US" sz="2800" dirty="0" err="1"/>
              <a:t>por</a:t>
            </a:r>
            <a:r>
              <a:rPr lang="en-US" altLang="en-US" sz="2800" dirty="0"/>
              <a:t> </a:t>
            </a:r>
            <a:r>
              <a:rPr lang="en-US" altLang="en-US" sz="2800" dirty="0"/>
              <a:t>la </a:t>
            </a:r>
            <a:r>
              <a:rPr lang="en-US" altLang="en-US" sz="2800" dirty="0" err="1"/>
              <a:t>suposición</a:t>
            </a:r>
            <a:r>
              <a:rPr lang="en-US" altLang="en-US" sz="2800" dirty="0"/>
              <a:t> de </a:t>
            </a:r>
            <a:r>
              <a:rPr lang="en-US" altLang="en-US" sz="2800" dirty="0"/>
              <a:t>la </a:t>
            </a:r>
            <a:r>
              <a:rPr lang="en-US" altLang="en-US" sz="2800" dirty="0" err="1"/>
              <a:t>sociedad</a:t>
            </a:r>
            <a:endParaRPr lang="en-US" altLang="en-US" sz="2800" dirty="0"/>
          </a:p>
          <a:p>
            <a:pPr lvl="1" algn="l" rtl="0"/>
            <a:r>
              <a:rPr lang="en-US" altLang="en-US" sz="2400" b="0" dirty="0"/>
              <a:t>Una </a:t>
            </a:r>
            <a:r>
              <a:rPr lang="en-US" altLang="en-US" sz="2400" b="0" dirty="0" err="1"/>
              <a:t>cultura</a:t>
            </a:r>
            <a:r>
              <a:rPr lang="en-US" altLang="en-US" sz="2400" b="0" dirty="0"/>
              <a:t> “</a:t>
            </a:r>
            <a:r>
              <a:rPr lang="en-US" altLang="en-US" sz="2400" b="0" dirty="0" err="1"/>
              <a:t>orientada</a:t>
            </a:r>
            <a:r>
              <a:rPr lang="en-US" altLang="en-US" sz="2400" b="0" dirty="0"/>
              <a:t> a </a:t>
            </a:r>
            <a:r>
              <a:rPr lang="en-US" altLang="en-US" sz="2400" b="0" dirty="0" err="1"/>
              <a:t>los</a:t>
            </a:r>
            <a:r>
              <a:rPr lang="en-US" altLang="en-US" sz="2400" b="0" dirty="0"/>
              <a:t> derechos” </a:t>
            </a:r>
            <a:r>
              <a:rPr lang="en-US" altLang="en-US" sz="2400" b="0" dirty="0"/>
              <a:t>(me </a:t>
            </a:r>
            <a:r>
              <a:rPr lang="en-US" altLang="en-US" sz="2400" b="0" dirty="0" err="1"/>
              <a:t>aseguro</a:t>
            </a:r>
            <a:r>
              <a:rPr lang="en-US" altLang="en-US" sz="2400" b="0" dirty="0"/>
              <a:t> </a:t>
            </a:r>
            <a:r>
              <a:rPr lang="en-US" altLang="en-US" sz="2400" b="0" dirty="0"/>
              <a:t>de </a:t>
            </a:r>
            <a:r>
              <a:rPr lang="en-US" altLang="en-US" sz="2400" b="0" dirty="0" err="1"/>
              <a:t>conseguir</a:t>
            </a:r>
            <a:r>
              <a:rPr lang="en-US" altLang="en-US" sz="2400" b="0" dirty="0"/>
              <a:t> lo que </a:t>
            </a:r>
            <a:r>
              <a:rPr lang="en-US" altLang="en-US" sz="2400" b="0" dirty="0" err="1"/>
              <a:t>es</a:t>
            </a:r>
            <a:r>
              <a:rPr lang="en-US" altLang="en-US" sz="2400" b="0" dirty="0"/>
              <a:t> </a:t>
            </a:r>
            <a:r>
              <a:rPr lang="en-US" altLang="en-US" sz="2400" b="0" dirty="0" err="1"/>
              <a:t>mío</a:t>
            </a:r>
            <a:r>
              <a:rPr lang="en-US" altLang="en-US" sz="2400" b="0" dirty="0"/>
              <a:t>)</a:t>
            </a:r>
          </a:p>
          <a:p>
            <a:pPr lvl="1" algn="l" rtl="0"/>
            <a:r>
              <a:rPr lang="en-US" altLang="en-US" sz="2400" b="0" dirty="0" err="1"/>
              <a:t>Motivaciones</a:t>
            </a:r>
            <a:r>
              <a:rPr lang="en-US" altLang="en-US" sz="2400" b="0" dirty="0"/>
              <a:t> </a:t>
            </a:r>
            <a:r>
              <a:rPr lang="en-US" altLang="en-US" sz="2400" b="0" dirty="0" err="1"/>
              <a:t>egocéntricas</a:t>
            </a:r>
            <a:r>
              <a:rPr lang="en-US" altLang="en-US" sz="2400" b="0" dirty="0"/>
              <a:t> </a:t>
            </a:r>
            <a:r>
              <a:rPr lang="en-US" altLang="en-US" sz="2400" b="0" dirty="0"/>
              <a:t>(el </a:t>
            </a:r>
            <a:r>
              <a:rPr lang="en-US" altLang="en-US" sz="2400" b="0" dirty="0" err="1"/>
              <a:t>poder</a:t>
            </a:r>
            <a:r>
              <a:rPr lang="en-US" altLang="en-US" sz="2400" b="0" dirty="0"/>
              <a:t> </a:t>
            </a:r>
            <a:r>
              <a:rPr lang="en-US" altLang="en-US" sz="2400" b="0" dirty="0" err="1"/>
              <a:t>es</a:t>
            </a:r>
            <a:r>
              <a:rPr lang="en-US" altLang="en-US" sz="2400" b="0" dirty="0"/>
              <a:t> lo que </a:t>
            </a:r>
            <a:r>
              <a:rPr lang="en-US" altLang="en-US" sz="2400" b="0" dirty="0" err="1"/>
              <a:t>más</a:t>
            </a:r>
            <a:r>
              <a:rPr lang="en-US" altLang="en-US" sz="2400" b="0" dirty="0"/>
              <a:t> se </a:t>
            </a:r>
            <a:r>
              <a:rPr lang="en-US" altLang="en-US" sz="2400" b="0" dirty="0" err="1"/>
              <a:t>valora</a:t>
            </a:r>
            <a:r>
              <a:rPr lang="en-US" altLang="en-US" sz="2400" b="0" dirty="0"/>
              <a:t>)</a:t>
            </a:r>
            <a:endParaRPr lang="en-US" altLang="en-US" sz="2400" b="0" dirty="0"/>
          </a:p>
          <a:p>
            <a:pPr lvl="1" algn="l" rtl="0"/>
            <a:r>
              <a:rPr lang="en-US" altLang="en-US" sz="2400" b="0" dirty="0"/>
              <a:t>“</a:t>
            </a:r>
            <a:r>
              <a:rPr lang="en-US" altLang="en-US" sz="2400" b="0" dirty="0" err="1"/>
              <a:t>Equidad</a:t>
            </a:r>
            <a:r>
              <a:rPr lang="en-US" altLang="en-US" sz="2400" b="0" dirty="0"/>
              <a:t>” </a:t>
            </a:r>
            <a:r>
              <a:rPr lang="en-US" altLang="en-US" sz="2400" b="0" dirty="0" err="1"/>
              <a:t>impuesta</a:t>
            </a:r>
            <a:r>
              <a:rPr lang="en-US" altLang="en-US" sz="2400" b="0" dirty="0"/>
              <a:t> y </a:t>
            </a:r>
            <a:r>
              <a:rPr lang="en-US" altLang="en-US" sz="2400" b="0" dirty="0" err="1"/>
              <a:t>negación</a:t>
            </a:r>
            <a:r>
              <a:rPr lang="en-US" altLang="en-US" sz="2400" b="0" dirty="0"/>
              <a:t> de las </a:t>
            </a:r>
            <a:r>
              <a:rPr lang="en-US" altLang="en-US" sz="2400" b="0" dirty="0" err="1"/>
              <a:t>diferencias</a:t>
            </a:r>
            <a:r>
              <a:rPr lang="en-US" altLang="en-US" sz="2400" b="0" dirty="0"/>
              <a:t> entre hombres y </a:t>
            </a:r>
            <a:r>
              <a:rPr lang="en-US" altLang="en-US" sz="2400" b="0" dirty="0" err="1"/>
              <a:t>mujeres</a:t>
            </a:r>
            <a:endParaRPr lang="en-US" altLang="en-US" sz="2400" b="0" dirty="0"/>
          </a:p>
        </p:txBody>
      </p:sp>
      <p:sp>
        <p:nvSpPr>
          <p:cNvPr id="40964" name="Slide Number Placeholder 3">
            <a:extLst>
              <a:ext uri="{FF2B5EF4-FFF2-40B4-BE49-F238E27FC236}">
                <a16:creationId xmlns="" xmlns:a16="http://schemas.microsoft.com/office/drawing/2014/main" id="{91C122A0-E2E7-5B25-91A4-7B54EDF751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0E33C418-4574-406D-96A6-EE28F9DD4CAA}"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94</a:t>
            </a:fld>
            <a:endParaRPr lang="en-US" altLang="en-US" sz="1600">
              <a:solidFill>
                <a:srgbClr val="FFFFFF"/>
              </a:solidFill>
              <a:latin typeface="Arial" panose="020B0604020202020204" pitchFamily="34" charset="0"/>
            </a:endParaRPr>
          </a:p>
        </p:txBody>
      </p:sp>
      <p:grpSp>
        <p:nvGrpSpPr>
          <p:cNvPr id="6" name="Group 5">
            <a:extLst>
              <a:ext uri="{FF2B5EF4-FFF2-40B4-BE49-F238E27FC236}">
                <a16:creationId xmlns="" xmlns:a16="http://schemas.microsoft.com/office/drawing/2014/main" id="{B02B16ED-307A-B062-4F6F-036B9E80F894}"/>
              </a:ext>
            </a:extLst>
          </p:cNvPr>
          <p:cNvGrpSpPr>
            <a:grpSpLocks/>
          </p:cNvGrpSpPr>
          <p:nvPr/>
        </p:nvGrpSpPr>
        <p:grpSpPr bwMode="auto">
          <a:xfrm>
            <a:off x="5182394" y="638175"/>
            <a:ext cx="6781800" cy="1200150"/>
            <a:chOff x="5181600" y="257175"/>
            <a:chExt cx="6781800" cy="1200150"/>
          </a:xfrm>
        </p:grpSpPr>
        <p:sp>
          <p:nvSpPr>
            <p:cNvPr id="40969" name="TextBox 4">
              <a:extLst>
                <a:ext uri="{FF2B5EF4-FFF2-40B4-BE49-F238E27FC236}">
                  <a16:creationId xmlns="" xmlns:a16="http://schemas.microsoft.com/office/drawing/2014/main" id="{96F526BD-4D50-8AEF-FD85-CB0EF4BD618E}"/>
                </a:ext>
              </a:extLst>
            </p:cNvPr>
            <p:cNvSpPr txBox="1">
              <a:spLocks noChangeArrowheads="1"/>
            </p:cNvSpPr>
            <p:nvPr/>
          </p:nvSpPr>
          <p:spPr bwMode="auto">
            <a:xfrm>
              <a:off x="8915400" y="257175"/>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0" fontAlgn="base" hangingPunct="0">
                <a:spcBef>
                  <a:spcPct val="0"/>
                </a:spcBef>
                <a:spcAft>
                  <a:spcPct val="0"/>
                </a:spcAft>
                <a:buFontTx/>
                <a:buNone/>
                <a:defRPr/>
              </a:pPr>
              <a:r>
                <a:rPr lang="en-US" altLang="en-US" sz="2400" b="0" i="1" dirty="0">
                  <a:solidFill>
                    <a:srgbClr val="66FFFF"/>
                  </a:solidFill>
                  <a:latin typeface="Arial" panose="020B0604020202020204" pitchFamily="34" charset="0"/>
                </a:rPr>
                <a:t>El hombre natural no </a:t>
              </a:r>
              <a:r>
                <a:rPr lang="en-US" altLang="en-US" sz="2400" b="0" i="1" dirty="0" err="1">
                  <a:solidFill>
                    <a:srgbClr val="66FFFF"/>
                  </a:solidFill>
                  <a:latin typeface="Arial" panose="020B0604020202020204" pitchFamily="34" charset="0"/>
                </a:rPr>
                <a:t>acepta</a:t>
              </a:r>
              <a:r>
                <a:rPr lang="en-US" altLang="en-US" sz="2400" b="0" i="1" dirty="0">
                  <a:solidFill>
                    <a:srgbClr val="66FFFF"/>
                  </a:solidFill>
                  <a:latin typeface="Arial" panose="020B0604020202020204" pitchFamily="34" charset="0"/>
                </a:rPr>
                <a:t> las </a:t>
              </a:r>
              <a:r>
                <a:rPr lang="en-US" altLang="en-US" sz="2400" b="0" i="1" dirty="0" err="1">
                  <a:solidFill>
                    <a:srgbClr val="66FFFF"/>
                  </a:solidFill>
                  <a:latin typeface="Arial" panose="020B0604020202020204" pitchFamily="34" charset="0"/>
                </a:rPr>
                <a:t>cosas</a:t>
              </a:r>
              <a:r>
                <a:rPr lang="en-US" altLang="en-US" sz="2400" b="0" i="1" dirty="0">
                  <a:solidFill>
                    <a:srgbClr val="66FFFF"/>
                  </a:solidFill>
                  <a:latin typeface="Arial" panose="020B0604020202020204" pitchFamily="34" charset="0"/>
                </a:rPr>
                <a:t> del </a:t>
              </a:r>
              <a:r>
                <a:rPr lang="en-US" altLang="en-US" sz="2400" b="0" i="1" dirty="0" err="1">
                  <a:solidFill>
                    <a:srgbClr val="66FFFF"/>
                  </a:solidFill>
                  <a:latin typeface="Arial" panose="020B0604020202020204" pitchFamily="34" charset="0"/>
                </a:rPr>
                <a:t>Espíritu</a:t>
              </a:r>
              <a:endParaRPr lang="en-US" altLang="en-US" sz="2400" b="0" i="1" dirty="0">
                <a:solidFill>
                  <a:srgbClr val="66FFFF"/>
                </a:solidFill>
                <a:latin typeface="Arial" panose="020B0604020202020204" pitchFamily="34" charset="0"/>
              </a:endParaRPr>
            </a:p>
          </p:txBody>
        </p:sp>
        <p:cxnSp>
          <p:nvCxnSpPr>
            <p:cNvPr id="4" name="Straight Connector 3">
              <a:extLst>
                <a:ext uri="{FF2B5EF4-FFF2-40B4-BE49-F238E27FC236}">
                  <a16:creationId xmlns="" xmlns:a16="http://schemas.microsoft.com/office/drawing/2014/main" id="{EFEEBFEE-AF71-7489-1215-33AEDDF61BBA}"/>
                </a:ext>
              </a:extLst>
            </p:cNvPr>
            <p:cNvCxnSpPr>
              <a:endCxn id="40969" idx="1"/>
            </p:cNvCxnSpPr>
            <p:nvPr/>
          </p:nvCxnSpPr>
          <p:spPr>
            <a:xfrm flipV="1">
              <a:off x="5181600" y="857250"/>
              <a:ext cx="3733800" cy="438150"/>
            </a:xfrm>
            <a:prstGeom prst="line">
              <a:avLst/>
            </a:prstGeom>
            <a:ln w="19050">
              <a:solidFill>
                <a:srgbClr val="66FFFF"/>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 xmlns:a16="http://schemas.microsoft.com/office/drawing/2014/main" id="{A0CF3A22-69D8-D6B0-FC2E-3DA8C78F4483}"/>
              </a:ext>
            </a:extLst>
          </p:cNvPr>
          <p:cNvGrpSpPr>
            <a:grpSpLocks/>
          </p:cNvGrpSpPr>
          <p:nvPr/>
        </p:nvGrpSpPr>
        <p:grpSpPr bwMode="auto">
          <a:xfrm>
            <a:off x="7773195" y="2033588"/>
            <a:ext cx="4343399" cy="1938992"/>
            <a:chOff x="7772400" y="1652588"/>
            <a:chExt cx="4343399" cy="1938526"/>
          </a:xfrm>
        </p:grpSpPr>
        <p:sp>
          <p:nvSpPr>
            <p:cNvPr id="40967" name="TextBox 5">
              <a:extLst>
                <a:ext uri="{FF2B5EF4-FFF2-40B4-BE49-F238E27FC236}">
                  <a16:creationId xmlns="" xmlns:a16="http://schemas.microsoft.com/office/drawing/2014/main" id="{2D064F64-0916-5226-4720-481BF8681EB1}"/>
                </a:ext>
              </a:extLst>
            </p:cNvPr>
            <p:cNvSpPr txBox="1">
              <a:spLocks noChangeArrowheads="1"/>
            </p:cNvSpPr>
            <p:nvPr/>
          </p:nvSpPr>
          <p:spPr bwMode="auto">
            <a:xfrm>
              <a:off x="9165020" y="1652588"/>
              <a:ext cx="2950779" cy="19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eaLnBrk="0" fontAlgn="base" hangingPunct="0">
                <a:spcBef>
                  <a:spcPct val="0"/>
                </a:spcBef>
                <a:spcAft>
                  <a:spcPct val="0"/>
                </a:spcAft>
                <a:buFontTx/>
                <a:buNone/>
                <a:defRPr/>
              </a:pPr>
              <a:r>
                <a:rPr lang="en-US" altLang="en-US" sz="2400" b="0" i="1" dirty="0">
                  <a:solidFill>
                    <a:srgbClr val="66FFFF"/>
                  </a:solidFill>
                  <a:latin typeface="Arial" panose="020B0604020202020204" pitchFamily="34" charset="0"/>
                </a:rPr>
                <a:t>…</a:t>
              </a:r>
              <a:r>
                <a:rPr lang="en-US" altLang="en-US" sz="2400" b="0" i="1" dirty="0" err="1">
                  <a:solidFill>
                    <a:srgbClr val="66FFFF"/>
                  </a:solidFill>
                  <a:latin typeface="Arial" panose="020B0604020202020204" pitchFamily="34" charset="0"/>
                </a:rPr>
                <a:t>celos</a:t>
              </a:r>
              <a:r>
                <a:rPr lang="en-US" altLang="en-US" sz="2400" b="0" i="1" dirty="0">
                  <a:solidFill>
                    <a:srgbClr val="66FFFF"/>
                  </a:solidFill>
                  <a:latin typeface="Arial" panose="020B0604020202020204" pitchFamily="34" charset="0"/>
                </a:rPr>
                <a:t> </a:t>
              </a:r>
              <a:r>
                <a:rPr lang="en-US" altLang="en-US" sz="2400" b="0" i="1" dirty="0" err="1">
                  <a:solidFill>
                    <a:srgbClr val="66FFFF"/>
                  </a:solidFill>
                  <a:latin typeface="Arial" panose="020B0604020202020204" pitchFamily="34" charset="0"/>
                </a:rPr>
                <a:t>amargos</a:t>
              </a:r>
              <a:r>
                <a:rPr lang="en-US" altLang="en-US" sz="2400" b="0" i="1" dirty="0">
                  <a:solidFill>
                    <a:srgbClr val="66FFFF"/>
                  </a:solidFill>
                  <a:latin typeface="Arial" panose="020B0604020202020204" pitchFamily="34" charset="0"/>
                </a:rPr>
                <a:t> y </a:t>
              </a:r>
              <a:r>
                <a:rPr lang="en-US" altLang="en-US" sz="2400" b="0" i="1" dirty="0" err="1">
                  <a:solidFill>
                    <a:srgbClr val="66FFFF"/>
                  </a:solidFill>
                  <a:latin typeface="Arial" panose="020B0604020202020204" pitchFamily="34" charset="0"/>
                </a:rPr>
                <a:t>ambición</a:t>
              </a:r>
              <a:r>
                <a:rPr lang="en-US" altLang="en-US" sz="2400" b="0" i="1" dirty="0">
                  <a:solidFill>
                    <a:srgbClr val="66FFFF"/>
                  </a:solidFill>
                  <a:latin typeface="Arial" panose="020B0604020202020204" pitchFamily="34" charset="0"/>
                </a:rPr>
                <a:t> personal </a:t>
              </a:r>
              <a:r>
                <a:rPr lang="en-US" altLang="en-US" sz="2400" b="0" i="1" dirty="0" err="1">
                  <a:solidFill>
                    <a:srgbClr val="66FFFF"/>
                  </a:solidFill>
                  <a:latin typeface="Arial" panose="020B0604020202020204" pitchFamily="34" charset="0"/>
                </a:rPr>
                <a:t>en</a:t>
              </a:r>
              <a:r>
                <a:rPr lang="en-US" altLang="en-US" sz="2400" b="0" i="1" dirty="0">
                  <a:solidFill>
                    <a:srgbClr val="66FFFF"/>
                  </a:solidFill>
                  <a:latin typeface="Arial" panose="020B0604020202020204" pitchFamily="34" charset="0"/>
                </a:rPr>
                <a:t> </a:t>
              </a:r>
              <a:r>
                <a:rPr lang="en-US" altLang="en-US" sz="2400" b="0" i="1" dirty="0" err="1">
                  <a:solidFill>
                    <a:srgbClr val="66FFFF"/>
                  </a:solidFill>
                  <a:latin typeface="Arial" panose="020B0604020202020204" pitchFamily="34" charset="0"/>
                </a:rPr>
                <a:t>su</a:t>
              </a:r>
              <a:r>
                <a:rPr lang="en-US" altLang="en-US" sz="2400" b="0" i="1" dirty="0">
                  <a:solidFill>
                    <a:srgbClr val="66FFFF"/>
                  </a:solidFill>
                  <a:latin typeface="Arial" panose="020B0604020202020204" pitchFamily="34" charset="0"/>
                </a:rPr>
                <a:t> </a:t>
              </a:r>
              <a:r>
                <a:rPr lang="en-US" altLang="en-US" sz="2400" b="0" i="1" dirty="0" err="1">
                  <a:solidFill>
                    <a:srgbClr val="66FFFF"/>
                  </a:solidFill>
                  <a:latin typeface="Arial" panose="020B0604020202020204" pitchFamily="34" charset="0"/>
                </a:rPr>
                <a:t>corazón</a:t>
              </a:r>
              <a:r>
                <a:rPr lang="en-US" altLang="en-US" sz="2400" b="0" i="1" dirty="0">
                  <a:solidFill>
                    <a:srgbClr val="66FFFF"/>
                  </a:solidFill>
                  <a:latin typeface="Arial" panose="020B0604020202020204" pitchFamily="34" charset="0"/>
                </a:rPr>
                <a:t>…</a:t>
              </a:r>
            </a:p>
            <a:p>
              <a:pPr eaLnBrk="0" fontAlgn="base" hangingPunct="0">
                <a:spcBef>
                  <a:spcPct val="0"/>
                </a:spcBef>
                <a:spcAft>
                  <a:spcPct val="0"/>
                </a:spcAft>
                <a:buFontTx/>
                <a:buNone/>
                <a:defRPr/>
              </a:pPr>
              <a:r>
                <a:rPr lang="en-US" altLang="en-US" sz="2400" b="0" i="1" dirty="0" err="1">
                  <a:solidFill>
                    <a:srgbClr val="66FFFF"/>
                  </a:solidFill>
                  <a:latin typeface="Arial" panose="020B0604020202020204" pitchFamily="34" charset="0"/>
                </a:rPr>
                <a:t>terrenal</a:t>
              </a:r>
              <a:r>
                <a:rPr lang="en-US" altLang="en-US" sz="2400" b="0" i="1" dirty="0">
                  <a:solidFill>
                    <a:srgbClr val="66FFFF"/>
                  </a:solidFill>
                  <a:latin typeface="Arial" panose="020B0604020202020204" pitchFamily="34" charset="0"/>
                </a:rPr>
                <a:t>, natural, </a:t>
              </a:r>
              <a:r>
                <a:rPr lang="en-US" altLang="en-US" sz="2400" b="0" i="1" dirty="0" err="1">
                  <a:solidFill>
                    <a:srgbClr val="66FFFF"/>
                  </a:solidFill>
                  <a:latin typeface="Arial" panose="020B0604020202020204" pitchFamily="34" charset="0"/>
                </a:rPr>
                <a:t>diabólica</a:t>
              </a:r>
              <a:endParaRPr lang="en-US" altLang="en-US" sz="2400" b="0" i="1" dirty="0">
                <a:solidFill>
                  <a:srgbClr val="66FFFF"/>
                </a:solidFill>
                <a:latin typeface="Arial" panose="020B0604020202020204" pitchFamily="34" charset="0"/>
              </a:endParaRPr>
            </a:p>
          </p:txBody>
        </p:sp>
        <p:cxnSp>
          <p:nvCxnSpPr>
            <p:cNvPr id="9" name="Straight Connector 8">
              <a:extLst>
                <a:ext uri="{FF2B5EF4-FFF2-40B4-BE49-F238E27FC236}">
                  <a16:creationId xmlns="" xmlns:a16="http://schemas.microsoft.com/office/drawing/2014/main" id="{809803E7-E837-2830-4D8E-7CFD6C6AB200}"/>
                </a:ext>
              </a:extLst>
            </p:cNvPr>
            <p:cNvCxnSpPr>
              <a:cxnSpLocks/>
              <a:endCxn id="40967" idx="1"/>
            </p:cNvCxnSpPr>
            <p:nvPr/>
          </p:nvCxnSpPr>
          <p:spPr>
            <a:xfrm>
              <a:off x="7772400" y="1727182"/>
              <a:ext cx="1392620" cy="894669"/>
            </a:xfrm>
            <a:prstGeom prst="line">
              <a:avLst/>
            </a:prstGeom>
            <a:ln w="19050">
              <a:solidFill>
                <a:srgbClr val="66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0193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 xmlns:a16="http://schemas.microsoft.com/office/drawing/2014/main" id="{6B03002A-8273-FB8E-75DD-6E726A013F3D}"/>
              </a:ext>
            </a:extLst>
          </p:cNvPr>
          <p:cNvSpPr>
            <a:spLocks noGrp="1" noChangeArrowheads="1"/>
          </p:cNvSpPr>
          <p:nvPr>
            <p:ph type="title"/>
          </p:nvPr>
        </p:nvSpPr>
        <p:spPr>
          <a:xfrm>
            <a:off x="25264" y="165100"/>
            <a:ext cx="12167530" cy="609600"/>
          </a:xfrm>
        </p:spPr>
        <p:txBody>
          <a:bodyPr/>
          <a:lstStyle/>
          <a:p>
            <a:pPr algn="l" rtl="0"/>
            <a:r>
              <a:rPr lang="en-US" altLang="en-US" dirty="0" err="1"/>
              <a:t>Responsabilidades</a:t>
            </a:r>
            <a:r>
              <a:rPr lang="en-US" altLang="en-US" dirty="0"/>
              <a:t> del </a:t>
            </a:r>
            <a:r>
              <a:rPr lang="en-US" altLang="en-US" dirty="0" err="1"/>
              <a:t>rol</a:t>
            </a:r>
            <a:r>
              <a:rPr lang="en-US" altLang="en-US" dirty="0"/>
              <a:t> </a:t>
            </a:r>
            <a:r>
              <a:rPr lang="en-US" altLang="en-US" dirty="0" err="1"/>
              <a:t>masculino</a:t>
            </a:r>
            <a:r>
              <a:rPr lang="en-US" altLang="en-US" dirty="0"/>
              <a:t> </a:t>
            </a:r>
            <a:r>
              <a:rPr lang="en-US" altLang="en-US" dirty="0" err="1"/>
              <a:t>en</a:t>
            </a:r>
            <a:r>
              <a:rPr lang="en-US" altLang="en-US" dirty="0"/>
              <a:t> el </a:t>
            </a:r>
            <a:r>
              <a:rPr lang="en-US" altLang="en-US" dirty="0" err="1"/>
              <a:t>Antiguo</a:t>
            </a:r>
            <a:r>
              <a:rPr lang="en-US" altLang="en-US" dirty="0"/>
              <a:t> </a:t>
            </a:r>
            <a:r>
              <a:rPr lang="en-US" altLang="en-US" dirty="0" err="1"/>
              <a:t>Testamento</a:t>
            </a:r>
            <a:endParaRPr lang="en-US" altLang="en-US" dirty="0"/>
          </a:p>
        </p:txBody>
      </p:sp>
      <p:sp>
        <p:nvSpPr>
          <p:cNvPr id="4" name="Content Placeholder 3">
            <a:extLst>
              <a:ext uri="{FF2B5EF4-FFF2-40B4-BE49-F238E27FC236}">
                <a16:creationId xmlns="" xmlns:a16="http://schemas.microsoft.com/office/drawing/2014/main" id="{EE1698B3-885D-BE2C-843F-7405257AE47B}"/>
              </a:ext>
            </a:extLst>
          </p:cNvPr>
          <p:cNvSpPr>
            <a:spLocks noGrp="1"/>
          </p:cNvSpPr>
          <p:nvPr>
            <p:ph idx="1"/>
          </p:nvPr>
        </p:nvSpPr>
        <p:spPr>
          <a:xfrm>
            <a:off x="120722" y="942546"/>
            <a:ext cx="11953010" cy="5625403"/>
          </a:xfrm>
        </p:spPr>
        <p:txBody>
          <a:bodyPr numCol="2"/>
          <a:lstStyle/>
          <a:p>
            <a:pPr marL="228600" indent="-228600">
              <a:spcBef>
                <a:spcPct val="0"/>
              </a:spcBef>
              <a:defRPr/>
            </a:pPr>
            <a:r>
              <a:rPr lang="en-US" altLang="en-US" sz="2400" dirty="0">
                <a:solidFill>
                  <a:srgbClr val="FFFF00"/>
                </a:solidFill>
              </a:rPr>
              <a:t>Padre</a:t>
            </a:r>
            <a:r>
              <a:rPr lang="en-US" altLang="en-US" sz="2400" dirty="0"/>
              <a:t> (</a:t>
            </a:r>
            <a:r>
              <a:rPr lang="en-US" altLang="en-US" sz="2400" dirty="0" err="1"/>
              <a:t>Gén</a:t>
            </a:r>
            <a:r>
              <a:rPr lang="en-US" altLang="en-US" sz="2400" dirty="0"/>
              <a:t> </a:t>
            </a:r>
            <a:r>
              <a:rPr lang="en-US" altLang="en-US" sz="2400" dirty="0"/>
              <a:t>2:24; 4:20-21; </a:t>
            </a:r>
            <a:r>
              <a:rPr lang="en-US" altLang="en-US" sz="2400" dirty="0"/>
              <a:t>9:18; Pro 1:8</a:t>
            </a:r>
            <a:r>
              <a:rPr lang="en-US" altLang="en-US" sz="2400" dirty="0"/>
              <a:t>)</a:t>
            </a:r>
          </a:p>
          <a:p>
            <a:pPr marL="628650" lvl="1" indent="-228600">
              <a:spcBef>
                <a:spcPct val="0"/>
              </a:spcBef>
              <a:defRPr/>
            </a:pPr>
            <a:r>
              <a:rPr lang="en-US" altLang="en-US" sz="2400" dirty="0"/>
              <a:t>Establecer patrones culturales; </a:t>
            </a:r>
            <a:r>
              <a:rPr lang="en-US" altLang="en-US" sz="2400" dirty="0" err="1"/>
              <a:t>gobernar</a:t>
            </a:r>
            <a:r>
              <a:rPr lang="en-US" altLang="en-US" sz="2400" dirty="0"/>
              <a:t> </a:t>
            </a:r>
            <a:r>
              <a:rPr lang="en-US" altLang="en-US" sz="2400" dirty="0"/>
              <a:t>el hogar; instructor de niños</a:t>
            </a:r>
          </a:p>
          <a:p>
            <a:pPr marL="228600" indent="-228600">
              <a:spcBef>
                <a:spcPct val="0"/>
              </a:spcBef>
              <a:defRPr/>
            </a:pPr>
            <a:r>
              <a:rPr lang="en-US" altLang="en-US" sz="2400" dirty="0" err="1">
                <a:solidFill>
                  <a:srgbClr val="FFFF00"/>
                </a:solidFill>
              </a:rPr>
              <a:t>Anciano</a:t>
            </a:r>
            <a:r>
              <a:rPr lang="en-US" altLang="en-US" sz="2400" dirty="0">
                <a:solidFill>
                  <a:srgbClr val="FFFF00"/>
                </a:solidFill>
              </a:rPr>
              <a:t> </a:t>
            </a:r>
            <a:r>
              <a:rPr lang="en-US" altLang="en-US" sz="2400" dirty="0"/>
              <a:t>(</a:t>
            </a:r>
            <a:r>
              <a:rPr lang="en-US" altLang="en-US" sz="2400" dirty="0" err="1"/>
              <a:t>Éx</a:t>
            </a:r>
            <a:r>
              <a:rPr lang="en-US" altLang="en-US" sz="2400" dirty="0"/>
              <a:t> </a:t>
            </a:r>
            <a:r>
              <a:rPr lang="en-US" altLang="en-US" sz="2400" dirty="0"/>
              <a:t>3:18)</a:t>
            </a:r>
          </a:p>
          <a:p>
            <a:pPr marL="628650" lvl="1" indent="-228600">
              <a:spcBef>
                <a:spcPct val="0"/>
              </a:spcBef>
              <a:defRPr/>
            </a:pPr>
            <a:r>
              <a:rPr lang="en-US" altLang="en-US" sz="2400" dirty="0"/>
              <a:t>Representante/defensor de un grupo, tomador de decisiones</a:t>
            </a:r>
          </a:p>
          <a:p>
            <a:pPr marL="228600" indent="-228600">
              <a:spcBef>
                <a:spcPct val="0"/>
              </a:spcBef>
              <a:defRPr/>
            </a:pPr>
            <a:r>
              <a:rPr lang="en-US" altLang="en-US" sz="2400" dirty="0">
                <a:solidFill>
                  <a:srgbClr val="FFFF00"/>
                </a:solidFill>
              </a:rPr>
              <a:t>Jueces/gobernantes “</a:t>
            </a:r>
            <a:r>
              <a:rPr lang="en-US" altLang="en-US" sz="2400" dirty="0" err="1">
                <a:solidFill>
                  <a:srgbClr val="FFFF00"/>
                </a:solidFill>
              </a:rPr>
              <a:t>capaces</a:t>
            </a:r>
            <a:r>
              <a:rPr lang="en-US" altLang="en-US" sz="2400" dirty="0">
                <a:solidFill>
                  <a:srgbClr val="FFFF00"/>
                </a:solidFill>
              </a:rPr>
              <a:t>” </a:t>
            </a:r>
            <a:r>
              <a:rPr lang="en-US" altLang="en-US" sz="2400" dirty="0"/>
              <a:t>(</a:t>
            </a:r>
            <a:r>
              <a:rPr lang="en-US" altLang="en-US" sz="2400" dirty="0" err="1"/>
              <a:t>Éx</a:t>
            </a:r>
            <a:r>
              <a:rPr lang="en-US" altLang="en-US" sz="2400" dirty="0"/>
              <a:t> </a:t>
            </a:r>
            <a:r>
              <a:rPr lang="en-US" altLang="en-US" sz="2400" dirty="0"/>
              <a:t>18:21-22)</a:t>
            </a:r>
          </a:p>
          <a:p>
            <a:pPr marL="628650" lvl="1" indent="-228600">
              <a:spcBef>
                <a:spcPct val="0"/>
              </a:spcBef>
              <a:defRPr/>
            </a:pPr>
            <a:r>
              <a:rPr lang="en-US" altLang="en-US" sz="2400" dirty="0"/>
              <a:t>Resolver disputas entre israelitas</a:t>
            </a:r>
          </a:p>
          <a:p>
            <a:pPr marL="228600" indent="-228600">
              <a:spcBef>
                <a:spcPct val="0"/>
              </a:spcBef>
              <a:defRPr/>
            </a:pPr>
            <a:r>
              <a:rPr lang="en-US" altLang="en-US" sz="2400" dirty="0" err="1">
                <a:solidFill>
                  <a:srgbClr val="FFFF00"/>
                </a:solidFill>
              </a:rPr>
              <a:t>Sacerdote</a:t>
            </a:r>
            <a:r>
              <a:rPr lang="en-US" altLang="en-US" sz="2400" dirty="0">
                <a:solidFill>
                  <a:srgbClr val="FFFF00"/>
                </a:solidFill>
              </a:rPr>
              <a:t> </a:t>
            </a:r>
            <a:r>
              <a:rPr lang="en-US" altLang="en-US" sz="2400" dirty="0"/>
              <a:t>(</a:t>
            </a:r>
            <a:r>
              <a:rPr lang="en-US" altLang="en-US" sz="2400" dirty="0" err="1"/>
              <a:t>Éx</a:t>
            </a:r>
            <a:r>
              <a:rPr lang="en-US" altLang="en-US" sz="2400" dirty="0"/>
              <a:t> </a:t>
            </a:r>
            <a:r>
              <a:rPr lang="en-US" altLang="en-US" sz="2400" dirty="0"/>
              <a:t>28:1-3)</a:t>
            </a:r>
          </a:p>
          <a:p>
            <a:pPr marL="628650" lvl="1" indent="-228600">
              <a:spcBef>
                <a:spcPct val="0"/>
              </a:spcBef>
              <a:defRPr/>
            </a:pPr>
            <a:r>
              <a:rPr lang="en-US" altLang="en-US" sz="2400" dirty="0" err="1"/>
              <a:t>Oficio</a:t>
            </a:r>
            <a:r>
              <a:rPr lang="en-US" altLang="en-US" sz="2400" dirty="0"/>
              <a:t> </a:t>
            </a:r>
            <a:r>
              <a:rPr lang="en-US" altLang="en-US" sz="2400" dirty="0"/>
              <a:t>especial: </a:t>
            </a:r>
            <a:r>
              <a:rPr lang="en-US" altLang="en-US" sz="2400" dirty="0" err="1"/>
              <a:t>intermediario</a:t>
            </a:r>
            <a:r>
              <a:rPr lang="en-US" altLang="en-US" sz="2400" dirty="0"/>
              <a:t> entre Dios y el hombre</a:t>
            </a:r>
            <a:endParaRPr lang="en-US" altLang="en-US" sz="2400" dirty="0"/>
          </a:p>
          <a:p>
            <a:pPr marL="228600" indent="-228600">
              <a:spcBef>
                <a:spcPct val="0"/>
              </a:spcBef>
              <a:defRPr/>
            </a:pPr>
            <a:r>
              <a:rPr lang="en-US" altLang="en-US" sz="2400" dirty="0" err="1">
                <a:solidFill>
                  <a:srgbClr val="FFFF00"/>
                </a:solidFill>
              </a:rPr>
              <a:t>Líder</a:t>
            </a:r>
            <a:r>
              <a:rPr lang="en-US" altLang="en-US" sz="2400" dirty="0">
                <a:solidFill>
                  <a:srgbClr val="FFFF00"/>
                </a:solidFill>
              </a:rPr>
              <a:t>/</a:t>
            </a:r>
            <a:r>
              <a:rPr lang="en-US" altLang="en-US" sz="2400" dirty="0" err="1">
                <a:solidFill>
                  <a:srgbClr val="FFFF00"/>
                </a:solidFill>
              </a:rPr>
              <a:t>Cabeza</a:t>
            </a:r>
            <a:r>
              <a:rPr lang="en-US" altLang="en-US" sz="2400" dirty="0">
                <a:solidFill>
                  <a:srgbClr val="FFFF00"/>
                </a:solidFill>
              </a:rPr>
              <a:t> </a:t>
            </a:r>
            <a:r>
              <a:rPr lang="en-US" altLang="en-US" sz="2400" dirty="0"/>
              <a:t>(</a:t>
            </a:r>
            <a:r>
              <a:rPr lang="en-US" altLang="en-US" sz="2400" dirty="0" err="1"/>
              <a:t>Núm</a:t>
            </a:r>
            <a:r>
              <a:rPr lang="en-US" altLang="en-US" sz="2400" dirty="0"/>
              <a:t> </a:t>
            </a:r>
            <a:r>
              <a:rPr lang="en-US" altLang="en-US" sz="2400" dirty="0"/>
              <a:t>1:2-5, 16)</a:t>
            </a:r>
          </a:p>
          <a:p>
            <a:pPr marL="628650" lvl="1" indent="-228600">
              <a:spcBef>
                <a:spcPct val="0"/>
              </a:spcBef>
              <a:defRPr/>
            </a:pPr>
            <a:r>
              <a:rPr lang="en-US" altLang="en-US" sz="2400" dirty="0"/>
              <a:t>Gobernadores, comandantes </a:t>
            </a:r>
            <a:r>
              <a:rPr lang="en-US" altLang="en-US" sz="2400" dirty="0" err="1"/>
              <a:t>en</a:t>
            </a:r>
            <a:r>
              <a:rPr lang="en-US" altLang="en-US" sz="2400" dirty="0"/>
              <a:t> </a:t>
            </a:r>
            <a:r>
              <a:rPr lang="en-US" altLang="en-US" sz="2400" dirty="0"/>
              <a:t>las </a:t>
            </a:r>
            <a:r>
              <a:rPr lang="en-US" altLang="en-US" sz="2400" dirty="0" err="1"/>
              <a:t>iniciativas</a:t>
            </a:r>
            <a:r>
              <a:rPr lang="en-US" altLang="en-US" sz="2400" dirty="0"/>
              <a:t> </a:t>
            </a:r>
            <a:r>
              <a:rPr lang="en-US" altLang="en-US" sz="2400" dirty="0"/>
              <a:t>(</a:t>
            </a:r>
            <a:r>
              <a:rPr lang="en-US" altLang="en-US" sz="2400" dirty="0" err="1"/>
              <a:t>por</a:t>
            </a:r>
            <a:r>
              <a:rPr lang="en-US" altLang="en-US" sz="2400" dirty="0"/>
              <a:t> </a:t>
            </a:r>
            <a:r>
              <a:rPr lang="en-US" altLang="en-US" sz="2400" dirty="0" err="1"/>
              <a:t>ej</a:t>
            </a:r>
            <a:r>
              <a:rPr lang="en-US" altLang="en-US" sz="2400" dirty="0"/>
              <a:t>., </a:t>
            </a:r>
            <a:r>
              <a:rPr lang="en-US" altLang="en-US" sz="2400" dirty="0"/>
              <a:t>batalla)</a:t>
            </a:r>
          </a:p>
          <a:p>
            <a:pPr marL="228600" indent="-228600">
              <a:spcBef>
                <a:spcPct val="0"/>
              </a:spcBef>
              <a:defRPr/>
            </a:pPr>
            <a:r>
              <a:rPr lang="en-US" altLang="en-US" sz="2400" dirty="0" err="1">
                <a:solidFill>
                  <a:srgbClr val="FFFF00"/>
                </a:solidFill>
              </a:rPr>
              <a:t>Soldados</a:t>
            </a:r>
            <a:r>
              <a:rPr lang="en-US" altLang="en-US" sz="2400" dirty="0">
                <a:solidFill>
                  <a:srgbClr val="FFFF00"/>
                </a:solidFill>
              </a:rPr>
              <a:t> </a:t>
            </a:r>
            <a:r>
              <a:rPr lang="en-US" altLang="en-US" sz="2400" dirty="0"/>
              <a:t>(</a:t>
            </a:r>
            <a:r>
              <a:rPr lang="en-US" altLang="en-US" sz="2400" dirty="0" err="1"/>
              <a:t>Deut</a:t>
            </a:r>
            <a:r>
              <a:rPr lang="en-US" altLang="en-US" sz="2400" dirty="0"/>
              <a:t> 20:8</a:t>
            </a:r>
            <a:r>
              <a:rPr lang="en-US" altLang="en-US" sz="2400" dirty="0"/>
              <a:t>; 24:5</a:t>
            </a:r>
            <a:r>
              <a:rPr lang="en-US" altLang="en-US" sz="2400" dirty="0"/>
              <a:t>; </a:t>
            </a:r>
            <a:r>
              <a:rPr lang="en-US" altLang="en-US" sz="2400" dirty="0" err="1"/>
              <a:t>Jue</a:t>
            </a:r>
            <a:r>
              <a:rPr lang="en-US" altLang="en-US" sz="2400" dirty="0"/>
              <a:t> 7:3)</a:t>
            </a:r>
            <a:br>
              <a:rPr lang="en-US" altLang="en-US" sz="2400" dirty="0"/>
            </a:br>
            <a:endParaRPr lang="en-US" altLang="en-US" sz="2400" dirty="0"/>
          </a:p>
          <a:p>
            <a:pPr marL="228600" indent="-228600">
              <a:spcBef>
                <a:spcPct val="0"/>
              </a:spcBef>
              <a:defRPr/>
            </a:pPr>
            <a:r>
              <a:rPr lang="en-US" altLang="en-US" sz="2400" dirty="0" err="1">
                <a:solidFill>
                  <a:srgbClr val="FFFF00"/>
                </a:solidFill>
              </a:rPr>
              <a:t>Capitán</a:t>
            </a:r>
            <a:r>
              <a:rPr lang="en-US" altLang="en-US" sz="2400" dirty="0">
                <a:solidFill>
                  <a:srgbClr val="FFFF00"/>
                </a:solidFill>
              </a:rPr>
              <a:t>/</a:t>
            </a:r>
            <a:r>
              <a:rPr lang="en-US" altLang="en-US" sz="2400" dirty="0" err="1">
                <a:solidFill>
                  <a:srgbClr val="FFFF00"/>
                </a:solidFill>
              </a:rPr>
              <a:t>Oficial</a:t>
            </a:r>
            <a:r>
              <a:rPr lang="en-US" altLang="en-US" sz="2400" dirty="0">
                <a:solidFill>
                  <a:srgbClr val="FFFF00"/>
                </a:solidFill>
              </a:rPr>
              <a:t> </a:t>
            </a:r>
            <a:r>
              <a:rPr lang="en-US" altLang="en-US" sz="2400" dirty="0"/>
              <a:t>(Jos </a:t>
            </a:r>
            <a:r>
              <a:rPr lang="en-US" altLang="en-US" sz="2400" dirty="0"/>
              <a:t>23:2; </a:t>
            </a:r>
            <a:r>
              <a:rPr lang="en-US" altLang="en-US" sz="2400" dirty="0" err="1"/>
              <a:t>Núm</a:t>
            </a:r>
            <a:r>
              <a:rPr lang="en-US" altLang="en-US" sz="2400" dirty="0"/>
              <a:t> </a:t>
            </a:r>
            <a:r>
              <a:rPr lang="en-US" altLang="en-US" sz="2400" dirty="0"/>
              <a:t>31:12-14, y 21; 1 Sam 8:10-13)</a:t>
            </a:r>
          </a:p>
          <a:p>
            <a:pPr marL="628650" lvl="1" indent="-228600">
              <a:spcBef>
                <a:spcPct val="0"/>
              </a:spcBef>
              <a:defRPr/>
            </a:pPr>
            <a:r>
              <a:rPr lang="en-US" altLang="en-US" sz="2400" dirty="0"/>
              <a:t>Representantes, jueces, gobernadores, comandantes militares…</a:t>
            </a:r>
          </a:p>
          <a:p>
            <a:pPr marL="228600" indent="-228600">
              <a:spcBef>
                <a:spcPct val="0"/>
              </a:spcBef>
              <a:defRPr/>
            </a:pPr>
            <a:r>
              <a:rPr lang="en-US" altLang="en-US" sz="2400" dirty="0" err="1">
                <a:solidFill>
                  <a:srgbClr val="FFFF00"/>
                </a:solidFill>
              </a:rPr>
              <a:t>Juez</a:t>
            </a:r>
            <a:r>
              <a:rPr lang="en-US" altLang="en-US" sz="2400" dirty="0">
                <a:solidFill>
                  <a:srgbClr val="FFFF00"/>
                </a:solidFill>
              </a:rPr>
              <a:t> </a:t>
            </a:r>
            <a:r>
              <a:rPr lang="en-US" altLang="en-US" sz="2400" dirty="0"/>
              <a:t>(Jos </a:t>
            </a:r>
            <a:r>
              <a:rPr lang="en-US" altLang="en-US" sz="2400" dirty="0"/>
              <a:t>23:2, </a:t>
            </a:r>
            <a:r>
              <a:rPr lang="en-US" altLang="en-US" sz="2400" dirty="0" err="1"/>
              <a:t>Jue</a:t>
            </a:r>
            <a:r>
              <a:rPr lang="en-US" altLang="en-US" sz="2400" dirty="0"/>
              <a:t> </a:t>
            </a:r>
            <a:r>
              <a:rPr lang="en-US" altLang="en-US" sz="2400" dirty="0"/>
              <a:t>2:16-19)</a:t>
            </a:r>
          </a:p>
          <a:p>
            <a:pPr marL="628650" lvl="1" indent="-228600">
              <a:spcBef>
                <a:spcPct val="0"/>
              </a:spcBef>
              <a:defRPr/>
            </a:pPr>
            <a:r>
              <a:rPr lang="en-US" altLang="en-US" sz="2400" dirty="0"/>
              <a:t>Libertador y gobernador</a:t>
            </a:r>
          </a:p>
          <a:p>
            <a:pPr marL="228600" indent="-228600">
              <a:spcBef>
                <a:spcPct val="0"/>
              </a:spcBef>
              <a:defRPr/>
            </a:pPr>
            <a:r>
              <a:rPr lang="en-US" altLang="en-US" sz="2400" dirty="0">
                <a:solidFill>
                  <a:srgbClr val="FFFF00"/>
                </a:solidFill>
              </a:rPr>
              <a:t>Rey </a:t>
            </a:r>
            <a:r>
              <a:rPr lang="en-US" altLang="en-US" sz="2400" dirty="0"/>
              <a:t>(</a:t>
            </a:r>
            <a:r>
              <a:rPr lang="en-US" altLang="en-US" sz="2400" dirty="0" err="1"/>
              <a:t>Gén</a:t>
            </a:r>
            <a:r>
              <a:rPr lang="en-US" altLang="en-US" sz="2400" dirty="0"/>
              <a:t> </a:t>
            </a:r>
            <a:r>
              <a:rPr lang="en-US" altLang="en-US" sz="2400" dirty="0"/>
              <a:t>14:18; 1 Sam 8:9-18)</a:t>
            </a:r>
          </a:p>
          <a:p>
            <a:pPr marL="628650" lvl="1" indent="-228600">
              <a:spcBef>
                <a:spcPct val="0"/>
              </a:spcBef>
              <a:defRPr/>
            </a:pPr>
            <a:r>
              <a:rPr lang="en-US" altLang="en-US" sz="2400" dirty="0"/>
              <a:t>Gobernante (debe ser en nombre de Dios)</a:t>
            </a:r>
          </a:p>
          <a:p>
            <a:pPr marL="228600" indent="-228600">
              <a:spcBef>
                <a:spcPct val="0"/>
              </a:spcBef>
              <a:defRPr/>
            </a:pPr>
            <a:r>
              <a:rPr lang="en-US" altLang="en-US" sz="2400" dirty="0">
                <a:solidFill>
                  <a:srgbClr val="FFFF00"/>
                </a:solidFill>
              </a:rPr>
              <a:t>Maestro </a:t>
            </a:r>
            <a:r>
              <a:rPr lang="en-US" altLang="en-US" sz="2400" dirty="0"/>
              <a:t>(</a:t>
            </a:r>
            <a:r>
              <a:rPr lang="en-US" altLang="en-US" sz="2400" dirty="0"/>
              <a:t>I </a:t>
            </a:r>
            <a:r>
              <a:rPr lang="en-US" altLang="en-US" sz="2400" dirty="0" err="1"/>
              <a:t>Crón</a:t>
            </a:r>
            <a:r>
              <a:rPr lang="en-US" altLang="en-US" sz="2400" dirty="0"/>
              <a:t> </a:t>
            </a:r>
            <a:r>
              <a:rPr lang="en-US" altLang="en-US" sz="2400" dirty="0"/>
              <a:t>25:7-9; </a:t>
            </a:r>
            <a:r>
              <a:rPr lang="en-US" altLang="en-US" sz="2400" dirty="0"/>
              <a:t>Pro </a:t>
            </a:r>
            <a:r>
              <a:rPr lang="en-US" altLang="en-US" sz="2400" dirty="0"/>
              <a:t>5:12-14)</a:t>
            </a:r>
          </a:p>
          <a:p>
            <a:pPr marL="628650" lvl="1" indent="-228600">
              <a:spcBef>
                <a:spcPct val="0"/>
              </a:spcBef>
              <a:defRPr/>
            </a:pPr>
            <a:r>
              <a:rPr lang="en-US" altLang="en-US" sz="2400" dirty="0"/>
              <a:t>Hábil; capaz de enseñar conocimientos y </a:t>
            </a:r>
            <a:r>
              <a:rPr lang="en-US" altLang="en-US" sz="2400" dirty="0"/>
              <a:t>aptitudes</a:t>
            </a:r>
            <a:endParaRPr lang="en-US" altLang="en-US" sz="2400" dirty="0"/>
          </a:p>
          <a:p>
            <a:pPr marL="228600" indent="-228600">
              <a:spcBef>
                <a:spcPct val="0"/>
              </a:spcBef>
              <a:defRPr/>
            </a:pPr>
            <a:r>
              <a:rPr lang="en-US" altLang="en-US" sz="2400" dirty="0" err="1">
                <a:solidFill>
                  <a:srgbClr val="FFFF00"/>
                </a:solidFill>
              </a:rPr>
              <a:t>Profeta</a:t>
            </a:r>
            <a:r>
              <a:rPr lang="en-US" altLang="en-US" sz="2400" dirty="0">
                <a:solidFill>
                  <a:srgbClr val="FFFF00"/>
                </a:solidFill>
              </a:rPr>
              <a:t> </a:t>
            </a:r>
            <a:r>
              <a:rPr lang="en-US" altLang="en-US" sz="2400" dirty="0"/>
              <a:t>(</a:t>
            </a:r>
            <a:r>
              <a:rPr lang="en-US" altLang="en-US" sz="2400" dirty="0" err="1"/>
              <a:t>Núm</a:t>
            </a:r>
            <a:r>
              <a:rPr lang="en-US" altLang="en-US" sz="2400" dirty="0"/>
              <a:t> </a:t>
            </a:r>
            <a:r>
              <a:rPr lang="en-US" altLang="en-US" sz="2400" dirty="0"/>
              <a:t>12:5-7</a:t>
            </a:r>
            <a:r>
              <a:rPr lang="en-US" altLang="en-US" sz="2400" dirty="0"/>
              <a:t>; </a:t>
            </a:r>
            <a:r>
              <a:rPr lang="en-US" altLang="en-US" sz="2400" dirty="0" err="1"/>
              <a:t>Jer</a:t>
            </a:r>
            <a:r>
              <a:rPr lang="en-US" altLang="en-US" sz="2400" dirty="0"/>
              <a:t> 35:15-16</a:t>
            </a:r>
            <a:r>
              <a:rPr lang="en-US" altLang="en-US" sz="2400" dirty="0"/>
              <a:t>)</a:t>
            </a:r>
          </a:p>
          <a:p>
            <a:pPr marL="628650" lvl="1" indent="-228600">
              <a:spcBef>
                <a:spcPct val="0"/>
              </a:spcBef>
              <a:defRPr/>
            </a:pPr>
            <a:r>
              <a:rPr lang="en-US" altLang="en-US" sz="2400" dirty="0"/>
              <a:t>Hablar por Dios (con poco poder para </a:t>
            </a:r>
            <a:r>
              <a:rPr lang="en-US" altLang="en-US" sz="2400" dirty="0" err="1"/>
              <a:t>imponer</a:t>
            </a:r>
            <a:r>
              <a:rPr lang="en-US" altLang="en-US" sz="2400" dirty="0"/>
              <a:t>)…</a:t>
            </a:r>
            <a:r>
              <a:rPr lang="en-US" altLang="en-US" sz="2400" dirty="0"/>
              <a:t>a menudo enfrenta oposición</a:t>
            </a:r>
          </a:p>
        </p:txBody>
      </p:sp>
      <p:sp>
        <p:nvSpPr>
          <p:cNvPr id="45060" name="Slide Number Placeholder 2">
            <a:extLst>
              <a:ext uri="{FF2B5EF4-FFF2-40B4-BE49-F238E27FC236}">
                <a16:creationId xmlns="" xmlns:a16="http://schemas.microsoft.com/office/drawing/2014/main" id="{44091594-DDEC-645C-392E-1B36798CB2B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B4A955DD-7761-4559-B9FC-CBB943EB512C}"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95</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1568294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7" end="1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19" end="1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 xmlns:a16="http://schemas.microsoft.com/office/drawing/2014/main" id="{DE4BCF94-8218-8A99-E072-3C7859D32176}"/>
              </a:ext>
            </a:extLst>
          </p:cNvPr>
          <p:cNvSpPr>
            <a:spLocks noGrp="1" noChangeArrowheads="1"/>
          </p:cNvSpPr>
          <p:nvPr>
            <p:ph type="title"/>
          </p:nvPr>
        </p:nvSpPr>
        <p:spPr/>
        <p:txBody>
          <a:bodyPr/>
          <a:lstStyle/>
          <a:p>
            <a:pPr rtl="0"/>
            <a:r>
              <a:rPr lang="en-US" altLang="en-US" dirty="0"/>
              <a:t>Roles del Nuevo </a:t>
            </a:r>
            <a:r>
              <a:rPr lang="en-US" altLang="en-US" dirty="0" err="1"/>
              <a:t>Testamento</a:t>
            </a:r>
            <a:endParaRPr lang="en-US" altLang="en-US" dirty="0"/>
          </a:p>
        </p:txBody>
      </p:sp>
      <p:sp>
        <p:nvSpPr>
          <p:cNvPr id="3" name="Content Placeholder 2">
            <a:extLst>
              <a:ext uri="{FF2B5EF4-FFF2-40B4-BE49-F238E27FC236}">
                <a16:creationId xmlns="" xmlns:a16="http://schemas.microsoft.com/office/drawing/2014/main" id="{5887A802-2DC3-8F95-8D7E-BBE97D833E29}"/>
              </a:ext>
            </a:extLst>
          </p:cNvPr>
          <p:cNvSpPr>
            <a:spLocks noGrp="1" noChangeArrowheads="1"/>
          </p:cNvSpPr>
          <p:nvPr>
            <p:ph idx="1"/>
          </p:nvPr>
        </p:nvSpPr>
        <p:spPr/>
        <p:txBody>
          <a:bodyPr/>
          <a:lstStyle/>
          <a:p>
            <a:pPr algn="l" rtl="0"/>
            <a:r>
              <a:rPr lang="en-US" altLang="en-US" dirty="0" err="1" smtClean="0">
                <a:solidFill>
                  <a:srgbClr val="FFFF00"/>
                </a:solidFill>
                <a:cs typeface="Times New Roman" panose="02020603050405020304" pitchFamily="18" charset="0"/>
              </a:rPr>
              <a:t>Apóstoles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a:cs typeface="Times New Roman" panose="02020603050405020304" pitchFamily="18" charset="0"/>
              </a:rPr>
              <a:t>Mateo 10:1ss; </a:t>
            </a:r>
            <a:r>
              <a:rPr lang="en-US" altLang="en-US" dirty="0" err="1">
                <a:cs typeface="Times New Roman" panose="02020603050405020304" pitchFamily="18" charset="0"/>
              </a:rPr>
              <a:t>Hechos</a:t>
            </a:r>
            <a:r>
              <a:rPr lang="en-US" altLang="en-US" dirty="0">
                <a:cs typeface="Times New Roman" panose="02020603050405020304" pitchFamily="18" charset="0"/>
              </a:rPr>
              <a:t> 1:20-26)</a:t>
            </a:r>
          </a:p>
          <a:p>
            <a:pPr algn="l" rtl="0"/>
            <a:r>
              <a:rPr lang="en-US" altLang="en-US" dirty="0" err="1" smtClean="0">
                <a:solidFill>
                  <a:srgbClr val="FFFF00"/>
                </a:solidFill>
                <a:cs typeface="Times New Roman" panose="02020603050405020304" pitchFamily="18" charset="0"/>
              </a:rPr>
              <a:t>Ancianos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(I </a:t>
            </a:r>
            <a:r>
              <a:rPr lang="en-US" altLang="en-US" dirty="0">
                <a:cs typeface="Times New Roman" panose="02020603050405020304" pitchFamily="18" charset="0"/>
              </a:rPr>
              <a:t>Tim 3:1-7; </a:t>
            </a:r>
            <a:r>
              <a:rPr lang="en-US" altLang="en-US" dirty="0" smtClean="0">
                <a:cs typeface="Times New Roman" panose="02020603050405020304" pitchFamily="18" charset="0"/>
              </a:rPr>
              <a:t>I </a:t>
            </a:r>
            <a:r>
              <a:rPr lang="en-US" altLang="en-US" dirty="0">
                <a:cs typeface="Times New Roman" panose="02020603050405020304" pitchFamily="18" charset="0"/>
              </a:rPr>
              <a:t>Pedro 5:1-4)</a:t>
            </a:r>
          </a:p>
          <a:p>
            <a:pPr algn="l" rtl="0"/>
            <a:r>
              <a:rPr lang="en-US" altLang="en-US" dirty="0" err="1" smtClean="0">
                <a:solidFill>
                  <a:srgbClr val="FFFF00"/>
                </a:solidFill>
                <a:cs typeface="Times New Roman" panose="02020603050405020304" pitchFamily="18" charset="0"/>
              </a:rPr>
              <a:t>Diáconos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a:cs typeface="Times New Roman" panose="02020603050405020304" pitchFamily="18" charset="0"/>
              </a:rPr>
              <a:t>I Tim 3:8-13; </a:t>
            </a:r>
            <a:r>
              <a:rPr lang="en-US" altLang="en-US" dirty="0" err="1">
                <a:cs typeface="Times New Roman" panose="02020603050405020304" pitchFamily="18" charset="0"/>
              </a:rPr>
              <a:t>Hechos</a:t>
            </a:r>
            <a:r>
              <a:rPr lang="en-US" altLang="en-US" dirty="0">
                <a:cs typeface="Times New Roman" panose="02020603050405020304" pitchFamily="18" charset="0"/>
              </a:rPr>
              <a:t> 6:5-9)</a:t>
            </a:r>
          </a:p>
          <a:p>
            <a:pPr algn="l" rtl="0"/>
            <a:r>
              <a:rPr lang="en-US" altLang="en-US" dirty="0" err="1" smtClean="0">
                <a:solidFill>
                  <a:srgbClr val="FFFF00"/>
                </a:solidFill>
                <a:cs typeface="Times New Roman" panose="02020603050405020304" pitchFamily="18" charset="0"/>
              </a:rPr>
              <a:t>Evangelistas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err="1">
                <a:cs typeface="Times New Roman" panose="02020603050405020304" pitchFamily="18" charset="0"/>
              </a:rPr>
              <a:t>Efesios</a:t>
            </a:r>
            <a:r>
              <a:rPr lang="en-US" altLang="en-US" dirty="0">
                <a:cs typeface="Times New Roman" panose="02020603050405020304" pitchFamily="18" charset="0"/>
              </a:rPr>
              <a:t> 4:11; II Tim 4:2-5)</a:t>
            </a:r>
          </a:p>
          <a:p>
            <a:pPr algn="l" rtl="0"/>
            <a:r>
              <a:rPr lang="en-US" altLang="en-US" dirty="0" smtClean="0">
                <a:solidFill>
                  <a:srgbClr val="FFFF00"/>
                </a:solidFill>
                <a:cs typeface="Times New Roman" panose="02020603050405020304" pitchFamily="18" charset="0"/>
              </a:rPr>
              <a:t>Maestros </a:t>
            </a:r>
            <a:r>
              <a:rPr lang="en-US" altLang="en-US" dirty="0" smtClean="0">
                <a:cs typeface="Times New Roman" panose="02020603050405020304" pitchFamily="18" charset="0"/>
              </a:rPr>
              <a:t>(</a:t>
            </a:r>
            <a:r>
              <a:rPr lang="en-US" altLang="en-US" dirty="0" err="1">
                <a:cs typeface="Times New Roman" panose="02020603050405020304" pitchFamily="18" charset="0"/>
              </a:rPr>
              <a:t>Hechos</a:t>
            </a:r>
            <a:r>
              <a:rPr lang="en-US" altLang="en-US" dirty="0">
                <a:cs typeface="Times New Roman" panose="02020603050405020304" pitchFamily="18" charset="0"/>
              </a:rPr>
              <a:t> 13:1)</a:t>
            </a:r>
          </a:p>
          <a:p>
            <a:pPr algn="l" rtl="0"/>
            <a:r>
              <a:rPr lang="en-US" altLang="en-US" dirty="0" err="1">
                <a:solidFill>
                  <a:srgbClr val="FFFF00"/>
                </a:solidFill>
                <a:cs typeface="Times New Roman" panose="02020603050405020304" pitchFamily="18" charset="0"/>
              </a:rPr>
              <a:t>Líderes</a:t>
            </a:r>
            <a:r>
              <a:rPr lang="en-US" altLang="en-US" dirty="0">
                <a:solidFill>
                  <a:srgbClr val="FFFF00"/>
                </a:solidFill>
                <a:cs typeface="Times New Roman" panose="02020603050405020304" pitchFamily="18" charset="0"/>
              </a:rPr>
              <a:t> de </a:t>
            </a:r>
            <a:r>
              <a:rPr lang="en-US" altLang="en-US" dirty="0" err="1" smtClean="0">
                <a:solidFill>
                  <a:srgbClr val="FFFF00"/>
                </a:solidFill>
                <a:cs typeface="Times New Roman" panose="02020603050405020304" pitchFamily="18" charset="0"/>
              </a:rPr>
              <a:t>adoración</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a:cs typeface="Times New Roman" panose="02020603050405020304" pitchFamily="18" charset="0"/>
              </a:rPr>
              <a:t>I</a:t>
            </a:r>
            <a:r>
              <a:rPr lang="en-US" altLang="en-US" dirty="0" smtClean="0">
                <a:cs typeface="Times New Roman" panose="02020603050405020304" pitchFamily="18" charset="0"/>
              </a:rPr>
              <a:t> </a:t>
            </a:r>
            <a:r>
              <a:rPr lang="en-US" altLang="en-US" dirty="0" err="1">
                <a:cs typeface="Times New Roman" panose="02020603050405020304" pitchFamily="18" charset="0"/>
              </a:rPr>
              <a:t>Cor</a:t>
            </a:r>
            <a:r>
              <a:rPr lang="en-US" altLang="en-US" dirty="0">
                <a:cs typeface="Times New Roman" panose="02020603050405020304" pitchFamily="18" charset="0"/>
              </a:rPr>
              <a:t> 14:33-38; </a:t>
            </a:r>
            <a:r>
              <a:rPr lang="en-US" altLang="en-US" dirty="0" smtClean="0">
                <a:cs typeface="Times New Roman" panose="02020603050405020304" pitchFamily="18" charset="0"/>
              </a:rPr>
              <a:t>I </a:t>
            </a:r>
            <a:r>
              <a:rPr lang="en-US" altLang="en-US" dirty="0">
                <a:cs typeface="Times New Roman" panose="02020603050405020304" pitchFamily="18" charset="0"/>
              </a:rPr>
              <a:t>Tim 2:8)</a:t>
            </a:r>
          </a:p>
          <a:p>
            <a:pPr algn="l" rtl="0"/>
            <a:r>
              <a:rPr lang="en-US" altLang="en-US" dirty="0" smtClean="0">
                <a:solidFill>
                  <a:srgbClr val="FFFF00"/>
                </a:solidFill>
                <a:cs typeface="Times New Roman" panose="02020603050405020304" pitchFamily="18" charset="0"/>
              </a:rPr>
              <a:t>Maridos </a:t>
            </a:r>
            <a:r>
              <a:rPr lang="en-US" altLang="en-US" dirty="0" smtClean="0">
                <a:cs typeface="Times New Roman" panose="02020603050405020304" pitchFamily="18" charset="0"/>
              </a:rPr>
              <a:t>(</a:t>
            </a:r>
            <a:r>
              <a:rPr lang="en-US" altLang="en-US" dirty="0" err="1">
                <a:cs typeface="Times New Roman" panose="02020603050405020304" pitchFamily="18" charset="0"/>
              </a:rPr>
              <a:t>Efesios</a:t>
            </a:r>
            <a:r>
              <a:rPr lang="en-US" altLang="en-US" dirty="0">
                <a:cs typeface="Times New Roman" panose="02020603050405020304" pitchFamily="18" charset="0"/>
              </a:rPr>
              <a:t> 5:22-33; Col 3:19)</a:t>
            </a:r>
          </a:p>
          <a:p>
            <a:pPr algn="l" rtl="0"/>
            <a:r>
              <a:rPr lang="en-US" altLang="en-US" dirty="0" smtClean="0">
                <a:solidFill>
                  <a:srgbClr val="FFFF00"/>
                </a:solidFill>
                <a:cs typeface="Times New Roman" panose="02020603050405020304" pitchFamily="18" charset="0"/>
              </a:rPr>
              <a:t>Padres  </a:t>
            </a:r>
            <a:r>
              <a:rPr lang="en-US" altLang="en-US" dirty="0" smtClean="0">
                <a:cs typeface="Times New Roman" panose="02020603050405020304" pitchFamily="18" charset="0"/>
              </a:rPr>
              <a:t>(</a:t>
            </a:r>
            <a:r>
              <a:rPr lang="en-US" altLang="en-US" dirty="0" err="1">
                <a:cs typeface="Times New Roman" panose="02020603050405020304" pitchFamily="18" charset="0"/>
              </a:rPr>
              <a:t>Efesios</a:t>
            </a:r>
            <a:r>
              <a:rPr lang="en-US" altLang="en-US" dirty="0">
                <a:cs typeface="Times New Roman" panose="02020603050405020304" pitchFamily="18" charset="0"/>
              </a:rPr>
              <a:t> 6:4; Col 3:21)</a:t>
            </a:r>
          </a:p>
          <a:p>
            <a:pPr algn="l" rtl="0"/>
            <a:r>
              <a:rPr lang="en-US" altLang="en-US" dirty="0" err="1">
                <a:solidFill>
                  <a:srgbClr val="FFFF00"/>
                </a:solidFill>
                <a:cs typeface="Times New Roman" panose="02020603050405020304" pitchFamily="18" charset="0"/>
              </a:rPr>
              <a:t>Ejemplos</a:t>
            </a:r>
            <a:r>
              <a:rPr lang="en-US" altLang="en-US" dirty="0">
                <a:solidFill>
                  <a:srgbClr val="FFFF00"/>
                </a:solidFill>
                <a:cs typeface="Times New Roman" panose="02020603050405020304" pitchFamily="18" charset="0"/>
              </a:rPr>
              <a:t> de hombres </a:t>
            </a:r>
            <a:r>
              <a:rPr lang="en-US" altLang="en-US" dirty="0" err="1" smtClean="0">
                <a:solidFill>
                  <a:srgbClr val="FFFF00"/>
                </a:solidFill>
                <a:cs typeface="Times New Roman" panose="02020603050405020304" pitchFamily="18" charset="0"/>
              </a:rPr>
              <a:t>mayores</a:t>
            </a:r>
            <a:r>
              <a:rPr lang="en-US" altLang="en-US" dirty="0" smtClean="0">
                <a:solidFill>
                  <a:srgbClr val="FFFF00"/>
                </a:solidFill>
                <a:cs typeface="Times New Roman" panose="02020603050405020304" pitchFamily="18" charset="0"/>
              </a:rPr>
              <a:t>/</a:t>
            </a:r>
            <a:r>
              <a:rPr lang="en-US" altLang="en-US" dirty="0" err="1" smtClean="0">
                <a:solidFill>
                  <a:srgbClr val="FFFF00"/>
                </a:solidFill>
                <a:cs typeface="Times New Roman" panose="02020603050405020304" pitchFamily="18" charset="0"/>
              </a:rPr>
              <a:t>jóvenes</a:t>
            </a:r>
            <a:r>
              <a:rPr lang="en-US" altLang="en-US" dirty="0" smtClean="0">
                <a:solidFill>
                  <a:srgbClr val="FFFF00"/>
                </a:solidFill>
                <a:cs typeface="Times New Roman" panose="02020603050405020304" pitchFamily="18" charset="0"/>
              </a:rPr>
              <a:t> </a:t>
            </a:r>
            <a:r>
              <a:rPr lang="en-US" altLang="en-US" dirty="0" smtClean="0">
                <a:cs typeface="Times New Roman" panose="02020603050405020304" pitchFamily="18" charset="0"/>
              </a:rPr>
              <a:t>(</a:t>
            </a:r>
            <a:r>
              <a:rPr lang="en-US" altLang="en-US" dirty="0">
                <a:cs typeface="Times New Roman" panose="02020603050405020304" pitchFamily="18" charset="0"/>
              </a:rPr>
              <a:t>Tito 2:2, 6-8; </a:t>
            </a:r>
            <a:r>
              <a:rPr lang="en-US" altLang="en-US" dirty="0" smtClean="0">
                <a:cs typeface="Times New Roman" panose="02020603050405020304" pitchFamily="18" charset="0"/>
              </a:rPr>
              <a:t>I </a:t>
            </a:r>
            <a:r>
              <a:rPr lang="en-US" altLang="en-US" dirty="0">
                <a:cs typeface="Times New Roman" panose="02020603050405020304" pitchFamily="18" charset="0"/>
              </a:rPr>
              <a:t>Tim 4:12)</a:t>
            </a:r>
          </a:p>
        </p:txBody>
      </p:sp>
      <p:sp>
        <p:nvSpPr>
          <p:cNvPr id="47108" name="Slide Number Placeholder 3">
            <a:extLst>
              <a:ext uri="{FF2B5EF4-FFF2-40B4-BE49-F238E27FC236}">
                <a16:creationId xmlns="" xmlns:a16="http://schemas.microsoft.com/office/drawing/2014/main" id="{1AAED53A-EC26-AEFB-96BD-9F01DC063F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A1AE821A-65C5-4838-A07A-50A65AA3F9C1}"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96</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238352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 xmlns:a16="http://schemas.microsoft.com/office/drawing/2014/main" id="{ED4BA004-845B-2AE5-6CBB-1AAFF66A1A87}"/>
              </a:ext>
            </a:extLst>
          </p:cNvPr>
          <p:cNvSpPr>
            <a:spLocks noGrp="1" noChangeArrowheads="1"/>
          </p:cNvSpPr>
          <p:nvPr>
            <p:ph type="title"/>
          </p:nvPr>
        </p:nvSpPr>
        <p:spPr>
          <a:xfrm>
            <a:off x="1600994" y="33338"/>
            <a:ext cx="9144000" cy="457200"/>
          </a:xfrm>
        </p:spPr>
        <p:txBody>
          <a:bodyPr/>
          <a:lstStyle/>
          <a:p>
            <a:pPr rtl="0"/>
            <a:r>
              <a:rPr lang="en-US" altLang="en-US" sz="4000" dirty="0" err="1"/>
              <a:t>Requisitos</a:t>
            </a:r>
            <a:r>
              <a:rPr lang="en-US" altLang="en-US" sz="4000" dirty="0"/>
              <a:t> </a:t>
            </a:r>
            <a:r>
              <a:rPr lang="en-US" altLang="en-US" sz="4000" dirty="0"/>
              <a:t>de </a:t>
            </a:r>
            <a:r>
              <a:rPr lang="en-US" altLang="en-US" sz="4000" dirty="0" err="1"/>
              <a:t>los</a:t>
            </a:r>
            <a:r>
              <a:rPr lang="en-US" altLang="en-US" sz="4000" dirty="0"/>
              <a:t> </a:t>
            </a:r>
            <a:r>
              <a:rPr lang="en-US" altLang="en-US" sz="4000" dirty="0" err="1"/>
              <a:t>líderes</a:t>
            </a:r>
            <a:endParaRPr lang="en-US" altLang="en-US" sz="4000" dirty="0"/>
          </a:p>
        </p:txBody>
      </p:sp>
      <p:sp>
        <p:nvSpPr>
          <p:cNvPr id="3" name="Content Placeholder 2">
            <a:extLst>
              <a:ext uri="{FF2B5EF4-FFF2-40B4-BE49-F238E27FC236}">
                <a16:creationId xmlns="" xmlns:a16="http://schemas.microsoft.com/office/drawing/2014/main" id="{E590E4BC-AF87-5869-09A0-A3BAC08B5325}"/>
              </a:ext>
            </a:extLst>
          </p:cNvPr>
          <p:cNvSpPr>
            <a:spLocks noGrp="1"/>
          </p:cNvSpPr>
          <p:nvPr>
            <p:ph idx="1"/>
          </p:nvPr>
        </p:nvSpPr>
        <p:spPr>
          <a:xfrm>
            <a:off x="153194" y="609600"/>
            <a:ext cx="11963400" cy="6248400"/>
          </a:xfrm>
        </p:spPr>
        <p:txBody>
          <a:bodyPr>
            <a:normAutofit fontScale="92500" lnSpcReduction="20000"/>
          </a:bodyPr>
          <a:lstStyle/>
          <a:p>
            <a:pPr marL="225425" indent="-225425">
              <a:spcBef>
                <a:spcPts val="0"/>
              </a:spcBef>
              <a:defRPr/>
            </a:pPr>
            <a:r>
              <a:rPr lang="en-US" sz="2400" dirty="0">
                <a:solidFill>
                  <a:srgbClr val="FFFF00"/>
                </a:solidFill>
              </a:rPr>
              <a:t>Abraham </a:t>
            </a:r>
            <a:r>
              <a:rPr lang="en-US" sz="2400" dirty="0"/>
              <a:t>(</a:t>
            </a:r>
            <a:r>
              <a:rPr lang="en-US" sz="2400" dirty="0" err="1"/>
              <a:t>Gén</a:t>
            </a:r>
            <a:r>
              <a:rPr lang="en-US" sz="2400" dirty="0"/>
              <a:t> </a:t>
            </a:r>
            <a:r>
              <a:rPr lang="en-US" sz="2400" dirty="0"/>
              <a:t>18:19) – Declaración de Jehová:</a:t>
            </a:r>
          </a:p>
          <a:p>
            <a:pPr marL="344488" lvl="1" indent="0">
              <a:spcBef>
                <a:spcPts val="0"/>
              </a:spcBef>
              <a:buNone/>
              <a:defRPr/>
            </a:pPr>
            <a:r>
              <a:rPr lang="es-ES" sz="2000" b="0" dirty="0"/>
              <a:t>Y Yo lo he escogido para que </a:t>
            </a:r>
            <a:r>
              <a:rPr lang="es-ES" sz="2000" dirty="0">
                <a:solidFill>
                  <a:srgbClr val="00FFFF"/>
                </a:solidFill>
              </a:rPr>
              <a:t>mande a sus hijos y a su casa después de él que guarden el camino del SEÑOR</a:t>
            </a:r>
            <a:r>
              <a:rPr lang="es-ES" sz="2000" b="0" dirty="0"/>
              <a:t>, haciendo justicia y juicio</a:t>
            </a:r>
            <a:r>
              <a:rPr lang="en-US" sz="2000" b="0" dirty="0"/>
              <a:t>… </a:t>
            </a:r>
            <a:r>
              <a:rPr lang="en-US" sz="2000" b="0" dirty="0"/>
              <a:t>(Génesis 18:19 - NVI)</a:t>
            </a:r>
          </a:p>
          <a:p>
            <a:pPr marL="225425" indent="-225425">
              <a:spcBef>
                <a:spcPts val="0"/>
              </a:spcBef>
              <a:defRPr/>
            </a:pPr>
            <a:r>
              <a:rPr lang="en-US" sz="2400" dirty="0">
                <a:solidFill>
                  <a:srgbClr val="FFFF00"/>
                </a:solidFill>
              </a:rPr>
              <a:t>Jueces </a:t>
            </a:r>
            <a:r>
              <a:rPr lang="en-US" sz="2400" dirty="0" err="1">
                <a:solidFill>
                  <a:srgbClr val="FFFF00"/>
                </a:solidFill>
              </a:rPr>
              <a:t>bajo</a:t>
            </a:r>
            <a:r>
              <a:rPr lang="en-US" sz="2400" dirty="0">
                <a:solidFill>
                  <a:srgbClr val="FFFF00"/>
                </a:solidFill>
              </a:rPr>
              <a:t> </a:t>
            </a:r>
            <a:r>
              <a:rPr lang="en-US" sz="2400" dirty="0" err="1">
                <a:solidFill>
                  <a:srgbClr val="FFFF00"/>
                </a:solidFill>
              </a:rPr>
              <a:t>Moisés</a:t>
            </a:r>
            <a:r>
              <a:rPr lang="en-US" sz="2400" dirty="0">
                <a:solidFill>
                  <a:srgbClr val="FFFF00"/>
                </a:solidFill>
              </a:rPr>
              <a:t> </a:t>
            </a:r>
            <a:r>
              <a:rPr lang="en-US" sz="2400" dirty="0"/>
              <a:t>(</a:t>
            </a:r>
            <a:r>
              <a:rPr lang="en-US" sz="2400" dirty="0"/>
              <a:t>Éx 18:19-21; Dt 1:15) – </a:t>
            </a:r>
            <a:r>
              <a:rPr lang="en-US" sz="2400" dirty="0" err="1"/>
              <a:t>C</a:t>
            </a:r>
            <a:r>
              <a:rPr lang="en-US" sz="2400" dirty="0" err="1"/>
              <a:t>onsejo</a:t>
            </a:r>
            <a:r>
              <a:rPr lang="en-US" sz="2400" dirty="0"/>
              <a:t> </a:t>
            </a:r>
            <a:r>
              <a:rPr lang="en-US" sz="2400" dirty="0"/>
              <a:t>de Jetro:</a:t>
            </a:r>
          </a:p>
          <a:p>
            <a:pPr marL="344488" lvl="1" indent="0">
              <a:spcBef>
                <a:spcPts val="0"/>
              </a:spcBef>
              <a:buNone/>
              <a:defRPr/>
            </a:pPr>
            <a:r>
              <a:rPr lang="en-US" sz="2100" b="0" dirty="0"/>
              <a:t>…</a:t>
            </a:r>
            <a:r>
              <a:rPr lang="en-US" sz="2100" b="0" baseline="30000" dirty="0"/>
              <a:t>21</a:t>
            </a:r>
            <a:r>
              <a:rPr lang="en-US" sz="2100" b="0" dirty="0"/>
              <a:t>escogerás</a:t>
            </a:r>
            <a:r>
              <a:rPr lang="es-ES" sz="2100" b="0" dirty="0"/>
              <a:t> </a:t>
            </a:r>
            <a:r>
              <a:rPr lang="es-ES" sz="2100" b="0" dirty="0"/>
              <a:t>de entre todo el pueblo hombres capaces, </a:t>
            </a:r>
            <a:r>
              <a:rPr lang="es-ES" sz="2100" dirty="0">
                <a:solidFill>
                  <a:srgbClr val="00FFFF"/>
                </a:solidFill>
              </a:rPr>
              <a:t>temerosos de Dios, hombres veraces que aborrezcan las ganancias deshonestas</a:t>
            </a:r>
            <a:r>
              <a:rPr lang="es-ES" sz="2100" b="0" dirty="0"/>
              <a:t>, y los pondrás sobre el pueblo como jefes de mil, de cien, de cincuenta y de diez. </a:t>
            </a:r>
            <a:endParaRPr lang="en-US" sz="2100" b="0" dirty="0"/>
          </a:p>
          <a:p>
            <a:pPr marL="225425" indent="-225425">
              <a:spcBef>
                <a:spcPts val="0"/>
              </a:spcBef>
              <a:defRPr/>
            </a:pPr>
            <a:r>
              <a:rPr lang="en-US" sz="2400" dirty="0" err="1">
                <a:solidFill>
                  <a:srgbClr val="FFFF00"/>
                </a:solidFill>
              </a:rPr>
              <a:t>Soldados</a:t>
            </a:r>
            <a:r>
              <a:rPr lang="en-US" sz="2400" dirty="0">
                <a:solidFill>
                  <a:srgbClr val="FFFF00"/>
                </a:solidFill>
              </a:rPr>
              <a:t> </a:t>
            </a:r>
            <a:r>
              <a:rPr lang="en-US" sz="2400" dirty="0"/>
              <a:t>(Dt 20:8, y </a:t>
            </a:r>
            <a:r>
              <a:rPr lang="en-US" sz="2400" dirty="0" err="1"/>
              <a:t>ver</a:t>
            </a:r>
            <a:r>
              <a:rPr lang="en-US" sz="2400" dirty="0"/>
              <a:t> </a:t>
            </a:r>
            <a:r>
              <a:rPr lang="en-US" sz="2400" dirty="0" err="1"/>
              <a:t>Jue</a:t>
            </a:r>
            <a:r>
              <a:rPr lang="en-US" sz="2400" dirty="0"/>
              <a:t> 7:3) – </a:t>
            </a:r>
            <a:r>
              <a:rPr lang="en-US" sz="2400" dirty="0" err="1"/>
              <a:t>Mandamiento</a:t>
            </a:r>
            <a:r>
              <a:rPr lang="en-US" sz="2400" dirty="0"/>
              <a:t> de </a:t>
            </a:r>
            <a:r>
              <a:rPr lang="en-US" sz="2400" dirty="0" err="1"/>
              <a:t>Moisés</a:t>
            </a:r>
            <a:r>
              <a:rPr lang="en-US" sz="2400" dirty="0"/>
              <a:t>:</a:t>
            </a:r>
          </a:p>
          <a:p>
            <a:pPr marL="400050" lvl="1" indent="0">
              <a:spcBef>
                <a:spcPts val="0"/>
              </a:spcBef>
              <a:buNone/>
              <a:defRPr/>
            </a:pPr>
            <a:r>
              <a:rPr lang="es-ES" sz="2000" b="0" dirty="0"/>
              <a:t>¿Quién es hombre </a:t>
            </a:r>
            <a:r>
              <a:rPr lang="es-ES" sz="2000" dirty="0">
                <a:solidFill>
                  <a:srgbClr val="00FFFF"/>
                </a:solidFill>
              </a:rPr>
              <a:t>medroso y de corazón apocado</a:t>
            </a:r>
            <a:r>
              <a:rPr lang="es-ES" sz="2000" b="0" dirty="0"/>
              <a:t>? Que salga y regrese a su casa para que no haga desfallecer el corazón de sus hermanos como desfallece el corazón </a:t>
            </a:r>
            <a:r>
              <a:rPr lang="es-ES" sz="2000" b="0" dirty="0"/>
              <a:t>suyo</a:t>
            </a:r>
            <a:r>
              <a:rPr lang="en-US" sz="2000" b="0" dirty="0"/>
              <a:t>.</a:t>
            </a:r>
            <a:endParaRPr lang="en-US" sz="2000" dirty="0"/>
          </a:p>
          <a:p>
            <a:pPr marL="225425" indent="-225425">
              <a:spcBef>
                <a:spcPts val="0"/>
              </a:spcBef>
              <a:defRPr/>
            </a:pPr>
            <a:r>
              <a:rPr lang="en-US" sz="2400" dirty="0">
                <a:solidFill>
                  <a:srgbClr val="FFFF00"/>
                </a:solidFill>
              </a:rPr>
              <a:t>Rey David  </a:t>
            </a:r>
            <a:r>
              <a:rPr lang="en-US" sz="2400" dirty="0"/>
              <a:t>(I Sam 16:7-8, y </a:t>
            </a:r>
            <a:r>
              <a:rPr lang="en-US" sz="2400" dirty="0" err="1"/>
              <a:t>ver</a:t>
            </a:r>
            <a:r>
              <a:rPr lang="en-US" sz="2400" dirty="0"/>
              <a:t> 1 Sam 13:14; </a:t>
            </a:r>
            <a:r>
              <a:rPr lang="en-US" sz="2400" dirty="0" err="1"/>
              <a:t>Hechos</a:t>
            </a:r>
            <a:r>
              <a:rPr lang="en-US" sz="2400" dirty="0"/>
              <a:t> 13:22) – </a:t>
            </a:r>
            <a:r>
              <a:rPr lang="en-US" sz="2400" dirty="0" err="1"/>
              <a:t>Explicación</a:t>
            </a:r>
            <a:r>
              <a:rPr lang="en-US" sz="2400" dirty="0"/>
              <a:t> de Samuel:</a:t>
            </a:r>
          </a:p>
          <a:p>
            <a:pPr marL="344488" lvl="1" indent="0">
              <a:spcBef>
                <a:spcPts val="0"/>
              </a:spcBef>
              <a:buNone/>
              <a:defRPr/>
            </a:pPr>
            <a:r>
              <a:rPr lang="en-US" sz="2100" b="0" dirty="0"/>
              <a:t>…</a:t>
            </a:r>
            <a:r>
              <a:rPr lang="en-US" sz="2100" b="0" dirty="0"/>
              <a:t>porque el hombre </a:t>
            </a:r>
            <a:r>
              <a:rPr lang="en-US" sz="2100" b="0" dirty="0" err="1"/>
              <a:t>mira</a:t>
            </a:r>
            <a:r>
              <a:rPr lang="en-US" sz="2100" b="0" dirty="0"/>
              <a:t> </a:t>
            </a:r>
            <a:r>
              <a:rPr lang="en-US" sz="2100" b="0" dirty="0"/>
              <a:t>la </a:t>
            </a:r>
            <a:r>
              <a:rPr lang="en-US" sz="2100" b="0" dirty="0" err="1"/>
              <a:t>apariencia</a:t>
            </a:r>
            <a:r>
              <a:rPr lang="en-US" sz="2100" b="0" dirty="0"/>
              <a:t> exterior, </a:t>
            </a:r>
            <a:r>
              <a:rPr lang="en-US" sz="2100" b="0" dirty="0"/>
              <a:t>pero el </a:t>
            </a:r>
            <a:r>
              <a:rPr lang="en-US" sz="2100" b="0" dirty="0"/>
              <a:t>SE</a:t>
            </a:r>
            <a:r>
              <a:rPr lang="es-ES" sz="2100" b="0" dirty="0"/>
              <a:t>ÑOR</a:t>
            </a:r>
            <a:r>
              <a:rPr lang="en-US" sz="2100" b="0" dirty="0"/>
              <a:t> </a:t>
            </a:r>
            <a:r>
              <a:rPr lang="en-US" sz="2100" b="0" dirty="0" err="1"/>
              <a:t>mira</a:t>
            </a:r>
            <a:r>
              <a:rPr lang="en-US" sz="2100" b="0" dirty="0"/>
              <a:t> </a:t>
            </a:r>
            <a:r>
              <a:rPr lang="en-US" sz="2100" dirty="0">
                <a:solidFill>
                  <a:srgbClr val="66FFFF"/>
                </a:solidFill>
              </a:rPr>
              <a:t>el </a:t>
            </a:r>
            <a:r>
              <a:rPr lang="en-US" sz="2100" dirty="0">
                <a:solidFill>
                  <a:srgbClr val="66FFFF"/>
                </a:solidFill>
              </a:rPr>
              <a:t>corazón</a:t>
            </a:r>
            <a:r>
              <a:rPr lang="en-US" sz="2100" b="0" dirty="0"/>
              <a:t>.”</a:t>
            </a:r>
          </a:p>
          <a:p>
            <a:pPr marL="225425" indent="-225425">
              <a:spcBef>
                <a:spcPts val="0"/>
              </a:spcBef>
              <a:defRPr/>
            </a:pPr>
            <a:r>
              <a:rPr lang="en-US" sz="2400" dirty="0">
                <a:solidFill>
                  <a:srgbClr val="FFFF00"/>
                </a:solidFill>
              </a:rPr>
              <a:t>Rey </a:t>
            </a:r>
            <a:r>
              <a:rPr lang="en-US" sz="2400" dirty="0" err="1">
                <a:solidFill>
                  <a:srgbClr val="FFFF00"/>
                </a:solidFill>
              </a:rPr>
              <a:t>Salomón</a:t>
            </a:r>
            <a:r>
              <a:rPr lang="en-US" sz="2400" dirty="0">
                <a:solidFill>
                  <a:srgbClr val="FFFF00"/>
                </a:solidFill>
              </a:rPr>
              <a:t> </a:t>
            </a:r>
            <a:r>
              <a:rPr lang="en-US" sz="2400" dirty="0"/>
              <a:t>(</a:t>
            </a:r>
            <a:r>
              <a:rPr lang="en-US" sz="2400" dirty="0"/>
              <a:t>I Crónicas 28:9-10, y ver I Reyes 3:7) – Instrucciones de David:</a:t>
            </a:r>
          </a:p>
          <a:p>
            <a:pPr marL="344488" lvl="1" indent="0">
              <a:spcBef>
                <a:spcPts val="0"/>
              </a:spcBef>
              <a:buNone/>
              <a:defRPr/>
            </a:pPr>
            <a:r>
              <a:rPr lang="en-US" sz="2100" b="0" dirty="0"/>
              <a:t>…</a:t>
            </a:r>
            <a:r>
              <a:rPr lang="es-ES" sz="2100" b="0" dirty="0"/>
              <a:t>Salomón</a:t>
            </a:r>
            <a:r>
              <a:rPr lang="es-ES" sz="2100" b="0" dirty="0"/>
              <a:t>, hijo mío, </a:t>
            </a:r>
            <a:r>
              <a:rPr lang="es-ES" sz="2100" dirty="0">
                <a:solidFill>
                  <a:srgbClr val="00FFFF"/>
                </a:solidFill>
              </a:rPr>
              <a:t>reconoce al Dios de tu padre, y sírvele de todo corazón y con ánimo dispuesto</a:t>
            </a:r>
            <a:r>
              <a:rPr lang="es-ES" sz="2100" b="0" dirty="0"/>
              <a:t>; porque el SEÑOR escudriña todos los </a:t>
            </a:r>
            <a:r>
              <a:rPr lang="es-ES" sz="2100" dirty="0">
                <a:solidFill>
                  <a:srgbClr val="00FFFF"/>
                </a:solidFill>
              </a:rPr>
              <a:t>corazones</a:t>
            </a:r>
            <a:r>
              <a:rPr lang="es-ES" sz="2100" b="0" dirty="0"/>
              <a:t>, y entiende todo intento de los pensamientos. Si lo buscas, Él te dejará que lo encuentres; pero si lo abandonas, Él te rechazará para </a:t>
            </a:r>
            <a:r>
              <a:rPr lang="es-ES" sz="2100" b="0" dirty="0"/>
              <a:t>siempre. 10</a:t>
            </a:r>
            <a:r>
              <a:rPr lang="es-ES" sz="2100" b="0" dirty="0"/>
              <a:t>  Ahora pues, considera que </a:t>
            </a:r>
            <a:r>
              <a:rPr lang="es-ES" sz="2100" dirty="0">
                <a:solidFill>
                  <a:srgbClr val="00FFFF"/>
                </a:solidFill>
              </a:rPr>
              <a:t>el SEÑOR te ha </a:t>
            </a:r>
            <a:r>
              <a:rPr lang="es-ES" sz="2100" dirty="0">
                <a:solidFill>
                  <a:srgbClr val="00FFFF"/>
                </a:solidFill>
              </a:rPr>
              <a:t>escogido</a:t>
            </a:r>
            <a:r>
              <a:rPr lang="en-US" sz="2100" b="0" dirty="0"/>
              <a:t>…</a:t>
            </a:r>
            <a:endParaRPr lang="en-US" sz="2100" b="0" dirty="0"/>
          </a:p>
          <a:p>
            <a:pPr marL="225425" indent="-225425">
              <a:spcBef>
                <a:spcPts val="0"/>
              </a:spcBef>
              <a:defRPr/>
            </a:pPr>
            <a:r>
              <a:rPr lang="en-US" sz="2400" dirty="0" err="1">
                <a:solidFill>
                  <a:srgbClr val="FFFF00"/>
                </a:solidFill>
              </a:rPr>
              <a:t>Protodiáconos</a:t>
            </a:r>
            <a:r>
              <a:rPr lang="en-US" sz="2400" dirty="0">
                <a:solidFill>
                  <a:srgbClr val="FFFF00"/>
                </a:solidFill>
              </a:rPr>
              <a:t> </a:t>
            </a:r>
            <a:r>
              <a:rPr lang="en-US" sz="2400" dirty="0"/>
              <a:t>(</a:t>
            </a:r>
            <a:r>
              <a:rPr lang="en-US" sz="2400" dirty="0"/>
              <a:t>Hechos 6:3) – </a:t>
            </a:r>
            <a:r>
              <a:rPr lang="en-US" sz="2400" dirty="0" err="1"/>
              <a:t>Instrucciones</a:t>
            </a:r>
            <a:r>
              <a:rPr lang="en-US" sz="2400" dirty="0"/>
              <a:t> </a:t>
            </a:r>
            <a:r>
              <a:rPr lang="en-US" sz="2400" dirty="0"/>
              <a:t>de </a:t>
            </a:r>
            <a:r>
              <a:rPr lang="en-US" sz="2400" dirty="0" err="1"/>
              <a:t>los</a:t>
            </a:r>
            <a:r>
              <a:rPr lang="en-US" sz="2400" dirty="0"/>
              <a:t> </a:t>
            </a:r>
            <a:r>
              <a:rPr lang="en-US" sz="2400" dirty="0" err="1"/>
              <a:t>apóstoles</a:t>
            </a:r>
            <a:r>
              <a:rPr lang="en-US" sz="2400" dirty="0"/>
              <a:t>:</a:t>
            </a:r>
            <a:endParaRPr lang="en-US" sz="2400" dirty="0"/>
          </a:p>
          <a:p>
            <a:pPr marL="344488" lvl="1" indent="0">
              <a:spcBef>
                <a:spcPts val="0"/>
              </a:spcBef>
              <a:buNone/>
              <a:defRPr/>
            </a:pPr>
            <a:r>
              <a:rPr lang="en-US" sz="2100" b="0" dirty="0"/>
              <a:t>…</a:t>
            </a:r>
            <a:r>
              <a:rPr lang="es-ES" sz="2100" b="0" dirty="0"/>
              <a:t>escojan </a:t>
            </a:r>
            <a:r>
              <a:rPr lang="es-ES" sz="2100" b="0" dirty="0"/>
              <a:t>de entre ustedes siete hombres de </a:t>
            </a:r>
            <a:r>
              <a:rPr lang="es-ES" sz="2100" dirty="0">
                <a:solidFill>
                  <a:srgbClr val="00FFFF"/>
                </a:solidFill>
              </a:rPr>
              <a:t>buena reputación, llenos del Espíritu Santo y de sabiduría</a:t>
            </a:r>
            <a:r>
              <a:rPr lang="es-ES" sz="2100" b="0" dirty="0"/>
              <a:t>, a quienes podamos encargar esta tarea</a:t>
            </a:r>
            <a:r>
              <a:rPr lang="es-ES" sz="2100" b="0" dirty="0"/>
              <a:t>.</a:t>
            </a:r>
            <a:endParaRPr lang="en-US" sz="2100" b="0" dirty="0"/>
          </a:p>
          <a:p>
            <a:pPr marL="225425" indent="-225425">
              <a:spcBef>
                <a:spcPts val="0"/>
              </a:spcBef>
              <a:defRPr/>
            </a:pPr>
            <a:r>
              <a:rPr lang="en-US" sz="2400" dirty="0" err="1">
                <a:solidFill>
                  <a:srgbClr val="FFFF00"/>
                </a:solidFill>
              </a:rPr>
              <a:t>Ancianos</a:t>
            </a:r>
            <a:r>
              <a:rPr lang="en-US" sz="2400" dirty="0">
                <a:solidFill>
                  <a:srgbClr val="FFFF00"/>
                </a:solidFill>
              </a:rPr>
              <a:t> </a:t>
            </a:r>
            <a:r>
              <a:rPr lang="en-US" sz="2400" dirty="0"/>
              <a:t>(</a:t>
            </a:r>
            <a:r>
              <a:rPr lang="en-US" sz="2400" dirty="0"/>
              <a:t>I Tim 3:2-7; Tito 1:6-9) – </a:t>
            </a:r>
            <a:r>
              <a:rPr lang="en-US" sz="2400" dirty="0" err="1"/>
              <a:t>I</a:t>
            </a:r>
            <a:r>
              <a:rPr lang="en-US" sz="2400" dirty="0" err="1"/>
              <a:t>nstrucciones</a:t>
            </a:r>
            <a:r>
              <a:rPr lang="en-US" sz="2400" dirty="0"/>
              <a:t> </a:t>
            </a:r>
            <a:r>
              <a:rPr lang="en-US" sz="2400" dirty="0"/>
              <a:t>de Pablo</a:t>
            </a:r>
          </a:p>
          <a:p>
            <a:pPr marL="344488" lvl="1" indent="0">
              <a:spcBef>
                <a:spcPts val="0"/>
              </a:spcBef>
              <a:buNone/>
              <a:defRPr/>
            </a:pPr>
            <a:r>
              <a:rPr lang="en-US" sz="2100" b="0" dirty="0"/>
              <a:t>…</a:t>
            </a:r>
            <a:r>
              <a:rPr lang="en-US" sz="2100" dirty="0" err="1">
                <a:solidFill>
                  <a:srgbClr val="66FFFF"/>
                </a:solidFill>
              </a:rPr>
              <a:t>irreprochable</a:t>
            </a:r>
            <a:r>
              <a:rPr lang="en-US" sz="2100" dirty="0">
                <a:solidFill>
                  <a:srgbClr val="66FFFF"/>
                </a:solidFill>
              </a:rPr>
              <a:t>/</a:t>
            </a:r>
            <a:r>
              <a:rPr lang="en-US" sz="2100" dirty="0" err="1">
                <a:solidFill>
                  <a:srgbClr val="66FFFF"/>
                </a:solidFill>
              </a:rPr>
              <a:t>irreprensible</a:t>
            </a:r>
            <a:r>
              <a:rPr lang="en-US" sz="2100" b="0" dirty="0"/>
              <a:t>…</a:t>
            </a:r>
            <a:endParaRPr lang="en-US" sz="2100" b="0" dirty="0"/>
          </a:p>
          <a:p>
            <a:pPr marL="225425" indent="-225425">
              <a:spcBef>
                <a:spcPts val="0"/>
              </a:spcBef>
              <a:defRPr/>
            </a:pPr>
            <a:r>
              <a:rPr lang="en-US" sz="2400" dirty="0">
                <a:solidFill>
                  <a:srgbClr val="FFFF00"/>
                </a:solidFill>
              </a:rPr>
              <a:t>Líderes de </a:t>
            </a:r>
            <a:r>
              <a:rPr lang="en-US" sz="2400" dirty="0" err="1">
                <a:solidFill>
                  <a:srgbClr val="FFFF00"/>
                </a:solidFill>
              </a:rPr>
              <a:t>oración</a:t>
            </a:r>
            <a:r>
              <a:rPr lang="en-US" sz="2400" dirty="0">
                <a:solidFill>
                  <a:srgbClr val="FFFF00"/>
                </a:solidFill>
              </a:rPr>
              <a:t> </a:t>
            </a:r>
            <a:r>
              <a:rPr lang="en-US" sz="2400" dirty="0"/>
              <a:t>(</a:t>
            </a:r>
            <a:r>
              <a:rPr lang="en-US" sz="2400" dirty="0"/>
              <a:t>I Tim 2:8) – </a:t>
            </a:r>
            <a:r>
              <a:rPr lang="en-US" sz="2400" dirty="0" err="1"/>
              <a:t>I</a:t>
            </a:r>
            <a:r>
              <a:rPr lang="en-US" sz="2400" dirty="0" err="1"/>
              <a:t>nstrucciones</a:t>
            </a:r>
            <a:r>
              <a:rPr lang="en-US" sz="2400" dirty="0"/>
              <a:t> </a:t>
            </a:r>
            <a:r>
              <a:rPr lang="en-US" sz="2400" dirty="0"/>
              <a:t>de Pablo</a:t>
            </a:r>
          </a:p>
          <a:p>
            <a:pPr marL="344488" lvl="1" indent="0">
              <a:spcBef>
                <a:spcPts val="0"/>
              </a:spcBef>
              <a:buNone/>
              <a:defRPr/>
            </a:pPr>
            <a:r>
              <a:rPr lang="es-ES" sz="2100" b="0" dirty="0"/>
              <a:t>Por tanto, quiero que en todo lugar los hombres oren levantando </a:t>
            </a:r>
            <a:r>
              <a:rPr lang="es-ES" sz="2100" dirty="0">
                <a:solidFill>
                  <a:srgbClr val="00FFFF"/>
                </a:solidFill>
              </a:rPr>
              <a:t>manos santas, sin ira ni discusiones</a:t>
            </a:r>
            <a:r>
              <a:rPr lang="es-ES" sz="2100" b="0" dirty="0"/>
              <a:t>. </a:t>
            </a:r>
            <a:endParaRPr lang="en-US" sz="2100" dirty="0">
              <a:solidFill>
                <a:srgbClr val="66FFFF"/>
              </a:solidFill>
            </a:endParaRPr>
          </a:p>
          <a:p>
            <a:pPr marL="225425" indent="-225425">
              <a:spcBef>
                <a:spcPts val="0"/>
              </a:spcBef>
              <a:defRPr/>
            </a:pPr>
            <a:r>
              <a:rPr lang="en-US" sz="2400" dirty="0">
                <a:solidFill>
                  <a:srgbClr val="FFFF00"/>
                </a:solidFill>
              </a:rPr>
              <a:t>Maestros (I Tim 4:11-12) </a:t>
            </a:r>
            <a:r>
              <a:rPr lang="en-US" sz="2400" dirty="0"/>
              <a:t>– </a:t>
            </a:r>
            <a:r>
              <a:rPr lang="en-US" sz="2400" dirty="0" err="1"/>
              <a:t>I</a:t>
            </a:r>
            <a:r>
              <a:rPr lang="en-US" sz="2400" dirty="0" err="1"/>
              <a:t>nstrucciones</a:t>
            </a:r>
            <a:r>
              <a:rPr lang="en-US" sz="2400" dirty="0"/>
              <a:t> de Pablo</a:t>
            </a:r>
          </a:p>
          <a:p>
            <a:pPr marL="344488" lvl="1" indent="0">
              <a:spcBef>
                <a:spcPts val="0"/>
              </a:spcBef>
              <a:buNone/>
              <a:defRPr/>
            </a:pPr>
            <a:r>
              <a:rPr lang="en-US" sz="2100" dirty="0" err="1">
                <a:solidFill>
                  <a:srgbClr val="66FFFF"/>
                </a:solidFill>
              </a:rPr>
              <a:t>Ejemplo</a:t>
            </a:r>
            <a:r>
              <a:rPr lang="en-US" sz="2100" dirty="0">
                <a:solidFill>
                  <a:srgbClr val="66FFFF"/>
                </a:solidFill>
              </a:rPr>
              <a:t> </a:t>
            </a:r>
            <a:r>
              <a:rPr lang="en-US" sz="2100" dirty="0">
                <a:solidFill>
                  <a:srgbClr val="66FFFF"/>
                </a:solidFill>
              </a:rPr>
              <a:t>en palabra, </a:t>
            </a:r>
            <a:r>
              <a:rPr lang="en-US" sz="2100" dirty="0" err="1">
                <a:solidFill>
                  <a:srgbClr val="66FFFF"/>
                </a:solidFill>
              </a:rPr>
              <a:t>conducta</a:t>
            </a:r>
            <a:r>
              <a:rPr lang="en-US" sz="2100" dirty="0">
                <a:solidFill>
                  <a:srgbClr val="66FFFF"/>
                </a:solidFill>
              </a:rPr>
              <a:t>, </a:t>
            </a:r>
            <a:r>
              <a:rPr lang="en-US" sz="2100" dirty="0">
                <a:solidFill>
                  <a:srgbClr val="66FFFF"/>
                </a:solidFill>
              </a:rPr>
              <a:t>amor, fe.</a:t>
            </a:r>
            <a:r>
              <a:rPr lang="en-US" sz="2100" b="0" dirty="0"/>
              <a:t>…</a:t>
            </a:r>
          </a:p>
          <a:p>
            <a:pPr lvl="1">
              <a:spcBef>
                <a:spcPts val="0"/>
              </a:spcBef>
              <a:defRPr/>
            </a:pPr>
            <a:endParaRPr lang="en-US" sz="2000" dirty="0"/>
          </a:p>
        </p:txBody>
      </p:sp>
    </p:spTree>
    <p:extLst>
      <p:ext uri="{BB962C8B-B14F-4D97-AF65-F5344CB8AC3E}">
        <p14:creationId xmlns:p14="http://schemas.microsoft.com/office/powerpoint/2010/main" val="1824081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nodeType="after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nodeType="afterEffect">
                                  <p:stCondLst>
                                    <p:cond delay="0"/>
                                  </p:stCondLst>
                                  <p:childTnLst>
                                    <p:set>
                                      <p:cBhvr>
                                        <p:cTn id="59"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6" end="16"/>
                                            </p:txEl>
                                          </p:spTgt>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nodeType="after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 xmlns:a16="http://schemas.microsoft.com/office/drawing/2014/main" id="{DFC81779-BA6C-A749-FD19-5209EABF0A62}"/>
              </a:ext>
            </a:extLst>
          </p:cNvPr>
          <p:cNvSpPr>
            <a:spLocks noGrp="1" noChangeArrowheads="1"/>
          </p:cNvSpPr>
          <p:nvPr>
            <p:ph type="title"/>
          </p:nvPr>
        </p:nvSpPr>
        <p:spPr>
          <a:xfrm>
            <a:off x="38893" y="-126123"/>
            <a:ext cx="12115800" cy="609600"/>
          </a:xfrm>
        </p:spPr>
        <p:txBody>
          <a:bodyPr/>
          <a:lstStyle/>
          <a:p>
            <a:pPr rtl="0"/>
            <a:r>
              <a:rPr lang="en-US" altLang="en-US" dirty="0" err="1"/>
              <a:t>Hoja</a:t>
            </a:r>
            <a:r>
              <a:rPr lang="en-US" altLang="en-US" dirty="0"/>
              <a:t> de </a:t>
            </a:r>
            <a:r>
              <a:rPr lang="en-US" altLang="en-US" dirty="0" err="1"/>
              <a:t>puntuación</a:t>
            </a:r>
            <a:r>
              <a:rPr lang="en-US" altLang="en-US" dirty="0"/>
              <a:t> de </a:t>
            </a:r>
            <a:r>
              <a:rPr lang="en-US" altLang="en-US" dirty="0" err="1"/>
              <a:t>autoevaluación</a:t>
            </a:r>
            <a:r>
              <a:rPr lang="en-US" altLang="en-US" dirty="0"/>
              <a:t> </a:t>
            </a:r>
            <a:r>
              <a:rPr lang="en-US" altLang="en-US" dirty="0" smtClean="0"/>
              <a:t>de </a:t>
            </a:r>
            <a:r>
              <a:rPr lang="en-US" altLang="en-US" dirty="0" err="1" smtClean="0"/>
              <a:t>carácter</a:t>
            </a:r>
            <a:r>
              <a:rPr lang="en-US" altLang="en-US" dirty="0" smtClean="0"/>
              <a:t> </a:t>
            </a:r>
            <a:r>
              <a:rPr lang="en-US" altLang="en-US" dirty="0" err="1"/>
              <a:t>masculino</a:t>
            </a:r>
            <a:endParaRPr lang="en-US" altLang="en-US" dirty="0"/>
          </a:p>
        </p:txBody>
      </p:sp>
      <p:sp>
        <p:nvSpPr>
          <p:cNvPr id="49155" name="Slide Number Placeholder 3">
            <a:extLst>
              <a:ext uri="{FF2B5EF4-FFF2-40B4-BE49-F238E27FC236}">
                <a16:creationId xmlns="" xmlns:a16="http://schemas.microsoft.com/office/drawing/2014/main" id="{359EEBDB-5D35-7163-E6B4-7A5051A45C8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B13BA806-0D6C-4418-85CA-C887845884B7}"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98</a:t>
            </a:fld>
            <a:endParaRPr lang="en-US" altLang="en-US" sz="1600">
              <a:solidFill>
                <a:srgbClr val="FFFFFF"/>
              </a:solidFill>
              <a:latin typeface="Arial" panose="020B0604020202020204" pitchFamily="34" charset="0"/>
            </a:endParaRPr>
          </a:p>
        </p:txBody>
      </p:sp>
      <p:graphicFrame>
        <p:nvGraphicFramePr>
          <p:cNvPr id="5" name="Table 4">
            <a:extLst>
              <a:ext uri="{FF2B5EF4-FFF2-40B4-BE49-F238E27FC236}">
                <a16:creationId xmlns="" xmlns:a16="http://schemas.microsoft.com/office/drawing/2014/main" id="{8138E1D9-23E1-519F-97ED-25C5632EB11D}"/>
              </a:ext>
            </a:extLst>
          </p:cNvPr>
          <p:cNvGraphicFramePr>
            <a:graphicFrameLocks noGrp="1"/>
          </p:cNvGraphicFramePr>
          <p:nvPr>
            <p:extLst/>
          </p:nvPr>
        </p:nvGraphicFramePr>
        <p:xfrm>
          <a:off x="794" y="399394"/>
          <a:ext cx="12192001" cy="6637274"/>
        </p:xfrm>
        <a:graphic>
          <a:graphicData uri="http://schemas.openxmlformats.org/drawingml/2006/table">
            <a:tbl>
              <a:tblPr firstRow="1" firstCol="1" bandRow="1">
                <a:tableStyleId>{5C22544A-7EE6-4342-B048-85BDC9FD1C3A}</a:tableStyleId>
              </a:tblPr>
              <a:tblGrid>
                <a:gridCol w="9182581">
                  <a:extLst>
                    <a:ext uri="{9D8B030D-6E8A-4147-A177-3AD203B41FA5}">
                      <a16:colId xmlns="" xmlns:a16="http://schemas.microsoft.com/office/drawing/2014/main" val="20000"/>
                    </a:ext>
                  </a:extLst>
                </a:gridCol>
                <a:gridCol w="771646">
                  <a:extLst>
                    <a:ext uri="{9D8B030D-6E8A-4147-A177-3AD203B41FA5}">
                      <a16:colId xmlns="" xmlns:a16="http://schemas.microsoft.com/office/drawing/2014/main" val="20001"/>
                    </a:ext>
                  </a:extLst>
                </a:gridCol>
                <a:gridCol w="841682">
                  <a:extLst>
                    <a:ext uri="{9D8B030D-6E8A-4147-A177-3AD203B41FA5}">
                      <a16:colId xmlns="" xmlns:a16="http://schemas.microsoft.com/office/drawing/2014/main" val="20002"/>
                    </a:ext>
                  </a:extLst>
                </a:gridCol>
                <a:gridCol w="719199">
                  <a:extLst>
                    <a:ext uri="{9D8B030D-6E8A-4147-A177-3AD203B41FA5}">
                      <a16:colId xmlns="" xmlns:a16="http://schemas.microsoft.com/office/drawing/2014/main" val="20003"/>
                    </a:ext>
                  </a:extLst>
                </a:gridCol>
                <a:gridCol w="676893">
                  <a:extLst>
                    <a:ext uri="{9D8B030D-6E8A-4147-A177-3AD203B41FA5}">
                      <a16:colId xmlns="" xmlns:a16="http://schemas.microsoft.com/office/drawing/2014/main" val="20004"/>
                    </a:ext>
                  </a:extLst>
                </a:gridCol>
              </a:tblGrid>
              <a:tr h="243268">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600" dirty="0" smtClean="0">
                          <a:solidFill>
                            <a:schemeClr val="tx1"/>
                          </a:solidFill>
                          <a:effectLst/>
                        </a:rPr>
                        <a:t> </a:t>
                      </a:r>
                      <a:r>
                        <a:rPr lang="en-US" sz="2000" b="1" kern="1200" baseline="0" dirty="0" err="1" smtClean="0">
                          <a:solidFill>
                            <a:schemeClr val="bg1"/>
                          </a:solidFill>
                          <a:latin typeface="+mn-lt"/>
                          <a:ea typeface="+mn-ea"/>
                          <a:cs typeface="+mn-cs"/>
                        </a:rPr>
                        <a:t>Indicadores</a:t>
                      </a:r>
                      <a:r>
                        <a:rPr lang="en-US" sz="2000" b="1" kern="1200" baseline="0" dirty="0" smtClean="0">
                          <a:solidFill>
                            <a:schemeClr val="bg1"/>
                          </a:solidFill>
                          <a:latin typeface="+mn-lt"/>
                          <a:ea typeface="+mn-ea"/>
                          <a:cs typeface="+mn-cs"/>
                        </a:rPr>
                        <a:t> de car</a:t>
                      </a:r>
                      <a:r>
                        <a:rPr lang="es-ES" sz="2000" b="1" kern="1200" baseline="0" dirty="0" err="1" smtClean="0">
                          <a:solidFill>
                            <a:schemeClr val="bg1"/>
                          </a:solidFill>
                          <a:latin typeface="+mn-lt"/>
                          <a:ea typeface="+mn-ea"/>
                          <a:cs typeface="+mn-cs"/>
                        </a:rPr>
                        <a:t>ácter</a:t>
                      </a:r>
                      <a:endParaRPr lang="en-US" sz="2000" b="1" kern="1200" dirty="0">
                        <a:solidFill>
                          <a:schemeClr val="bg1"/>
                        </a:solidFill>
                        <a:latin typeface="+mn-lt"/>
                        <a:ea typeface="+mn-ea"/>
                        <a:cs typeface="+mn-cs"/>
                      </a:endParaRPr>
                    </a:p>
                  </a:txBody>
                  <a:tcPr marL="57432" marR="57432" marT="0" marB="0" anchor="ctr">
                    <a:solidFill>
                      <a:schemeClr val="tx1"/>
                    </a:solidFill>
                  </a:tcPr>
                </a:tc>
                <a:tc>
                  <a:txBody>
                    <a:bodyPr/>
                    <a:lstStyle/>
                    <a:p>
                      <a:pPr marL="0" marR="0" algn="ctr" rtl="0">
                        <a:spcBef>
                          <a:spcPts val="0"/>
                        </a:spcBef>
                        <a:spcAft>
                          <a:spcPts val="0"/>
                        </a:spcAft>
                      </a:pPr>
                      <a:r>
                        <a:rPr lang="en-US" sz="1400" dirty="0">
                          <a:solidFill>
                            <a:schemeClr val="bg1"/>
                          </a:solidFill>
                          <a:effectLst/>
                        </a:rPr>
                        <a:t>0</a:t>
                      </a:r>
                      <a:endParaRPr lang="en-US" sz="1100" dirty="0">
                        <a:solidFill>
                          <a:schemeClr val="bg1"/>
                        </a:solidFill>
                        <a:effectLst/>
                        <a:latin typeface="Times New Roman"/>
                        <a:ea typeface="Times New Roman"/>
                        <a:cs typeface="Times New Roman"/>
                      </a:endParaRPr>
                    </a:p>
                  </a:txBody>
                  <a:tcPr marL="57432" marR="57432"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rtl="0">
                        <a:spcBef>
                          <a:spcPts val="0"/>
                        </a:spcBef>
                        <a:spcAft>
                          <a:spcPts val="0"/>
                        </a:spcAft>
                      </a:pPr>
                      <a:r>
                        <a:rPr lang="en-US" sz="1400" dirty="0">
                          <a:solidFill>
                            <a:schemeClr val="bg1"/>
                          </a:solidFill>
                          <a:effectLst/>
                        </a:rPr>
                        <a:t>1</a:t>
                      </a:r>
                      <a:endParaRPr lang="en-US" sz="1100" dirty="0">
                        <a:solidFill>
                          <a:schemeClr val="bg1"/>
                        </a:solidFill>
                        <a:effectLst/>
                        <a:latin typeface="Times New Roman"/>
                        <a:ea typeface="Times New Roman"/>
                        <a:cs typeface="Times New Roman"/>
                      </a:endParaRPr>
                    </a:p>
                  </a:txBody>
                  <a:tcPr marL="57432" marR="57432"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rtl="0">
                        <a:spcBef>
                          <a:spcPts val="0"/>
                        </a:spcBef>
                        <a:spcAft>
                          <a:spcPts val="0"/>
                        </a:spcAft>
                      </a:pPr>
                      <a:r>
                        <a:rPr lang="en-US" sz="1400" dirty="0">
                          <a:solidFill>
                            <a:schemeClr val="bg1"/>
                          </a:solidFill>
                          <a:effectLst/>
                        </a:rPr>
                        <a:t>2</a:t>
                      </a:r>
                      <a:endParaRPr lang="en-US" sz="1100" dirty="0">
                        <a:solidFill>
                          <a:schemeClr val="bg1"/>
                        </a:solidFill>
                        <a:effectLst/>
                        <a:latin typeface="Times New Roman"/>
                        <a:ea typeface="Times New Roman"/>
                        <a:cs typeface="Times New Roman"/>
                      </a:endParaRPr>
                    </a:p>
                  </a:txBody>
                  <a:tcPr marL="57432" marR="57432"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rtl="0">
                        <a:spcBef>
                          <a:spcPts val="0"/>
                        </a:spcBef>
                        <a:spcAft>
                          <a:spcPts val="0"/>
                        </a:spcAft>
                      </a:pPr>
                      <a:r>
                        <a:rPr lang="en-US" sz="1400" dirty="0">
                          <a:solidFill>
                            <a:schemeClr val="bg1"/>
                          </a:solidFill>
                          <a:effectLst/>
                        </a:rPr>
                        <a:t>3</a:t>
                      </a:r>
                      <a:endParaRPr lang="en-US" sz="1100" dirty="0">
                        <a:solidFill>
                          <a:schemeClr val="bg1"/>
                        </a:solidFill>
                        <a:effectLst/>
                        <a:latin typeface="Times New Roman"/>
                        <a:ea typeface="Times New Roman"/>
                        <a:cs typeface="Times New Roman"/>
                      </a:endParaRPr>
                    </a:p>
                  </a:txBody>
                  <a:tcPr marL="57432" marR="57432" marT="0" marB="0"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339449">
                <a:tc>
                  <a:txBody>
                    <a:bodyPr/>
                    <a:lstStyle/>
                    <a:p>
                      <a:pPr marL="228600" marR="0" lvl="0" indent="-228600">
                        <a:lnSpc>
                          <a:spcPct val="90000"/>
                        </a:lnSpc>
                        <a:spcBef>
                          <a:spcPts val="0"/>
                        </a:spcBef>
                        <a:spcAft>
                          <a:spcPts val="0"/>
                        </a:spcAft>
                        <a:buFont typeface="+mj-lt"/>
                        <a:buAutoNum type="arabicPeriod"/>
                      </a:pPr>
                      <a:r>
                        <a:rPr lang="es-ES" sz="1500" dirty="0" smtClean="0">
                          <a:effectLst/>
                          <a:latin typeface="Calibri" panose="020F0502020204030204" pitchFamily="34" charset="0"/>
                          <a:ea typeface="Calibri" panose="020F0502020204030204" pitchFamily="34" charset="0"/>
                          <a:cs typeface="Calibri" panose="020F0502020204030204" pitchFamily="34" charset="0"/>
                        </a:rPr>
                        <a:t>  ¿</a:t>
                      </a:r>
                      <a:r>
                        <a:rPr lang="es-ES" sz="1500" dirty="0">
                          <a:effectLst/>
                          <a:latin typeface="Calibri" panose="020F0502020204030204" pitchFamily="34" charset="0"/>
                          <a:ea typeface="Calibri" panose="020F0502020204030204" pitchFamily="34" charset="0"/>
                          <a:cs typeface="Calibri" panose="020F0502020204030204" pitchFamily="34" charset="0"/>
                        </a:rPr>
                        <a:t>Es usted conocido por la 'santidad' (separación de los pensamientos y cosas mundanos</a:t>
                      </a:r>
                      <a:r>
                        <a:rPr lang="es-ES" sz="1500" dirty="0" smtClean="0">
                          <a:effectLst/>
                          <a:latin typeface="Calibri" panose="020F0502020204030204" pitchFamily="34" charset="0"/>
                          <a:ea typeface="Calibri" panose="020F0502020204030204" pitchFamily="34" charset="0"/>
                          <a:cs typeface="Calibri" panose="020F0502020204030204" pitchFamily="34"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Rara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vez</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Siempre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1"/>
                  </a:ext>
                </a:extLst>
              </a:tr>
              <a:tr h="339449">
                <a:tc>
                  <a:txBody>
                    <a:bodyPr/>
                    <a:lstStyle/>
                    <a:p>
                      <a:pPr marL="342900" marR="0" lvl="0" indent="-342900">
                        <a:lnSpc>
                          <a:spcPct val="90000"/>
                        </a:lnSpc>
                        <a:spcBef>
                          <a:spcPts val="0"/>
                        </a:spcBef>
                        <a:spcAft>
                          <a:spcPts val="0"/>
                        </a:spcAft>
                        <a:buFont typeface="+mj-lt"/>
                        <a:buAutoNum type="arabicPeriod" startAt="2"/>
                      </a:pPr>
                      <a:r>
                        <a:rPr lang="es-ES" sz="1500" dirty="0">
                          <a:effectLst/>
                          <a:latin typeface="Calibri" panose="020F0502020204030204" pitchFamily="34" charset="0"/>
                          <a:ea typeface="Calibri" panose="020F0502020204030204" pitchFamily="34" charset="0"/>
                          <a:cs typeface="Calibri" panose="020F0502020204030204" pitchFamily="34" charset="0"/>
                        </a:rPr>
                        <a:t>¿Se jacta de actividades pasadas cuestionables?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Nunca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2"/>
                  </a:ext>
                </a:extLst>
              </a:tr>
              <a:tr h="339449">
                <a:tc>
                  <a:txBody>
                    <a:bodyPr/>
                    <a:lstStyle/>
                    <a:p>
                      <a:pPr marL="342900" marR="0" lvl="0" indent="-342900">
                        <a:lnSpc>
                          <a:spcPct val="90000"/>
                        </a:lnSpc>
                        <a:spcBef>
                          <a:spcPts val="0"/>
                        </a:spcBef>
                        <a:spcAft>
                          <a:spcPts val="0"/>
                        </a:spcAft>
                        <a:buFont typeface="+mj-lt"/>
                        <a:buAutoNum type="arabicPeriod" startAt="3"/>
                      </a:pPr>
                      <a:r>
                        <a:rPr lang="es-ES" sz="1500" dirty="0">
                          <a:effectLst/>
                          <a:latin typeface="Calibri" panose="020F0502020204030204" pitchFamily="34" charset="0"/>
                          <a:ea typeface="Calibri" panose="020F0502020204030204" pitchFamily="34" charset="0"/>
                          <a:cs typeface="Calibri" panose="020F0502020204030204" pitchFamily="34" charset="0"/>
                        </a:rPr>
                        <a:t>¿Es usted un iniciador y líder de oración?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 menudo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Siempre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3"/>
                  </a:ext>
                </a:extLst>
              </a:tr>
              <a:tr h="364902">
                <a:tc>
                  <a:txBody>
                    <a:bodyPr/>
                    <a:lstStyle/>
                    <a:p>
                      <a:pPr marL="342900" marR="0" lvl="0" indent="-342900">
                        <a:lnSpc>
                          <a:spcPct val="90000"/>
                        </a:lnSpc>
                        <a:spcBef>
                          <a:spcPts val="0"/>
                        </a:spcBef>
                        <a:spcAft>
                          <a:spcPts val="0"/>
                        </a:spcAft>
                        <a:buFont typeface="+mj-lt"/>
                        <a:buAutoNum type="arabicPeriod" startAt="4"/>
                      </a:pPr>
                      <a:r>
                        <a:rPr lang="es-ES" sz="1500" dirty="0">
                          <a:effectLst/>
                          <a:latin typeface="Calibri" panose="020F0502020204030204" pitchFamily="34" charset="0"/>
                          <a:ea typeface="Calibri" panose="020F0502020204030204" pitchFamily="34" charset="0"/>
                          <a:cs typeface="Calibri" panose="020F0502020204030204" pitchFamily="34" charset="0"/>
                        </a:rPr>
                        <a:t>¿Pierde los estribos, hace amenazas o actúa precipitadamente para defender sus "derechos", su "respeto" o su "hombría"?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Rara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vez</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Nunca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4"/>
                  </a:ext>
                </a:extLst>
              </a:tr>
              <a:tr h="339449">
                <a:tc>
                  <a:txBody>
                    <a:bodyPr/>
                    <a:lstStyle/>
                    <a:p>
                      <a:pPr marL="342900" marR="0" lvl="0" indent="-342900">
                        <a:lnSpc>
                          <a:spcPct val="90000"/>
                        </a:lnSpc>
                        <a:spcBef>
                          <a:spcPts val="0"/>
                        </a:spcBef>
                        <a:spcAft>
                          <a:spcPts val="0"/>
                        </a:spcAft>
                        <a:buFont typeface="+mj-lt"/>
                        <a:buAutoNum type="arabicPeriod" startAt="5"/>
                      </a:pPr>
                      <a:r>
                        <a:rPr lang="es-ES" sz="1500" dirty="0">
                          <a:effectLst/>
                          <a:latin typeface="Calibri" panose="020F0502020204030204" pitchFamily="34" charset="0"/>
                          <a:ea typeface="Calibri" panose="020F0502020204030204" pitchFamily="34" charset="0"/>
                          <a:cs typeface="Calibri" panose="020F0502020204030204" pitchFamily="34" charset="0"/>
                        </a:rPr>
                        <a:t>¿Puede tolerar los insultos sin ira ni deseo de venganza y, en cambio, responder con amabilidad?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 menudo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Siempre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5"/>
                  </a:ext>
                </a:extLst>
              </a:tr>
              <a:tr h="339449">
                <a:tc>
                  <a:txBody>
                    <a:bodyPr/>
                    <a:lstStyle/>
                    <a:p>
                      <a:pPr marL="342900" marR="0" lvl="0" indent="-342900">
                        <a:lnSpc>
                          <a:spcPct val="90000"/>
                        </a:lnSpc>
                        <a:spcBef>
                          <a:spcPts val="0"/>
                        </a:spcBef>
                        <a:spcAft>
                          <a:spcPts val="0"/>
                        </a:spcAft>
                        <a:buFont typeface="+mj-lt"/>
                        <a:buAutoNum type="arabicPeriod" startAt="6"/>
                      </a:pPr>
                      <a:r>
                        <a:rPr lang="es-ES" sz="1500" dirty="0">
                          <a:effectLst/>
                          <a:latin typeface="Calibri" panose="020F0502020204030204" pitchFamily="34" charset="0"/>
                          <a:ea typeface="Calibri" panose="020F0502020204030204" pitchFamily="34" charset="0"/>
                          <a:cs typeface="Calibri" panose="020F0502020204030204" pitchFamily="34" charset="0"/>
                        </a:rPr>
                        <a:t>¿Le causa dificultades emocionales perder en una competencia? ¿Está muy exuberante cuando gana?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Rara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vez</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Nunca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6"/>
                  </a:ext>
                </a:extLst>
              </a:tr>
              <a:tr h="339449">
                <a:tc>
                  <a:txBody>
                    <a:bodyPr/>
                    <a:lstStyle/>
                    <a:p>
                      <a:pPr marL="342900" marR="0" lvl="0" indent="-342900">
                        <a:lnSpc>
                          <a:spcPct val="90000"/>
                        </a:lnSpc>
                        <a:spcBef>
                          <a:spcPts val="0"/>
                        </a:spcBef>
                        <a:spcAft>
                          <a:spcPts val="0"/>
                        </a:spcAft>
                        <a:buFont typeface="+mj-lt"/>
                        <a:buAutoNum type="arabicPeriod" startAt="7"/>
                      </a:pPr>
                      <a:r>
                        <a:rPr lang="es-ES" sz="1500" dirty="0">
                          <a:effectLst/>
                          <a:latin typeface="Calibri" panose="020F0502020204030204" pitchFamily="34" charset="0"/>
                          <a:ea typeface="Calibri" panose="020F0502020204030204" pitchFamily="34" charset="0"/>
                          <a:cs typeface="Calibri" panose="020F0502020204030204" pitchFamily="34" charset="0"/>
                        </a:rPr>
                        <a:t>¿Tiene hábitos que desplazan actividades importantes y de las que no puede disciplinarse para prescindir?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Rara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vez</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Nunca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7"/>
                  </a:ext>
                </a:extLst>
              </a:tr>
              <a:tr h="364902">
                <a:tc>
                  <a:txBody>
                    <a:bodyPr/>
                    <a:lstStyle/>
                    <a:p>
                      <a:pPr marL="342900" marR="0" lvl="0" indent="-342900">
                        <a:lnSpc>
                          <a:spcPct val="90000"/>
                        </a:lnSpc>
                        <a:spcBef>
                          <a:spcPts val="0"/>
                        </a:spcBef>
                        <a:spcAft>
                          <a:spcPts val="0"/>
                        </a:spcAft>
                        <a:buFont typeface="+mj-lt"/>
                        <a:buAutoNum type="arabicPeriod" startAt="8"/>
                      </a:pPr>
                      <a:r>
                        <a:rPr lang="es-ES" sz="1500" dirty="0">
                          <a:effectLst/>
                          <a:latin typeface="Calibri" panose="020F0502020204030204" pitchFamily="34" charset="0"/>
                          <a:ea typeface="Calibri" panose="020F0502020204030204" pitchFamily="34" charset="0"/>
                          <a:cs typeface="Calibri" panose="020F0502020204030204" pitchFamily="34" charset="0"/>
                        </a:rPr>
                        <a:t>¿Cumple sus compromisos y los plazos y sigue las instrucciones de los que tienen autoridad, sin resentimiento?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Siempre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8"/>
                  </a:ext>
                </a:extLst>
              </a:tr>
              <a:tr h="364902">
                <a:tc>
                  <a:txBody>
                    <a:bodyPr/>
                    <a:lstStyle/>
                    <a:p>
                      <a:pPr marL="342900" marR="0" lvl="0" indent="-342900">
                        <a:lnSpc>
                          <a:spcPct val="90000"/>
                        </a:lnSpc>
                        <a:spcBef>
                          <a:spcPts val="0"/>
                        </a:spcBef>
                        <a:spcAft>
                          <a:spcPts val="0"/>
                        </a:spcAft>
                        <a:buFont typeface="+mj-lt"/>
                        <a:buAutoNum type="arabicPeriod" startAt="9"/>
                      </a:pPr>
                      <a:r>
                        <a:rPr lang="es-ES" sz="1500" dirty="0">
                          <a:effectLst/>
                          <a:latin typeface="Calibri" panose="020F0502020204030204" pitchFamily="34" charset="0"/>
                          <a:ea typeface="Calibri" panose="020F0502020204030204" pitchFamily="34" charset="0"/>
                          <a:cs typeface="Calibri" panose="020F0502020204030204" pitchFamily="34" charset="0"/>
                        </a:rPr>
                        <a:t>¿Es engañoso o conspirador para obtener ventaja, salirse con la suya, construir su reputación o asegurarse una victoria?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Nunca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9"/>
                  </a:ext>
                </a:extLst>
              </a:tr>
              <a:tr h="364902">
                <a:tc>
                  <a:txBody>
                    <a:bodyPr/>
                    <a:lstStyle/>
                    <a:p>
                      <a:pPr marL="342900" marR="0" lvl="0" indent="-342900">
                        <a:lnSpc>
                          <a:spcPct val="90000"/>
                        </a:lnSpc>
                        <a:spcBef>
                          <a:spcPts val="0"/>
                        </a:spcBef>
                        <a:spcAft>
                          <a:spcPts val="0"/>
                        </a:spcAft>
                        <a:buFont typeface="+mj-lt"/>
                        <a:buAutoNum type="arabicPeriod" startAt="10"/>
                      </a:pPr>
                      <a:r>
                        <a:rPr lang="es-ES" sz="1500" dirty="0">
                          <a:effectLst/>
                          <a:latin typeface="Calibri" panose="020F0502020204030204" pitchFamily="34" charset="0"/>
                          <a:ea typeface="Calibri" panose="020F0502020204030204" pitchFamily="34" charset="0"/>
                          <a:cs typeface="Calibri" panose="020F0502020204030204" pitchFamily="34" charset="0"/>
                        </a:rPr>
                        <a:t>¿Tiene cuidado de asegurarse de que nada de lo que haga pueda ser malinterpretado como pecaminoso o motivado por el </a:t>
                      </a:r>
                      <a:r>
                        <a:rPr lang="es-ES" sz="1500" dirty="0" smtClean="0">
                          <a:effectLst/>
                          <a:latin typeface="Calibri" panose="020F0502020204030204" pitchFamily="34" charset="0"/>
                          <a:ea typeface="Calibri" panose="020F0502020204030204" pitchFamily="34" charset="0"/>
                          <a:cs typeface="Calibri" panose="020F0502020204030204" pitchFamily="34" charset="0"/>
                        </a:rPr>
                        <a:t>mal</a:t>
                      </a:r>
                      <a:r>
                        <a:rPr lang="es-ES" sz="1500" dirty="0">
                          <a:effectLst/>
                          <a:latin typeface="Calibri" panose="020F0502020204030204" pitchFamily="34" charset="0"/>
                          <a:ea typeface="Calibri" panose="020F0502020204030204" pitchFamily="34" charset="0"/>
                          <a:cs typeface="Calibri" panose="020F0502020204030204" pitchFamily="34"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Siempre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10"/>
                  </a:ext>
                </a:extLst>
              </a:tr>
              <a:tr h="364902">
                <a:tc>
                  <a:txBody>
                    <a:bodyPr/>
                    <a:lstStyle/>
                    <a:p>
                      <a:pPr marL="342900" marR="0" lvl="0" indent="-342900">
                        <a:lnSpc>
                          <a:spcPct val="90000"/>
                        </a:lnSpc>
                        <a:spcBef>
                          <a:spcPts val="0"/>
                        </a:spcBef>
                        <a:spcAft>
                          <a:spcPts val="0"/>
                        </a:spcAft>
                        <a:buFont typeface="+mj-lt"/>
                        <a:buAutoNum type="arabicPeriod" startAt="11"/>
                      </a:pPr>
                      <a:r>
                        <a:rPr lang="es-ES" sz="1500" dirty="0">
                          <a:effectLst/>
                          <a:latin typeface="Calibri" panose="020F0502020204030204" pitchFamily="34" charset="0"/>
                          <a:ea typeface="Calibri" panose="020F0502020204030204" pitchFamily="34" charset="0"/>
                          <a:cs typeface="Calibri" panose="020F0502020204030204" pitchFamily="34" charset="0"/>
                        </a:rPr>
                        <a:t>¿Usa insultos o malas palabras [o se vuelve retraído y hosco] para mostrar su descontento o salirse con la suya?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Nunca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11"/>
                  </a:ext>
                </a:extLst>
              </a:tr>
              <a:tr h="339449">
                <a:tc>
                  <a:txBody>
                    <a:bodyPr/>
                    <a:lstStyle/>
                    <a:p>
                      <a:pPr marL="342900" marR="0" lvl="0" indent="-342900">
                        <a:lnSpc>
                          <a:spcPct val="90000"/>
                        </a:lnSpc>
                        <a:spcBef>
                          <a:spcPts val="0"/>
                        </a:spcBef>
                        <a:spcAft>
                          <a:spcPts val="0"/>
                        </a:spcAft>
                        <a:buFont typeface="+mj-lt"/>
                        <a:buAutoNum type="arabicPeriod" startAt="12"/>
                      </a:pPr>
                      <a:r>
                        <a:rPr lang="es-ES" sz="1500" dirty="0">
                          <a:effectLst/>
                          <a:latin typeface="Calibri" panose="020F0502020204030204" pitchFamily="34" charset="0"/>
                          <a:ea typeface="Calibri" panose="020F0502020204030204" pitchFamily="34" charset="0"/>
                          <a:cs typeface="Calibri" panose="020F0502020204030204" pitchFamily="34" charset="0"/>
                        </a:rPr>
                        <a:t>¿Desestima los miedos, la ansiedad y la inseguridad de los demás como debilidades?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Nunca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12"/>
                  </a:ext>
                </a:extLst>
              </a:tr>
              <a:tr h="339449">
                <a:tc>
                  <a:txBody>
                    <a:bodyPr/>
                    <a:lstStyle/>
                    <a:p>
                      <a:pPr marL="342900" marR="0" lvl="0" indent="-342900">
                        <a:lnSpc>
                          <a:spcPct val="90000"/>
                        </a:lnSpc>
                        <a:spcBef>
                          <a:spcPts val="0"/>
                        </a:spcBef>
                        <a:spcAft>
                          <a:spcPts val="0"/>
                        </a:spcAft>
                        <a:buFont typeface="+mj-lt"/>
                        <a:buAutoNum type="arabicPeriod" startAt="13"/>
                      </a:pPr>
                      <a:r>
                        <a:rPr lang="es-ES" sz="1500" dirty="0">
                          <a:effectLst/>
                          <a:latin typeface="Calibri" panose="020F0502020204030204" pitchFamily="34" charset="0"/>
                          <a:ea typeface="Calibri" panose="020F0502020204030204" pitchFamily="34" charset="0"/>
                          <a:cs typeface="Calibri" panose="020F0502020204030204" pitchFamily="34" charset="0"/>
                        </a:rPr>
                        <a:t>¿A veces se muestran reacios los demás a acercarse a usted por la forma en que podría reaccionar?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Rara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vez</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Nunca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13"/>
                  </a:ext>
                </a:extLst>
              </a:tr>
              <a:tr h="339449">
                <a:tc>
                  <a:txBody>
                    <a:bodyPr/>
                    <a:lstStyle/>
                    <a:p>
                      <a:pPr marL="342900" marR="0" lvl="0" indent="-342900">
                        <a:lnSpc>
                          <a:spcPct val="90000"/>
                        </a:lnSpc>
                        <a:spcBef>
                          <a:spcPts val="0"/>
                        </a:spcBef>
                        <a:spcAft>
                          <a:spcPts val="0"/>
                        </a:spcAft>
                        <a:buFont typeface="+mj-lt"/>
                        <a:buAutoNum type="arabicPeriod" startAt="14"/>
                      </a:pPr>
                      <a:r>
                        <a:rPr lang="es-ES" sz="1500" dirty="0">
                          <a:effectLst/>
                          <a:latin typeface="Calibri" panose="020F0502020204030204" pitchFamily="34" charset="0"/>
                          <a:ea typeface="Calibri" panose="020F0502020204030204" pitchFamily="34" charset="0"/>
                          <a:cs typeface="Calibri" panose="020F0502020204030204" pitchFamily="34" charset="0"/>
                        </a:rPr>
                        <a:t>¿Se siente fácilmente provocado a enojarse o criticar a otros que le causan molestias?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Nunca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14"/>
                  </a:ext>
                </a:extLst>
              </a:tr>
              <a:tr h="339449">
                <a:tc>
                  <a:txBody>
                    <a:bodyPr/>
                    <a:lstStyle/>
                    <a:p>
                      <a:pPr marL="342900" marR="0" lvl="0" indent="-342900">
                        <a:lnSpc>
                          <a:spcPct val="90000"/>
                        </a:lnSpc>
                        <a:spcBef>
                          <a:spcPts val="0"/>
                        </a:spcBef>
                        <a:spcAft>
                          <a:spcPts val="0"/>
                        </a:spcAft>
                        <a:buFont typeface="+mj-lt"/>
                        <a:buAutoNum type="arabicPeriod" startAt="15"/>
                      </a:pPr>
                      <a:r>
                        <a:rPr lang="es-ES" sz="1500" dirty="0">
                          <a:effectLst/>
                          <a:latin typeface="Calibri" panose="020F0502020204030204" pitchFamily="34" charset="0"/>
                          <a:ea typeface="Calibri" panose="020F0502020204030204" pitchFamily="34" charset="0"/>
                          <a:cs typeface="Calibri" panose="020F0502020204030204" pitchFamily="34" charset="0"/>
                        </a:rPr>
                        <a:t>¿Es tolerante con la ignorancia, la torpeza, la inmadurez, la falta de lógica o la incompetencia de los demás?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Siempre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15"/>
                  </a:ext>
                </a:extLst>
              </a:tr>
              <a:tr h="339449">
                <a:tc>
                  <a:txBody>
                    <a:bodyPr/>
                    <a:lstStyle/>
                    <a:p>
                      <a:pPr marL="342900" marR="0" lvl="0" indent="-342900">
                        <a:lnSpc>
                          <a:spcPct val="90000"/>
                        </a:lnSpc>
                        <a:spcBef>
                          <a:spcPts val="0"/>
                        </a:spcBef>
                        <a:spcAft>
                          <a:spcPts val="0"/>
                        </a:spcAft>
                        <a:buFont typeface="+mj-lt"/>
                        <a:buAutoNum type="arabicPeriod" startAt="16"/>
                      </a:pPr>
                      <a:r>
                        <a:rPr lang="es-ES" sz="1500" dirty="0">
                          <a:effectLst/>
                          <a:latin typeface="Calibri" panose="020F0502020204030204" pitchFamily="34" charset="0"/>
                          <a:ea typeface="Calibri" panose="020F0502020204030204" pitchFamily="34" charset="0"/>
                          <a:cs typeface="Calibri" panose="020F0502020204030204" pitchFamily="34" charset="0"/>
                        </a:rPr>
                        <a:t>¿Está ansioso por perdonar a otros que le han hecho daño, para que no sientan que les guarda rencor?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Rara vez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Ocasional-mente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 menudo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Siempre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8752587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 xmlns:a16="http://schemas.microsoft.com/office/drawing/2014/main" id="{416322A8-7766-E316-4FB0-080E950A9F50}"/>
              </a:ext>
            </a:extLst>
          </p:cNvPr>
          <p:cNvSpPr>
            <a:spLocks noGrp="1" noChangeArrowheads="1"/>
          </p:cNvSpPr>
          <p:nvPr>
            <p:ph type="title"/>
          </p:nvPr>
        </p:nvSpPr>
        <p:spPr/>
        <p:txBody>
          <a:bodyPr/>
          <a:lstStyle/>
          <a:p>
            <a:pPr rtl="0"/>
            <a:r>
              <a:rPr lang="en-US" altLang="en-US" dirty="0" err="1"/>
              <a:t>Experimento</a:t>
            </a:r>
            <a:r>
              <a:rPr lang="en-US" altLang="en-US" dirty="0"/>
              <a:t> mental</a:t>
            </a:r>
          </a:p>
        </p:txBody>
      </p:sp>
      <p:sp>
        <p:nvSpPr>
          <p:cNvPr id="3" name="Content Placeholder 2">
            <a:extLst>
              <a:ext uri="{FF2B5EF4-FFF2-40B4-BE49-F238E27FC236}">
                <a16:creationId xmlns="" xmlns:a16="http://schemas.microsoft.com/office/drawing/2014/main" id="{E388FB44-26CD-9CDF-05CF-CCAC377544EE}"/>
              </a:ext>
            </a:extLst>
          </p:cNvPr>
          <p:cNvSpPr>
            <a:spLocks noGrp="1" noChangeArrowheads="1"/>
          </p:cNvSpPr>
          <p:nvPr>
            <p:ph idx="1"/>
          </p:nvPr>
        </p:nvSpPr>
        <p:spPr>
          <a:xfrm>
            <a:off x="102394" y="712076"/>
            <a:ext cx="11988800" cy="5715000"/>
          </a:xfrm>
        </p:spPr>
        <p:txBody>
          <a:bodyPr/>
          <a:lstStyle/>
          <a:p>
            <a:pPr marL="0" indent="0">
              <a:lnSpc>
                <a:spcPct val="90000"/>
              </a:lnSpc>
              <a:spcBef>
                <a:spcPct val="0"/>
              </a:spcBef>
              <a:spcAft>
                <a:spcPts val="1800"/>
              </a:spcAft>
              <a:buNone/>
            </a:pPr>
            <a:r>
              <a:rPr lang="es-PE" altLang="en-US" sz="2800" b="0" dirty="0">
                <a:solidFill>
                  <a:srgbClr val="BDFFF2"/>
                </a:solidFill>
              </a:rPr>
              <a:t>Supongamos que usted es el padre (líder) de una familia en un país que ha sido tomado por una nación cruel y engañosa (astuta), que está procurando matar a los padres y capturar a los niños. Este enemigo ha tomado el control de todos los medios de comunicación, empresas y la mayoría de los espacios públicos. Usted se está escondiendo en un lugar secreto en una ciudad ocupada, tratando de evitar que le capturen. ¿Cómo podría proteger y preparar a sus hijos para que se mantengan a salvo?</a:t>
            </a:r>
          </a:p>
          <a:p>
            <a:pPr marL="0" indent="0">
              <a:lnSpc>
                <a:spcPct val="90000"/>
              </a:lnSpc>
              <a:spcBef>
                <a:spcPct val="0"/>
              </a:spcBef>
              <a:spcAft>
                <a:spcPts val="600"/>
              </a:spcAft>
              <a:buFontTx/>
              <a:buAutoNum type="arabicPeriod"/>
            </a:pPr>
            <a:r>
              <a:rPr lang="es-PE" altLang="en-US" sz="2800" b="0" dirty="0">
                <a:solidFill>
                  <a:srgbClr val="BDFFF2"/>
                </a:solidFill>
              </a:rPr>
              <a:t> ¿Pasaría tiempo pensando/planificando cómo mantenerse a salvo?</a:t>
            </a:r>
          </a:p>
          <a:p>
            <a:pPr marL="0" indent="0">
              <a:lnSpc>
                <a:spcPct val="90000"/>
              </a:lnSpc>
              <a:spcBef>
                <a:spcPct val="0"/>
              </a:spcBef>
              <a:spcAft>
                <a:spcPts val="600"/>
              </a:spcAft>
              <a:buFontTx/>
              <a:buAutoNum type="arabicPeriod"/>
            </a:pPr>
            <a:r>
              <a:rPr lang="es-PE" altLang="en-US" sz="2800" b="0" dirty="0">
                <a:solidFill>
                  <a:srgbClr val="BDFFF2"/>
                </a:solidFill>
              </a:rPr>
              <a:t> ¿Establecería reglas familiares sobre el qué, cuándo y dónde de las actividades?</a:t>
            </a:r>
          </a:p>
          <a:p>
            <a:pPr marL="0" indent="0">
              <a:lnSpc>
                <a:spcPct val="90000"/>
              </a:lnSpc>
              <a:spcBef>
                <a:spcPct val="0"/>
              </a:spcBef>
              <a:spcAft>
                <a:spcPts val="600"/>
              </a:spcAft>
              <a:buFontTx/>
              <a:buAutoNum type="arabicPeriod"/>
            </a:pPr>
            <a:r>
              <a:rPr lang="es-PE" altLang="en-US" sz="2800" b="0" dirty="0">
                <a:solidFill>
                  <a:srgbClr val="BDFFF2"/>
                </a:solidFill>
              </a:rPr>
              <a:t> ¿Capacitaría a su familia sobre el enemigo y cómo mantenerse a salvo?</a:t>
            </a:r>
          </a:p>
          <a:p>
            <a:pPr marL="0" indent="0">
              <a:lnSpc>
                <a:spcPct val="90000"/>
              </a:lnSpc>
              <a:spcBef>
                <a:spcPct val="0"/>
              </a:spcBef>
              <a:spcAft>
                <a:spcPts val="600"/>
              </a:spcAft>
              <a:buFontTx/>
              <a:buAutoNum type="arabicPeriod"/>
            </a:pPr>
            <a:r>
              <a:rPr lang="es-PE" altLang="en-US" sz="2800" b="0" dirty="0">
                <a:solidFill>
                  <a:srgbClr val="BDFFF2"/>
                </a:solidFill>
              </a:rPr>
              <a:t> ¿Practicaría qué hacer en caso de emergencia?</a:t>
            </a:r>
          </a:p>
          <a:p>
            <a:pPr marL="0" indent="0">
              <a:lnSpc>
                <a:spcPct val="90000"/>
              </a:lnSpc>
              <a:spcBef>
                <a:spcPct val="0"/>
              </a:spcBef>
              <a:spcAft>
                <a:spcPts val="600"/>
              </a:spcAft>
              <a:buFontTx/>
              <a:buAutoNum type="arabicPeriod"/>
            </a:pPr>
            <a:r>
              <a:rPr lang="es-PE" altLang="en-US" sz="2800" b="0" dirty="0">
                <a:solidFill>
                  <a:srgbClr val="BDFFF2"/>
                </a:solidFill>
              </a:rPr>
              <a:t> ¿Intentaría encontrar a otras personas como su familia para que le ayuden?</a:t>
            </a:r>
          </a:p>
          <a:p>
            <a:pPr marL="0" indent="0">
              <a:lnSpc>
                <a:spcPct val="90000"/>
              </a:lnSpc>
              <a:spcBef>
                <a:spcPct val="0"/>
              </a:spcBef>
              <a:spcAft>
                <a:spcPts val="600"/>
              </a:spcAft>
              <a:buFontTx/>
              <a:buAutoNum type="arabicPeriod"/>
            </a:pPr>
            <a:r>
              <a:rPr lang="es-PE" altLang="en-US" sz="2800" b="0" dirty="0">
                <a:solidFill>
                  <a:srgbClr val="BDFFF2"/>
                </a:solidFill>
              </a:rPr>
              <a:t> ¿Prepararía a su familia para lo que podría pasar si usted muriera?</a:t>
            </a:r>
            <a:endParaRPr lang="es-PE" altLang="en-US" sz="2800" b="0" dirty="0">
              <a:solidFill>
                <a:srgbClr val="BDFFF2"/>
              </a:solidFill>
            </a:endParaRPr>
          </a:p>
        </p:txBody>
      </p:sp>
      <p:sp>
        <p:nvSpPr>
          <p:cNvPr id="51204" name="Slide Number Placeholder 3">
            <a:extLst>
              <a:ext uri="{FF2B5EF4-FFF2-40B4-BE49-F238E27FC236}">
                <a16:creationId xmlns="" xmlns:a16="http://schemas.microsoft.com/office/drawing/2014/main" id="{5645EF4A-E371-9FE6-A6CF-222B976B027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800" b="1">
                <a:solidFill>
                  <a:schemeClr val="bg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bg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bg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bg1"/>
                </a:solidFill>
                <a:latin typeface="Calibri" panose="020F0502020204030204" pitchFamily="34" charset="0"/>
                <a:cs typeface="Calibri" panose="020F0502020204030204" pitchFamily="34" charset="0"/>
              </a:defRPr>
            </a:lvl9pPr>
          </a:lstStyle>
          <a:p>
            <a:pPr algn="l" fontAlgn="base">
              <a:spcBef>
                <a:spcPct val="0"/>
              </a:spcBef>
              <a:spcAft>
                <a:spcPct val="0"/>
              </a:spcAft>
              <a:buFontTx/>
              <a:buNone/>
              <a:defRPr/>
            </a:pPr>
            <a:fld id="{CB3355E8-6768-4508-8502-114BBB39CFAE}" type="slidenum">
              <a:rPr lang="en-US" altLang="en-US" sz="1600">
                <a:solidFill>
                  <a:srgbClr val="FFFFFF"/>
                </a:solidFill>
                <a:latin typeface="Arial" panose="020B0604020202020204" pitchFamily="34" charset="0"/>
              </a:rPr>
              <a:pPr algn="l" fontAlgn="base">
                <a:spcBef>
                  <a:spcPct val="0"/>
                </a:spcBef>
                <a:spcAft>
                  <a:spcPct val="0"/>
                </a:spcAft>
                <a:buFontTx/>
                <a:buNone/>
                <a:defRPr/>
              </a:pPr>
              <a:t>99</a:t>
            </a:fld>
            <a:endParaRPr lang="en-US" altLang="en-US" sz="1600">
              <a:solidFill>
                <a:srgbClr val="FFFFFF"/>
              </a:solidFill>
              <a:latin typeface="Arial" panose="020B0604020202020204" pitchFamily="34" charset="0"/>
            </a:endParaRPr>
          </a:p>
        </p:txBody>
      </p:sp>
    </p:spTree>
    <p:extLst>
      <p:ext uri="{BB962C8B-B14F-4D97-AF65-F5344CB8AC3E}">
        <p14:creationId xmlns:p14="http://schemas.microsoft.com/office/powerpoint/2010/main" val="1645126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Marriage &amp; Family Charts - Sept 2006">
  <a:themeElements>
    <a:clrScheme name="Marriage &amp; Family Charts - Sept 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rriage &amp; Family Charts - Sept 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rriage &amp; Family Charts - Sept 20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rriage &amp; Family Charts - Sept 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rriage &amp; Family Charts - Sept 20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riage &amp; Family Charts - Sept 20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rriage &amp; Family Charts - Sept 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rriage &amp; Family Charts - Sept 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rriage &amp; Family Charts - Sept 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7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31384</TotalTime>
  <Words>28177</Words>
  <Application>Microsoft Office PowerPoint</Application>
  <PresentationFormat>Custom</PresentationFormat>
  <Paragraphs>3032</Paragraphs>
  <Slides>257</Slides>
  <Notes>129</Notes>
  <HiddenSlides>8</HiddenSlides>
  <MMClips>0</MMClips>
  <ScaleCrop>false</ScaleCrop>
  <HeadingPairs>
    <vt:vector size="6" baseType="variant">
      <vt:variant>
        <vt:lpstr>Fonts Used</vt:lpstr>
      </vt:variant>
      <vt:variant>
        <vt:i4>18</vt:i4>
      </vt:variant>
      <vt:variant>
        <vt:lpstr>Theme</vt:lpstr>
      </vt:variant>
      <vt:variant>
        <vt:i4>36</vt:i4>
      </vt:variant>
      <vt:variant>
        <vt:lpstr>Slide Titles</vt:lpstr>
      </vt:variant>
      <vt:variant>
        <vt:i4>257</vt:i4>
      </vt:variant>
    </vt:vector>
  </HeadingPairs>
  <TitlesOfParts>
    <vt:vector size="311" baseType="lpstr">
      <vt:lpstr>-apple-system</vt:lpstr>
      <vt:lpstr>Arial</vt:lpstr>
      <vt:lpstr>Arial Narrow</vt:lpstr>
      <vt:lpstr>Calibri</vt:lpstr>
      <vt:lpstr>Calibri Light</vt:lpstr>
      <vt:lpstr>Calisto MT</vt:lpstr>
      <vt:lpstr>Cambria</vt:lpstr>
      <vt:lpstr>Courier New</vt:lpstr>
      <vt:lpstr>DejaVu Sans</vt:lpstr>
      <vt:lpstr>Ezra SIL</vt:lpstr>
      <vt:lpstr>Garamond</vt:lpstr>
      <vt:lpstr>Google Sans</vt:lpstr>
      <vt:lpstr>Helvetica Neue</vt:lpstr>
      <vt:lpstr>pragmatica</vt:lpstr>
      <vt:lpstr>Symbol</vt:lpstr>
      <vt:lpstr>system-ui</vt:lpstr>
      <vt:lpstr>Times New Roman</vt:lpstr>
      <vt:lpstr>Wingdings</vt:lpstr>
      <vt:lpstr>Office Theme</vt:lpstr>
      <vt:lpstr>Default Design</vt:lpstr>
      <vt:lpstr>1_Default Design</vt:lpstr>
      <vt:lpstr>2_Default Design</vt:lpstr>
      <vt:lpstr>1_Office Theme</vt:lpstr>
      <vt:lpstr>2_Office Theme</vt:lpstr>
      <vt:lpstr>3_Office Theme</vt:lpstr>
      <vt:lpstr>3_Default Design</vt:lpstr>
      <vt:lpstr>Blank Presentation</vt:lpstr>
      <vt:lpstr>4_Default Design</vt:lpstr>
      <vt:lpstr>2_Marriage &amp; Family Charts - Sept 2006</vt:lpstr>
      <vt:lpstr>4_Office Theme</vt:lpstr>
      <vt:lpstr>5_Default Design</vt:lpstr>
      <vt:lpstr>6_Default Design</vt:lpstr>
      <vt:lpstr>7_Default Design</vt:lpstr>
      <vt:lpstr>5_Office Theme</vt:lpstr>
      <vt:lpstr>8_Default Design</vt:lpstr>
      <vt:lpstr>6_Office Theme</vt:lpstr>
      <vt:lpstr>7_Office Theme</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8_Office Theme</vt:lpstr>
      <vt:lpstr>9_Office Theme</vt:lpstr>
      <vt:lpstr>20_Default Design</vt:lpstr>
      <vt:lpstr>21_Default Design</vt:lpstr>
      <vt:lpstr>22_Default Design</vt:lpstr>
      <vt:lpstr>23_Default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 relaciones en el huerto</vt:lpstr>
      <vt:lpstr>PowerPoint Presentation</vt:lpstr>
      <vt:lpstr>PowerPoint Presentation</vt:lpstr>
      <vt:lpstr>PowerPoint Presentation</vt:lpstr>
      <vt:lpstr>Consequences of Sin</vt:lpstr>
      <vt:lpstr>Las relaciones después de la caída</vt:lpstr>
      <vt:lpstr>PowerPoint Presentation</vt:lpstr>
      <vt:lpstr>PowerPoint Presentation</vt:lpstr>
      <vt:lpstr>PowerPoint Presentation</vt:lpstr>
      <vt:lpstr>PowerPoint Presentation</vt:lpstr>
      <vt:lpstr>PowerPoint Presentation</vt:lpstr>
      <vt:lpstr>PowerPoint Presentation</vt:lpstr>
      <vt:lpstr>E.2. The Purpose  of Marriage &amp; Family is Not…</vt:lpstr>
      <vt:lpstr>E.2 The Spiritual Goal of Family Relationships</vt:lpstr>
      <vt:lpstr>PowerPoint Presentation</vt:lpstr>
      <vt:lpstr>PowerPoint Presentation</vt:lpstr>
      <vt:lpstr>Familias llenas del Espíritu  en un mundo caído Lección 2</vt:lpstr>
      <vt:lpstr>PowerPoint Presentation</vt:lpstr>
      <vt:lpstr>Historia de la familia</vt:lpstr>
      <vt:lpstr>PowerPoint Presentation</vt:lpstr>
      <vt:lpstr>La estructura de Efesios</vt:lpstr>
      <vt:lpstr>Referencias a la creación en Efesios</vt:lpstr>
      <vt:lpstr>Otra creación</vt:lpstr>
      <vt:lpstr>Tema familiar en Efesios</vt:lpstr>
      <vt:lpstr>PowerPoint Presentation</vt:lpstr>
      <vt:lpstr>Papeles masculinos en el matrimonio</vt:lpstr>
      <vt:lpstr>El marido: una cabeza como Cristo (Ef 5:22-33)</vt:lpstr>
      <vt:lpstr>Las relaciones después de la caída</vt:lpstr>
      <vt:lpstr>C.2. Papeles en el matrimonio (Ef 5:22-33)</vt:lpstr>
      <vt:lpstr>El matrimonio ideal (sanado) (Ef 5:22-33)</vt:lpstr>
      <vt:lpstr>Contexto de los pasajes sobre la familia (Ef 4-6)</vt:lpstr>
      <vt:lpstr>Contexto de los pasajes sobre la familia (Ef 4-6)</vt:lpstr>
      <vt:lpstr>La familia del nuevo hombre - aplicaciones</vt:lpstr>
      <vt:lpstr>La familia del nuevo hombre - aplicaciones</vt:lpstr>
      <vt:lpstr>La familia del nuevo hombre - aplicaciones</vt:lpstr>
      <vt:lpstr>La familia del nuevo hombre - aplicaciones</vt:lpstr>
      <vt:lpstr>La familia del nuevo hombre - aplicaciones</vt:lpstr>
      <vt:lpstr>Salmo 4 (Salmo de David)</vt:lpstr>
      <vt:lpstr>La familia del nuevo hombre - aplicaciones</vt:lpstr>
      <vt:lpstr>La familia del nuevo hombre - aplicaciones</vt:lpstr>
      <vt:lpstr>Anticipe dificultades...</vt:lpstr>
      <vt:lpstr>PowerPoint Presentation</vt:lpstr>
      <vt:lpstr>PowerPoint Presentation</vt:lpstr>
      <vt:lpstr>Empoderamiento</vt:lpstr>
      <vt:lpstr>Creando familias piadosas  Lección 3 - Roles masculinos y femeninos</vt:lpstr>
      <vt:lpstr>Tareas para el hombre (de Génesis)</vt:lpstr>
      <vt:lpstr>¿Características masculinas útiles?</vt:lpstr>
      <vt:lpstr>¿Diferencias de roles implícitas?</vt:lpstr>
      <vt:lpstr>Corrupción después de la caída</vt:lpstr>
      <vt:lpstr>Roles masculinos (piadosos) implícitos</vt:lpstr>
      <vt:lpstr>Carácter masculino mundano</vt:lpstr>
      <vt:lpstr>El “gran misterio”</vt:lpstr>
      <vt:lpstr>Ser cabeza requiere disciplina y valentía: es un trabajo duro</vt:lpstr>
      <vt:lpstr>Carácter masculino mandado</vt:lpstr>
      <vt:lpstr>Ser cabeza en el hogar: resumen</vt:lpstr>
      <vt:lpstr>Cabeza como Cristo</vt:lpstr>
      <vt:lpstr>“El hombre y la mujer ideales” de Dios</vt:lpstr>
      <vt:lpstr>PowerPoint Presentation</vt:lpstr>
      <vt:lpstr>Una declaración general de relación</vt:lpstr>
      <vt:lpstr>La sumisión es parte de la vida.</vt:lpstr>
      <vt:lpstr>Lo que no significa la sumisión</vt:lpstr>
      <vt:lpstr>La sumisión se define por la iglesia (ideal) en sumisión a Cristo.</vt:lpstr>
      <vt:lpstr>PowerPoint Presentation</vt:lpstr>
      <vt:lpstr>¿Qué actitudes/carácter se requieren para tal sumisión?</vt:lpstr>
      <vt:lpstr>La atención de la esposa ideal (rol principal)  está en su hogar y su familia.</vt:lpstr>
      <vt:lpstr>Roles de las mujeres mayores y jóvenes</vt:lpstr>
      <vt:lpstr>PowerPoint Presentation</vt:lpstr>
      <vt:lpstr>PowerPoint Presentation</vt:lpstr>
      <vt:lpstr>D. Diferencias entre los carácteres masculinos y femeninos</vt:lpstr>
      <vt:lpstr>Las 5 principales necesidades matrimoniales (Basadas en la investigación del libro del Dr. Harley, "His Needs, Her Needs”)</vt:lpstr>
      <vt:lpstr>H. Roles en el Nuevo Testamento</vt:lpstr>
      <vt:lpstr>¡La sumisión no es sólo  para las esposas! (Efesios 5:21)</vt:lpstr>
      <vt:lpstr>El marido y la esposa deben obedecer esta enseñanza SIN CONDICIONES</vt:lpstr>
      <vt:lpstr>El temperamento masculino</vt:lpstr>
      <vt:lpstr>PowerPoint Presentation</vt:lpstr>
      <vt:lpstr>Diferencias Hombre / Mujer… ¿Qué se observa?</vt:lpstr>
      <vt:lpstr>PowerPoint Presentation</vt:lpstr>
      <vt:lpstr>Pablo como padre y madre (I Tes 2)</vt:lpstr>
      <vt:lpstr>Protector, Proveedor, Más Fuerte, Sacrificio</vt:lpstr>
      <vt:lpstr>D. Diferencias entre los carácteres masculinos y femeninos</vt:lpstr>
      <vt:lpstr>Tentaciones masculinas después de la caída</vt:lpstr>
      <vt:lpstr>B. Hombres “Machos” de la Biblia</vt:lpstr>
      <vt:lpstr>Personaje masculino mundano</vt:lpstr>
      <vt:lpstr>Responsabilidades del rol masculino en el Antiguo Testamento</vt:lpstr>
      <vt:lpstr>Roles del Nuevo Testamento</vt:lpstr>
      <vt:lpstr>Requisitos de los líderes</vt:lpstr>
      <vt:lpstr>Hoja de puntuación de autoevaluación de carácter masculino</vt:lpstr>
      <vt:lpstr>Experimento mental</vt:lpstr>
      <vt:lpstr>PowerPoint Presentation</vt:lpstr>
      <vt:lpstr>PowerPoint Presentation</vt:lpstr>
      <vt:lpstr>PowerPoint Presentation</vt:lpstr>
      <vt:lpstr>Lo que no es el objetivo del matrimonio y la familia…</vt:lpstr>
      <vt:lpstr>PowerPoint Presentation</vt:lpstr>
      <vt:lpstr>PowerPoint Presentation</vt:lpstr>
      <vt:lpstr>Hombres de sabiduría</vt:lpstr>
      <vt:lpstr>PowerPoint Presentation</vt:lpstr>
      <vt:lpstr>¡Debemos elegir cuál sabiduría seguir!  1. La sabiduría del hombre declara necedad la sabiduría de Dios – 1 Cor 1:18 2. Dios considera necia la sabiduría del hombre – 1:20 3. El fracaso de la sabiduría del hombre requirió una revelación de la sabiduría de Dios – 1:21 4. La necedad de Dios es más sabia que los hombres – 1:25  </vt:lpstr>
      <vt:lpstr>¡Cuánto amo Tu ley!  Todo el día es ella mi meditación. 98  Tus mandamientos me hacen más sabio que mis enemigos,  Porque son míos para siempre. 99  Tengo más discernimiento que todos mis maestros,  Porque Tus testimonios son mi meditación. 100  Entiendo más que los ancianos,  Porque Tus preceptos he guardado. 101  De todo mal camino he refrenado mis pies,  Para guardar Tu palabra. 102  No me he desviado de Tus ordenanzas,  Porque Tú me has enseñado. 103  ¡Cuán dulces son a mi paladar Tus palabras!,  Sí, más que la miel a mi boca. 104  De Tus preceptos recibo entendimiento,  Por tanto aborrezco todo camino de mentira.</vt:lpstr>
      <vt:lpstr>PowerPoint Presentation</vt:lpstr>
      <vt:lpstr>PowerPoint Presentation</vt:lpstr>
      <vt:lpstr>PowerPoint Presentation</vt:lpstr>
      <vt:lpstr>PowerPoint Presentation</vt:lpstr>
      <vt:lpstr>¿Cuáles son algunas de las decisiones importantes que tomaremos y que requieren sabiduría?  </vt:lpstr>
      <vt:lpstr>PowerPoint Presentation</vt:lpstr>
      <vt:lpstr>PowerPoint Presentation</vt:lpstr>
      <vt:lpstr>PowerPoint Presentation</vt:lpstr>
      <vt:lpstr>PowerPoint Presentation</vt:lpstr>
      <vt:lpstr>PowerPoint Presentation</vt:lpstr>
      <vt:lpstr>PowerPoint Presentation</vt:lpstr>
      <vt:lpstr>Ser cabeza requiere disciplina y valentía: es un trabajo duro</vt:lpstr>
      <vt:lpstr>Carácter masculino mandado</vt:lpstr>
      <vt:lpstr>Hombres de oración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Hombres de desinterés  y sacrificio</vt:lpstr>
      <vt:lpstr>Autoevaluación – Sacrificio/Servicio</vt:lpstr>
      <vt:lpstr>Ejercicio en clase</vt:lpstr>
      <vt:lpstr>Naturaleza altruista/sacrificial</vt:lpstr>
      <vt:lpstr>Marcos 8:34-37</vt:lpstr>
      <vt:lpstr>Filipenses 2:1-5</vt:lpstr>
      <vt:lpstr>Filipenses 2:1-5</vt:lpstr>
      <vt:lpstr>1 Corintios 13:4-7</vt:lpstr>
      <vt:lpstr>Santiago 3:13-18</vt:lpstr>
      <vt:lpstr>Roles masculinos en el matrimonio</vt:lpstr>
      <vt:lpstr>El marido: una cabeza como Cristo (Ef 5:22-33)</vt:lpstr>
      <vt:lpstr>Ser cabeza requiere disciplina y valentía: es un trabajo duro</vt:lpstr>
      <vt:lpstr>Carácter masculino mandado</vt:lpstr>
      <vt:lpstr>Evaluación del desinterés</vt:lpstr>
      <vt:lpstr>Efesios 4:1-2, 32</vt:lpstr>
      <vt:lpstr>Tolerancia y perdón</vt:lpstr>
      <vt:lpstr>¿Cual? Tolerancia/perdón</vt:lpstr>
      <vt:lpstr>La tolerancia</vt:lpstr>
      <vt:lpstr>La tolerancia</vt:lpstr>
      <vt:lpstr>Términos relacionados</vt:lpstr>
      <vt:lpstr>Opuestos de tolerancia (I Cor 13:4-7)</vt:lpstr>
      <vt:lpstr>La tolerancia de Jesús y Pablo</vt:lpstr>
      <vt:lpstr>La tolerancia de Dios</vt:lpstr>
      <vt:lpstr>Cuando se requiere tolerancia</vt:lpstr>
      <vt:lpstr>Aplicaciones</vt:lpstr>
      <vt:lpstr>¿Tolerancia?</vt:lpstr>
      <vt:lpstr>Destructores de amor Superando los hábitos que destruyen el amor romántico</vt:lpstr>
      <vt:lpstr>¿Cual? Tolerancia/perdón</vt:lpstr>
      <vt:lpstr>¿Cómo puedo aprender a tolerar?</vt:lpstr>
      <vt:lpstr>Síntomas de falta de tolerancia</vt:lpstr>
      <vt:lpstr>Preguntas</vt:lpstr>
      <vt:lpstr>Preguntas</vt:lpstr>
      <vt:lpstr>Preguntas</vt:lpstr>
      <vt:lpstr>¿Cuándo se require la confrontación?</vt:lpstr>
      <vt:lpstr>El perdón</vt:lpstr>
      <vt:lpstr>Tolerancia y perdón</vt:lpstr>
      <vt:lpstr>Proceso del perdón (¿?)</vt:lpstr>
      <vt:lpstr>Metáforas del perdón</vt:lpstr>
      <vt:lpstr>Nuestro patrón de perdón</vt:lpstr>
      <vt:lpstr>¿Qué cosas dependen del perdón?</vt:lpstr>
      <vt:lpstr>Perdón: ¿Cuántas veces?</vt:lpstr>
      <vt:lpstr>Preguntas</vt:lpstr>
      <vt:lpstr>Tomando la iniciativa</vt:lpstr>
      <vt:lpstr>¿Condiciones para el perdón?</vt:lpstr>
      <vt:lpstr>Perdón voluntario</vt:lpstr>
      <vt:lpstr>Romanos 4 y 5 sobre nuestra impiedad</vt:lpstr>
      <vt:lpstr>Preguntas</vt:lpstr>
      <vt:lpstr>Romanos 12:17-21</vt:lpstr>
      <vt:lpstr>I Pedro 2:19-24</vt:lpstr>
      <vt:lpstr>Identificando (la falta de) el perdón</vt:lpstr>
      <vt:lpstr>Amor vs mal (I Cor 13)</vt:lpstr>
      <vt:lpstr>Carácter necesario para poder perdonar</vt:lpstr>
      <vt:lpstr>Puntos resumidos sobre el perdón</vt:lpstr>
      <vt:lpstr>PowerPoint Presentation</vt:lpstr>
      <vt:lpstr>CÓMO DAR Y RECIBIR CRÍTICAS CONSTRUCTIVAS</vt:lpstr>
      <vt:lpstr>CÓMO DAR Y RECIBIR CRÍTICAS CONSTRUCTIVAS</vt:lpstr>
      <vt:lpstr>LAS CRÍTICAS</vt:lpstr>
      <vt:lpstr>Una familia que funciona es un resultado de que cada persona se esfuerza por mejorar</vt:lpstr>
      <vt:lpstr>PowerPoint Presentation</vt:lpstr>
      <vt:lpstr>La piedad definida</vt:lpstr>
      <vt:lpstr>"Actitud"</vt:lpstr>
      <vt:lpstr>Prioridades/dependencias</vt:lpstr>
      <vt:lpstr>Prioridades/dependencias</vt:lpstr>
      <vt:lpstr>1 Tim 2:1-2</vt:lpstr>
      <vt:lpstr>1 Tim 2:8-10</vt:lpstr>
      <vt:lpstr>Salmo 1:1-2</vt:lpstr>
      <vt:lpstr>¿Para qué es útil la piedad? – 1 Tim 4:8</vt:lpstr>
      <vt:lpstr>Evaluando la piedad</vt:lpstr>
      <vt:lpstr>El contentamiento</vt:lpstr>
      <vt:lpstr>1 Timoteo 6:6-10</vt:lpstr>
      <vt:lpstr>Filipenses 4:10-13</vt:lpstr>
      <vt:lpstr>Fuentes de descontento</vt:lpstr>
      <vt:lpstr>“El contentamiento” - aplicación</vt:lpstr>
      <vt:lpstr>¿Qué es el contentamiento en la familia?</vt:lpstr>
      <vt:lpstr>Bondad</vt:lpstr>
      <vt:lpstr>La bondad</vt:lpstr>
      <vt:lpstr>Colosenses 3:12-14</vt:lpstr>
      <vt:lpstr>Mateo 7:12</vt:lpstr>
      <vt:lpstr>“La bondad” - aplicación</vt:lpstr>
      <vt:lpstr>“La bondad” - aplicación</vt:lpstr>
      <vt:lpstr>La bondad 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Carácter masculino piadoso</vt:lpstr>
      <vt:lpstr>Molestias y expectativas no cumplidas</vt:lpstr>
      <vt:lpstr>Leonard</vt:lpstr>
      <vt:lpstr>Leonard - Sugerencias</vt:lpstr>
      <vt:lpstr>Loni</vt:lpstr>
      <vt:lpstr>Loni - Sugerencias</vt:lpstr>
      <vt:lpstr>Liderazgo espiritual y prioridades</vt:lpstr>
      <vt:lpstr>Rob</vt:lpstr>
      <vt:lpstr>Rob - Sugerencias</vt:lpstr>
      <vt:lpstr>Ramona</vt:lpstr>
      <vt:lpstr>Ramona - Sugerencias</vt:lpstr>
      <vt:lpstr>La comunicación</vt:lpstr>
      <vt:lpstr>La comunicación</vt:lpstr>
      <vt:lpstr>La comunicación</vt:lpstr>
      <vt:lpstr>La comunicación</vt:lpstr>
      <vt:lpstr>La comunicación</vt:lpstr>
      <vt:lpstr>La comunicación</vt:lpstr>
      <vt:lpstr>La comunicación</vt:lpstr>
      <vt:lpstr>La comunicación</vt:lpstr>
      <vt:lpstr>Communication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mmb4175</dc:creator>
  <dc:description/>
  <cp:lastModifiedBy>Esther Eubanks</cp:lastModifiedBy>
  <cp:revision>723</cp:revision>
  <cp:lastPrinted>2022-09-09T14:02:40Z</cp:lastPrinted>
  <dcterms:created xsi:type="dcterms:W3CDTF">2002-06-13T20:47:56Z</dcterms:created>
  <dcterms:modified xsi:type="dcterms:W3CDTF">2023-12-18T22:18:22Z</dcterms:modified>
  <dc:language>en-US</dc:language>
</cp:coreProperties>
</file>