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</p:sldMasterIdLst>
  <p:sldIdLst>
    <p:sldId id="270" r:id="rId5"/>
    <p:sldId id="256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20" r:id="rId21"/>
    <p:sldId id="287" r:id="rId22"/>
    <p:sldId id="337" r:id="rId23"/>
    <p:sldId id="288" r:id="rId24"/>
    <p:sldId id="289" r:id="rId25"/>
    <p:sldId id="290" r:id="rId26"/>
    <p:sldId id="292" r:id="rId27"/>
    <p:sldId id="293" r:id="rId28"/>
    <p:sldId id="294" r:id="rId29"/>
    <p:sldId id="321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5" r:id="rId38"/>
    <p:sldId id="306" r:id="rId39"/>
    <p:sldId id="338" r:id="rId40"/>
    <p:sldId id="322" r:id="rId41"/>
    <p:sldId id="323" r:id="rId42"/>
    <p:sldId id="330" r:id="rId43"/>
    <p:sldId id="309" r:id="rId44"/>
    <p:sldId id="324" r:id="rId45"/>
    <p:sldId id="326" r:id="rId46"/>
    <p:sldId id="325" r:id="rId47"/>
    <p:sldId id="331" r:id="rId48"/>
    <p:sldId id="332" r:id="rId49"/>
    <p:sldId id="334" r:id="rId50"/>
    <p:sldId id="335" r:id="rId51"/>
    <p:sldId id="314" r:id="rId52"/>
    <p:sldId id="328" r:id="rId53"/>
    <p:sldId id="327" r:id="rId54"/>
    <p:sldId id="329" r:id="rId55"/>
    <p:sldId id="336" r:id="rId56"/>
    <p:sldId id="317" r:id="rId57"/>
    <p:sldId id="257" r:id="rId5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2E49C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935302"/>
            <a:ext cx="6751097" cy="198966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001698"/>
            <a:ext cx="6751097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574477"/>
            <a:ext cx="7775673" cy="68279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517768"/>
            <a:ext cx="7775673" cy="281644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57273"/>
            <a:ext cx="7774499" cy="568727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08001"/>
            <a:ext cx="7765322" cy="285404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504017"/>
            <a:ext cx="7765321" cy="1326822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355677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504018"/>
            <a:ext cx="7765322" cy="13219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6127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47674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62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772452"/>
            <a:ext cx="7766495" cy="20931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75463"/>
            <a:ext cx="7765322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6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508000"/>
            <a:ext cx="7765322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40266"/>
            <a:ext cx="2474217" cy="6860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426353"/>
            <a:ext cx="2474217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740267"/>
            <a:ext cx="2473919" cy="68608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426353"/>
            <a:ext cx="2474866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40267"/>
            <a:ext cx="2468408" cy="68608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426353"/>
            <a:ext cx="2468408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0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508000"/>
            <a:ext cx="7765322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496583"/>
            <a:ext cx="247421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915823"/>
            <a:ext cx="2205038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976801"/>
            <a:ext cx="2474216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496583"/>
            <a:ext cx="247423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915823"/>
            <a:ext cx="2197894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76800"/>
            <a:ext cx="2475252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496583"/>
            <a:ext cx="2467425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915823"/>
            <a:ext cx="2199085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976801"/>
            <a:ext cx="2470694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6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9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0"/>
            <a:ext cx="1906993" cy="43180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508000"/>
            <a:ext cx="5744029" cy="4318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8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69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6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2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2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1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5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7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547689"/>
            <a:ext cx="7300134" cy="2377281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001699"/>
            <a:ext cx="7300134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94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95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242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538112"/>
            <a:ext cx="3703320" cy="3352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95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5"/>
            <a:ext cx="3703320" cy="281516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81516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1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05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00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60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4948" cy="68580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19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6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21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5649"/>
            <a:ext cx="1971675" cy="479785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5648"/>
            <a:ext cx="5800725" cy="479785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5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52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740266"/>
            <a:ext cx="3829503" cy="3085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740266"/>
            <a:ext cx="3820616" cy="3085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77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06500"/>
            <a:ext cx="6619244" cy="277465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981150"/>
            <a:ext cx="6619244" cy="7178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09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84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84778"/>
            <a:ext cx="6619243" cy="159637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4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717146"/>
            <a:ext cx="3297254" cy="349646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713411"/>
            <a:ext cx="3297256" cy="35002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96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5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1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06500"/>
            <a:ext cx="2550798" cy="12065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206500"/>
            <a:ext cx="3896998" cy="3810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607734"/>
            <a:ext cx="2550797" cy="24129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545160"/>
            <a:ext cx="3819680" cy="131234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952500"/>
            <a:ext cx="24003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3813734" cy="1143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6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000489"/>
            <a:ext cx="6619243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71500"/>
            <a:ext cx="6619244" cy="30338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472771"/>
            <a:ext cx="6619242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740267"/>
            <a:ext cx="3659399" cy="6865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426860"/>
            <a:ext cx="3830406" cy="2399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740267"/>
            <a:ext cx="3649166" cy="6865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26860"/>
            <a:ext cx="3821518" cy="2399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47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6619244" cy="165100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6619244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5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206500"/>
            <a:ext cx="5999486" cy="1936145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142645"/>
            <a:ext cx="5459737" cy="28514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25548"/>
            <a:ext cx="6619244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80937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178156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895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03501"/>
            <a:ext cx="6619245" cy="137765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3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651000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222500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651000"/>
            <a:ext cx="220218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222500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651000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222500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4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542458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841500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022676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542458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841500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022676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542458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841500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022674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4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35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58511"/>
            <a:ext cx="1314451" cy="4855104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739512"/>
            <a:ext cx="5567362" cy="447410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9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508000"/>
            <a:ext cx="2949178" cy="19685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508000"/>
            <a:ext cx="4642119" cy="43180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476500"/>
            <a:ext cx="2949178" cy="23494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8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508000"/>
            <a:ext cx="4447330" cy="19685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632401"/>
            <a:ext cx="2441517" cy="406919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476500"/>
            <a:ext cx="4451213" cy="23495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2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46720"/>
            <a:ext cx="7765322" cy="307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902730"/>
            <a:ext cx="500464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6515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2FBA-06E4-4520-AA5E-750142041D3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D417-C7DF-4C00-B53C-3A351D60E7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278597"/>
            <a:ext cx="9144001" cy="54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8"/>
            <a:ext cx="3027759" cy="349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90"/>
            <a:ext cx="1141809" cy="19712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95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167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710766"/>
            <a:ext cx="6709906" cy="3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75455" y="1504951"/>
            <a:ext cx="8254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10/8/2014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552855" y="2700448"/>
            <a:ext cx="321649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46441"/>
            <a:ext cx="628649" cy="63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20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4444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r>
              <a:rPr lang="en-US" sz="3300" dirty="0"/>
              <a:t>Who was Joseph of </a:t>
            </a:r>
            <a:r>
              <a:rPr lang="en-US" sz="3300" dirty="0" err="1"/>
              <a:t>Arimathea</a:t>
            </a:r>
            <a:r>
              <a:rPr lang="en-US" sz="3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91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r>
              <a:rPr lang="en-US" sz="3300" dirty="0"/>
              <a:t>Who was Joseph of </a:t>
            </a:r>
            <a:r>
              <a:rPr lang="en-US" sz="3300" dirty="0" err="1"/>
              <a:t>Arimathea</a:t>
            </a:r>
            <a:r>
              <a:rPr lang="en-US" sz="3300" dirty="0"/>
              <a:t>?</a:t>
            </a:r>
          </a:p>
          <a:p>
            <a:pPr lvl="1"/>
            <a:r>
              <a:rPr lang="en-US" sz="2700" dirty="0"/>
              <a:t>A wealthy man (Matthew 27:57)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768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r>
              <a:rPr lang="en-US" sz="3300" dirty="0"/>
              <a:t>Who was Joseph of </a:t>
            </a:r>
            <a:r>
              <a:rPr lang="en-US" sz="3300" dirty="0" err="1"/>
              <a:t>Arimathea</a:t>
            </a:r>
            <a:r>
              <a:rPr lang="en-US" sz="3300" dirty="0"/>
              <a:t>?</a:t>
            </a:r>
          </a:p>
          <a:p>
            <a:pPr lvl="1"/>
            <a:r>
              <a:rPr lang="en-US" sz="2700" dirty="0"/>
              <a:t>A wealthy man (Matthew 27:57)</a:t>
            </a:r>
            <a:endParaRPr lang="pt-BR" sz="2700" dirty="0"/>
          </a:p>
          <a:p>
            <a:pPr lvl="1"/>
            <a:r>
              <a:rPr lang="en-US" sz="2700" dirty="0"/>
              <a:t>A member of the Sanhedrin (Luke 23:50)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5837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r>
              <a:rPr lang="en-US" sz="3300" dirty="0"/>
              <a:t>Who was Joseph of </a:t>
            </a:r>
            <a:r>
              <a:rPr lang="en-US" sz="3300" dirty="0" err="1"/>
              <a:t>Arimathea</a:t>
            </a:r>
            <a:r>
              <a:rPr lang="en-US" sz="3300" dirty="0"/>
              <a:t>?</a:t>
            </a:r>
          </a:p>
          <a:p>
            <a:pPr lvl="1"/>
            <a:r>
              <a:rPr lang="en-US" sz="2700" dirty="0"/>
              <a:t>A wealthy man (Matthew 27:57)</a:t>
            </a:r>
            <a:endParaRPr lang="pt-BR" sz="2700" dirty="0"/>
          </a:p>
          <a:p>
            <a:pPr lvl="1"/>
            <a:r>
              <a:rPr lang="en-US" sz="2700" dirty="0"/>
              <a:t>A member of the Sanhedrin (Luke 23:50)</a:t>
            </a:r>
            <a:endParaRPr lang="pt-BR" sz="2700" dirty="0"/>
          </a:p>
          <a:p>
            <a:pPr lvl="1"/>
            <a:r>
              <a:rPr lang="en-US" sz="2700" dirty="0"/>
              <a:t>A disciple (Matthew 27:57), but not openly (John 19:38)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6097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r>
              <a:rPr lang="en-US" sz="3300" dirty="0"/>
              <a:t>Who was Joseph of </a:t>
            </a:r>
            <a:r>
              <a:rPr lang="en-US" sz="3300" dirty="0" err="1"/>
              <a:t>Arimathea</a:t>
            </a:r>
            <a:r>
              <a:rPr lang="en-US" sz="3300" dirty="0"/>
              <a:t>?</a:t>
            </a:r>
          </a:p>
          <a:p>
            <a:pPr lvl="1"/>
            <a:r>
              <a:rPr lang="en-US" sz="2700" dirty="0"/>
              <a:t>A wealthy man (Matthew 27:57)</a:t>
            </a:r>
            <a:endParaRPr lang="pt-BR" sz="2700" dirty="0"/>
          </a:p>
          <a:p>
            <a:pPr lvl="1"/>
            <a:r>
              <a:rPr lang="en-US" sz="2700" dirty="0"/>
              <a:t>A member of the Sanhedrin (Luke 23:50)</a:t>
            </a:r>
            <a:endParaRPr lang="pt-BR" sz="2700" dirty="0"/>
          </a:p>
          <a:p>
            <a:pPr lvl="1"/>
            <a:r>
              <a:rPr lang="en-US" sz="2700" dirty="0"/>
              <a:t>A disciple (Matthew 27:57), but not openly (John 19:38)</a:t>
            </a:r>
            <a:endParaRPr lang="pt-BR" sz="2700" dirty="0"/>
          </a:p>
          <a:p>
            <a:pPr lvl="1"/>
            <a:r>
              <a:rPr lang="en-US" sz="2700" dirty="0"/>
              <a:t>A good and just man (Luke 23:50)</a:t>
            </a:r>
            <a:endParaRPr lang="pt-BR" sz="2700" dirty="0"/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5544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r>
              <a:rPr lang="en-US" sz="3300" dirty="0"/>
              <a:t>Who was Joseph of </a:t>
            </a:r>
            <a:r>
              <a:rPr lang="en-US" sz="3300" dirty="0" err="1"/>
              <a:t>Arimathea</a:t>
            </a:r>
            <a:r>
              <a:rPr lang="en-US" sz="3300" dirty="0"/>
              <a:t>?</a:t>
            </a:r>
          </a:p>
          <a:p>
            <a:pPr lvl="1"/>
            <a:r>
              <a:rPr lang="en-US" sz="2700" dirty="0"/>
              <a:t>A wealthy man (Matthew 27:57)</a:t>
            </a:r>
            <a:endParaRPr lang="pt-BR" sz="2700" dirty="0"/>
          </a:p>
          <a:p>
            <a:pPr lvl="1"/>
            <a:r>
              <a:rPr lang="en-US" sz="2700" dirty="0"/>
              <a:t>A member of the Sanhedrin (Luke 23:50)</a:t>
            </a:r>
            <a:endParaRPr lang="pt-BR" sz="2700" dirty="0"/>
          </a:p>
          <a:p>
            <a:pPr lvl="1"/>
            <a:r>
              <a:rPr lang="en-US" sz="2700" dirty="0"/>
              <a:t>A disciple (Matthew 27:57), but not openly (John 19:38)</a:t>
            </a:r>
            <a:endParaRPr lang="pt-BR" sz="2700" dirty="0"/>
          </a:p>
          <a:p>
            <a:pPr lvl="1"/>
            <a:r>
              <a:rPr lang="en-US" sz="2700" dirty="0"/>
              <a:t>A good and just man (Luke 23:50)</a:t>
            </a:r>
            <a:endParaRPr lang="pt-BR" sz="2700" dirty="0"/>
          </a:p>
          <a:p>
            <a:pPr lvl="1"/>
            <a:r>
              <a:rPr lang="en-US" sz="2700" dirty="0"/>
              <a:t>One who waited for the Kingdom (Mark 15:43)</a:t>
            </a:r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0576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r>
              <a:rPr lang="en-US" sz="3300" dirty="0"/>
              <a:t>Who was Joseph of </a:t>
            </a:r>
            <a:r>
              <a:rPr lang="en-US" sz="3300" dirty="0" err="1"/>
              <a:t>Arimathea</a:t>
            </a:r>
            <a:r>
              <a:rPr lang="en-US" sz="3300" dirty="0"/>
              <a:t>?</a:t>
            </a:r>
          </a:p>
          <a:p>
            <a:pPr lvl="1"/>
            <a:r>
              <a:rPr lang="en-US" sz="2700" dirty="0"/>
              <a:t>A wealthy man (Matthew 27:57)</a:t>
            </a:r>
            <a:endParaRPr lang="pt-BR" sz="2700" dirty="0"/>
          </a:p>
          <a:p>
            <a:pPr lvl="1"/>
            <a:r>
              <a:rPr lang="en-US" sz="2700" dirty="0"/>
              <a:t>A member of the Sanhedrin (Luke 23:50)</a:t>
            </a:r>
            <a:endParaRPr lang="pt-BR" sz="2700" dirty="0"/>
          </a:p>
          <a:p>
            <a:pPr lvl="1"/>
            <a:r>
              <a:rPr lang="en-US" sz="2700" dirty="0"/>
              <a:t>A disciple (Matthew 27:57), but not openly (John 19:38)</a:t>
            </a:r>
            <a:endParaRPr lang="pt-BR" sz="2700" dirty="0"/>
          </a:p>
          <a:p>
            <a:pPr lvl="1"/>
            <a:r>
              <a:rPr lang="en-US" sz="2700" dirty="0"/>
              <a:t>A good and just man (Luke 23:50)</a:t>
            </a:r>
            <a:endParaRPr lang="pt-BR" sz="2700" dirty="0"/>
          </a:p>
          <a:p>
            <a:pPr lvl="1"/>
            <a:r>
              <a:rPr lang="en-US" sz="2700" dirty="0"/>
              <a:t>One who waited for the Kingdom (Mark 15:43)</a:t>
            </a:r>
          </a:p>
          <a:p>
            <a:endParaRPr lang="pt-BR" sz="2100" dirty="0"/>
          </a:p>
        </p:txBody>
      </p:sp>
      <p:sp>
        <p:nvSpPr>
          <p:cNvPr id="4" name="TextBox 3"/>
          <p:cNvSpPr txBox="1"/>
          <p:nvPr/>
        </p:nvSpPr>
        <p:spPr>
          <a:xfrm rot="20868413">
            <a:off x="3585475" y="1810956"/>
            <a:ext cx="4716061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3000" dirty="0">
                <a:solidFill>
                  <a:srgbClr val="FFFF00"/>
                </a:solidFill>
              </a:rPr>
              <a:t>How would a good man have participated in the Sanhedrin when Jesus was condemned?</a:t>
            </a:r>
          </a:p>
          <a:p>
            <a:pPr defTabSz="342900"/>
            <a:r>
              <a:rPr lang="en-US" sz="2400" dirty="0">
                <a:solidFill>
                  <a:srgbClr val="FFFF00"/>
                </a:solidFill>
              </a:rPr>
              <a:t>(Luke 23</a:t>
            </a:r>
            <a:r>
              <a:rPr lang="en-US" sz="2400" dirty="0">
                <a:solidFill>
                  <a:srgbClr val="FFFF00"/>
                </a:solidFill>
              </a:rPr>
              <a:t>:</a:t>
            </a:r>
            <a:r>
              <a:rPr lang="en-US" sz="2400" dirty="0">
                <a:solidFill>
                  <a:srgbClr val="FFFF00"/>
                </a:solidFill>
              </a:rPr>
              <a:t>50-51)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56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 err="1"/>
              <a:t>Another</a:t>
            </a:r>
            <a:r>
              <a:rPr lang="pt-BR" sz="3300" dirty="0"/>
              <a:t> </a:t>
            </a:r>
            <a:r>
              <a:rPr lang="pt-BR" sz="3300" dirty="0" err="1"/>
              <a:t>leader</a:t>
            </a:r>
            <a:r>
              <a:rPr lang="pt-BR" sz="3300" dirty="0"/>
              <a:t> </a:t>
            </a:r>
            <a:r>
              <a:rPr lang="pt-BR" sz="3300" dirty="0" err="1"/>
              <a:t>participated</a:t>
            </a:r>
            <a:r>
              <a:rPr lang="pt-BR" sz="3300" dirty="0"/>
              <a:t>: </a:t>
            </a:r>
            <a:r>
              <a:rPr lang="pt-BR" sz="3300" dirty="0" err="1"/>
              <a:t>Nicodemus</a:t>
            </a:r>
            <a:r>
              <a:rPr lang="pt-BR" sz="3300" dirty="0"/>
              <a:t>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70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6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Passover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Pentecost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300" dirty="0" err="1">
                <a:solidFill>
                  <a:schemeClr val="bg1"/>
                </a:solidFill>
              </a:rPr>
              <a:t>What</a:t>
            </a:r>
            <a:r>
              <a:rPr lang="pt-BR" sz="3300" dirty="0">
                <a:solidFill>
                  <a:schemeClr val="bg1"/>
                </a:solidFill>
              </a:rPr>
              <a:t> </a:t>
            </a:r>
            <a:r>
              <a:rPr lang="pt-BR" sz="3300" dirty="0" err="1">
                <a:solidFill>
                  <a:schemeClr val="bg1"/>
                </a:solidFill>
              </a:rPr>
              <a:t>Happened</a:t>
            </a:r>
            <a:r>
              <a:rPr lang="pt-BR" sz="3300" dirty="0">
                <a:solidFill>
                  <a:schemeClr val="bg1"/>
                </a:solidFill>
              </a:rPr>
              <a:t> in </a:t>
            </a:r>
            <a:r>
              <a:rPr lang="pt-BR" sz="3300" dirty="0" err="1">
                <a:solidFill>
                  <a:schemeClr val="bg1"/>
                </a:solidFill>
              </a:rPr>
              <a:t>Seven</a:t>
            </a:r>
            <a:r>
              <a:rPr lang="pt-BR" sz="3300" dirty="0">
                <a:solidFill>
                  <a:schemeClr val="bg1"/>
                </a:solidFill>
              </a:rPr>
              <a:t> Weeks?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9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 err="1"/>
              <a:t>Another</a:t>
            </a:r>
            <a:r>
              <a:rPr lang="pt-BR" sz="3300" dirty="0"/>
              <a:t> </a:t>
            </a:r>
            <a:r>
              <a:rPr lang="pt-BR" sz="3300" dirty="0" err="1"/>
              <a:t>leader</a:t>
            </a:r>
            <a:r>
              <a:rPr lang="pt-BR" sz="3300" dirty="0"/>
              <a:t> </a:t>
            </a:r>
            <a:r>
              <a:rPr lang="pt-BR" sz="3300" dirty="0" err="1"/>
              <a:t>participated</a:t>
            </a:r>
            <a:r>
              <a:rPr lang="pt-BR" sz="3300" dirty="0"/>
              <a:t>: </a:t>
            </a:r>
            <a:r>
              <a:rPr lang="pt-BR" sz="3300" dirty="0" err="1"/>
              <a:t>Nicodemus</a:t>
            </a:r>
            <a:r>
              <a:rPr lang="pt-BR" sz="3300" dirty="0"/>
              <a:t> </a:t>
            </a:r>
          </a:p>
          <a:p>
            <a:pPr lvl="1"/>
            <a:r>
              <a:rPr lang="en-US" sz="2700" dirty="0"/>
              <a:t>He came to Jesus at night (John 3:1-2)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2990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 err="1"/>
              <a:t>Another</a:t>
            </a:r>
            <a:r>
              <a:rPr lang="pt-BR" sz="3300" dirty="0"/>
              <a:t> </a:t>
            </a:r>
            <a:r>
              <a:rPr lang="pt-BR" sz="3300" dirty="0" err="1"/>
              <a:t>leader</a:t>
            </a:r>
            <a:r>
              <a:rPr lang="pt-BR" sz="3300" dirty="0"/>
              <a:t> </a:t>
            </a:r>
            <a:r>
              <a:rPr lang="pt-BR" sz="3300" dirty="0" err="1"/>
              <a:t>participated</a:t>
            </a:r>
            <a:r>
              <a:rPr lang="pt-BR" sz="3300" dirty="0"/>
              <a:t>: </a:t>
            </a:r>
            <a:r>
              <a:rPr lang="pt-BR" sz="3300" dirty="0" err="1"/>
              <a:t>Nicodemus</a:t>
            </a:r>
            <a:r>
              <a:rPr lang="pt-BR" sz="3300" dirty="0"/>
              <a:t> </a:t>
            </a:r>
          </a:p>
          <a:p>
            <a:pPr lvl="1"/>
            <a:r>
              <a:rPr lang="en-US" sz="2700" dirty="0"/>
              <a:t>He came to Jesus at night (John 3:1-2)</a:t>
            </a:r>
            <a:endParaRPr lang="pt-BR" sz="2700" dirty="0"/>
          </a:p>
          <a:p>
            <a:pPr lvl="1"/>
            <a:r>
              <a:rPr lang="en-US" sz="2700" dirty="0"/>
              <a:t>Questioned the actions of the Sanhedrin (John 7:50-51)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770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 err="1"/>
              <a:t>Another</a:t>
            </a:r>
            <a:r>
              <a:rPr lang="pt-BR" sz="3300" dirty="0"/>
              <a:t> </a:t>
            </a:r>
            <a:r>
              <a:rPr lang="pt-BR" sz="3300" dirty="0" err="1"/>
              <a:t>leader</a:t>
            </a:r>
            <a:r>
              <a:rPr lang="pt-BR" sz="3300" dirty="0"/>
              <a:t> </a:t>
            </a:r>
            <a:r>
              <a:rPr lang="pt-BR" sz="3300" dirty="0" err="1"/>
              <a:t>participated</a:t>
            </a:r>
            <a:r>
              <a:rPr lang="pt-BR" sz="3300" dirty="0"/>
              <a:t>: </a:t>
            </a:r>
            <a:r>
              <a:rPr lang="pt-BR" sz="3300" dirty="0" err="1"/>
              <a:t>Nicodemus</a:t>
            </a:r>
            <a:r>
              <a:rPr lang="pt-BR" sz="3300" dirty="0"/>
              <a:t> </a:t>
            </a:r>
          </a:p>
          <a:p>
            <a:pPr lvl="1"/>
            <a:r>
              <a:rPr lang="en-US" sz="2700" dirty="0"/>
              <a:t>He came to Jesus at night (John 3:1-2)</a:t>
            </a:r>
            <a:endParaRPr lang="pt-BR" sz="2700" dirty="0"/>
          </a:p>
          <a:p>
            <a:pPr lvl="1"/>
            <a:r>
              <a:rPr lang="en-US" sz="2700" dirty="0"/>
              <a:t>Questioned the actions of the Sanhedrin (John 7:50-51)</a:t>
            </a:r>
            <a:endParaRPr lang="pt-BR" sz="2700" dirty="0"/>
          </a:p>
          <a:p>
            <a:pPr lvl="1"/>
            <a:r>
              <a:rPr lang="en-US" sz="2700" dirty="0"/>
              <a:t>Helped bury Jesus´ body (John 19:39-42)</a:t>
            </a:r>
          </a:p>
        </p:txBody>
      </p:sp>
    </p:spTree>
    <p:extLst>
      <p:ext uri="{BB962C8B-B14F-4D97-AF65-F5344CB8AC3E}">
        <p14:creationId xmlns:p14="http://schemas.microsoft.com/office/powerpoint/2010/main" val="27541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Both of them became bolder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35449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Both of them became bolder</a:t>
            </a:r>
            <a:endParaRPr lang="pt-BR" sz="3300" dirty="0"/>
          </a:p>
          <a:p>
            <a:pPr lvl="1"/>
            <a:r>
              <a:rPr lang="pt-BR" sz="2700" dirty="0" err="1"/>
              <a:t>Cowardice</a:t>
            </a:r>
            <a:r>
              <a:rPr lang="pt-BR" sz="2700" dirty="0"/>
              <a:t>? (John 19:38; 3:2)</a:t>
            </a:r>
          </a:p>
        </p:txBody>
      </p:sp>
    </p:spTree>
    <p:extLst>
      <p:ext uri="{BB962C8B-B14F-4D97-AF65-F5344CB8AC3E}">
        <p14:creationId xmlns:p14="http://schemas.microsoft.com/office/powerpoint/2010/main" val="13112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Both of them became bolder</a:t>
            </a:r>
            <a:endParaRPr lang="pt-BR" sz="3300" dirty="0"/>
          </a:p>
          <a:p>
            <a:pPr lvl="1"/>
            <a:r>
              <a:rPr lang="pt-BR" sz="2700" dirty="0" err="1"/>
              <a:t>Cowardice</a:t>
            </a:r>
            <a:r>
              <a:rPr lang="pt-BR" sz="2700" dirty="0"/>
              <a:t>? (John 19:38; 3:2)</a:t>
            </a:r>
          </a:p>
          <a:p>
            <a:pPr lvl="1"/>
            <a:r>
              <a:rPr lang="en-US" sz="2700" dirty="0"/>
              <a:t>But at the time of the burial, they showed courage!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6800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Both of them became bolder</a:t>
            </a:r>
            <a:endParaRPr lang="pt-BR" sz="3300" dirty="0"/>
          </a:p>
          <a:p>
            <a:pPr lvl="1"/>
            <a:r>
              <a:rPr lang="pt-BR" sz="2700" dirty="0" err="1"/>
              <a:t>Cowardice</a:t>
            </a:r>
            <a:r>
              <a:rPr lang="pt-BR" sz="2700" dirty="0"/>
              <a:t>? (John 19:38; 3:2)</a:t>
            </a:r>
          </a:p>
          <a:p>
            <a:pPr lvl="1"/>
            <a:r>
              <a:rPr lang="en-US" sz="2700" dirty="0"/>
              <a:t>But at the time of the burial, they showed courage!</a:t>
            </a:r>
          </a:p>
          <a:p>
            <a:pPr lvl="1"/>
            <a:r>
              <a:rPr lang="pt-BR" sz="2700" dirty="0" err="1"/>
              <a:t>Honest</a:t>
            </a:r>
            <a:r>
              <a:rPr lang="pt-BR" sz="2700" dirty="0"/>
              <a:t> </a:t>
            </a:r>
            <a:r>
              <a:rPr lang="pt-BR" sz="2700" dirty="0" err="1"/>
              <a:t>men</a:t>
            </a:r>
            <a:r>
              <a:rPr lang="pt-BR" sz="2700" dirty="0"/>
              <a:t> </a:t>
            </a:r>
            <a:r>
              <a:rPr lang="pt-BR" sz="2700" dirty="0" err="1"/>
              <a:t>taking</a:t>
            </a:r>
            <a:r>
              <a:rPr lang="pt-BR" sz="2700" dirty="0"/>
              <a:t> a stand</a:t>
            </a:r>
          </a:p>
        </p:txBody>
      </p:sp>
    </p:spTree>
    <p:extLst>
      <p:ext uri="{BB962C8B-B14F-4D97-AF65-F5344CB8AC3E}">
        <p14:creationId xmlns:p14="http://schemas.microsoft.com/office/powerpoint/2010/main" val="41065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The </a:t>
            </a:r>
            <a:r>
              <a:rPr lang="pt-BR" sz="4500" b="1" dirty="0" err="1"/>
              <a:t>Enemies</a:t>
            </a:r>
            <a:r>
              <a:rPr lang="pt-BR" sz="4500" b="1" dirty="0"/>
              <a:t> </a:t>
            </a:r>
            <a:r>
              <a:rPr lang="pt-BR" sz="4500" b="1" dirty="0" err="1"/>
              <a:t>Helped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9882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The </a:t>
            </a:r>
            <a:r>
              <a:rPr lang="pt-BR" sz="4500" b="1" dirty="0" err="1"/>
              <a:t>Enemies</a:t>
            </a:r>
            <a:r>
              <a:rPr lang="pt-BR" sz="4500" b="1" dirty="0"/>
              <a:t> </a:t>
            </a:r>
            <a:r>
              <a:rPr lang="pt-BR" sz="4500" b="1" dirty="0" err="1"/>
              <a:t>Helped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Jesus´ adversaries were concerned about His tomb</a:t>
            </a:r>
            <a:endParaRPr lang="pt-BR" sz="3300" dirty="0"/>
          </a:p>
          <a:p>
            <a:pPr lvl="1"/>
            <a:endParaRPr lang="pt-BR" sz="1800" dirty="0"/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6473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The </a:t>
            </a:r>
            <a:r>
              <a:rPr lang="pt-BR" sz="4500" b="1" dirty="0" err="1"/>
              <a:t>Enemies</a:t>
            </a:r>
            <a:r>
              <a:rPr lang="pt-BR" sz="4500" b="1" dirty="0"/>
              <a:t> </a:t>
            </a:r>
            <a:r>
              <a:rPr lang="pt-BR" sz="4500" b="1" dirty="0" err="1"/>
              <a:t>Helped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Jesus´ adversaries were concerned about His tomb</a:t>
            </a:r>
            <a:endParaRPr lang="pt-BR" sz="3300" dirty="0"/>
          </a:p>
          <a:p>
            <a:pPr marL="0" indent="0">
              <a:buNone/>
            </a:pPr>
            <a:r>
              <a:rPr lang="en-US" sz="3300" dirty="0"/>
              <a:t>The leaders arranged for soldiers to guard the tomb (Matthew 27:65-66)</a:t>
            </a:r>
            <a:endParaRPr lang="pt-BR" sz="3300" dirty="0"/>
          </a:p>
          <a:p>
            <a:pPr lvl="1"/>
            <a:endParaRPr lang="pt-BR" sz="1800" dirty="0"/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17142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tx1"/>
                </a:solidFill>
              </a:rPr>
              <a:t>The men who buried Jesus´ body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50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The </a:t>
            </a:r>
            <a:r>
              <a:rPr lang="pt-BR" sz="4500" b="1" dirty="0" err="1"/>
              <a:t>Enemies</a:t>
            </a:r>
            <a:r>
              <a:rPr lang="pt-BR" sz="4500" b="1" dirty="0"/>
              <a:t> </a:t>
            </a:r>
            <a:r>
              <a:rPr lang="pt-BR" sz="4500" b="1" dirty="0" err="1"/>
              <a:t>Helped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 On the third day, the tomb was empty!</a:t>
            </a:r>
            <a:endParaRPr lang="pt-BR" sz="3300" dirty="0"/>
          </a:p>
          <a:p>
            <a:pPr lvl="1"/>
            <a:endParaRPr lang="pt-BR" sz="1800" dirty="0"/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7041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The </a:t>
            </a:r>
            <a:r>
              <a:rPr lang="pt-BR" sz="4500" b="1" dirty="0" err="1"/>
              <a:t>Enemies</a:t>
            </a:r>
            <a:r>
              <a:rPr lang="pt-BR" sz="4500" b="1" dirty="0"/>
              <a:t> </a:t>
            </a:r>
            <a:r>
              <a:rPr lang="pt-BR" sz="4500" b="1" dirty="0" err="1"/>
              <a:t>Helped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On the third day, the tomb was empty!</a:t>
            </a:r>
            <a:endParaRPr lang="pt-BR" sz="3300" dirty="0"/>
          </a:p>
          <a:p>
            <a:pPr lvl="1"/>
            <a:r>
              <a:rPr lang="en-US" sz="2700" dirty="0"/>
              <a:t>The enemies did not deny this fact</a:t>
            </a:r>
            <a:endParaRPr lang="pt-BR" sz="2700" dirty="0"/>
          </a:p>
          <a:p>
            <a:pPr lvl="1"/>
            <a:endParaRPr lang="pt-BR" sz="1800" dirty="0"/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837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The </a:t>
            </a:r>
            <a:r>
              <a:rPr lang="pt-BR" sz="4500" b="1" dirty="0" err="1"/>
              <a:t>Enemies</a:t>
            </a:r>
            <a:r>
              <a:rPr lang="pt-BR" sz="4500" b="1" dirty="0"/>
              <a:t> </a:t>
            </a:r>
            <a:r>
              <a:rPr lang="pt-BR" sz="4500" b="1" dirty="0" err="1"/>
              <a:t>Helped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On the third day, the tomb was empty!</a:t>
            </a:r>
            <a:endParaRPr lang="pt-BR" sz="3300" dirty="0"/>
          </a:p>
          <a:p>
            <a:pPr lvl="1"/>
            <a:r>
              <a:rPr lang="en-US" sz="2700" dirty="0"/>
              <a:t>The enemies did not deny this fact</a:t>
            </a:r>
            <a:endParaRPr lang="pt-BR" sz="2700" dirty="0"/>
          </a:p>
          <a:p>
            <a:pPr lvl="1"/>
            <a:r>
              <a:rPr lang="en-US" sz="2700" dirty="0"/>
              <a:t>They bribed the guards to give another explanation (Matthew 28:11-15) </a:t>
            </a:r>
            <a:endParaRPr lang="pt-BR" sz="2700" dirty="0"/>
          </a:p>
          <a:p>
            <a:pPr lvl="1"/>
            <a:endParaRPr lang="pt-BR" sz="2700" dirty="0"/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19423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The </a:t>
            </a:r>
            <a:r>
              <a:rPr lang="pt-BR" sz="4500" b="1" dirty="0" err="1"/>
              <a:t>Enemies</a:t>
            </a:r>
            <a:r>
              <a:rPr lang="pt-BR" sz="4500" b="1" dirty="0"/>
              <a:t> </a:t>
            </a:r>
            <a:r>
              <a:rPr lang="pt-BR" sz="4500" b="1" dirty="0" err="1"/>
              <a:t>Helped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On the third day, the tomb was empty!</a:t>
            </a:r>
            <a:endParaRPr lang="pt-BR" sz="3300" dirty="0"/>
          </a:p>
          <a:p>
            <a:pPr lvl="1"/>
            <a:r>
              <a:rPr lang="en-US" sz="2700" dirty="0"/>
              <a:t>The enemies did not deny this fact</a:t>
            </a:r>
            <a:endParaRPr lang="pt-BR" sz="2700" dirty="0"/>
          </a:p>
          <a:p>
            <a:pPr lvl="1"/>
            <a:r>
              <a:rPr lang="en-US" sz="2700" dirty="0"/>
              <a:t>They bribed the guards to give another explanation (Matthew 28:11-15) </a:t>
            </a:r>
            <a:endParaRPr lang="pt-BR" sz="2700" dirty="0"/>
          </a:p>
          <a:p>
            <a:pPr lvl="1"/>
            <a:r>
              <a:rPr lang="en-US" sz="2700" dirty="0"/>
              <a:t>Other stories began to circulate a long time after the fact</a:t>
            </a:r>
            <a:endParaRPr lang="pt-BR" sz="2700" dirty="0"/>
          </a:p>
          <a:p>
            <a:pPr lvl="1"/>
            <a:endParaRPr lang="pt-BR" sz="2700" dirty="0"/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6915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6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83523">
            <a:off x="685346" y="1530741"/>
            <a:ext cx="8050691" cy="3798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00"/>
                </a:solidFill>
              </a:rPr>
              <a:t>Seven weeks later, thousands were converted!</a:t>
            </a:r>
            <a:endParaRPr lang="pt-BR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Seven</a:t>
            </a:r>
            <a:r>
              <a:rPr lang="pt-BR" sz="4500" b="1" dirty="0"/>
              <a:t> </a:t>
            </a:r>
            <a:r>
              <a:rPr lang="pt-BR" sz="4500" b="1" dirty="0" err="1"/>
              <a:t>weeks</a:t>
            </a:r>
            <a:r>
              <a:rPr lang="pt-BR" sz="4500" b="1" dirty="0"/>
              <a:t> later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2667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Seven</a:t>
            </a:r>
            <a:r>
              <a:rPr lang="pt-BR" sz="4500" b="1" dirty="0"/>
              <a:t> </a:t>
            </a:r>
            <a:r>
              <a:rPr lang="pt-BR" sz="4500" b="1" dirty="0" err="1"/>
              <a:t>weeks</a:t>
            </a:r>
            <a:r>
              <a:rPr lang="pt-BR" sz="4500" b="1" dirty="0"/>
              <a:t> later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The multitude did not believe in the leaders´ story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7447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Seven</a:t>
            </a:r>
            <a:r>
              <a:rPr lang="pt-BR" sz="4500" b="1" dirty="0"/>
              <a:t> </a:t>
            </a:r>
            <a:r>
              <a:rPr lang="pt-BR" sz="4500" b="1" dirty="0" err="1"/>
              <a:t>weeks</a:t>
            </a:r>
            <a:r>
              <a:rPr lang="pt-BR" sz="4500" b="1" dirty="0"/>
              <a:t> later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The multitude did not believe in the leaders´ story</a:t>
            </a:r>
          </a:p>
          <a:p>
            <a:pPr marL="0" indent="0">
              <a:buNone/>
            </a:pPr>
            <a:r>
              <a:rPr lang="en-US" sz="3300" dirty="0"/>
              <a:t>The enemies helped! </a:t>
            </a:r>
          </a:p>
        </p:txBody>
      </p:sp>
    </p:spTree>
    <p:extLst>
      <p:ext uri="{BB962C8B-B14F-4D97-AF65-F5344CB8AC3E}">
        <p14:creationId xmlns:p14="http://schemas.microsoft.com/office/powerpoint/2010/main" val="10279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Seven</a:t>
            </a:r>
            <a:r>
              <a:rPr lang="pt-BR" sz="4500" b="1" dirty="0"/>
              <a:t> </a:t>
            </a:r>
            <a:r>
              <a:rPr lang="pt-BR" sz="4500" b="1" dirty="0" err="1"/>
              <a:t>weeks</a:t>
            </a:r>
            <a:r>
              <a:rPr lang="pt-BR" sz="4500" b="1" dirty="0"/>
              <a:t> later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The multitude did not believe in the leaders´ story</a:t>
            </a:r>
          </a:p>
          <a:p>
            <a:pPr marL="0" indent="0">
              <a:buNone/>
            </a:pPr>
            <a:r>
              <a:rPr lang="en-US" sz="3300" dirty="0"/>
              <a:t>The enemies helped! 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Time to examine the evidences: Witnesses, Bethany, etc.</a:t>
            </a:r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271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Seven</a:t>
            </a:r>
            <a:r>
              <a:rPr lang="pt-BR" sz="4500" b="1" dirty="0"/>
              <a:t> </a:t>
            </a:r>
            <a:r>
              <a:rPr lang="pt-BR" sz="4500" b="1" dirty="0" err="1"/>
              <a:t>weeks</a:t>
            </a:r>
            <a:r>
              <a:rPr lang="pt-BR" sz="4500" b="1" dirty="0"/>
              <a:t> later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The multitude did not believe in the leaders´ story</a:t>
            </a:r>
          </a:p>
          <a:p>
            <a:pPr marL="0" indent="0">
              <a:buNone/>
            </a:pPr>
            <a:r>
              <a:rPr lang="en-US" sz="3300" dirty="0"/>
              <a:t>The enemies helped! 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Time to examine the evidences: Witnesses, Bethany, etc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r>
              <a:rPr lang="pt-BR" sz="3300" dirty="0"/>
              <a:t>Some </a:t>
            </a:r>
            <a:r>
              <a:rPr lang="pt-BR" sz="3300" dirty="0" err="1"/>
              <a:t>saw</a:t>
            </a:r>
            <a:r>
              <a:rPr lang="pt-BR" sz="3300" dirty="0"/>
              <a:t> </a:t>
            </a:r>
            <a:r>
              <a:rPr lang="pt-BR" sz="3300" dirty="0" err="1"/>
              <a:t>the</a:t>
            </a:r>
            <a:r>
              <a:rPr lang="pt-BR" sz="3300" dirty="0"/>
              <a:t> </a:t>
            </a:r>
            <a:r>
              <a:rPr lang="pt-BR" sz="3300" dirty="0" err="1"/>
              <a:t>risen</a:t>
            </a:r>
            <a:r>
              <a:rPr lang="pt-BR" sz="3300" dirty="0"/>
              <a:t> </a:t>
            </a:r>
            <a:r>
              <a:rPr lang="pt-BR" sz="3300" dirty="0" err="1"/>
              <a:t>Christ</a:t>
            </a:r>
            <a:r>
              <a:rPr lang="pt-BR" sz="3300" dirty="0"/>
              <a:t> </a:t>
            </a:r>
            <a:r>
              <a:rPr lang="pt-BR" sz="2700" dirty="0"/>
              <a:t>(1 Corinthians 15:3-7)</a:t>
            </a:r>
            <a:endParaRPr lang="en-US" sz="2700" dirty="0"/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9213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tx1"/>
                </a:solidFill>
              </a:rPr>
              <a:t>The men who buried Jesus´ body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The negative image of the Sanhedrin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4056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What</a:t>
            </a:r>
            <a:r>
              <a:rPr lang="pt-BR" sz="4500" b="1" dirty="0"/>
              <a:t> </a:t>
            </a:r>
            <a:r>
              <a:rPr lang="pt-BR" sz="4500" b="1" dirty="0" err="1"/>
              <a:t>about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disciples</a:t>
            </a:r>
            <a:r>
              <a:rPr lang="pt-BR" sz="4500" b="1" dirty="0"/>
              <a:t>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7778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What</a:t>
            </a:r>
            <a:r>
              <a:rPr lang="pt-BR" sz="4500" b="1" dirty="0"/>
              <a:t> </a:t>
            </a:r>
            <a:r>
              <a:rPr lang="pt-BR" sz="4500" b="1" dirty="0" err="1"/>
              <a:t>about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disciples</a:t>
            </a:r>
            <a:r>
              <a:rPr lang="pt-BR" sz="4500" b="1" dirty="0"/>
              <a:t>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Confused and disorganized</a:t>
            </a:r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15938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What</a:t>
            </a:r>
            <a:r>
              <a:rPr lang="pt-BR" sz="4500" b="1" dirty="0"/>
              <a:t> </a:t>
            </a:r>
            <a:r>
              <a:rPr lang="pt-BR" sz="4500" b="1" dirty="0" err="1"/>
              <a:t>about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disciples</a:t>
            </a:r>
            <a:r>
              <a:rPr lang="pt-BR" sz="4500" b="1" dirty="0"/>
              <a:t>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Confused and disorganized</a:t>
            </a:r>
          </a:p>
          <a:p>
            <a:r>
              <a:rPr lang="en-US" sz="3300" dirty="0"/>
              <a:t>Convicted of the facts</a:t>
            </a:r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4668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 err="1"/>
              <a:t>What</a:t>
            </a:r>
            <a:r>
              <a:rPr lang="pt-BR" sz="4500" b="1" dirty="0"/>
              <a:t> </a:t>
            </a:r>
            <a:r>
              <a:rPr lang="pt-BR" sz="4500" b="1" dirty="0" err="1"/>
              <a:t>about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disciples</a:t>
            </a:r>
            <a:r>
              <a:rPr lang="pt-BR" sz="4500" b="1" dirty="0"/>
              <a:t>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Confused and disorganized</a:t>
            </a:r>
          </a:p>
          <a:p>
            <a:r>
              <a:rPr lang="en-US" sz="3300" dirty="0"/>
              <a:t>Convicted of the facts</a:t>
            </a:r>
          </a:p>
          <a:p>
            <a:r>
              <a:rPr lang="en-US" sz="3300" dirty="0"/>
              <a:t>Imprisoned and killed because of those convictions</a:t>
            </a:r>
          </a:p>
          <a:p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2063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 err="1"/>
              <a:t>Confronted</a:t>
            </a:r>
            <a:r>
              <a:rPr lang="pt-BR" sz="4500" b="1" dirty="0"/>
              <a:t> </a:t>
            </a:r>
            <a:r>
              <a:rPr lang="pt-BR" sz="4500" b="1" dirty="0" err="1"/>
              <a:t>with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facts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3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 err="1"/>
              <a:t>Confronted</a:t>
            </a:r>
            <a:r>
              <a:rPr lang="pt-BR" sz="4500" b="1" dirty="0"/>
              <a:t> </a:t>
            </a:r>
            <a:r>
              <a:rPr lang="pt-BR" sz="4500" b="1" dirty="0" err="1"/>
              <a:t>with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facts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300" dirty="0" err="1"/>
              <a:t>You</a:t>
            </a:r>
            <a:r>
              <a:rPr lang="pt-BR" sz="3300" dirty="0"/>
              <a:t> </a:t>
            </a:r>
            <a:r>
              <a:rPr lang="pt-BR" sz="3300" dirty="0" err="1"/>
              <a:t>killed</a:t>
            </a:r>
            <a:r>
              <a:rPr lang="pt-BR" sz="3300" dirty="0"/>
              <a:t> </a:t>
            </a:r>
            <a:r>
              <a:rPr lang="pt-BR" sz="3300" dirty="0" err="1"/>
              <a:t>Him</a:t>
            </a:r>
            <a:r>
              <a:rPr lang="pt-BR" sz="3300" dirty="0"/>
              <a:t>, </a:t>
            </a:r>
            <a:r>
              <a:rPr lang="pt-BR" sz="3300" dirty="0" err="1"/>
              <a:t>but</a:t>
            </a:r>
            <a:r>
              <a:rPr lang="pt-BR" sz="3300" dirty="0"/>
              <a:t> </a:t>
            </a:r>
            <a:r>
              <a:rPr lang="pt-BR" sz="3300" dirty="0" err="1"/>
              <a:t>God</a:t>
            </a:r>
            <a:r>
              <a:rPr lang="pt-BR" sz="3300" dirty="0"/>
              <a:t> </a:t>
            </a:r>
            <a:r>
              <a:rPr lang="pt-BR" sz="3300" dirty="0" err="1"/>
              <a:t>raised</a:t>
            </a:r>
            <a:r>
              <a:rPr lang="pt-BR" sz="3300" dirty="0"/>
              <a:t> </a:t>
            </a:r>
            <a:r>
              <a:rPr lang="pt-BR" sz="3300" dirty="0" err="1"/>
              <a:t>Him</a:t>
            </a:r>
            <a:r>
              <a:rPr lang="pt-BR" sz="3300" dirty="0"/>
              <a:t> </a:t>
            </a:r>
            <a:r>
              <a:rPr lang="pt-BR" sz="2700" dirty="0"/>
              <a:t>(</a:t>
            </a:r>
            <a:r>
              <a:rPr lang="pt-BR" sz="2700" dirty="0" err="1"/>
              <a:t>Acts</a:t>
            </a:r>
            <a:r>
              <a:rPr lang="pt-BR" sz="2700" dirty="0"/>
              <a:t> 2:22-24)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91045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 err="1"/>
              <a:t>Confronted</a:t>
            </a:r>
            <a:r>
              <a:rPr lang="pt-BR" sz="4500" b="1" dirty="0"/>
              <a:t> </a:t>
            </a:r>
            <a:r>
              <a:rPr lang="pt-BR" sz="4500" b="1" dirty="0" err="1"/>
              <a:t>with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facts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300" dirty="0" err="1"/>
              <a:t>You</a:t>
            </a:r>
            <a:r>
              <a:rPr lang="pt-BR" sz="3300" dirty="0"/>
              <a:t> </a:t>
            </a:r>
            <a:r>
              <a:rPr lang="pt-BR" sz="3300" dirty="0" err="1"/>
              <a:t>killed</a:t>
            </a:r>
            <a:r>
              <a:rPr lang="pt-BR" sz="3300" dirty="0"/>
              <a:t> </a:t>
            </a:r>
            <a:r>
              <a:rPr lang="pt-BR" sz="3300" dirty="0" err="1"/>
              <a:t>Him</a:t>
            </a:r>
            <a:r>
              <a:rPr lang="pt-BR" sz="3300" dirty="0"/>
              <a:t>, </a:t>
            </a:r>
            <a:r>
              <a:rPr lang="pt-BR" sz="3300" dirty="0" err="1"/>
              <a:t>but</a:t>
            </a:r>
            <a:r>
              <a:rPr lang="pt-BR" sz="3300" dirty="0"/>
              <a:t> </a:t>
            </a:r>
            <a:r>
              <a:rPr lang="pt-BR" sz="3300" dirty="0" err="1"/>
              <a:t>God</a:t>
            </a:r>
            <a:r>
              <a:rPr lang="pt-BR" sz="3300" dirty="0"/>
              <a:t> </a:t>
            </a:r>
            <a:r>
              <a:rPr lang="pt-BR" sz="3300" dirty="0" err="1"/>
              <a:t>raised</a:t>
            </a:r>
            <a:r>
              <a:rPr lang="pt-BR" sz="3300" dirty="0"/>
              <a:t> </a:t>
            </a:r>
            <a:r>
              <a:rPr lang="pt-BR" sz="3300" dirty="0" err="1"/>
              <a:t>Him</a:t>
            </a:r>
            <a:r>
              <a:rPr lang="pt-BR" sz="3300" dirty="0"/>
              <a:t> </a:t>
            </a:r>
            <a:r>
              <a:rPr lang="pt-BR" sz="2700" dirty="0"/>
              <a:t>(</a:t>
            </a:r>
            <a:r>
              <a:rPr lang="pt-BR" sz="2700" dirty="0" err="1"/>
              <a:t>Acts</a:t>
            </a:r>
            <a:r>
              <a:rPr lang="pt-BR" sz="2700" dirty="0"/>
              <a:t> 2:22-24)</a:t>
            </a:r>
          </a:p>
          <a:p>
            <a:r>
              <a:rPr lang="pt-BR" sz="3300" dirty="0"/>
              <a:t>He </a:t>
            </a:r>
            <a:r>
              <a:rPr lang="pt-BR" sz="3300" dirty="0" err="1"/>
              <a:t>is</a:t>
            </a:r>
            <a:r>
              <a:rPr lang="pt-BR" sz="3300" dirty="0"/>
              <a:t> </a:t>
            </a:r>
            <a:r>
              <a:rPr lang="pt-BR" sz="3300" dirty="0" err="1"/>
              <a:t>Lord</a:t>
            </a:r>
            <a:r>
              <a:rPr lang="pt-BR" sz="3300" dirty="0"/>
              <a:t> </a:t>
            </a:r>
            <a:r>
              <a:rPr lang="pt-BR" sz="3300" dirty="0" err="1"/>
              <a:t>and</a:t>
            </a:r>
            <a:r>
              <a:rPr lang="pt-BR" sz="3300" dirty="0"/>
              <a:t> </a:t>
            </a:r>
            <a:r>
              <a:rPr lang="pt-BR" sz="3300" dirty="0" err="1"/>
              <a:t>Christ</a:t>
            </a:r>
            <a:r>
              <a:rPr lang="pt-BR" sz="3300" dirty="0"/>
              <a:t> </a:t>
            </a:r>
            <a:r>
              <a:rPr lang="pt-BR" sz="2700" dirty="0"/>
              <a:t>(</a:t>
            </a:r>
            <a:r>
              <a:rPr lang="pt-BR" sz="2700" dirty="0" err="1"/>
              <a:t>Acts</a:t>
            </a:r>
            <a:r>
              <a:rPr lang="pt-BR" sz="2700" dirty="0"/>
              <a:t> 2:36)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2398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 err="1"/>
              <a:t>Confronted</a:t>
            </a:r>
            <a:r>
              <a:rPr lang="pt-BR" sz="4500" b="1" dirty="0"/>
              <a:t> </a:t>
            </a:r>
            <a:r>
              <a:rPr lang="pt-BR" sz="4500" b="1" dirty="0" err="1"/>
              <a:t>with</a:t>
            </a:r>
            <a:r>
              <a:rPr lang="pt-BR" sz="4500" b="1" dirty="0"/>
              <a:t> </a:t>
            </a:r>
            <a:r>
              <a:rPr lang="pt-BR" sz="4500" b="1" dirty="0" err="1"/>
              <a:t>the</a:t>
            </a:r>
            <a:r>
              <a:rPr lang="pt-BR" sz="4500" b="1" dirty="0"/>
              <a:t> </a:t>
            </a:r>
            <a:r>
              <a:rPr lang="pt-BR" sz="4500" b="1" dirty="0" err="1"/>
              <a:t>facts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300" dirty="0" err="1"/>
              <a:t>You</a:t>
            </a:r>
            <a:r>
              <a:rPr lang="pt-BR" sz="3300" dirty="0"/>
              <a:t> </a:t>
            </a:r>
            <a:r>
              <a:rPr lang="pt-BR" sz="3300" dirty="0" err="1"/>
              <a:t>killed</a:t>
            </a:r>
            <a:r>
              <a:rPr lang="pt-BR" sz="3300" dirty="0"/>
              <a:t> </a:t>
            </a:r>
            <a:r>
              <a:rPr lang="pt-BR" sz="3300" dirty="0" err="1"/>
              <a:t>Him</a:t>
            </a:r>
            <a:r>
              <a:rPr lang="pt-BR" sz="3300" dirty="0"/>
              <a:t>, </a:t>
            </a:r>
            <a:r>
              <a:rPr lang="pt-BR" sz="3300" dirty="0" err="1"/>
              <a:t>but</a:t>
            </a:r>
            <a:r>
              <a:rPr lang="pt-BR" sz="3300" dirty="0"/>
              <a:t> </a:t>
            </a:r>
            <a:r>
              <a:rPr lang="pt-BR" sz="3300" dirty="0" err="1"/>
              <a:t>God</a:t>
            </a:r>
            <a:r>
              <a:rPr lang="pt-BR" sz="3300" dirty="0"/>
              <a:t> </a:t>
            </a:r>
            <a:r>
              <a:rPr lang="pt-BR" sz="3300" dirty="0" err="1"/>
              <a:t>raised</a:t>
            </a:r>
            <a:r>
              <a:rPr lang="pt-BR" sz="3300" dirty="0"/>
              <a:t> </a:t>
            </a:r>
            <a:r>
              <a:rPr lang="pt-BR" sz="3300" dirty="0" err="1"/>
              <a:t>Him</a:t>
            </a:r>
            <a:r>
              <a:rPr lang="pt-BR" sz="3300" dirty="0"/>
              <a:t> </a:t>
            </a:r>
            <a:r>
              <a:rPr lang="pt-BR" sz="2700" dirty="0"/>
              <a:t>(</a:t>
            </a:r>
            <a:r>
              <a:rPr lang="pt-BR" sz="2700" dirty="0" err="1"/>
              <a:t>Acts</a:t>
            </a:r>
            <a:r>
              <a:rPr lang="pt-BR" sz="2700" dirty="0"/>
              <a:t> 2:22-24)</a:t>
            </a:r>
          </a:p>
          <a:p>
            <a:r>
              <a:rPr lang="pt-BR" sz="3300" dirty="0"/>
              <a:t>He </a:t>
            </a:r>
            <a:r>
              <a:rPr lang="pt-BR" sz="3300" dirty="0" err="1"/>
              <a:t>is</a:t>
            </a:r>
            <a:r>
              <a:rPr lang="pt-BR" sz="3300" dirty="0"/>
              <a:t> </a:t>
            </a:r>
            <a:r>
              <a:rPr lang="pt-BR" sz="3300" dirty="0" err="1"/>
              <a:t>Lord</a:t>
            </a:r>
            <a:r>
              <a:rPr lang="pt-BR" sz="3300" dirty="0"/>
              <a:t> </a:t>
            </a:r>
            <a:r>
              <a:rPr lang="pt-BR" sz="3300" dirty="0" err="1"/>
              <a:t>and</a:t>
            </a:r>
            <a:r>
              <a:rPr lang="pt-BR" sz="3300" dirty="0"/>
              <a:t> </a:t>
            </a:r>
            <a:r>
              <a:rPr lang="pt-BR" sz="3300" dirty="0" err="1"/>
              <a:t>Christ</a:t>
            </a:r>
            <a:r>
              <a:rPr lang="pt-BR" sz="3300" dirty="0"/>
              <a:t> </a:t>
            </a:r>
            <a:r>
              <a:rPr lang="pt-BR" sz="2700" dirty="0"/>
              <a:t>(</a:t>
            </a:r>
            <a:r>
              <a:rPr lang="pt-BR" sz="2700" dirty="0" err="1"/>
              <a:t>Acts</a:t>
            </a:r>
            <a:r>
              <a:rPr lang="pt-BR" sz="2700" dirty="0"/>
              <a:t> 2:36)</a:t>
            </a:r>
          </a:p>
          <a:p>
            <a:r>
              <a:rPr lang="pt-BR" sz="3300" dirty="0"/>
              <a:t>The </a:t>
            </a:r>
            <a:r>
              <a:rPr lang="pt-BR" sz="3300" dirty="0" err="1"/>
              <a:t>honest</a:t>
            </a:r>
            <a:r>
              <a:rPr lang="pt-BR" sz="3300" dirty="0"/>
              <a:t> </a:t>
            </a:r>
            <a:r>
              <a:rPr lang="pt-BR" sz="3300" dirty="0" err="1"/>
              <a:t>reaction</a:t>
            </a:r>
            <a:r>
              <a:rPr lang="pt-BR" sz="3300" dirty="0"/>
              <a:t> </a:t>
            </a:r>
            <a:r>
              <a:rPr lang="pt-BR" sz="2700" dirty="0"/>
              <a:t>(</a:t>
            </a:r>
            <a:r>
              <a:rPr lang="pt-BR" sz="2700" dirty="0" err="1"/>
              <a:t>Acts</a:t>
            </a:r>
            <a:r>
              <a:rPr lang="pt-BR" sz="2700" dirty="0"/>
              <a:t> 2:37-42)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15023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2,000 </a:t>
            </a:r>
            <a:r>
              <a:rPr lang="pt-BR" sz="4500" b="1" dirty="0" err="1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 later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5389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2,000 </a:t>
            </a:r>
            <a:r>
              <a:rPr lang="pt-BR" sz="4500" b="1" dirty="0" err="1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 later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facts</a:t>
            </a:r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remain</a:t>
            </a:r>
            <a:endParaRPr lang="pt-BR" sz="3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The negative image of the Sanhedrin</a:t>
            </a:r>
            <a:endParaRPr lang="pt-BR" sz="3300" dirty="0"/>
          </a:p>
          <a:p>
            <a:r>
              <a:rPr lang="en-US" sz="3300" dirty="0"/>
              <a:t>But they were not all the same</a:t>
            </a:r>
            <a:endParaRPr lang="pt-BR" sz="3300" dirty="0"/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3881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2,000 </a:t>
            </a:r>
            <a:r>
              <a:rPr lang="pt-BR" sz="4500" b="1" dirty="0" err="1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 later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facts</a:t>
            </a:r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remain</a:t>
            </a:r>
            <a:endParaRPr lang="pt-BR" sz="33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tomb</a:t>
            </a:r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was</a:t>
            </a:r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empty</a:t>
            </a:r>
            <a:endParaRPr lang="pt-BR" sz="27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2,000 </a:t>
            </a:r>
            <a:r>
              <a:rPr lang="pt-BR" sz="4500" b="1" dirty="0" err="1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 later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facts</a:t>
            </a:r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remain</a:t>
            </a:r>
            <a:endParaRPr lang="pt-BR" sz="33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tomb</a:t>
            </a:r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was</a:t>
            </a:r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empty</a:t>
            </a:r>
            <a:endParaRPr lang="pt-BR" sz="27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sz="2700" dirty="0">
                <a:solidFill>
                  <a:schemeClr val="bg2">
                    <a:lumMod val="75000"/>
                  </a:schemeClr>
                </a:solidFill>
              </a:rPr>
              <a:t>The only plausible explanation: Jesus was raised</a:t>
            </a:r>
            <a:r>
              <a:rPr lang="en-US" sz="2700" dirty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67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2,000 </a:t>
            </a:r>
            <a:r>
              <a:rPr lang="pt-BR" sz="4500" b="1" dirty="0" err="1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 later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facts</a:t>
            </a:r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dirty="0" err="1">
                <a:solidFill>
                  <a:schemeClr val="bg2">
                    <a:lumMod val="75000"/>
                  </a:schemeClr>
                </a:solidFill>
              </a:rPr>
              <a:t>remain</a:t>
            </a:r>
            <a:endParaRPr lang="pt-BR" sz="33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tomb</a:t>
            </a:r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was</a:t>
            </a:r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700" dirty="0" err="1">
                <a:solidFill>
                  <a:schemeClr val="bg2">
                    <a:lumMod val="75000"/>
                  </a:schemeClr>
                </a:solidFill>
              </a:rPr>
              <a:t>empty</a:t>
            </a:r>
            <a:endParaRPr lang="pt-BR" sz="27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sz="2700" dirty="0">
                <a:solidFill>
                  <a:schemeClr val="bg2">
                    <a:lumMod val="75000"/>
                  </a:schemeClr>
                </a:solidFill>
              </a:rPr>
              <a:t>The only plausible explanation: Jesus was raised</a:t>
            </a:r>
            <a:r>
              <a:rPr lang="en-US" sz="2700" dirty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  <a:p>
            <a:r>
              <a:rPr lang="pt-BR" sz="3300" b="1" dirty="0" err="1">
                <a:solidFill>
                  <a:schemeClr val="bg2">
                    <a:lumMod val="75000"/>
                  </a:schemeClr>
                </a:solidFill>
              </a:rPr>
              <a:t>What</a:t>
            </a:r>
            <a:r>
              <a:rPr lang="pt-BR" sz="33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pt-BR" sz="33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pt-BR" sz="33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75000"/>
                  </a:schemeClr>
                </a:solidFill>
              </a:rPr>
              <a:t>honest</a:t>
            </a:r>
            <a:r>
              <a:rPr lang="pt-BR" sz="33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75000"/>
                  </a:schemeClr>
                </a:solidFill>
              </a:rPr>
              <a:t>reaction</a:t>
            </a:r>
            <a:r>
              <a:rPr lang="pt-BR" sz="3300" b="1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96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08" y="1566703"/>
            <a:ext cx="3810760" cy="994741"/>
          </a:xfrm>
        </p:spPr>
        <p:txBody>
          <a:bodyPr>
            <a:noAutofit/>
          </a:bodyPr>
          <a:lstStyle/>
          <a:p>
            <a:r>
              <a:rPr lang="pt-BR" sz="5400" dirty="0" err="1">
                <a:solidFill>
                  <a:srgbClr val="FFFF00"/>
                </a:solidFill>
              </a:rPr>
              <a:t>Up</a:t>
            </a:r>
            <a:r>
              <a:rPr lang="pt-BR" sz="5400" dirty="0">
                <a:solidFill>
                  <a:srgbClr val="FFFF00"/>
                </a:solidFill>
              </a:rPr>
              <a:t> </a:t>
            </a:r>
            <a:r>
              <a:rPr lang="pt-BR" sz="5400" dirty="0" err="1">
                <a:solidFill>
                  <a:srgbClr val="FFFF00"/>
                </a:solidFill>
              </a:rPr>
              <a:t>from</a:t>
            </a:r>
            <a:r>
              <a:rPr lang="pt-BR" sz="5400" dirty="0">
                <a:solidFill>
                  <a:srgbClr val="FFFF00"/>
                </a:solidFill>
              </a:rPr>
              <a:t> </a:t>
            </a:r>
            <a:r>
              <a:rPr lang="pt-BR" sz="5400" dirty="0" err="1">
                <a:solidFill>
                  <a:srgbClr val="FFFF00"/>
                </a:solidFill>
              </a:rPr>
              <a:t>the</a:t>
            </a:r>
            <a:r>
              <a:rPr lang="pt-BR" sz="5400" dirty="0">
                <a:solidFill>
                  <a:srgbClr val="FFFF00"/>
                </a:solidFill>
              </a:rPr>
              <a:t> grave He </a:t>
            </a:r>
            <a:r>
              <a:rPr lang="pt-BR" sz="5400" dirty="0" err="1">
                <a:solidFill>
                  <a:srgbClr val="FFFF00"/>
                </a:solidFill>
              </a:rPr>
              <a:t>arose</a:t>
            </a:r>
            <a:r>
              <a:rPr lang="pt-BR" sz="5400" dirty="0">
                <a:solidFill>
                  <a:srgbClr val="FFFF00"/>
                </a:solidFill>
              </a:rPr>
              <a:t>!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34" y="1135272"/>
            <a:ext cx="4923971" cy="3524623"/>
          </a:xfrm>
        </p:spPr>
      </p:pic>
    </p:spTree>
    <p:extLst>
      <p:ext uri="{BB962C8B-B14F-4D97-AF65-F5344CB8AC3E}">
        <p14:creationId xmlns:p14="http://schemas.microsoft.com/office/powerpoint/2010/main" val="31784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94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pPr lvl="1"/>
            <a:r>
              <a:rPr lang="en-US" sz="2700" dirty="0"/>
              <a:t>Requested permission to bury Jesus´ body (Matthew 27:57-58)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2011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</a:t>
            </a:r>
            <a:r>
              <a:rPr lang="en-US" sz="4500" b="1" dirty="0">
                <a:solidFill>
                  <a:prstClr val="black"/>
                </a:solidFill>
              </a:rPr>
              <a:t>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pPr lvl="1"/>
            <a:r>
              <a:rPr lang="en-US" sz="2700" dirty="0"/>
              <a:t>Requested permission to bury Jesus´ body (Matthew 27:57-58)</a:t>
            </a:r>
            <a:endParaRPr lang="pt-BR" sz="2700" dirty="0"/>
          </a:p>
          <a:p>
            <a:pPr lvl="1"/>
            <a:r>
              <a:rPr lang="en-US" sz="2700" dirty="0"/>
              <a:t>Used his own new tomb (Matthew 27:60; Luke 23:53; John 19:41)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422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prstClr val="black"/>
                </a:solidFill>
              </a:rPr>
              <a:t>The men who buried Jesus´ body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What Joseph of </a:t>
            </a:r>
            <a:r>
              <a:rPr lang="en-US" sz="3300" dirty="0" err="1"/>
              <a:t>Arimathea</a:t>
            </a:r>
            <a:r>
              <a:rPr lang="en-US" sz="3300" dirty="0"/>
              <a:t> did</a:t>
            </a:r>
            <a:endParaRPr lang="pt-BR" sz="3300" dirty="0"/>
          </a:p>
          <a:p>
            <a:pPr lvl="1"/>
            <a:r>
              <a:rPr lang="en-US" sz="2700" dirty="0"/>
              <a:t>Requested permission to bury Jesus´ body (Matthew 27:57-58)</a:t>
            </a:r>
            <a:endParaRPr lang="pt-BR" sz="2700" dirty="0"/>
          </a:p>
          <a:p>
            <a:pPr lvl="1"/>
            <a:r>
              <a:rPr lang="en-US" sz="2700" dirty="0"/>
              <a:t>Used his own new tomb (Matthew 27:60; Luke 23:53; John 19:41)</a:t>
            </a:r>
            <a:endParaRPr lang="pt-BR" sz="2700" dirty="0"/>
          </a:p>
          <a:p>
            <a:pPr lvl="1"/>
            <a:r>
              <a:rPr lang="en-US" sz="2700" dirty="0"/>
              <a:t>Managed a quick burial (John 19:41; Mark 15:42)</a:t>
            </a:r>
            <a:endParaRPr lang="pt-BR" sz="2700" dirty="0"/>
          </a:p>
          <a:p>
            <a:pPr lvl="1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438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18741</TotalTime>
  <Words>1177</Words>
  <Application>Microsoft Office PowerPoint</Application>
  <PresentationFormat>Apresentação na tela (16:10)</PresentationFormat>
  <Paragraphs>168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54</vt:i4>
      </vt:variant>
    </vt:vector>
  </HeadingPairs>
  <TitlesOfParts>
    <vt:vector size="65" baseType="lpstr">
      <vt:lpstr>Arial</vt:lpstr>
      <vt:lpstr>Bookman Old Style</vt:lpstr>
      <vt:lpstr>Calibri</vt:lpstr>
      <vt:lpstr>Calibri Light</vt:lpstr>
      <vt:lpstr>Century Gothic</vt:lpstr>
      <vt:lpstr>Rockwell</vt:lpstr>
      <vt:lpstr>Wingdings 3</vt:lpstr>
      <vt:lpstr>Damask</vt:lpstr>
      <vt:lpstr>Tema do Office</vt:lpstr>
      <vt:lpstr>Retrospectiva</vt:lpstr>
      <vt:lpstr>Íon</vt:lpstr>
      <vt:lpstr>Apresentação do PowerPoint</vt:lpstr>
      <vt:lpstr>From Passover to Pentecost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men who buried Jesus´ body</vt:lpstr>
      <vt:lpstr>The Enemies Helped</vt:lpstr>
      <vt:lpstr>The Enemies Helped</vt:lpstr>
      <vt:lpstr>The Enemies Helped</vt:lpstr>
      <vt:lpstr>The Enemies Helped</vt:lpstr>
      <vt:lpstr>The Enemies Helped</vt:lpstr>
      <vt:lpstr>The Enemies Helped</vt:lpstr>
      <vt:lpstr>The Enemies Helped</vt:lpstr>
      <vt:lpstr>Apresentação do PowerPoint</vt:lpstr>
      <vt:lpstr>Seven weeks later</vt:lpstr>
      <vt:lpstr>Seven weeks later</vt:lpstr>
      <vt:lpstr>Seven weeks later</vt:lpstr>
      <vt:lpstr>Seven weeks later</vt:lpstr>
      <vt:lpstr>Seven weeks later</vt:lpstr>
      <vt:lpstr>What about the disciples?</vt:lpstr>
      <vt:lpstr>What about the disciples?</vt:lpstr>
      <vt:lpstr>What about the disciples?</vt:lpstr>
      <vt:lpstr>What about the disciples?</vt:lpstr>
      <vt:lpstr>Confronted with the facts</vt:lpstr>
      <vt:lpstr>Confronted with the facts</vt:lpstr>
      <vt:lpstr>Confronted with the facts</vt:lpstr>
      <vt:lpstr>Confronted with the facts</vt:lpstr>
      <vt:lpstr>2,000 years later</vt:lpstr>
      <vt:lpstr>2,000 years later</vt:lpstr>
      <vt:lpstr>2,000 years later</vt:lpstr>
      <vt:lpstr>2,000 years later</vt:lpstr>
      <vt:lpstr>2,000 years later</vt:lpstr>
      <vt:lpstr>Up from the grave He arose!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Dennis Allan</dc:creator>
  <cp:lastModifiedBy>Dennis Allan</cp:lastModifiedBy>
  <cp:revision>24</cp:revision>
  <dcterms:created xsi:type="dcterms:W3CDTF">2014-09-03T20:30:20Z</dcterms:created>
  <dcterms:modified xsi:type="dcterms:W3CDTF">2014-10-08T18:57:41Z</dcterms:modified>
</cp:coreProperties>
</file>