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80" r:id="rId2"/>
    <p:sldId id="256" r:id="rId3"/>
    <p:sldId id="259" r:id="rId4"/>
    <p:sldId id="268" r:id="rId5"/>
    <p:sldId id="264" r:id="rId6"/>
    <p:sldId id="270" r:id="rId7"/>
    <p:sldId id="269" r:id="rId8"/>
    <p:sldId id="265" r:id="rId9"/>
    <p:sldId id="271" r:id="rId10"/>
    <p:sldId id="266" r:id="rId11"/>
    <p:sldId id="272" r:id="rId12"/>
    <p:sldId id="273" r:id="rId13"/>
    <p:sldId id="274" r:id="rId14"/>
    <p:sldId id="275" r:id="rId15"/>
    <p:sldId id="276" r:id="rId16"/>
    <p:sldId id="258" r:id="rId17"/>
    <p:sldId id="279" r:id="rId18"/>
    <p:sldId id="278" r:id="rId19"/>
    <p:sldId id="277" r:id="rId20"/>
  </p:sldIdLst>
  <p:sldSz cx="9144000" cy="5715000" type="screen16x10"/>
  <p:notesSz cx="6858000" cy="9144000"/>
  <p:defaultTextStyle>
    <a:defPPr>
      <a:defRPr lang="en-US"/>
    </a:defPPr>
    <a:lvl1pPr marL="0" algn="l" defTabSz="713203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02" algn="l" defTabSz="713203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03" algn="l" defTabSz="713203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05" algn="l" defTabSz="713203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07" algn="l" defTabSz="713203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09" algn="l" defTabSz="713203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10" algn="l" defTabSz="713203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212" algn="l" defTabSz="713203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814" algn="l" defTabSz="713203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-84" y="-414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020" y="1474617"/>
            <a:ext cx="7080026" cy="1524001"/>
          </a:xfrm>
        </p:spPr>
        <p:txBody>
          <a:bodyPr anchor="b">
            <a:normAutofit/>
          </a:bodyPr>
          <a:lstStyle>
            <a:lvl1pPr algn="ctr">
              <a:defRPr sz="405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020" y="2998616"/>
            <a:ext cx="7080026" cy="874889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413B2-A079-4CDE-9E7D-BEB20AA9A17D}" type="datetimeFigureOut">
              <a:rPr lang="en-US" smtClean="0"/>
              <a:pPr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B9604-29DE-466E-BC99-EDB871D875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47156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0413" y="456506"/>
            <a:ext cx="7606349" cy="31806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4" y="3804379"/>
            <a:ext cx="7766495" cy="452893"/>
          </a:xfrm>
        </p:spPr>
        <p:txBody>
          <a:bodyPr anchor="b">
            <a:normAutofit/>
          </a:bodyPr>
          <a:lstStyle>
            <a:lvl1pPr algn="ctr">
              <a:defRPr sz="2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77012" y="579175"/>
            <a:ext cx="7384010" cy="2938059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257273"/>
            <a:ext cx="7765322" cy="568727"/>
          </a:xfrm>
        </p:spPr>
        <p:txBody>
          <a:bodyPr anchor="t"/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413B2-A079-4CDE-9E7D-BEB20AA9A17D}" type="datetimeFigureOut">
              <a:rPr lang="en-US" smtClean="0"/>
              <a:pPr/>
              <a:t>9/21/2014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B9604-29DE-466E-BC99-EDB871D875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40845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507031"/>
            <a:ext cx="7765322" cy="2945287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3579317"/>
            <a:ext cx="7765322" cy="1251522"/>
          </a:xfrm>
        </p:spPr>
        <p:txBody>
          <a:bodyPr anchor="ctr"/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413B2-A079-4CDE-9E7D-BEB20AA9A17D}" type="datetimeFigureOut">
              <a:rPr lang="en-US" smtClean="0"/>
              <a:pPr/>
              <a:t>9/21/2014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B9604-29DE-466E-BC99-EDB871D875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37849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508000"/>
            <a:ext cx="6977064" cy="2494087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008360"/>
            <a:ext cx="6564224" cy="443958"/>
          </a:xfrm>
        </p:spPr>
        <p:txBody>
          <a:bodyPr anchor="t">
            <a:normAutofit/>
          </a:bodyPr>
          <a:lstStyle>
            <a:lvl1pPr marL="0" indent="0" algn="r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3586961"/>
            <a:ext cx="7765322" cy="1241247"/>
          </a:xfrm>
        </p:spPr>
        <p:txBody>
          <a:bodyPr anchor="ctr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413B2-A079-4CDE-9E7D-BEB20AA9A17D}" type="datetimeFigureOut">
              <a:rPr lang="en-US" smtClean="0"/>
              <a:pPr/>
              <a:t>9/21/2014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B9604-29DE-466E-BC99-EDB871D875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42950" y="737330"/>
            <a:ext cx="457200" cy="487313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878537" y="2440215"/>
            <a:ext cx="457200" cy="487313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4013989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1772452"/>
            <a:ext cx="7765322" cy="2093196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9" y="3875463"/>
            <a:ext cx="7764149" cy="950537"/>
          </a:xfrm>
        </p:spPr>
        <p:txBody>
          <a:bodyPr anchor="t"/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413B2-A079-4CDE-9E7D-BEB20AA9A17D}" type="datetimeFigureOut">
              <a:rPr lang="en-US" smtClean="0"/>
              <a:pPr/>
              <a:t>9/21/2014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B9604-29DE-466E-BC99-EDB871D875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953112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6" y="508000"/>
            <a:ext cx="7765322" cy="80870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1571625"/>
            <a:ext cx="2475738" cy="480218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143125"/>
            <a:ext cx="2475738" cy="2682875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5033" y="1571625"/>
            <a:ext cx="2475738" cy="480218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76" y="2143125"/>
            <a:ext cx="2475738" cy="2682875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4929" y="1571625"/>
            <a:ext cx="2475738" cy="480218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4929" y="2143125"/>
            <a:ext cx="2475738" cy="2682875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413B2-A079-4CDE-9E7D-BEB20AA9A17D}" type="datetimeFigureOut">
              <a:rPr lang="en-US" smtClean="0"/>
              <a:pPr/>
              <a:t>9/21/2014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B9604-29DE-466E-BC99-EDB871D875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418284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3472" y="1515179"/>
            <a:ext cx="2504979" cy="1539876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02850" y="1515179"/>
            <a:ext cx="2504979" cy="1539876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52038" y="1515179"/>
            <a:ext cx="2504979" cy="1539876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508000"/>
            <a:ext cx="7765322" cy="80870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6" y="3253422"/>
            <a:ext cx="2475738" cy="480218"/>
          </a:xfrm>
        </p:spPr>
        <p:txBody>
          <a:bodyPr anchor="b">
            <a:noAutofit/>
          </a:bodyPr>
          <a:lstStyle>
            <a:lvl1pPr marL="0" indent="0" algn="ctr">
              <a:buNone/>
              <a:defRPr sz="15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763577" y="1615765"/>
            <a:ext cx="2319276" cy="1335795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6" y="3733640"/>
            <a:ext cx="2475738" cy="1092361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91" y="3253422"/>
            <a:ext cx="2475738" cy="480218"/>
          </a:xfrm>
        </p:spPr>
        <p:txBody>
          <a:bodyPr anchor="b">
            <a:noAutofit/>
          </a:bodyPr>
          <a:lstStyle>
            <a:lvl1pPr marL="0" indent="0" algn="ctr">
              <a:buNone/>
              <a:defRPr sz="15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09307" y="1615912"/>
            <a:ext cx="2319276" cy="1340137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76" y="3733640"/>
            <a:ext cx="2475738" cy="1092361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5023" y="3253422"/>
            <a:ext cx="2475738" cy="480218"/>
          </a:xfrm>
        </p:spPr>
        <p:txBody>
          <a:bodyPr anchor="b">
            <a:noAutofit/>
          </a:bodyPr>
          <a:lstStyle>
            <a:lvl1pPr marL="0" indent="0" algn="ctr">
              <a:buNone/>
              <a:defRPr sz="15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056774" y="1612027"/>
            <a:ext cx="2319276" cy="1339412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4929" y="3733638"/>
            <a:ext cx="2475738" cy="1092363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413B2-A079-4CDE-9E7D-BEB20AA9A17D}" type="datetimeFigureOut">
              <a:rPr lang="en-US" smtClean="0"/>
              <a:pPr/>
              <a:t>9/21/2014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B9604-29DE-466E-BC99-EDB871D875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770973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413B2-A079-4CDE-9E7D-BEB20AA9A17D}" type="datetimeFigureOut">
              <a:rPr lang="en-US" smtClean="0"/>
              <a:pPr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B9604-29DE-466E-BC99-EDB871D875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719983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7302" y="508000"/>
            <a:ext cx="1713365" cy="43180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7" y="508000"/>
            <a:ext cx="5937654" cy="4318001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413B2-A079-4CDE-9E7D-BEB20AA9A17D}" type="datetimeFigureOut">
              <a:rPr lang="en-US" smtClean="0"/>
              <a:pPr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B9604-29DE-466E-BC99-EDB871D875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25499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413B2-A079-4CDE-9E7D-BEB20AA9A17D}" type="datetimeFigureOut">
              <a:rPr lang="en-US" smtClean="0"/>
              <a:pPr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B9604-29DE-466E-BC99-EDB871D875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54082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1" y="1467556"/>
            <a:ext cx="7192913" cy="1524011"/>
          </a:xfrm>
        </p:spPr>
        <p:txBody>
          <a:bodyPr anchor="b"/>
          <a:lstStyle>
            <a:lvl1pPr algn="ctr">
              <a:defRPr sz="3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1" y="2991566"/>
            <a:ext cx="7192913" cy="1255878"/>
          </a:xfrm>
        </p:spPr>
        <p:txBody>
          <a:bodyPr anchor="t"/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413B2-A079-4CDE-9E7D-BEB20AA9A17D}" type="datetimeFigureOut">
              <a:rPr lang="en-US" smtClean="0"/>
              <a:pPr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B9604-29DE-466E-BC99-EDB871D875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67468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7" y="1443707"/>
            <a:ext cx="3795373" cy="3382292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2169" y="1443708"/>
            <a:ext cx="3798499" cy="338229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413B2-A079-4CDE-9E7D-BEB20AA9A17D}" type="datetimeFigureOut">
              <a:rPr lang="en-US" smtClean="0"/>
              <a:pPr/>
              <a:t>9/21/2014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B9604-29DE-466E-BC99-EDB871D875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47091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5346" y="1445422"/>
            <a:ext cx="3816804" cy="3457308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33864" y="1445422"/>
            <a:ext cx="3816804" cy="345730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404" y="1529378"/>
            <a:ext cx="3657258" cy="454070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404" y="1983448"/>
            <a:ext cx="3657258" cy="2842553"/>
          </a:xfrm>
        </p:spPr>
        <p:txBody>
          <a:bodyPr anchor="t"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1225" y="1529379"/>
            <a:ext cx="3671498" cy="454069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1225" y="1983448"/>
            <a:ext cx="3671498" cy="2842553"/>
          </a:xfrm>
        </p:spPr>
        <p:txBody>
          <a:bodyPr anchor="t"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413B2-A079-4CDE-9E7D-BEB20AA9A17D}" type="datetimeFigureOut">
              <a:rPr lang="en-US" smtClean="0"/>
              <a:pPr/>
              <a:t>9/21/2014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B9604-29DE-466E-BC99-EDB871D875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5162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413B2-A079-4CDE-9E7D-BEB20AA9A17D}" type="datetimeFigureOut">
              <a:rPr lang="en-US" smtClean="0"/>
              <a:pPr/>
              <a:t>9/21/2014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B9604-29DE-466E-BC99-EDB871D875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16943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413B2-A079-4CDE-9E7D-BEB20AA9A17D}" type="datetimeFigureOut">
              <a:rPr lang="en-US" smtClean="0"/>
              <a:pPr/>
              <a:t>9/21/2014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B9604-29DE-466E-BC99-EDB871D875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20426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508000"/>
            <a:ext cx="2780167" cy="1518265"/>
          </a:xfrm>
        </p:spPr>
        <p:txBody>
          <a:bodyPr anchor="b">
            <a:normAutofit/>
          </a:bodyPr>
          <a:lstStyle>
            <a:lvl1pPr algn="ctr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725" y="508000"/>
            <a:ext cx="4808943" cy="43180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2026265"/>
            <a:ext cx="2780167" cy="2799734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413B2-A079-4CDE-9E7D-BEB20AA9A17D}" type="datetimeFigureOut">
              <a:rPr lang="en-US" smtClean="0"/>
              <a:pPr/>
              <a:t>9/21/2014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B9604-29DE-466E-BC99-EDB871D875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885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70249" y="508000"/>
            <a:ext cx="2688125" cy="43373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508269"/>
            <a:ext cx="4451212" cy="1524448"/>
          </a:xfrm>
        </p:spPr>
        <p:txBody>
          <a:bodyPr anchor="b">
            <a:no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81914" y="636419"/>
            <a:ext cx="2456813" cy="4094018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2032717"/>
            <a:ext cx="4451212" cy="2813445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413B2-A079-4CDE-9E7D-BEB20AA9A17D}" type="datetimeFigureOut">
              <a:rPr lang="en-US" smtClean="0"/>
              <a:pPr/>
              <a:t>9/21/2014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B9604-29DE-466E-BC99-EDB871D875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98378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6" y="508000"/>
            <a:ext cx="7765322" cy="808708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1443708"/>
            <a:ext cx="7765322" cy="3382293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4902730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F4A413B2-A079-4CDE-9E7D-BEB20AA9A17D}" type="datetimeFigureOut">
              <a:rPr lang="en-US" smtClean="0"/>
              <a:pPr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7" y="4902730"/>
            <a:ext cx="5004649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4902730"/>
            <a:ext cx="565159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BF0B9604-29DE-466E-BC99-EDB871D875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95589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ctr" defTabSz="342900" rtl="0" eaLnBrk="1" latinLnBrk="0" hangingPunct="1">
        <a:spcBef>
          <a:spcPct val="0"/>
        </a:spcBef>
        <a:buNone/>
        <a:defRPr sz="3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29500" algn="l" defTabSz="342900" rtl="0" eaLnBrk="1" latinLnBrk="0" hangingPunct="1">
        <a:spcBef>
          <a:spcPct val="20000"/>
        </a:spcBef>
        <a:spcAft>
          <a:spcPts val="450"/>
        </a:spcAft>
        <a:buClr>
          <a:schemeClr val="tx2"/>
        </a:buClr>
        <a:buSzPct val="70000"/>
        <a:buFont typeface="Wingdings 2" charset="2"/>
        <a:buChar char=""/>
        <a:defRPr sz="15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540000" indent="-202500" algn="l" defTabSz="342900" rtl="0" eaLnBrk="1" latinLnBrk="0" hangingPunct="1">
        <a:spcBef>
          <a:spcPct val="20000"/>
        </a:spcBef>
        <a:spcAft>
          <a:spcPts val="450"/>
        </a:spcAft>
        <a:buClr>
          <a:schemeClr val="tx2"/>
        </a:buClr>
        <a:buSzPct val="70000"/>
        <a:buFont typeface="Wingdings 2" charset="2"/>
        <a:buChar char=""/>
        <a:defRPr sz="135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769500" indent="-162000" algn="l" defTabSz="342900" rtl="0" eaLnBrk="1" latinLnBrk="0" hangingPunct="1">
        <a:spcBef>
          <a:spcPct val="20000"/>
        </a:spcBef>
        <a:spcAft>
          <a:spcPts val="450"/>
        </a:spcAft>
        <a:buClr>
          <a:schemeClr val="tx2"/>
        </a:buClr>
        <a:buSzPct val="70000"/>
        <a:buFont typeface="Wingdings 2" charset="2"/>
        <a:buChar char=""/>
        <a:defRPr sz="12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039500" indent="-162000" algn="l" defTabSz="342900" rtl="0" eaLnBrk="1" latinLnBrk="0" hangingPunct="1">
        <a:spcBef>
          <a:spcPct val="20000"/>
        </a:spcBef>
        <a:spcAft>
          <a:spcPts val="450"/>
        </a:spcAft>
        <a:buClr>
          <a:schemeClr val="tx2"/>
        </a:buClr>
        <a:buSzPct val="70000"/>
        <a:buFont typeface="Wingdings 2" charset="2"/>
        <a:buChar char=""/>
        <a:defRPr sz="105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255500" indent="-162000" algn="l" defTabSz="342900" rtl="0" eaLnBrk="1" latinLnBrk="0" hangingPunct="1">
        <a:spcBef>
          <a:spcPct val="20000"/>
        </a:spcBef>
        <a:spcAft>
          <a:spcPts val="450"/>
        </a:spcAft>
        <a:buClr>
          <a:schemeClr val="tx2"/>
        </a:buClr>
        <a:buSzPct val="70000"/>
        <a:buFont typeface="Wingdings 2" charset="2"/>
        <a:buChar char=""/>
        <a:defRPr sz="105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15109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2"/>
        </a:buClr>
        <a:buSzPct val="70000"/>
        <a:buFont typeface="Wingdings 2" charset="2"/>
        <a:buChar char=""/>
        <a:defRPr sz="105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18013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2"/>
        </a:buClr>
        <a:buSzPct val="70000"/>
        <a:buFont typeface="Wingdings 2" charset="2"/>
        <a:buChar char=""/>
        <a:defRPr sz="105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0917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2"/>
        </a:buClr>
        <a:buSzPct val="70000"/>
        <a:buFont typeface="Wingdings 2" charset="2"/>
        <a:buChar char=""/>
        <a:defRPr sz="105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23296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2"/>
        </a:buClr>
        <a:buSzPct val="70000"/>
        <a:buFont typeface="Wingdings 2" charset="2"/>
        <a:buChar char=""/>
        <a:defRPr sz="105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378697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46" y="699247"/>
            <a:ext cx="7765322" cy="4324574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500" b="1" dirty="0" smtClean="0"/>
          </a:p>
          <a:p>
            <a:pPr marL="0" indent="0">
              <a:buNone/>
            </a:pPr>
            <a:r>
              <a:rPr lang="en-US" sz="2500" b="1" dirty="0" smtClean="0"/>
              <a:t>“I </a:t>
            </a:r>
            <a:r>
              <a:rPr lang="en-US" sz="2500" b="1" dirty="0"/>
              <a:t>will visit you and fulfill My good word to you, to </a:t>
            </a:r>
            <a:r>
              <a:rPr lang="en-US" sz="2500" b="1" dirty="0">
                <a:solidFill>
                  <a:srgbClr val="FFFF00"/>
                </a:solidFill>
              </a:rPr>
              <a:t>bring you back </a:t>
            </a:r>
            <a:r>
              <a:rPr lang="en-US" sz="2500" b="1" dirty="0"/>
              <a:t>to this </a:t>
            </a:r>
            <a:r>
              <a:rPr lang="en-US" sz="2500" b="1" dirty="0" smtClean="0"/>
              <a:t>place …</a:t>
            </a:r>
            <a:r>
              <a:rPr lang="en-US" sz="2500" b="1" baseline="30000" dirty="0"/>
              <a:t> </a:t>
            </a:r>
            <a:r>
              <a:rPr lang="en-US" sz="2500" b="1" dirty="0" smtClean="0"/>
              <a:t>from </a:t>
            </a:r>
            <a:r>
              <a:rPr lang="en-US" sz="2500" b="1" dirty="0"/>
              <a:t>where I sent you into exile</a:t>
            </a:r>
            <a:r>
              <a:rPr lang="en-US" sz="2500" b="1" dirty="0" smtClean="0"/>
              <a:t>.’ 	(Jeremiah 29:10, 14)</a:t>
            </a:r>
          </a:p>
          <a:p>
            <a:pPr marL="0" indent="0">
              <a:buNone/>
            </a:pPr>
            <a:endParaRPr lang="en-US" sz="25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37076737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46" y="699247"/>
            <a:ext cx="7765322" cy="4324574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500" b="1" dirty="0" smtClean="0"/>
          </a:p>
          <a:p>
            <a:pPr marL="0" indent="0">
              <a:buNone/>
            </a:pPr>
            <a:r>
              <a:rPr lang="en-US" sz="2500" b="1" dirty="0" smtClean="0"/>
              <a:t>“I </a:t>
            </a:r>
            <a:r>
              <a:rPr lang="en-US" sz="2500" b="1" dirty="0"/>
              <a:t>will visit you and fulfill My good word to you, to </a:t>
            </a:r>
            <a:r>
              <a:rPr lang="en-US" sz="2500" b="1" dirty="0">
                <a:solidFill>
                  <a:srgbClr val="FFFF00"/>
                </a:solidFill>
              </a:rPr>
              <a:t>bring you back </a:t>
            </a:r>
            <a:r>
              <a:rPr lang="en-US" sz="2500" b="1" dirty="0"/>
              <a:t>to this </a:t>
            </a:r>
            <a:r>
              <a:rPr lang="en-US" sz="2500" b="1" dirty="0" smtClean="0"/>
              <a:t>place …</a:t>
            </a:r>
            <a:r>
              <a:rPr lang="en-US" sz="2500" b="1" baseline="30000" dirty="0"/>
              <a:t> </a:t>
            </a:r>
            <a:r>
              <a:rPr lang="en-US" sz="2500" b="1" dirty="0" smtClean="0"/>
              <a:t>from </a:t>
            </a:r>
            <a:r>
              <a:rPr lang="en-US" sz="2500" b="1" dirty="0"/>
              <a:t>where I sent you into exile</a:t>
            </a:r>
            <a:r>
              <a:rPr lang="en-US" sz="2500" b="1" dirty="0" smtClean="0"/>
              <a:t>.’ 	(Jeremiah 29:10, 14)</a:t>
            </a:r>
          </a:p>
          <a:p>
            <a:pPr marL="0" indent="0">
              <a:buNone/>
            </a:pPr>
            <a:endParaRPr lang="en-US" sz="2500" b="1" dirty="0" smtClean="0"/>
          </a:p>
          <a:p>
            <a:pPr marL="0" indent="0">
              <a:buNone/>
            </a:pPr>
            <a:r>
              <a:rPr lang="en-US" sz="2500" b="1" dirty="0" smtClean="0"/>
              <a:t>“The </a:t>
            </a:r>
            <a:r>
              <a:rPr lang="en-US" sz="2500" b="1" dirty="0"/>
              <a:t>people who survived the </a:t>
            </a:r>
            <a:r>
              <a:rPr lang="en-US" sz="2500" b="1" dirty="0" smtClean="0"/>
              <a:t>sword found </a:t>
            </a:r>
            <a:r>
              <a:rPr lang="en-US" sz="2500" b="1" dirty="0">
                <a:solidFill>
                  <a:srgbClr val="FFFF00"/>
                </a:solidFill>
              </a:rPr>
              <a:t>grace in the </a:t>
            </a:r>
            <a:r>
              <a:rPr lang="en-US" sz="2500" b="1" dirty="0" smtClean="0">
                <a:solidFill>
                  <a:srgbClr val="FFFF00"/>
                </a:solidFill>
              </a:rPr>
              <a:t>wilderness </a:t>
            </a:r>
            <a:r>
              <a:rPr lang="en-US" sz="2500" b="1" dirty="0" smtClean="0"/>
              <a:t>” 	(Jeremiah 31:2-4)</a:t>
            </a:r>
          </a:p>
          <a:p>
            <a:endParaRPr lang="en-US" sz="25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40116883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46" y="699247"/>
            <a:ext cx="7765322" cy="4324574"/>
          </a:xfrm>
        </p:spPr>
        <p:txBody>
          <a:bodyPr>
            <a:noAutofit/>
          </a:bodyPr>
          <a:lstStyle/>
          <a:p>
            <a:endParaRPr lang="en-US" sz="2500" b="1" dirty="0" smtClean="0"/>
          </a:p>
          <a:p>
            <a:endParaRPr lang="en-US" sz="2500" b="1" dirty="0" smtClean="0"/>
          </a:p>
          <a:p>
            <a:pPr marL="0" indent="0" algn="ctr">
              <a:buNone/>
            </a:pPr>
            <a:r>
              <a:rPr lang="en-US" sz="3800" b="1" dirty="0" smtClean="0"/>
              <a:t>Exile was not a negation of the faithfulness of God or his people.</a:t>
            </a:r>
            <a:endParaRPr lang="en-US" sz="3800" b="1" dirty="0"/>
          </a:p>
        </p:txBody>
      </p:sp>
    </p:spTree>
    <p:extLst>
      <p:ext uri="{BB962C8B-B14F-4D97-AF65-F5344CB8AC3E}">
        <p14:creationId xmlns:p14="http://schemas.microsoft.com/office/powerpoint/2010/main" xmlns="" val="42272626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8226" y="1088706"/>
            <a:ext cx="7765322" cy="3382293"/>
          </a:xfrm>
        </p:spPr>
        <p:txBody>
          <a:bodyPr>
            <a:normAutofit/>
          </a:bodyPr>
          <a:lstStyle/>
          <a:p>
            <a:pPr marL="27675" indent="0">
              <a:buNone/>
            </a:pPr>
            <a:r>
              <a:rPr lang="en-US" sz="2500" b="1" dirty="0">
                <a:effectLst/>
              </a:rPr>
              <a:t>Therefore Jesus also, that He might sanctify the people through His own blood, suffered </a:t>
            </a:r>
            <a:r>
              <a:rPr lang="en-US" sz="2500" b="1" dirty="0">
                <a:solidFill>
                  <a:srgbClr val="FFFF00"/>
                </a:solidFill>
                <a:effectLst/>
              </a:rPr>
              <a:t>outside</a:t>
            </a:r>
            <a:r>
              <a:rPr lang="en-US" sz="2500" b="1" dirty="0">
                <a:effectLst/>
              </a:rPr>
              <a:t> the gate. </a:t>
            </a:r>
            <a:r>
              <a:rPr lang="en-US" sz="2500" b="1" dirty="0" smtClean="0">
                <a:effectLst/>
              </a:rPr>
              <a:t>	(Hebrews 13:12)</a:t>
            </a:r>
          </a:p>
          <a:p>
            <a:pPr marL="27675" indent="0">
              <a:buNone/>
            </a:pPr>
            <a:endParaRPr lang="en-US" sz="25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784555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8226" y="1088706"/>
            <a:ext cx="7765322" cy="3382293"/>
          </a:xfrm>
        </p:spPr>
        <p:txBody>
          <a:bodyPr>
            <a:normAutofit/>
          </a:bodyPr>
          <a:lstStyle/>
          <a:p>
            <a:pPr marL="27675" indent="0">
              <a:buNone/>
            </a:pPr>
            <a:r>
              <a:rPr lang="en-US" sz="2500" b="1" dirty="0">
                <a:effectLst/>
              </a:rPr>
              <a:t>Therefore Jesus also, that He might sanctify the people through His own blood, suffered </a:t>
            </a:r>
            <a:r>
              <a:rPr lang="en-US" sz="2500" b="1" dirty="0">
                <a:solidFill>
                  <a:srgbClr val="FFFF00"/>
                </a:solidFill>
                <a:effectLst/>
              </a:rPr>
              <a:t>outside</a:t>
            </a:r>
            <a:r>
              <a:rPr lang="en-US" sz="2500" b="1" dirty="0">
                <a:effectLst/>
              </a:rPr>
              <a:t> the gate. </a:t>
            </a:r>
            <a:r>
              <a:rPr lang="en-US" sz="2500" b="1" dirty="0" smtClean="0">
                <a:effectLst/>
              </a:rPr>
              <a:t>	(Hebrews 13:12)</a:t>
            </a:r>
          </a:p>
          <a:p>
            <a:pPr marL="27675" indent="0">
              <a:buNone/>
            </a:pPr>
            <a:endParaRPr lang="en-US" sz="2500" b="1" dirty="0">
              <a:effectLst/>
            </a:endParaRPr>
          </a:p>
          <a:p>
            <a:pPr marL="27675" indent="0">
              <a:buNone/>
            </a:pPr>
            <a:r>
              <a:rPr lang="en-US" sz="2500" b="1" dirty="0">
                <a:effectLst/>
              </a:rPr>
              <a:t>For you have been called for this purpose, since Christ also suffered for you, leaving you an example for you to </a:t>
            </a:r>
            <a:r>
              <a:rPr lang="en-US" sz="2500" b="1" dirty="0">
                <a:solidFill>
                  <a:srgbClr val="FFFF00"/>
                </a:solidFill>
                <a:effectLst/>
              </a:rPr>
              <a:t>follow in His </a:t>
            </a:r>
            <a:r>
              <a:rPr lang="en-US" sz="2500" b="1" dirty="0" smtClean="0">
                <a:solidFill>
                  <a:srgbClr val="FFFF00"/>
                </a:solidFill>
                <a:effectLst/>
              </a:rPr>
              <a:t>steps</a:t>
            </a:r>
            <a:r>
              <a:rPr lang="en-US" sz="2500" b="1" dirty="0" smtClean="0">
                <a:effectLst/>
              </a:rPr>
              <a:t>		(1 Peter 2:21)</a:t>
            </a:r>
            <a:endParaRPr lang="en-US" sz="2500" b="1" dirty="0"/>
          </a:p>
        </p:txBody>
      </p:sp>
    </p:spTree>
    <p:extLst>
      <p:ext uri="{BB962C8B-B14F-4D97-AF65-F5344CB8AC3E}">
        <p14:creationId xmlns:p14="http://schemas.microsoft.com/office/powerpoint/2010/main" xmlns="" val="35325506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46" y="1099463"/>
            <a:ext cx="7765322" cy="3382293"/>
          </a:xfrm>
        </p:spPr>
        <p:txBody>
          <a:bodyPr>
            <a:normAutofit/>
          </a:bodyPr>
          <a:lstStyle/>
          <a:p>
            <a:pPr marL="27675" indent="0">
              <a:buNone/>
            </a:pPr>
            <a:endParaRPr lang="en-US" sz="3500" b="1" dirty="0" smtClean="0"/>
          </a:p>
          <a:p>
            <a:pPr marL="27675" indent="0" algn="ctr">
              <a:buNone/>
            </a:pPr>
            <a:r>
              <a:rPr lang="en-US" sz="3800" b="1" dirty="0" smtClean="0"/>
              <a:t>Jesus experienced the ultimate exile to deliver us from the evils of exile.</a:t>
            </a:r>
            <a:endParaRPr lang="en-US" sz="3800" b="1" dirty="0"/>
          </a:p>
        </p:txBody>
      </p:sp>
    </p:spTree>
    <p:extLst>
      <p:ext uri="{BB962C8B-B14F-4D97-AF65-F5344CB8AC3E}">
        <p14:creationId xmlns:p14="http://schemas.microsoft.com/office/powerpoint/2010/main" xmlns="" val="6297552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What Christian Exile </a:t>
            </a:r>
            <a:r>
              <a:rPr lang="en-US" sz="4000" b="1" dirty="0" smtClean="0"/>
              <a:t>Means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852" y="1443708"/>
            <a:ext cx="8347934" cy="3382293"/>
          </a:xfrm>
        </p:spPr>
        <p:txBody>
          <a:bodyPr/>
          <a:lstStyle/>
          <a:p>
            <a:pPr marL="484875" indent="-457200">
              <a:buFont typeface="+mj-lt"/>
              <a:buAutoNum type="arabicParenR"/>
            </a:pPr>
            <a:r>
              <a:rPr lang="en-US" sz="2500" b="1" dirty="0" smtClean="0"/>
              <a:t>Everyone </a:t>
            </a:r>
            <a:r>
              <a:rPr lang="en-US" sz="2500" b="1" dirty="0"/>
              <a:t>is in </a:t>
            </a:r>
            <a:r>
              <a:rPr lang="en-US" sz="2500" b="1" dirty="0" smtClean="0"/>
              <a:t>exile—one leads to life, one to death.</a:t>
            </a:r>
            <a:endParaRPr lang="en-US" sz="2500" b="1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314467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What Christian Exile </a:t>
            </a:r>
            <a:r>
              <a:rPr lang="en-US" sz="4000" b="1" dirty="0" smtClean="0"/>
              <a:t>Means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852" y="1443708"/>
            <a:ext cx="8347934" cy="3382293"/>
          </a:xfrm>
        </p:spPr>
        <p:txBody>
          <a:bodyPr/>
          <a:lstStyle/>
          <a:p>
            <a:pPr marL="484875" indent="-457200">
              <a:buFont typeface="+mj-lt"/>
              <a:buAutoNum type="arabicParenR"/>
            </a:pPr>
            <a:r>
              <a:rPr lang="en-US" sz="2500" b="1" dirty="0" smtClean="0"/>
              <a:t>Everyone </a:t>
            </a:r>
            <a:r>
              <a:rPr lang="en-US" sz="2500" b="1" dirty="0"/>
              <a:t>is in </a:t>
            </a:r>
            <a:r>
              <a:rPr lang="en-US" sz="2500" b="1" dirty="0" smtClean="0"/>
              <a:t>exile—one leads to life, one to death.</a:t>
            </a:r>
            <a:endParaRPr lang="en-US" sz="2500" b="1" dirty="0"/>
          </a:p>
          <a:p>
            <a:pPr marL="484875" indent="-457200">
              <a:buFont typeface="+mj-lt"/>
              <a:buAutoNum type="arabicParenR"/>
            </a:pPr>
            <a:r>
              <a:rPr lang="en-US" sz="2500" b="1" dirty="0"/>
              <a:t>Exile </a:t>
            </a:r>
            <a:r>
              <a:rPr lang="en-US" sz="2500" b="1" dirty="0" smtClean="0"/>
              <a:t>creates </a:t>
            </a:r>
            <a:r>
              <a:rPr lang="en-US" sz="2500" b="1" dirty="0"/>
              <a:t>tension, conflict </a:t>
            </a:r>
            <a:r>
              <a:rPr lang="en-US" sz="2500" b="1" dirty="0" smtClean="0"/>
              <a:t>and suffering with the world. </a:t>
            </a:r>
            <a:r>
              <a:rPr lang="en-US" sz="2500" b="1" dirty="0"/>
              <a:t>(1:6-7, 2:11-12, 2:21-25, 3:13-17, 3:18-22, 4:1-6, 4:12-19)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933358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What Christian Exile </a:t>
            </a:r>
            <a:r>
              <a:rPr lang="en-US" sz="4000" b="1" dirty="0" smtClean="0"/>
              <a:t>Means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852" y="1443708"/>
            <a:ext cx="8347934" cy="3382293"/>
          </a:xfrm>
        </p:spPr>
        <p:txBody>
          <a:bodyPr/>
          <a:lstStyle/>
          <a:p>
            <a:pPr marL="484875" indent="-457200">
              <a:buFont typeface="+mj-lt"/>
              <a:buAutoNum type="arabicParenR"/>
            </a:pPr>
            <a:r>
              <a:rPr lang="en-US" sz="2500" b="1" dirty="0" smtClean="0"/>
              <a:t>Everyone </a:t>
            </a:r>
            <a:r>
              <a:rPr lang="en-US" sz="2500" b="1" dirty="0"/>
              <a:t>is in </a:t>
            </a:r>
            <a:r>
              <a:rPr lang="en-US" sz="2500" b="1" dirty="0" smtClean="0"/>
              <a:t>exile—one leads to life, one to death.</a:t>
            </a:r>
            <a:endParaRPr lang="en-US" sz="2500" b="1" dirty="0"/>
          </a:p>
          <a:p>
            <a:pPr marL="484875" indent="-457200">
              <a:buFont typeface="+mj-lt"/>
              <a:buAutoNum type="arabicParenR"/>
            </a:pPr>
            <a:r>
              <a:rPr lang="en-US" sz="2500" b="1" dirty="0"/>
              <a:t>Exile </a:t>
            </a:r>
            <a:r>
              <a:rPr lang="en-US" sz="2500" b="1" dirty="0" smtClean="0"/>
              <a:t>creates </a:t>
            </a:r>
            <a:r>
              <a:rPr lang="en-US" sz="2500" b="1" dirty="0"/>
              <a:t>tension, conflict </a:t>
            </a:r>
            <a:r>
              <a:rPr lang="en-US" sz="2500" b="1" dirty="0" smtClean="0"/>
              <a:t>and suffering with the world. </a:t>
            </a:r>
            <a:r>
              <a:rPr lang="en-US" sz="2500" b="1" dirty="0"/>
              <a:t>(1:6-7, 2:11-12, 2:21-25, 3:13-17, 3:18-22, 4:1-6, 4:12-19)</a:t>
            </a:r>
          </a:p>
          <a:p>
            <a:pPr marL="484875" indent="-457200">
              <a:buFont typeface="+mj-lt"/>
              <a:buAutoNum type="arabicParenR"/>
            </a:pPr>
            <a:r>
              <a:rPr lang="en-US" sz="2500" b="1" dirty="0"/>
              <a:t>Home and the things of home are the precious possessions of exile</a:t>
            </a:r>
            <a:r>
              <a:rPr lang="en-US" sz="2500" b="1" dirty="0" smtClean="0"/>
              <a:t>. (</a:t>
            </a:r>
            <a:r>
              <a:rPr lang="en-US" sz="2500" b="1" dirty="0"/>
              <a:t>1:7, 1:19, 2:4, 2:6, 2:7, 3:4</a:t>
            </a:r>
            <a:r>
              <a:rPr lang="en-US" sz="2500" b="1" dirty="0" smtClean="0"/>
              <a:t>)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226244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What Christian Exile </a:t>
            </a:r>
            <a:r>
              <a:rPr lang="en-US" sz="4000" b="1" dirty="0" smtClean="0"/>
              <a:t>Means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852" y="1443708"/>
            <a:ext cx="8347934" cy="3382293"/>
          </a:xfrm>
        </p:spPr>
        <p:txBody>
          <a:bodyPr/>
          <a:lstStyle/>
          <a:p>
            <a:pPr marL="484875" indent="-457200">
              <a:buFont typeface="+mj-lt"/>
              <a:buAutoNum type="arabicParenR"/>
            </a:pPr>
            <a:r>
              <a:rPr lang="en-US" sz="2500" b="1" dirty="0" smtClean="0"/>
              <a:t>Everyone </a:t>
            </a:r>
            <a:r>
              <a:rPr lang="en-US" sz="2500" b="1" dirty="0"/>
              <a:t>is in </a:t>
            </a:r>
            <a:r>
              <a:rPr lang="en-US" sz="2500" b="1" dirty="0" smtClean="0"/>
              <a:t>exile—one leads to life, one to death.</a:t>
            </a:r>
            <a:endParaRPr lang="en-US" sz="2500" b="1" dirty="0"/>
          </a:p>
          <a:p>
            <a:pPr marL="484875" indent="-457200">
              <a:buFont typeface="+mj-lt"/>
              <a:buAutoNum type="arabicParenR"/>
            </a:pPr>
            <a:r>
              <a:rPr lang="en-US" sz="2500" b="1" dirty="0"/>
              <a:t>Exile </a:t>
            </a:r>
            <a:r>
              <a:rPr lang="en-US" sz="2500" b="1" dirty="0" smtClean="0"/>
              <a:t>creates </a:t>
            </a:r>
            <a:r>
              <a:rPr lang="en-US" sz="2500" b="1" dirty="0"/>
              <a:t>tension, conflict </a:t>
            </a:r>
            <a:r>
              <a:rPr lang="en-US" sz="2500" b="1" dirty="0" smtClean="0"/>
              <a:t>and suffering with the world. </a:t>
            </a:r>
            <a:r>
              <a:rPr lang="en-US" sz="2500" b="1" dirty="0"/>
              <a:t>(1:6-7, 2:11-12, 2:21-25, 3:13-17, 3:18-22, 4:1-6, 4:12-19)</a:t>
            </a:r>
          </a:p>
          <a:p>
            <a:pPr marL="484875" indent="-457200">
              <a:buFont typeface="+mj-lt"/>
              <a:buAutoNum type="arabicParenR"/>
            </a:pPr>
            <a:r>
              <a:rPr lang="en-US" sz="2500" b="1" dirty="0"/>
              <a:t>Home and the things of home are the precious possessions of exile</a:t>
            </a:r>
            <a:r>
              <a:rPr lang="en-US" sz="2500" b="1" dirty="0" smtClean="0"/>
              <a:t>. (</a:t>
            </a:r>
            <a:r>
              <a:rPr lang="en-US" sz="2500" b="1" dirty="0"/>
              <a:t>1:7, 1:19, 2:4, 2:6, 2:7, 3:4</a:t>
            </a:r>
            <a:r>
              <a:rPr lang="en-US" sz="2500" b="1" dirty="0" smtClean="0"/>
              <a:t>)</a:t>
            </a:r>
          </a:p>
          <a:p>
            <a:pPr marL="484875" indent="-457200">
              <a:buFont typeface="+mj-lt"/>
              <a:buAutoNum type="arabicParenR"/>
            </a:pPr>
            <a:r>
              <a:rPr lang="en-US" sz="2500" b="1" dirty="0" smtClean="0"/>
              <a:t>The suffering of exile leads to the glory of home.</a:t>
            </a:r>
            <a:endParaRPr lang="en-US" sz="2500" b="1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637773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Exiles of God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198305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500" b="1" dirty="0"/>
              <a:t>therefore the </a:t>
            </a:r>
            <a:r>
              <a:rPr lang="en-US" sz="2500" b="1" cap="small" dirty="0"/>
              <a:t>Lord</a:t>
            </a:r>
            <a:r>
              <a:rPr lang="en-US" sz="2500" b="1" dirty="0"/>
              <a:t> God </a:t>
            </a:r>
            <a:r>
              <a:rPr lang="en-US" sz="2500" b="1" dirty="0">
                <a:solidFill>
                  <a:srgbClr val="FFFF00"/>
                </a:solidFill>
              </a:rPr>
              <a:t>sent him out </a:t>
            </a:r>
            <a:r>
              <a:rPr lang="en-US" sz="2500" b="1" dirty="0"/>
              <a:t>from the garden of Eden, to cultivate the ground from which he was taken. </a:t>
            </a:r>
            <a:r>
              <a:rPr lang="en-US" sz="2500" b="1" baseline="30000" dirty="0"/>
              <a:t>24 </a:t>
            </a:r>
            <a:r>
              <a:rPr lang="en-US" sz="2500" b="1" dirty="0"/>
              <a:t>So He </a:t>
            </a:r>
            <a:r>
              <a:rPr lang="en-US" sz="2500" b="1" dirty="0">
                <a:solidFill>
                  <a:srgbClr val="FFFF00"/>
                </a:solidFill>
              </a:rPr>
              <a:t>drove the man out</a:t>
            </a:r>
            <a:r>
              <a:rPr lang="en-US" sz="2500" b="1" dirty="0"/>
              <a:t>; and at the east of the garden of Eden 	(Genesis 3:23-24)</a:t>
            </a:r>
          </a:p>
          <a:p>
            <a:endParaRPr lang="en-US" sz="1875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439052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1875" b="1" dirty="0" smtClean="0"/>
          </a:p>
          <a:p>
            <a:endParaRPr lang="en-US" sz="1875" b="1" dirty="0"/>
          </a:p>
          <a:p>
            <a:pPr marL="0" lvl="1" indent="0" algn="ctr">
              <a:spcBef>
                <a:spcPts val="750"/>
              </a:spcBef>
              <a:buNone/>
            </a:pPr>
            <a:r>
              <a:rPr lang="en-US" sz="3500" b="1" dirty="0"/>
              <a:t>E</a:t>
            </a:r>
            <a:r>
              <a:rPr lang="en-US" sz="3500" b="1" dirty="0" smtClean="0"/>
              <a:t>xile began with </a:t>
            </a:r>
            <a:r>
              <a:rPr lang="en-US" sz="3500" b="1" dirty="0"/>
              <a:t>the problem(s) of sin.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918713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46" y="1443708"/>
            <a:ext cx="7765322" cy="36984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500" b="1" dirty="0" smtClean="0"/>
              <a:t>Now</a:t>
            </a:r>
            <a:r>
              <a:rPr lang="en-US" sz="2500" b="1" dirty="0"/>
              <a:t> the </a:t>
            </a:r>
            <a:r>
              <a:rPr lang="en-US" sz="2500" b="1" cap="small" dirty="0"/>
              <a:t>Lord</a:t>
            </a:r>
            <a:r>
              <a:rPr lang="en-US" sz="2500" b="1" dirty="0"/>
              <a:t> said to Abram</a:t>
            </a:r>
            <a:r>
              <a:rPr lang="en-US" sz="2500" b="1" dirty="0" smtClean="0"/>
              <a:t>, “Go </a:t>
            </a:r>
            <a:r>
              <a:rPr lang="en-US" sz="2500" b="1" dirty="0"/>
              <a:t>forth </a:t>
            </a:r>
            <a:r>
              <a:rPr lang="en-US" sz="2500" b="1" dirty="0">
                <a:solidFill>
                  <a:srgbClr val="FFFF00"/>
                </a:solidFill>
              </a:rPr>
              <a:t>from your </a:t>
            </a:r>
            <a:r>
              <a:rPr lang="en-US" sz="2500" b="1" dirty="0" smtClean="0">
                <a:solidFill>
                  <a:srgbClr val="FFFF00"/>
                </a:solidFill>
              </a:rPr>
              <a:t>country</a:t>
            </a:r>
            <a:r>
              <a:rPr lang="en-US" sz="2500" b="1" dirty="0" smtClean="0"/>
              <a:t>, And </a:t>
            </a:r>
            <a:r>
              <a:rPr lang="en-US" sz="2500" b="1" dirty="0">
                <a:solidFill>
                  <a:srgbClr val="FFFF00"/>
                </a:solidFill>
              </a:rPr>
              <a:t>from your </a:t>
            </a:r>
            <a:r>
              <a:rPr lang="en-US" sz="2500" b="1" dirty="0" smtClean="0">
                <a:solidFill>
                  <a:srgbClr val="FFFF00"/>
                </a:solidFill>
              </a:rPr>
              <a:t>relatives </a:t>
            </a:r>
            <a:r>
              <a:rPr lang="en-US" sz="2500" b="1" dirty="0" smtClean="0"/>
              <a:t>And </a:t>
            </a:r>
            <a:r>
              <a:rPr lang="en-US" sz="2500" b="1" dirty="0">
                <a:solidFill>
                  <a:srgbClr val="FFFF00"/>
                </a:solidFill>
              </a:rPr>
              <a:t>from your father’s </a:t>
            </a:r>
            <a:r>
              <a:rPr lang="en-US" sz="2500" b="1" dirty="0" smtClean="0">
                <a:solidFill>
                  <a:srgbClr val="FFFF00"/>
                </a:solidFill>
              </a:rPr>
              <a:t>house</a:t>
            </a:r>
            <a:r>
              <a:rPr lang="en-US" sz="2500" b="1" dirty="0" smtClean="0"/>
              <a:t>” 	(Genesis 12:1-2)</a:t>
            </a:r>
          </a:p>
          <a:p>
            <a:pPr marL="0" indent="0">
              <a:buNone/>
            </a:pPr>
            <a:endParaRPr lang="en-US" sz="2500" b="1" dirty="0" smtClean="0"/>
          </a:p>
          <a:p>
            <a:pPr marL="0" indent="0">
              <a:buNone/>
            </a:pP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463005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46" y="1443708"/>
            <a:ext cx="7765322" cy="36984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500" b="1" dirty="0" smtClean="0"/>
              <a:t>Now</a:t>
            </a:r>
            <a:r>
              <a:rPr lang="en-US" sz="2500" b="1" dirty="0"/>
              <a:t> the </a:t>
            </a:r>
            <a:r>
              <a:rPr lang="en-US" sz="2500" b="1" cap="small" dirty="0"/>
              <a:t>Lord</a:t>
            </a:r>
            <a:r>
              <a:rPr lang="en-US" sz="2500" b="1" dirty="0"/>
              <a:t> said to Abram</a:t>
            </a:r>
            <a:r>
              <a:rPr lang="en-US" sz="2500" b="1" dirty="0" smtClean="0"/>
              <a:t>, “Go </a:t>
            </a:r>
            <a:r>
              <a:rPr lang="en-US" sz="2500" b="1" dirty="0"/>
              <a:t>forth </a:t>
            </a:r>
            <a:r>
              <a:rPr lang="en-US" sz="2500" b="1" dirty="0">
                <a:solidFill>
                  <a:srgbClr val="FFFF00"/>
                </a:solidFill>
              </a:rPr>
              <a:t>from your </a:t>
            </a:r>
            <a:r>
              <a:rPr lang="en-US" sz="2500" b="1" dirty="0" smtClean="0">
                <a:solidFill>
                  <a:srgbClr val="FFFF00"/>
                </a:solidFill>
              </a:rPr>
              <a:t>country</a:t>
            </a:r>
            <a:r>
              <a:rPr lang="en-US" sz="2500" b="1" dirty="0" smtClean="0"/>
              <a:t>, And </a:t>
            </a:r>
            <a:r>
              <a:rPr lang="en-US" sz="2500" b="1" dirty="0">
                <a:solidFill>
                  <a:srgbClr val="FFFF00"/>
                </a:solidFill>
              </a:rPr>
              <a:t>from your </a:t>
            </a:r>
            <a:r>
              <a:rPr lang="en-US" sz="2500" b="1" dirty="0" smtClean="0">
                <a:solidFill>
                  <a:srgbClr val="FFFF00"/>
                </a:solidFill>
              </a:rPr>
              <a:t>relatives </a:t>
            </a:r>
            <a:r>
              <a:rPr lang="en-US" sz="2500" b="1" dirty="0" smtClean="0"/>
              <a:t>And </a:t>
            </a:r>
            <a:r>
              <a:rPr lang="en-US" sz="2500" b="1" dirty="0">
                <a:solidFill>
                  <a:srgbClr val="FFFF00"/>
                </a:solidFill>
              </a:rPr>
              <a:t>from your father’s </a:t>
            </a:r>
            <a:r>
              <a:rPr lang="en-US" sz="2500" b="1" dirty="0" smtClean="0">
                <a:solidFill>
                  <a:srgbClr val="FFFF00"/>
                </a:solidFill>
              </a:rPr>
              <a:t>house</a:t>
            </a:r>
            <a:r>
              <a:rPr lang="en-US" sz="2500" b="1" dirty="0" smtClean="0"/>
              <a:t>” 	(Genesis 12:1-2)</a:t>
            </a:r>
          </a:p>
          <a:p>
            <a:pPr marL="0" indent="0">
              <a:buNone/>
            </a:pPr>
            <a:endParaRPr lang="en-US" sz="2500" b="1" dirty="0" smtClean="0"/>
          </a:p>
          <a:p>
            <a:pPr marL="0" indent="0">
              <a:buNone/>
            </a:pPr>
            <a:r>
              <a:rPr lang="en-US" sz="2500" b="1" dirty="0" smtClean="0"/>
              <a:t>Then </a:t>
            </a:r>
            <a:r>
              <a:rPr lang="en-US" sz="2500" b="1" dirty="0">
                <a:solidFill>
                  <a:srgbClr val="FFFF00"/>
                </a:solidFill>
              </a:rPr>
              <a:t>he believed in the </a:t>
            </a:r>
            <a:r>
              <a:rPr lang="en-US" sz="2500" b="1" cap="small" dirty="0">
                <a:solidFill>
                  <a:srgbClr val="FFFF00"/>
                </a:solidFill>
              </a:rPr>
              <a:t>Lord</a:t>
            </a:r>
            <a:r>
              <a:rPr lang="en-US" sz="2500" b="1" dirty="0"/>
              <a:t>; and He reckoned it to him </a:t>
            </a:r>
            <a:r>
              <a:rPr lang="en-US" sz="2500" b="1" dirty="0" smtClean="0"/>
              <a:t>as righteousness. (Genesis 15:6)</a:t>
            </a:r>
            <a:endParaRPr lang="en-US" sz="2500" b="1" dirty="0"/>
          </a:p>
          <a:p>
            <a:pPr marL="0" indent="0">
              <a:buNone/>
            </a:pP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897048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46" y="1142494"/>
            <a:ext cx="7765322" cy="369844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lvl="1" indent="0" algn="ctr">
              <a:spcBef>
                <a:spcPts val="750"/>
              </a:spcBef>
              <a:buNone/>
            </a:pPr>
            <a:r>
              <a:rPr lang="en-US" sz="3500" b="1" dirty="0" smtClean="0"/>
              <a:t>Every person has always had to </a:t>
            </a:r>
            <a:r>
              <a:rPr lang="en-US" sz="3500" b="1" dirty="0"/>
              <a:t>choose to be in </a:t>
            </a:r>
            <a:r>
              <a:rPr lang="en-US" sz="3500" b="1" dirty="0" smtClean="0"/>
              <a:t>exile—from the </a:t>
            </a:r>
            <a:r>
              <a:rPr lang="en-US" sz="3500" b="1" dirty="0"/>
              <a:t>world or </a:t>
            </a:r>
            <a:r>
              <a:rPr lang="en-US" sz="3500" b="1" dirty="0" smtClean="0"/>
              <a:t>God</a:t>
            </a:r>
            <a:r>
              <a:rPr lang="en-US" sz="3500" b="1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193472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“You </a:t>
            </a:r>
            <a:r>
              <a:rPr lang="en-US" sz="2800" b="1" dirty="0"/>
              <a:t>yourselves have seen what I </a:t>
            </a:r>
            <a:r>
              <a:rPr lang="en-US" sz="2800" b="1" dirty="0" smtClean="0"/>
              <a:t>did … </a:t>
            </a:r>
            <a:r>
              <a:rPr lang="en-US" sz="2800" b="1" dirty="0"/>
              <a:t>and </a:t>
            </a:r>
            <a:r>
              <a:rPr lang="en-US" sz="2800" b="1" dirty="0">
                <a:solidFill>
                  <a:srgbClr val="FFFF00"/>
                </a:solidFill>
              </a:rPr>
              <a:t>brought you to Myself</a:t>
            </a:r>
            <a:r>
              <a:rPr lang="en-US" sz="2800" b="1" dirty="0"/>
              <a:t>. </a:t>
            </a:r>
            <a:r>
              <a:rPr lang="en-US" sz="2800" b="1" dirty="0" smtClean="0"/>
              <a:t>… </a:t>
            </a:r>
            <a:r>
              <a:rPr lang="en-US" sz="2800" b="1" dirty="0"/>
              <a:t>then you shall be </a:t>
            </a:r>
            <a:r>
              <a:rPr lang="en-US" sz="2800" b="1" dirty="0">
                <a:solidFill>
                  <a:srgbClr val="FFFF00"/>
                </a:solidFill>
              </a:rPr>
              <a:t>My </a:t>
            </a:r>
            <a:r>
              <a:rPr lang="en-US" sz="2800" b="1" dirty="0" smtClean="0">
                <a:solidFill>
                  <a:srgbClr val="FFFF00"/>
                </a:solidFill>
              </a:rPr>
              <a:t>own </a:t>
            </a:r>
            <a:r>
              <a:rPr lang="en-US" sz="2800" b="1" dirty="0">
                <a:solidFill>
                  <a:srgbClr val="FFFF00"/>
                </a:solidFill>
              </a:rPr>
              <a:t>possession </a:t>
            </a:r>
            <a:r>
              <a:rPr lang="en-US" sz="2800" b="1" dirty="0"/>
              <a:t>among all the </a:t>
            </a:r>
            <a:r>
              <a:rPr lang="en-US" sz="2800" b="1" dirty="0" smtClean="0"/>
              <a:t>peoples …</a:t>
            </a:r>
            <a:r>
              <a:rPr lang="en-US" sz="2800" b="1" baseline="30000" dirty="0"/>
              <a:t> </a:t>
            </a:r>
            <a:r>
              <a:rPr lang="en-US" sz="2800" b="1" dirty="0"/>
              <a:t>and you shall be to Me a </a:t>
            </a:r>
            <a:r>
              <a:rPr lang="en-US" sz="2800" b="1" dirty="0">
                <a:solidFill>
                  <a:srgbClr val="FFFF00"/>
                </a:solidFill>
              </a:rPr>
              <a:t>kingdom of priests </a:t>
            </a:r>
            <a:r>
              <a:rPr lang="en-US" sz="2800" b="1" dirty="0"/>
              <a:t>and a </a:t>
            </a:r>
            <a:r>
              <a:rPr lang="en-US" sz="2800" b="1" dirty="0">
                <a:solidFill>
                  <a:srgbClr val="FFFF00"/>
                </a:solidFill>
              </a:rPr>
              <a:t>holy nation</a:t>
            </a:r>
            <a:r>
              <a:rPr lang="en-US" sz="2800" b="1" dirty="0" smtClean="0"/>
              <a:t>.” 	(Exodus 19:4-6)</a:t>
            </a:r>
          </a:p>
          <a:p>
            <a:pPr marL="0" indent="0">
              <a:buNone/>
            </a:pPr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254281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sz="4000" b="1" dirty="0" smtClean="0"/>
              <a:t>God used exile for restoration.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834831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ate">
  <a:themeElements>
    <a:clrScheme name="Slate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Candara">
      <a:majorFont>
        <a:latin typeface="Candara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ate" id="{C3F70B94-7CE9-428E-ADC1-3269CC2C3385}" vid="{3F2DE9A5-64E6-437C-A389-CC4477E817E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Slate</Template>
  <TotalTime>230</TotalTime>
  <Words>310</Words>
  <Application>Microsoft Office PowerPoint</Application>
  <PresentationFormat>On-screen Show (16:10)</PresentationFormat>
  <Paragraphs>45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Slate</vt:lpstr>
      <vt:lpstr>Slide 1</vt:lpstr>
      <vt:lpstr>Exiles of God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What Christian Exile Means</vt:lpstr>
      <vt:lpstr>What Christian Exile Means</vt:lpstr>
      <vt:lpstr>What Christian Exile Means</vt:lpstr>
      <vt:lpstr>What Christian Exile Means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Exile &amp; the Need for Home</dc:title>
  <dc:creator>Owner</dc:creator>
  <cp:lastModifiedBy>Brad Beutjer</cp:lastModifiedBy>
  <cp:revision>33</cp:revision>
  <dcterms:created xsi:type="dcterms:W3CDTF">2014-09-20T19:55:38Z</dcterms:created>
  <dcterms:modified xsi:type="dcterms:W3CDTF">2014-09-21T12:54:40Z</dcterms:modified>
</cp:coreProperties>
</file>