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Layouts/slideLayout51.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30"/>
  </p:notesMasterIdLst>
  <p:sldIdLst>
    <p:sldId id="259" r:id="rId6"/>
    <p:sldId id="268" r:id="rId7"/>
    <p:sldId id="261" r:id="rId8"/>
    <p:sldId id="262" r:id="rId9"/>
    <p:sldId id="264" r:id="rId10"/>
    <p:sldId id="265" r:id="rId11"/>
    <p:sldId id="266" r:id="rId12"/>
    <p:sldId id="267" r:id="rId13"/>
    <p:sldId id="269" r:id="rId14"/>
    <p:sldId id="256" r:id="rId15"/>
    <p:sldId id="263" r:id="rId16"/>
    <p:sldId id="257" r:id="rId17"/>
    <p:sldId id="271" r:id="rId18"/>
    <p:sldId id="272" r:id="rId19"/>
    <p:sldId id="258" r:id="rId20"/>
    <p:sldId id="273" r:id="rId21"/>
    <p:sldId id="274" r:id="rId22"/>
    <p:sldId id="275" r:id="rId23"/>
    <p:sldId id="276" r:id="rId24"/>
    <p:sldId id="277" r:id="rId25"/>
    <p:sldId id="278" r:id="rId26"/>
    <p:sldId id="280" r:id="rId27"/>
    <p:sldId id="279" r:id="rId28"/>
    <p:sldId id="260" r:id="rId29"/>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CC"/>
    <a:srgbClr val="B2B2B2"/>
    <a:srgbClr val="C0C0C0"/>
    <a:srgbClr val="DDDDDD"/>
    <a:srgbClr val="CCECFF"/>
    <a:srgbClr val="6699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90" y="-306"/>
      </p:cViewPr>
      <p:guideLst>
        <p:guide orient="horz" pos="1800"/>
        <p:guide pos="2880"/>
      </p:guideLst>
    </p:cSldViewPr>
  </p:slideViewPr>
  <p:notesTextViewPr>
    <p:cViewPr>
      <p:scale>
        <a:sx n="1" d="1"/>
        <a:sy n="1" d="1"/>
      </p:scale>
      <p:origin x="0" y="0"/>
    </p:cViewPr>
  </p:notesTextViewPr>
  <p:sorterViewPr>
    <p:cViewPr>
      <p:scale>
        <a:sx n="100" d="100"/>
        <a:sy n="100" d="100"/>
      </p:scale>
      <p:origin x="0" y="364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4DC684-C0B9-438E-9AFB-25DB4205A220}" type="datetimeFigureOut">
              <a:rPr lang="en-US" smtClean="0"/>
              <a:pPr/>
              <a:t>9/28/2014</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B4186E-EA5E-40A7-BA15-33EECEEBA89F}" type="slidenum">
              <a:rPr lang="en-US" smtClean="0"/>
              <a:pPr/>
              <a:t>‹#›</a:t>
            </a:fld>
            <a:endParaRPr lang="en-US"/>
          </a:p>
        </p:txBody>
      </p:sp>
    </p:spTree>
    <p:extLst>
      <p:ext uri="{BB962C8B-B14F-4D97-AF65-F5344CB8AC3E}">
        <p14:creationId xmlns:p14="http://schemas.microsoft.com/office/powerpoint/2010/main" xmlns="" val="10710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F00848D-DF6B-43E7-AB89-C3BDE9CC8BEB}" type="slidenum">
              <a:rPr lang="en-GB">
                <a:solidFill>
                  <a:prstClr val="black"/>
                </a:solidFill>
              </a:rPr>
              <a:pPr>
                <a:defRPr/>
              </a:pPr>
              <a:t>2</a:t>
            </a:fld>
            <a:endParaRPr lang="en-GB">
              <a:solidFill>
                <a:prstClr val="black"/>
              </a:solidFill>
            </a:endParaRPr>
          </a:p>
        </p:txBody>
      </p:sp>
      <p:sp>
        <p:nvSpPr>
          <p:cNvPr id="17411" name="Rectangle 1"/>
          <p:cNvSpPr>
            <a:spLocks noGrp="1" noRot="1" noChangeAspect="1" noChangeArrowheads="1" noTextEdit="1"/>
          </p:cNvSpPr>
          <p:nvPr>
            <p:ph type="sldImg"/>
          </p:nvPr>
        </p:nvSpPr>
        <p:spPr bwMode="auto">
          <a:xfrm>
            <a:off x="685800" y="695325"/>
            <a:ext cx="5484813" cy="3429000"/>
          </a:xfrm>
          <a:solidFill>
            <a:srgbClr val="FFFFFF"/>
          </a:solidFill>
          <a:ln>
            <a:solidFill>
              <a:srgbClr val="000000"/>
            </a:solidFill>
            <a:miter lim="800000"/>
            <a:headEnd/>
            <a:tailEnd/>
          </a:ln>
        </p:spPr>
      </p:sp>
      <p:sp>
        <p:nvSpPr>
          <p:cNvPr id="17412" name="Rectangle 2"/>
          <p:cNvSpPr>
            <a:spLocks noGrp="1" noChangeArrowheads="1"/>
          </p:cNvSpPr>
          <p:nvPr>
            <p:ph type="body" idx="1"/>
          </p:nvPr>
        </p:nvSpPr>
        <p:spPr bwMode="auto">
          <a:xfrm>
            <a:off x="685800" y="4343400"/>
            <a:ext cx="5486400" cy="40370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60" charset="-128"/>
              </a:defRPr>
            </a:lvl1pPr>
            <a:lvl2pPr marL="742950" indent="-285750">
              <a:defRPr sz="2400">
                <a:solidFill>
                  <a:schemeClr val="tx1"/>
                </a:solidFill>
                <a:latin typeface="Arial" pitchFamily="34" charset="0"/>
                <a:ea typeface="ヒラギノ角ゴ Pro W3" pitchFamily="-60" charset="-128"/>
              </a:defRPr>
            </a:lvl2pPr>
            <a:lvl3pPr marL="1143000" indent="-228600">
              <a:defRPr sz="2400">
                <a:solidFill>
                  <a:schemeClr val="tx1"/>
                </a:solidFill>
                <a:latin typeface="Arial" pitchFamily="34" charset="0"/>
                <a:ea typeface="ヒラギノ角ゴ Pro W3" pitchFamily="-60" charset="-128"/>
              </a:defRPr>
            </a:lvl3pPr>
            <a:lvl4pPr marL="1600200" indent="-228600">
              <a:defRPr sz="2400">
                <a:solidFill>
                  <a:schemeClr val="tx1"/>
                </a:solidFill>
                <a:latin typeface="Arial" pitchFamily="34" charset="0"/>
                <a:ea typeface="ヒラギノ角ゴ Pro W3" pitchFamily="-60" charset="-128"/>
              </a:defRPr>
            </a:lvl4pPr>
            <a:lvl5pPr marL="2057400" indent="-228600">
              <a:defRPr sz="2400">
                <a:solidFill>
                  <a:schemeClr val="tx1"/>
                </a:solidFill>
                <a:latin typeface="Arial" pitchFamily="34" charset="0"/>
                <a:ea typeface="ヒラギノ角ゴ Pro W3" pitchFamily="-60"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60"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60"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60"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60" charset="-128"/>
              </a:defRPr>
            </a:lvl9pPr>
          </a:lstStyle>
          <a:p>
            <a:pPr>
              <a:defRPr/>
            </a:pPr>
            <a:fld id="{767F0C9F-B1B6-4B75-A2E0-3F1BCD82967F}" type="slidenum">
              <a:rPr lang="en-US" sz="1200" smtClean="0"/>
              <a:pPr>
                <a:defRPr/>
              </a:pPr>
              <a:t>3</a:t>
            </a:fld>
            <a:endParaRPr lang="en-US" sz="1200" smtClean="0"/>
          </a:p>
        </p:txBody>
      </p:sp>
      <p:sp>
        <p:nvSpPr>
          <p:cNvPr id="23555" name="Rectangle 2"/>
          <p:cNvSpPr>
            <a:spLocks noGrp="1" noRot="1" noChangeAspect="1" noChangeArrowheads="1" noTextEdit="1"/>
          </p:cNvSpPr>
          <p:nvPr>
            <p:ph type="sldImg"/>
          </p:nvPr>
        </p:nvSpPr>
        <p:spPr bwMode="auto">
          <a:xfrm>
            <a:off x="1090613" y="381000"/>
            <a:ext cx="4143375" cy="2590800"/>
          </a:xfrm>
          <a:solidFill>
            <a:srgbClr val="FFFFFF"/>
          </a:solidFill>
          <a:ln>
            <a:solidFill>
              <a:srgbClr val="000000"/>
            </a:solidFill>
            <a:miter lim="800000"/>
            <a:headEnd/>
            <a:tailEnd/>
          </a:ln>
        </p:spPr>
      </p:sp>
      <p:sp>
        <p:nvSpPr>
          <p:cNvPr id="23556" name="Rectangle 3"/>
          <p:cNvSpPr>
            <a:spLocks noGrp="1" noChangeArrowheads="1"/>
          </p:cNvSpPr>
          <p:nvPr>
            <p:ph type="body" idx="1"/>
          </p:nvPr>
        </p:nvSpPr>
        <p:spPr bwMode="auto">
          <a:xfrm>
            <a:off x="457200" y="3124513"/>
            <a:ext cx="5943600" cy="53340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tLang="en-US" smtClean="0">
                <a:latin typeface="Arial" pitchFamily="34" charset="0"/>
              </a:rPr>
              <a:t>The Bible begins with this simple but profound declaration of faith – </a:t>
            </a:r>
            <a:r>
              <a:rPr lang="en-US" altLang="en-US" i="1" smtClean="0">
                <a:latin typeface="Arial" pitchFamily="34" charset="0"/>
              </a:rPr>
              <a:t>in the beginning there was only God</a:t>
            </a:r>
            <a:r>
              <a:rPr lang="en-US" altLang="en-US" smtClean="0">
                <a:latin typeface="Arial" pitchFamily="34" charset="0"/>
              </a:rPr>
              <a:t>, nothing else.  Everything else that comes to be comes as the result of the activity of God.</a:t>
            </a:r>
          </a:p>
          <a:p>
            <a:pPr eaLnBrk="1" hangingPunct="1"/>
            <a:endParaRPr lang="en-US" altLang="en-US" smtClean="0">
              <a:latin typeface="Arial" pitchFamily="34" charset="0"/>
            </a:endParaRPr>
          </a:p>
          <a:p>
            <a:pPr eaLnBrk="1" hangingPunct="1"/>
            <a:r>
              <a:rPr lang="en-US" altLang="en-US" smtClean="0">
                <a:latin typeface="Arial" pitchFamily="34" charset="0"/>
              </a:rPr>
              <a:t>The first name for God that is found in the Bible in Genesis 1:1 is </a:t>
            </a:r>
            <a:r>
              <a:rPr lang="en-US" altLang="en-US" i="1" smtClean="0">
                <a:latin typeface="Arial" pitchFamily="34" charset="0"/>
              </a:rPr>
              <a:t>Elohim.</a:t>
            </a:r>
            <a:r>
              <a:rPr lang="en-US" altLang="en-US" smtClean="0">
                <a:latin typeface="Arial" pitchFamily="34" charset="0"/>
              </a:rPr>
              <a:t> </a:t>
            </a:r>
          </a:p>
          <a:p>
            <a:pPr eaLnBrk="1" hangingPunct="1"/>
            <a:endParaRPr lang="en-US" altLang="en-US" smtClean="0">
              <a:latin typeface="Arial" pitchFamily="34" charset="0"/>
            </a:endParaRPr>
          </a:p>
          <a:p>
            <a:pPr eaLnBrk="1" hangingPunct="1"/>
            <a:r>
              <a:rPr lang="en-US" altLang="en-US" smtClean="0">
                <a:latin typeface="Arial" pitchFamily="34" charset="0"/>
              </a:rPr>
              <a:t>What does this name mean?  In the context of Genesis 1:1, it is a declaration that God (</a:t>
            </a:r>
            <a:r>
              <a:rPr lang="en-US" altLang="en-US" i="1" smtClean="0">
                <a:latin typeface="Arial" pitchFamily="34" charset="0"/>
              </a:rPr>
              <a:t>Elohim</a:t>
            </a:r>
            <a:r>
              <a:rPr lang="en-US" altLang="en-US" smtClean="0">
                <a:latin typeface="Arial" pitchFamily="34" charset="0"/>
              </a:rPr>
              <a:t>) alone is eternal. </a:t>
            </a:r>
          </a:p>
          <a:p>
            <a:pPr eaLnBrk="1" hangingPunct="1"/>
            <a:endParaRPr lang="en-US" altLang="en-US" smtClean="0">
              <a:latin typeface="Arial" pitchFamily="34" charset="0"/>
            </a:endParaRPr>
          </a:p>
          <a:p>
            <a:pPr eaLnBrk="1" hangingPunct="1"/>
            <a:r>
              <a:rPr lang="en-US" altLang="en-US" smtClean="0">
                <a:latin typeface="Arial" pitchFamily="34" charset="0"/>
              </a:rPr>
              <a:t> In a humanistic system, the universe becomes god-like, creating life out of lifeless matter through some mindless random system.  </a:t>
            </a:r>
          </a:p>
          <a:p>
            <a:pPr eaLnBrk="1" hangingPunct="1"/>
            <a:endParaRPr lang="en-US" altLang="en-US" smtClean="0">
              <a:latin typeface="Arial" pitchFamily="34" charset="0"/>
            </a:endParaRPr>
          </a:p>
          <a:p>
            <a:pPr eaLnBrk="1" hangingPunct="1"/>
            <a:r>
              <a:rPr lang="en-US" altLang="en-US" smtClean="0">
                <a:latin typeface="Arial" pitchFamily="34" charset="0"/>
              </a:rPr>
              <a:t>By declaring that </a:t>
            </a:r>
            <a:r>
              <a:rPr lang="en-US" altLang="en-US" i="1" smtClean="0">
                <a:latin typeface="Arial" pitchFamily="34" charset="0"/>
              </a:rPr>
              <a:t>Elohim</a:t>
            </a:r>
            <a:r>
              <a:rPr lang="en-US" altLang="en-US" smtClean="0">
                <a:latin typeface="Arial" pitchFamily="34" charset="0"/>
              </a:rPr>
              <a:t> alone is eternal and is the Creator of all that exists, scripture gives dignity and meaning to our life and existence.  </a:t>
            </a:r>
          </a:p>
          <a:p>
            <a:pPr eaLnBrk="1" hangingPunct="1"/>
            <a:endParaRPr lang="en-US" altLang="en-US" smtClean="0">
              <a:latin typeface="Arial" pitchFamily="34" charset="0"/>
            </a:endParaRPr>
          </a:p>
          <a:p>
            <a:pPr eaLnBrk="1" hangingPunct="1"/>
            <a:r>
              <a:rPr lang="en-US" altLang="en-US" smtClean="0">
                <a:latin typeface="Arial" pitchFamily="34" charset="0"/>
              </a:rPr>
              <a:t>We can know that life has meaning and purpose.  If we are to discover that purpose, we must know the one who alone is eternal, our Creator.  </a:t>
            </a:r>
          </a:p>
          <a:p>
            <a:pPr eaLnBrk="1" hangingPunct="1"/>
            <a:endParaRPr lang="en-US" altLang="en-US" smtClean="0">
              <a:latin typeface="Arial" pitchFamily="34" charset="0"/>
            </a:endParaRPr>
          </a:p>
          <a:p>
            <a:pPr eaLnBrk="1" hangingPunct="1"/>
            <a:r>
              <a:rPr lang="en-US" altLang="en-US" smtClean="0">
                <a:latin typeface="Arial" pitchFamily="34" charset="0"/>
              </a:rPr>
              <a:t>Further, it lays open the possibility that we can have eternal life.  Mankind has always sought to find the secret to life after death, to eternal life.  </a:t>
            </a:r>
          </a:p>
          <a:p>
            <a:pPr eaLnBrk="1" hangingPunct="1"/>
            <a:endParaRPr lang="en-US" altLang="en-US" smtClean="0">
              <a:latin typeface="Arial" pitchFamily="34" charset="0"/>
            </a:endParaRPr>
          </a:p>
          <a:p>
            <a:pPr eaLnBrk="1" hangingPunct="1"/>
            <a:r>
              <a:rPr lang="en-US" altLang="en-US" smtClean="0">
                <a:latin typeface="Arial" pitchFamily="34" charset="0"/>
              </a:rPr>
              <a:t>But it’s no secret!  Eternal life can only be found in a relationship to God, to </a:t>
            </a:r>
            <a:r>
              <a:rPr lang="en-US" altLang="en-US" i="1" smtClean="0">
                <a:latin typeface="Arial" pitchFamily="34" charset="0"/>
              </a:rPr>
              <a:t>Elohim</a:t>
            </a:r>
            <a:r>
              <a:rPr lang="en-US" altLang="en-US" smtClean="0">
                <a:latin typeface="Arial" pitchFamily="34" charset="0"/>
              </a:rPr>
              <a:t>, who is eternal.</a:t>
            </a:r>
          </a:p>
          <a:p>
            <a:pPr eaLnBrk="1" hangingPunct="1"/>
            <a:endParaRPr lang="en-US" alt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60" charset="-128"/>
              </a:defRPr>
            </a:lvl1pPr>
            <a:lvl2pPr marL="742950" indent="-285750">
              <a:defRPr sz="2400">
                <a:solidFill>
                  <a:schemeClr val="tx1"/>
                </a:solidFill>
                <a:latin typeface="Arial" pitchFamily="34" charset="0"/>
                <a:ea typeface="ヒラギノ角ゴ Pro W3" pitchFamily="-60" charset="-128"/>
              </a:defRPr>
            </a:lvl2pPr>
            <a:lvl3pPr marL="1143000" indent="-228600">
              <a:defRPr sz="2400">
                <a:solidFill>
                  <a:schemeClr val="tx1"/>
                </a:solidFill>
                <a:latin typeface="Arial" pitchFamily="34" charset="0"/>
                <a:ea typeface="ヒラギノ角ゴ Pro W3" pitchFamily="-60" charset="-128"/>
              </a:defRPr>
            </a:lvl3pPr>
            <a:lvl4pPr marL="1600200" indent="-228600">
              <a:defRPr sz="2400">
                <a:solidFill>
                  <a:schemeClr val="tx1"/>
                </a:solidFill>
                <a:latin typeface="Arial" pitchFamily="34" charset="0"/>
                <a:ea typeface="ヒラギノ角ゴ Pro W3" pitchFamily="-60" charset="-128"/>
              </a:defRPr>
            </a:lvl4pPr>
            <a:lvl5pPr marL="2057400" indent="-228600">
              <a:defRPr sz="2400">
                <a:solidFill>
                  <a:schemeClr val="tx1"/>
                </a:solidFill>
                <a:latin typeface="Arial" pitchFamily="34" charset="0"/>
                <a:ea typeface="ヒラギノ角ゴ Pro W3" pitchFamily="-60"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60"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60"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60"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60" charset="-128"/>
              </a:defRPr>
            </a:lvl9pPr>
          </a:lstStyle>
          <a:p>
            <a:pPr>
              <a:defRPr/>
            </a:pPr>
            <a:fld id="{ADC979B1-5693-4F9A-8F27-55059E33FCD9}" type="slidenum">
              <a:rPr lang="en-US" sz="1200" smtClean="0"/>
              <a:pPr>
                <a:defRPr/>
              </a:pPr>
              <a:t>4</a:t>
            </a:fld>
            <a:endParaRPr lang="en-US" sz="1200" smtClean="0"/>
          </a:p>
        </p:txBody>
      </p:sp>
      <p:sp>
        <p:nvSpPr>
          <p:cNvPr id="24579" name="Rectangle 2"/>
          <p:cNvSpPr>
            <a:spLocks noGrp="1" noRot="1" noChangeAspect="1" noChangeArrowheads="1" noTextEdit="1"/>
          </p:cNvSpPr>
          <p:nvPr>
            <p:ph type="sldImg"/>
          </p:nvPr>
        </p:nvSpPr>
        <p:spPr bwMode="auto">
          <a:xfrm>
            <a:off x="685800" y="685800"/>
            <a:ext cx="5486400" cy="3429000"/>
          </a:xfrm>
          <a:solidFill>
            <a:srgbClr val="FFFFFF"/>
          </a:solidFill>
          <a:ln>
            <a:solidFill>
              <a:srgbClr val="000000"/>
            </a:solidFill>
            <a:miter lim="800000"/>
            <a:headEnd/>
            <a:tailEnd/>
          </a:ln>
        </p:spPr>
      </p:sp>
      <p:sp>
        <p:nvSpPr>
          <p:cNvPr id="2458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tLang="en-US" smtClean="0">
                <a:latin typeface="Arial" pitchFamily="34" charset="0"/>
              </a:rPr>
              <a:t>While these names do imply or demand a responsibility on the part of man to conform to the Being in whose image we are made, the </a:t>
            </a:r>
            <a:r>
              <a:rPr lang="en-US" altLang="en-US" i="1" smtClean="0">
                <a:latin typeface="Arial" pitchFamily="34" charset="0"/>
              </a:rPr>
              <a:t>Adonai </a:t>
            </a:r>
            <a:r>
              <a:rPr lang="en-US" altLang="en-US" smtClean="0">
                <a:latin typeface="Arial" pitchFamily="34" charset="0"/>
              </a:rPr>
              <a:t>makes a definite claim for man’s obedience and service for He is Lord and Master.  We studied the meaning of El Shaddai last time because it is easier call Him El Shaddai (that He is all you need) than it is to call Him </a:t>
            </a:r>
            <a:r>
              <a:rPr lang="en-US" altLang="en-US" i="1" smtClean="0">
                <a:latin typeface="Arial" pitchFamily="34" charset="0"/>
              </a:rPr>
              <a:t>Adonai</a:t>
            </a:r>
            <a:r>
              <a:rPr lang="en-US" altLang="en-US" smtClean="0">
                <a:latin typeface="Arial" pitchFamily="34" charset="0"/>
              </a:rPr>
              <a:t> (your Master).    Yet you will never know His sufficiency apart from knowing Him as your Lord and Master.</a:t>
            </a:r>
          </a:p>
          <a:p>
            <a:pPr eaLnBrk="1" hangingPunct="1"/>
            <a:endParaRPr lang="en-US" alt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9531A1F-F765-4E62-BE6B-F1885B9CA69F}" type="slidenum">
              <a:rPr lang="en-US" smtClean="0"/>
              <a:pPr fontAlgn="base">
                <a:spcBef>
                  <a:spcPct val="0"/>
                </a:spcBef>
                <a:spcAft>
                  <a:spcPct val="0"/>
                </a:spcAft>
                <a:defRPr/>
              </a:pPr>
              <a:t>6</a:t>
            </a:fld>
            <a:endParaRPr lang="en-US" smtClean="0"/>
          </a:p>
        </p:txBody>
      </p:sp>
      <p:sp>
        <p:nvSpPr>
          <p:cNvPr id="27651" name="Rectangle 2"/>
          <p:cNvSpPr>
            <a:spLocks noGrp="1" noRot="1" noChangeAspect="1" noChangeArrowheads="1" noTextEdit="1"/>
          </p:cNvSpPr>
          <p:nvPr>
            <p:ph type="sldImg"/>
          </p:nvPr>
        </p:nvSpPr>
        <p:spPr bwMode="auto">
          <a:xfrm>
            <a:off x="685800" y="685800"/>
            <a:ext cx="5486400" cy="3429000"/>
          </a:xfrm>
          <a:solidFill>
            <a:srgbClr val="FFFFFF"/>
          </a:solidFill>
          <a:ln>
            <a:solidFill>
              <a:srgbClr val="000000"/>
            </a:solidFill>
            <a:miter lim="800000"/>
            <a:headEnd/>
            <a:tailEnd/>
          </a:ln>
        </p:spPr>
      </p:sp>
      <p:sp>
        <p:nvSpPr>
          <p:cNvPr id="2765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D92D85F-7ABF-4427-BDC1-D3FBA0BDE6A7}" type="slidenum">
              <a:rPr lang="en-US" smtClean="0"/>
              <a:pPr fontAlgn="base">
                <a:spcBef>
                  <a:spcPct val="0"/>
                </a:spcBef>
                <a:spcAft>
                  <a:spcPct val="0"/>
                </a:spcAft>
                <a:defRPr/>
              </a:pPr>
              <a:t>7</a:t>
            </a:fld>
            <a:endParaRPr lang="en-US" smtClean="0"/>
          </a:p>
        </p:txBody>
      </p:sp>
      <p:sp>
        <p:nvSpPr>
          <p:cNvPr id="31747" name="Rectangle 2"/>
          <p:cNvSpPr>
            <a:spLocks noGrp="1" noRot="1" noChangeAspect="1" noChangeArrowheads="1" noTextEdit="1"/>
          </p:cNvSpPr>
          <p:nvPr>
            <p:ph type="sldImg"/>
          </p:nvPr>
        </p:nvSpPr>
        <p:spPr bwMode="auto">
          <a:xfrm>
            <a:off x="1493838" y="381000"/>
            <a:ext cx="3413125" cy="2133600"/>
          </a:xfrm>
          <a:solidFill>
            <a:srgbClr val="FFFFFF"/>
          </a:solidFill>
          <a:ln>
            <a:solidFill>
              <a:srgbClr val="000000"/>
            </a:solidFill>
            <a:miter lim="800000"/>
            <a:headEnd/>
            <a:tailEnd/>
          </a:ln>
        </p:spPr>
      </p:sp>
      <p:sp>
        <p:nvSpPr>
          <p:cNvPr id="31748" name="Rectangle 3"/>
          <p:cNvSpPr>
            <a:spLocks noGrp="1" noChangeArrowheads="1"/>
          </p:cNvSpPr>
          <p:nvPr>
            <p:ph type="body" idx="1"/>
          </p:nvPr>
        </p:nvSpPr>
        <p:spPr bwMode="auto">
          <a:xfrm>
            <a:off x="457200" y="2667001"/>
            <a:ext cx="6096000" cy="5942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smtClean="0"/>
              <a:t>The name </a:t>
            </a:r>
            <a:r>
              <a:rPr lang="en-US" altLang="en-US" b="1" i="1" smtClean="0">
                <a:solidFill>
                  <a:srgbClr val="0000FF"/>
                </a:solidFill>
              </a:rPr>
              <a:t>JEHOVAH-rophe</a:t>
            </a:r>
            <a:r>
              <a:rPr lang="en-US" altLang="en-US" b="1" smtClean="0">
                <a:solidFill>
                  <a:srgbClr val="0000FF"/>
                </a:solidFill>
              </a:rPr>
              <a:t> </a:t>
            </a:r>
            <a:r>
              <a:rPr lang="en-US" altLang="en-US" smtClean="0"/>
              <a:t>means </a:t>
            </a:r>
            <a:r>
              <a:rPr lang="en-US" altLang="en-US" b="1" i="1" u="sng" smtClean="0">
                <a:solidFill>
                  <a:srgbClr val="0000FF"/>
                </a:solidFill>
              </a:rPr>
              <a:t>Jehovah</a:t>
            </a:r>
            <a:r>
              <a:rPr lang="en-US" altLang="en-US" b="1" u="sng" smtClean="0">
                <a:solidFill>
                  <a:srgbClr val="0000FF"/>
                </a:solidFill>
              </a:rPr>
              <a:t> heals</a:t>
            </a:r>
            <a:r>
              <a:rPr lang="en-US" altLang="en-US" smtClean="0"/>
              <a:t>.  This is the second compound name of </a:t>
            </a:r>
            <a:r>
              <a:rPr lang="en-US" altLang="en-US" i="1" smtClean="0"/>
              <a:t>Jehovah</a:t>
            </a:r>
            <a:r>
              <a:rPr lang="en-US" altLang="en-US" smtClean="0"/>
              <a:t> (the first was </a:t>
            </a:r>
            <a:r>
              <a:rPr lang="en-US" altLang="en-US" b="1" i="1" smtClean="0">
                <a:solidFill>
                  <a:srgbClr val="009900"/>
                </a:solidFill>
              </a:rPr>
              <a:t>Jehovah-jireh</a:t>
            </a:r>
            <a:r>
              <a:rPr lang="en-US" altLang="en-US" smtClean="0"/>
              <a:t>).  </a:t>
            </a:r>
          </a:p>
          <a:p>
            <a:pPr eaLnBrk="1" hangingPunct="1">
              <a:spcBef>
                <a:spcPct val="0"/>
              </a:spcBef>
            </a:pPr>
            <a:endParaRPr lang="en-US" altLang="en-US" smtClean="0"/>
          </a:p>
          <a:p>
            <a:pPr eaLnBrk="1" hangingPunct="1">
              <a:spcBef>
                <a:spcPct val="0"/>
              </a:spcBef>
            </a:pPr>
            <a:r>
              <a:rPr lang="en-US" altLang="en-US" smtClean="0"/>
              <a:t>It seems there is a progressive revelation of </a:t>
            </a:r>
            <a:r>
              <a:rPr lang="en-US" altLang="en-US" i="1" smtClean="0"/>
              <a:t>Jehovah </a:t>
            </a:r>
            <a:r>
              <a:rPr lang="en-US" altLang="en-US" smtClean="0"/>
              <a:t>meeting every need as it arises in the experience of His redeemed people – saving, sustaining, strengthening, sanctifying, and so on.  </a:t>
            </a:r>
          </a:p>
          <a:p>
            <a:pPr eaLnBrk="1" hangingPunct="1">
              <a:spcBef>
                <a:spcPct val="0"/>
              </a:spcBef>
            </a:pPr>
            <a:endParaRPr lang="en-US" altLang="en-US" smtClean="0"/>
          </a:p>
          <a:p>
            <a:pPr eaLnBrk="1" hangingPunct="1">
              <a:spcBef>
                <a:spcPct val="0"/>
              </a:spcBef>
            </a:pPr>
            <a:r>
              <a:rPr lang="en-US" altLang="en-US" smtClean="0"/>
              <a:t>Of course we should not be surprised, for the Apostle Paul tells us that the things that happened to Israel were for a reason – </a:t>
            </a:r>
            <a:r>
              <a:rPr lang="en-US" altLang="en-US" i="1" smtClean="0">
                <a:solidFill>
                  <a:srgbClr val="990033"/>
                </a:solidFill>
              </a:rPr>
              <a:t>for our learning, they are examples for us today</a:t>
            </a:r>
            <a:r>
              <a:rPr lang="en-US" altLang="en-US" smtClean="0">
                <a:solidFill>
                  <a:srgbClr val="990033"/>
                </a:solidFill>
              </a:rPr>
              <a:t> </a:t>
            </a:r>
            <a:br>
              <a:rPr lang="en-US" altLang="en-US" smtClean="0">
                <a:solidFill>
                  <a:srgbClr val="990033"/>
                </a:solidFill>
              </a:rPr>
            </a:br>
            <a:r>
              <a:rPr lang="en-US" altLang="en-US" smtClean="0"/>
              <a:t>(</a:t>
            </a:r>
            <a:r>
              <a:rPr lang="en-US" altLang="en-US" b="1" smtClean="0">
                <a:solidFill>
                  <a:srgbClr val="990033"/>
                </a:solidFill>
              </a:rPr>
              <a:t>1 Cor. 10:6; 10:11</a:t>
            </a:r>
            <a:r>
              <a:rPr lang="en-US" altLang="en-US" smtClean="0"/>
              <a:t>).</a:t>
            </a:r>
          </a:p>
          <a:p>
            <a:pPr eaLnBrk="1" hangingPunct="1">
              <a:spcBef>
                <a:spcPct val="0"/>
              </a:spcBef>
            </a:pPr>
            <a:endParaRPr lang="en-US" altLang="en-US" smtClean="0"/>
          </a:p>
          <a:p>
            <a:pPr eaLnBrk="1" hangingPunct="1">
              <a:spcBef>
                <a:spcPct val="0"/>
              </a:spcBef>
            </a:pPr>
            <a:r>
              <a:rPr lang="en-US" altLang="en-US" smtClean="0"/>
              <a:t>The name “</a:t>
            </a:r>
            <a:r>
              <a:rPr lang="en-US" altLang="en-US" b="1" i="1" smtClean="0">
                <a:solidFill>
                  <a:srgbClr val="0000FF"/>
                </a:solidFill>
              </a:rPr>
              <a:t>Jehovah-rophe</a:t>
            </a:r>
            <a:r>
              <a:rPr lang="en-US" altLang="en-US" b="1" smtClean="0"/>
              <a:t>”</a:t>
            </a:r>
            <a:r>
              <a:rPr lang="en-US" altLang="en-US" smtClean="0"/>
              <a:t> occurs in </a:t>
            </a:r>
            <a:r>
              <a:rPr lang="en-US" altLang="en-US" b="1" u="sng" smtClean="0">
                <a:solidFill>
                  <a:srgbClr val="990033"/>
                </a:solidFill>
              </a:rPr>
              <a:t>Exodus 15.  </a:t>
            </a:r>
            <a:r>
              <a:rPr lang="en-US" altLang="en-US" smtClean="0"/>
              <a:t>The children of Israel, after 400 years in Egypt, many of those years as slaves, working in the brick pits to make monuments to Pharaoh, were on their way to the Promise Land.  </a:t>
            </a:r>
          </a:p>
          <a:p>
            <a:pPr eaLnBrk="1" hangingPunct="1">
              <a:spcBef>
                <a:spcPct val="0"/>
              </a:spcBef>
            </a:pPr>
            <a:endParaRPr lang="en-US" altLang="en-US" smtClean="0"/>
          </a:p>
          <a:p>
            <a:pPr eaLnBrk="1" hangingPunct="1">
              <a:spcBef>
                <a:spcPct val="0"/>
              </a:spcBef>
            </a:pPr>
            <a:r>
              <a:rPr lang="en-US" altLang="en-US" smtClean="0"/>
              <a:t>They watched the plagues descend from the LORD on Egypt, until finally the death of the first born of Egypt causes Pharaoh to let the Hebrews go.  But soon after, Pharaoh changes his mind and he pursues the Israelites to the borders of the Red Sea.  </a:t>
            </a:r>
          </a:p>
          <a:p>
            <a:pPr eaLnBrk="1" hangingPunct="1">
              <a:spcBef>
                <a:spcPct val="0"/>
              </a:spcBef>
            </a:pPr>
            <a:endParaRPr lang="en-US" altLang="en-US" smtClean="0"/>
          </a:p>
          <a:p>
            <a:pPr eaLnBrk="1" hangingPunct="1">
              <a:spcBef>
                <a:spcPct val="0"/>
              </a:spcBef>
            </a:pPr>
            <a:r>
              <a:rPr lang="en-US" altLang="en-US" smtClean="0"/>
              <a:t>The Children of Israel watch in amazement as the LORD parts the sea and they pass over on dry ground and to safety as the LORD then destroys the Egyptian army as the waters roll back to their place.  </a:t>
            </a:r>
          </a:p>
          <a:p>
            <a:pPr eaLnBrk="1" hangingPunct="1">
              <a:spcBef>
                <a:spcPct val="0"/>
              </a:spcBef>
            </a:pPr>
            <a:endParaRPr lang="en-US" altLang="en-US" smtClean="0"/>
          </a:p>
          <a:p>
            <a:pPr eaLnBrk="1" hangingPunct="1">
              <a:spcBef>
                <a:spcPct val="0"/>
              </a:spcBef>
            </a:pPr>
            <a:r>
              <a:rPr lang="en-US" altLang="en-US" smtClean="0"/>
              <a:t>Israel began to sing praises to the LORD for His deliverance.  This song of triumph (</a:t>
            </a:r>
            <a:r>
              <a:rPr lang="en-US" altLang="en-US" b="1" smtClean="0">
                <a:solidFill>
                  <a:srgbClr val="990033"/>
                </a:solidFill>
              </a:rPr>
              <a:t>Exodus 15</a:t>
            </a:r>
            <a:r>
              <a:rPr lang="en-US" altLang="en-US" smtClean="0"/>
              <a:t>) is a glorious song of worship and trust.</a:t>
            </a:r>
          </a:p>
          <a:p>
            <a:pPr eaLnBrk="1" hangingPunct="1">
              <a:spcBef>
                <a:spcPct val="0"/>
              </a:spcBef>
            </a:pPr>
            <a:endParaRPr lang="en-US" altLang="en-US" smtClean="0"/>
          </a:p>
          <a:p>
            <a:pPr eaLnBrk="1" hangingPunct="1">
              <a:spcBef>
                <a:spcPct val="0"/>
              </a:spcBef>
            </a:pPr>
            <a:r>
              <a:rPr lang="en-US" altLang="en-US" i="1" smtClean="0">
                <a:solidFill>
                  <a:srgbClr val="990033"/>
                </a:solidFill>
              </a:rPr>
              <a:t>I will sing to the LORD, for He is highly exalted; The horse and its rider He has hurled into the sea The LORD is my strength and song; And He has become my salvation;</a:t>
            </a:r>
            <a:endParaRPr lang="en-US" altLang="en-US" smtClean="0">
              <a:solidFill>
                <a:srgbClr val="990033"/>
              </a:solidFill>
            </a:endParaRPr>
          </a:p>
          <a:p>
            <a:pPr eaLnBrk="1" hangingPunct="1">
              <a:spcBef>
                <a:spcPct val="0"/>
              </a:spcBef>
            </a:pPr>
            <a:r>
              <a:rPr lang="en-US" altLang="en-US" i="1" smtClean="0">
                <a:solidFill>
                  <a:srgbClr val="990033"/>
                </a:solidFill>
              </a:rPr>
              <a:t>This is my God, and I will praise Him; My father’s God, and I will extol Him.</a:t>
            </a:r>
            <a:endParaRPr lang="en-US" altLang="en-US" smtClean="0">
              <a:solidFill>
                <a:srgbClr val="990033"/>
              </a:solidFill>
            </a:endParaRPr>
          </a:p>
          <a:p>
            <a:pPr eaLnBrk="1" hangingPunct="1">
              <a:spcBef>
                <a:spcPct val="0"/>
              </a:spcBef>
            </a:pPr>
            <a:r>
              <a:rPr lang="en-US" altLang="en-US" i="1" smtClean="0">
                <a:solidFill>
                  <a:srgbClr val="990033"/>
                </a:solidFill>
              </a:rPr>
              <a:t>The LORD is a warrior; The LORD is His name </a:t>
            </a:r>
            <a:r>
              <a:rPr lang="en-US" altLang="en-US" i="1" smtClean="0"/>
              <a:t>(</a:t>
            </a:r>
            <a:r>
              <a:rPr lang="en-US" altLang="en-US" b="1" i="1" smtClean="0">
                <a:solidFill>
                  <a:srgbClr val="990033"/>
                </a:solidFill>
              </a:rPr>
              <a:t>vv. 2-3)</a:t>
            </a:r>
            <a:endParaRPr lang="en-US" altLang="en-US" b="1" smtClean="0">
              <a:solidFill>
                <a:srgbClr val="990033"/>
              </a:solidFill>
            </a:endParaRPr>
          </a:p>
          <a:p>
            <a:pPr eaLnBrk="1" hangingPunct="1">
              <a:spcBef>
                <a:spcPct val="0"/>
              </a:spcBef>
            </a:pPr>
            <a:endParaRPr lang="en-US" altLang="en-US" smtClean="0"/>
          </a:p>
          <a:p>
            <a:pPr eaLnBrk="1" hangingPunct="1">
              <a:spcBef>
                <a:spcPct val="0"/>
              </a:spcBef>
            </a:pPr>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D50E890-D18A-4D0D-8E7C-76EEFE8F31B6}" type="slidenum">
              <a:rPr lang="en-GB">
                <a:solidFill>
                  <a:prstClr val="black"/>
                </a:solidFill>
              </a:rPr>
              <a:pPr>
                <a:defRPr/>
              </a:pPr>
              <a:t>9</a:t>
            </a:fld>
            <a:endParaRPr lang="en-GB">
              <a:solidFill>
                <a:prstClr val="black"/>
              </a:solidFill>
            </a:endParaRPr>
          </a:p>
        </p:txBody>
      </p:sp>
      <p:sp>
        <p:nvSpPr>
          <p:cNvPr id="19459" name="Rectangle 1"/>
          <p:cNvSpPr>
            <a:spLocks noGrp="1" noRot="1" noChangeAspect="1" noChangeArrowheads="1" noTextEdit="1"/>
          </p:cNvSpPr>
          <p:nvPr>
            <p:ph type="sldImg"/>
          </p:nvPr>
        </p:nvSpPr>
        <p:spPr bwMode="auto">
          <a:xfrm>
            <a:off x="685800" y="695325"/>
            <a:ext cx="5484813" cy="3429000"/>
          </a:xfrm>
          <a:solidFill>
            <a:srgbClr val="FFFFFF"/>
          </a:solidFill>
          <a:ln>
            <a:solidFill>
              <a:srgbClr val="000000"/>
            </a:solidFill>
            <a:miter lim="800000"/>
            <a:headEnd/>
            <a:tailEnd/>
          </a:ln>
        </p:spPr>
      </p:sp>
      <p:sp>
        <p:nvSpPr>
          <p:cNvPr id="19460" name="Rectangle 2"/>
          <p:cNvSpPr>
            <a:spLocks noGrp="1" noChangeArrowheads="1"/>
          </p:cNvSpPr>
          <p:nvPr>
            <p:ph type="body" idx="1"/>
          </p:nvPr>
        </p:nvSpPr>
        <p:spPr bwMode="auto">
          <a:xfrm>
            <a:off x="685800" y="4343400"/>
            <a:ext cx="5486400" cy="40370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57ED349-DB08-4183-8F4B-DBE9BABAC1CC}" type="slidenum">
              <a:rPr lang="en-US" smtClean="0"/>
              <a:pPr fontAlgn="base">
                <a:spcBef>
                  <a:spcPct val="0"/>
                </a:spcBef>
                <a:spcAft>
                  <a:spcPct val="0"/>
                </a:spcAft>
                <a:defRPr/>
              </a:pPr>
              <a:t>11</a:t>
            </a:fld>
            <a:endParaRPr lang="en-US" smtClean="0"/>
          </a:p>
        </p:txBody>
      </p:sp>
      <p:sp>
        <p:nvSpPr>
          <p:cNvPr id="25603" name="Rectangle 2"/>
          <p:cNvSpPr>
            <a:spLocks noGrp="1" noRot="1" noChangeAspect="1" noChangeArrowheads="1" noTextEdit="1"/>
          </p:cNvSpPr>
          <p:nvPr>
            <p:ph type="sldImg"/>
          </p:nvPr>
        </p:nvSpPr>
        <p:spPr bwMode="auto">
          <a:xfrm>
            <a:off x="685800" y="685800"/>
            <a:ext cx="5486400" cy="3429000"/>
          </a:xfrm>
          <a:solidFill>
            <a:srgbClr val="FFFFFF"/>
          </a:solidFill>
          <a:ln>
            <a:solidFill>
              <a:srgbClr val="000000"/>
            </a:solidFill>
            <a:miter lim="800000"/>
            <a:headEnd/>
            <a:tailEnd/>
          </a:ln>
        </p:spPr>
      </p:sp>
      <p:sp>
        <p:nvSpPr>
          <p:cNvPr id="2560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F00848D-DF6B-43E7-AB89-C3BDE9CC8BEB}" type="slidenum">
              <a:rPr lang="en-GB">
                <a:solidFill>
                  <a:prstClr val="black"/>
                </a:solidFill>
              </a:rPr>
              <a:pPr>
                <a:defRPr/>
              </a:pPr>
              <a:t>24</a:t>
            </a:fld>
            <a:endParaRPr lang="en-GB">
              <a:solidFill>
                <a:prstClr val="black"/>
              </a:solidFill>
            </a:endParaRPr>
          </a:p>
        </p:txBody>
      </p:sp>
      <p:sp>
        <p:nvSpPr>
          <p:cNvPr id="17411" name="Rectangle 1"/>
          <p:cNvSpPr>
            <a:spLocks noGrp="1" noRot="1" noChangeAspect="1" noChangeArrowheads="1" noTextEdit="1"/>
          </p:cNvSpPr>
          <p:nvPr>
            <p:ph type="sldImg"/>
          </p:nvPr>
        </p:nvSpPr>
        <p:spPr bwMode="auto">
          <a:xfrm>
            <a:off x="685800" y="695325"/>
            <a:ext cx="5484813" cy="3429000"/>
          </a:xfrm>
          <a:solidFill>
            <a:srgbClr val="FFFFFF"/>
          </a:solidFill>
          <a:ln>
            <a:solidFill>
              <a:srgbClr val="000000"/>
            </a:solidFill>
            <a:miter lim="800000"/>
            <a:headEnd/>
            <a:tailEnd/>
          </a:ln>
        </p:spPr>
      </p:sp>
      <p:sp>
        <p:nvSpPr>
          <p:cNvPr id="17412" name="Rectangle 2"/>
          <p:cNvSpPr>
            <a:spLocks noGrp="1" noChangeArrowheads="1"/>
          </p:cNvSpPr>
          <p:nvPr>
            <p:ph type="body" idx="1"/>
          </p:nvPr>
        </p:nvSpPr>
        <p:spPr bwMode="auto">
          <a:xfrm>
            <a:off x="685800" y="4343400"/>
            <a:ext cx="5486400" cy="40370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2646"/>
            <a:ext cx="9144000" cy="571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ctrTitle"/>
          </p:nvPr>
        </p:nvSpPr>
        <p:spPr>
          <a:xfrm>
            <a:off x="685800" y="177536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0CF019-239C-41D6-928D-E31F804B6DAF}" type="datetimeFigureOut">
              <a:rPr lang="en-US" smtClean="0"/>
              <a:pPr/>
              <a:t>9/28/2014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AE6B4-65FD-42B2-BE00-E2601A01D717}" type="slidenum">
              <a:rPr lang="en-US" smtClean="0"/>
              <a:pPr/>
              <a:t>‹#›</a:t>
            </a:fld>
            <a:endParaRPr lang="en-US"/>
          </a:p>
        </p:txBody>
      </p:sp>
      <p:sp>
        <p:nvSpPr>
          <p:cNvPr id="7" name="Rectangle 6"/>
          <p:cNvSpPr/>
          <p:nvPr userDrawn="1"/>
        </p:nvSpPr>
        <p:spPr>
          <a:xfrm>
            <a:off x="8458200" y="0"/>
            <a:ext cx="685800" cy="254000"/>
          </a:xfrm>
          <a:prstGeom prst="rect">
            <a:avLst/>
          </a:prstGeom>
          <a:solidFill>
            <a:srgbClr val="B2B2B2">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065292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0CF019-239C-41D6-928D-E31F804B6DAF}" type="datetimeFigureOut">
              <a:rPr lang="en-US" smtClean="0"/>
              <a:pPr/>
              <a:t>9/28/2014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AE6B4-65FD-42B2-BE00-E2601A01D717}" type="slidenum">
              <a:rPr lang="en-US" smtClean="0"/>
              <a:pPr/>
              <a:t>‹#›</a:t>
            </a:fld>
            <a:endParaRPr lang="en-US"/>
          </a:p>
        </p:txBody>
      </p:sp>
    </p:spTree>
    <p:extLst>
      <p:ext uri="{BB962C8B-B14F-4D97-AF65-F5344CB8AC3E}">
        <p14:creationId xmlns:p14="http://schemas.microsoft.com/office/powerpoint/2010/main" xmlns="" val="2545885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7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7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0CF019-239C-41D6-928D-E31F804B6DAF}" type="datetimeFigureOut">
              <a:rPr lang="en-US" smtClean="0"/>
              <a:pPr/>
              <a:t>9/28/2014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AE6B4-65FD-42B2-BE00-E2601A01D717}" type="slidenum">
              <a:rPr lang="en-US" smtClean="0"/>
              <a:pPr/>
              <a:t>‹#›</a:t>
            </a:fld>
            <a:endParaRPr lang="en-US"/>
          </a:p>
        </p:txBody>
      </p:sp>
    </p:spTree>
    <p:extLst>
      <p:ext uri="{BB962C8B-B14F-4D97-AF65-F5344CB8AC3E}">
        <p14:creationId xmlns:p14="http://schemas.microsoft.com/office/powerpoint/2010/main" xmlns="" val="15394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64"/>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D7C9C0C-5445-4998-898E-0447CBE70C95}" type="datetimeFigureOut">
              <a:rPr lang="en-US">
                <a:solidFill>
                  <a:prstClr val="black">
                    <a:tint val="75000"/>
                  </a:prstClr>
                </a:solidFill>
              </a:rPr>
              <a:pPr>
                <a:defRPr/>
              </a:pPr>
              <a:t>9/28/2014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BFFEF26-28AE-4075-BFCE-D3290B7511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698888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AA1999-8B4D-4DE1-A885-086B128A97A1}" type="datetimeFigureOut">
              <a:rPr lang="en-US">
                <a:solidFill>
                  <a:prstClr val="black">
                    <a:tint val="75000"/>
                  </a:prstClr>
                </a:solidFill>
              </a:rPr>
              <a:pPr>
                <a:defRPr/>
              </a:pPr>
              <a:t>9/28/2014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DB6070-F3DC-4BE5-BB28-8CEAA56763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25659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BF94DCF-C7FA-43B5-BB37-0E567E2D7753}" type="datetimeFigureOut">
              <a:rPr lang="en-US">
                <a:solidFill>
                  <a:prstClr val="black">
                    <a:tint val="75000"/>
                  </a:prstClr>
                </a:solidFill>
              </a:rPr>
              <a:pPr>
                <a:defRPr/>
              </a:pPr>
              <a:t>9/28/2014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64677C4-FB7B-4F54-B68D-D56E340D60C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449390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8F1D8C0-4A63-40FF-9B8A-4A0F6BDE8CD9}" type="datetimeFigureOut">
              <a:rPr lang="en-US">
                <a:solidFill>
                  <a:prstClr val="black">
                    <a:tint val="75000"/>
                  </a:prstClr>
                </a:solidFill>
              </a:rPr>
              <a:pPr>
                <a:defRPr/>
              </a:pPr>
              <a:t>9/28/2014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F55EEE3-7E18-40C4-9551-3E8B5914F8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647723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2EF36D2-1752-4253-8134-8B2CE50468D7}" type="datetimeFigureOut">
              <a:rPr lang="en-US">
                <a:solidFill>
                  <a:prstClr val="black">
                    <a:tint val="75000"/>
                  </a:prstClr>
                </a:solidFill>
              </a:rPr>
              <a:pPr>
                <a:defRPr/>
              </a:pPr>
              <a:t>9/28/2014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D5A7780-9B68-4A1F-B47D-6BA72CBE44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02524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1E6A229-63DF-42B8-A399-1835302166B9}" type="datetimeFigureOut">
              <a:rPr lang="en-US">
                <a:solidFill>
                  <a:prstClr val="black">
                    <a:tint val="75000"/>
                  </a:prstClr>
                </a:solidFill>
              </a:rPr>
              <a:pPr>
                <a:defRPr/>
              </a:pPr>
              <a:t>9/28/2014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11314F2-36B9-4CA6-B94F-2B3A7CBA01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931679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BD045B-BF43-4D62-95C8-766168889B91}" type="datetimeFigureOut">
              <a:rPr lang="en-US">
                <a:solidFill>
                  <a:prstClr val="black">
                    <a:tint val="75000"/>
                  </a:prstClr>
                </a:solidFill>
              </a:rPr>
              <a:pPr>
                <a:defRPr/>
              </a:pPr>
              <a:t>9/28/2014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BF45893-BC48-4890-A863-0B5763C56C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696589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13A3BF-3D16-4B27-B568-C542E05065F3}" type="datetimeFigureOut">
              <a:rPr lang="en-US">
                <a:solidFill>
                  <a:prstClr val="black">
                    <a:tint val="75000"/>
                  </a:prstClr>
                </a:solidFill>
              </a:rPr>
              <a:pPr>
                <a:defRPr/>
              </a:pPr>
              <a:t>9/28/2014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41A1CB7-A26C-4F3D-AAC6-97F6C5F614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333826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0CF019-239C-41D6-928D-E31F804B6DAF}" type="datetimeFigureOut">
              <a:rPr lang="en-US" smtClean="0"/>
              <a:pPr/>
              <a:t>9/28/2014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AE6B4-65FD-42B2-BE00-E2601A01D717}" type="slidenum">
              <a:rPr lang="en-US" smtClean="0"/>
              <a:pPr/>
              <a:t>‹#›</a:t>
            </a:fld>
            <a:endParaRPr lang="en-US"/>
          </a:p>
        </p:txBody>
      </p:sp>
    </p:spTree>
    <p:extLst>
      <p:ext uri="{BB962C8B-B14F-4D97-AF65-F5344CB8AC3E}">
        <p14:creationId xmlns:p14="http://schemas.microsoft.com/office/powerpoint/2010/main" xmlns="" val="759092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4E3DAD3-1326-49DA-A9F5-D56C570BCF9D}" type="datetimeFigureOut">
              <a:rPr lang="en-US">
                <a:solidFill>
                  <a:prstClr val="black">
                    <a:tint val="75000"/>
                  </a:prstClr>
                </a:solidFill>
              </a:rPr>
              <a:pPr>
                <a:defRPr/>
              </a:pPr>
              <a:t>9/28/2014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0B4441B-0B06-4810-B758-D42092C48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151698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4FEA63-58C1-4ECC-B88A-7BD13F408CED}" type="datetimeFigureOut">
              <a:rPr lang="en-US">
                <a:solidFill>
                  <a:prstClr val="black">
                    <a:tint val="75000"/>
                  </a:prstClr>
                </a:solidFill>
              </a:rPr>
              <a:pPr>
                <a:defRPr/>
              </a:pPr>
              <a:t>9/28/2014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DECCC44-9B53-4A5C-83EE-60322CB5115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77982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74"/>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74"/>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B19DE13-E187-4E65-8549-97D0E8736107}" type="datetimeFigureOut">
              <a:rPr lang="en-US">
                <a:solidFill>
                  <a:prstClr val="black">
                    <a:tint val="75000"/>
                  </a:prstClr>
                </a:solidFill>
              </a:rPr>
              <a:pPr>
                <a:defRPr/>
              </a:pPr>
              <a:t>9/28/2014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C428FEA-96C8-4797-BA79-0E10D42241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900429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62"/>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C555C1-8D2E-4F19-871B-4A53E2A80B81}" type="datetimeFigureOut">
              <a:rPr lang="en-US" smtClean="0">
                <a:solidFill>
                  <a:prstClr val="black">
                    <a:tint val="75000"/>
                  </a:prstClr>
                </a:solidFill>
              </a:rPr>
              <a:pPr/>
              <a:t>9/28/2014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4952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C555C1-8D2E-4F19-871B-4A53E2A80B81}" type="datetimeFigureOut">
              <a:rPr lang="en-US" smtClean="0">
                <a:solidFill>
                  <a:prstClr val="black">
                    <a:tint val="75000"/>
                  </a:prstClr>
                </a:solidFill>
              </a:rPr>
              <a:pPr/>
              <a:t>9/28/2014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0"/>
            <a:ext cx="9144000"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19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6350" y="317500"/>
            <a:ext cx="9156700" cy="50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52607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C555C1-8D2E-4F19-871B-4A53E2A80B81}" type="datetimeFigureOut">
              <a:rPr lang="en-US" smtClean="0">
                <a:solidFill>
                  <a:prstClr val="black">
                    <a:tint val="75000"/>
                  </a:prstClr>
                </a:solidFill>
              </a:rPr>
              <a:pPr/>
              <a:t>9/28/2014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53128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C555C1-8D2E-4F19-871B-4A53E2A80B81}" type="datetimeFigureOut">
              <a:rPr lang="en-US" smtClean="0">
                <a:solidFill>
                  <a:prstClr val="black">
                    <a:tint val="75000"/>
                  </a:prstClr>
                </a:solidFill>
              </a:rPr>
              <a:pPr/>
              <a:t>9/28/2014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69518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C555C1-8D2E-4F19-871B-4A53E2A80B81}" type="datetimeFigureOut">
              <a:rPr lang="en-US" smtClean="0">
                <a:solidFill>
                  <a:prstClr val="black">
                    <a:tint val="75000"/>
                  </a:prstClr>
                </a:solidFill>
              </a:rPr>
              <a:pPr/>
              <a:t>9/28/2014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07752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C555C1-8D2E-4F19-871B-4A53E2A80B81}" type="datetimeFigureOut">
              <a:rPr lang="en-US" smtClean="0">
                <a:solidFill>
                  <a:prstClr val="black">
                    <a:tint val="75000"/>
                  </a:prstClr>
                </a:solidFill>
              </a:rPr>
              <a:pPr/>
              <a:t>9/28/2014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56526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C555C1-8D2E-4F19-871B-4A53E2A80B81}" type="datetimeFigureOut">
              <a:rPr lang="en-US" smtClean="0">
                <a:solidFill>
                  <a:prstClr val="black">
                    <a:tint val="75000"/>
                  </a:prstClr>
                </a:solidFill>
              </a:rPr>
              <a:pPr/>
              <a:t>9/28/2014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09955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0CF019-239C-41D6-928D-E31F804B6DAF}" type="datetimeFigureOut">
              <a:rPr lang="en-US" smtClean="0"/>
              <a:pPr/>
              <a:t>9/28/2014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AE6B4-65FD-42B2-BE00-E2601A01D717}" type="slidenum">
              <a:rPr lang="en-US" smtClean="0"/>
              <a:pPr/>
              <a:t>‹#›</a:t>
            </a:fld>
            <a:endParaRPr lang="en-US"/>
          </a:p>
        </p:txBody>
      </p:sp>
    </p:spTree>
    <p:extLst>
      <p:ext uri="{BB962C8B-B14F-4D97-AF65-F5344CB8AC3E}">
        <p14:creationId xmlns:p14="http://schemas.microsoft.com/office/powerpoint/2010/main" xmlns="" val="1130803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5"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C555C1-8D2E-4F19-871B-4A53E2A80B81}" type="datetimeFigureOut">
              <a:rPr lang="en-US" smtClean="0">
                <a:solidFill>
                  <a:prstClr val="black">
                    <a:tint val="75000"/>
                  </a:prstClr>
                </a:solidFill>
              </a:rPr>
              <a:pPr/>
              <a:t>9/28/2014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04146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C555C1-8D2E-4F19-871B-4A53E2A80B81}" type="datetimeFigureOut">
              <a:rPr lang="en-US" smtClean="0">
                <a:solidFill>
                  <a:prstClr val="black">
                    <a:tint val="75000"/>
                  </a:prstClr>
                </a:solidFill>
              </a:rPr>
              <a:pPr/>
              <a:t>9/28/2014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14721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C555C1-8D2E-4F19-871B-4A53E2A80B81}" type="datetimeFigureOut">
              <a:rPr lang="en-US" smtClean="0">
                <a:solidFill>
                  <a:prstClr val="black">
                    <a:tint val="75000"/>
                  </a:prstClr>
                </a:solidFill>
              </a:rPr>
              <a:pPr/>
              <a:t>9/28/2014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93553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72"/>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72"/>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C555C1-8D2E-4F19-871B-4A53E2A80B81}" type="datetimeFigureOut">
              <a:rPr lang="en-US" smtClean="0">
                <a:solidFill>
                  <a:prstClr val="black">
                    <a:tint val="75000"/>
                  </a:prstClr>
                </a:solidFill>
              </a:rPr>
              <a:pPr/>
              <a:t>9/28/2014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67039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9"/>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D7C9C0C-5445-4998-898E-0447CBE70C95}" type="datetimeFigureOut">
              <a:rPr lang="en-US">
                <a:solidFill>
                  <a:prstClr val="black">
                    <a:tint val="75000"/>
                  </a:prstClr>
                </a:solidFill>
              </a:rPr>
              <a:pPr>
                <a:defRPr/>
              </a:pPr>
              <a:t>9/28/2014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BFFEF26-28AE-4075-BFCE-D3290B7511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167786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AA1999-8B4D-4DE1-A885-086B128A97A1}" type="datetimeFigureOut">
              <a:rPr lang="en-US">
                <a:solidFill>
                  <a:prstClr val="black">
                    <a:tint val="75000"/>
                  </a:prstClr>
                </a:solidFill>
              </a:rPr>
              <a:pPr>
                <a:defRPr/>
              </a:pPr>
              <a:t>9/28/2014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DB6070-F3DC-4BE5-BB28-8CEAA56763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093663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BF94DCF-C7FA-43B5-BB37-0E567E2D7753}" type="datetimeFigureOut">
              <a:rPr lang="en-US">
                <a:solidFill>
                  <a:prstClr val="black">
                    <a:tint val="75000"/>
                  </a:prstClr>
                </a:solidFill>
              </a:rPr>
              <a:pPr>
                <a:defRPr/>
              </a:pPr>
              <a:t>9/28/2014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64677C4-FB7B-4F54-B68D-D56E340D60C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6980404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8F1D8C0-4A63-40FF-9B8A-4A0F6BDE8CD9}" type="datetimeFigureOut">
              <a:rPr lang="en-US">
                <a:solidFill>
                  <a:prstClr val="black">
                    <a:tint val="75000"/>
                  </a:prstClr>
                </a:solidFill>
              </a:rPr>
              <a:pPr>
                <a:defRPr/>
              </a:pPr>
              <a:t>9/28/2014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F55EEE3-7E18-40C4-9551-3E8B5914F8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1522352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2EF36D2-1752-4253-8134-8B2CE50468D7}" type="datetimeFigureOut">
              <a:rPr lang="en-US">
                <a:solidFill>
                  <a:prstClr val="black">
                    <a:tint val="75000"/>
                  </a:prstClr>
                </a:solidFill>
              </a:rPr>
              <a:pPr>
                <a:defRPr/>
              </a:pPr>
              <a:t>9/28/2014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D5A7780-9B68-4A1F-B47D-6BA72CBE44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678049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1E6A229-63DF-42B8-A399-1835302166B9}" type="datetimeFigureOut">
              <a:rPr lang="en-US">
                <a:solidFill>
                  <a:prstClr val="black">
                    <a:tint val="75000"/>
                  </a:prstClr>
                </a:solidFill>
              </a:rPr>
              <a:pPr>
                <a:defRPr/>
              </a:pPr>
              <a:t>9/28/2014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11314F2-36B9-4CA6-B94F-2B3A7CBA01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748564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0CF019-239C-41D6-928D-E31F804B6DAF}" type="datetimeFigureOut">
              <a:rPr lang="en-US" smtClean="0"/>
              <a:pPr/>
              <a:t>9/28/2014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AE6B4-65FD-42B2-BE00-E2601A01D717}" type="slidenum">
              <a:rPr lang="en-US" smtClean="0"/>
              <a:pPr/>
              <a:t>‹#›</a:t>
            </a:fld>
            <a:endParaRPr lang="en-US"/>
          </a:p>
        </p:txBody>
      </p:sp>
    </p:spTree>
    <p:extLst>
      <p:ext uri="{BB962C8B-B14F-4D97-AF65-F5344CB8AC3E}">
        <p14:creationId xmlns:p14="http://schemas.microsoft.com/office/powerpoint/2010/main" xmlns="" val="10571008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BD045B-BF43-4D62-95C8-766168889B91}" type="datetimeFigureOut">
              <a:rPr lang="en-US">
                <a:solidFill>
                  <a:prstClr val="black">
                    <a:tint val="75000"/>
                  </a:prstClr>
                </a:solidFill>
              </a:rPr>
              <a:pPr>
                <a:defRPr/>
              </a:pPr>
              <a:t>9/28/2014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BF45893-BC48-4890-A863-0B5763C56C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3760109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13A3BF-3D16-4B27-B568-C542E05065F3}" type="datetimeFigureOut">
              <a:rPr lang="en-US">
                <a:solidFill>
                  <a:prstClr val="black">
                    <a:tint val="75000"/>
                  </a:prstClr>
                </a:solidFill>
              </a:rPr>
              <a:pPr>
                <a:defRPr/>
              </a:pPr>
              <a:t>9/28/2014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41A1CB7-A26C-4F3D-AAC6-97F6C5F614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3715086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4E3DAD3-1326-49DA-A9F5-D56C570BCF9D}" type="datetimeFigureOut">
              <a:rPr lang="en-US">
                <a:solidFill>
                  <a:prstClr val="black">
                    <a:tint val="75000"/>
                  </a:prstClr>
                </a:solidFill>
              </a:rPr>
              <a:pPr>
                <a:defRPr/>
              </a:pPr>
              <a:t>9/28/2014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0B4441B-0B06-4810-B758-D42092C48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8693374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4FEA63-58C1-4ECC-B88A-7BD13F408CED}" type="datetimeFigureOut">
              <a:rPr lang="en-US">
                <a:solidFill>
                  <a:prstClr val="black">
                    <a:tint val="75000"/>
                  </a:prstClr>
                </a:solidFill>
              </a:rPr>
              <a:pPr>
                <a:defRPr/>
              </a:pPr>
              <a:t>9/28/2014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DECCC44-9B53-4A5C-83EE-60322CB5115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0973518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9"/>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9"/>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B19DE13-E187-4E65-8549-97D0E8736107}" type="datetimeFigureOut">
              <a:rPr lang="en-US">
                <a:solidFill>
                  <a:prstClr val="black">
                    <a:tint val="75000"/>
                  </a:prstClr>
                </a:solidFill>
              </a:rPr>
              <a:pPr>
                <a:defRPr/>
              </a:pPr>
              <a:t>9/28/2014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C428FEA-96C8-4797-BA79-0E10D42241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7939965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D7C9C0C-5445-4998-898E-0447CBE70C95}" type="datetimeFigureOut">
              <a:rPr lang="en-US">
                <a:solidFill>
                  <a:prstClr val="black">
                    <a:tint val="75000"/>
                  </a:prstClr>
                </a:solidFill>
              </a:rPr>
              <a:pPr>
                <a:defRPr/>
              </a:pPr>
              <a:t>9/28/2014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BFFEF26-28AE-4075-BFCE-D3290B7511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3163185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AA1999-8B4D-4DE1-A885-086B128A97A1}" type="datetimeFigureOut">
              <a:rPr lang="en-US">
                <a:solidFill>
                  <a:prstClr val="black">
                    <a:tint val="75000"/>
                  </a:prstClr>
                </a:solidFill>
              </a:rPr>
              <a:pPr>
                <a:defRPr/>
              </a:pPr>
              <a:t>9/28/2014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DB6070-F3DC-4BE5-BB28-8CEAA56763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2969899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BF94DCF-C7FA-43B5-BB37-0E567E2D7753}" type="datetimeFigureOut">
              <a:rPr lang="en-US">
                <a:solidFill>
                  <a:prstClr val="black">
                    <a:tint val="75000"/>
                  </a:prstClr>
                </a:solidFill>
              </a:rPr>
              <a:pPr>
                <a:defRPr/>
              </a:pPr>
              <a:t>9/28/2014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64677C4-FB7B-4F54-B68D-D56E340D60C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5343389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8F1D8C0-4A63-40FF-9B8A-4A0F6BDE8CD9}" type="datetimeFigureOut">
              <a:rPr lang="en-US">
                <a:solidFill>
                  <a:prstClr val="black">
                    <a:tint val="75000"/>
                  </a:prstClr>
                </a:solidFill>
              </a:rPr>
              <a:pPr>
                <a:defRPr/>
              </a:pPr>
              <a:t>9/28/2014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F55EEE3-7E18-40C4-9551-3E8B5914F8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3186780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2EF36D2-1752-4253-8134-8B2CE50468D7}" type="datetimeFigureOut">
              <a:rPr lang="en-US">
                <a:solidFill>
                  <a:prstClr val="black">
                    <a:tint val="75000"/>
                  </a:prstClr>
                </a:solidFill>
              </a:rPr>
              <a:pPr>
                <a:defRPr/>
              </a:pPr>
              <a:t>9/28/2014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D5A7780-9B68-4A1F-B47D-6BA72CBE44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647698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0CF019-239C-41D6-928D-E31F804B6DAF}" type="datetimeFigureOut">
              <a:rPr lang="en-US" smtClean="0"/>
              <a:pPr/>
              <a:t>9/28/2014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EAE6B4-65FD-42B2-BE00-E2601A01D717}" type="slidenum">
              <a:rPr lang="en-US" smtClean="0"/>
              <a:pPr/>
              <a:t>‹#›</a:t>
            </a:fld>
            <a:endParaRPr lang="en-US"/>
          </a:p>
        </p:txBody>
      </p:sp>
    </p:spTree>
    <p:extLst>
      <p:ext uri="{BB962C8B-B14F-4D97-AF65-F5344CB8AC3E}">
        <p14:creationId xmlns:p14="http://schemas.microsoft.com/office/powerpoint/2010/main" xmlns="" val="38968599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1E6A229-63DF-42B8-A399-1835302166B9}" type="datetimeFigureOut">
              <a:rPr lang="en-US">
                <a:solidFill>
                  <a:prstClr val="black">
                    <a:tint val="75000"/>
                  </a:prstClr>
                </a:solidFill>
              </a:rPr>
              <a:pPr>
                <a:defRPr/>
              </a:pPr>
              <a:t>9/28/2014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11314F2-36B9-4CA6-B94F-2B3A7CBA01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04651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BD045B-BF43-4D62-95C8-766168889B91}" type="datetimeFigureOut">
              <a:rPr lang="en-US">
                <a:solidFill>
                  <a:prstClr val="black">
                    <a:tint val="75000"/>
                  </a:prstClr>
                </a:solidFill>
              </a:rPr>
              <a:pPr>
                <a:defRPr/>
              </a:pPr>
              <a:t>9/28/2014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BF45893-BC48-4890-A863-0B5763C56C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3334491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13A3BF-3D16-4B27-B568-C542E05065F3}" type="datetimeFigureOut">
              <a:rPr lang="en-US">
                <a:solidFill>
                  <a:prstClr val="black">
                    <a:tint val="75000"/>
                  </a:prstClr>
                </a:solidFill>
              </a:rPr>
              <a:pPr>
                <a:defRPr/>
              </a:pPr>
              <a:t>9/28/2014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41A1CB7-A26C-4F3D-AAC6-97F6C5F614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5408126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4E3DAD3-1326-49DA-A9F5-D56C570BCF9D}" type="datetimeFigureOut">
              <a:rPr lang="en-US">
                <a:solidFill>
                  <a:prstClr val="black">
                    <a:tint val="75000"/>
                  </a:prstClr>
                </a:solidFill>
              </a:rPr>
              <a:pPr>
                <a:defRPr/>
              </a:pPr>
              <a:t>9/28/2014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0B4441B-0B06-4810-B758-D42092C48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2247487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4FEA63-58C1-4ECC-B88A-7BD13F408CED}" type="datetimeFigureOut">
              <a:rPr lang="en-US">
                <a:solidFill>
                  <a:prstClr val="black">
                    <a:tint val="75000"/>
                  </a:prstClr>
                </a:solidFill>
              </a:rPr>
              <a:pPr>
                <a:defRPr/>
              </a:pPr>
              <a:t>9/28/2014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DECCC44-9B53-4A5C-83EE-60322CB5115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1081915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B19DE13-E187-4E65-8549-97D0E8736107}" type="datetimeFigureOut">
              <a:rPr lang="en-US">
                <a:solidFill>
                  <a:prstClr val="black">
                    <a:tint val="75000"/>
                  </a:prstClr>
                </a:solidFill>
              </a:rPr>
              <a:pPr>
                <a:defRPr/>
              </a:pPr>
              <a:t>9/28/2014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C428FEA-96C8-4797-BA79-0E10D42241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196008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0CF019-239C-41D6-928D-E31F804B6DAF}" type="datetimeFigureOut">
              <a:rPr lang="en-US" smtClean="0"/>
              <a:pPr/>
              <a:t>9/28/2014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EAE6B4-65FD-42B2-BE00-E2601A01D717}" type="slidenum">
              <a:rPr lang="en-US" smtClean="0"/>
              <a:pPr/>
              <a:t>‹#›</a:t>
            </a:fld>
            <a:endParaRPr lang="en-US"/>
          </a:p>
        </p:txBody>
      </p:sp>
    </p:spTree>
    <p:extLst>
      <p:ext uri="{BB962C8B-B14F-4D97-AF65-F5344CB8AC3E}">
        <p14:creationId xmlns:p14="http://schemas.microsoft.com/office/powerpoint/2010/main" xmlns="" val="1774817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CF019-239C-41D6-928D-E31F804B6DAF}" type="datetimeFigureOut">
              <a:rPr lang="en-US" smtClean="0"/>
              <a:pPr/>
              <a:t>9/28/2014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EAE6B4-65FD-42B2-BE00-E2601A01D717}" type="slidenum">
              <a:rPr lang="en-US" smtClean="0"/>
              <a:pPr/>
              <a:t>‹#›</a:t>
            </a:fld>
            <a:endParaRPr lang="en-US"/>
          </a:p>
        </p:txBody>
      </p:sp>
    </p:spTree>
    <p:extLst>
      <p:ext uri="{BB962C8B-B14F-4D97-AF65-F5344CB8AC3E}">
        <p14:creationId xmlns:p14="http://schemas.microsoft.com/office/powerpoint/2010/main" xmlns="" val="2336313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0CF019-239C-41D6-928D-E31F804B6DAF}" type="datetimeFigureOut">
              <a:rPr lang="en-US" smtClean="0"/>
              <a:pPr/>
              <a:t>9/28/2014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AE6B4-65FD-42B2-BE00-E2601A01D717}" type="slidenum">
              <a:rPr lang="en-US" smtClean="0"/>
              <a:pPr/>
              <a:t>‹#›</a:t>
            </a:fld>
            <a:endParaRPr lang="en-US"/>
          </a:p>
        </p:txBody>
      </p:sp>
    </p:spTree>
    <p:extLst>
      <p:ext uri="{BB962C8B-B14F-4D97-AF65-F5344CB8AC3E}">
        <p14:creationId xmlns:p14="http://schemas.microsoft.com/office/powerpoint/2010/main" xmlns="" val="3262916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0CF019-239C-41D6-928D-E31F804B6DAF}" type="datetimeFigureOut">
              <a:rPr lang="en-US" smtClean="0"/>
              <a:pPr/>
              <a:t>9/28/2014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AE6B4-65FD-42B2-BE00-E2601A01D717}" type="slidenum">
              <a:rPr lang="en-US" smtClean="0"/>
              <a:pPr/>
              <a:t>‹#›</a:t>
            </a:fld>
            <a:endParaRPr lang="en-US"/>
          </a:p>
        </p:txBody>
      </p:sp>
    </p:spTree>
    <p:extLst>
      <p:ext uri="{BB962C8B-B14F-4D97-AF65-F5344CB8AC3E}">
        <p14:creationId xmlns:p14="http://schemas.microsoft.com/office/powerpoint/2010/main" xmlns="" val="346775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13" cstate="print">
            <a:extLst>
              <a:ext uri="{28A0092B-C50C-407E-A947-70E740481C1C}">
                <a14:useLocalDpi xmlns:a14="http://schemas.microsoft.com/office/drawing/2010/main" xmlns="" val="0"/>
              </a:ext>
            </a:extLst>
          </a:blip>
          <a:srcRect/>
          <a:stretch>
            <a:fillRect/>
          </a:stretch>
        </p:blipFill>
        <p:spPr bwMode="auto">
          <a:xfrm>
            <a:off x="0" y="2646"/>
            <a:ext cx="9144000" cy="5715000"/>
          </a:xfrm>
          <a:prstGeom prst="rect">
            <a:avLst/>
          </a:prstGeom>
          <a:solidFill>
            <a:schemeClr val="tx1"/>
          </a:solidFill>
          <a:ln>
            <a:noFill/>
          </a:ln>
          <a:effectLst/>
        </p:spPr>
      </p:pic>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BF0CF019-239C-41D6-928D-E31F804B6DAF}" type="datetimeFigureOut">
              <a:rPr lang="en-US" smtClean="0"/>
              <a:pPr/>
              <a:t>9/28/2014</a:t>
            </a:fld>
            <a:endParaRPr lang="en-US"/>
          </a:p>
        </p:txBody>
      </p:sp>
      <p:sp>
        <p:nvSpPr>
          <p:cNvPr id="5" name="Footer Placeholder 4"/>
          <p:cNvSpPr>
            <a:spLocks noGrp="1"/>
          </p:cNvSpPr>
          <p:nvPr>
            <p:ph type="ftr" sz="quarter" idx="3"/>
          </p:nvPr>
        </p:nvSpPr>
        <p:spPr>
          <a:xfrm>
            <a:off x="3124200" y="529696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6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EFEAE6B4-65FD-42B2-BE00-E2601A01D717}" type="slidenum">
              <a:rPr lang="en-US" smtClean="0"/>
              <a:pPr/>
              <a:t>‹#›</a:t>
            </a:fld>
            <a:endParaRPr lang="en-US"/>
          </a:p>
        </p:txBody>
      </p:sp>
      <p:sp>
        <p:nvSpPr>
          <p:cNvPr id="8" name="Rectangle 7"/>
          <p:cNvSpPr/>
          <p:nvPr userDrawn="1"/>
        </p:nvSpPr>
        <p:spPr>
          <a:xfrm>
            <a:off x="8458200" y="0"/>
            <a:ext cx="685800" cy="254000"/>
          </a:xfrm>
          <a:prstGeom prst="rect">
            <a:avLst/>
          </a:prstGeom>
          <a:solidFill>
            <a:srgbClr val="B2B2B2">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938846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68"/>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82DC54F-312F-4B22-8761-E7B9F2411AC4}" type="datetimeFigureOut">
              <a:rPr lang="en-US">
                <a:solidFill>
                  <a:prstClr val="black">
                    <a:tint val="75000"/>
                  </a:prstClr>
                </a:solidFill>
              </a:rPr>
              <a:pPr>
                <a:defRPr/>
              </a:pPr>
              <a:t>9/28/2014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68"/>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68"/>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23010C3-5ECE-449D-B5FD-2BF9307F31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9592648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218" name="Picture 2"/>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6350" y="317500"/>
            <a:ext cx="9156700" cy="50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5296966"/>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B6C555C1-8D2E-4F19-871B-4A53E2A80B81}" type="datetimeFigureOut">
              <a:rPr lang="en-US" smtClean="0">
                <a:solidFill>
                  <a:prstClr val="black">
                    <a:tint val="75000"/>
                  </a:prstClr>
                </a:solidFill>
              </a:rPr>
              <a:pPr/>
              <a:t>9/28/2014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66"/>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66"/>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370063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1"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63"/>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82DC54F-312F-4B22-8761-E7B9F2411AC4}" type="datetimeFigureOut">
              <a:rPr lang="en-US">
                <a:solidFill>
                  <a:prstClr val="black">
                    <a:tint val="75000"/>
                  </a:prstClr>
                </a:solidFill>
              </a:rPr>
              <a:pPr>
                <a:defRPr/>
              </a:pPr>
              <a:t>9/28/2014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63"/>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63"/>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23010C3-5ECE-449D-B5FD-2BF9307F31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1705706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82DC54F-312F-4B22-8761-E7B9F2411AC4}" type="datetimeFigureOut">
              <a:rPr lang="en-US">
                <a:solidFill>
                  <a:prstClr val="black">
                    <a:tint val="75000"/>
                  </a:prstClr>
                </a:solidFill>
              </a:rPr>
              <a:pPr>
                <a:defRPr/>
              </a:pPr>
              <a:t>9/28/2014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23010C3-5ECE-449D-B5FD-2BF9307F31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1481612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9144000" cy="5715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7400" y="42333"/>
            <a:ext cx="5105400" cy="56726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75020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
            <a:ext cx="7772400" cy="800090"/>
          </a:xfrm>
        </p:spPr>
        <p:txBody>
          <a:bodyPr/>
          <a:lstStyle/>
          <a:p>
            <a:r>
              <a:rPr lang="en-US" b="1" dirty="0" smtClean="0"/>
              <a:t>In Whom We Hope</a:t>
            </a:r>
            <a:endParaRPr lang="en-US" b="1" dirty="0"/>
          </a:p>
        </p:txBody>
      </p:sp>
      <p:sp>
        <p:nvSpPr>
          <p:cNvPr id="3" name="Subtitle 2"/>
          <p:cNvSpPr>
            <a:spLocks noGrp="1"/>
          </p:cNvSpPr>
          <p:nvPr>
            <p:ph type="subTitle" idx="1"/>
          </p:nvPr>
        </p:nvSpPr>
        <p:spPr>
          <a:xfrm>
            <a:off x="0" y="4991100"/>
            <a:ext cx="9144000" cy="685800"/>
          </a:xfrm>
        </p:spPr>
        <p:txBody>
          <a:bodyPr>
            <a:noAutofit/>
          </a:bodyPr>
          <a:lstStyle/>
          <a:p>
            <a:r>
              <a:rPr lang="en-US" sz="4000" b="1" dirty="0" smtClean="0">
                <a:solidFill>
                  <a:srgbClr val="FFFF00"/>
                </a:solidFill>
              </a:rPr>
              <a:t>The God Who Makes and Keeps Promises</a:t>
            </a:r>
            <a:endParaRPr lang="en-US" sz="4000" b="1" dirty="0">
              <a:solidFill>
                <a:srgbClr val="FFFF00"/>
              </a:solidFill>
            </a:endParaRPr>
          </a:p>
        </p:txBody>
      </p:sp>
      <p:pic>
        <p:nvPicPr>
          <p:cNvPr id="4" name="Picture 3" descr="jehova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1181100"/>
            <a:ext cx="7543800" cy="1431396"/>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5400" y="3162300"/>
            <a:ext cx="9144000" cy="12192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rPr>
              <a:t>“but in your hearts honor Christ the Lord as holy, always being prepared to make a defense to anyone who asks you a reason for the </a:t>
            </a:r>
            <a:r>
              <a:rPr lang="en-US" sz="2800" b="1" dirty="0" smtClean="0">
                <a:solidFill>
                  <a:schemeClr val="bg1"/>
                </a:solidFill>
              </a:rPr>
              <a:t>hope</a:t>
            </a:r>
            <a:r>
              <a:rPr lang="en-US" sz="2800" dirty="0" smtClean="0">
                <a:solidFill>
                  <a:schemeClr val="bg1"/>
                </a:solidFill>
              </a:rPr>
              <a:t> that is in you …” 1 Peter 3:15</a:t>
            </a:r>
            <a:endParaRPr lang="en-US" sz="2800" dirty="0">
              <a:solidFill>
                <a:schemeClr val="bg1"/>
              </a:solidFill>
            </a:endParaRPr>
          </a:p>
        </p:txBody>
      </p:sp>
    </p:spTree>
    <p:extLst>
      <p:ext uri="{BB962C8B-B14F-4D97-AF65-F5344CB8AC3E}">
        <p14:creationId xmlns:p14="http://schemas.microsoft.com/office/powerpoint/2010/main" xmlns="" val="241005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jehovahb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 name="Picture 3" descr="jehovah"/>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400" y="127000"/>
            <a:ext cx="7543800" cy="1431396"/>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Picture 4" descr="yhwh"/>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19200" y="1431396"/>
            <a:ext cx="6172200" cy="1362604"/>
          </a:xfrm>
          <a:prstGeom prst="rect">
            <a:avLst/>
          </a:prstGeom>
          <a:noFill/>
          <a:ln>
            <a:noFill/>
          </a:ln>
          <a:effectLst>
            <a:outerShdw dist="35921" dir="2700000" algn="ctr" rotWithShape="0">
              <a:srgbClr val="D1FFFE"/>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9" name="Picture 5" descr="yah"/>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590800" y="2921000"/>
            <a:ext cx="3505200" cy="1191948"/>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381000" y="4191000"/>
            <a:ext cx="8610600" cy="1397000"/>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i="1" dirty="0">
                <a:solidFill>
                  <a:schemeClr val="tx1"/>
                </a:solidFill>
              </a:rPr>
              <a:t>God said to Moses, “I am who I am. This is what you are to say to the Israelites: ‘I AM has sent me to you.’ ”  </a:t>
            </a:r>
            <a:r>
              <a:rPr lang="en-US" sz="3200" b="1" dirty="0">
                <a:solidFill>
                  <a:schemeClr val="tx1"/>
                </a:solidFill>
              </a:rPr>
              <a:t>—Exodus 3:14</a:t>
            </a:r>
          </a:p>
        </p:txBody>
      </p:sp>
    </p:spTree>
    <p:extLst>
      <p:ext uri="{BB962C8B-B14F-4D97-AF65-F5344CB8AC3E}">
        <p14:creationId xmlns:p14="http://schemas.microsoft.com/office/powerpoint/2010/main" xmlns="" val="27182794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
            <a:ext cx="8229600" cy="723635"/>
          </a:xfrm>
        </p:spPr>
        <p:txBody>
          <a:bodyPr>
            <a:normAutofit fontScale="90000"/>
          </a:bodyPr>
          <a:lstStyle/>
          <a:p>
            <a:r>
              <a:rPr lang="en-US" b="1" dirty="0" smtClean="0"/>
              <a:t>In Whom We Hope</a:t>
            </a:r>
            <a:endParaRPr lang="en-US" b="1" dirty="0"/>
          </a:p>
        </p:txBody>
      </p:sp>
      <p:sp>
        <p:nvSpPr>
          <p:cNvPr id="5" name="Content Placeholder 4"/>
          <p:cNvSpPr>
            <a:spLocks noGrp="1"/>
          </p:cNvSpPr>
          <p:nvPr>
            <p:ph idx="1"/>
          </p:nvPr>
        </p:nvSpPr>
        <p:spPr>
          <a:xfrm>
            <a:off x="0" y="609600"/>
            <a:ext cx="9144000" cy="5080000"/>
          </a:xfrm>
          <a:solidFill>
            <a:schemeClr val="tx1">
              <a:alpha val="50000"/>
            </a:schemeClr>
          </a:solidFill>
        </p:spPr>
        <p:txBody>
          <a:bodyPr>
            <a:normAutofit fontScale="55000" lnSpcReduction="20000"/>
          </a:bodyPr>
          <a:lstStyle/>
          <a:p>
            <a:pPr marL="0" indent="0">
              <a:buNone/>
            </a:pPr>
            <a:r>
              <a:rPr lang="en-US" b="1" dirty="0" smtClean="0">
                <a:solidFill>
                  <a:schemeClr val="bg1"/>
                </a:solidFill>
              </a:rPr>
              <a:t>Exodus 5:22-6:8  </a:t>
            </a:r>
            <a:r>
              <a:rPr lang="en-US" b="1" baseline="30000" dirty="0" smtClean="0">
                <a:solidFill>
                  <a:schemeClr val="bg1"/>
                </a:solidFill>
              </a:rPr>
              <a:t>22</a:t>
            </a:r>
            <a:r>
              <a:rPr lang="en-US" b="1" dirty="0" smtClean="0">
                <a:solidFill>
                  <a:schemeClr val="bg1"/>
                </a:solidFill>
              </a:rPr>
              <a:t>Then Moses turned to the Lord and said, “O Lord (Adonai – Master), why have you done evil to this people? Why did you ever send me?  </a:t>
            </a:r>
            <a:r>
              <a:rPr lang="en-US" b="1" baseline="30000" dirty="0" smtClean="0">
                <a:solidFill>
                  <a:schemeClr val="bg1"/>
                </a:solidFill>
              </a:rPr>
              <a:t>23</a:t>
            </a:r>
            <a:r>
              <a:rPr lang="en-US" b="1" dirty="0" smtClean="0">
                <a:solidFill>
                  <a:schemeClr val="bg1"/>
                </a:solidFill>
              </a:rPr>
              <a:t>For since I came to Pharaoh to speak in your name, he has done evil to this people, and you have not delivered your people at all.” </a:t>
            </a:r>
            <a:br>
              <a:rPr lang="en-US" b="1" dirty="0" smtClean="0">
                <a:solidFill>
                  <a:schemeClr val="bg1"/>
                </a:solidFill>
              </a:rPr>
            </a:br>
            <a:endParaRPr lang="en-US" b="1" dirty="0" smtClean="0">
              <a:solidFill>
                <a:schemeClr val="bg1"/>
              </a:solidFill>
            </a:endParaRPr>
          </a:p>
          <a:p>
            <a:pPr marL="0" indent="0">
              <a:buNone/>
            </a:pPr>
            <a:r>
              <a:rPr lang="en-US" b="1" dirty="0" smtClean="0">
                <a:solidFill>
                  <a:schemeClr val="bg1"/>
                </a:solidFill>
              </a:rPr>
              <a:t>Exodus 6;1-8 </a:t>
            </a:r>
            <a:r>
              <a:rPr lang="en-US" b="1" baseline="30000" dirty="0" smtClean="0">
                <a:solidFill>
                  <a:schemeClr val="bg1"/>
                </a:solidFill>
              </a:rPr>
              <a:t>1</a:t>
            </a:r>
            <a:r>
              <a:rPr lang="en-US" b="1" dirty="0" smtClean="0">
                <a:solidFill>
                  <a:schemeClr val="bg1"/>
                </a:solidFill>
              </a:rPr>
              <a:t>But the LORD (Jehovah) said to Moses, “Now you shall see what I will do to Pharaoh; for with a strong hand he will send them out, and with a strong hand he will drive them out of his land.” </a:t>
            </a:r>
          </a:p>
          <a:p>
            <a:pPr marL="0" indent="0">
              <a:buNone/>
            </a:pPr>
            <a:endParaRPr lang="en-US" b="1" baseline="30000" dirty="0">
              <a:solidFill>
                <a:schemeClr val="bg1"/>
              </a:solidFill>
            </a:endParaRPr>
          </a:p>
          <a:p>
            <a:pPr marL="0" indent="0">
              <a:buNone/>
            </a:pPr>
            <a:r>
              <a:rPr lang="en-US" b="1" baseline="30000" dirty="0" smtClean="0">
                <a:solidFill>
                  <a:schemeClr val="bg1"/>
                </a:solidFill>
              </a:rPr>
              <a:t>2</a:t>
            </a:r>
            <a:r>
              <a:rPr lang="en-US" b="1" dirty="0" smtClean="0">
                <a:solidFill>
                  <a:schemeClr val="bg1"/>
                </a:solidFill>
              </a:rPr>
              <a:t>God spoke to Moses and said to him, “I am the LORD.  </a:t>
            </a:r>
          </a:p>
          <a:p>
            <a:pPr marL="0" indent="0">
              <a:buNone/>
            </a:pPr>
            <a:r>
              <a:rPr lang="en-US" b="1" dirty="0" smtClean="0">
                <a:solidFill>
                  <a:schemeClr val="bg1"/>
                </a:solidFill>
              </a:rPr>
              <a:t/>
            </a:r>
            <a:br>
              <a:rPr lang="en-US" b="1" dirty="0" smtClean="0">
                <a:solidFill>
                  <a:schemeClr val="bg1"/>
                </a:solidFill>
              </a:rPr>
            </a:br>
            <a:r>
              <a:rPr lang="en-US" b="1" baseline="30000" dirty="0" smtClean="0">
                <a:solidFill>
                  <a:schemeClr val="bg1"/>
                </a:solidFill>
              </a:rPr>
              <a:t>3</a:t>
            </a:r>
            <a:r>
              <a:rPr lang="en-US" b="1" dirty="0" smtClean="0">
                <a:solidFill>
                  <a:schemeClr val="bg1"/>
                </a:solidFill>
              </a:rPr>
              <a:t>I appeared to Abraham, to Isaac, and to Jacob, as God Almighty (El </a:t>
            </a:r>
            <a:r>
              <a:rPr lang="en-US" b="1" dirty="0" err="1" smtClean="0">
                <a:solidFill>
                  <a:schemeClr val="bg1"/>
                </a:solidFill>
              </a:rPr>
              <a:t>Shaddai</a:t>
            </a:r>
            <a:r>
              <a:rPr lang="en-US" b="1" dirty="0" smtClean="0">
                <a:solidFill>
                  <a:schemeClr val="bg1"/>
                </a:solidFill>
              </a:rPr>
              <a:t> – All Sufficient) , but by my name the LORD I did not make myself known to them.  </a:t>
            </a:r>
            <a:r>
              <a:rPr lang="en-US" b="1" baseline="30000" dirty="0" smtClean="0">
                <a:solidFill>
                  <a:schemeClr val="bg1"/>
                </a:solidFill>
              </a:rPr>
              <a:t>4</a:t>
            </a:r>
            <a:r>
              <a:rPr lang="en-US" b="1" dirty="0" smtClean="0">
                <a:solidFill>
                  <a:schemeClr val="bg1"/>
                </a:solidFill>
              </a:rPr>
              <a:t>I also established my covenant with them to give them the land of Canaan, the land in which they lived as sojourners.  </a:t>
            </a:r>
            <a:r>
              <a:rPr lang="en-US" b="1" baseline="30000" dirty="0" smtClean="0">
                <a:solidFill>
                  <a:schemeClr val="bg1"/>
                </a:solidFill>
              </a:rPr>
              <a:t>5</a:t>
            </a:r>
            <a:r>
              <a:rPr lang="en-US" b="1" dirty="0" smtClean="0">
                <a:solidFill>
                  <a:schemeClr val="bg1"/>
                </a:solidFill>
              </a:rPr>
              <a:t>Moreover, I have heard the groaning of the people of Israel whom the Egyptians hold as slaves, and I have remembered my covenant.  </a:t>
            </a:r>
            <a:r>
              <a:rPr lang="en-US" b="1" baseline="30000" dirty="0" smtClean="0">
                <a:solidFill>
                  <a:schemeClr val="bg1"/>
                </a:solidFill>
              </a:rPr>
              <a:t>6</a:t>
            </a:r>
            <a:r>
              <a:rPr lang="en-US" b="1" dirty="0" smtClean="0">
                <a:solidFill>
                  <a:schemeClr val="bg1"/>
                </a:solidFill>
              </a:rPr>
              <a:t>Say therefore to the people of Israel, ‘I am the LORD, and I will bring you out from under the burdens of the Egyptians, and I will deliver you from slavery to them, and I will redeem you with an outstretched arm and with great acts of judgment.  </a:t>
            </a:r>
            <a:r>
              <a:rPr lang="en-US" b="1" baseline="30000" dirty="0" smtClean="0">
                <a:solidFill>
                  <a:schemeClr val="bg1"/>
                </a:solidFill>
              </a:rPr>
              <a:t>7</a:t>
            </a:r>
            <a:r>
              <a:rPr lang="en-US" b="1" dirty="0" smtClean="0">
                <a:solidFill>
                  <a:schemeClr val="bg1"/>
                </a:solidFill>
              </a:rPr>
              <a:t>I will take you to be my people, and I will be your God, and you shall know that I am the Lord your God, who has brought you out from under the burdens of the Egyptians. </a:t>
            </a:r>
            <a:r>
              <a:rPr lang="en-US" b="1" baseline="30000" dirty="0" smtClean="0">
                <a:solidFill>
                  <a:schemeClr val="bg1"/>
                </a:solidFill>
              </a:rPr>
              <a:t>8</a:t>
            </a:r>
            <a:r>
              <a:rPr lang="en-US" b="1" dirty="0" smtClean="0">
                <a:solidFill>
                  <a:schemeClr val="bg1"/>
                </a:solidFill>
              </a:rPr>
              <a:t>I will bring you into the land that I swore to give to Abraham, to Isaac, and to Jacob. I will give it to you for a possession. I am the Lord.’”  </a:t>
            </a:r>
            <a:endParaRPr lang="en-US" b="1" dirty="0">
              <a:solidFill>
                <a:schemeClr val="bg1"/>
              </a:solidFill>
            </a:endParaRPr>
          </a:p>
        </p:txBody>
      </p:sp>
      <p:sp>
        <p:nvSpPr>
          <p:cNvPr id="7" name="Rectangle 6"/>
          <p:cNvSpPr/>
          <p:nvPr/>
        </p:nvSpPr>
        <p:spPr>
          <a:xfrm>
            <a:off x="5715000" y="635000"/>
            <a:ext cx="2590800" cy="254000"/>
          </a:xfrm>
          <a:prstGeom prst="rect">
            <a:avLst/>
          </a:prstGeom>
          <a:solidFill>
            <a:srgbClr val="FFFF00">
              <a:alpha val="3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133600" y="1778000"/>
            <a:ext cx="1600200" cy="317500"/>
          </a:xfrm>
          <a:prstGeom prst="rect">
            <a:avLst/>
          </a:prstGeom>
          <a:solidFill>
            <a:srgbClr val="FFFF00">
              <a:alpha val="3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800600" y="3136900"/>
            <a:ext cx="4038600" cy="254000"/>
          </a:xfrm>
          <a:prstGeom prst="rect">
            <a:avLst/>
          </a:prstGeom>
          <a:solidFill>
            <a:srgbClr val="FFFF00">
              <a:alpha val="3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733800" y="2679700"/>
            <a:ext cx="1524000" cy="254000"/>
          </a:xfrm>
          <a:prstGeom prst="rect">
            <a:avLst/>
          </a:prstGeom>
          <a:solidFill>
            <a:srgbClr val="FFFF00">
              <a:alpha val="52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81200" y="3365500"/>
            <a:ext cx="640080" cy="254000"/>
          </a:xfrm>
          <a:prstGeom prst="rect">
            <a:avLst/>
          </a:prstGeom>
          <a:solidFill>
            <a:srgbClr val="FFFF00">
              <a:alpha val="52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66800" y="4889500"/>
            <a:ext cx="1277620" cy="254000"/>
          </a:xfrm>
          <a:prstGeom prst="rect">
            <a:avLst/>
          </a:prstGeom>
          <a:solidFill>
            <a:srgbClr val="FFFF00">
              <a:alpha val="52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23900" y="4279900"/>
            <a:ext cx="647700" cy="254000"/>
          </a:xfrm>
          <a:prstGeom prst="rect">
            <a:avLst/>
          </a:prstGeom>
          <a:solidFill>
            <a:srgbClr val="FFFF00">
              <a:alpha val="52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038600" y="5346700"/>
            <a:ext cx="1676400" cy="254000"/>
          </a:xfrm>
          <a:prstGeom prst="rect">
            <a:avLst/>
          </a:prstGeom>
          <a:solidFill>
            <a:srgbClr val="FFFF00">
              <a:alpha val="52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6200" y="3175000"/>
            <a:ext cx="1219200" cy="215900"/>
          </a:xfrm>
          <a:prstGeom prst="rect">
            <a:avLst/>
          </a:prstGeom>
          <a:solidFill>
            <a:srgbClr val="0000CC">
              <a:alpha val="24000"/>
            </a:srgb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248400" y="3365500"/>
            <a:ext cx="2171700" cy="254000"/>
          </a:xfrm>
          <a:prstGeom prst="rect">
            <a:avLst/>
          </a:prstGeom>
          <a:solidFill>
            <a:srgbClr val="0000CC">
              <a:alpha val="24000"/>
            </a:srgb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86000" y="3822700"/>
            <a:ext cx="1295400" cy="254000"/>
          </a:xfrm>
          <a:prstGeom prst="rect">
            <a:avLst/>
          </a:prstGeom>
          <a:solidFill>
            <a:srgbClr val="0000CC">
              <a:alpha val="24000"/>
            </a:srgb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828800" y="4051300"/>
            <a:ext cx="1981200" cy="215900"/>
          </a:xfrm>
          <a:prstGeom prst="rect">
            <a:avLst/>
          </a:prstGeom>
          <a:solidFill>
            <a:srgbClr val="0000CC">
              <a:alpha val="24000"/>
            </a:srgb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819400" y="4914900"/>
            <a:ext cx="495300" cy="254000"/>
          </a:xfrm>
          <a:prstGeom prst="rect">
            <a:avLst/>
          </a:prstGeom>
          <a:solidFill>
            <a:srgbClr val="FFFF00">
              <a:alpha val="52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10792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ppt_x"/>
                                          </p:val>
                                        </p:tav>
                                        <p:tav tm="100000">
                                          <p:val>
                                            <p:strVal val="#ppt_x"/>
                                          </p:val>
                                        </p:tav>
                                      </p:tavLst>
                                    </p:anim>
                                    <p:anim calcmode="lin" valueType="num">
                                      <p:cBhvr additive="base">
                                        <p:cTn id="7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
            <a:ext cx="7772400" cy="800090"/>
          </a:xfrm>
        </p:spPr>
        <p:txBody>
          <a:bodyPr/>
          <a:lstStyle/>
          <a:p>
            <a:r>
              <a:rPr lang="en-US" b="1" dirty="0" smtClean="0"/>
              <a:t>In Whom We Hope</a:t>
            </a:r>
            <a:endParaRPr lang="en-US" b="1" dirty="0"/>
          </a:p>
        </p:txBody>
      </p:sp>
      <p:sp>
        <p:nvSpPr>
          <p:cNvPr id="3" name="Subtitle 2"/>
          <p:cNvSpPr>
            <a:spLocks noGrp="1"/>
          </p:cNvSpPr>
          <p:nvPr>
            <p:ph type="subTitle" idx="1"/>
          </p:nvPr>
        </p:nvSpPr>
        <p:spPr>
          <a:xfrm>
            <a:off x="0" y="5207000"/>
            <a:ext cx="9144000" cy="508000"/>
          </a:xfrm>
        </p:spPr>
        <p:txBody>
          <a:bodyPr>
            <a:normAutofit fontScale="92500" lnSpcReduction="10000"/>
          </a:bodyPr>
          <a:lstStyle/>
          <a:p>
            <a:r>
              <a:rPr lang="en-US" b="1" dirty="0" smtClean="0">
                <a:solidFill>
                  <a:srgbClr val="FFFF00"/>
                </a:solidFill>
              </a:rPr>
              <a:t>The God Who Makes and Keeps Promises</a:t>
            </a:r>
            <a:endParaRPr lang="en-US" b="1" dirty="0">
              <a:solidFill>
                <a:srgbClr val="FFFF00"/>
              </a:solidFill>
            </a:endParaRPr>
          </a:p>
        </p:txBody>
      </p:sp>
      <p:pic>
        <p:nvPicPr>
          <p:cNvPr id="4" name="Picture 3" descr="jehova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2264304"/>
            <a:ext cx="7543800" cy="1431396"/>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0" y="3679296"/>
            <a:ext cx="9144000" cy="1388004"/>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i="1" dirty="0">
                <a:solidFill>
                  <a:schemeClr val="bg1"/>
                </a:solidFill>
              </a:rPr>
              <a:t>God said to Moses, “I am who I am. This is what you are to say to the Israelites: ‘I AM has sent me to you.’ ”  </a:t>
            </a:r>
            <a:r>
              <a:rPr lang="en-US" sz="3200" b="1" dirty="0">
                <a:solidFill>
                  <a:schemeClr val="bg1"/>
                </a:solidFill>
              </a:rPr>
              <a:t>—Exodus 3:14</a:t>
            </a:r>
          </a:p>
        </p:txBody>
      </p:sp>
      <p:sp>
        <p:nvSpPr>
          <p:cNvPr id="6" name="Rectangle 5"/>
          <p:cNvSpPr/>
          <p:nvPr/>
        </p:nvSpPr>
        <p:spPr>
          <a:xfrm>
            <a:off x="0" y="800100"/>
            <a:ext cx="9144000" cy="1219200"/>
          </a:xfrm>
          <a:prstGeom prst="rect">
            <a:avLst/>
          </a:prstGeom>
          <a:solidFill>
            <a:schemeClr val="tx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smtClean="0">
                <a:solidFill>
                  <a:srgbClr val="FFFF00"/>
                </a:solidFill>
              </a:rPr>
              <a:t>His Unchangeableness		His Promises and Covenants</a:t>
            </a:r>
          </a:p>
          <a:p>
            <a:r>
              <a:rPr lang="en-US" sz="2600" b="1" dirty="0" smtClean="0">
                <a:solidFill>
                  <a:srgbClr val="FFFF00"/>
                </a:solidFill>
              </a:rPr>
              <a:t>His Redeeming Mercy		His Moral / Spiritual Attributes</a:t>
            </a:r>
            <a:endParaRPr lang="en-US" sz="2600" b="1" dirty="0">
              <a:solidFill>
                <a:srgbClr val="FFFF00"/>
              </a:solidFill>
            </a:endParaRPr>
          </a:p>
        </p:txBody>
      </p:sp>
    </p:spTree>
    <p:extLst>
      <p:ext uri="{BB962C8B-B14F-4D97-AF65-F5344CB8AC3E}">
        <p14:creationId xmlns:p14="http://schemas.microsoft.com/office/powerpoint/2010/main" xmlns="" val="11482008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
            <a:ext cx="8229600" cy="723635"/>
          </a:xfrm>
        </p:spPr>
        <p:txBody>
          <a:bodyPr>
            <a:normAutofit fontScale="90000"/>
          </a:bodyPr>
          <a:lstStyle/>
          <a:p>
            <a:r>
              <a:rPr lang="en-US" b="1" dirty="0" smtClean="0"/>
              <a:t>In Whom We Hope</a:t>
            </a:r>
            <a:endParaRPr lang="en-US" b="1" dirty="0"/>
          </a:p>
        </p:txBody>
      </p:sp>
      <p:sp>
        <p:nvSpPr>
          <p:cNvPr id="5" name="Content Placeholder 4"/>
          <p:cNvSpPr>
            <a:spLocks noGrp="1"/>
          </p:cNvSpPr>
          <p:nvPr>
            <p:ph idx="1"/>
          </p:nvPr>
        </p:nvSpPr>
        <p:spPr>
          <a:xfrm>
            <a:off x="0" y="609600"/>
            <a:ext cx="9144000" cy="5080000"/>
          </a:xfrm>
          <a:solidFill>
            <a:schemeClr val="tx1">
              <a:alpha val="50000"/>
            </a:schemeClr>
          </a:solidFill>
        </p:spPr>
        <p:txBody>
          <a:bodyPr>
            <a:normAutofit fontScale="92500" lnSpcReduction="10000"/>
          </a:bodyPr>
          <a:lstStyle/>
          <a:p>
            <a:pPr marL="0" indent="0">
              <a:buNone/>
            </a:pPr>
            <a:r>
              <a:rPr lang="en-US" b="1" dirty="0" smtClean="0">
                <a:solidFill>
                  <a:schemeClr val="bg1"/>
                </a:solidFill>
              </a:rPr>
              <a:t>Exodus 6:6-8  </a:t>
            </a:r>
            <a:r>
              <a:rPr lang="en-US" b="1" baseline="30000" dirty="0" smtClean="0">
                <a:solidFill>
                  <a:schemeClr val="bg1"/>
                </a:solidFill>
              </a:rPr>
              <a:t>6</a:t>
            </a:r>
            <a:r>
              <a:rPr lang="en-US" b="1" dirty="0" smtClean="0">
                <a:solidFill>
                  <a:schemeClr val="bg1"/>
                </a:solidFill>
              </a:rPr>
              <a:t>Say therefore to the people of Israel, ‘I am the LORD, and I will bring you out from under the burdens of the Egyptians, and I will deliver you from slavery to them, and I will redeem you with an outstretched arm and with great acts of judgment.  </a:t>
            </a:r>
            <a:br>
              <a:rPr lang="en-US" b="1" dirty="0" smtClean="0">
                <a:solidFill>
                  <a:schemeClr val="bg1"/>
                </a:solidFill>
              </a:rPr>
            </a:br>
            <a:r>
              <a:rPr lang="en-US" b="1" baseline="30000" dirty="0" smtClean="0">
                <a:solidFill>
                  <a:schemeClr val="bg1"/>
                </a:solidFill>
              </a:rPr>
              <a:t>7</a:t>
            </a:r>
            <a:r>
              <a:rPr lang="en-US" b="1" dirty="0" smtClean="0">
                <a:solidFill>
                  <a:schemeClr val="bg1"/>
                </a:solidFill>
              </a:rPr>
              <a:t>I will take you to be my people, and I will be your God, and you shall know that I am the Lord your God, who has brought you out from under the burdens of the Egyptians. </a:t>
            </a:r>
            <a:r>
              <a:rPr lang="en-US" b="1" baseline="30000" dirty="0" smtClean="0">
                <a:solidFill>
                  <a:schemeClr val="bg1"/>
                </a:solidFill>
              </a:rPr>
              <a:t>8</a:t>
            </a:r>
            <a:r>
              <a:rPr lang="en-US" b="1" dirty="0" smtClean="0">
                <a:solidFill>
                  <a:schemeClr val="bg1"/>
                </a:solidFill>
              </a:rPr>
              <a:t>I will bring you into the land that I swore to give to Abraham, to Isaac, and to Jacob. </a:t>
            </a:r>
            <a:br>
              <a:rPr lang="en-US" b="1" dirty="0" smtClean="0">
                <a:solidFill>
                  <a:schemeClr val="bg1"/>
                </a:solidFill>
              </a:rPr>
            </a:br>
            <a:r>
              <a:rPr lang="en-US" b="1" dirty="0" smtClean="0">
                <a:solidFill>
                  <a:schemeClr val="bg1"/>
                </a:solidFill>
              </a:rPr>
              <a:t>I will give it to you for a possession. I am the Lord.’”  </a:t>
            </a:r>
            <a:endParaRPr lang="en-US" b="1" dirty="0">
              <a:solidFill>
                <a:schemeClr val="bg1"/>
              </a:solidFill>
            </a:endParaRPr>
          </a:p>
        </p:txBody>
      </p:sp>
      <p:sp>
        <p:nvSpPr>
          <p:cNvPr id="21" name="Rectangle 20"/>
          <p:cNvSpPr/>
          <p:nvPr/>
        </p:nvSpPr>
        <p:spPr>
          <a:xfrm>
            <a:off x="2400300" y="1028700"/>
            <a:ext cx="3009900" cy="457200"/>
          </a:xfrm>
          <a:prstGeom prst="rect">
            <a:avLst/>
          </a:prstGeom>
          <a:solidFill>
            <a:srgbClr val="FFFFCC">
              <a:alpha val="2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838700" y="1485900"/>
            <a:ext cx="2705100" cy="381000"/>
          </a:xfrm>
          <a:prstGeom prst="rect">
            <a:avLst/>
          </a:prstGeom>
          <a:solidFill>
            <a:srgbClr val="FFFFCC">
              <a:alpha val="2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352800" y="1892300"/>
            <a:ext cx="2838450" cy="431800"/>
          </a:xfrm>
          <a:prstGeom prst="rect">
            <a:avLst/>
          </a:prstGeom>
          <a:solidFill>
            <a:srgbClr val="FFFFCC">
              <a:alpha val="2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3500" y="2705100"/>
            <a:ext cx="2374900" cy="381000"/>
          </a:xfrm>
          <a:prstGeom prst="rect">
            <a:avLst/>
          </a:prstGeom>
          <a:solidFill>
            <a:srgbClr val="FFFFCC">
              <a:alpha val="2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752600" y="3924300"/>
            <a:ext cx="2590800" cy="457200"/>
          </a:xfrm>
          <a:prstGeom prst="rect">
            <a:avLst/>
          </a:prstGeom>
          <a:solidFill>
            <a:srgbClr val="FFFFCC">
              <a:alpha val="2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3500" y="4756150"/>
            <a:ext cx="5651500" cy="457200"/>
          </a:xfrm>
          <a:prstGeom prst="rect">
            <a:avLst/>
          </a:prstGeom>
          <a:solidFill>
            <a:srgbClr val="FFFFCC">
              <a:alpha val="2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2705100"/>
            <a:ext cx="3048000" cy="457200"/>
          </a:xfrm>
          <a:prstGeom prst="rect">
            <a:avLst/>
          </a:prstGeom>
          <a:solidFill>
            <a:srgbClr val="FFFFCC">
              <a:alpha val="2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56755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6"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
            <a:ext cx="8229600" cy="660135"/>
          </a:xfrm>
        </p:spPr>
        <p:txBody>
          <a:bodyPr>
            <a:normAutofit fontScale="90000"/>
          </a:bodyPr>
          <a:lstStyle/>
          <a:p>
            <a:r>
              <a:rPr lang="en-US" b="1" dirty="0" smtClean="0"/>
              <a:t>Jehovah – The God of Promise</a:t>
            </a:r>
            <a:endParaRPr lang="en-US" b="1" dirty="0"/>
          </a:p>
        </p:txBody>
      </p:sp>
      <p:sp>
        <p:nvSpPr>
          <p:cNvPr id="3" name="Content Placeholder 2"/>
          <p:cNvSpPr>
            <a:spLocks noGrp="1"/>
          </p:cNvSpPr>
          <p:nvPr>
            <p:ph idx="1"/>
          </p:nvPr>
        </p:nvSpPr>
        <p:spPr>
          <a:xfrm>
            <a:off x="0" y="698500"/>
            <a:ext cx="9144000" cy="5016500"/>
          </a:xfrm>
          <a:solidFill>
            <a:schemeClr val="tx1">
              <a:alpha val="58000"/>
            </a:schemeClr>
          </a:solidFill>
        </p:spPr>
        <p:txBody>
          <a:bodyPr>
            <a:normAutofit/>
          </a:bodyPr>
          <a:lstStyle/>
          <a:p>
            <a:pPr marL="514350" indent="-514350">
              <a:buFont typeface="+mj-lt"/>
              <a:buAutoNum type="arabicPeriod"/>
            </a:pPr>
            <a:r>
              <a:rPr lang="en-US" sz="3000" b="1" dirty="0" smtClean="0">
                <a:solidFill>
                  <a:schemeClr val="bg1"/>
                </a:solidFill>
              </a:rPr>
              <a:t>I Will Bring You Out 	</a:t>
            </a:r>
          </a:p>
          <a:p>
            <a:pPr lvl="3">
              <a:buFont typeface="Wingdings" panose="05000000000000000000" pitchFamily="2" charset="2"/>
              <a:buChar char="Ø"/>
            </a:pPr>
            <a:r>
              <a:rPr lang="en-US" sz="3000" b="1" dirty="0" smtClean="0">
                <a:solidFill>
                  <a:schemeClr val="bg1"/>
                </a:solidFill>
              </a:rPr>
              <a:t>I Rid You 			Separation</a:t>
            </a:r>
          </a:p>
        </p:txBody>
      </p:sp>
      <p:sp>
        <p:nvSpPr>
          <p:cNvPr id="5" name="Rounded Rectangle 4"/>
          <p:cNvSpPr/>
          <p:nvPr/>
        </p:nvSpPr>
        <p:spPr>
          <a:xfrm>
            <a:off x="0" y="723900"/>
            <a:ext cx="9144000" cy="10668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62000" y="1943100"/>
            <a:ext cx="7620000" cy="220980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Matthew 11:28-30(ESV) </a:t>
            </a:r>
            <a:br>
              <a:rPr lang="en-US" sz="2400" b="1" dirty="0" smtClean="0">
                <a:solidFill>
                  <a:schemeClr val="tx1"/>
                </a:solidFill>
              </a:rPr>
            </a:br>
            <a:r>
              <a:rPr lang="en-US" sz="2400" b="1" baseline="30000" dirty="0" smtClean="0">
                <a:solidFill>
                  <a:schemeClr val="tx1"/>
                </a:solidFill>
              </a:rPr>
              <a:t>28</a:t>
            </a:r>
            <a:r>
              <a:rPr lang="en-US" sz="2400" b="1" dirty="0" smtClean="0">
                <a:solidFill>
                  <a:schemeClr val="tx1"/>
                </a:solidFill>
              </a:rPr>
              <a:t>Come to me, all who labor and are heavy laden, and I will give you rest.  </a:t>
            </a:r>
            <a:r>
              <a:rPr lang="en-US" sz="2400" b="1" baseline="30000" dirty="0" smtClean="0">
                <a:solidFill>
                  <a:schemeClr val="tx1"/>
                </a:solidFill>
              </a:rPr>
              <a:t>29</a:t>
            </a:r>
            <a:r>
              <a:rPr lang="en-US" sz="2400" b="1" dirty="0" smtClean="0">
                <a:solidFill>
                  <a:schemeClr val="tx1"/>
                </a:solidFill>
              </a:rPr>
              <a:t>Take my yoke upon you, and learn from me, for I am gentle and lowly in heart, and you will find rest for your souls.  </a:t>
            </a:r>
            <a:br>
              <a:rPr lang="en-US" sz="2400" b="1" dirty="0" smtClean="0">
                <a:solidFill>
                  <a:schemeClr val="tx1"/>
                </a:solidFill>
              </a:rPr>
            </a:br>
            <a:r>
              <a:rPr lang="en-US" sz="2400" b="1" baseline="30000" dirty="0" smtClean="0">
                <a:solidFill>
                  <a:schemeClr val="tx1"/>
                </a:solidFill>
              </a:rPr>
              <a:t>30</a:t>
            </a:r>
            <a:r>
              <a:rPr lang="en-US" sz="2400" b="1" dirty="0" smtClean="0">
                <a:solidFill>
                  <a:schemeClr val="tx1"/>
                </a:solidFill>
              </a:rPr>
              <a:t>For my yoke is easy, and my burden is light.” </a:t>
            </a:r>
            <a:endParaRPr lang="en-US" sz="2400" b="1" dirty="0">
              <a:solidFill>
                <a:schemeClr val="tx1"/>
              </a:solidFill>
            </a:endParaRPr>
          </a:p>
        </p:txBody>
      </p:sp>
      <p:sp>
        <p:nvSpPr>
          <p:cNvPr id="7" name="Rounded Rectangle 6"/>
          <p:cNvSpPr/>
          <p:nvPr/>
        </p:nvSpPr>
        <p:spPr>
          <a:xfrm>
            <a:off x="762000" y="4229100"/>
            <a:ext cx="7620000" cy="121920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John 10:3(ESV) </a:t>
            </a:r>
            <a:r>
              <a:rPr lang="en-US" sz="2400" dirty="0" smtClean="0">
                <a:solidFill>
                  <a:schemeClr val="tx1"/>
                </a:solidFill>
              </a:rPr>
              <a:t/>
            </a:r>
            <a:br>
              <a:rPr lang="en-US" sz="2400" dirty="0" smtClean="0">
                <a:solidFill>
                  <a:schemeClr val="tx1"/>
                </a:solidFill>
              </a:rPr>
            </a:br>
            <a:r>
              <a:rPr lang="en-US" sz="2400" baseline="30000" dirty="0" smtClean="0">
                <a:solidFill>
                  <a:schemeClr val="tx1"/>
                </a:solidFill>
              </a:rPr>
              <a:t>3</a:t>
            </a:r>
            <a:r>
              <a:rPr lang="en-US" sz="2400" dirty="0" smtClean="0">
                <a:solidFill>
                  <a:schemeClr val="tx1"/>
                </a:solidFill>
              </a:rPr>
              <a:t>To him the gatekeeper opens. The sheep hear his voice, and he calls his own sheep by name and leads them out.  </a:t>
            </a:r>
            <a:endParaRPr lang="en-US" sz="2400" dirty="0">
              <a:solidFill>
                <a:schemeClr val="tx1"/>
              </a:solidFill>
            </a:endParaRPr>
          </a:p>
        </p:txBody>
      </p:sp>
    </p:spTree>
    <p:extLst>
      <p:ext uri="{BB962C8B-B14F-4D97-AF65-F5344CB8AC3E}">
        <p14:creationId xmlns:p14="http://schemas.microsoft.com/office/powerpoint/2010/main" xmlns="" val="12329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
            <a:ext cx="8229600" cy="660135"/>
          </a:xfrm>
        </p:spPr>
        <p:txBody>
          <a:bodyPr>
            <a:normAutofit fontScale="90000"/>
          </a:bodyPr>
          <a:lstStyle/>
          <a:p>
            <a:r>
              <a:rPr lang="en-US" b="1" dirty="0" smtClean="0"/>
              <a:t>Jehovah – The God of Promise</a:t>
            </a:r>
            <a:endParaRPr lang="en-US" b="1" dirty="0"/>
          </a:p>
        </p:txBody>
      </p:sp>
      <p:sp>
        <p:nvSpPr>
          <p:cNvPr id="3" name="Content Placeholder 2"/>
          <p:cNvSpPr>
            <a:spLocks noGrp="1"/>
          </p:cNvSpPr>
          <p:nvPr>
            <p:ph idx="1"/>
          </p:nvPr>
        </p:nvSpPr>
        <p:spPr>
          <a:xfrm>
            <a:off x="0" y="698500"/>
            <a:ext cx="9144000" cy="5016500"/>
          </a:xfrm>
          <a:solidFill>
            <a:schemeClr val="tx1">
              <a:alpha val="58000"/>
            </a:schemeClr>
          </a:solidFill>
        </p:spPr>
        <p:txBody>
          <a:bodyPr>
            <a:normAutofit/>
          </a:bodyPr>
          <a:lstStyle/>
          <a:p>
            <a:pPr marL="514350" indent="-514350">
              <a:buFont typeface="+mj-lt"/>
              <a:buAutoNum type="arabicPeriod"/>
            </a:pPr>
            <a:r>
              <a:rPr lang="en-US" sz="3000" b="1" dirty="0" smtClean="0">
                <a:solidFill>
                  <a:srgbClr val="B2B2B2"/>
                </a:solidFill>
              </a:rPr>
              <a:t>I Rid You		</a:t>
            </a:r>
          </a:p>
          <a:p>
            <a:pPr lvl="3">
              <a:buFont typeface="Wingdings" panose="05000000000000000000" pitchFamily="2" charset="2"/>
              <a:buChar char="Ø"/>
            </a:pPr>
            <a:r>
              <a:rPr lang="en-US" sz="3000" b="1" dirty="0" smtClean="0">
                <a:solidFill>
                  <a:srgbClr val="B2B2B2"/>
                </a:solidFill>
              </a:rPr>
              <a:t>I Will Bring You Out 		Separation</a:t>
            </a:r>
          </a:p>
          <a:p>
            <a:pPr marL="514350" indent="-514350">
              <a:buFont typeface="+mj-lt"/>
              <a:buAutoNum type="arabicPeriod"/>
            </a:pPr>
            <a:r>
              <a:rPr lang="en-US" sz="3000" b="1" dirty="0" smtClean="0">
                <a:solidFill>
                  <a:schemeClr val="bg1"/>
                </a:solidFill>
              </a:rPr>
              <a:t>I Will Deliver You</a:t>
            </a:r>
          </a:p>
          <a:p>
            <a:pPr lvl="3">
              <a:buFont typeface="Wingdings" panose="05000000000000000000" pitchFamily="2" charset="2"/>
              <a:buChar char="Ø"/>
            </a:pPr>
            <a:r>
              <a:rPr lang="en-US" sz="3000" b="1" dirty="0" smtClean="0">
                <a:solidFill>
                  <a:schemeClr val="bg1"/>
                </a:solidFill>
              </a:rPr>
              <a:t>I Release You 			Emancipation</a:t>
            </a:r>
          </a:p>
        </p:txBody>
      </p:sp>
      <p:sp>
        <p:nvSpPr>
          <p:cNvPr id="4" name="Rounded Rectangle 3"/>
          <p:cNvSpPr/>
          <p:nvPr/>
        </p:nvSpPr>
        <p:spPr>
          <a:xfrm>
            <a:off x="0" y="1790700"/>
            <a:ext cx="9144000" cy="10668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0" y="3009900"/>
            <a:ext cx="9144000" cy="270510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solidFill>
                  <a:schemeClr val="tx1"/>
                </a:solidFill>
              </a:rPr>
              <a:t>1 Samuel 17:34-37(ESV) </a:t>
            </a:r>
          </a:p>
          <a:p>
            <a:r>
              <a:rPr lang="en-US" baseline="30000" dirty="0" smtClean="0">
                <a:solidFill>
                  <a:schemeClr val="tx1"/>
                </a:solidFill>
              </a:rPr>
              <a:t>34</a:t>
            </a:r>
            <a:r>
              <a:rPr lang="en-US" dirty="0" smtClean="0">
                <a:solidFill>
                  <a:schemeClr val="tx1"/>
                </a:solidFill>
              </a:rPr>
              <a:t>But David said to Saul, “Your servant used to keep sheep for his father. And when there came a lion, or a bear, and took a lamb from the flock,  </a:t>
            </a:r>
            <a:r>
              <a:rPr lang="en-US" baseline="30000" dirty="0" smtClean="0">
                <a:solidFill>
                  <a:schemeClr val="tx1"/>
                </a:solidFill>
              </a:rPr>
              <a:t>35</a:t>
            </a:r>
            <a:r>
              <a:rPr lang="en-US" dirty="0" smtClean="0">
                <a:solidFill>
                  <a:schemeClr val="tx1"/>
                </a:solidFill>
              </a:rPr>
              <a:t>I went after him and struck him and </a:t>
            </a:r>
            <a:r>
              <a:rPr lang="en-US" b="1" u="sng" dirty="0" smtClean="0">
                <a:solidFill>
                  <a:schemeClr val="tx1"/>
                </a:solidFill>
              </a:rPr>
              <a:t>delivered</a:t>
            </a:r>
            <a:r>
              <a:rPr lang="en-US" dirty="0" smtClean="0">
                <a:solidFill>
                  <a:schemeClr val="tx1"/>
                </a:solidFill>
              </a:rPr>
              <a:t> it out of his mouth. And if he arose against me, I caught him by his beard and struck him and killed him.  </a:t>
            </a:r>
            <a:r>
              <a:rPr lang="en-US" baseline="30000" dirty="0" smtClean="0">
                <a:solidFill>
                  <a:schemeClr val="tx1"/>
                </a:solidFill>
              </a:rPr>
              <a:t>36</a:t>
            </a:r>
            <a:r>
              <a:rPr lang="en-US" dirty="0" smtClean="0">
                <a:solidFill>
                  <a:schemeClr val="tx1"/>
                </a:solidFill>
              </a:rPr>
              <a:t>Your servant has struck down both lions and bears, and this uncircumcised Philistine shall be like one of them, for he has defied the armies of the living God.”  </a:t>
            </a:r>
            <a:r>
              <a:rPr lang="en-US" baseline="30000" dirty="0" smtClean="0">
                <a:solidFill>
                  <a:schemeClr val="tx1"/>
                </a:solidFill>
              </a:rPr>
              <a:t>37</a:t>
            </a:r>
            <a:r>
              <a:rPr lang="en-US" dirty="0" smtClean="0">
                <a:solidFill>
                  <a:schemeClr val="tx1"/>
                </a:solidFill>
              </a:rPr>
              <a:t>And David said, “The Lord who </a:t>
            </a:r>
            <a:r>
              <a:rPr lang="en-US" b="1" u="sng" dirty="0" smtClean="0">
                <a:solidFill>
                  <a:schemeClr val="tx1"/>
                </a:solidFill>
              </a:rPr>
              <a:t>delivered</a:t>
            </a:r>
            <a:r>
              <a:rPr lang="en-US" dirty="0" smtClean="0">
                <a:solidFill>
                  <a:schemeClr val="tx1"/>
                </a:solidFill>
              </a:rPr>
              <a:t> me from the paw of the lion and from the paw of the bear will </a:t>
            </a:r>
            <a:r>
              <a:rPr lang="en-US" b="1" u="sng" dirty="0" smtClean="0">
                <a:solidFill>
                  <a:schemeClr val="tx1"/>
                </a:solidFill>
              </a:rPr>
              <a:t>deliver</a:t>
            </a:r>
            <a:r>
              <a:rPr lang="en-US" dirty="0" smtClean="0">
                <a:solidFill>
                  <a:schemeClr val="tx1"/>
                </a:solidFill>
              </a:rPr>
              <a:t> me from the hand of this Philistine.” And Saul said to David, “Go, and the Lord be with you!”  </a:t>
            </a:r>
            <a:endParaRPr lang="en-US" dirty="0">
              <a:solidFill>
                <a:schemeClr val="tx1"/>
              </a:solidFill>
            </a:endParaRPr>
          </a:p>
        </p:txBody>
      </p:sp>
      <p:sp>
        <p:nvSpPr>
          <p:cNvPr id="6" name="Rounded Rectangle 5"/>
          <p:cNvSpPr/>
          <p:nvPr/>
        </p:nvSpPr>
        <p:spPr>
          <a:xfrm>
            <a:off x="1219200" y="3314700"/>
            <a:ext cx="7162800" cy="1905000"/>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smtClean="0"/>
              <a:t>Romans 7:24-25(ESV) </a:t>
            </a:r>
          </a:p>
          <a:p>
            <a:r>
              <a:rPr lang="en-US" sz="2400" b="1" baseline="30000" dirty="0" smtClean="0"/>
              <a:t>24</a:t>
            </a:r>
            <a:r>
              <a:rPr lang="en-US" sz="2400" b="1" dirty="0" smtClean="0"/>
              <a:t>Wretched man that I am! Who will </a:t>
            </a:r>
            <a:r>
              <a:rPr lang="en-US" sz="2400" b="1" u="sng" dirty="0" smtClean="0"/>
              <a:t>deliver</a:t>
            </a:r>
            <a:r>
              <a:rPr lang="en-US" sz="2400" b="1" dirty="0" smtClean="0"/>
              <a:t> me from this body of death?  </a:t>
            </a:r>
            <a:r>
              <a:rPr lang="en-US" sz="2400" b="1" baseline="30000" dirty="0" smtClean="0"/>
              <a:t>25</a:t>
            </a:r>
            <a:r>
              <a:rPr lang="en-US" sz="2400" b="1" dirty="0" smtClean="0"/>
              <a:t>Thanks be to God through Jesus Christ our Lord! </a:t>
            </a:r>
            <a:endParaRPr lang="en-US" sz="2400" b="1" dirty="0"/>
          </a:p>
        </p:txBody>
      </p:sp>
      <p:sp>
        <p:nvSpPr>
          <p:cNvPr id="7" name="Rounded Rectangle 6"/>
          <p:cNvSpPr/>
          <p:nvPr/>
        </p:nvSpPr>
        <p:spPr>
          <a:xfrm>
            <a:off x="-12700" y="3009900"/>
            <a:ext cx="8991600" cy="2362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smtClean="0"/>
              <a:t>Colossians 1:12-14(ESV) </a:t>
            </a:r>
          </a:p>
          <a:p>
            <a:r>
              <a:rPr lang="en-US" sz="2400" baseline="30000" dirty="0" smtClean="0"/>
              <a:t>12</a:t>
            </a:r>
            <a:r>
              <a:rPr lang="en-US" sz="2400" dirty="0" smtClean="0"/>
              <a:t>giving thanks to the Father, who has qualified you</a:t>
            </a:r>
            <a:r>
              <a:rPr lang="en-US" sz="2400" baseline="30000" dirty="0" smtClean="0"/>
              <a:t>£</a:t>
            </a:r>
            <a:r>
              <a:rPr lang="en-US" sz="2400" dirty="0" smtClean="0"/>
              <a:t> to share in the inheritance of the saints in light.  </a:t>
            </a:r>
            <a:r>
              <a:rPr lang="en-US" sz="2400" baseline="30000" dirty="0" smtClean="0"/>
              <a:t>13</a:t>
            </a:r>
            <a:r>
              <a:rPr lang="en-US" sz="2400" dirty="0" smtClean="0"/>
              <a:t>He has </a:t>
            </a:r>
            <a:r>
              <a:rPr lang="en-US" sz="2400" b="1" u="sng" dirty="0" smtClean="0"/>
              <a:t>delivered</a:t>
            </a:r>
            <a:r>
              <a:rPr lang="en-US" sz="2400" dirty="0" smtClean="0"/>
              <a:t> us from the domain of darkness and transferred us to the kingdom of his beloved Son,  </a:t>
            </a:r>
            <a:r>
              <a:rPr lang="en-US" sz="2400" baseline="30000" dirty="0" smtClean="0"/>
              <a:t>14</a:t>
            </a:r>
            <a:r>
              <a:rPr lang="en-US" sz="2400" dirty="0" smtClean="0"/>
              <a:t>in whom we have redemption, the forgiveness of sins. </a:t>
            </a:r>
            <a:endParaRPr lang="en-US" sz="2400" dirty="0"/>
          </a:p>
        </p:txBody>
      </p:sp>
    </p:spTree>
    <p:extLst>
      <p:ext uri="{BB962C8B-B14F-4D97-AF65-F5344CB8AC3E}">
        <p14:creationId xmlns:p14="http://schemas.microsoft.com/office/powerpoint/2010/main" xmlns="" val="405509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
            <a:ext cx="8229600" cy="660135"/>
          </a:xfrm>
        </p:spPr>
        <p:txBody>
          <a:bodyPr>
            <a:normAutofit fontScale="90000"/>
          </a:bodyPr>
          <a:lstStyle/>
          <a:p>
            <a:r>
              <a:rPr lang="en-US" b="1" dirty="0" smtClean="0"/>
              <a:t>Jehovah – The God of Promise</a:t>
            </a:r>
            <a:endParaRPr lang="en-US" b="1" dirty="0"/>
          </a:p>
        </p:txBody>
      </p:sp>
      <p:sp>
        <p:nvSpPr>
          <p:cNvPr id="3" name="Content Placeholder 2"/>
          <p:cNvSpPr>
            <a:spLocks noGrp="1"/>
          </p:cNvSpPr>
          <p:nvPr>
            <p:ph idx="1"/>
          </p:nvPr>
        </p:nvSpPr>
        <p:spPr>
          <a:xfrm>
            <a:off x="0" y="698500"/>
            <a:ext cx="9144000" cy="5016500"/>
          </a:xfrm>
          <a:solidFill>
            <a:schemeClr val="tx1">
              <a:alpha val="58000"/>
            </a:schemeClr>
          </a:solidFill>
        </p:spPr>
        <p:txBody>
          <a:bodyPr>
            <a:normAutofit/>
          </a:bodyPr>
          <a:lstStyle/>
          <a:p>
            <a:pPr marL="514350" indent="-514350">
              <a:buFont typeface="+mj-lt"/>
              <a:buAutoNum type="arabicPeriod"/>
            </a:pPr>
            <a:r>
              <a:rPr lang="en-US" sz="3000" b="1" dirty="0" smtClean="0">
                <a:solidFill>
                  <a:srgbClr val="B2B2B2"/>
                </a:solidFill>
              </a:rPr>
              <a:t>I Rid You		</a:t>
            </a:r>
          </a:p>
          <a:p>
            <a:pPr lvl="3">
              <a:buFont typeface="Wingdings" panose="05000000000000000000" pitchFamily="2" charset="2"/>
              <a:buChar char="Ø"/>
            </a:pPr>
            <a:r>
              <a:rPr lang="en-US" sz="3000" b="1" dirty="0" smtClean="0">
                <a:solidFill>
                  <a:srgbClr val="B2B2B2"/>
                </a:solidFill>
              </a:rPr>
              <a:t>I Will Bring You Out		Separation</a:t>
            </a:r>
          </a:p>
          <a:p>
            <a:pPr marL="514350" indent="-514350">
              <a:buFont typeface="+mj-lt"/>
              <a:buAutoNum type="arabicPeriod"/>
            </a:pPr>
            <a:r>
              <a:rPr lang="en-US" sz="3000" b="1" dirty="0" smtClean="0">
                <a:solidFill>
                  <a:srgbClr val="B2B2B2"/>
                </a:solidFill>
              </a:rPr>
              <a:t>I Release You	</a:t>
            </a:r>
          </a:p>
          <a:p>
            <a:pPr lvl="3">
              <a:buFont typeface="Wingdings" panose="05000000000000000000" pitchFamily="2" charset="2"/>
              <a:buChar char="Ø"/>
            </a:pPr>
            <a:r>
              <a:rPr lang="en-US" sz="3000" b="1" dirty="0" smtClean="0">
                <a:solidFill>
                  <a:srgbClr val="B2B2B2"/>
                </a:solidFill>
              </a:rPr>
              <a:t>I Will Deliver You			Emancipation</a:t>
            </a:r>
          </a:p>
          <a:p>
            <a:pPr marL="514350" indent="-514350">
              <a:buFont typeface="+mj-lt"/>
              <a:buAutoNum type="arabicPeriod"/>
            </a:pPr>
            <a:r>
              <a:rPr lang="en-US" sz="3000" b="1" dirty="0" smtClean="0">
                <a:solidFill>
                  <a:schemeClr val="bg1"/>
                </a:solidFill>
              </a:rPr>
              <a:t>I Will Redeem You</a:t>
            </a:r>
          </a:p>
          <a:p>
            <a:pPr lvl="3">
              <a:buFont typeface="Wingdings" panose="05000000000000000000" pitchFamily="2" charset="2"/>
              <a:buChar char="Ø"/>
            </a:pPr>
            <a:r>
              <a:rPr lang="en-US" sz="3000" b="1" dirty="0" smtClean="0">
                <a:solidFill>
                  <a:schemeClr val="bg1"/>
                </a:solidFill>
              </a:rPr>
              <a:t>I Rescue You 			Redemption</a:t>
            </a:r>
          </a:p>
          <a:p>
            <a:pPr lvl="1"/>
            <a:endParaRPr lang="en-US" sz="2600" b="1" dirty="0">
              <a:solidFill>
                <a:schemeClr val="bg1"/>
              </a:solidFill>
            </a:endParaRPr>
          </a:p>
        </p:txBody>
      </p:sp>
      <p:sp>
        <p:nvSpPr>
          <p:cNvPr id="4" name="Rounded Rectangle 3"/>
          <p:cNvSpPr/>
          <p:nvPr/>
        </p:nvSpPr>
        <p:spPr>
          <a:xfrm>
            <a:off x="0" y="2857500"/>
            <a:ext cx="9144000" cy="10668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0" y="4000500"/>
            <a:ext cx="9144000" cy="171450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smtClean="0">
                <a:solidFill>
                  <a:schemeClr val="tx1"/>
                </a:solidFill>
              </a:rPr>
              <a:t>Isaiah 43:1(ESV) </a:t>
            </a:r>
          </a:p>
          <a:p>
            <a:r>
              <a:rPr lang="en-US" sz="2400" b="1" baseline="30000" dirty="0" smtClean="0">
                <a:solidFill>
                  <a:schemeClr val="tx1"/>
                </a:solidFill>
              </a:rPr>
              <a:t>1</a:t>
            </a:r>
            <a:r>
              <a:rPr lang="en-US" sz="2400" b="1" dirty="0" smtClean="0">
                <a:solidFill>
                  <a:schemeClr val="tx1"/>
                </a:solidFill>
              </a:rPr>
              <a:t>    But now thus says the LORD, he who created you, O Jacob, he who formed you, O Israel: “Fear not, for I have </a:t>
            </a:r>
            <a:r>
              <a:rPr lang="en-US" sz="2400" b="1" u="sng" dirty="0" smtClean="0">
                <a:solidFill>
                  <a:schemeClr val="tx1"/>
                </a:solidFill>
              </a:rPr>
              <a:t>redeemed</a:t>
            </a:r>
            <a:r>
              <a:rPr lang="en-US" sz="2400" b="1" dirty="0" smtClean="0">
                <a:solidFill>
                  <a:schemeClr val="tx1"/>
                </a:solidFill>
              </a:rPr>
              <a:t> you; I have called you by name, you are mine. </a:t>
            </a:r>
            <a:endParaRPr lang="en-US" sz="2400" b="1" dirty="0">
              <a:solidFill>
                <a:schemeClr val="tx1"/>
              </a:solidFill>
            </a:endParaRPr>
          </a:p>
        </p:txBody>
      </p:sp>
      <p:sp>
        <p:nvSpPr>
          <p:cNvPr id="6" name="Rounded Rectangle 5"/>
          <p:cNvSpPr/>
          <p:nvPr/>
        </p:nvSpPr>
        <p:spPr>
          <a:xfrm>
            <a:off x="190500" y="723900"/>
            <a:ext cx="8763000" cy="1981200"/>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Titus 2:13-14(ESV) </a:t>
            </a:r>
          </a:p>
          <a:p>
            <a:r>
              <a:rPr lang="en-US" sz="2400" baseline="30000" dirty="0" smtClean="0"/>
              <a:t>13</a:t>
            </a:r>
            <a:r>
              <a:rPr lang="en-US" sz="2400" dirty="0" smtClean="0"/>
              <a:t>waiting for our blessed hope, the appearing of the glory of our great God and Savior Jesus Christ,  </a:t>
            </a:r>
            <a:r>
              <a:rPr lang="en-US" sz="2400" baseline="30000" dirty="0" smtClean="0"/>
              <a:t>14</a:t>
            </a:r>
            <a:r>
              <a:rPr lang="en-US" sz="2400" dirty="0" smtClean="0"/>
              <a:t>who gave himself for us to </a:t>
            </a:r>
            <a:r>
              <a:rPr lang="en-US" sz="2400" b="1" u="sng" dirty="0" smtClean="0"/>
              <a:t>redeem</a:t>
            </a:r>
            <a:r>
              <a:rPr lang="en-US" sz="2400" dirty="0" smtClean="0"/>
              <a:t> us from all lawlessness and to purify for himself a people for his own possession who are zealous for good works. </a:t>
            </a:r>
            <a:endParaRPr lang="en-US" sz="2400" dirty="0"/>
          </a:p>
        </p:txBody>
      </p:sp>
    </p:spTree>
    <p:extLst>
      <p:ext uri="{BB962C8B-B14F-4D97-AF65-F5344CB8AC3E}">
        <p14:creationId xmlns:p14="http://schemas.microsoft.com/office/powerpoint/2010/main" xmlns="" val="405509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
            <a:ext cx="8229600" cy="660135"/>
          </a:xfrm>
        </p:spPr>
        <p:txBody>
          <a:bodyPr>
            <a:normAutofit fontScale="90000"/>
          </a:bodyPr>
          <a:lstStyle/>
          <a:p>
            <a:r>
              <a:rPr lang="en-US" b="1" dirty="0" smtClean="0"/>
              <a:t>Jehovah – The God of Promise</a:t>
            </a:r>
            <a:endParaRPr lang="en-US" b="1" dirty="0"/>
          </a:p>
        </p:txBody>
      </p:sp>
      <p:sp>
        <p:nvSpPr>
          <p:cNvPr id="3" name="Content Placeholder 2"/>
          <p:cNvSpPr>
            <a:spLocks noGrp="1"/>
          </p:cNvSpPr>
          <p:nvPr>
            <p:ph idx="1"/>
          </p:nvPr>
        </p:nvSpPr>
        <p:spPr>
          <a:xfrm>
            <a:off x="0" y="698500"/>
            <a:ext cx="9144000" cy="5016500"/>
          </a:xfrm>
          <a:solidFill>
            <a:schemeClr val="tx1">
              <a:alpha val="58000"/>
            </a:schemeClr>
          </a:solidFill>
        </p:spPr>
        <p:txBody>
          <a:bodyPr>
            <a:normAutofit/>
          </a:bodyPr>
          <a:lstStyle/>
          <a:p>
            <a:pPr marL="514350" indent="-514350">
              <a:buFont typeface="+mj-lt"/>
              <a:buAutoNum type="arabicPeriod"/>
            </a:pPr>
            <a:r>
              <a:rPr lang="en-US" sz="3000" b="1" dirty="0" smtClean="0">
                <a:solidFill>
                  <a:srgbClr val="B2B2B2"/>
                </a:solidFill>
              </a:rPr>
              <a:t>I Rid You		</a:t>
            </a:r>
          </a:p>
          <a:p>
            <a:pPr lvl="3">
              <a:buFont typeface="Wingdings" panose="05000000000000000000" pitchFamily="2" charset="2"/>
              <a:buChar char="Ø"/>
            </a:pPr>
            <a:r>
              <a:rPr lang="en-US" sz="3000" b="1" dirty="0" smtClean="0">
                <a:solidFill>
                  <a:srgbClr val="B2B2B2"/>
                </a:solidFill>
              </a:rPr>
              <a:t>I Will Bring You Out		Separation</a:t>
            </a:r>
          </a:p>
          <a:p>
            <a:pPr marL="514350" indent="-514350">
              <a:buFont typeface="+mj-lt"/>
              <a:buAutoNum type="arabicPeriod"/>
            </a:pPr>
            <a:r>
              <a:rPr lang="en-US" sz="3000" b="1" dirty="0" smtClean="0">
                <a:solidFill>
                  <a:srgbClr val="B2B2B2"/>
                </a:solidFill>
              </a:rPr>
              <a:t>I Release You	</a:t>
            </a:r>
          </a:p>
          <a:p>
            <a:pPr lvl="3">
              <a:buFont typeface="Wingdings" panose="05000000000000000000" pitchFamily="2" charset="2"/>
              <a:buChar char="Ø"/>
            </a:pPr>
            <a:r>
              <a:rPr lang="en-US" sz="3000" b="1" dirty="0" smtClean="0">
                <a:solidFill>
                  <a:srgbClr val="B2B2B2"/>
                </a:solidFill>
              </a:rPr>
              <a:t>I Will Deliver You			Emancipation</a:t>
            </a:r>
          </a:p>
          <a:p>
            <a:pPr marL="514350" indent="-514350">
              <a:buFont typeface="+mj-lt"/>
              <a:buAutoNum type="arabicPeriod"/>
            </a:pPr>
            <a:r>
              <a:rPr lang="en-US" sz="3000" b="1" dirty="0" smtClean="0">
                <a:solidFill>
                  <a:srgbClr val="B2B2B2"/>
                </a:solidFill>
              </a:rPr>
              <a:t>I Redeem You	</a:t>
            </a:r>
          </a:p>
          <a:p>
            <a:pPr lvl="3">
              <a:buFont typeface="Wingdings" panose="05000000000000000000" pitchFamily="2" charset="2"/>
              <a:buChar char="Ø"/>
            </a:pPr>
            <a:r>
              <a:rPr lang="en-US" sz="3000" b="1" dirty="0" smtClean="0">
                <a:solidFill>
                  <a:srgbClr val="B2B2B2"/>
                </a:solidFill>
              </a:rPr>
              <a:t>I Will Deliver You			Redemption</a:t>
            </a:r>
          </a:p>
          <a:p>
            <a:pPr marL="514350" indent="-514350">
              <a:buFont typeface="+mj-lt"/>
              <a:buAutoNum type="arabicPeriod"/>
            </a:pPr>
            <a:r>
              <a:rPr lang="en-US" sz="3000" b="1" dirty="0" smtClean="0">
                <a:solidFill>
                  <a:schemeClr val="bg1"/>
                </a:solidFill>
              </a:rPr>
              <a:t>I Will Take You as My Own</a:t>
            </a:r>
          </a:p>
          <a:p>
            <a:pPr lvl="3">
              <a:buFont typeface="Wingdings" panose="05000000000000000000" pitchFamily="2" charset="2"/>
              <a:buChar char="Ø"/>
            </a:pPr>
            <a:r>
              <a:rPr lang="en-US" sz="3000" b="1" dirty="0" smtClean="0">
                <a:solidFill>
                  <a:schemeClr val="bg1"/>
                </a:solidFill>
              </a:rPr>
              <a:t>I Receive You 			Selection</a:t>
            </a:r>
          </a:p>
          <a:p>
            <a:pPr lvl="1"/>
            <a:endParaRPr lang="en-US" sz="2600" b="1" dirty="0">
              <a:solidFill>
                <a:schemeClr val="bg1"/>
              </a:solidFill>
            </a:endParaRPr>
          </a:p>
        </p:txBody>
      </p:sp>
      <p:sp>
        <p:nvSpPr>
          <p:cNvPr id="4" name="Rounded Rectangle 3"/>
          <p:cNvSpPr/>
          <p:nvPr/>
        </p:nvSpPr>
        <p:spPr>
          <a:xfrm>
            <a:off x="0" y="4076700"/>
            <a:ext cx="9144000" cy="10668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0" y="1943100"/>
            <a:ext cx="9144000" cy="1371600"/>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Exodus 19:5  - Now therefore, if you will indeed obey my voice and keep my covenant, you shall be my </a:t>
            </a:r>
            <a:r>
              <a:rPr lang="en-US" sz="2400" b="1" u="sng" dirty="0" smtClean="0"/>
              <a:t>treasured possession </a:t>
            </a:r>
            <a:r>
              <a:rPr lang="en-US" sz="2400" b="1" dirty="0" smtClean="0"/>
              <a:t>among all peoples, for all the earth is mine;</a:t>
            </a:r>
            <a:endParaRPr lang="en-US" sz="2400" b="1" dirty="0"/>
          </a:p>
        </p:txBody>
      </p:sp>
    </p:spTree>
    <p:extLst>
      <p:ext uri="{BB962C8B-B14F-4D97-AF65-F5344CB8AC3E}">
        <p14:creationId xmlns:p14="http://schemas.microsoft.com/office/powerpoint/2010/main" xmlns="" val="405509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
            <a:ext cx="8229600" cy="660135"/>
          </a:xfrm>
        </p:spPr>
        <p:txBody>
          <a:bodyPr>
            <a:normAutofit fontScale="90000"/>
          </a:bodyPr>
          <a:lstStyle/>
          <a:p>
            <a:r>
              <a:rPr lang="en-US" b="1" dirty="0" smtClean="0"/>
              <a:t>Jehovah – The God of Promise</a:t>
            </a:r>
            <a:endParaRPr lang="en-US" b="1" dirty="0"/>
          </a:p>
        </p:txBody>
      </p:sp>
      <p:sp>
        <p:nvSpPr>
          <p:cNvPr id="3" name="Content Placeholder 2"/>
          <p:cNvSpPr>
            <a:spLocks noGrp="1"/>
          </p:cNvSpPr>
          <p:nvPr>
            <p:ph idx="1"/>
          </p:nvPr>
        </p:nvSpPr>
        <p:spPr>
          <a:xfrm>
            <a:off x="0" y="698500"/>
            <a:ext cx="9144000" cy="5016500"/>
          </a:xfrm>
          <a:solidFill>
            <a:schemeClr val="tx1">
              <a:alpha val="58000"/>
            </a:schemeClr>
          </a:solidFill>
        </p:spPr>
        <p:txBody>
          <a:bodyPr>
            <a:normAutofit fontScale="92500" lnSpcReduction="10000"/>
          </a:bodyPr>
          <a:lstStyle/>
          <a:p>
            <a:pPr marL="514350" indent="-514350">
              <a:buFont typeface="+mj-lt"/>
              <a:buAutoNum type="arabicPeriod"/>
            </a:pPr>
            <a:r>
              <a:rPr lang="en-US" sz="3000" b="1" dirty="0" smtClean="0">
                <a:solidFill>
                  <a:srgbClr val="B2B2B2"/>
                </a:solidFill>
              </a:rPr>
              <a:t>I Rid You		</a:t>
            </a:r>
          </a:p>
          <a:p>
            <a:pPr lvl="3">
              <a:buFont typeface="Wingdings" panose="05000000000000000000" pitchFamily="2" charset="2"/>
              <a:buChar char="Ø"/>
            </a:pPr>
            <a:r>
              <a:rPr lang="en-US" sz="3000" b="1" dirty="0" smtClean="0">
                <a:solidFill>
                  <a:srgbClr val="B2B2B2"/>
                </a:solidFill>
              </a:rPr>
              <a:t>I Will Bring You Out			Separation</a:t>
            </a:r>
          </a:p>
          <a:p>
            <a:pPr marL="514350" indent="-514350">
              <a:buFont typeface="+mj-lt"/>
              <a:buAutoNum type="arabicPeriod"/>
            </a:pPr>
            <a:r>
              <a:rPr lang="en-US" sz="3000" b="1" dirty="0" smtClean="0">
                <a:solidFill>
                  <a:srgbClr val="B2B2B2"/>
                </a:solidFill>
              </a:rPr>
              <a:t>I Release You	</a:t>
            </a:r>
          </a:p>
          <a:p>
            <a:pPr lvl="3">
              <a:buFont typeface="Wingdings" panose="05000000000000000000" pitchFamily="2" charset="2"/>
              <a:buChar char="Ø"/>
            </a:pPr>
            <a:r>
              <a:rPr lang="en-US" sz="3000" b="1" dirty="0" smtClean="0">
                <a:solidFill>
                  <a:srgbClr val="B2B2B2"/>
                </a:solidFill>
              </a:rPr>
              <a:t>I Will Deliver You			Emancipation</a:t>
            </a:r>
          </a:p>
          <a:p>
            <a:pPr marL="514350" indent="-514350">
              <a:buFont typeface="+mj-lt"/>
              <a:buAutoNum type="arabicPeriod"/>
            </a:pPr>
            <a:r>
              <a:rPr lang="en-US" sz="3000" b="1" dirty="0" smtClean="0">
                <a:solidFill>
                  <a:srgbClr val="B2B2B2"/>
                </a:solidFill>
              </a:rPr>
              <a:t>I Redeem You	</a:t>
            </a:r>
          </a:p>
          <a:p>
            <a:pPr lvl="3">
              <a:buFont typeface="Wingdings" panose="05000000000000000000" pitchFamily="2" charset="2"/>
              <a:buChar char="Ø"/>
            </a:pPr>
            <a:r>
              <a:rPr lang="en-US" sz="3000" b="1" dirty="0" smtClean="0">
                <a:solidFill>
                  <a:srgbClr val="B2B2B2"/>
                </a:solidFill>
              </a:rPr>
              <a:t>I Will Deliver You			Redemption</a:t>
            </a:r>
          </a:p>
          <a:p>
            <a:pPr marL="514350" indent="-514350">
              <a:buFont typeface="+mj-lt"/>
              <a:buAutoNum type="arabicPeriod"/>
            </a:pPr>
            <a:r>
              <a:rPr lang="en-US" sz="3000" b="1" dirty="0" smtClean="0">
                <a:solidFill>
                  <a:srgbClr val="B2B2B2"/>
                </a:solidFill>
              </a:rPr>
              <a:t>I Receive You	</a:t>
            </a:r>
          </a:p>
          <a:p>
            <a:pPr lvl="3">
              <a:buFont typeface="Wingdings" panose="05000000000000000000" pitchFamily="2" charset="2"/>
              <a:buChar char="Ø"/>
            </a:pPr>
            <a:r>
              <a:rPr lang="en-US" sz="3000" b="1" dirty="0" smtClean="0">
                <a:solidFill>
                  <a:srgbClr val="B2B2B2"/>
                </a:solidFill>
              </a:rPr>
              <a:t>I Will Take You as My Own		Selection</a:t>
            </a:r>
          </a:p>
          <a:p>
            <a:pPr marL="514350" indent="-514350">
              <a:buFont typeface="+mj-lt"/>
              <a:buAutoNum type="arabicPeriod"/>
            </a:pPr>
            <a:r>
              <a:rPr lang="en-US" sz="3000" b="1" dirty="0" smtClean="0">
                <a:solidFill>
                  <a:schemeClr val="bg1"/>
                </a:solidFill>
              </a:rPr>
              <a:t>I will Bring You</a:t>
            </a:r>
          </a:p>
          <a:p>
            <a:pPr lvl="3">
              <a:buFont typeface="Wingdings" panose="05000000000000000000" pitchFamily="2" charset="2"/>
              <a:buChar char="Ø"/>
            </a:pPr>
            <a:r>
              <a:rPr lang="en-US" sz="3000" b="1" dirty="0" smtClean="0">
                <a:solidFill>
                  <a:schemeClr val="bg1"/>
                </a:solidFill>
              </a:rPr>
              <a:t>I Refresh You 				Admission</a:t>
            </a:r>
          </a:p>
        </p:txBody>
      </p:sp>
      <p:sp>
        <p:nvSpPr>
          <p:cNvPr id="4" name="Rounded Rectangle 3"/>
          <p:cNvSpPr/>
          <p:nvPr/>
        </p:nvSpPr>
        <p:spPr>
          <a:xfrm>
            <a:off x="0" y="4457700"/>
            <a:ext cx="9144000" cy="10668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76200" y="723900"/>
            <a:ext cx="8991600" cy="144780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Numbers 14:8(ESV) </a:t>
            </a:r>
            <a:r>
              <a:rPr lang="en-US" sz="2400" dirty="0" smtClean="0">
                <a:solidFill>
                  <a:schemeClr val="tx1"/>
                </a:solidFill>
              </a:rPr>
              <a:t/>
            </a:r>
            <a:br>
              <a:rPr lang="en-US" sz="2400" dirty="0" smtClean="0">
                <a:solidFill>
                  <a:schemeClr val="tx1"/>
                </a:solidFill>
              </a:rPr>
            </a:br>
            <a:r>
              <a:rPr lang="en-US" sz="2400" baseline="30000" dirty="0" smtClean="0">
                <a:solidFill>
                  <a:schemeClr val="tx1"/>
                </a:solidFill>
              </a:rPr>
              <a:t>8</a:t>
            </a:r>
            <a:r>
              <a:rPr lang="en-US" sz="2400" dirty="0" smtClean="0">
                <a:solidFill>
                  <a:schemeClr val="tx1"/>
                </a:solidFill>
              </a:rPr>
              <a:t>If the Lord delights in us, he will </a:t>
            </a:r>
            <a:r>
              <a:rPr lang="en-US" sz="2400" b="1" u="sng" dirty="0" smtClean="0">
                <a:solidFill>
                  <a:schemeClr val="tx1"/>
                </a:solidFill>
              </a:rPr>
              <a:t>bring us </a:t>
            </a:r>
            <a:r>
              <a:rPr lang="en-US" sz="2400" dirty="0" smtClean="0">
                <a:solidFill>
                  <a:schemeClr val="tx1"/>
                </a:solidFill>
              </a:rPr>
              <a:t>into this land and give it to us, a land that flows with milk and honey.  </a:t>
            </a:r>
            <a:endParaRPr lang="en-US" sz="2400" dirty="0">
              <a:solidFill>
                <a:schemeClr val="tx1"/>
              </a:solidFill>
            </a:endParaRPr>
          </a:p>
        </p:txBody>
      </p:sp>
      <p:sp>
        <p:nvSpPr>
          <p:cNvPr id="6" name="Rounded Rectangle 5"/>
          <p:cNvSpPr/>
          <p:nvPr/>
        </p:nvSpPr>
        <p:spPr>
          <a:xfrm>
            <a:off x="304800" y="2247900"/>
            <a:ext cx="8458200" cy="1752600"/>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Ephesians 2:13(ESV) </a:t>
            </a:r>
            <a:r>
              <a:rPr lang="en-US" sz="2400" dirty="0" smtClean="0"/>
              <a:t/>
            </a:r>
            <a:br>
              <a:rPr lang="en-US" sz="2400" dirty="0" smtClean="0"/>
            </a:br>
            <a:r>
              <a:rPr lang="en-US" sz="2400" baseline="30000" dirty="0" smtClean="0"/>
              <a:t>13</a:t>
            </a:r>
            <a:r>
              <a:rPr lang="en-US" sz="2400" dirty="0" smtClean="0"/>
              <a:t>But now in Christ Jesus you who once were far off have been </a:t>
            </a:r>
            <a:r>
              <a:rPr lang="en-US" sz="2400" b="1" u="sng" dirty="0" smtClean="0"/>
              <a:t>brought near </a:t>
            </a:r>
            <a:r>
              <a:rPr lang="en-US" sz="2400" dirty="0" smtClean="0"/>
              <a:t>by the blood of Christ.  </a:t>
            </a:r>
            <a:endParaRPr lang="en-US" sz="2400" dirty="0"/>
          </a:p>
        </p:txBody>
      </p:sp>
    </p:spTree>
    <p:extLst>
      <p:ext uri="{BB962C8B-B14F-4D97-AF65-F5344CB8AC3E}">
        <p14:creationId xmlns:p14="http://schemas.microsoft.com/office/powerpoint/2010/main" xmlns="" val="405509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3" cstate="print">
            <a:lum bright="54000" contrast="-80000"/>
            <a:extLst>
              <a:ext uri="{28A0092B-C50C-407E-A947-70E740481C1C}">
                <a14:useLocalDpi xmlns:a14="http://schemas.microsoft.com/office/drawing/2010/main" xmlns=""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075" name="Title 2"/>
          <p:cNvSpPr>
            <a:spLocks noGrp="1"/>
          </p:cNvSpPr>
          <p:nvPr>
            <p:ph type="title"/>
          </p:nvPr>
        </p:nvSpPr>
        <p:spPr>
          <a:xfrm>
            <a:off x="0" y="0"/>
            <a:ext cx="9144000" cy="762000"/>
          </a:xfrm>
        </p:spPr>
        <p:txBody>
          <a:bodyPr/>
          <a:lstStyle/>
          <a:p>
            <a:pPr eaLnBrk="1" hangingPunct="1"/>
            <a:r>
              <a:rPr lang="en-US" altLang="en-US" b="1" u="sng" smtClean="0">
                <a:solidFill>
                  <a:srgbClr val="0000CC"/>
                </a:solidFill>
                <a:latin typeface="Bookman Old Style" pitchFamily="18" charset="0"/>
              </a:rPr>
              <a:t>Names of God</a:t>
            </a:r>
          </a:p>
        </p:txBody>
      </p:sp>
      <p:sp>
        <p:nvSpPr>
          <p:cNvPr id="4" name="Content Placeholder 3"/>
          <p:cNvSpPr>
            <a:spLocks noGrp="1"/>
          </p:cNvSpPr>
          <p:nvPr>
            <p:ph idx="1"/>
          </p:nvPr>
        </p:nvSpPr>
        <p:spPr>
          <a:xfrm>
            <a:off x="0" y="825500"/>
            <a:ext cx="9144000" cy="4635500"/>
          </a:xfrm>
        </p:spPr>
        <p:txBody>
          <a:bodyPr rtlCol="0">
            <a:normAutofit fontScale="85000" lnSpcReduction="10000"/>
          </a:bodyPr>
          <a:lstStyle/>
          <a:p>
            <a:pPr eaLnBrk="1" fontAlgn="auto" hangingPunct="1">
              <a:spcAft>
                <a:spcPts val="0"/>
              </a:spcAft>
              <a:defRPr/>
            </a:pPr>
            <a:r>
              <a:rPr lang="en-US" b="1" dirty="0" smtClean="0">
                <a:solidFill>
                  <a:srgbClr val="C00000"/>
                </a:solidFill>
              </a:rPr>
              <a:t>El-</a:t>
            </a:r>
            <a:r>
              <a:rPr lang="en-US" b="1" dirty="0" err="1" smtClean="0">
                <a:solidFill>
                  <a:srgbClr val="C00000"/>
                </a:solidFill>
              </a:rPr>
              <a:t>Shaddai</a:t>
            </a:r>
            <a:r>
              <a:rPr lang="en-US" dirty="0" smtClean="0">
                <a:solidFill>
                  <a:srgbClr val="C00000"/>
                </a:solidFill>
              </a:rPr>
              <a:t> </a:t>
            </a:r>
            <a:r>
              <a:rPr lang="en-US" dirty="0" smtClean="0"/>
              <a:t>- </a:t>
            </a:r>
            <a:r>
              <a:rPr lang="en-US" i="1" dirty="0" smtClean="0"/>
              <a:t>The All Sufficient One, God is the all-sufficient source of all blessings. Nothing is too big for God.  He is all you will ever need</a:t>
            </a:r>
          </a:p>
          <a:p>
            <a:pPr eaLnBrk="1" fontAlgn="auto" hangingPunct="1">
              <a:spcAft>
                <a:spcPts val="0"/>
              </a:spcAft>
              <a:defRPr/>
            </a:pPr>
            <a:r>
              <a:rPr lang="en-US" b="1" dirty="0" smtClean="0">
                <a:solidFill>
                  <a:srgbClr val="C00000"/>
                </a:solidFill>
              </a:rPr>
              <a:t>Jehovah-</a:t>
            </a:r>
            <a:r>
              <a:rPr lang="en-US" b="1" dirty="0" err="1" smtClean="0">
                <a:solidFill>
                  <a:srgbClr val="C00000"/>
                </a:solidFill>
              </a:rPr>
              <a:t>jireh</a:t>
            </a:r>
            <a:r>
              <a:rPr lang="en-US" dirty="0" smtClean="0"/>
              <a:t> - </a:t>
            </a:r>
            <a:r>
              <a:rPr lang="en-US" i="1" dirty="0" smtClean="0"/>
              <a:t>The Lord will Provide, God will meet our needs, He provides a Substitute for our sins.</a:t>
            </a:r>
          </a:p>
          <a:p>
            <a:pPr eaLnBrk="1" fontAlgn="auto" hangingPunct="1">
              <a:spcAft>
                <a:spcPts val="0"/>
              </a:spcAft>
              <a:defRPr/>
            </a:pPr>
            <a:r>
              <a:rPr lang="en-US" b="1" dirty="0" smtClean="0">
                <a:solidFill>
                  <a:srgbClr val="C00000"/>
                </a:solidFill>
              </a:rPr>
              <a:t>Jehovah-</a:t>
            </a:r>
            <a:r>
              <a:rPr lang="en-US" b="1" dirty="0" err="1" smtClean="0">
                <a:solidFill>
                  <a:srgbClr val="C00000"/>
                </a:solidFill>
              </a:rPr>
              <a:t>rohi</a:t>
            </a:r>
            <a:r>
              <a:rPr lang="en-US" b="1" dirty="0" smtClean="0">
                <a:solidFill>
                  <a:srgbClr val="C00000"/>
                </a:solidFill>
              </a:rPr>
              <a:t> (</a:t>
            </a:r>
            <a:r>
              <a:rPr lang="en-US" b="1" dirty="0" err="1" smtClean="0">
                <a:solidFill>
                  <a:srgbClr val="C00000"/>
                </a:solidFill>
              </a:rPr>
              <a:t>raah</a:t>
            </a:r>
            <a:r>
              <a:rPr lang="en-US" b="1" dirty="0" smtClean="0">
                <a:solidFill>
                  <a:srgbClr val="C00000"/>
                </a:solidFill>
              </a:rPr>
              <a:t>)</a:t>
            </a:r>
            <a:r>
              <a:rPr lang="en-US" dirty="0" smtClean="0">
                <a:solidFill>
                  <a:srgbClr val="C00000"/>
                </a:solidFill>
              </a:rPr>
              <a:t> </a:t>
            </a:r>
            <a:r>
              <a:rPr lang="en-US" i="1" dirty="0" smtClean="0"/>
              <a:t>- The Lord is My Shepherd, The Lord protects, provides, directs, leads, and cares for His people.</a:t>
            </a:r>
          </a:p>
          <a:p>
            <a:pPr eaLnBrk="1" fontAlgn="auto" hangingPunct="1">
              <a:spcAft>
                <a:spcPts val="0"/>
              </a:spcAft>
              <a:defRPr/>
            </a:pPr>
            <a:r>
              <a:rPr lang="en-US" b="1" dirty="0" smtClean="0">
                <a:solidFill>
                  <a:srgbClr val="C00000"/>
                </a:solidFill>
              </a:rPr>
              <a:t>El </a:t>
            </a:r>
            <a:r>
              <a:rPr lang="en-US" b="1" dirty="0" err="1" smtClean="0">
                <a:solidFill>
                  <a:srgbClr val="C00000"/>
                </a:solidFill>
              </a:rPr>
              <a:t>Roi</a:t>
            </a:r>
            <a:r>
              <a:rPr lang="en-US" dirty="0" smtClean="0">
                <a:solidFill>
                  <a:srgbClr val="C00000"/>
                </a:solidFill>
              </a:rPr>
              <a:t> </a:t>
            </a:r>
            <a:r>
              <a:rPr lang="en-US" dirty="0" smtClean="0"/>
              <a:t>- </a:t>
            </a:r>
            <a:r>
              <a:rPr lang="en-US" i="1" dirty="0" smtClean="0"/>
              <a:t>The God Who Sees, Nothing escapes His Fatherly care.  God knows us and our troubles.</a:t>
            </a:r>
          </a:p>
          <a:p>
            <a:pPr eaLnBrk="1" fontAlgn="auto" hangingPunct="1">
              <a:spcAft>
                <a:spcPts val="0"/>
              </a:spcAft>
              <a:defRPr/>
            </a:pPr>
            <a:r>
              <a:rPr lang="en-US" b="1" dirty="0" smtClean="0">
                <a:solidFill>
                  <a:srgbClr val="C00000"/>
                </a:solidFill>
              </a:rPr>
              <a:t>Jehovah-</a:t>
            </a:r>
            <a:r>
              <a:rPr lang="en-US" b="1" dirty="0" err="1" smtClean="0">
                <a:solidFill>
                  <a:srgbClr val="C00000"/>
                </a:solidFill>
              </a:rPr>
              <a:t>rophe</a:t>
            </a:r>
            <a:r>
              <a:rPr lang="en-US" b="1" dirty="0" smtClean="0">
                <a:solidFill>
                  <a:srgbClr val="C00000"/>
                </a:solidFill>
              </a:rPr>
              <a:t> (</a:t>
            </a:r>
            <a:r>
              <a:rPr lang="en-US" b="1" dirty="0" err="1" smtClean="0">
                <a:solidFill>
                  <a:srgbClr val="C00000"/>
                </a:solidFill>
              </a:rPr>
              <a:t>rapha</a:t>
            </a:r>
            <a:r>
              <a:rPr lang="en-US" dirty="0" smtClean="0">
                <a:solidFill>
                  <a:srgbClr val="C00000"/>
                </a:solidFill>
              </a:rPr>
              <a:t>) </a:t>
            </a:r>
            <a:r>
              <a:rPr lang="en-US" dirty="0" smtClean="0"/>
              <a:t>– The God who Heals. He can take our bitter experiences and make them sweet</a:t>
            </a:r>
            <a:endParaRPr lang="en-US" i="1" dirty="0" smtClean="0"/>
          </a:p>
          <a:p>
            <a:pPr eaLnBrk="1" fontAlgn="auto" hangingPunct="1">
              <a:spcAft>
                <a:spcPts val="0"/>
              </a:spcAft>
              <a:defRPr/>
            </a:pPr>
            <a:endParaRPr lang="en-US" i="1" dirty="0" smtClean="0"/>
          </a:p>
          <a:p>
            <a:pPr eaLnBrk="1" fontAlgn="auto" hangingPunct="1">
              <a:spcAft>
                <a:spcPts val="0"/>
              </a:spcAft>
              <a:defRPr/>
            </a:pPr>
            <a:endParaRPr lang="en-US" dirty="0" smtClean="0"/>
          </a:p>
        </p:txBody>
      </p:sp>
    </p:spTree>
    <p:extLst>
      <p:ext uri="{BB962C8B-B14F-4D97-AF65-F5344CB8AC3E}">
        <p14:creationId xmlns:p14="http://schemas.microsoft.com/office/powerpoint/2010/main" xmlns="" val="90462774"/>
      </p:ext>
    </p:extLst>
  </p:cSld>
  <p:clrMapOvr>
    <a:masterClrMapping/>
  </p:clrMapOvr>
  <p:transition spd="med"/>
  <p:timing>
    <p:tnLst>
      <p:par>
        <p:cTn id="1" dur="indefinite" restart="never"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4">
                                            <p:txEl>
                                              <p:pRg st="3" end="3"/>
                                            </p:txEl>
                                          </p:spTgt>
                                        </p:tgtEl>
                                        <p:attrNameLst>
                                          <p:attrName>ppt_c</p:attrName>
                                        </p:attrNameLst>
                                      </p:cBhvr>
                                      <p:to>
                                        <a:srgbClr val="808080"/>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4">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
            <a:ext cx="8229600" cy="660135"/>
          </a:xfrm>
        </p:spPr>
        <p:txBody>
          <a:bodyPr>
            <a:normAutofit fontScale="90000"/>
          </a:bodyPr>
          <a:lstStyle/>
          <a:p>
            <a:r>
              <a:rPr lang="en-US" b="1" dirty="0" smtClean="0"/>
              <a:t>Jehovah – The God of Promise</a:t>
            </a:r>
            <a:endParaRPr lang="en-US" b="1" dirty="0"/>
          </a:p>
        </p:txBody>
      </p:sp>
      <p:sp>
        <p:nvSpPr>
          <p:cNvPr id="3" name="Content Placeholder 2"/>
          <p:cNvSpPr>
            <a:spLocks noGrp="1"/>
          </p:cNvSpPr>
          <p:nvPr>
            <p:ph idx="1"/>
          </p:nvPr>
        </p:nvSpPr>
        <p:spPr>
          <a:xfrm>
            <a:off x="0" y="698500"/>
            <a:ext cx="9144000" cy="5016500"/>
          </a:xfrm>
          <a:solidFill>
            <a:schemeClr val="tx1">
              <a:alpha val="58000"/>
            </a:schemeClr>
          </a:solidFill>
        </p:spPr>
        <p:txBody>
          <a:bodyPr>
            <a:normAutofit fontScale="85000" lnSpcReduction="20000"/>
          </a:bodyPr>
          <a:lstStyle/>
          <a:p>
            <a:pPr marL="514350" indent="-514350">
              <a:buFont typeface="+mj-lt"/>
              <a:buAutoNum type="arabicPeriod"/>
            </a:pPr>
            <a:r>
              <a:rPr lang="en-US" sz="3000" b="1" dirty="0" smtClean="0">
                <a:solidFill>
                  <a:srgbClr val="B2B2B2"/>
                </a:solidFill>
              </a:rPr>
              <a:t>I Rid You		</a:t>
            </a:r>
          </a:p>
          <a:p>
            <a:pPr lvl="3">
              <a:buFont typeface="Wingdings" panose="05000000000000000000" pitchFamily="2" charset="2"/>
              <a:buChar char="Ø"/>
            </a:pPr>
            <a:r>
              <a:rPr lang="en-US" sz="3000" b="1" dirty="0" smtClean="0">
                <a:solidFill>
                  <a:srgbClr val="B2B2B2"/>
                </a:solidFill>
              </a:rPr>
              <a:t>I Will Bring You Out			Separation</a:t>
            </a:r>
          </a:p>
          <a:p>
            <a:pPr marL="514350" indent="-514350">
              <a:buFont typeface="+mj-lt"/>
              <a:buAutoNum type="arabicPeriod"/>
            </a:pPr>
            <a:r>
              <a:rPr lang="en-US" sz="3000" b="1" dirty="0" smtClean="0">
                <a:solidFill>
                  <a:srgbClr val="B2B2B2"/>
                </a:solidFill>
              </a:rPr>
              <a:t>I Release You	</a:t>
            </a:r>
          </a:p>
          <a:p>
            <a:pPr lvl="3">
              <a:buFont typeface="Wingdings" panose="05000000000000000000" pitchFamily="2" charset="2"/>
              <a:buChar char="Ø"/>
            </a:pPr>
            <a:r>
              <a:rPr lang="en-US" sz="3000" b="1" dirty="0" smtClean="0">
                <a:solidFill>
                  <a:srgbClr val="B2B2B2"/>
                </a:solidFill>
              </a:rPr>
              <a:t>I Will Deliver You			Emancipation</a:t>
            </a:r>
          </a:p>
          <a:p>
            <a:pPr marL="514350" indent="-514350">
              <a:buFont typeface="+mj-lt"/>
              <a:buAutoNum type="arabicPeriod"/>
            </a:pPr>
            <a:r>
              <a:rPr lang="en-US" sz="3000" b="1" dirty="0" smtClean="0">
                <a:solidFill>
                  <a:srgbClr val="B2B2B2"/>
                </a:solidFill>
              </a:rPr>
              <a:t>I Redeem You	</a:t>
            </a:r>
          </a:p>
          <a:p>
            <a:pPr lvl="3">
              <a:buFont typeface="Wingdings" panose="05000000000000000000" pitchFamily="2" charset="2"/>
              <a:buChar char="Ø"/>
            </a:pPr>
            <a:r>
              <a:rPr lang="en-US" sz="3000" b="1" dirty="0" smtClean="0">
                <a:solidFill>
                  <a:srgbClr val="B2B2B2"/>
                </a:solidFill>
              </a:rPr>
              <a:t>I Will Deliver You			Redemption</a:t>
            </a:r>
          </a:p>
          <a:p>
            <a:pPr marL="514350" indent="-514350">
              <a:buFont typeface="+mj-lt"/>
              <a:buAutoNum type="arabicPeriod"/>
            </a:pPr>
            <a:r>
              <a:rPr lang="en-US" sz="3000" b="1" dirty="0" smtClean="0">
                <a:solidFill>
                  <a:srgbClr val="B2B2B2"/>
                </a:solidFill>
              </a:rPr>
              <a:t>I Receive You	</a:t>
            </a:r>
          </a:p>
          <a:p>
            <a:pPr lvl="3">
              <a:buFont typeface="Wingdings" panose="05000000000000000000" pitchFamily="2" charset="2"/>
              <a:buChar char="Ø"/>
            </a:pPr>
            <a:r>
              <a:rPr lang="en-US" sz="3000" b="1" dirty="0" smtClean="0">
                <a:solidFill>
                  <a:srgbClr val="B2B2B2"/>
                </a:solidFill>
              </a:rPr>
              <a:t>I Will Take You as My Own		Selection</a:t>
            </a:r>
          </a:p>
          <a:p>
            <a:pPr marL="514350" indent="-514350">
              <a:buFont typeface="+mj-lt"/>
              <a:buAutoNum type="arabicPeriod"/>
            </a:pPr>
            <a:r>
              <a:rPr lang="en-US" sz="3000" b="1" dirty="0" smtClean="0">
                <a:solidFill>
                  <a:srgbClr val="B2B2B2"/>
                </a:solidFill>
              </a:rPr>
              <a:t>I Refresh You</a:t>
            </a:r>
          </a:p>
          <a:p>
            <a:pPr lvl="3">
              <a:buFont typeface="Wingdings" panose="05000000000000000000" pitchFamily="2" charset="2"/>
              <a:buChar char="Ø"/>
            </a:pPr>
            <a:r>
              <a:rPr lang="en-US" sz="3000" b="1" dirty="0" smtClean="0">
                <a:solidFill>
                  <a:srgbClr val="B2B2B2"/>
                </a:solidFill>
              </a:rPr>
              <a:t>I will Bring You				Admission</a:t>
            </a:r>
          </a:p>
          <a:p>
            <a:pPr marL="571500" indent="-514350">
              <a:buFont typeface="+mj-lt"/>
              <a:buAutoNum type="arabicPeriod"/>
            </a:pPr>
            <a:r>
              <a:rPr lang="en-US" sz="3000" b="1" dirty="0" smtClean="0">
                <a:solidFill>
                  <a:schemeClr val="bg1"/>
                </a:solidFill>
              </a:rPr>
              <a:t>I Will Give You</a:t>
            </a:r>
          </a:p>
          <a:p>
            <a:pPr lvl="3">
              <a:buFont typeface="Wingdings" panose="05000000000000000000" pitchFamily="2" charset="2"/>
              <a:buChar char="Ø"/>
            </a:pPr>
            <a:r>
              <a:rPr lang="en-US" sz="3000" b="1" dirty="0" smtClean="0">
                <a:solidFill>
                  <a:schemeClr val="bg1"/>
                </a:solidFill>
              </a:rPr>
              <a:t>I Reward You 				Possession</a:t>
            </a:r>
          </a:p>
        </p:txBody>
      </p:sp>
      <p:sp>
        <p:nvSpPr>
          <p:cNvPr id="4" name="Rounded Rectangle 3"/>
          <p:cNvSpPr/>
          <p:nvPr/>
        </p:nvSpPr>
        <p:spPr>
          <a:xfrm>
            <a:off x="0" y="4610100"/>
            <a:ext cx="9144000" cy="8382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81000" y="2476500"/>
            <a:ext cx="8305800" cy="198120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smtClean="0">
                <a:solidFill>
                  <a:schemeClr val="tx1"/>
                </a:solidFill>
              </a:rPr>
              <a:t>Who Will Inherit the Land? </a:t>
            </a:r>
          </a:p>
          <a:p>
            <a:pPr algn="ctr"/>
            <a:r>
              <a:rPr lang="en-US" sz="2400" dirty="0" smtClean="0">
                <a:solidFill>
                  <a:schemeClr val="tx1"/>
                </a:solidFill>
              </a:rPr>
              <a:t>Psalms 37</a:t>
            </a:r>
          </a:p>
          <a:p>
            <a:pPr algn="ctr"/>
            <a:r>
              <a:rPr lang="en-US" sz="2400" dirty="0" smtClean="0">
                <a:solidFill>
                  <a:schemeClr val="tx1"/>
                </a:solidFill>
              </a:rPr>
              <a:t>Vs 9 – Those who </a:t>
            </a:r>
            <a:r>
              <a:rPr lang="en-US" sz="2400" b="1" dirty="0" smtClean="0">
                <a:solidFill>
                  <a:schemeClr val="tx1"/>
                </a:solidFill>
              </a:rPr>
              <a:t>wait on the LORD </a:t>
            </a:r>
            <a:r>
              <a:rPr lang="en-US" sz="2400" u="sng" dirty="0" smtClean="0">
                <a:solidFill>
                  <a:schemeClr val="tx1"/>
                </a:solidFill>
              </a:rPr>
              <a:t>will inherit the land</a:t>
            </a:r>
          </a:p>
          <a:p>
            <a:pPr algn="ctr"/>
            <a:r>
              <a:rPr lang="en-US" sz="2400" dirty="0" smtClean="0">
                <a:solidFill>
                  <a:schemeClr val="tx1"/>
                </a:solidFill>
              </a:rPr>
              <a:t>Vs 11 – The </a:t>
            </a:r>
            <a:r>
              <a:rPr lang="en-US" sz="2400" b="1" dirty="0" smtClean="0">
                <a:solidFill>
                  <a:schemeClr val="tx1"/>
                </a:solidFill>
              </a:rPr>
              <a:t>Meek</a:t>
            </a:r>
            <a:r>
              <a:rPr lang="en-US" sz="2400" dirty="0" smtClean="0">
                <a:solidFill>
                  <a:schemeClr val="tx1"/>
                </a:solidFill>
              </a:rPr>
              <a:t> </a:t>
            </a:r>
            <a:r>
              <a:rPr lang="en-US" sz="2400" u="sng" dirty="0" smtClean="0">
                <a:solidFill>
                  <a:schemeClr val="tx1"/>
                </a:solidFill>
              </a:rPr>
              <a:t>will inherit the land</a:t>
            </a:r>
          </a:p>
          <a:p>
            <a:pPr algn="ctr"/>
            <a:r>
              <a:rPr lang="en-US" sz="2400" dirty="0" smtClean="0">
                <a:solidFill>
                  <a:schemeClr val="tx1"/>
                </a:solidFill>
              </a:rPr>
              <a:t>Vs 29 – The </a:t>
            </a:r>
            <a:r>
              <a:rPr lang="en-US" sz="2400" b="1" dirty="0" smtClean="0">
                <a:solidFill>
                  <a:schemeClr val="tx1"/>
                </a:solidFill>
              </a:rPr>
              <a:t>Righteous</a:t>
            </a:r>
            <a:r>
              <a:rPr lang="en-US" sz="2400" dirty="0" smtClean="0">
                <a:solidFill>
                  <a:schemeClr val="tx1"/>
                </a:solidFill>
              </a:rPr>
              <a:t> </a:t>
            </a:r>
            <a:r>
              <a:rPr lang="en-US" sz="2400" u="sng" dirty="0" smtClean="0">
                <a:solidFill>
                  <a:schemeClr val="tx1"/>
                </a:solidFill>
              </a:rPr>
              <a:t>will inherit the land</a:t>
            </a:r>
            <a:endParaRPr lang="en-US" sz="2400" u="sng" dirty="0">
              <a:solidFill>
                <a:schemeClr val="tx1"/>
              </a:solidFill>
            </a:endParaRPr>
          </a:p>
        </p:txBody>
      </p:sp>
    </p:spTree>
    <p:extLst>
      <p:ext uri="{BB962C8B-B14F-4D97-AF65-F5344CB8AC3E}">
        <p14:creationId xmlns:p14="http://schemas.microsoft.com/office/powerpoint/2010/main" xmlns="" val="405509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
            <a:ext cx="8229600" cy="660135"/>
          </a:xfrm>
        </p:spPr>
        <p:txBody>
          <a:bodyPr>
            <a:normAutofit fontScale="90000"/>
          </a:bodyPr>
          <a:lstStyle/>
          <a:p>
            <a:r>
              <a:rPr lang="en-US" b="1" dirty="0" smtClean="0"/>
              <a:t>Jehovah – The God of Promise</a:t>
            </a:r>
            <a:endParaRPr lang="en-US" b="1" dirty="0"/>
          </a:p>
        </p:txBody>
      </p:sp>
      <p:sp>
        <p:nvSpPr>
          <p:cNvPr id="3" name="Content Placeholder 2"/>
          <p:cNvSpPr>
            <a:spLocks noGrp="1"/>
          </p:cNvSpPr>
          <p:nvPr>
            <p:ph idx="1"/>
          </p:nvPr>
        </p:nvSpPr>
        <p:spPr>
          <a:xfrm>
            <a:off x="0" y="698500"/>
            <a:ext cx="9144000" cy="5016500"/>
          </a:xfrm>
          <a:solidFill>
            <a:schemeClr val="tx1">
              <a:alpha val="58000"/>
            </a:schemeClr>
          </a:solidFill>
        </p:spPr>
        <p:txBody>
          <a:bodyPr>
            <a:normAutofit fontScale="77500" lnSpcReduction="20000"/>
          </a:bodyPr>
          <a:lstStyle/>
          <a:p>
            <a:pPr marL="514350" indent="-514350">
              <a:buFont typeface="+mj-lt"/>
              <a:buAutoNum type="arabicPeriod"/>
            </a:pPr>
            <a:r>
              <a:rPr lang="en-US" sz="3000" b="1" dirty="0" smtClean="0">
                <a:solidFill>
                  <a:srgbClr val="B2B2B2"/>
                </a:solidFill>
              </a:rPr>
              <a:t>I Rid You		</a:t>
            </a:r>
          </a:p>
          <a:p>
            <a:pPr lvl="3">
              <a:buFont typeface="Wingdings" panose="05000000000000000000" pitchFamily="2" charset="2"/>
              <a:buChar char="Ø"/>
            </a:pPr>
            <a:r>
              <a:rPr lang="en-US" sz="3000" b="1" dirty="0" smtClean="0">
                <a:solidFill>
                  <a:srgbClr val="B2B2B2"/>
                </a:solidFill>
              </a:rPr>
              <a:t>I Will Bring You Out			Separation</a:t>
            </a:r>
          </a:p>
          <a:p>
            <a:pPr marL="514350" indent="-514350">
              <a:buFont typeface="+mj-lt"/>
              <a:buAutoNum type="arabicPeriod"/>
            </a:pPr>
            <a:r>
              <a:rPr lang="en-US" sz="3000" b="1" dirty="0" smtClean="0">
                <a:solidFill>
                  <a:srgbClr val="B2B2B2"/>
                </a:solidFill>
              </a:rPr>
              <a:t>I Release You	</a:t>
            </a:r>
          </a:p>
          <a:p>
            <a:pPr lvl="3">
              <a:buFont typeface="Wingdings" panose="05000000000000000000" pitchFamily="2" charset="2"/>
              <a:buChar char="Ø"/>
            </a:pPr>
            <a:r>
              <a:rPr lang="en-US" sz="3000" b="1" dirty="0" smtClean="0">
                <a:solidFill>
                  <a:srgbClr val="B2B2B2"/>
                </a:solidFill>
              </a:rPr>
              <a:t>I Will Deliver You			Emancipation</a:t>
            </a:r>
          </a:p>
          <a:p>
            <a:pPr marL="514350" indent="-514350">
              <a:buFont typeface="+mj-lt"/>
              <a:buAutoNum type="arabicPeriod"/>
            </a:pPr>
            <a:r>
              <a:rPr lang="en-US" sz="3000" b="1" dirty="0" smtClean="0">
                <a:solidFill>
                  <a:srgbClr val="B2B2B2"/>
                </a:solidFill>
              </a:rPr>
              <a:t>I Redeem You	</a:t>
            </a:r>
          </a:p>
          <a:p>
            <a:pPr lvl="3">
              <a:buFont typeface="Wingdings" panose="05000000000000000000" pitchFamily="2" charset="2"/>
              <a:buChar char="Ø"/>
            </a:pPr>
            <a:r>
              <a:rPr lang="en-US" sz="3000" b="1" dirty="0" smtClean="0">
                <a:solidFill>
                  <a:srgbClr val="B2B2B2"/>
                </a:solidFill>
              </a:rPr>
              <a:t>I Will Deliver You			Redemption</a:t>
            </a:r>
          </a:p>
          <a:p>
            <a:pPr marL="514350" indent="-514350">
              <a:buFont typeface="+mj-lt"/>
              <a:buAutoNum type="arabicPeriod"/>
            </a:pPr>
            <a:r>
              <a:rPr lang="en-US" sz="3000" b="1" dirty="0" smtClean="0">
                <a:solidFill>
                  <a:srgbClr val="B2B2B2"/>
                </a:solidFill>
              </a:rPr>
              <a:t>I Receive You	</a:t>
            </a:r>
          </a:p>
          <a:p>
            <a:pPr lvl="3">
              <a:buFont typeface="Wingdings" panose="05000000000000000000" pitchFamily="2" charset="2"/>
              <a:buChar char="Ø"/>
            </a:pPr>
            <a:r>
              <a:rPr lang="en-US" sz="3000" b="1" dirty="0" smtClean="0">
                <a:solidFill>
                  <a:srgbClr val="B2B2B2"/>
                </a:solidFill>
              </a:rPr>
              <a:t>I Will Take You as My Own		Selection</a:t>
            </a:r>
          </a:p>
          <a:p>
            <a:pPr marL="514350" indent="-514350">
              <a:buFont typeface="+mj-lt"/>
              <a:buAutoNum type="arabicPeriod"/>
            </a:pPr>
            <a:r>
              <a:rPr lang="en-US" sz="3000" b="1" dirty="0" smtClean="0">
                <a:solidFill>
                  <a:srgbClr val="B2B2B2"/>
                </a:solidFill>
              </a:rPr>
              <a:t>I Refresh You</a:t>
            </a:r>
          </a:p>
          <a:p>
            <a:pPr lvl="3">
              <a:buFont typeface="Wingdings" panose="05000000000000000000" pitchFamily="2" charset="2"/>
              <a:buChar char="Ø"/>
            </a:pPr>
            <a:r>
              <a:rPr lang="en-US" sz="3000" b="1" dirty="0" smtClean="0">
                <a:solidFill>
                  <a:srgbClr val="B2B2B2"/>
                </a:solidFill>
              </a:rPr>
              <a:t>I will Bring You				Admission</a:t>
            </a:r>
          </a:p>
          <a:p>
            <a:pPr marL="571500" indent="-514350">
              <a:buFont typeface="+mj-lt"/>
              <a:buAutoNum type="arabicPeriod"/>
            </a:pPr>
            <a:r>
              <a:rPr lang="en-US" sz="3000" b="1" dirty="0" smtClean="0">
                <a:solidFill>
                  <a:srgbClr val="B2B2B2"/>
                </a:solidFill>
              </a:rPr>
              <a:t>I Reward You</a:t>
            </a:r>
          </a:p>
          <a:p>
            <a:pPr lvl="3">
              <a:buFont typeface="Wingdings" panose="05000000000000000000" pitchFamily="2" charset="2"/>
              <a:buChar char="Ø"/>
            </a:pPr>
            <a:r>
              <a:rPr lang="en-US" sz="3000" b="1" dirty="0" smtClean="0">
                <a:solidFill>
                  <a:srgbClr val="B2B2B2"/>
                </a:solidFill>
              </a:rPr>
              <a:t>I Will Give You				Possession</a:t>
            </a:r>
          </a:p>
          <a:p>
            <a:pPr marL="571500" indent="-514350">
              <a:buFont typeface="+mj-lt"/>
              <a:buAutoNum type="arabicPeriod"/>
            </a:pPr>
            <a:r>
              <a:rPr lang="en-US" sz="3000" b="1" dirty="0" smtClean="0">
                <a:solidFill>
                  <a:schemeClr val="bg1"/>
                </a:solidFill>
              </a:rPr>
              <a:t>I Will Be Your God</a:t>
            </a:r>
          </a:p>
          <a:p>
            <a:pPr marL="1828800" lvl="3" indent="-514350">
              <a:buFont typeface="Wingdings" panose="05000000000000000000" pitchFamily="2" charset="2"/>
              <a:buChar char="Ø"/>
            </a:pPr>
            <a:r>
              <a:rPr lang="en-US" sz="3000" b="1" dirty="0" smtClean="0">
                <a:solidFill>
                  <a:schemeClr val="bg1"/>
                </a:solidFill>
              </a:rPr>
              <a:t>I Regulate You 				Adoration</a:t>
            </a:r>
          </a:p>
          <a:p>
            <a:pPr lvl="1"/>
            <a:endParaRPr lang="en-US" sz="2600" b="1" dirty="0">
              <a:solidFill>
                <a:schemeClr val="bg1"/>
              </a:solidFill>
            </a:endParaRPr>
          </a:p>
        </p:txBody>
      </p:sp>
      <p:sp>
        <p:nvSpPr>
          <p:cNvPr id="4" name="Rounded Rectangle 3"/>
          <p:cNvSpPr/>
          <p:nvPr/>
        </p:nvSpPr>
        <p:spPr>
          <a:xfrm>
            <a:off x="0" y="4914900"/>
            <a:ext cx="9144000" cy="6858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76200" y="876300"/>
            <a:ext cx="9067800" cy="388620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smtClean="0">
                <a:solidFill>
                  <a:schemeClr val="tx1"/>
                </a:solidFill>
              </a:rPr>
              <a:t>We Must Know the LORD</a:t>
            </a:r>
          </a:p>
          <a:p>
            <a:pPr lvl="0"/>
            <a:r>
              <a:rPr lang="en-US" sz="2800" dirty="0">
                <a:solidFill>
                  <a:schemeClr val="tx1"/>
                </a:solidFill>
              </a:rPr>
              <a:t>Exodus 7:5 </a:t>
            </a:r>
            <a:r>
              <a:rPr lang="en-US" sz="2800" dirty="0" smtClean="0">
                <a:solidFill>
                  <a:schemeClr val="tx1"/>
                </a:solidFill>
              </a:rPr>
              <a:t>-The </a:t>
            </a:r>
            <a:r>
              <a:rPr lang="en-US" sz="2800" dirty="0">
                <a:solidFill>
                  <a:schemeClr val="tx1"/>
                </a:solidFill>
              </a:rPr>
              <a:t>Egyptians </a:t>
            </a:r>
            <a:r>
              <a:rPr lang="en-US" sz="2800" b="1" dirty="0">
                <a:solidFill>
                  <a:schemeClr val="tx1"/>
                </a:solidFill>
              </a:rPr>
              <a:t>shall</a:t>
            </a:r>
            <a:r>
              <a:rPr lang="en-US" sz="2800" dirty="0">
                <a:solidFill>
                  <a:schemeClr val="tx1"/>
                </a:solidFill>
              </a:rPr>
              <a:t> </a:t>
            </a:r>
            <a:r>
              <a:rPr lang="en-US" sz="2800" b="1" dirty="0">
                <a:solidFill>
                  <a:schemeClr val="tx1"/>
                </a:solidFill>
              </a:rPr>
              <a:t>know that I am the LORD</a:t>
            </a:r>
            <a:r>
              <a:rPr lang="en-US" sz="2800" dirty="0">
                <a:solidFill>
                  <a:schemeClr val="tx1"/>
                </a:solidFill>
              </a:rPr>
              <a:t>, </a:t>
            </a:r>
          </a:p>
          <a:p>
            <a:pPr lvl="0"/>
            <a:r>
              <a:rPr lang="en-US" sz="2800" dirty="0">
                <a:solidFill>
                  <a:schemeClr val="tx1"/>
                </a:solidFill>
              </a:rPr>
              <a:t>Exodus </a:t>
            </a:r>
            <a:r>
              <a:rPr lang="en-US" sz="2800" dirty="0" smtClean="0">
                <a:solidFill>
                  <a:schemeClr val="tx1"/>
                </a:solidFill>
              </a:rPr>
              <a:t>10:1- </a:t>
            </a:r>
            <a:r>
              <a:rPr lang="en-US" sz="2800" dirty="0">
                <a:solidFill>
                  <a:schemeClr val="tx1"/>
                </a:solidFill>
              </a:rPr>
              <a:t>that </a:t>
            </a:r>
            <a:r>
              <a:rPr lang="en-US" sz="2800" b="1" dirty="0">
                <a:solidFill>
                  <a:schemeClr val="tx1"/>
                </a:solidFill>
              </a:rPr>
              <a:t>you may know that I am the LORD</a:t>
            </a:r>
            <a:r>
              <a:rPr lang="en-US" sz="2800" dirty="0">
                <a:solidFill>
                  <a:schemeClr val="tx1"/>
                </a:solidFill>
              </a:rPr>
              <a:t>.”</a:t>
            </a:r>
          </a:p>
          <a:p>
            <a:pPr lvl="0"/>
            <a:r>
              <a:rPr lang="en-US" sz="2800" dirty="0">
                <a:solidFill>
                  <a:schemeClr val="tx1"/>
                </a:solidFill>
              </a:rPr>
              <a:t>Exodus 14:4 </a:t>
            </a:r>
            <a:r>
              <a:rPr lang="en-US" sz="2800" dirty="0" smtClean="0">
                <a:solidFill>
                  <a:schemeClr val="tx1"/>
                </a:solidFill>
              </a:rPr>
              <a:t>-and </a:t>
            </a:r>
            <a:r>
              <a:rPr lang="en-US" sz="2800" dirty="0">
                <a:solidFill>
                  <a:schemeClr val="tx1"/>
                </a:solidFill>
              </a:rPr>
              <a:t>the Egyptians </a:t>
            </a:r>
            <a:r>
              <a:rPr lang="en-US" sz="2800" b="1" dirty="0">
                <a:solidFill>
                  <a:schemeClr val="tx1"/>
                </a:solidFill>
              </a:rPr>
              <a:t>shall</a:t>
            </a:r>
            <a:r>
              <a:rPr lang="en-US" sz="2800" dirty="0">
                <a:solidFill>
                  <a:schemeClr val="tx1"/>
                </a:solidFill>
              </a:rPr>
              <a:t> </a:t>
            </a:r>
            <a:r>
              <a:rPr lang="en-US" sz="2800" b="1" dirty="0">
                <a:solidFill>
                  <a:schemeClr val="tx1"/>
                </a:solidFill>
              </a:rPr>
              <a:t>know that I am the LORD</a:t>
            </a:r>
            <a:r>
              <a:rPr lang="en-US" sz="2800" dirty="0">
                <a:solidFill>
                  <a:schemeClr val="tx1"/>
                </a:solidFill>
              </a:rPr>
              <a:t>.” And they did so.</a:t>
            </a:r>
          </a:p>
          <a:p>
            <a:r>
              <a:rPr lang="en-US" sz="2800" dirty="0">
                <a:solidFill>
                  <a:schemeClr val="tx1"/>
                </a:solidFill>
              </a:rPr>
              <a:t>Exodus 14:18 </a:t>
            </a:r>
            <a:r>
              <a:rPr lang="en-US" sz="2800" dirty="0" smtClean="0">
                <a:solidFill>
                  <a:schemeClr val="tx1"/>
                </a:solidFill>
              </a:rPr>
              <a:t>-And </a:t>
            </a:r>
            <a:r>
              <a:rPr lang="en-US" sz="2800" dirty="0">
                <a:solidFill>
                  <a:schemeClr val="tx1"/>
                </a:solidFill>
              </a:rPr>
              <a:t>the Egyptians </a:t>
            </a:r>
            <a:r>
              <a:rPr lang="en-US" sz="2800" b="1" dirty="0">
                <a:solidFill>
                  <a:schemeClr val="tx1"/>
                </a:solidFill>
              </a:rPr>
              <a:t>shall know that I am the LORD</a:t>
            </a:r>
            <a:r>
              <a:rPr lang="en-US" sz="2800" dirty="0">
                <a:solidFill>
                  <a:schemeClr val="tx1"/>
                </a:solidFill>
              </a:rPr>
              <a:t>, </a:t>
            </a:r>
            <a:r>
              <a:rPr lang="en-US" sz="2800" b="1" dirty="0" smtClean="0">
                <a:solidFill>
                  <a:schemeClr val="tx1"/>
                </a:solidFill>
              </a:rPr>
              <a:t> </a:t>
            </a:r>
            <a:endParaRPr lang="en-US" sz="2800" b="1" dirty="0">
              <a:solidFill>
                <a:schemeClr val="tx1"/>
              </a:solidFill>
            </a:endParaRPr>
          </a:p>
        </p:txBody>
      </p:sp>
      <p:sp>
        <p:nvSpPr>
          <p:cNvPr id="7" name="Rounded Rectangle 6"/>
          <p:cNvSpPr/>
          <p:nvPr/>
        </p:nvSpPr>
        <p:spPr>
          <a:xfrm>
            <a:off x="381000" y="1371600"/>
            <a:ext cx="7086600" cy="2895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a:t>Hebrews 8:10 </a:t>
            </a:r>
            <a:r>
              <a:rPr lang="en-US" sz="2800" b="1" i="1" dirty="0" smtClean="0"/>
              <a:t>- For </a:t>
            </a:r>
            <a:r>
              <a:rPr lang="en-US" sz="2800" b="1" i="1" dirty="0"/>
              <a:t>this is the covenant that I will make with the house of Israel after those days, </a:t>
            </a:r>
            <a:r>
              <a:rPr lang="en-US" sz="2800" b="1" i="1" dirty="0" smtClean="0"/>
              <a:t>says </a:t>
            </a:r>
            <a:r>
              <a:rPr lang="en-US" sz="2800" b="1" i="1" dirty="0"/>
              <a:t>the Lord; I will put my laws into their mind, and write them in their hearts: and I will be to them a God, and they shall be to me a people:</a:t>
            </a:r>
            <a:endParaRPr lang="en-US" sz="2800" dirty="0"/>
          </a:p>
        </p:txBody>
      </p:sp>
      <p:sp>
        <p:nvSpPr>
          <p:cNvPr id="6" name="Rounded Rectangle 5"/>
          <p:cNvSpPr/>
          <p:nvPr/>
        </p:nvSpPr>
        <p:spPr>
          <a:xfrm>
            <a:off x="1600200" y="1562100"/>
            <a:ext cx="6629400" cy="2209800"/>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Deuteronomy 7:9(ESV) </a:t>
            </a:r>
            <a:r>
              <a:rPr lang="en-US" sz="2400" dirty="0" smtClean="0"/>
              <a:t/>
            </a:r>
            <a:br>
              <a:rPr lang="en-US" sz="2400" dirty="0" smtClean="0"/>
            </a:br>
            <a:r>
              <a:rPr lang="en-US" sz="2400" baseline="30000" dirty="0" smtClean="0"/>
              <a:t>9</a:t>
            </a:r>
            <a:r>
              <a:rPr lang="en-US" sz="2400" dirty="0" smtClean="0"/>
              <a:t>Know therefore that the Lord your God is God, the faithful God who keeps covenant and steadfast love with those who love him and keep his commandments, to a thousand generations,  </a:t>
            </a:r>
            <a:endParaRPr lang="en-US" sz="2400" dirty="0"/>
          </a:p>
        </p:txBody>
      </p:sp>
    </p:spTree>
    <p:extLst>
      <p:ext uri="{BB962C8B-B14F-4D97-AF65-F5344CB8AC3E}">
        <p14:creationId xmlns:p14="http://schemas.microsoft.com/office/powerpoint/2010/main" xmlns="" val="405509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
            <a:ext cx="8229600" cy="723635"/>
          </a:xfrm>
        </p:spPr>
        <p:txBody>
          <a:bodyPr>
            <a:normAutofit fontScale="90000"/>
          </a:bodyPr>
          <a:lstStyle/>
          <a:p>
            <a:r>
              <a:rPr lang="en-US" b="1" dirty="0" smtClean="0"/>
              <a:t>In Whom We Hope</a:t>
            </a:r>
            <a:endParaRPr lang="en-US" b="1" dirty="0"/>
          </a:p>
        </p:txBody>
      </p:sp>
      <p:sp>
        <p:nvSpPr>
          <p:cNvPr id="5" name="Content Placeholder 4"/>
          <p:cNvSpPr>
            <a:spLocks noGrp="1"/>
          </p:cNvSpPr>
          <p:nvPr>
            <p:ph idx="1"/>
          </p:nvPr>
        </p:nvSpPr>
        <p:spPr>
          <a:xfrm>
            <a:off x="0" y="609600"/>
            <a:ext cx="9144000" cy="5080000"/>
          </a:xfrm>
          <a:solidFill>
            <a:schemeClr val="tx1">
              <a:alpha val="50000"/>
            </a:schemeClr>
          </a:solidFill>
        </p:spPr>
        <p:txBody>
          <a:bodyPr>
            <a:normAutofit fontScale="92500" lnSpcReduction="10000"/>
          </a:bodyPr>
          <a:lstStyle/>
          <a:p>
            <a:pPr marL="0" indent="0">
              <a:buNone/>
            </a:pPr>
            <a:r>
              <a:rPr lang="en-US" b="1" dirty="0" smtClean="0">
                <a:solidFill>
                  <a:schemeClr val="bg1"/>
                </a:solidFill>
              </a:rPr>
              <a:t>Exodus 6:6-8  </a:t>
            </a:r>
            <a:r>
              <a:rPr lang="en-US" b="1" baseline="30000" dirty="0" smtClean="0">
                <a:solidFill>
                  <a:schemeClr val="bg1"/>
                </a:solidFill>
              </a:rPr>
              <a:t>6</a:t>
            </a:r>
            <a:r>
              <a:rPr lang="en-US" b="1" dirty="0" smtClean="0">
                <a:solidFill>
                  <a:schemeClr val="bg1"/>
                </a:solidFill>
              </a:rPr>
              <a:t>Say therefore to the people of Israel, ‘I am the LORD, and I will bring you out from under the burdens of the Egyptians, and I will deliver you from slavery to them, and I will redeem you with an outstretched arm and with great acts of judgment.  </a:t>
            </a:r>
            <a:br>
              <a:rPr lang="en-US" b="1" dirty="0" smtClean="0">
                <a:solidFill>
                  <a:schemeClr val="bg1"/>
                </a:solidFill>
              </a:rPr>
            </a:br>
            <a:r>
              <a:rPr lang="en-US" b="1" baseline="30000" dirty="0" smtClean="0">
                <a:solidFill>
                  <a:schemeClr val="bg1"/>
                </a:solidFill>
              </a:rPr>
              <a:t>7</a:t>
            </a:r>
            <a:r>
              <a:rPr lang="en-US" b="1" dirty="0" smtClean="0">
                <a:solidFill>
                  <a:schemeClr val="bg1"/>
                </a:solidFill>
              </a:rPr>
              <a:t>I will take you to be my people, and I will be your God, and you shall know that I am the Lord your God, who has brought you out from under the burdens of the Egyptians. </a:t>
            </a:r>
            <a:r>
              <a:rPr lang="en-US" b="1" baseline="30000" dirty="0" smtClean="0">
                <a:solidFill>
                  <a:schemeClr val="bg1"/>
                </a:solidFill>
              </a:rPr>
              <a:t>8</a:t>
            </a:r>
            <a:r>
              <a:rPr lang="en-US" b="1" dirty="0" smtClean="0">
                <a:solidFill>
                  <a:schemeClr val="bg1"/>
                </a:solidFill>
              </a:rPr>
              <a:t>I will bring you into the land that I swore to give to Abraham, to Isaac, and to Jacob. </a:t>
            </a:r>
            <a:br>
              <a:rPr lang="en-US" b="1" dirty="0" smtClean="0">
                <a:solidFill>
                  <a:schemeClr val="bg1"/>
                </a:solidFill>
              </a:rPr>
            </a:br>
            <a:r>
              <a:rPr lang="en-US" b="1" dirty="0" smtClean="0">
                <a:solidFill>
                  <a:schemeClr val="bg1"/>
                </a:solidFill>
              </a:rPr>
              <a:t>I will give it to you for a possession. I am the Lord.’”  </a:t>
            </a:r>
            <a:endParaRPr lang="en-US" b="1" dirty="0">
              <a:solidFill>
                <a:schemeClr val="bg1"/>
              </a:solidFill>
            </a:endParaRPr>
          </a:p>
        </p:txBody>
      </p:sp>
      <p:sp>
        <p:nvSpPr>
          <p:cNvPr id="21" name="Rectangle 20"/>
          <p:cNvSpPr/>
          <p:nvPr/>
        </p:nvSpPr>
        <p:spPr>
          <a:xfrm>
            <a:off x="2400300" y="1028700"/>
            <a:ext cx="3009900" cy="457200"/>
          </a:xfrm>
          <a:prstGeom prst="rect">
            <a:avLst/>
          </a:prstGeom>
          <a:solidFill>
            <a:srgbClr val="FFFFCC">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838700" y="1485900"/>
            <a:ext cx="2705100" cy="381000"/>
          </a:xfrm>
          <a:prstGeom prst="rect">
            <a:avLst/>
          </a:prstGeom>
          <a:solidFill>
            <a:srgbClr val="FFFFCC">
              <a:alpha val="4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352800" y="1892300"/>
            <a:ext cx="2838450" cy="431800"/>
          </a:xfrm>
          <a:prstGeom prst="rect">
            <a:avLst/>
          </a:prstGeom>
          <a:solidFill>
            <a:srgbClr val="FFFFCC">
              <a:alpha val="4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3500" y="2705100"/>
            <a:ext cx="2374900" cy="381000"/>
          </a:xfrm>
          <a:prstGeom prst="rect">
            <a:avLst/>
          </a:prstGeom>
          <a:solidFill>
            <a:srgbClr val="FFFFCC">
              <a:alpha val="4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752600" y="3924300"/>
            <a:ext cx="2590800" cy="457200"/>
          </a:xfrm>
          <a:prstGeom prst="rect">
            <a:avLst/>
          </a:prstGeom>
          <a:solidFill>
            <a:srgbClr val="FFFFCC">
              <a:alpha val="4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3500" y="4756150"/>
            <a:ext cx="5651500" cy="457200"/>
          </a:xfrm>
          <a:prstGeom prst="rect">
            <a:avLst/>
          </a:prstGeom>
          <a:solidFill>
            <a:srgbClr val="FFFFCC">
              <a:alpha val="4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2705100"/>
            <a:ext cx="3048000" cy="457200"/>
          </a:xfrm>
          <a:prstGeom prst="rect">
            <a:avLst/>
          </a:prstGeom>
          <a:solidFill>
            <a:srgbClr val="FFFFCC">
              <a:alpha val="4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676400" y="1181100"/>
            <a:ext cx="6705600" cy="403860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a:r>
            <a:br>
              <a:rPr lang="en-US" dirty="0" smtClean="0">
                <a:solidFill>
                  <a:schemeClr val="tx1"/>
                </a:solidFill>
              </a:rPr>
            </a:br>
            <a:r>
              <a:rPr lang="en-US" sz="2400" b="1" u="sng" dirty="0" smtClean="0">
                <a:solidFill>
                  <a:schemeClr val="tx1"/>
                </a:solidFill>
              </a:rPr>
              <a:t>Isaiah 14:13-15(ESV) </a:t>
            </a:r>
          </a:p>
          <a:p>
            <a:r>
              <a:rPr lang="en-US" sz="2400" baseline="30000" dirty="0" smtClean="0">
                <a:solidFill>
                  <a:schemeClr val="tx1"/>
                </a:solidFill>
              </a:rPr>
              <a:t>13</a:t>
            </a:r>
            <a:r>
              <a:rPr lang="en-US" sz="2400" dirty="0" smtClean="0">
                <a:solidFill>
                  <a:schemeClr val="tx1"/>
                </a:solidFill>
              </a:rPr>
              <a:t> You said in your heart, </a:t>
            </a:r>
            <a:r>
              <a:rPr lang="en-US" sz="2400" baseline="30000" dirty="0" smtClean="0">
                <a:solidFill>
                  <a:schemeClr val="tx1"/>
                </a:solidFill>
              </a:rPr>
              <a:t> </a:t>
            </a:r>
            <a:r>
              <a:rPr lang="en-US" sz="2400" dirty="0" smtClean="0">
                <a:solidFill>
                  <a:schemeClr val="tx1"/>
                </a:solidFill>
              </a:rPr>
              <a:t>‘</a:t>
            </a:r>
            <a:r>
              <a:rPr lang="en-US" sz="2400" b="1" u="sng" dirty="0" smtClean="0">
                <a:solidFill>
                  <a:schemeClr val="tx1"/>
                </a:solidFill>
              </a:rPr>
              <a:t>I will </a:t>
            </a:r>
            <a:r>
              <a:rPr lang="en-US" sz="2400" dirty="0" smtClean="0">
                <a:solidFill>
                  <a:schemeClr val="tx1"/>
                </a:solidFill>
              </a:rPr>
              <a:t>ascend to heaven; above the stars of God </a:t>
            </a:r>
            <a:r>
              <a:rPr lang="en-US" sz="2400" b="1" u="sng" dirty="0" smtClean="0">
                <a:solidFill>
                  <a:schemeClr val="tx1"/>
                </a:solidFill>
              </a:rPr>
              <a:t>I will </a:t>
            </a:r>
            <a:r>
              <a:rPr lang="en-US" sz="2400" dirty="0" smtClean="0">
                <a:solidFill>
                  <a:schemeClr val="tx1"/>
                </a:solidFill>
              </a:rPr>
              <a:t>set my throne on high; </a:t>
            </a:r>
            <a:r>
              <a:rPr lang="en-US" sz="2400" b="1" u="sng" dirty="0" smtClean="0">
                <a:solidFill>
                  <a:schemeClr val="tx1"/>
                </a:solidFill>
              </a:rPr>
              <a:t>I will </a:t>
            </a:r>
            <a:r>
              <a:rPr lang="en-US" sz="2400" dirty="0" smtClean="0">
                <a:solidFill>
                  <a:schemeClr val="tx1"/>
                </a:solidFill>
              </a:rPr>
              <a:t>sit on the mount of assembly in the far reaches of the north; </a:t>
            </a:r>
            <a:br>
              <a:rPr lang="en-US" sz="2400" dirty="0" smtClean="0">
                <a:solidFill>
                  <a:schemeClr val="tx1"/>
                </a:solidFill>
              </a:rPr>
            </a:br>
            <a:r>
              <a:rPr lang="en-US" sz="2400" baseline="30000" dirty="0" smtClean="0">
                <a:solidFill>
                  <a:schemeClr val="tx1"/>
                </a:solidFill>
              </a:rPr>
              <a:t>14</a:t>
            </a:r>
            <a:r>
              <a:rPr lang="en-US" sz="2400" dirty="0" smtClean="0">
                <a:solidFill>
                  <a:schemeClr val="tx1"/>
                </a:solidFill>
              </a:rPr>
              <a:t> </a:t>
            </a:r>
            <a:r>
              <a:rPr lang="en-US" sz="2400" b="1" u="sng" dirty="0" smtClean="0">
                <a:solidFill>
                  <a:schemeClr val="tx1"/>
                </a:solidFill>
              </a:rPr>
              <a:t>I will </a:t>
            </a:r>
            <a:r>
              <a:rPr lang="en-US" sz="2400" dirty="0" smtClean="0">
                <a:solidFill>
                  <a:schemeClr val="tx1"/>
                </a:solidFill>
              </a:rPr>
              <a:t>ascend above the heights of the clouds; </a:t>
            </a:r>
            <a:br>
              <a:rPr lang="en-US" sz="2400" dirty="0" smtClean="0">
                <a:solidFill>
                  <a:schemeClr val="tx1"/>
                </a:solidFill>
              </a:rPr>
            </a:br>
            <a:r>
              <a:rPr lang="en-US" sz="2400" b="1" u="sng" dirty="0" smtClean="0">
                <a:solidFill>
                  <a:schemeClr val="tx1"/>
                </a:solidFill>
              </a:rPr>
              <a:t>I will </a:t>
            </a:r>
            <a:r>
              <a:rPr lang="en-US" sz="2400" dirty="0" smtClean="0">
                <a:solidFill>
                  <a:schemeClr val="tx1"/>
                </a:solidFill>
              </a:rPr>
              <a:t>make myself like the Most High.’ </a:t>
            </a:r>
            <a:br>
              <a:rPr lang="en-US" sz="2400" dirty="0" smtClean="0">
                <a:solidFill>
                  <a:schemeClr val="tx1"/>
                </a:solidFill>
              </a:rPr>
            </a:br>
            <a:r>
              <a:rPr lang="en-US" sz="2400" baseline="30000" dirty="0" smtClean="0">
                <a:solidFill>
                  <a:schemeClr val="tx1"/>
                </a:solidFill>
              </a:rPr>
              <a:t>15</a:t>
            </a:r>
            <a:r>
              <a:rPr lang="en-US" sz="2400" dirty="0" smtClean="0">
                <a:solidFill>
                  <a:schemeClr val="tx1"/>
                </a:solidFill>
              </a:rPr>
              <a:t> But you are brought down to </a:t>
            </a:r>
            <a:r>
              <a:rPr lang="en-US" sz="2400" dirty="0" err="1" smtClean="0">
                <a:solidFill>
                  <a:schemeClr val="tx1"/>
                </a:solidFill>
              </a:rPr>
              <a:t>Sheol</a:t>
            </a:r>
            <a:r>
              <a:rPr lang="en-US" sz="2400" dirty="0" smtClean="0">
                <a:solidFill>
                  <a:schemeClr val="tx1"/>
                </a:solidFill>
              </a:rPr>
              <a:t>, to the far reaches of the pit. </a:t>
            </a:r>
            <a:endParaRPr lang="en-US" sz="2400" dirty="0">
              <a:solidFill>
                <a:schemeClr val="tx1"/>
              </a:solidFill>
            </a:endParaRPr>
          </a:p>
        </p:txBody>
      </p:sp>
    </p:spTree>
    <p:extLst>
      <p:ext uri="{BB962C8B-B14F-4D97-AF65-F5344CB8AC3E}">
        <p14:creationId xmlns:p14="http://schemas.microsoft.com/office/powerpoint/2010/main" xmlns="" val="104393104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anim calcmode="lin" valueType="num">
                                      <p:cBhvr additive="base">
                                        <p:cTn id="13"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5">
                                            <p:bg/>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21" grpId="0" animBg="1"/>
      <p:bldP spid="22" grpId="0" animBg="1"/>
      <p:bldP spid="23" grpId="0" animBg="1"/>
      <p:bldP spid="24" grpId="0" animBg="1"/>
      <p:bldP spid="28" grpId="0" animBg="1"/>
      <p:bldP spid="26" grpId="0" animBg="1"/>
      <p:bldP spid="3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609600"/>
          </a:xfrm>
        </p:spPr>
        <p:txBody>
          <a:bodyPr>
            <a:normAutofit fontScale="90000"/>
          </a:bodyPr>
          <a:lstStyle/>
          <a:p>
            <a:r>
              <a:rPr lang="en-US" b="1" dirty="0" smtClean="0"/>
              <a:t>In Whom We Hope</a:t>
            </a:r>
            <a:endParaRPr lang="en-US" dirty="0"/>
          </a:p>
        </p:txBody>
      </p:sp>
      <p:pic>
        <p:nvPicPr>
          <p:cNvPr id="7" name="Picture 6" descr="jehova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1181100"/>
            <a:ext cx="7543800" cy="1431396"/>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126897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3" cstate="print">
            <a:lum bright="54000" contrast="-80000"/>
            <a:extLst>
              <a:ext uri="{28A0092B-C50C-407E-A947-70E740481C1C}">
                <a14:useLocalDpi xmlns:a14="http://schemas.microsoft.com/office/drawing/2010/main" xmlns=""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075" name="Title 2"/>
          <p:cNvSpPr>
            <a:spLocks noGrp="1"/>
          </p:cNvSpPr>
          <p:nvPr>
            <p:ph type="title"/>
          </p:nvPr>
        </p:nvSpPr>
        <p:spPr>
          <a:xfrm>
            <a:off x="0" y="0"/>
            <a:ext cx="9144000" cy="762000"/>
          </a:xfrm>
        </p:spPr>
        <p:txBody>
          <a:bodyPr/>
          <a:lstStyle/>
          <a:p>
            <a:pPr eaLnBrk="1" hangingPunct="1"/>
            <a:r>
              <a:rPr lang="en-US" altLang="en-US" b="1" u="sng" smtClean="0">
                <a:solidFill>
                  <a:srgbClr val="0000CC"/>
                </a:solidFill>
                <a:latin typeface="Bookman Old Style" pitchFamily="18" charset="0"/>
              </a:rPr>
              <a:t>Names of God</a:t>
            </a:r>
          </a:p>
        </p:txBody>
      </p:sp>
      <p:sp>
        <p:nvSpPr>
          <p:cNvPr id="4" name="Content Placeholder 3"/>
          <p:cNvSpPr>
            <a:spLocks noGrp="1"/>
          </p:cNvSpPr>
          <p:nvPr>
            <p:ph idx="1"/>
          </p:nvPr>
        </p:nvSpPr>
        <p:spPr>
          <a:xfrm>
            <a:off x="0" y="825500"/>
            <a:ext cx="9144000" cy="4635500"/>
          </a:xfrm>
        </p:spPr>
        <p:txBody>
          <a:bodyPr rtlCol="0">
            <a:normAutofit fontScale="85000" lnSpcReduction="10000"/>
          </a:bodyPr>
          <a:lstStyle/>
          <a:p>
            <a:pPr eaLnBrk="1" fontAlgn="auto" hangingPunct="1">
              <a:spcAft>
                <a:spcPts val="0"/>
              </a:spcAft>
              <a:defRPr/>
            </a:pPr>
            <a:r>
              <a:rPr lang="en-US" b="1" dirty="0" smtClean="0">
                <a:solidFill>
                  <a:srgbClr val="C00000"/>
                </a:solidFill>
              </a:rPr>
              <a:t>El-</a:t>
            </a:r>
            <a:r>
              <a:rPr lang="en-US" b="1" dirty="0" err="1" smtClean="0">
                <a:solidFill>
                  <a:srgbClr val="C00000"/>
                </a:solidFill>
              </a:rPr>
              <a:t>Shaddai</a:t>
            </a:r>
            <a:r>
              <a:rPr lang="en-US" dirty="0" smtClean="0">
                <a:solidFill>
                  <a:srgbClr val="C00000"/>
                </a:solidFill>
              </a:rPr>
              <a:t> </a:t>
            </a:r>
            <a:r>
              <a:rPr lang="en-US" dirty="0" smtClean="0"/>
              <a:t>- </a:t>
            </a:r>
            <a:r>
              <a:rPr lang="en-US" i="1" dirty="0" smtClean="0"/>
              <a:t>The All Sufficient One, God is the all-sufficient source of all blessings. Nothing is too big for God.  He is all you will ever need</a:t>
            </a:r>
          </a:p>
          <a:p>
            <a:pPr eaLnBrk="1" fontAlgn="auto" hangingPunct="1">
              <a:spcAft>
                <a:spcPts val="0"/>
              </a:spcAft>
              <a:defRPr/>
            </a:pPr>
            <a:r>
              <a:rPr lang="en-US" b="1" dirty="0" smtClean="0">
                <a:solidFill>
                  <a:srgbClr val="C00000"/>
                </a:solidFill>
              </a:rPr>
              <a:t>Jehovah-</a:t>
            </a:r>
            <a:r>
              <a:rPr lang="en-US" b="1" dirty="0" err="1" smtClean="0">
                <a:solidFill>
                  <a:srgbClr val="C00000"/>
                </a:solidFill>
              </a:rPr>
              <a:t>jireh</a:t>
            </a:r>
            <a:r>
              <a:rPr lang="en-US" dirty="0" smtClean="0"/>
              <a:t> - </a:t>
            </a:r>
            <a:r>
              <a:rPr lang="en-US" i="1" dirty="0" smtClean="0"/>
              <a:t>The Lord will Provide, God will meet our needs, He provides a Substitute for our sins.</a:t>
            </a:r>
          </a:p>
          <a:p>
            <a:pPr eaLnBrk="1" fontAlgn="auto" hangingPunct="1">
              <a:spcAft>
                <a:spcPts val="0"/>
              </a:spcAft>
              <a:defRPr/>
            </a:pPr>
            <a:r>
              <a:rPr lang="en-US" b="1" dirty="0" smtClean="0">
                <a:solidFill>
                  <a:srgbClr val="C00000"/>
                </a:solidFill>
              </a:rPr>
              <a:t>Jehovah-</a:t>
            </a:r>
            <a:r>
              <a:rPr lang="en-US" b="1" dirty="0" err="1" smtClean="0">
                <a:solidFill>
                  <a:srgbClr val="C00000"/>
                </a:solidFill>
              </a:rPr>
              <a:t>rohi</a:t>
            </a:r>
            <a:r>
              <a:rPr lang="en-US" b="1" dirty="0" smtClean="0">
                <a:solidFill>
                  <a:srgbClr val="C00000"/>
                </a:solidFill>
              </a:rPr>
              <a:t> (</a:t>
            </a:r>
            <a:r>
              <a:rPr lang="en-US" b="1" dirty="0" err="1" smtClean="0">
                <a:solidFill>
                  <a:srgbClr val="C00000"/>
                </a:solidFill>
              </a:rPr>
              <a:t>raah</a:t>
            </a:r>
            <a:r>
              <a:rPr lang="en-US" b="1" dirty="0" smtClean="0">
                <a:solidFill>
                  <a:srgbClr val="C00000"/>
                </a:solidFill>
              </a:rPr>
              <a:t>)</a:t>
            </a:r>
            <a:r>
              <a:rPr lang="en-US" dirty="0" smtClean="0">
                <a:solidFill>
                  <a:srgbClr val="C00000"/>
                </a:solidFill>
              </a:rPr>
              <a:t> </a:t>
            </a:r>
            <a:r>
              <a:rPr lang="en-US" i="1" dirty="0" smtClean="0"/>
              <a:t>- The Lord is My Shepherd, The Lord protects, provides, directs, leads, and cares for His people.</a:t>
            </a:r>
          </a:p>
          <a:p>
            <a:pPr eaLnBrk="1" fontAlgn="auto" hangingPunct="1">
              <a:spcAft>
                <a:spcPts val="0"/>
              </a:spcAft>
              <a:defRPr/>
            </a:pPr>
            <a:r>
              <a:rPr lang="en-US" b="1" dirty="0" smtClean="0">
                <a:solidFill>
                  <a:srgbClr val="C00000"/>
                </a:solidFill>
              </a:rPr>
              <a:t>El </a:t>
            </a:r>
            <a:r>
              <a:rPr lang="en-US" b="1" dirty="0" err="1" smtClean="0">
                <a:solidFill>
                  <a:srgbClr val="C00000"/>
                </a:solidFill>
              </a:rPr>
              <a:t>Roi</a:t>
            </a:r>
            <a:r>
              <a:rPr lang="en-US" dirty="0" smtClean="0">
                <a:solidFill>
                  <a:srgbClr val="C00000"/>
                </a:solidFill>
              </a:rPr>
              <a:t> </a:t>
            </a:r>
            <a:r>
              <a:rPr lang="en-US" dirty="0" smtClean="0"/>
              <a:t>- </a:t>
            </a:r>
            <a:r>
              <a:rPr lang="en-US" i="1" dirty="0" smtClean="0"/>
              <a:t>The God Who Sees, Nothing escapes His Fatherly care.  God knows us and our troubles.</a:t>
            </a:r>
          </a:p>
          <a:p>
            <a:pPr eaLnBrk="1" fontAlgn="auto" hangingPunct="1">
              <a:spcAft>
                <a:spcPts val="0"/>
              </a:spcAft>
              <a:defRPr/>
            </a:pPr>
            <a:r>
              <a:rPr lang="en-US" b="1" dirty="0" smtClean="0">
                <a:solidFill>
                  <a:srgbClr val="C00000"/>
                </a:solidFill>
              </a:rPr>
              <a:t>Jehovah-</a:t>
            </a:r>
            <a:r>
              <a:rPr lang="en-US" b="1" dirty="0" err="1" smtClean="0">
                <a:solidFill>
                  <a:srgbClr val="C00000"/>
                </a:solidFill>
              </a:rPr>
              <a:t>rophe</a:t>
            </a:r>
            <a:r>
              <a:rPr lang="en-US" b="1" dirty="0" smtClean="0">
                <a:solidFill>
                  <a:srgbClr val="C00000"/>
                </a:solidFill>
              </a:rPr>
              <a:t> (</a:t>
            </a:r>
            <a:r>
              <a:rPr lang="en-US" b="1" dirty="0" err="1" smtClean="0">
                <a:solidFill>
                  <a:srgbClr val="C00000"/>
                </a:solidFill>
              </a:rPr>
              <a:t>rapha</a:t>
            </a:r>
            <a:r>
              <a:rPr lang="en-US" dirty="0" smtClean="0">
                <a:solidFill>
                  <a:srgbClr val="C00000"/>
                </a:solidFill>
              </a:rPr>
              <a:t>) </a:t>
            </a:r>
            <a:r>
              <a:rPr lang="en-US" dirty="0" smtClean="0"/>
              <a:t>– The God who Heals. He can take our bitter experiences and make them sweet</a:t>
            </a:r>
            <a:endParaRPr lang="en-US" i="1" dirty="0" smtClean="0"/>
          </a:p>
          <a:p>
            <a:pPr eaLnBrk="1" fontAlgn="auto" hangingPunct="1">
              <a:spcAft>
                <a:spcPts val="0"/>
              </a:spcAft>
              <a:defRPr/>
            </a:pPr>
            <a:endParaRPr lang="en-US" i="1" dirty="0" smtClean="0"/>
          </a:p>
          <a:p>
            <a:pPr eaLnBrk="1" fontAlgn="auto" hangingPunct="1">
              <a:spcAft>
                <a:spcPts val="0"/>
              </a:spcAft>
              <a:defRPr/>
            </a:pPr>
            <a:endParaRPr lang="en-US" dirty="0" smtClean="0"/>
          </a:p>
        </p:txBody>
      </p:sp>
    </p:spTree>
    <p:extLst>
      <p:ext uri="{BB962C8B-B14F-4D97-AF65-F5344CB8AC3E}">
        <p14:creationId xmlns:p14="http://schemas.microsoft.com/office/powerpoint/2010/main" xmlns="" val="3346300132"/>
      </p:ext>
    </p:extLst>
  </p:cSld>
  <p:clrMapOvr>
    <a:masterClrMapping/>
  </p:clrMapOvr>
  <p:transition spd="med"/>
  <p:timing>
    <p:tnLst>
      <p:par>
        <p:cTn id="1" dur="indefinite" restart="never"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4">
                                            <p:txEl>
                                              <p:pRg st="3" end="3"/>
                                            </p:txEl>
                                          </p:spTgt>
                                        </p:tgtEl>
                                        <p:attrNameLst>
                                          <p:attrName>ppt_c</p:attrName>
                                        </p:attrNameLst>
                                      </p:cBhvr>
                                      <p:to>
                                        <a:srgbClr val="808080"/>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4">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Zed_Nature_0089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5716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9" name="Picture 3" descr="elohim"/>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9600" y="1136386"/>
            <a:ext cx="8077200" cy="1468438"/>
          </a:xfrm>
          <a:prstGeom prst="rect">
            <a:avLst/>
          </a:prstGeom>
          <a:noFill/>
          <a:ln>
            <a:noFill/>
          </a:ln>
          <a:effectLst>
            <a:outerShdw dist="63500" dir="2700000" algn="ctr" rotWithShape="0">
              <a:srgbClr val="74D8F7">
                <a:alpha val="73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0" name="TextBox 3"/>
          <p:cNvSpPr txBox="1">
            <a:spLocks noChangeArrowheads="1"/>
          </p:cNvSpPr>
          <p:nvPr/>
        </p:nvSpPr>
        <p:spPr bwMode="auto">
          <a:xfrm>
            <a:off x="685800" y="2858750"/>
            <a:ext cx="784860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4400" b="1" i="1" dirty="0">
                <a:solidFill>
                  <a:srgbClr val="FFFF00"/>
                </a:solidFill>
                <a:latin typeface="Arial" pitchFamily="34" charset="0"/>
                <a:ea typeface="ヒラギノ角ゴ Pro W3"/>
                <a:cs typeface="ヒラギノ角ゴ Pro W3"/>
              </a:rPr>
              <a:t>“In the beginning </a:t>
            </a:r>
            <a:r>
              <a:rPr lang="en-US" altLang="en-US" sz="4400" b="1" i="1" u="sng" dirty="0">
                <a:solidFill>
                  <a:srgbClr val="FFC000"/>
                </a:solidFill>
                <a:latin typeface="Arial" pitchFamily="34" charset="0"/>
                <a:ea typeface="ヒラギノ角ゴ Pro W3"/>
                <a:cs typeface="ヒラギノ角ゴ Pro W3"/>
              </a:rPr>
              <a:t>God</a:t>
            </a:r>
          </a:p>
          <a:p>
            <a:pPr algn="ctr" eaLnBrk="1" hangingPunct="1"/>
            <a:endParaRPr lang="en-US" altLang="en-US" sz="4400" b="1" i="1" dirty="0">
              <a:solidFill>
                <a:srgbClr val="FFFF00"/>
              </a:solidFill>
              <a:latin typeface="Arial" pitchFamily="34" charset="0"/>
              <a:ea typeface="ヒラギノ角ゴ Pro W3"/>
              <a:cs typeface="ヒラギノ角ゴ Pro W3"/>
            </a:endParaRPr>
          </a:p>
        </p:txBody>
      </p:sp>
      <p:sp>
        <p:nvSpPr>
          <p:cNvPr id="4101" name="TextBox 4"/>
          <p:cNvSpPr txBox="1">
            <a:spLocks noChangeArrowheads="1"/>
          </p:cNvSpPr>
          <p:nvPr/>
        </p:nvSpPr>
        <p:spPr bwMode="auto">
          <a:xfrm>
            <a:off x="4648203" y="4699010"/>
            <a:ext cx="1847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n-US" altLang="en-US" sz="2400">
              <a:latin typeface="Arial" pitchFamily="34" charset="0"/>
              <a:ea typeface="ヒラギノ角ゴ Pro W3"/>
              <a:cs typeface="ヒラギノ角ゴ Pro W3"/>
            </a:endParaRPr>
          </a:p>
        </p:txBody>
      </p:sp>
      <p:sp>
        <p:nvSpPr>
          <p:cNvPr id="4102" name="TextBox 5"/>
          <p:cNvSpPr txBox="1">
            <a:spLocks noChangeArrowheads="1"/>
          </p:cNvSpPr>
          <p:nvPr/>
        </p:nvSpPr>
        <p:spPr bwMode="auto">
          <a:xfrm>
            <a:off x="1066800" y="3467100"/>
            <a:ext cx="746760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4400" b="1" i="1" dirty="0">
                <a:solidFill>
                  <a:srgbClr val="FFFF00"/>
                </a:solidFill>
                <a:latin typeface="Arial" pitchFamily="34" charset="0"/>
                <a:ea typeface="ヒラギノ角ゴ Pro W3"/>
                <a:cs typeface="ヒラギノ角ゴ Pro W3"/>
              </a:rPr>
              <a:t>created the heavens and the earth” (Genesis 1:1)</a:t>
            </a:r>
            <a:endParaRPr lang="en-US" altLang="en-US" sz="4400" dirty="0">
              <a:latin typeface="Arial" pitchFamily="34" charset="0"/>
              <a:ea typeface="ヒラギノ角ゴ Pro W3"/>
              <a:cs typeface="ヒラギノ角ゴ Pro W3"/>
            </a:endParaRPr>
          </a:p>
        </p:txBody>
      </p:sp>
    </p:spTree>
    <p:extLst>
      <p:ext uri="{BB962C8B-B14F-4D97-AF65-F5344CB8AC3E}">
        <p14:creationId xmlns:p14="http://schemas.microsoft.com/office/powerpoint/2010/main" xmlns="" val="2778509593"/>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donaibg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3" name="Picture 3" descr="ADONAIGOLD"/>
          <p:cNvPicPr>
            <a:picLocks noChangeAspect="1" noChangeArrowheads="1"/>
          </p:cNvPicPr>
          <p:nvPr/>
        </p:nvPicPr>
        <p:blipFill>
          <a:blip r:embed="rId4" cstate="print">
            <a:lum bright="30000"/>
            <a:extLst>
              <a:ext uri="{28A0092B-C50C-407E-A947-70E740481C1C}">
                <a14:useLocalDpi xmlns:a14="http://schemas.microsoft.com/office/drawing/2010/main" xmlns="" val="0"/>
              </a:ext>
            </a:extLst>
          </a:blip>
          <a:srcRect/>
          <a:stretch>
            <a:fillRect/>
          </a:stretch>
        </p:blipFill>
        <p:spPr bwMode="auto">
          <a:xfrm>
            <a:off x="304800" y="635000"/>
            <a:ext cx="8534400" cy="1771386"/>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4" name="TextBox 4"/>
          <p:cNvSpPr txBox="1">
            <a:spLocks noChangeArrowheads="1"/>
          </p:cNvSpPr>
          <p:nvPr/>
        </p:nvSpPr>
        <p:spPr bwMode="auto">
          <a:xfrm>
            <a:off x="-52388" y="4762511"/>
            <a:ext cx="919638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2800" b="1" i="1" dirty="0">
                <a:solidFill>
                  <a:schemeClr val="bg1"/>
                </a:solidFill>
                <a:latin typeface="Arial" pitchFamily="34" charset="0"/>
                <a:ea typeface="ヒラギノ角ゴ Pro W3"/>
                <a:cs typeface="ヒラギノ角ゴ Pro W3"/>
              </a:rPr>
              <a:t>“Oh LORD (Jehovah) our Lord (Adonai) How majestic is your name in all the earth” </a:t>
            </a:r>
            <a:r>
              <a:rPr lang="en-US" altLang="en-US" sz="2800" b="1" dirty="0">
                <a:solidFill>
                  <a:schemeClr val="bg1"/>
                </a:solidFill>
                <a:latin typeface="Arial" pitchFamily="34" charset="0"/>
                <a:ea typeface="ヒラギノ角ゴ Pro W3"/>
                <a:cs typeface="ヒラギノ角ゴ Pro W3"/>
              </a:rPr>
              <a:t>Psalms 8:9</a:t>
            </a:r>
          </a:p>
        </p:txBody>
      </p:sp>
    </p:spTree>
    <p:extLst>
      <p:ext uri="{BB962C8B-B14F-4D97-AF65-F5344CB8AC3E}">
        <p14:creationId xmlns:p14="http://schemas.microsoft.com/office/powerpoint/2010/main" xmlns="" val="2850490670"/>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8" descr="el shaddaib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1" name="Picture 9" descr="elshaddai"/>
          <p:cNvPicPr>
            <a:picLocks noChangeAspect="1" noChangeArrowheads="1"/>
          </p:cNvPicPr>
          <p:nvPr/>
        </p:nvPicPr>
        <p:blipFill>
          <a:blip r:embed="rId3" cstate="print">
            <a:lum bright="12000" contrast="12000"/>
            <a:extLst>
              <a:ext uri="{28A0092B-C50C-407E-A947-70E740481C1C}">
                <a14:useLocalDpi xmlns:a14="http://schemas.microsoft.com/office/drawing/2010/main" xmlns="" val="0"/>
              </a:ext>
            </a:extLst>
          </a:blip>
          <a:srcRect t="10738"/>
          <a:stretch>
            <a:fillRect/>
          </a:stretch>
        </p:blipFill>
        <p:spPr bwMode="auto">
          <a:xfrm>
            <a:off x="609600" y="63500"/>
            <a:ext cx="8229600" cy="1055688"/>
          </a:xfrm>
          <a:prstGeom prst="rect">
            <a:avLst/>
          </a:prstGeom>
          <a:noFill/>
          <a:ln>
            <a:noFill/>
          </a:ln>
          <a:effectLst>
            <a:outerShdw dist="35921" dir="2700000" algn="ctr" rotWithShape="0">
              <a:srgbClr val="86ACD9"/>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Text Box 7"/>
          <p:cNvSpPr txBox="1">
            <a:spLocks noChangeArrowheads="1"/>
          </p:cNvSpPr>
          <p:nvPr/>
        </p:nvSpPr>
        <p:spPr bwMode="auto">
          <a:xfrm>
            <a:off x="1219200" y="1911625"/>
            <a:ext cx="681629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7200" b="1" i="1" dirty="0">
                <a:solidFill>
                  <a:schemeClr val="bg1"/>
                </a:solidFill>
                <a:latin typeface="Bookman Old Style" pitchFamily="18" charset="0"/>
              </a:rPr>
              <a:t>God Almighty</a:t>
            </a:r>
          </a:p>
        </p:txBody>
      </p:sp>
      <p:pic>
        <p:nvPicPr>
          <p:cNvPr id="7173" name="Picture 11" descr="elshaddaiapp1"/>
          <p:cNvPicPr>
            <a:picLocks noChangeAspect="1" noChangeArrowheads="1"/>
          </p:cNvPicPr>
          <p:nvPr/>
        </p:nvPicPr>
        <p:blipFill>
          <a:blip r:embed="rId4" cstate="print">
            <a:lum bright="12000" contrast="18000"/>
            <a:extLst>
              <a:ext uri="{28A0092B-C50C-407E-A947-70E740481C1C}">
                <a14:useLocalDpi xmlns:a14="http://schemas.microsoft.com/office/drawing/2010/main" xmlns="" val="0"/>
              </a:ext>
            </a:extLst>
          </a:blip>
          <a:srcRect/>
          <a:stretch>
            <a:fillRect/>
          </a:stretch>
        </p:blipFill>
        <p:spPr bwMode="auto">
          <a:xfrm>
            <a:off x="1219200" y="4274345"/>
            <a:ext cx="7010400" cy="1440656"/>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16049836"/>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irehb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9"/>
            <a:ext cx="9144000" cy="572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1" name="Picture 3" descr="jireh"/>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317500"/>
            <a:ext cx="8001000" cy="2897188"/>
          </a:xfrm>
          <a:prstGeom prst="rect">
            <a:avLst/>
          </a:prstGeom>
          <a:noFill/>
          <a:ln>
            <a:noFill/>
          </a:ln>
          <a:effectLst>
            <a:outerShdw dist="35921" dir="2700000" algn="ctr" rotWithShape="0">
              <a:srgbClr val="FCC36C"/>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457200" y="3214689"/>
            <a:ext cx="8382000" cy="2119313"/>
          </a:xfrm>
          <a:prstGeom prst="rect">
            <a:avLst/>
          </a:prstGeom>
          <a:solidFill>
            <a:srgbClr val="CC99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And Abraham called the name of that place “The LORD will provide, as it is said to this day; on the Mount of the LORD it shall be provided. </a:t>
            </a:r>
            <a:br>
              <a:rPr lang="en-US" sz="3200" b="1" dirty="0"/>
            </a:br>
            <a:r>
              <a:rPr lang="en-US" sz="3200" b="1" dirty="0"/>
              <a:t>(Gen 22:14)</a:t>
            </a:r>
          </a:p>
        </p:txBody>
      </p:sp>
    </p:spTree>
    <p:extLst>
      <p:ext uri="{BB962C8B-B14F-4D97-AF65-F5344CB8AC3E}">
        <p14:creationId xmlns:p14="http://schemas.microsoft.com/office/powerpoint/2010/main" xmlns="" val="32757050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aphab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7" name="Picture 3" descr="raph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38200" y="1"/>
            <a:ext cx="7239000" cy="2496344"/>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0" y="4000500"/>
            <a:ext cx="9144000" cy="1752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chemeClr val="bg1"/>
                </a:solidFill>
              </a:rPr>
              <a:t>Jehovah-</a:t>
            </a:r>
            <a:r>
              <a:rPr lang="en-US" sz="3600" b="1" dirty="0" err="1">
                <a:solidFill>
                  <a:schemeClr val="bg1"/>
                </a:solidFill>
              </a:rPr>
              <a:t>rophe</a:t>
            </a:r>
            <a:r>
              <a:rPr lang="en-US" sz="3600" b="1" dirty="0">
                <a:solidFill>
                  <a:schemeClr val="bg1"/>
                </a:solidFill>
              </a:rPr>
              <a:t> (</a:t>
            </a:r>
            <a:r>
              <a:rPr lang="en-US" sz="3600" b="1" dirty="0" err="1">
                <a:solidFill>
                  <a:schemeClr val="bg1"/>
                </a:solidFill>
              </a:rPr>
              <a:t>rapha</a:t>
            </a:r>
            <a:r>
              <a:rPr lang="en-US" sz="3600" dirty="0">
                <a:solidFill>
                  <a:schemeClr val="bg1"/>
                </a:solidFill>
              </a:rPr>
              <a:t>) – </a:t>
            </a:r>
            <a:r>
              <a:rPr lang="en-US" sz="3600" dirty="0"/>
              <a:t>The God who Heals. He can take our bitter experiences and make them sweet</a:t>
            </a:r>
            <a:endParaRPr lang="en-US" sz="3600" i="1" dirty="0"/>
          </a:p>
        </p:txBody>
      </p:sp>
    </p:spTree>
    <p:extLst>
      <p:ext uri="{BB962C8B-B14F-4D97-AF65-F5344CB8AC3E}">
        <p14:creationId xmlns:p14="http://schemas.microsoft.com/office/powerpoint/2010/main" xmlns="" val="42888732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457700"/>
            <a:ext cx="73152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t>The Bright Morning Star</a:t>
            </a:r>
            <a:endParaRPr lang="en-US" sz="4800" b="1" dirty="0"/>
          </a:p>
        </p:txBody>
      </p:sp>
    </p:spTree>
    <p:extLst>
      <p:ext uri="{BB962C8B-B14F-4D97-AF65-F5344CB8AC3E}">
        <p14:creationId xmlns:p14="http://schemas.microsoft.com/office/powerpoint/2010/main" xmlns="" val="16319320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 name="Title 2"/>
          <p:cNvSpPr>
            <a:spLocks noGrp="1"/>
          </p:cNvSpPr>
          <p:nvPr>
            <p:ph type="title"/>
          </p:nvPr>
        </p:nvSpPr>
        <p:spPr>
          <a:xfrm>
            <a:off x="0" y="4572000"/>
            <a:ext cx="9144000" cy="952500"/>
          </a:xfrm>
        </p:spPr>
        <p:txBody>
          <a:bodyPr/>
          <a:lstStyle/>
          <a:p>
            <a:pPr eaLnBrk="1" hangingPunct="1"/>
            <a:r>
              <a:rPr lang="en-US" altLang="en-US" b="1" i="1" dirty="0" smtClean="0">
                <a:solidFill>
                  <a:srgbClr val="FFFF00"/>
                </a:solidFill>
                <a:latin typeface="Bookman Old Style" pitchFamily="18" charset="0"/>
              </a:rPr>
              <a:t>The Dayspring from on High</a:t>
            </a:r>
          </a:p>
        </p:txBody>
      </p:sp>
      <p:sp>
        <p:nvSpPr>
          <p:cNvPr id="6" name="Title 1"/>
          <p:cNvSpPr txBox="1">
            <a:spLocks/>
          </p:cNvSpPr>
          <p:nvPr/>
        </p:nvSpPr>
        <p:spPr bwMode="auto">
          <a:xfrm>
            <a:off x="-12700" y="114300"/>
            <a:ext cx="9144000" cy="1470025"/>
          </a:xfrm>
          <a:prstGeom prst="rect">
            <a:avLst/>
          </a:prstGeom>
          <a:solidFill>
            <a:schemeClr val="tx1">
              <a:alpha val="32000"/>
            </a:schemeClr>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3600" b="1" i="1" dirty="0" smtClean="0">
                <a:solidFill>
                  <a:srgbClr val="FFFF00"/>
                </a:solidFill>
              </a:rPr>
              <a:t>Psalms 27:1 The LORD is my light, and my salvation</a:t>
            </a:r>
            <a:endParaRPr lang="en-US" altLang="en-US" sz="3600" dirty="0" smtClean="0">
              <a:solidFill>
                <a:srgbClr val="FFFF00"/>
              </a:solidFill>
            </a:endParaRPr>
          </a:p>
        </p:txBody>
      </p:sp>
    </p:spTree>
    <p:extLst>
      <p:ext uri="{BB962C8B-B14F-4D97-AF65-F5344CB8AC3E}">
        <p14:creationId xmlns:p14="http://schemas.microsoft.com/office/powerpoint/2010/main" xmlns="" val="113684114"/>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729</TotalTime>
  <Words>1344</Words>
  <Application>Microsoft Office PowerPoint</Application>
  <PresentationFormat>On-screen Show (16:10)</PresentationFormat>
  <Paragraphs>174</Paragraphs>
  <Slides>24</Slides>
  <Notes>8</Notes>
  <HiddenSlides>4</HiddenSlides>
  <MMClips>0</MMClips>
  <ScaleCrop>false</ScaleCrop>
  <HeadingPairs>
    <vt:vector size="4" baseType="variant">
      <vt:variant>
        <vt:lpstr>Theme</vt:lpstr>
      </vt:variant>
      <vt:variant>
        <vt:i4>5</vt:i4>
      </vt:variant>
      <vt:variant>
        <vt:lpstr>Slide Titles</vt:lpstr>
      </vt:variant>
      <vt:variant>
        <vt:i4>24</vt:i4>
      </vt:variant>
    </vt:vector>
  </HeadingPairs>
  <TitlesOfParts>
    <vt:vector size="29" baseType="lpstr">
      <vt:lpstr>Office Theme</vt:lpstr>
      <vt:lpstr>1_Office Theme</vt:lpstr>
      <vt:lpstr>2_Office Theme</vt:lpstr>
      <vt:lpstr>3_Office Theme</vt:lpstr>
      <vt:lpstr>4_Office Theme</vt:lpstr>
      <vt:lpstr>Slide 1</vt:lpstr>
      <vt:lpstr>Names of God</vt:lpstr>
      <vt:lpstr>Slide 3</vt:lpstr>
      <vt:lpstr>Slide 4</vt:lpstr>
      <vt:lpstr>Slide 5</vt:lpstr>
      <vt:lpstr>Slide 6</vt:lpstr>
      <vt:lpstr>Slide 7</vt:lpstr>
      <vt:lpstr>Slide 8</vt:lpstr>
      <vt:lpstr>The Dayspring from on High</vt:lpstr>
      <vt:lpstr>In Whom We Hope</vt:lpstr>
      <vt:lpstr>Slide 11</vt:lpstr>
      <vt:lpstr>In Whom We Hope</vt:lpstr>
      <vt:lpstr>In Whom We Hope</vt:lpstr>
      <vt:lpstr>In Whom We Hope</vt:lpstr>
      <vt:lpstr>Jehovah – The God of Promise</vt:lpstr>
      <vt:lpstr>Jehovah – The God of Promise</vt:lpstr>
      <vt:lpstr>Jehovah – The God of Promise</vt:lpstr>
      <vt:lpstr>Jehovah – The God of Promise</vt:lpstr>
      <vt:lpstr>Jehovah – The God of Promise</vt:lpstr>
      <vt:lpstr>Jehovah – The God of Promise</vt:lpstr>
      <vt:lpstr>Jehovah – The God of Promise</vt:lpstr>
      <vt:lpstr>In Whom We Hope</vt:lpstr>
      <vt:lpstr>In Whom We Hope</vt:lpstr>
      <vt:lpstr>Names of God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Whom We Hope</dc:title>
  <dc:creator>Larry Brown</dc:creator>
  <cp:lastModifiedBy>Brad Beutjer</cp:lastModifiedBy>
  <cp:revision>38</cp:revision>
  <dcterms:created xsi:type="dcterms:W3CDTF">2014-09-27T16:05:09Z</dcterms:created>
  <dcterms:modified xsi:type="dcterms:W3CDTF">2014-09-28T12:58:23Z</dcterms:modified>
</cp:coreProperties>
</file>