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3" r:id="rId6"/>
    <p:sldId id="273" r:id="rId7"/>
    <p:sldId id="264" r:id="rId8"/>
    <p:sldId id="267" r:id="rId9"/>
    <p:sldId id="260" r:id="rId10"/>
    <p:sldId id="268" r:id="rId11"/>
    <p:sldId id="269" r:id="rId12"/>
    <p:sldId id="270" r:id="rId13"/>
    <p:sldId id="271" r:id="rId14"/>
    <p:sldId id="272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4" autoAdjust="0"/>
  </p:normalViewPr>
  <p:slideViewPr>
    <p:cSldViewPr>
      <p:cViewPr varScale="1">
        <p:scale>
          <a:sx n="77" d="100"/>
          <a:sy n="77" d="100"/>
        </p:scale>
        <p:origin x="-942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4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0307A-39F1-4D3B-9F43-18C34685A66E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7F459-9056-4DBE-98B0-098A5FF89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7F459-9056-4DBE-98B0-098A5FF893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0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3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9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4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8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6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5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0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3551C-6F1A-41A8-A767-69328686ADA0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0A56-7A4E-4839-B5A7-3D7E9642B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Must We </a:t>
            </a:r>
            <a:br>
              <a:rPr lang="en-US" b="1" dirty="0" smtClean="0"/>
            </a:br>
            <a:r>
              <a:rPr lang="en-US" b="1" dirty="0" smtClean="0"/>
              <a:t>“Sweat the Small Stuff?”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62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Makes a </a:t>
            </a:r>
            <a:r>
              <a:rPr lang="en-US" smtClean="0"/>
              <a:t>Commandment  “Weightier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is weightier if it includes  other commandments.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7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aseline="30000" dirty="0" smtClean="0"/>
              <a:t>37 </a:t>
            </a:r>
            <a:r>
              <a:rPr lang="en-US" sz="2800" dirty="0" smtClean="0"/>
              <a:t>Jesus said to him, “‘You shall love the </a:t>
            </a:r>
            <a:r>
              <a:rPr lang="en-US" sz="2800" cap="small" dirty="0" smtClean="0">
                <a:effectLst/>
              </a:rPr>
              <a:t>Lord</a:t>
            </a:r>
            <a:r>
              <a:rPr lang="en-US" sz="2800" dirty="0" smtClean="0"/>
              <a:t> your God with all your heart, with all your soul, and with all your mind.’ </a:t>
            </a:r>
            <a:r>
              <a:rPr lang="en-US" sz="2800" baseline="30000" dirty="0" smtClean="0"/>
              <a:t>38 </a:t>
            </a:r>
            <a:r>
              <a:rPr lang="en-US" sz="2800" dirty="0" smtClean="0"/>
              <a:t>This is </a:t>
            </a:r>
            <a:r>
              <a:rPr lang="en-US" sz="2800" i="1" dirty="0" smtClean="0"/>
              <a:t>the</a:t>
            </a:r>
            <a:r>
              <a:rPr lang="en-US" sz="2800" dirty="0" smtClean="0"/>
              <a:t> first and great commandment. </a:t>
            </a:r>
            <a:r>
              <a:rPr lang="en-US" sz="2800" baseline="30000" dirty="0" smtClean="0"/>
              <a:t>39 </a:t>
            </a:r>
            <a:r>
              <a:rPr lang="en-US" sz="2800" dirty="0" smtClean="0"/>
              <a:t>And </a:t>
            </a:r>
            <a:r>
              <a:rPr lang="en-US" sz="2800" i="1" dirty="0" smtClean="0"/>
              <a:t>the</a:t>
            </a:r>
            <a:r>
              <a:rPr lang="en-US" sz="2800" dirty="0" smtClean="0"/>
              <a:t> second </a:t>
            </a:r>
            <a:r>
              <a:rPr lang="en-US" sz="2800" i="1" dirty="0" smtClean="0"/>
              <a:t>is</a:t>
            </a:r>
            <a:r>
              <a:rPr lang="en-US" sz="2800" dirty="0" smtClean="0"/>
              <a:t> like it: ‘You shall love your neighbor as yourself.’ </a:t>
            </a:r>
            <a:r>
              <a:rPr lang="en-US" sz="2800" baseline="30000" dirty="0" smtClean="0"/>
              <a:t>40 </a:t>
            </a:r>
            <a:r>
              <a:rPr lang="en-US" sz="2800" dirty="0" smtClean="0"/>
              <a:t>On these two commandments hang all the Law and the Prophets.”</a:t>
            </a:r>
          </a:p>
          <a:p>
            <a:r>
              <a:rPr lang="en-US" sz="2800" dirty="0" smtClean="0"/>
              <a:t>Does this mean loving neighbor is less important.</a:t>
            </a:r>
          </a:p>
          <a:p>
            <a:r>
              <a:rPr lang="en-US" sz="2800" dirty="0" smtClean="0"/>
              <a:t>Loving God INCLUDES loving neighbor. (1 Jn. 4:20-21)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2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0500"/>
            <a:ext cx="77724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Why Some Commandments are            More Weighty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1790" y="1714500"/>
            <a:ext cx="8360228" cy="2209800"/>
          </a:xfrm>
        </p:spPr>
        <p:txBody>
          <a:bodyPr>
            <a:normAutofit/>
          </a:bodyPr>
          <a:lstStyle/>
          <a:p>
            <a:pPr algn="l"/>
            <a:r>
              <a:rPr lang="en-US" sz="2700" baseline="30000" dirty="0" smtClean="0"/>
              <a:t>23 </a:t>
            </a:r>
            <a:r>
              <a:rPr lang="en-US" sz="2700" dirty="0" smtClean="0"/>
              <a:t>“Woe to you, scribes and Pharisees, hypocrites! For you pay tithe of mint and anise and </a:t>
            </a:r>
            <a:r>
              <a:rPr lang="en-US" sz="2700" dirty="0" err="1" smtClean="0"/>
              <a:t>cummin</a:t>
            </a:r>
            <a:r>
              <a:rPr lang="en-US" sz="2700" dirty="0" smtClean="0"/>
              <a:t>, and have neglected the weightier </a:t>
            </a:r>
            <a:r>
              <a:rPr lang="en-US" sz="2700" i="1" dirty="0" smtClean="0"/>
              <a:t>matters</a:t>
            </a:r>
            <a:r>
              <a:rPr lang="en-US" sz="2700" dirty="0" smtClean="0"/>
              <a:t> of the law: justice and mercy and faith. 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933700"/>
            <a:ext cx="8164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</a:t>
            </a:r>
            <a:r>
              <a:rPr lang="en-US" sz="2700" dirty="0" smtClean="0"/>
              <a:t>These you ought to have done, without leaving the others undone. (Matt. 23:23)</a:t>
            </a:r>
            <a:endParaRPr lang="en-US" sz="27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477000" y="3009900"/>
            <a:ext cx="1524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7200" y="3373175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771900"/>
            <a:ext cx="838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Justice, Mercy and Faith include all God commands.</a:t>
            </a:r>
            <a:endParaRPr lang="en-US" sz="27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229100"/>
            <a:ext cx="838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Faith includes works of obedience (James 2:14-22)</a:t>
            </a:r>
            <a:endParaRPr lang="en-US" sz="27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686300"/>
            <a:ext cx="838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Any act not motivated by justice, mercy, faith is worthless.</a:t>
            </a:r>
            <a:endParaRPr lang="en-US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092869"/>
            <a:ext cx="838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Unwillingness to do small stuff means lack of faith &amp; Love 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0658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Galatians 5:6 Describes What God Wants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“For </a:t>
            </a:r>
            <a:r>
              <a:rPr lang="en-US" i="1" dirty="0"/>
              <a:t>in Christ Jesus neither circumcision nor </a:t>
            </a:r>
            <a:r>
              <a:rPr lang="en-US" i="1" dirty="0" err="1"/>
              <a:t>uncircumcision</a:t>
            </a:r>
            <a:r>
              <a:rPr lang="en-US" i="1" dirty="0"/>
              <a:t> avails anything, but faith working through love</a:t>
            </a:r>
            <a:r>
              <a:rPr lang="en-US" dirty="0" smtClean="0"/>
              <a:t>.”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4533900"/>
            <a:ext cx="3962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47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Must We </a:t>
            </a:r>
            <a:br>
              <a:rPr lang="en-US" b="1" dirty="0" smtClean="0"/>
            </a:br>
            <a:r>
              <a:rPr lang="en-US" b="1" dirty="0" smtClean="0"/>
              <a:t>“Sweat the Small Stuff?”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“No Sweat”</a:t>
            </a:r>
          </a:p>
          <a:p>
            <a:r>
              <a:rPr lang="en-US" dirty="0" smtClean="0"/>
              <a:t>Obedience is “no sweat” when it is “Faith working through Love”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23900"/>
            <a:ext cx="77724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Some Commandments are            Less Weighty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705100"/>
            <a:ext cx="73914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baseline="30000" dirty="0" smtClean="0"/>
              <a:t>23 </a:t>
            </a:r>
            <a:r>
              <a:rPr lang="en-US" dirty="0" smtClean="0"/>
              <a:t>“Woe to you, scribes and Pharisees, hypocrites! For you pay tithe of mint and anise and </a:t>
            </a:r>
            <a:r>
              <a:rPr lang="en-US" dirty="0" err="1" smtClean="0"/>
              <a:t>cummin</a:t>
            </a:r>
            <a:r>
              <a:rPr lang="en-US" dirty="0" smtClean="0"/>
              <a:t>, and have neglected the weightier </a:t>
            </a:r>
            <a:r>
              <a:rPr lang="en-US" i="1" dirty="0" smtClean="0"/>
              <a:t>matters</a:t>
            </a:r>
            <a:r>
              <a:rPr lang="en-US" dirty="0" smtClean="0"/>
              <a:t> of the law: justice and mercy and faith. (Matt. 23:23)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61911" y="4381500"/>
            <a:ext cx="280528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3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335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mean that the “less weighty” matters are unimportant?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238500"/>
            <a:ext cx="7086600" cy="1460500"/>
          </a:xfrm>
        </p:spPr>
        <p:txBody>
          <a:bodyPr>
            <a:normAutofit/>
          </a:bodyPr>
          <a:lstStyle/>
          <a:p>
            <a:r>
              <a:rPr lang="en-US" dirty="0" smtClean="0"/>
              <a:t>The whole Bible teaches otherwise.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525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Old Testament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punished severely things that seem small.</a:t>
            </a:r>
          </a:p>
          <a:p>
            <a:pPr marL="0" indent="0">
              <a:buNone/>
            </a:pPr>
            <a:r>
              <a:rPr lang="en-US" sz="2400" dirty="0" smtClean="0"/>
              <a:t>	-- Eating forbidden fruit (Genesis 3)</a:t>
            </a:r>
          </a:p>
          <a:p>
            <a:pPr marL="0" indent="0">
              <a:buNone/>
            </a:pPr>
            <a:r>
              <a:rPr lang="en-US" sz="2400" dirty="0" smtClean="0"/>
              <a:t>	-- Picking up sticks on the Sabbath  (Numbers 15:32-33)</a:t>
            </a:r>
          </a:p>
          <a:p>
            <a:pPr marL="0" indent="0">
              <a:buNone/>
            </a:pPr>
            <a:r>
              <a:rPr lang="en-US" sz="2400" dirty="0" smtClean="0"/>
              <a:t>	-- Offering strange fire (Leviticus 10:1-2)</a:t>
            </a:r>
          </a:p>
          <a:p>
            <a:pPr marL="0" indent="0">
              <a:buNone/>
            </a:pPr>
            <a:r>
              <a:rPr lang="en-US" sz="2400" dirty="0" smtClean="0"/>
              <a:t>	-- Eating and drinking in a forbidden land (1 Kings 13)</a:t>
            </a:r>
          </a:p>
          <a:p>
            <a:r>
              <a:rPr lang="en-US" baseline="30000" dirty="0" smtClean="0"/>
              <a:t>“</a:t>
            </a:r>
            <a:r>
              <a:rPr lang="en-US" dirty="0" smtClean="0"/>
              <a:t>Now all these things happened to them as examples, and they were written for our admonition, upon whom the ends of the ages have come.” (1 Cor. 10:11)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2:1-3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811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“Therefore we must give the more earnest heed to the things we have heard, lest we drift away. </a:t>
            </a:r>
            <a:r>
              <a:rPr lang="en-US" sz="3000" baseline="30000" dirty="0" smtClean="0"/>
              <a:t>2 </a:t>
            </a:r>
            <a:r>
              <a:rPr lang="en-US" sz="3000" dirty="0" smtClean="0"/>
              <a:t>For if the word spoken through angels proved steadfast, and every transgression and disobedience received a just reward, </a:t>
            </a:r>
            <a:r>
              <a:rPr lang="en-US" sz="3000" baseline="30000" dirty="0" smtClean="0"/>
              <a:t>3 </a:t>
            </a:r>
            <a:r>
              <a:rPr lang="en-US" sz="3000" dirty="0" smtClean="0"/>
              <a:t>how shall we escape if we neglect so great a salvation, which at the first began to be spoken by the Lord, and was confirmed to us by those who heard </a:t>
            </a:r>
            <a:r>
              <a:rPr lang="en-US" sz="3000" i="1" dirty="0" smtClean="0"/>
              <a:t>Him.”</a:t>
            </a:r>
            <a:endParaRPr lang="en-US" sz="3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10200" y="8001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2628900"/>
            <a:ext cx="4267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3073926"/>
            <a:ext cx="7162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3530600"/>
            <a:ext cx="1981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3510844"/>
            <a:ext cx="3200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9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62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Jesus judges faithfulness by faithfulness in little things.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“He </a:t>
            </a:r>
            <a:r>
              <a:rPr lang="en-US" dirty="0"/>
              <a:t>who </a:t>
            </a:r>
            <a:r>
              <a:rPr lang="en-US" i="1" dirty="0"/>
              <a:t>is</a:t>
            </a:r>
            <a:r>
              <a:rPr lang="en-US" dirty="0"/>
              <a:t> faithful in </a:t>
            </a:r>
            <a:r>
              <a:rPr lang="en-US" i="1" dirty="0"/>
              <a:t>what is</a:t>
            </a:r>
            <a:r>
              <a:rPr lang="en-US" dirty="0"/>
              <a:t> least is faithful also in much; and he who is unjust in </a:t>
            </a:r>
            <a:r>
              <a:rPr lang="en-US" i="1" dirty="0"/>
              <a:t>what is</a:t>
            </a:r>
            <a:r>
              <a:rPr lang="en-US" dirty="0"/>
              <a:t> least is unjust also in much</a:t>
            </a:r>
            <a:r>
              <a:rPr lang="en-US" dirty="0" smtClean="0"/>
              <a:t>.” (Luke 16:10)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8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952500"/>
          </a:xfrm>
        </p:spPr>
        <p:txBody>
          <a:bodyPr/>
          <a:lstStyle/>
          <a:p>
            <a:r>
              <a:rPr lang="en-US" dirty="0" smtClean="0"/>
              <a:t>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114800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sz="2400" baseline="30000" dirty="0" smtClean="0"/>
              <a:t>“</a:t>
            </a:r>
            <a:r>
              <a:rPr lang="en-US" sz="2400" dirty="0" smtClean="0"/>
              <a:t>Whoever therefore breaks </a:t>
            </a:r>
            <a:r>
              <a:rPr lang="en-US" sz="2400" b="1" dirty="0" smtClean="0">
                <a:solidFill>
                  <a:srgbClr val="FFFF00"/>
                </a:solidFill>
              </a:rPr>
              <a:t>one of the least </a:t>
            </a:r>
            <a:r>
              <a:rPr lang="en-US" sz="2400" dirty="0" smtClean="0"/>
              <a:t>of these commandments, and teaches men so, shall be called least in the kingdom of heaven; but whoever does and teaches </a:t>
            </a:r>
            <a:r>
              <a:rPr lang="en-US" sz="2400" i="1" dirty="0" smtClean="0"/>
              <a:t>them,</a:t>
            </a:r>
            <a:r>
              <a:rPr lang="en-US" sz="2400" dirty="0" smtClean="0"/>
              <a:t> he shall be called great in the kingdom of heaven” (Mt. 5:19)</a:t>
            </a:r>
          </a:p>
          <a:p>
            <a:r>
              <a:rPr lang="en-US" sz="2400" dirty="0" smtClean="0"/>
              <a:t>“Not everyone who says to Me, ‘Lord, Lord,’ shall enter the kingdom of heaven, but he who does the will of My Father in heaven.” (Matt. 7:21)</a:t>
            </a:r>
          </a:p>
          <a:p>
            <a:r>
              <a:rPr lang="en-US" sz="2400" dirty="0" smtClean="0"/>
              <a:t>“But everyone who hears these sayings of Mine, and does not do them, will be like a foolish man who built his house on the sand: </a:t>
            </a:r>
            <a:r>
              <a:rPr lang="en-US" sz="2400" baseline="30000" dirty="0" smtClean="0"/>
              <a:t>27 </a:t>
            </a:r>
            <a:r>
              <a:rPr lang="en-US" sz="2400" dirty="0" smtClean="0"/>
              <a:t>and the rain descended, the floods came, and the winds blew and beat on that house; and it fell. And great was its fall.” (Matt. 7:26)</a:t>
            </a:r>
          </a:p>
          <a:p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810000" y="4152900"/>
            <a:ext cx="2514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17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“All authority has been given to Me in heaven and on earth. </a:t>
            </a:r>
            <a:r>
              <a:rPr lang="en-US" sz="9600" baseline="30000" dirty="0" smtClean="0"/>
              <a:t>19 </a:t>
            </a:r>
            <a:r>
              <a:rPr lang="en-US" sz="9600" dirty="0" smtClean="0"/>
              <a:t>Go therefore and make disciples of all the nations, baptizing them in the name of the Father and of the Son and of the Holy Spirit, </a:t>
            </a:r>
            <a:r>
              <a:rPr lang="en-US" sz="9600" baseline="30000" dirty="0" smtClean="0"/>
              <a:t>20 </a:t>
            </a:r>
            <a:r>
              <a:rPr lang="en-US" sz="9600" dirty="0" smtClean="0"/>
              <a:t>teaching them to observe </a:t>
            </a:r>
            <a:r>
              <a:rPr lang="en-US" sz="9600" b="1" dirty="0" smtClean="0">
                <a:solidFill>
                  <a:srgbClr val="FFFF00"/>
                </a:solidFill>
              </a:rPr>
              <a:t>all things </a:t>
            </a:r>
            <a:r>
              <a:rPr lang="en-US" sz="9600" dirty="0" smtClean="0"/>
              <a:t>that I have commanded you.” (Matt. 28:18-20)</a:t>
            </a:r>
          </a:p>
          <a:p>
            <a:r>
              <a:rPr lang="en-US" sz="9600" dirty="0" smtClean="0"/>
              <a:t>“Then Peter said to them, “Repent, and let every one of you be baptized in the name of Jesus Christ for the remission of sins; and you shall receive the gift of the Holy Spirit.” (Acts 2:38)</a:t>
            </a:r>
          </a:p>
          <a:p>
            <a:r>
              <a:rPr lang="en-US" sz="9600" dirty="0" smtClean="0"/>
              <a:t>The Apostle Paul considered baptism important (Acts 19:1-7)</a:t>
            </a:r>
          </a:p>
          <a:p>
            <a:r>
              <a:rPr lang="en-US" sz="9600" dirty="0" smtClean="0"/>
              <a:t>Paul wrote a whole book (I Timothy)  on “how to behave in the church.” ( 1 Tim 3:15) </a:t>
            </a:r>
          </a:p>
          <a:p>
            <a:endParaRPr lang="en-US" sz="9600" dirty="0" smtClean="0"/>
          </a:p>
          <a:p>
            <a:endParaRPr lang="en-US" sz="96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'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134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23900"/>
            <a:ext cx="77724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Are Less Weighty </a:t>
            </a:r>
            <a:r>
              <a:rPr lang="en-US" dirty="0" err="1" smtClean="0"/>
              <a:t>Commmands</a:t>
            </a:r>
            <a:r>
              <a:rPr lang="en-US" dirty="0" smtClean="0"/>
              <a:t> to be Ignored?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705100"/>
            <a:ext cx="7391400" cy="2209800"/>
          </a:xfrm>
        </p:spPr>
        <p:txBody>
          <a:bodyPr>
            <a:normAutofit/>
          </a:bodyPr>
          <a:lstStyle/>
          <a:p>
            <a:pPr algn="l"/>
            <a:r>
              <a:rPr lang="en-US" sz="2700" baseline="30000" dirty="0" smtClean="0"/>
              <a:t>23 </a:t>
            </a:r>
            <a:r>
              <a:rPr lang="en-US" sz="2700" dirty="0" smtClean="0"/>
              <a:t>“Woe to you, scribes and Pharisees, hypocrites! For you pay tithe of mint and anise and </a:t>
            </a:r>
            <a:r>
              <a:rPr lang="en-US" sz="2700" dirty="0" err="1" smtClean="0"/>
              <a:t>cummin</a:t>
            </a:r>
            <a:r>
              <a:rPr lang="en-US" sz="2700" dirty="0" smtClean="0"/>
              <a:t>, and have neglected the weightier </a:t>
            </a:r>
            <a:r>
              <a:rPr lang="en-US" sz="2700" i="1" dirty="0" smtClean="0"/>
              <a:t>matters</a:t>
            </a:r>
            <a:r>
              <a:rPr lang="en-US" sz="2700" dirty="0" smtClean="0"/>
              <a:t> of the law: justice and mercy and faith. </a:t>
            </a:r>
            <a:endParaRPr lang="en-US" sz="27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3695700"/>
            <a:ext cx="1295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4000500"/>
            <a:ext cx="2362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3924300"/>
            <a:ext cx="6858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</a:t>
            </a:r>
            <a:r>
              <a:rPr lang="en-US" sz="2700" dirty="0" smtClean="0"/>
              <a:t>These you ought to have done, without leaving the others undone. (Matt. 23:23)</a:t>
            </a:r>
            <a:endParaRPr lang="en-US" sz="27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990600" y="4769556"/>
            <a:ext cx="2667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01533" y="4769556"/>
            <a:ext cx="366606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05934" y="5219700"/>
            <a:ext cx="115146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5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829</Words>
  <Application>Microsoft Office PowerPoint</Application>
  <PresentationFormat>On-screen Show (16:10)</PresentationFormat>
  <Paragraphs>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Must We  “Sweat the Small Stuff?”</vt:lpstr>
      <vt:lpstr>Some Commandments are            Less Weighty</vt:lpstr>
      <vt:lpstr>Does this mean that the “less weighty” matters are unimportant?</vt:lpstr>
      <vt:lpstr>The Old Testament</vt:lpstr>
      <vt:lpstr>Hebrews 2:1-3</vt:lpstr>
      <vt:lpstr>Jesus judges faithfulness by faithfulness in little things.</vt:lpstr>
      <vt:lpstr>The New Testament</vt:lpstr>
      <vt:lpstr>The New Testament</vt:lpstr>
      <vt:lpstr>Are Less Weighty Commmands to be Ignored?</vt:lpstr>
      <vt:lpstr>What Makes a Commandment  “Weightier”?</vt:lpstr>
      <vt:lpstr>Example</vt:lpstr>
      <vt:lpstr>Why Some Commandments are            More Weighty</vt:lpstr>
      <vt:lpstr>Galatians 5:6 Describes What God Wants</vt:lpstr>
      <vt:lpstr>Must We  “Sweat the Small Stuff?”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</dc:creator>
  <cp:lastModifiedBy>Sewell</cp:lastModifiedBy>
  <cp:revision>30</cp:revision>
  <dcterms:created xsi:type="dcterms:W3CDTF">2014-05-03T19:43:29Z</dcterms:created>
  <dcterms:modified xsi:type="dcterms:W3CDTF">2014-05-04T21:26:15Z</dcterms:modified>
</cp:coreProperties>
</file>