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6" r:id="rId2"/>
    <p:sldId id="256" r:id="rId3"/>
    <p:sldId id="267" r:id="rId4"/>
    <p:sldId id="269" r:id="rId5"/>
    <p:sldId id="270" r:id="rId6"/>
    <p:sldId id="271" r:id="rId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4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508001"/>
            <a:ext cx="6507167" cy="26670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0"/>
            <a:ext cx="6507167" cy="158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08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944054"/>
            <a:ext cx="7429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6336"/>
            <a:ext cx="7429500" cy="411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73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6034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4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317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85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757151"/>
            <a:ext cx="7429500" cy="12240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81151"/>
            <a:ext cx="7429501" cy="7170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7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238500"/>
            <a:ext cx="7429500" cy="7408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79333"/>
            <a:ext cx="7429500" cy="846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53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285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21000"/>
            <a:ext cx="7429500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99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7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508000"/>
            <a:ext cx="1657886" cy="4318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508000"/>
            <a:ext cx="5657850" cy="4318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0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4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757151"/>
            <a:ext cx="6515100" cy="12240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981151"/>
            <a:ext cx="651510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86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22500"/>
            <a:ext cx="3657600" cy="26035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222500"/>
            <a:ext cx="3657600" cy="26035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9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215444"/>
            <a:ext cx="3441698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702719"/>
            <a:ext cx="3657600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222500"/>
            <a:ext cx="3453210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702719"/>
            <a:ext cx="3657601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14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9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65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2661841" cy="1143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508001"/>
            <a:ext cx="4457701" cy="431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2661841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26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4000501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5240"/>
            <a:ext cx="2457449" cy="57531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4000501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902730"/>
            <a:ext cx="685800" cy="304271"/>
          </a:xfrm>
        </p:spPr>
        <p:txBody>
          <a:bodyPr/>
          <a:lstStyle/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902730"/>
            <a:ext cx="382905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902730"/>
            <a:ext cx="241925" cy="304271"/>
          </a:xfrm>
        </p:spPr>
        <p:txBody>
          <a:bodyPr/>
          <a:lstStyle/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17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22500"/>
            <a:ext cx="7429499" cy="260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902730"/>
            <a:ext cx="12001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D7B8C5A-AAFB-4204-AC8A-AB26511D411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902730"/>
            <a:ext cx="56578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902730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99F26F1-1BFC-4C22-B5FF-FE3AF1F6B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88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073" y="420979"/>
            <a:ext cx="7495505" cy="4868213"/>
          </a:xfrm>
        </p:spPr>
      </p:pic>
    </p:spTree>
    <p:extLst>
      <p:ext uri="{BB962C8B-B14F-4D97-AF65-F5344CB8AC3E}">
        <p14:creationId xmlns:p14="http://schemas.microsoft.com/office/powerpoint/2010/main" xmlns="" val="6605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732" y="508001"/>
            <a:ext cx="7939143" cy="2667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One Body in Christ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b="1" i="1" dirty="0" smtClean="0"/>
              <a:t>Living Sacrifices (Romans 12) – Part 2</a:t>
            </a:r>
            <a:endParaRPr lang="en-US" sz="2500" b="1" i="1" dirty="0"/>
          </a:p>
        </p:txBody>
      </p:sp>
    </p:spTree>
    <p:extLst>
      <p:ext uri="{BB962C8B-B14F-4D97-AF65-F5344CB8AC3E}">
        <p14:creationId xmlns:p14="http://schemas.microsoft.com/office/powerpoint/2010/main" xmlns="" val="26323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887838"/>
            <a:ext cx="7429499" cy="663262"/>
          </a:xfrm>
        </p:spPr>
        <p:txBody>
          <a:bodyPr>
            <a:normAutofit/>
          </a:bodyPr>
          <a:lstStyle/>
          <a:p>
            <a:r>
              <a:rPr lang="en-US" sz="3750" b="1" dirty="0"/>
              <a:t>Humility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89" y="1551100"/>
            <a:ext cx="8078993" cy="3564228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Dual Challenge of Humility</a:t>
            </a:r>
          </a:p>
          <a:p>
            <a:r>
              <a:rPr lang="en-US" sz="2800" b="1" u="sng" dirty="0"/>
              <a:t>Faith</a:t>
            </a:r>
            <a:r>
              <a:rPr lang="en-US" sz="2800" b="1" dirty="0"/>
              <a:t> in God’s Grace is the Foundation of Humility</a:t>
            </a:r>
          </a:p>
          <a:p>
            <a:r>
              <a:rPr lang="en-US" sz="2800" b="1" dirty="0"/>
              <a:t>Faith-Based Humility (Galatians 3.24-29)</a:t>
            </a:r>
          </a:p>
          <a:p>
            <a:pPr lvl="1"/>
            <a:r>
              <a:rPr lang="en-US" sz="2500" b="1" dirty="0"/>
              <a:t>Living by Law </a:t>
            </a:r>
            <a:r>
              <a:rPr lang="en-US" sz="2500" b="1" dirty="0">
                <a:sym typeface="Wingdings" panose="05000000000000000000" pitchFamily="2" charset="2"/>
              </a:rPr>
              <a:t> Pride. Living by Faith  Humility</a:t>
            </a:r>
            <a:r>
              <a:rPr lang="en-US" sz="2500" b="1" dirty="0"/>
              <a:t>.</a:t>
            </a:r>
          </a:p>
          <a:p>
            <a:pPr lvl="1"/>
            <a:r>
              <a:rPr lang="en-US" sz="2500" b="1" dirty="0"/>
              <a:t>By faith in Christ </a:t>
            </a:r>
            <a:r>
              <a:rPr lang="en-US" sz="2500" b="1" i="1" dirty="0"/>
              <a:t>all are</a:t>
            </a:r>
            <a:r>
              <a:rPr lang="en-US" sz="2500" b="1" dirty="0"/>
              <a:t> </a:t>
            </a:r>
            <a:r>
              <a:rPr lang="en-US" sz="2500" b="1" i="1" dirty="0"/>
              <a:t>Sons of </a:t>
            </a:r>
            <a:r>
              <a:rPr lang="en-US" sz="2500" b="1" i="1" dirty="0" smtClean="0"/>
              <a:t>God</a:t>
            </a:r>
            <a:r>
              <a:rPr lang="en-US" sz="2500" b="1" dirty="0" smtClean="0"/>
              <a:t>. </a:t>
            </a:r>
            <a:endParaRPr lang="en-US" sz="2500" b="1" dirty="0"/>
          </a:p>
          <a:p>
            <a:pPr lvl="1"/>
            <a:r>
              <a:rPr lang="en-US" sz="2500" b="1" dirty="0"/>
              <a:t>Baptism: Equalizing &amp; Humbling act of Faith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Is my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Self-Evaluation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based on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me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in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Christ?</a:t>
            </a:r>
          </a:p>
        </p:txBody>
      </p:sp>
    </p:spTree>
    <p:extLst>
      <p:ext uri="{BB962C8B-B14F-4D97-AF65-F5344CB8AC3E}">
        <p14:creationId xmlns:p14="http://schemas.microsoft.com/office/powerpoint/2010/main" xmlns="" val="21635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23" y="982048"/>
            <a:ext cx="7429499" cy="557012"/>
          </a:xfrm>
        </p:spPr>
        <p:txBody>
          <a:bodyPr>
            <a:noAutofit/>
          </a:bodyPr>
          <a:lstStyle/>
          <a:p>
            <a:r>
              <a:rPr lang="en-US" sz="3750" b="1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79" y="1654969"/>
            <a:ext cx="8487783" cy="3489336"/>
          </a:xfrm>
        </p:spPr>
        <p:txBody>
          <a:bodyPr>
            <a:normAutofit lnSpcReduction="10000"/>
          </a:bodyPr>
          <a:lstStyle/>
          <a:p>
            <a:r>
              <a:rPr lang="en-US" sz="2700" b="1" dirty="0"/>
              <a:t>Inaccurate Views of Membership</a:t>
            </a:r>
          </a:p>
          <a:p>
            <a:r>
              <a:rPr lang="en-US" sz="2700" b="1" dirty="0" smtClean="0"/>
              <a:t>Interdependence of Membership </a:t>
            </a:r>
            <a:r>
              <a:rPr lang="en-US" sz="2600" b="1" dirty="0"/>
              <a:t>(1 </a:t>
            </a:r>
            <a:r>
              <a:rPr lang="en-US" sz="2600" b="1" dirty="0" smtClean="0"/>
              <a:t>Cor. </a:t>
            </a:r>
            <a:r>
              <a:rPr lang="en-US" sz="2600" b="1" dirty="0"/>
              <a:t>12.12-26)</a:t>
            </a:r>
          </a:p>
          <a:p>
            <a:pPr lvl="1"/>
            <a:r>
              <a:rPr lang="en-US" sz="2400" b="1" dirty="0"/>
              <a:t>Equal Value of Members of the Body</a:t>
            </a:r>
          </a:p>
          <a:p>
            <a:pPr lvl="1"/>
            <a:r>
              <a:rPr lang="en-US" sz="2400" b="1" dirty="0"/>
              <a:t>God’s Purposeful Composition of the Body</a:t>
            </a:r>
          </a:p>
          <a:p>
            <a:r>
              <a:rPr lang="en-US" sz="2800" b="1" dirty="0"/>
              <a:t>Meaning of Membership</a:t>
            </a:r>
          </a:p>
          <a:p>
            <a:pPr lvl="1"/>
            <a:r>
              <a:rPr lang="en-US" sz="2500" b="1" dirty="0"/>
              <a:t>Personal Investment </a:t>
            </a:r>
          </a:p>
          <a:p>
            <a:pPr lvl="1"/>
            <a:r>
              <a:rPr lang="en-US" sz="2500" b="1" dirty="0"/>
              <a:t>Genuine Openness</a:t>
            </a:r>
          </a:p>
        </p:txBody>
      </p:sp>
    </p:spTree>
    <p:extLst>
      <p:ext uri="{BB962C8B-B14F-4D97-AF65-F5344CB8AC3E}">
        <p14:creationId xmlns:p14="http://schemas.microsoft.com/office/powerpoint/2010/main" xmlns="" val="28496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916814"/>
            <a:ext cx="7429499" cy="653603"/>
          </a:xfrm>
        </p:spPr>
        <p:txBody>
          <a:bodyPr>
            <a:normAutofit fontScale="90000"/>
          </a:bodyPr>
          <a:lstStyle/>
          <a:p>
            <a:r>
              <a:rPr lang="en-US" sz="3750" b="1" dirty="0"/>
              <a:t>Gifting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24965"/>
            <a:ext cx="7793088" cy="2904186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Different People with Different Gifts</a:t>
            </a:r>
          </a:p>
          <a:p>
            <a:pPr lvl="1"/>
            <a:r>
              <a:rPr lang="en-US" sz="2400" b="1" dirty="0"/>
              <a:t>Office Gifts (Eph. 4.11-13)</a:t>
            </a:r>
          </a:p>
          <a:p>
            <a:pPr lvl="1"/>
            <a:r>
              <a:rPr lang="en-US" sz="2400" b="1" dirty="0"/>
              <a:t>Signifying Gifts (1 Cor. 12.27-31)</a:t>
            </a:r>
          </a:p>
          <a:p>
            <a:r>
              <a:rPr lang="en-US" sz="2800" b="1" dirty="0"/>
              <a:t>Source &amp; Purpose of </a:t>
            </a:r>
            <a:r>
              <a:rPr lang="en-US" sz="2800" b="1" dirty="0" smtClean="0"/>
              <a:t>Gifts (1 </a:t>
            </a:r>
            <a:r>
              <a:rPr lang="en-US" sz="2800" b="1" dirty="0"/>
              <a:t>Cor. 12.4-11)</a:t>
            </a:r>
          </a:p>
          <a:p>
            <a:pPr marL="0" indent="0" algn="ctr">
              <a:buNone/>
            </a:pPr>
            <a:r>
              <a:rPr lang="en-US" sz="3800" b="1" i="1" dirty="0">
                <a:solidFill>
                  <a:schemeClr val="accent4">
                    <a:lumMod val="75000"/>
                  </a:schemeClr>
                </a:solidFill>
              </a:rPr>
              <a:t>God gifts all so that all will give.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24" y="846976"/>
            <a:ext cx="7429499" cy="605307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/>
              <a:t>Being Useful in the </a:t>
            </a:r>
            <a:r>
              <a:rPr lang="en-US" sz="4200" b="1" dirty="0" smtClean="0"/>
              <a:t>Body</a:t>
            </a:r>
            <a:r>
              <a:rPr lang="en-US" sz="3750" b="1" dirty="0" smtClean="0"/>
              <a:t/>
            </a:r>
            <a:br>
              <a:rPr lang="en-US" sz="3750" b="1" dirty="0" smtClean="0"/>
            </a:br>
            <a:r>
              <a:rPr lang="en-US" sz="2600" b="1" i="1" dirty="0">
                <a:solidFill>
                  <a:schemeClr val="accent4">
                    <a:lumMod val="75000"/>
                  </a:schemeClr>
                </a:solidFill>
              </a:rPr>
              <a:t>How can I fulfill my role in the Body?</a:t>
            </a:r>
            <a:br>
              <a:rPr lang="en-US" sz="2600" b="1" i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6" y="1323191"/>
            <a:ext cx="8498538" cy="4141694"/>
          </a:xfrm>
        </p:spPr>
        <p:txBody>
          <a:bodyPr>
            <a:noAutofit/>
          </a:bodyPr>
          <a:lstStyle/>
          <a:p>
            <a:r>
              <a:rPr lang="en-US" sz="2300" b="1" u="sng" dirty="0" smtClean="0"/>
              <a:t>Prophecy</a:t>
            </a:r>
            <a:r>
              <a:rPr lang="en-US" sz="2300" dirty="0"/>
              <a:t>: Boldly Speaking out as God’s </a:t>
            </a:r>
            <a:r>
              <a:rPr lang="en-US" sz="2300" dirty="0" smtClean="0"/>
              <a:t>Mouthpiece</a:t>
            </a:r>
            <a:endParaRPr lang="en-US" sz="2300" dirty="0"/>
          </a:p>
          <a:p>
            <a:r>
              <a:rPr lang="en-US" sz="2300" b="1" u="sng" dirty="0"/>
              <a:t>Service</a:t>
            </a:r>
            <a:r>
              <a:rPr lang="en-US" sz="2300" dirty="0"/>
              <a:t>: Doing things others cannot or will not </a:t>
            </a:r>
            <a:r>
              <a:rPr lang="en-US" sz="2300" dirty="0" smtClean="0"/>
              <a:t>do</a:t>
            </a:r>
            <a:endParaRPr lang="en-US" sz="2300" dirty="0"/>
          </a:p>
          <a:p>
            <a:r>
              <a:rPr lang="en-US" sz="2300" b="1" u="sng" dirty="0"/>
              <a:t>Teaching</a:t>
            </a:r>
            <a:r>
              <a:rPr lang="en-US" sz="2300" dirty="0"/>
              <a:t>: </a:t>
            </a:r>
            <a:r>
              <a:rPr lang="en-US" sz="2300" dirty="0" smtClean="0"/>
              <a:t>Skillfully explaining God’s will to others</a:t>
            </a:r>
            <a:endParaRPr lang="en-US" sz="2300" dirty="0"/>
          </a:p>
          <a:p>
            <a:r>
              <a:rPr lang="en-US" sz="2300" b="1" u="sng" dirty="0"/>
              <a:t>Exhortation</a:t>
            </a:r>
            <a:r>
              <a:rPr lang="en-US" sz="2300" dirty="0"/>
              <a:t>: Helping others </a:t>
            </a:r>
            <a:r>
              <a:rPr lang="en-US" sz="2300" dirty="0" smtClean="0"/>
              <a:t>have </a:t>
            </a:r>
            <a:r>
              <a:rPr lang="en-US" sz="2300" dirty="0"/>
              <a:t>courage and </a:t>
            </a:r>
            <a:r>
              <a:rPr lang="en-US" sz="2300" dirty="0" smtClean="0"/>
              <a:t>resilience</a:t>
            </a:r>
            <a:endParaRPr lang="en-US" sz="2300" dirty="0"/>
          </a:p>
          <a:p>
            <a:r>
              <a:rPr lang="en-US" sz="2300" b="1" u="sng" dirty="0"/>
              <a:t>Giving</a:t>
            </a:r>
            <a:r>
              <a:rPr lang="en-US" sz="2300" dirty="0"/>
              <a:t>: Possessions, time, energy, wisdom, </a:t>
            </a:r>
            <a:r>
              <a:rPr lang="en-US" sz="2300" dirty="0" smtClean="0"/>
              <a:t>skill</a:t>
            </a:r>
            <a:endParaRPr lang="en-US" sz="2300" dirty="0"/>
          </a:p>
          <a:p>
            <a:r>
              <a:rPr lang="en-US" sz="2300" b="1" u="sng" dirty="0"/>
              <a:t>Leadership</a:t>
            </a:r>
            <a:r>
              <a:rPr lang="en-US" sz="2300" dirty="0"/>
              <a:t>: Organizing, </a:t>
            </a:r>
            <a:r>
              <a:rPr lang="en-US" sz="2300" dirty="0" err="1"/>
              <a:t>visioneering</a:t>
            </a:r>
            <a:r>
              <a:rPr lang="en-US" sz="2300" dirty="0"/>
              <a:t> and directing </a:t>
            </a:r>
            <a:r>
              <a:rPr lang="en-US" sz="2300" dirty="0" smtClean="0"/>
              <a:t>others</a:t>
            </a:r>
            <a:endParaRPr lang="en-US" sz="2300" dirty="0"/>
          </a:p>
          <a:p>
            <a:r>
              <a:rPr lang="en-US" sz="2200" b="1" u="sng" dirty="0"/>
              <a:t>Mercy</a:t>
            </a:r>
            <a:r>
              <a:rPr lang="en-US" sz="2200" dirty="0"/>
              <a:t>: Caring about </a:t>
            </a:r>
            <a:r>
              <a:rPr lang="en-US" sz="2200" dirty="0" smtClean="0"/>
              <a:t>and </a:t>
            </a:r>
            <a:r>
              <a:rPr lang="en-US" sz="2200" dirty="0"/>
              <a:t>for the ones </a:t>
            </a:r>
            <a:r>
              <a:rPr lang="en-US" sz="2200" dirty="0" smtClean="0"/>
              <a:t>no </a:t>
            </a:r>
            <a:r>
              <a:rPr lang="en-US" sz="2200" dirty="0"/>
              <a:t>one else </a:t>
            </a:r>
            <a:r>
              <a:rPr lang="en-US" sz="2200" dirty="0" smtClean="0"/>
              <a:t>notices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2180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336</TotalTime>
  <Words>218</Words>
  <Application>Microsoft Office PowerPoint</Application>
  <PresentationFormat>On-screen Show (16:10)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Slide 1</vt:lpstr>
      <vt:lpstr>One Body in Christ</vt:lpstr>
      <vt:lpstr>Humility</vt:lpstr>
      <vt:lpstr>Membership</vt:lpstr>
      <vt:lpstr>Gifting</vt:lpstr>
      <vt:lpstr>Being Useful in the Body How can I fulfill my role in the Body?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Body in Christ</dc:title>
  <dc:creator>Owner</dc:creator>
  <cp:lastModifiedBy>Brad Beutjer</cp:lastModifiedBy>
  <cp:revision>43</cp:revision>
  <dcterms:created xsi:type="dcterms:W3CDTF">2014-04-29T14:18:23Z</dcterms:created>
  <dcterms:modified xsi:type="dcterms:W3CDTF">2014-05-04T12:57:08Z</dcterms:modified>
</cp:coreProperties>
</file>