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60" r:id="rId6"/>
    <p:sldId id="262" r:id="rId7"/>
    <p:sldId id="263" r:id="rId8"/>
    <p:sldId id="257" r:id="rId9"/>
    <p:sldId id="258" r:id="rId10"/>
    <p:sldId id="265" r:id="rId11"/>
    <p:sldId id="267" r:id="rId12"/>
    <p:sldId id="268" r:id="rId13"/>
    <p:sldId id="269" r:id="rId14"/>
    <p:sldId id="292" r:id="rId15"/>
    <p:sldId id="278" r:id="rId16"/>
    <p:sldId id="279" r:id="rId17"/>
    <p:sldId id="273" r:id="rId18"/>
    <p:sldId id="274" r:id="rId19"/>
    <p:sldId id="282" r:id="rId20"/>
    <p:sldId id="283" r:id="rId21"/>
    <p:sldId id="276" r:id="rId22"/>
    <p:sldId id="293" r:id="rId23"/>
    <p:sldId id="284" r:id="rId24"/>
    <p:sldId id="285" r:id="rId25"/>
    <p:sldId id="286" r:id="rId26"/>
    <p:sldId id="287" r:id="rId27"/>
    <p:sldId id="288" r:id="rId28"/>
    <p:sldId id="289" r:id="rId29"/>
    <p:sldId id="290" r:id="rId30"/>
    <p:sldId id="291"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228"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742951"/>
            <a:ext cx="7772400" cy="1957388"/>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2743200"/>
            <a:ext cx="6400800" cy="1475317"/>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BBED6B85-8973-4BF5-ABAC-FDC487D727C6}" type="datetimeFigureOut">
              <a:rPr lang="en-CA" smtClean="0"/>
              <a:pPr/>
              <a:t>25/01/2015</a:t>
            </a:fld>
            <a:endParaRPr lang="en-CA"/>
          </a:p>
        </p:txBody>
      </p:sp>
      <p:sp>
        <p:nvSpPr>
          <p:cNvPr id="9" name="Rectangle 14"/>
          <p:cNvSpPr>
            <a:spLocks noGrp="1"/>
          </p:cNvSpPr>
          <p:nvPr>
            <p:ph type="sldNum" sz="quarter" idx="11"/>
          </p:nvPr>
        </p:nvSpPr>
        <p:spPr/>
        <p:txBody>
          <a:bodyPr/>
          <a:lstStyle>
            <a:lvl1pPr>
              <a:defRPr lang="en-US" smtClean="0"/>
            </a:lvl1pPr>
          </a:lstStyle>
          <a:p>
            <a:fld id="{EF685113-22EB-43AB-92D8-537DABA0BCEF}" type="slidenum">
              <a:rPr lang="en-CA" smtClean="0"/>
              <a:pPr/>
              <a:t>‹#›</a:t>
            </a:fld>
            <a:endParaRPr lang="en-CA"/>
          </a:p>
        </p:txBody>
      </p:sp>
      <p:sp>
        <p:nvSpPr>
          <p:cNvPr id="25" name="Rectangle 27"/>
          <p:cNvSpPr>
            <a:spLocks noGrp="1"/>
          </p:cNvSpPr>
          <p:nvPr>
            <p:ph type="ftr" sz="quarter" idx="12"/>
          </p:nvPr>
        </p:nvSpPr>
        <p:spPr/>
        <p:txBody>
          <a:bodyPr/>
          <a:lstStyle>
            <a:lvl1pPr>
              <a:defRPr lang="en-US" smtClean="0"/>
            </a:lvl1pPr>
          </a:lstStyle>
          <a:p>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smtClean="0"/>
              <a:pPr/>
              <a:t>25/01/2015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smtClean="0"/>
              <a:pPr/>
              <a:t>25/01/2015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742951"/>
            <a:ext cx="7772400" cy="1957388"/>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2743200"/>
            <a:ext cx="6400800" cy="1475317"/>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BBED6B85-8973-4BF5-ABAC-FDC487D727C6}" type="datetimeFigureOut">
              <a:rPr lang="en-CA">
                <a:solidFill>
                  <a:srgbClr val="795339"/>
                </a:solidFill>
              </a:rPr>
              <a:pPr/>
              <a:t>25/01/2015</a:t>
            </a:fld>
            <a:endParaRPr lang="en-CA">
              <a:solidFill>
                <a:srgbClr val="795339"/>
              </a:solidFill>
            </a:endParaRPr>
          </a:p>
        </p:txBody>
      </p:sp>
      <p:sp>
        <p:nvSpPr>
          <p:cNvPr id="9" name="Rectangle 14"/>
          <p:cNvSpPr>
            <a:spLocks noGrp="1"/>
          </p:cNvSpPr>
          <p:nvPr>
            <p:ph type="sldNum" sz="quarter" idx="11"/>
          </p:nvPr>
        </p:nvSpPr>
        <p:spPr/>
        <p:txBody>
          <a:bodyPr/>
          <a:lstStyle>
            <a:lvl1pPr>
              <a:defRPr lang="en-US" smtClean="0"/>
            </a:lvl1pPr>
          </a:lstStyle>
          <a:p>
            <a:fld id="{EF685113-22EB-43AB-92D8-537DABA0BCEF}" type="slidenum">
              <a:rPr lang="en-CA">
                <a:solidFill>
                  <a:srgbClr val="795339"/>
                </a:solidFill>
              </a:rPr>
              <a:pPr/>
              <a:t>‹#›</a:t>
            </a:fld>
            <a:endParaRPr lang="en-CA">
              <a:solidFill>
                <a:srgbClr val="795339"/>
              </a:solidFill>
            </a:endParaRPr>
          </a:p>
        </p:txBody>
      </p:sp>
      <p:sp>
        <p:nvSpPr>
          <p:cNvPr id="25" name="Rectangle 27"/>
          <p:cNvSpPr>
            <a:spLocks noGrp="1"/>
          </p:cNvSpPr>
          <p:nvPr>
            <p:ph type="ftr" sz="quarter" idx="12"/>
          </p:nvPr>
        </p:nvSpPr>
        <p:spPr/>
        <p:txBody>
          <a:bodyPr/>
          <a:lstStyle>
            <a:lvl1pPr>
              <a:defRPr lang="en-US" smtClean="0"/>
            </a:lvl1pPr>
          </a:lstStyle>
          <a:p>
            <a:endParaRPr lang="en-CA">
              <a:solidFill>
                <a:srgbClr val="795339"/>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5" name="Rectangle 5"/>
          <p:cNvSpPr>
            <a:spLocks noGrp="1"/>
          </p:cNvSpPr>
          <p:nvPr>
            <p:ph type="ftr" sz="quarter" idx="11"/>
          </p:nvPr>
        </p:nvSpPr>
        <p:spPr/>
        <p:txBody>
          <a:bodyPr/>
          <a:lstStyle/>
          <a:p>
            <a:endParaRPr lang="en-CA">
              <a:solidFill>
                <a:srgbClr val="795339"/>
              </a:solidFill>
            </a:endParaRPr>
          </a:p>
        </p:txBody>
      </p:sp>
      <p:sp>
        <p:nvSpPr>
          <p:cNvPr id="6"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014044"/>
            <a:ext cx="7772400" cy="2334632"/>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846699"/>
            <a:ext cx="7772400" cy="1132284"/>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5" name="Rectangle 5"/>
          <p:cNvSpPr>
            <a:spLocks noGrp="1"/>
          </p:cNvSpPr>
          <p:nvPr>
            <p:ph type="ftr" sz="quarter" idx="11"/>
          </p:nvPr>
        </p:nvSpPr>
        <p:spPr/>
        <p:txBody>
          <a:bodyPr/>
          <a:lstStyle/>
          <a:p>
            <a:endParaRPr lang="en-CA">
              <a:solidFill>
                <a:srgbClr val="795339"/>
              </a:solidFill>
            </a:endParaRPr>
          </a:p>
        </p:txBody>
      </p:sp>
      <p:sp>
        <p:nvSpPr>
          <p:cNvPr id="6"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6" name="Rectangle 5"/>
          <p:cNvSpPr>
            <a:spLocks noGrp="1"/>
          </p:cNvSpPr>
          <p:nvPr>
            <p:ph type="ftr" sz="quarter" idx="11"/>
          </p:nvPr>
        </p:nvSpPr>
        <p:spPr/>
        <p:txBody>
          <a:bodyPr/>
          <a:lstStyle/>
          <a:p>
            <a:endParaRPr lang="en-CA">
              <a:solidFill>
                <a:srgbClr val="795339"/>
              </a:solidFill>
            </a:endParaRPr>
          </a:p>
        </p:txBody>
      </p:sp>
      <p:sp>
        <p:nvSpPr>
          <p:cNvPr id="7"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151335"/>
            <a:ext cx="4040188" cy="47982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6" y="1151335"/>
            <a:ext cx="4041775" cy="47982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8" name="Rectangle 7"/>
          <p:cNvSpPr>
            <a:spLocks noGrp="1"/>
          </p:cNvSpPr>
          <p:nvPr>
            <p:ph type="ftr" sz="quarter" idx="11"/>
          </p:nvPr>
        </p:nvSpPr>
        <p:spPr/>
        <p:txBody>
          <a:bodyPr/>
          <a:lstStyle/>
          <a:p>
            <a:endParaRPr lang="en-CA">
              <a:solidFill>
                <a:srgbClr val="795339"/>
              </a:solidFill>
            </a:endParaRPr>
          </a:p>
        </p:txBody>
      </p:sp>
      <p:sp>
        <p:nvSpPr>
          <p:cNvPr id="9" name="Rectangle 8"/>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4" name="Rectangle 4"/>
          <p:cNvSpPr>
            <a:spLocks noGrp="1"/>
          </p:cNvSpPr>
          <p:nvPr>
            <p:ph type="ftr" sz="quarter" idx="11"/>
          </p:nvPr>
        </p:nvSpPr>
        <p:spPr/>
        <p:txBody>
          <a:bodyPr/>
          <a:lstStyle/>
          <a:p>
            <a:endParaRPr lang="en-CA">
              <a:solidFill>
                <a:srgbClr val="795339"/>
              </a:solidFill>
            </a:endParaRPr>
          </a:p>
        </p:txBody>
      </p:sp>
      <p:sp>
        <p:nvSpPr>
          <p:cNvPr id="5" name="Rectangle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3" name="Rectangle 3"/>
          <p:cNvSpPr>
            <a:spLocks noGrp="1"/>
          </p:cNvSpPr>
          <p:nvPr>
            <p:ph type="ftr" sz="quarter" idx="11"/>
          </p:nvPr>
        </p:nvSpPr>
        <p:spPr/>
        <p:txBody>
          <a:bodyPr/>
          <a:lstStyle/>
          <a:p>
            <a:endParaRPr lang="en-CA">
              <a:solidFill>
                <a:srgbClr val="795339"/>
              </a:solidFill>
            </a:endParaRPr>
          </a:p>
        </p:txBody>
      </p:sp>
      <p:sp>
        <p:nvSpPr>
          <p:cNvPr id="4" name="Rectangle 4"/>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1" y="204787"/>
            <a:ext cx="3008313" cy="871538"/>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1" y="1076326"/>
            <a:ext cx="3008313" cy="3518297"/>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6" name="Rectangle 5"/>
          <p:cNvSpPr>
            <a:spLocks noGrp="1"/>
          </p:cNvSpPr>
          <p:nvPr>
            <p:ph type="ftr" sz="quarter" idx="11"/>
          </p:nvPr>
        </p:nvSpPr>
        <p:spPr/>
        <p:txBody>
          <a:bodyPr/>
          <a:lstStyle/>
          <a:p>
            <a:endParaRPr lang="en-CA">
              <a:solidFill>
                <a:srgbClr val="795339"/>
              </a:solidFill>
            </a:endParaRPr>
          </a:p>
        </p:txBody>
      </p:sp>
      <p:sp>
        <p:nvSpPr>
          <p:cNvPr id="7"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BBED6B85-8973-4BF5-ABAC-FDC487D727C6}" type="datetimeFigureOut">
              <a:rPr lang="en-CA" smtClean="0"/>
              <a:pPr/>
              <a:t>25/01/2015</a:t>
            </a:fld>
            <a:endParaRPr lang="en-CA"/>
          </a:p>
        </p:txBody>
      </p:sp>
      <p:sp>
        <p:nvSpPr>
          <p:cNvPr id="5" name="Rectangle 5"/>
          <p:cNvSpPr>
            <a:spLocks noGrp="1"/>
          </p:cNvSpPr>
          <p:nvPr>
            <p:ph type="ftr" sz="quarter" idx="11"/>
          </p:nvPr>
        </p:nvSpPr>
        <p:spPr/>
        <p:txBody>
          <a:bodyPr/>
          <a:lstStyle/>
          <a:p>
            <a:endParaRPr lang="en-CA"/>
          </a:p>
        </p:txBody>
      </p:sp>
      <p:sp>
        <p:nvSpPr>
          <p:cNvPr id="6" name="Rectangle 6"/>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796978"/>
            <a:ext cx="4599432" cy="298323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AD2E27"/>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3257550"/>
            <a:ext cx="3048000" cy="532394"/>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6" y="916993"/>
            <a:ext cx="4575601" cy="27432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028700"/>
            <a:ext cx="3044952" cy="2197565"/>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6" name="Rectangle 6"/>
          <p:cNvSpPr>
            <a:spLocks noGrp="1"/>
          </p:cNvSpPr>
          <p:nvPr>
            <p:ph type="ftr" sz="quarter" idx="11"/>
          </p:nvPr>
        </p:nvSpPr>
        <p:spPr/>
        <p:txBody>
          <a:bodyPr/>
          <a:lstStyle/>
          <a:p>
            <a:endParaRPr lang="en-CA">
              <a:solidFill>
                <a:srgbClr val="795339"/>
              </a:solidFill>
            </a:endParaRPr>
          </a:p>
        </p:txBody>
      </p:sp>
      <p:sp>
        <p:nvSpPr>
          <p:cNvPr id="7" name="Rectangle 7"/>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5" name="Footer Placeholder 4"/>
          <p:cNvSpPr>
            <a:spLocks noGrp="1"/>
          </p:cNvSpPr>
          <p:nvPr>
            <p:ph type="ftr" sz="quarter" idx="11"/>
          </p:nvPr>
        </p:nvSpPr>
        <p:spPr/>
        <p:txBody>
          <a:bodyPr/>
          <a:lstStyle/>
          <a:p>
            <a:endParaRPr lang="en-CA">
              <a:solidFill>
                <a:srgbClr val="795339"/>
              </a:solidFill>
            </a:endParaRPr>
          </a:p>
        </p:txBody>
      </p:sp>
      <p:sp>
        <p:nvSpPr>
          <p:cNvPr id="6" name="Slide Number Placeholder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5" name="Footer Placeholder 4"/>
          <p:cNvSpPr>
            <a:spLocks noGrp="1"/>
          </p:cNvSpPr>
          <p:nvPr>
            <p:ph type="ftr" sz="quarter" idx="11"/>
          </p:nvPr>
        </p:nvSpPr>
        <p:spPr/>
        <p:txBody>
          <a:bodyPr/>
          <a:lstStyle/>
          <a:p>
            <a:endParaRPr lang="en-CA">
              <a:solidFill>
                <a:srgbClr val="795339"/>
              </a:solidFill>
            </a:endParaRPr>
          </a:p>
        </p:txBody>
      </p:sp>
      <p:sp>
        <p:nvSpPr>
          <p:cNvPr id="6" name="Slide Number Placeholder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742951"/>
            <a:ext cx="7772400" cy="1957388"/>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2743200"/>
            <a:ext cx="6400800" cy="1475317"/>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BBED6B85-8973-4BF5-ABAC-FDC487D727C6}" type="datetimeFigureOut">
              <a:rPr lang="en-CA">
                <a:solidFill>
                  <a:srgbClr val="795339"/>
                </a:solidFill>
              </a:rPr>
              <a:pPr/>
              <a:t>25/01/2015</a:t>
            </a:fld>
            <a:endParaRPr lang="en-CA">
              <a:solidFill>
                <a:srgbClr val="795339"/>
              </a:solidFill>
            </a:endParaRPr>
          </a:p>
        </p:txBody>
      </p:sp>
      <p:sp>
        <p:nvSpPr>
          <p:cNvPr id="9" name="Rectangle 14"/>
          <p:cNvSpPr>
            <a:spLocks noGrp="1"/>
          </p:cNvSpPr>
          <p:nvPr>
            <p:ph type="sldNum" sz="quarter" idx="11"/>
          </p:nvPr>
        </p:nvSpPr>
        <p:spPr/>
        <p:txBody>
          <a:bodyPr/>
          <a:lstStyle>
            <a:lvl1pPr>
              <a:defRPr lang="en-US" smtClean="0"/>
            </a:lvl1pPr>
          </a:lstStyle>
          <a:p>
            <a:fld id="{EF685113-22EB-43AB-92D8-537DABA0BCEF}" type="slidenum">
              <a:rPr lang="en-CA">
                <a:solidFill>
                  <a:srgbClr val="795339"/>
                </a:solidFill>
              </a:rPr>
              <a:pPr/>
              <a:t>‹#›</a:t>
            </a:fld>
            <a:endParaRPr lang="en-CA">
              <a:solidFill>
                <a:srgbClr val="795339"/>
              </a:solidFill>
            </a:endParaRPr>
          </a:p>
        </p:txBody>
      </p:sp>
      <p:sp>
        <p:nvSpPr>
          <p:cNvPr id="25" name="Rectangle 27"/>
          <p:cNvSpPr>
            <a:spLocks noGrp="1"/>
          </p:cNvSpPr>
          <p:nvPr>
            <p:ph type="ftr" sz="quarter" idx="12"/>
          </p:nvPr>
        </p:nvSpPr>
        <p:spPr/>
        <p:txBody>
          <a:bodyPr/>
          <a:lstStyle>
            <a:lvl1pPr>
              <a:defRPr lang="en-US" smtClean="0"/>
            </a:lvl1pPr>
          </a:lstStyle>
          <a:p>
            <a:endParaRPr lang="en-CA">
              <a:solidFill>
                <a:srgbClr val="795339"/>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5" name="Rectangle 5"/>
          <p:cNvSpPr>
            <a:spLocks noGrp="1"/>
          </p:cNvSpPr>
          <p:nvPr>
            <p:ph type="ftr" sz="quarter" idx="11"/>
          </p:nvPr>
        </p:nvSpPr>
        <p:spPr/>
        <p:txBody>
          <a:bodyPr/>
          <a:lstStyle/>
          <a:p>
            <a:endParaRPr lang="en-CA">
              <a:solidFill>
                <a:srgbClr val="795339"/>
              </a:solidFill>
            </a:endParaRPr>
          </a:p>
        </p:txBody>
      </p:sp>
      <p:sp>
        <p:nvSpPr>
          <p:cNvPr id="6"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014044"/>
            <a:ext cx="7772400" cy="2334632"/>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846699"/>
            <a:ext cx="7772400" cy="1132284"/>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5" name="Rectangle 5"/>
          <p:cNvSpPr>
            <a:spLocks noGrp="1"/>
          </p:cNvSpPr>
          <p:nvPr>
            <p:ph type="ftr" sz="quarter" idx="11"/>
          </p:nvPr>
        </p:nvSpPr>
        <p:spPr/>
        <p:txBody>
          <a:bodyPr/>
          <a:lstStyle/>
          <a:p>
            <a:endParaRPr lang="en-CA">
              <a:solidFill>
                <a:srgbClr val="795339"/>
              </a:solidFill>
            </a:endParaRPr>
          </a:p>
        </p:txBody>
      </p:sp>
      <p:sp>
        <p:nvSpPr>
          <p:cNvPr id="6"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6" name="Rectangle 5"/>
          <p:cNvSpPr>
            <a:spLocks noGrp="1"/>
          </p:cNvSpPr>
          <p:nvPr>
            <p:ph type="ftr" sz="quarter" idx="11"/>
          </p:nvPr>
        </p:nvSpPr>
        <p:spPr/>
        <p:txBody>
          <a:bodyPr/>
          <a:lstStyle/>
          <a:p>
            <a:endParaRPr lang="en-CA">
              <a:solidFill>
                <a:srgbClr val="795339"/>
              </a:solidFill>
            </a:endParaRPr>
          </a:p>
        </p:txBody>
      </p:sp>
      <p:sp>
        <p:nvSpPr>
          <p:cNvPr id="7"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151335"/>
            <a:ext cx="4040188" cy="47982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6" y="1151335"/>
            <a:ext cx="4041775" cy="47982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8" name="Rectangle 7"/>
          <p:cNvSpPr>
            <a:spLocks noGrp="1"/>
          </p:cNvSpPr>
          <p:nvPr>
            <p:ph type="ftr" sz="quarter" idx="11"/>
          </p:nvPr>
        </p:nvSpPr>
        <p:spPr/>
        <p:txBody>
          <a:bodyPr/>
          <a:lstStyle/>
          <a:p>
            <a:endParaRPr lang="en-CA">
              <a:solidFill>
                <a:srgbClr val="795339"/>
              </a:solidFill>
            </a:endParaRPr>
          </a:p>
        </p:txBody>
      </p:sp>
      <p:sp>
        <p:nvSpPr>
          <p:cNvPr id="9" name="Rectangle 8"/>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4" name="Rectangle 4"/>
          <p:cNvSpPr>
            <a:spLocks noGrp="1"/>
          </p:cNvSpPr>
          <p:nvPr>
            <p:ph type="ftr" sz="quarter" idx="11"/>
          </p:nvPr>
        </p:nvSpPr>
        <p:spPr/>
        <p:txBody>
          <a:bodyPr/>
          <a:lstStyle/>
          <a:p>
            <a:endParaRPr lang="en-CA">
              <a:solidFill>
                <a:srgbClr val="795339"/>
              </a:solidFill>
            </a:endParaRPr>
          </a:p>
        </p:txBody>
      </p:sp>
      <p:sp>
        <p:nvSpPr>
          <p:cNvPr id="5" name="Rectangle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3" name="Rectangle 3"/>
          <p:cNvSpPr>
            <a:spLocks noGrp="1"/>
          </p:cNvSpPr>
          <p:nvPr>
            <p:ph type="ftr" sz="quarter" idx="11"/>
          </p:nvPr>
        </p:nvSpPr>
        <p:spPr/>
        <p:txBody>
          <a:bodyPr/>
          <a:lstStyle/>
          <a:p>
            <a:endParaRPr lang="en-CA">
              <a:solidFill>
                <a:srgbClr val="795339"/>
              </a:solidFill>
            </a:endParaRPr>
          </a:p>
        </p:txBody>
      </p:sp>
      <p:sp>
        <p:nvSpPr>
          <p:cNvPr id="4" name="Rectangle 4"/>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014044"/>
            <a:ext cx="7772400" cy="2334632"/>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846699"/>
            <a:ext cx="7772400" cy="1132284"/>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BBED6B85-8973-4BF5-ABAC-FDC487D727C6}" type="datetimeFigureOut">
              <a:rPr lang="en-CA" smtClean="0"/>
              <a:pPr/>
              <a:t>25/01/2015</a:t>
            </a:fld>
            <a:endParaRPr lang="en-CA"/>
          </a:p>
        </p:txBody>
      </p:sp>
      <p:sp>
        <p:nvSpPr>
          <p:cNvPr id="5" name="Rectangle 5"/>
          <p:cNvSpPr>
            <a:spLocks noGrp="1"/>
          </p:cNvSpPr>
          <p:nvPr>
            <p:ph type="ftr" sz="quarter" idx="11"/>
          </p:nvPr>
        </p:nvSpPr>
        <p:spPr/>
        <p:txBody>
          <a:bodyPr/>
          <a:lstStyle/>
          <a:p>
            <a:endParaRPr lang="en-CA"/>
          </a:p>
        </p:txBody>
      </p:sp>
      <p:sp>
        <p:nvSpPr>
          <p:cNvPr id="6" name="Rectangle 6"/>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1" y="204787"/>
            <a:ext cx="3008313" cy="871538"/>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1" y="1076326"/>
            <a:ext cx="3008313" cy="3518297"/>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6" name="Rectangle 5"/>
          <p:cNvSpPr>
            <a:spLocks noGrp="1"/>
          </p:cNvSpPr>
          <p:nvPr>
            <p:ph type="ftr" sz="quarter" idx="11"/>
          </p:nvPr>
        </p:nvSpPr>
        <p:spPr/>
        <p:txBody>
          <a:bodyPr/>
          <a:lstStyle/>
          <a:p>
            <a:endParaRPr lang="en-CA">
              <a:solidFill>
                <a:srgbClr val="795339"/>
              </a:solidFill>
            </a:endParaRPr>
          </a:p>
        </p:txBody>
      </p:sp>
      <p:sp>
        <p:nvSpPr>
          <p:cNvPr id="7"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796978"/>
            <a:ext cx="4599432" cy="298323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AD2E27"/>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3257550"/>
            <a:ext cx="3048000" cy="532394"/>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6" y="916993"/>
            <a:ext cx="4575601" cy="27432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028700"/>
            <a:ext cx="3044952" cy="2197565"/>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6" name="Rectangle 6"/>
          <p:cNvSpPr>
            <a:spLocks noGrp="1"/>
          </p:cNvSpPr>
          <p:nvPr>
            <p:ph type="ftr" sz="quarter" idx="11"/>
          </p:nvPr>
        </p:nvSpPr>
        <p:spPr/>
        <p:txBody>
          <a:bodyPr/>
          <a:lstStyle/>
          <a:p>
            <a:endParaRPr lang="en-CA">
              <a:solidFill>
                <a:srgbClr val="795339"/>
              </a:solidFill>
            </a:endParaRPr>
          </a:p>
        </p:txBody>
      </p:sp>
      <p:sp>
        <p:nvSpPr>
          <p:cNvPr id="7" name="Rectangle 7"/>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5" name="Footer Placeholder 4"/>
          <p:cNvSpPr>
            <a:spLocks noGrp="1"/>
          </p:cNvSpPr>
          <p:nvPr>
            <p:ph type="ftr" sz="quarter" idx="11"/>
          </p:nvPr>
        </p:nvSpPr>
        <p:spPr/>
        <p:txBody>
          <a:bodyPr/>
          <a:lstStyle/>
          <a:p>
            <a:endParaRPr lang="en-CA">
              <a:solidFill>
                <a:srgbClr val="795339"/>
              </a:solidFill>
            </a:endParaRPr>
          </a:p>
        </p:txBody>
      </p:sp>
      <p:sp>
        <p:nvSpPr>
          <p:cNvPr id="6" name="Slide Number Placeholder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5" name="Footer Placeholder 4"/>
          <p:cNvSpPr>
            <a:spLocks noGrp="1"/>
          </p:cNvSpPr>
          <p:nvPr>
            <p:ph type="ftr" sz="quarter" idx="11"/>
          </p:nvPr>
        </p:nvSpPr>
        <p:spPr/>
        <p:txBody>
          <a:bodyPr/>
          <a:lstStyle/>
          <a:p>
            <a:endParaRPr lang="en-CA">
              <a:solidFill>
                <a:srgbClr val="795339"/>
              </a:solidFill>
            </a:endParaRPr>
          </a:p>
        </p:txBody>
      </p:sp>
      <p:sp>
        <p:nvSpPr>
          <p:cNvPr id="6" name="Slide Number Placeholder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742951"/>
            <a:ext cx="7772400" cy="1957388"/>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2743200"/>
            <a:ext cx="6400800" cy="1475317"/>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BBED6B85-8973-4BF5-ABAC-FDC487D727C6}" type="datetimeFigureOut">
              <a:rPr lang="en-CA">
                <a:solidFill>
                  <a:srgbClr val="795339"/>
                </a:solidFill>
              </a:rPr>
              <a:pPr/>
              <a:t>25/01/2015</a:t>
            </a:fld>
            <a:endParaRPr lang="en-CA">
              <a:solidFill>
                <a:srgbClr val="795339"/>
              </a:solidFill>
            </a:endParaRPr>
          </a:p>
        </p:txBody>
      </p:sp>
      <p:sp>
        <p:nvSpPr>
          <p:cNvPr id="9" name="Rectangle 14"/>
          <p:cNvSpPr>
            <a:spLocks noGrp="1"/>
          </p:cNvSpPr>
          <p:nvPr>
            <p:ph type="sldNum" sz="quarter" idx="11"/>
          </p:nvPr>
        </p:nvSpPr>
        <p:spPr/>
        <p:txBody>
          <a:bodyPr/>
          <a:lstStyle>
            <a:lvl1pPr>
              <a:defRPr lang="en-US" smtClean="0"/>
            </a:lvl1pPr>
          </a:lstStyle>
          <a:p>
            <a:fld id="{EF685113-22EB-43AB-92D8-537DABA0BCEF}" type="slidenum">
              <a:rPr lang="en-CA">
                <a:solidFill>
                  <a:srgbClr val="795339"/>
                </a:solidFill>
              </a:rPr>
              <a:pPr/>
              <a:t>‹#›</a:t>
            </a:fld>
            <a:endParaRPr lang="en-CA">
              <a:solidFill>
                <a:srgbClr val="795339"/>
              </a:solidFill>
            </a:endParaRPr>
          </a:p>
        </p:txBody>
      </p:sp>
      <p:sp>
        <p:nvSpPr>
          <p:cNvPr id="25" name="Rectangle 27"/>
          <p:cNvSpPr>
            <a:spLocks noGrp="1"/>
          </p:cNvSpPr>
          <p:nvPr>
            <p:ph type="ftr" sz="quarter" idx="12"/>
          </p:nvPr>
        </p:nvSpPr>
        <p:spPr/>
        <p:txBody>
          <a:bodyPr/>
          <a:lstStyle>
            <a:lvl1pPr>
              <a:defRPr lang="en-US" smtClean="0"/>
            </a:lvl1pPr>
          </a:lstStyle>
          <a:p>
            <a:endParaRPr lang="en-CA">
              <a:solidFill>
                <a:srgbClr val="795339"/>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5" name="Rectangle 5"/>
          <p:cNvSpPr>
            <a:spLocks noGrp="1"/>
          </p:cNvSpPr>
          <p:nvPr>
            <p:ph type="ftr" sz="quarter" idx="11"/>
          </p:nvPr>
        </p:nvSpPr>
        <p:spPr/>
        <p:txBody>
          <a:bodyPr/>
          <a:lstStyle/>
          <a:p>
            <a:endParaRPr lang="en-CA">
              <a:solidFill>
                <a:srgbClr val="795339"/>
              </a:solidFill>
            </a:endParaRPr>
          </a:p>
        </p:txBody>
      </p:sp>
      <p:sp>
        <p:nvSpPr>
          <p:cNvPr id="6"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014044"/>
            <a:ext cx="7772400" cy="2334632"/>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846699"/>
            <a:ext cx="7772400" cy="1132284"/>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5" name="Rectangle 5"/>
          <p:cNvSpPr>
            <a:spLocks noGrp="1"/>
          </p:cNvSpPr>
          <p:nvPr>
            <p:ph type="ftr" sz="quarter" idx="11"/>
          </p:nvPr>
        </p:nvSpPr>
        <p:spPr/>
        <p:txBody>
          <a:bodyPr/>
          <a:lstStyle/>
          <a:p>
            <a:endParaRPr lang="en-CA">
              <a:solidFill>
                <a:srgbClr val="795339"/>
              </a:solidFill>
            </a:endParaRPr>
          </a:p>
        </p:txBody>
      </p:sp>
      <p:sp>
        <p:nvSpPr>
          <p:cNvPr id="6"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6" name="Rectangle 5"/>
          <p:cNvSpPr>
            <a:spLocks noGrp="1"/>
          </p:cNvSpPr>
          <p:nvPr>
            <p:ph type="ftr" sz="quarter" idx="11"/>
          </p:nvPr>
        </p:nvSpPr>
        <p:spPr/>
        <p:txBody>
          <a:bodyPr/>
          <a:lstStyle/>
          <a:p>
            <a:endParaRPr lang="en-CA">
              <a:solidFill>
                <a:srgbClr val="795339"/>
              </a:solidFill>
            </a:endParaRPr>
          </a:p>
        </p:txBody>
      </p:sp>
      <p:sp>
        <p:nvSpPr>
          <p:cNvPr id="7"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151335"/>
            <a:ext cx="4040188" cy="47982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6" y="1151335"/>
            <a:ext cx="4041775" cy="47982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8" name="Rectangle 7"/>
          <p:cNvSpPr>
            <a:spLocks noGrp="1"/>
          </p:cNvSpPr>
          <p:nvPr>
            <p:ph type="ftr" sz="quarter" idx="11"/>
          </p:nvPr>
        </p:nvSpPr>
        <p:spPr/>
        <p:txBody>
          <a:bodyPr/>
          <a:lstStyle/>
          <a:p>
            <a:endParaRPr lang="en-CA">
              <a:solidFill>
                <a:srgbClr val="795339"/>
              </a:solidFill>
            </a:endParaRPr>
          </a:p>
        </p:txBody>
      </p:sp>
      <p:sp>
        <p:nvSpPr>
          <p:cNvPr id="9" name="Rectangle 8"/>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4" name="Rectangle 4"/>
          <p:cNvSpPr>
            <a:spLocks noGrp="1"/>
          </p:cNvSpPr>
          <p:nvPr>
            <p:ph type="ftr" sz="quarter" idx="11"/>
          </p:nvPr>
        </p:nvSpPr>
        <p:spPr/>
        <p:txBody>
          <a:bodyPr/>
          <a:lstStyle/>
          <a:p>
            <a:endParaRPr lang="en-CA">
              <a:solidFill>
                <a:srgbClr val="795339"/>
              </a:solidFill>
            </a:endParaRPr>
          </a:p>
        </p:txBody>
      </p:sp>
      <p:sp>
        <p:nvSpPr>
          <p:cNvPr id="5" name="Rectangle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BBED6B85-8973-4BF5-ABAC-FDC487D727C6}" type="datetimeFigureOut">
              <a:rPr lang="en-CA" smtClean="0"/>
              <a:pPr/>
              <a:t>25/01/2015</a:t>
            </a:fld>
            <a:endParaRPr lang="en-CA"/>
          </a:p>
        </p:txBody>
      </p:sp>
      <p:sp>
        <p:nvSpPr>
          <p:cNvPr id="6" name="Rectangle 5"/>
          <p:cNvSpPr>
            <a:spLocks noGrp="1"/>
          </p:cNvSpPr>
          <p:nvPr>
            <p:ph type="ftr" sz="quarter" idx="11"/>
          </p:nvPr>
        </p:nvSpPr>
        <p:spPr/>
        <p:txBody>
          <a:bodyPr/>
          <a:lstStyle/>
          <a:p>
            <a:endParaRPr lang="en-CA"/>
          </a:p>
        </p:txBody>
      </p:sp>
      <p:sp>
        <p:nvSpPr>
          <p:cNvPr id="7" name="Rectangle 6"/>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3" name="Rectangle 3"/>
          <p:cNvSpPr>
            <a:spLocks noGrp="1"/>
          </p:cNvSpPr>
          <p:nvPr>
            <p:ph type="ftr" sz="quarter" idx="11"/>
          </p:nvPr>
        </p:nvSpPr>
        <p:spPr/>
        <p:txBody>
          <a:bodyPr/>
          <a:lstStyle/>
          <a:p>
            <a:endParaRPr lang="en-CA">
              <a:solidFill>
                <a:srgbClr val="795339"/>
              </a:solidFill>
            </a:endParaRPr>
          </a:p>
        </p:txBody>
      </p:sp>
      <p:sp>
        <p:nvSpPr>
          <p:cNvPr id="4" name="Rectangle 4"/>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1" y="204787"/>
            <a:ext cx="3008313" cy="871538"/>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1" y="1076326"/>
            <a:ext cx="3008313" cy="3518297"/>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6" name="Rectangle 5"/>
          <p:cNvSpPr>
            <a:spLocks noGrp="1"/>
          </p:cNvSpPr>
          <p:nvPr>
            <p:ph type="ftr" sz="quarter" idx="11"/>
          </p:nvPr>
        </p:nvSpPr>
        <p:spPr/>
        <p:txBody>
          <a:bodyPr/>
          <a:lstStyle/>
          <a:p>
            <a:endParaRPr lang="en-CA">
              <a:solidFill>
                <a:srgbClr val="795339"/>
              </a:solidFill>
            </a:endParaRPr>
          </a:p>
        </p:txBody>
      </p:sp>
      <p:sp>
        <p:nvSpPr>
          <p:cNvPr id="7"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796978"/>
            <a:ext cx="4599432" cy="298323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AD2E27"/>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3257550"/>
            <a:ext cx="3048000" cy="532394"/>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6" y="916993"/>
            <a:ext cx="4575601" cy="27432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028700"/>
            <a:ext cx="3044952" cy="2197565"/>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6" name="Rectangle 6"/>
          <p:cNvSpPr>
            <a:spLocks noGrp="1"/>
          </p:cNvSpPr>
          <p:nvPr>
            <p:ph type="ftr" sz="quarter" idx="11"/>
          </p:nvPr>
        </p:nvSpPr>
        <p:spPr/>
        <p:txBody>
          <a:bodyPr/>
          <a:lstStyle/>
          <a:p>
            <a:endParaRPr lang="en-CA">
              <a:solidFill>
                <a:srgbClr val="795339"/>
              </a:solidFill>
            </a:endParaRPr>
          </a:p>
        </p:txBody>
      </p:sp>
      <p:sp>
        <p:nvSpPr>
          <p:cNvPr id="7" name="Rectangle 7"/>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5" name="Footer Placeholder 4"/>
          <p:cNvSpPr>
            <a:spLocks noGrp="1"/>
          </p:cNvSpPr>
          <p:nvPr>
            <p:ph type="ftr" sz="quarter" idx="11"/>
          </p:nvPr>
        </p:nvSpPr>
        <p:spPr/>
        <p:txBody>
          <a:bodyPr/>
          <a:lstStyle/>
          <a:p>
            <a:endParaRPr lang="en-CA">
              <a:solidFill>
                <a:srgbClr val="795339"/>
              </a:solidFill>
            </a:endParaRPr>
          </a:p>
        </p:txBody>
      </p:sp>
      <p:sp>
        <p:nvSpPr>
          <p:cNvPr id="6" name="Slide Number Placeholder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5" name="Footer Placeholder 4"/>
          <p:cNvSpPr>
            <a:spLocks noGrp="1"/>
          </p:cNvSpPr>
          <p:nvPr>
            <p:ph type="ftr" sz="quarter" idx="11"/>
          </p:nvPr>
        </p:nvSpPr>
        <p:spPr/>
        <p:txBody>
          <a:bodyPr/>
          <a:lstStyle/>
          <a:p>
            <a:endParaRPr lang="en-CA">
              <a:solidFill>
                <a:srgbClr val="795339"/>
              </a:solidFill>
            </a:endParaRPr>
          </a:p>
        </p:txBody>
      </p:sp>
      <p:sp>
        <p:nvSpPr>
          <p:cNvPr id="6" name="Slide Number Placeholder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742951"/>
            <a:ext cx="7772400" cy="1957388"/>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2743200"/>
            <a:ext cx="6400800" cy="1475317"/>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BBED6B85-8973-4BF5-ABAC-FDC487D727C6}" type="datetimeFigureOut">
              <a:rPr lang="en-CA">
                <a:solidFill>
                  <a:srgbClr val="795339"/>
                </a:solidFill>
              </a:rPr>
              <a:pPr/>
              <a:t>25/01/2015</a:t>
            </a:fld>
            <a:endParaRPr lang="en-CA">
              <a:solidFill>
                <a:srgbClr val="795339"/>
              </a:solidFill>
            </a:endParaRPr>
          </a:p>
        </p:txBody>
      </p:sp>
      <p:sp>
        <p:nvSpPr>
          <p:cNvPr id="9" name="Rectangle 14"/>
          <p:cNvSpPr>
            <a:spLocks noGrp="1"/>
          </p:cNvSpPr>
          <p:nvPr>
            <p:ph type="sldNum" sz="quarter" idx="11"/>
          </p:nvPr>
        </p:nvSpPr>
        <p:spPr/>
        <p:txBody>
          <a:bodyPr/>
          <a:lstStyle>
            <a:lvl1pPr>
              <a:defRPr lang="en-US" smtClean="0"/>
            </a:lvl1pPr>
          </a:lstStyle>
          <a:p>
            <a:fld id="{EF685113-22EB-43AB-92D8-537DABA0BCEF}" type="slidenum">
              <a:rPr lang="en-CA">
                <a:solidFill>
                  <a:srgbClr val="795339"/>
                </a:solidFill>
              </a:rPr>
              <a:pPr/>
              <a:t>‹#›</a:t>
            </a:fld>
            <a:endParaRPr lang="en-CA">
              <a:solidFill>
                <a:srgbClr val="795339"/>
              </a:solidFill>
            </a:endParaRPr>
          </a:p>
        </p:txBody>
      </p:sp>
      <p:sp>
        <p:nvSpPr>
          <p:cNvPr id="25" name="Rectangle 27"/>
          <p:cNvSpPr>
            <a:spLocks noGrp="1"/>
          </p:cNvSpPr>
          <p:nvPr>
            <p:ph type="ftr" sz="quarter" idx="12"/>
          </p:nvPr>
        </p:nvSpPr>
        <p:spPr/>
        <p:txBody>
          <a:bodyPr/>
          <a:lstStyle>
            <a:lvl1pPr>
              <a:defRPr lang="en-US" smtClean="0"/>
            </a:lvl1pPr>
          </a:lstStyle>
          <a:p>
            <a:endParaRPr lang="en-CA">
              <a:solidFill>
                <a:srgbClr val="795339"/>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5" name="Rectangle 5"/>
          <p:cNvSpPr>
            <a:spLocks noGrp="1"/>
          </p:cNvSpPr>
          <p:nvPr>
            <p:ph type="ftr" sz="quarter" idx="11"/>
          </p:nvPr>
        </p:nvSpPr>
        <p:spPr/>
        <p:txBody>
          <a:bodyPr/>
          <a:lstStyle/>
          <a:p>
            <a:endParaRPr lang="en-CA">
              <a:solidFill>
                <a:srgbClr val="795339"/>
              </a:solidFill>
            </a:endParaRPr>
          </a:p>
        </p:txBody>
      </p:sp>
      <p:sp>
        <p:nvSpPr>
          <p:cNvPr id="6"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014044"/>
            <a:ext cx="7772400" cy="2334632"/>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846699"/>
            <a:ext cx="7772400" cy="1132284"/>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5" name="Rectangle 5"/>
          <p:cNvSpPr>
            <a:spLocks noGrp="1"/>
          </p:cNvSpPr>
          <p:nvPr>
            <p:ph type="ftr" sz="quarter" idx="11"/>
          </p:nvPr>
        </p:nvSpPr>
        <p:spPr/>
        <p:txBody>
          <a:bodyPr/>
          <a:lstStyle/>
          <a:p>
            <a:endParaRPr lang="en-CA">
              <a:solidFill>
                <a:srgbClr val="795339"/>
              </a:solidFill>
            </a:endParaRPr>
          </a:p>
        </p:txBody>
      </p:sp>
      <p:sp>
        <p:nvSpPr>
          <p:cNvPr id="6"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6" name="Rectangle 5"/>
          <p:cNvSpPr>
            <a:spLocks noGrp="1"/>
          </p:cNvSpPr>
          <p:nvPr>
            <p:ph type="ftr" sz="quarter" idx="11"/>
          </p:nvPr>
        </p:nvSpPr>
        <p:spPr/>
        <p:txBody>
          <a:bodyPr/>
          <a:lstStyle/>
          <a:p>
            <a:endParaRPr lang="en-CA">
              <a:solidFill>
                <a:srgbClr val="795339"/>
              </a:solidFill>
            </a:endParaRPr>
          </a:p>
        </p:txBody>
      </p:sp>
      <p:sp>
        <p:nvSpPr>
          <p:cNvPr id="7"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151335"/>
            <a:ext cx="4040188" cy="47982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6" y="1151335"/>
            <a:ext cx="4041775" cy="47982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8" name="Rectangle 7"/>
          <p:cNvSpPr>
            <a:spLocks noGrp="1"/>
          </p:cNvSpPr>
          <p:nvPr>
            <p:ph type="ftr" sz="quarter" idx="11"/>
          </p:nvPr>
        </p:nvSpPr>
        <p:spPr/>
        <p:txBody>
          <a:bodyPr/>
          <a:lstStyle/>
          <a:p>
            <a:endParaRPr lang="en-CA">
              <a:solidFill>
                <a:srgbClr val="795339"/>
              </a:solidFill>
            </a:endParaRPr>
          </a:p>
        </p:txBody>
      </p:sp>
      <p:sp>
        <p:nvSpPr>
          <p:cNvPr id="9" name="Rectangle 8"/>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151335"/>
            <a:ext cx="4040188" cy="47982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6" y="1151335"/>
            <a:ext cx="4041775" cy="47982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BBED6B85-8973-4BF5-ABAC-FDC487D727C6}" type="datetimeFigureOut">
              <a:rPr lang="en-CA" smtClean="0"/>
              <a:pPr/>
              <a:t>25/01/2015</a:t>
            </a:fld>
            <a:endParaRPr lang="en-CA"/>
          </a:p>
        </p:txBody>
      </p:sp>
      <p:sp>
        <p:nvSpPr>
          <p:cNvPr id="8" name="Rectangle 7"/>
          <p:cNvSpPr>
            <a:spLocks noGrp="1"/>
          </p:cNvSpPr>
          <p:nvPr>
            <p:ph type="ftr" sz="quarter" idx="11"/>
          </p:nvPr>
        </p:nvSpPr>
        <p:spPr/>
        <p:txBody>
          <a:bodyPr/>
          <a:lstStyle/>
          <a:p>
            <a:endParaRPr lang="en-CA"/>
          </a:p>
        </p:txBody>
      </p:sp>
      <p:sp>
        <p:nvSpPr>
          <p:cNvPr id="9" name="Rectangle 8"/>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4" name="Rectangle 4"/>
          <p:cNvSpPr>
            <a:spLocks noGrp="1"/>
          </p:cNvSpPr>
          <p:nvPr>
            <p:ph type="ftr" sz="quarter" idx="11"/>
          </p:nvPr>
        </p:nvSpPr>
        <p:spPr/>
        <p:txBody>
          <a:bodyPr/>
          <a:lstStyle/>
          <a:p>
            <a:endParaRPr lang="en-CA">
              <a:solidFill>
                <a:srgbClr val="795339"/>
              </a:solidFill>
            </a:endParaRPr>
          </a:p>
        </p:txBody>
      </p:sp>
      <p:sp>
        <p:nvSpPr>
          <p:cNvPr id="5" name="Rectangle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3" name="Rectangle 3"/>
          <p:cNvSpPr>
            <a:spLocks noGrp="1"/>
          </p:cNvSpPr>
          <p:nvPr>
            <p:ph type="ftr" sz="quarter" idx="11"/>
          </p:nvPr>
        </p:nvSpPr>
        <p:spPr/>
        <p:txBody>
          <a:bodyPr/>
          <a:lstStyle/>
          <a:p>
            <a:endParaRPr lang="en-CA">
              <a:solidFill>
                <a:srgbClr val="795339"/>
              </a:solidFill>
            </a:endParaRPr>
          </a:p>
        </p:txBody>
      </p:sp>
      <p:sp>
        <p:nvSpPr>
          <p:cNvPr id="4" name="Rectangle 4"/>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1" y="204787"/>
            <a:ext cx="3008313" cy="871538"/>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1" y="1076326"/>
            <a:ext cx="3008313" cy="3518297"/>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6" name="Rectangle 5"/>
          <p:cNvSpPr>
            <a:spLocks noGrp="1"/>
          </p:cNvSpPr>
          <p:nvPr>
            <p:ph type="ftr" sz="quarter" idx="11"/>
          </p:nvPr>
        </p:nvSpPr>
        <p:spPr/>
        <p:txBody>
          <a:bodyPr/>
          <a:lstStyle/>
          <a:p>
            <a:endParaRPr lang="en-CA">
              <a:solidFill>
                <a:srgbClr val="795339"/>
              </a:solidFill>
            </a:endParaRPr>
          </a:p>
        </p:txBody>
      </p:sp>
      <p:sp>
        <p:nvSpPr>
          <p:cNvPr id="7"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796978"/>
            <a:ext cx="4599432" cy="298323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AD2E27"/>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3257550"/>
            <a:ext cx="3048000" cy="532394"/>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6" y="916993"/>
            <a:ext cx="4575601" cy="27432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028700"/>
            <a:ext cx="3044952" cy="2197565"/>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6" name="Rectangle 6"/>
          <p:cNvSpPr>
            <a:spLocks noGrp="1"/>
          </p:cNvSpPr>
          <p:nvPr>
            <p:ph type="ftr" sz="quarter" idx="11"/>
          </p:nvPr>
        </p:nvSpPr>
        <p:spPr/>
        <p:txBody>
          <a:bodyPr/>
          <a:lstStyle/>
          <a:p>
            <a:endParaRPr lang="en-CA">
              <a:solidFill>
                <a:srgbClr val="795339"/>
              </a:solidFill>
            </a:endParaRPr>
          </a:p>
        </p:txBody>
      </p:sp>
      <p:sp>
        <p:nvSpPr>
          <p:cNvPr id="7" name="Rectangle 7"/>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5" name="Footer Placeholder 4"/>
          <p:cNvSpPr>
            <a:spLocks noGrp="1"/>
          </p:cNvSpPr>
          <p:nvPr>
            <p:ph type="ftr" sz="quarter" idx="11"/>
          </p:nvPr>
        </p:nvSpPr>
        <p:spPr/>
        <p:txBody>
          <a:bodyPr/>
          <a:lstStyle/>
          <a:p>
            <a:endParaRPr lang="en-CA">
              <a:solidFill>
                <a:srgbClr val="795339"/>
              </a:solidFill>
            </a:endParaRPr>
          </a:p>
        </p:txBody>
      </p:sp>
      <p:sp>
        <p:nvSpPr>
          <p:cNvPr id="6" name="Slide Number Placeholder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a:solidFill>
                  <a:srgbClr val="795339"/>
                </a:solidFill>
              </a:rPr>
              <a:pPr/>
              <a:t>25/01/2015</a:t>
            </a:fld>
            <a:endParaRPr lang="en-CA">
              <a:solidFill>
                <a:srgbClr val="795339"/>
              </a:solidFill>
            </a:endParaRPr>
          </a:p>
        </p:txBody>
      </p:sp>
      <p:sp>
        <p:nvSpPr>
          <p:cNvPr id="5" name="Footer Placeholder 4"/>
          <p:cNvSpPr>
            <a:spLocks noGrp="1"/>
          </p:cNvSpPr>
          <p:nvPr>
            <p:ph type="ftr" sz="quarter" idx="11"/>
          </p:nvPr>
        </p:nvSpPr>
        <p:spPr/>
        <p:txBody>
          <a:bodyPr/>
          <a:lstStyle/>
          <a:p>
            <a:endParaRPr lang="en-CA">
              <a:solidFill>
                <a:srgbClr val="795339"/>
              </a:solidFill>
            </a:endParaRPr>
          </a:p>
        </p:txBody>
      </p:sp>
      <p:sp>
        <p:nvSpPr>
          <p:cNvPr id="6" name="Slide Number Placeholder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BBED6B85-8973-4BF5-ABAC-FDC487D727C6}" type="datetimeFigureOut">
              <a:rPr lang="en-CA" smtClean="0"/>
              <a:pPr/>
              <a:t>25/01/2015</a:t>
            </a:fld>
            <a:endParaRPr lang="en-CA"/>
          </a:p>
        </p:txBody>
      </p:sp>
      <p:sp>
        <p:nvSpPr>
          <p:cNvPr id="4" name="Rectangle 4"/>
          <p:cNvSpPr>
            <a:spLocks noGrp="1"/>
          </p:cNvSpPr>
          <p:nvPr>
            <p:ph type="ftr" sz="quarter" idx="11"/>
          </p:nvPr>
        </p:nvSpPr>
        <p:spPr/>
        <p:txBody>
          <a:bodyPr/>
          <a:lstStyle/>
          <a:p>
            <a:endParaRPr lang="en-CA"/>
          </a:p>
        </p:txBody>
      </p:sp>
      <p:sp>
        <p:nvSpPr>
          <p:cNvPr id="5" name="Rectangle 5"/>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BBED6B85-8973-4BF5-ABAC-FDC487D727C6}" type="datetimeFigureOut">
              <a:rPr lang="en-CA" smtClean="0"/>
              <a:pPr/>
              <a:t>25/01/2015</a:t>
            </a:fld>
            <a:endParaRPr lang="en-CA"/>
          </a:p>
        </p:txBody>
      </p:sp>
      <p:sp>
        <p:nvSpPr>
          <p:cNvPr id="3" name="Rectangle 3"/>
          <p:cNvSpPr>
            <a:spLocks noGrp="1"/>
          </p:cNvSpPr>
          <p:nvPr>
            <p:ph type="ftr" sz="quarter" idx="11"/>
          </p:nvPr>
        </p:nvSpPr>
        <p:spPr/>
        <p:txBody>
          <a:bodyPr/>
          <a:lstStyle/>
          <a:p>
            <a:endParaRPr lang="en-CA"/>
          </a:p>
        </p:txBody>
      </p:sp>
      <p:sp>
        <p:nvSpPr>
          <p:cNvPr id="4" name="Rectangle 4"/>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1" y="204787"/>
            <a:ext cx="3008313" cy="871538"/>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1" y="1076326"/>
            <a:ext cx="3008313" cy="3518297"/>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BBED6B85-8973-4BF5-ABAC-FDC487D727C6}" type="datetimeFigureOut">
              <a:rPr lang="en-CA" smtClean="0"/>
              <a:pPr/>
              <a:t>25/01/2015</a:t>
            </a:fld>
            <a:endParaRPr lang="en-CA"/>
          </a:p>
        </p:txBody>
      </p:sp>
      <p:sp>
        <p:nvSpPr>
          <p:cNvPr id="6" name="Rectangle 5"/>
          <p:cNvSpPr>
            <a:spLocks noGrp="1"/>
          </p:cNvSpPr>
          <p:nvPr>
            <p:ph type="ftr" sz="quarter" idx="11"/>
          </p:nvPr>
        </p:nvSpPr>
        <p:spPr/>
        <p:txBody>
          <a:bodyPr/>
          <a:lstStyle/>
          <a:p>
            <a:endParaRPr lang="en-CA"/>
          </a:p>
        </p:txBody>
      </p:sp>
      <p:sp>
        <p:nvSpPr>
          <p:cNvPr id="7" name="Rectangle 6"/>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796978"/>
            <a:ext cx="4599432" cy="298323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marL="0" indent="-274320" algn="l">
              <a:buClr>
                <a:schemeClr val="accent1"/>
              </a:buClr>
              <a:buSzPct val="80000"/>
              <a:buFont typeface="Wingdings 2" pitchFamily="18" charset="2"/>
              <a:buNone/>
            </a:pPr>
            <a:endParaRPr lang="en-US" sz="2000">
              <a:solidFill>
                <a:schemeClr val="lt1"/>
              </a:solidFill>
              <a:latin typeface="+mn-lt"/>
              <a:ea typeface="+mn-ea"/>
              <a:cs typeface="+mn-cs"/>
            </a:endParaRPr>
          </a:p>
        </p:txBody>
      </p:sp>
      <p:sp>
        <p:nvSpPr>
          <p:cNvPr id="2" name="Rectangle 2"/>
          <p:cNvSpPr>
            <a:spLocks noGrp="1"/>
          </p:cNvSpPr>
          <p:nvPr>
            <p:ph type="title"/>
          </p:nvPr>
        </p:nvSpPr>
        <p:spPr>
          <a:xfrm>
            <a:off x="5514536" y="3257550"/>
            <a:ext cx="3048000" cy="532394"/>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6" y="916993"/>
            <a:ext cx="4575601" cy="27432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028700"/>
            <a:ext cx="3044952" cy="2197565"/>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BBED6B85-8973-4BF5-ABAC-FDC487D727C6}" type="datetimeFigureOut">
              <a:rPr lang="en-CA" smtClean="0"/>
              <a:pPr/>
              <a:t>25/01/2015</a:t>
            </a:fld>
            <a:endParaRPr lang="en-CA"/>
          </a:p>
        </p:txBody>
      </p:sp>
      <p:sp>
        <p:nvSpPr>
          <p:cNvPr id="6" name="Rectangle 6"/>
          <p:cNvSpPr>
            <a:spLocks noGrp="1"/>
          </p:cNvSpPr>
          <p:nvPr>
            <p:ph type="ftr" sz="quarter" idx="11"/>
          </p:nvPr>
        </p:nvSpPr>
        <p:spPr/>
        <p:txBody>
          <a:bodyPr/>
          <a:lstStyle/>
          <a:p>
            <a:endParaRPr lang="en-CA"/>
          </a:p>
        </p:txBody>
      </p:sp>
      <p:sp>
        <p:nvSpPr>
          <p:cNvPr id="7" name="Rectangle 7"/>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228600"/>
            <a:ext cx="8229600" cy="85725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200151"/>
            <a:ext cx="8229600" cy="3394472"/>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4683919"/>
            <a:ext cx="2133600" cy="357188"/>
          </a:xfrm>
          <a:prstGeom prst="rect">
            <a:avLst/>
          </a:prstGeom>
        </p:spPr>
        <p:txBody>
          <a:bodyPr anchor="b" anchorCtr="0"/>
          <a:lstStyle>
            <a:lvl1pPr>
              <a:defRPr lang="en-US" sz="1200" smtClean="0">
                <a:solidFill>
                  <a:schemeClr val="tx2"/>
                </a:solidFill>
                <a:latin typeface="+mn-lt"/>
                <a:ea typeface="+mn-lt"/>
                <a:cs typeface="+mn-lt"/>
              </a:defRPr>
            </a:lvl1pPr>
          </a:lstStyle>
          <a:p>
            <a:fld id="{BBED6B85-8973-4BF5-ABAC-FDC487D727C6}" type="datetimeFigureOut">
              <a:rPr lang="en-CA" smtClean="0"/>
              <a:pPr/>
              <a:t>25/01/2015</a:t>
            </a:fld>
            <a:endParaRPr lang="en-CA"/>
          </a:p>
        </p:txBody>
      </p:sp>
      <p:sp>
        <p:nvSpPr>
          <p:cNvPr id="18" name="Rectangle 18"/>
          <p:cNvSpPr>
            <a:spLocks noGrp="1"/>
          </p:cNvSpPr>
          <p:nvPr>
            <p:ph type="ftr" sz="quarter" idx="3"/>
          </p:nvPr>
        </p:nvSpPr>
        <p:spPr>
          <a:xfrm>
            <a:off x="3124200" y="4683919"/>
            <a:ext cx="2895600" cy="357188"/>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CA"/>
          </a:p>
        </p:txBody>
      </p:sp>
      <p:sp>
        <p:nvSpPr>
          <p:cNvPr id="13" name="Rectangle 15"/>
          <p:cNvSpPr>
            <a:spLocks noGrp="1"/>
          </p:cNvSpPr>
          <p:nvPr>
            <p:ph type="sldNum" sz="quarter" idx="4"/>
          </p:nvPr>
        </p:nvSpPr>
        <p:spPr>
          <a:xfrm>
            <a:off x="6553200" y="4683919"/>
            <a:ext cx="2133600" cy="357188"/>
          </a:xfrm>
          <a:prstGeom prst="rect">
            <a:avLst/>
          </a:prstGeom>
        </p:spPr>
        <p:txBody>
          <a:bodyPr anchor="b" anchorCtr="0"/>
          <a:lstStyle>
            <a:lvl1pPr algn="r">
              <a:defRPr lang="en-US" sz="1200" smtClean="0">
                <a:solidFill>
                  <a:schemeClr val="tx2"/>
                </a:solidFill>
                <a:latin typeface="+mn-lt"/>
                <a:ea typeface="+mn-lt"/>
                <a:cs typeface="+mn-lt"/>
              </a:defRPr>
            </a:lvl1pPr>
          </a:lstStyle>
          <a:p>
            <a:fld id="{EF685113-22EB-43AB-92D8-537DABA0BCEF}"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228600"/>
            <a:ext cx="8229600" cy="85725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200151"/>
            <a:ext cx="8229600" cy="3394472"/>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4683919"/>
            <a:ext cx="2133600" cy="357188"/>
          </a:xfrm>
          <a:prstGeom prst="rect">
            <a:avLst/>
          </a:prstGeom>
        </p:spPr>
        <p:txBody>
          <a:bodyPr anchor="b" anchorCtr="0"/>
          <a:lstStyle>
            <a:lvl1pPr>
              <a:defRPr lang="en-US" sz="1200" smtClean="0">
                <a:solidFill>
                  <a:schemeClr val="tx2"/>
                </a:solidFill>
                <a:latin typeface="+mn-lt"/>
                <a:ea typeface="+mn-lt"/>
                <a:cs typeface="+mn-lt"/>
              </a:defRPr>
            </a:lvl1pPr>
          </a:lstStyle>
          <a:p>
            <a:fld id="{BBED6B85-8973-4BF5-ABAC-FDC487D727C6}" type="datetimeFigureOut">
              <a:rPr lang="en-CA">
                <a:solidFill>
                  <a:srgbClr val="795339"/>
                </a:solidFill>
              </a:rPr>
              <a:pPr/>
              <a:t>25/01/2015</a:t>
            </a:fld>
            <a:endParaRPr lang="en-CA">
              <a:solidFill>
                <a:srgbClr val="795339"/>
              </a:solidFill>
            </a:endParaRPr>
          </a:p>
        </p:txBody>
      </p:sp>
      <p:sp>
        <p:nvSpPr>
          <p:cNvPr id="18" name="Rectangle 18"/>
          <p:cNvSpPr>
            <a:spLocks noGrp="1"/>
          </p:cNvSpPr>
          <p:nvPr>
            <p:ph type="ftr" sz="quarter" idx="3"/>
          </p:nvPr>
        </p:nvSpPr>
        <p:spPr>
          <a:xfrm>
            <a:off x="3124200" y="4683919"/>
            <a:ext cx="2895600" cy="357188"/>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CA">
              <a:solidFill>
                <a:srgbClr val="795339"/>
              </a:solidFill>
            </a:endParaRPr>
          </a:p>
        </p:txBody>
      </p:sp>
      <p:sp>
        <p:nvSpPr>
          <p:cNvPr id="13" name="Rectangle 15"/>
          <p:cNvSpPr>
            <a:spLocks noGrp="1"/>
          </p:cNvSpPr>
          <p:nvPr>
            <p:ph type="sldNum" sz="quarter" idx="4"/>
          </p:nvPr>
        </p:nvSpPr>
        <p:spPr>
          <a:xfrm>
            <a:off x="6553200" y="4683919"/>
            <a:ext cx="2133600" cy="357188"/>
          </a:xfrm>
          <a:prstGeom prst="rect">
            <a:avLst/>
          </a:prstGeom>
        </p:spPr>
        <p:txBody>
          <a:bodyPr anchor="b" anchorCtr="0"/>
          <a:lstStyle>
            <a:lvl1pPr algn="r">
              <a:defRPr lang="en-US" sz="1200" smtClean="0">
                <a:solidFill>
                  <a:schemeClr val="tx2"/>
                </a:solidFill>
                <a:latin typeface="+mn-lt"/>
                <a:ea typeface="+mn-lt"/>
                <a:cs typeface="+mn-lt"/>
              </a:defRPr>
            </a:lvl1pPr>
          </a:lstStyle>
          <a:p>
            <a:fld id="{EF685113-22EB-43AB-92D8-537DABA0BCEF}" type="slidenum">
              <a:rPr lang="en-CA">
                <a:solidFill>
                  <a:srgbClr val="795339"/>
                </a:solidFill>
              </a:rPr>
              <a:pPr/>
              <a:t>‹#›</a:t>
            </a:fld>
            <a:endParaRPr lang="en-CA">
              <a:solidFill>
                <a:srgbClr val="795339"/>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228600"/>
            <a:ext cx="8229600" cy="85725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200151"/>
            <a:ext cx="8229600" cy="3394472"/>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4683919"/>
            <a:ext cx="2133600" cy="357188"/>
          </a:xfrm>
          <a:prstGeom prst="rect">
            <a:avLst/>
          </a:prstGeom>
        </p:spPr>
        <p:txBody>
          <a:bodyPr anchor="b" anchorCtr="0"/>
          <a:lstStyle>
            <a:lvl1pPr>
              <a:defRPr lang="en-US" sz="1200" smtClean="0">
                <a:solidFill>
                  <a:schemeClr val="tx2"/>
                </a:solidFill>
                <a:latin typeface="+mn-lt"/>
                <a:ea typeface="+mn-lt"/>
                <a:cs typeface="+mn-lt"/>
              </a:defRPr>
            </a:lvl1pPr>
          </a:lstStyle>
          <a:p>
            <a:fld id="{BBED6B85-8973-4BF5-ABAC-FDC487D727C6}" type="datetimeFigureOut">
              <a:rPr lang="en-CA">
                <a:solidFill>
                  <a:srgbClr val="795339"/>
                </a:solidFill>
              </a:rPr>
              <a:pPr/>
              <a:t>25/01/2015</a:t>
            </a:fld>
            <a:endParaRPr lang="en-CA">
              <a:solidFill>
                <a:srgbClr val="795339"/>
              </a:solidFill>
            </a:endParaRPr>
          </a:p>
        </p:txBody>
      </p:sp>
      <p:sp>
        <p:nvSpPr>
          <p:cNvPr id="18" name="Rectangle 18"/>
          <p:cNvSpPr>
            <a:spLocks noGrp="1"/>
          </p:cNvSpPr>
          <p:nvPr>
            <p:ph type="ftr" sz="quarter" idx="3"/>
          </p:nvPr>
        </p:nvSpPr>
        <p:spPr>
          <a:xfrm>
            <a:off x="3124200" y="4683919"/>
            <a:ext cx="2895600" cy="357188"/>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CA">
              <a:solidFill>
                <a:srgbClr val="795339"/>
              </a:solidFill>
            </a:endParaRPr>
          </a:p>
        </p:txBody>
      </p:sp>
      <p:sp>
        <p:nvSpPr>
          <p:cNvPr id="13" name="Rectangle 15"/>
          <p:cNvSpPr>
            <a:spLocks noGrp="1"/>
          </p:cNvSpPr>
          <p:nvPr>
            <p:ph type="sldNum" sz="quarter" idx="4"/>
          </p:nvPr>
        </p:nvSpPr>
        <p:spPr>
          <a:xfrm>
            <a:off x="6553200" y="4683919"/>
            <a:ext cx="2133600" cy="357188"/>
          </a:xfrm>
          <a:prstGeom prst="rect">
            <a:avLst/>
          </a:prstGeom>
        </p:spPr>
        <p:txBody>
          <a:bodyPr anchor="b" anchorCtr="0"/>
          <a:lstStyle>
            <a:lvl1pPr algn="r">
              <a:defRPr lang="en-US" sz="1200" smtClean="0">
                <a:solidFill>
                  <a:schemeClr val="tx2"/>
                </a:solidFill>
                <a:latin typeface="+mn-lt"/>
                <a:ea typeface="+mn-lt"/>
                <a:cs typeface="+mn-lt"/>
              </a:defRPr>
            </a:lvl1pPr>
          </a:lstStyle>
          <a:p>
            <a:fld id="{EF685113-22EB-43AB-92D8-537DABA0BCEF}" type="slidenum">
              <a:rPr lang="en-CA">
                <a:solidFill>
                  <a:srgbClr val="795339"/>
                </a:solidFill>
              </a:rPr>
              <a:pPr/>
              <a:t>‹#›</a:t>
            </a:fld>
            <a:endParaRPr lang="en-CA">
              <a:solidFill>
                <a:srgbClr val="795339"/>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228600"/>
            <a:ext cx="8229600" cy="85725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200151"/>
            <a:ext cx="8229600" cy="3394472"/>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4683919"/>
            <a:ext cx="2133600" cy="357188"/>
          </a:xfrm>
          <a:prstGeom prst="rect">
            <a:avLst/>
          </a:prstGeom>
        </p:spPr>
        <p:txBody>
          <a:bodyPr anchor="b" anchorCtr="0"/>
          <a:lstStyle>
            <a:lvl1pPr>
              <a:defRPr lang="en-US" sz="1200" smtClean="0">
                <a:solidFill>
                  <a:schemeClr val="tx2"/>
                </a:solidFill>
                <a:latin typeface="+mn-lt"/>
                <a:ea typeface="+mn-lt"/>
                <a:cs typeface="+mn-lt"/>
              </a:defRPr>
            </a:lvl1pPr>
          </a:lstStyle>
          <a:p>
            <a:fld id="{BBED6B85-8973-4BF5-ABAC-FDC487D727C6}" type="datetimeFigureOut">
              <a:rPr lang="en-CA">
                <a:solidFill>
                  <a:srgbClr val="795339"/>
                </a:solidFill>
              </a:rPr>
              <a:pPr/>
              <a:t>25/01/2015</a:t>
            </a:fld>
            <a:endParaRPr lang="en-CA">
              <a:solidFill>
                <a:srgbClr val="795339"/>
              </a:solidFill>
            </a:endParaRPr>
          </a:p>
        </p:txBody>
      </p:sp>
      <p:sp>
        <p:nvSpPr>
          <p:cNvPr id="18" name="Rectangle 18"/>
          <p:cNvSpPr>
            <a:spLocks noGrp="1"/>
          </p:cNvSpPr>
          <p:nvPr>
            <p:ph type="ftr" sz="quarter" idx="3"/>
          </p:nvPr>
        </p:nvSpPr>
        <p:spPr>
          <a:xfrm>
            <a:off x="3124200" y="4683919"/>
            <a:ext cx="2895600" cy="357188"/>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CA">
              <a:solidFill>
                <a:srgbClr val="795339"/>
              </a:solidFill>
            </a:endParaRPr>
          </a:p>
        </p:txBody>
      </p:sp>
      <p:sp>
        <p:nvSpPr>
          <p:cNvPr id="13" name="Rectangle 15"/>
          <p:cNvSpPr>
            <a:spLocks noGrp="1"/>
          </p:cNvSpPr>
          <p:nvPr>
            <p:ph type="sldNum" sz="quarter" idx="4"/>
          </p:nvPr>
        </p:nvSpPr>
        <p:spPr>
          <a:xfrm>
            <a:off x="6553200" y="4683919"/>
            <a:ext cx="2133600" cy="357188"/>
          </a:xfrm>
          <a:prstGeom prst="rect">
            <a:avLst/>
          </a:prstGeom>
        </p:spPr>
        <p:txBody>
          <a:bodyPr anchor="b" anchorCtr="0"/>
          <a:lstStyle>
            <a:lvl1pPr algn="r">
              <a:defRPr lang="en-US" sz="1200" smtClean="0">
                <a:solidFill>
                  <a:schemeClr val="tx2"/>
                </a:solidFill>
                <a:latin typeface="+mn-lt"/>
                <a:ea typeface="+mn-lt"/>
                <a:cs typeface="+mn-lt"/>
              </a:defRPr>
            </a:lvl1pPr>
          </a:lstStyle>
          <a:p>
            <a:fld id="{EF685113-22EB-43AB-92D8-537DABA0BCEF}" type="slidenum">
              <a:rPr lang="en-CA">
                <a:solidFill>
                  <a:srgbClr val="795339"/>
                </a:solidFill>
              </a:rPr>
              <a:pPr/>
              <a:t>‹#›</a:t>
            </a:fld>
            <a:endParaRPr lang="en-CA">
              <a:solidFill>
                <a:srgbClr val="795339"/>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228600"/>
            <a:ext cx="8229600" cy="85725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200151"/>
            <a:ext cx="8229600" cy="3394472"/>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4683919"/>
            <a:ext cx="2133600" cy="357188"/>
          </a:xfrm>
          <a:prstGeom prst="rect">
            <a:avLst/>
          </a:prstGeom>
        </p:spPr>
        <p:txBody>
          <a:bodyPr anchor="b" anchorCtr="0"/>
          <a:lstStyle>
            <a:lvl1pPr>
              <a:defRPr lang="en-US" sz="1200" smtClean="0">
                <a:solidFill>
                  <a:schemeClr val="tx2"/>
                </a:solidFill>
                <a:latin typeface="+mn-lt"/>
                <a:ea typeface="+mn-lt"/>
                <a:cs typeface="+mn-lt"/>
              </a:defRPr>
            </a:lvl1pPr>
          </a:lstStyle>
          <a:p>
            <a:fld id="{BBED6B85-8973-4BF5-ABAC-FDC487D727C6}" type="datetimeFigureOut">
              <a:rPr lang="en-CA">
                <a:solidFill>
                  <a:srgbClr val="795339"/>
                </a:solidFill>
              </a:rPr>
              <a:pPr/>
              <a:t>25/01/2015</a:t>
            </a:fld>
            <a:endParaRPr lang="en-CA">
              <a:solidFill>
                <a:srgbClr val="795339"/>
              </a:solidFill>
            </a:endParaRPr>
          </a:p>
        </p:txBody>
      </p:sp>
      <p:sp>
        <p:nvSpPr>
          <p:cNvPr id="18" name="Rectangle 18"/>
          <p:cNvSpPr>
            <a:spLocks noGrp="1"/>
          </p:cNvSpPr>
          <p:nvPr>
            <p:ph type="ftr" sz="quarter" idx="3"/>
          </p:nvPr>
        </p:nvSpPr>
        <p:spPr>
          <a:xfrm>
            <a:off x="3124200" y="4683919"/>
            <a:ext cx="2895600" cy="357188"/>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CA">
              <a:solidFill>
                <a:srgbClr val="795339"/>
              </a:solidFill>
            </a:endParaRPr>
          </a:p>
        </p:txBody>
      </p:sp>
      <p:sp>
        <p:nvSpPr>
          <p:cNvPr id="13" name="Rectangle 15"/>
          <p:cNvSpPr>
            <a:spLocks noGrp="1"/>
          </p:cNvSpPr>
          <p:nvPr>
            <p:ph type="sldNum" sz="quarter" idx="4"/>
          </p:nvPr>
        </p:nvSpPr>
        <p:spPr>
          <a:xfrm>
            <a:off x="6553200" y="4683919"/>
            <a:ext cx="2133600" cy="357188"/>
          </a:xfrm>
          <a:prstGeom prst="rect">
            <a:avLst/>
          </a:prstGeom>
        </p:spPr>
        <p:txBody>
          <a:bodyPr anchor="b" anchorCtr="0"/>
          <a:lstStyle>
            <a:lvl1pPr algn="r">
              <a:defRPr lang="en-US" sz="1200" smtClean="0">
                <a:solidFill>
                  <a:schemeClr val="tx2"/>
                </a:solidFill>
                <a:latin typeface="+mn-lt"/>
                <a:ea typeface="+mn-lt"/>
                <a:cs typeface="+mn-lt"/>
              </a:defRPr>
            </a:lvl1pPr>
          </a:lstStyle>
          <a:p>
            <a:fld id="{EF685113-22EB-43AB-92D8-537DABA0BCEF}" type="slidenum">
              <a:rPr lang="en-CA">
                <a:solidFill>
                  <a:srgbClr val="795339"/>
                </a:solidFill>
              </a:rPr>
              <a:pPr/>
              <a:t>‹#›</a:t>
            </a:fld>
            <a:endParaRPr lang="en-CA">
              <a:solidFill>
                <a:srgbClr val="795339"/>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eterWStoner.jpg"/>
          <p:cNvPicPr>
            <a:picLocks noGrp="1" noChangeAspect="1"/>
          </p:cNvPicPr>
          <p:nvPr>
            <p:ph idx="1"/>
          </p:nvPr>
        </p:nvPicPr>
        <p:blipFill>
          <a:blip r:embed="rId2" cstate="print"/>
          <a:stretch>
            <a:fillRect/>
          </a:stretch>
        </p:blipFill>
        <p:spPr>
          <a:xfrm>
            <a:off x="0" y="-1"/>
            <a:ext cx="4355976" cy="5143501"/>
          </a:xfrm>
        </p:spPr>
      </p:pic>
      <p:pic>
        <p:nvPicPr>
          <p:cNvPr id="8" name="Picture 7" descr="Science Speaks Cover.jpg"/>
          <p:cNvPicPr>
            <a:picLocks noChangeAspect="1"/>
          </p:cNvPicPr>
          <p:nvPr/>
        </p:nvPicPr>
        <p:blipFill>
          <a:blip r:embed="rId3" cstate="print"/>
          <a:stretch>
            <a:fillRect/>
          </a:stretch>
        </p:blipFill>
        <p:spPr>
          <a:xfrm>
            <a:off x="5652120" y="1203598"/>
            <a:ext cx="2376264" cy="2995074"/>
          </a:xfrm>
          <a:prstGeom prst="rect">
            <a:avLst/>
          </a:prstGeom>
        </p:spPr>
      </p:pic>
      <p:sp>
        <p:nvSpPr>
          <p:cNvPr id="5" name="Title 3"/>
          <p:cNvSpPr>
            <a:spLocks noGrp="1"/>
          </p:cNvSpPr>
          <p:nvPr>
            <p:ph type="title"/>
          </p:nvPr>
        </p:nvSpPr>
        <p:spPr>
          <a:xfrm>
            <a:off x="0" y="4474536"/>
            <a:ext cx="4355976" cy="668964"/>
          </a:xfrm>
          <a:solidFill>
            <a:schemeClr val="bg1"/>
          </a:solidFill>
        </p:spPr>
        <p:txBody>
          <a:bodyPr anchor="ctr">
            <a:normAutofit fontScale="90000"/>
          </a:bodyPr>
          <a:lstStyle/>
          <a:p>
            <a:r>
              <a:rPr lang="en-CA" sz="4000" dirty="0" smtClean="0"/>
              <a:t>Peter W. Stoner</a:t>
            </a:r>
            <a:endParaRPr lang="en-CA" sz="4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23528" y="303501"/>
          <a:ext cx="5544616" cy="4536504"/>
        </p:xfrm>
        <a:graphic>
          <a:graphicData uri="http://schemas.openxmlformats.org/drawingml/2006/table">
            <a:tbl>
              <a:tblPr firstRow="1" bandRow="1">
                <a:tableStyleId>{5C22544A-7EE6-4342-B048-85BDC9FD1C3A}</a:tableStyleId>
              </a:tblPr>
              <a:tblGrid>
                <a:gridCol w="4248472"/>
                <a:gridCol w="1296144"/>
              </a:tblGrid>
              <a:tr h="504056">
                <a:tc>
                  <a:txBody>
                    <a:bodyPr/>
                    <a:lstStyle/>
                    <a:p>
                      <a:r>
                        <a:rPr lang="en-CA" sz="1400" dirty="0" smtClean="0"/>
                        <a:t>Prophecy</a:t>
                      </a:r>
                      <a:endParaRPr lang="en-CA" sz="1400" dirty="0"/>
                    </a:p>
                  </a:txBody>
                  <a:tcPr marT="34290" marB="34290" anchor="ctr"/>
                </a:tc>
                <a:tc>
                  <a:txBody>
                    <a:bodyPr/>
                    <a:lstStyle/>
                    <a:p>
                      <a:pPr algn="ctr"/>
                      <a:r>
                        <a:rPr lang="en-CA" sz="1400" dirty="0" smtClean="0"/>
                        <a:t>Scripture</a:t>
                      </a:r>
                      <a:endParaRPr lang="en-CA" sz="1400" dirty="0"/>
                    </a:p>
                  </a:txBody>
                  <a:tcPr marT="34290" marB="34290" anchor="ctr"/>
                </a:tc>
              </a:tr>
              <a:tr h="50405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600" dirty="0" smtClean="0"/>
                        <a:t>Born in Bethlehem</a:t>
                      </a:r>
                    </a:p>
                  </a:txBody>
                  <a:tcPr marT="34290" marB="34290" anchor="ctr"/>
                </a:tc>
                <a:tc>
                  <a:txBody>
                    <a:bodyPr/>
                    <a:lstStyle/>
                    <a:p>
                      <a:pPr algn="ctr"/>
                      <a:r>
                        <a:rPr lang="en-CA" sz="1300" dirty="0" smtClean="0"/>
                        <a:t>Micah 5:2</a:t>
                      </a:r>
                      <a:endParaRPr lang="en-CA" sz="1300" dirty="0"/>
                    </a:p>
                  </a:txBody>
                  <a:tcPr marT="34290" marB="34290" anchor="ctr"/>
                </a:tc>
              </a:tr>
              <a:tr h="50405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600" dirty="0" smtClean="0"/>
                        <a:t>A Forerunner To Prepare the Way</a:t>
                      </a:r>
                    </a:p>
                  </a:txBody>
                  <a:tcPr marT="34290" marB="34290" anchor="ctr"/>
                </a:tc>
                <a:tc>
                  <a:txBody>
                    <a:bodyPr/>
                    <a:lstStyle/>
                    <a:p>
                      <a:pPr algn="ctr"/>
                      <a:r>
                        <a:rPr lang="en-CA" sz="1300" dirty="0" smtClean="0"/>
                        <a:t>Malachi 3:1</a:t>
                      </a:r>
                      <a:endParaRPr lang="en-CA" sz="1300" dirty="0"/>
                    </a:p>
                  </a:txBody>
                  <a:tcPr marT="34290" marB="34290" anchor="ctr"/>
                </a:tc>
              </a:tr>
              <a:tr h="50405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600" dirty="0" smtClean="0"/>
                        <a:t>Enter Jerusalem as King on a Colt</a:t>
                      </a:r>
                    </a:p>
                  </a:txBody>
                  <a:tcPr marT="34290" marB="34290" anchor="ctr"/>
                </a:tc>
                <a:tc>
                  <a:txBody>
                    <a:bodyPr/>
                    <a:lstStyle/>
                    <a:p>
                      <a:pPr algn="ctr"/>
                      <a:r>
                        <a:rPr lang="en-CA" sz="1300" dirty="0" smtClean="0"/>
                        <a:t>Zechariah</a:t>
                      </a:r>
                      <a:r>
                        <a:rPr lang="en-CA" sz="1300" baseline="0" dirty="0" smtClean="0"/>
                        <a:t> 9:9</a:t>
                      </a:r>
                      <a:endParaRPr lang="en-CA" sz="1300" dirty="0"/>
                    </a:p>
                  </a:txBody>
                  <a:tcPr marT="34290" marB="34290" anchor="ctr"/>
                </a:tc>
              </a:tr>
              <a:tr h="504056">
                <a:tc>
                  <a:txBody>
                    <a:bodyPr/>
                    <a:lstStyle/>
                    <a:p>
                      <a:pPr algn="l"/>
                      <a:r>
                        <a:rPr lang="en-CA" sz="1600" dirty="0" smtClean="0"/>
                        <a:t>Betrayed By Friend, Wounds In Hands</a:t>
                      </a:r>
                      <a:endParaRPr lang="en-CA" sz="1600" dirty="0"/>
                    </a:p>
                  </a:txBody>
                  <a:tcPr marT="34290" marB="34290" anchor="ctr"/>
                </a:tc>
                <a:tc>
                  <a:txBody>
                    <a:bodyPr/>
                    <a:lstStyle/>
                    <a:p>
                      <a:pPr algn="ctr"/>
                      <a:r>
                        <a:rPr lang="en-CA" sz="1300" dirty="0" smtClean="0"/>
                        <a:t>Zechariah</a:t>
                      </a:r>
                      <a:r>
                        <a:rPr lang="en-CA" sz="1300" baseline="0" dirty="0" smtClean="0"/>
                        <a:t> 13:6</a:t>
                      </a:r>
                      <a:endParaRPr lang="en-CA" sz="1300" dirty="0"/>
                    </a:p>
                  </a:txBody>
                  <a:tcPr marT="34290" marB="34290" anchor="ctr"/>
                </a:tc>
              </a:tr>
              <a:tr h="50405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600" dirty="0" smtClean="0"/>
                        <a:t>Betrayed for 30 Pieces of Silver</a:t>
                      </a:r>
                    </a:p>
                  </a:txBody>
                  <a:tcPr marT="34290" marB="34290" anchor="ctr"/>
                </a:tc>
                <a:tc>
                  <a:txBody>
                    <a:bodyPr/>
                    <a:lstStyle/>
                    <a:p>
                      <a:pPr algn="ctr"/>
                      <a:r>
                        <a:rPr lang="en-CA" sz="1300" dirty="0" smtClean="0"/>
                        <a:t>Zechariah</a:t>
                      </a:r>
                      <a:r>
                        <a:rPr lang="en-CA" sz="1300" baseline="0" dirty="0" smtClean="0"/>
                        <a:t> 11:12</a:t>
                      </a:r>
                      <a:endParaRPr lang="en-CA" sz="1300" dirty="0"/>
                    </a:p>
                  </a:txBody>
                  <a:tcPr marT="34290" marB="34290" anchor="ctr"/>
                </a:tc>
              </a:tr>
              <a:tr h="50405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600" dirty="0" smtClean="0"/>
                        <a:t>30 Pieces Cast to Potter in Lord’s House</a:t>
                      </a:r>
                    </a:p>
                  </a:txBody>
                  <a:tcPr marT="34290" marB="34290" anchor="ctr"/>
                </a:tc>
                <a:tc>
                  <a:txBody>
                    <a:bodyPr/>
                    <a:lstStyle/>
                    <a:p>
                      <a:pPr algn="ctr"/>
                      <a:r>
                        <a:rPr lang="en-CA" sz="1300" dirty="0" smtClean="0"/>
                        <a:t>Zechariah 11:13</a:t>
                      </a:r>
                      <a:endParaRPr lang="en-CA" sz="1300" dirty="0"/>
                    </a:p>
                  </a:txBody>
                  <a:tcPr marT="34290" marB="34290" anchor="ctr"/>
                </a:tc>
              </a:tr>
              <a:tr h="50405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600" dirty="0" smtClean="0"/>
                        <a:t>Oppressed and Afflicted, Yet Silent</a:t>
                      </a:r>
                    </a:p>
                  </a:txBody>
                  <a:tcPr marT="34290" marB="34290" anchor="ctr"/>
                </a:tc>
                <a:tc>
                  <a:txBody>
                    <a:bodyPr/>
                    <a:lstStyle/>
                    <a:p>
                      <a:pPr algn="ctr"/>
                      <a:r>
                        <a:rPr lang="en-CA" sz="1300" dirty="0" smtClean="0"/>
                        <a:t>Isaiah 53:7</a:t>
                      </a:r>
                      <a:endParaRPr lang="en-CA" sz="1300" dirty="0"/>
                    </a:p>
                  </a:txBody>
                  <a:tcPr marT="34290" marB="34290" anchor="ctr"/>
                </a:tc>
              </a:tr>
              <a:tr h="50405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600" dirty="0" smtClean="0"/>
                        <a:t>Pierced Hands and Feet</a:t>
                      </a:r>
                    </a:p>
                  </a:txBody>
                  <a:tcPr marT="34290" marB="34290" anchor="ctr"/>
                </a:tc>
                <a:tc>
                  <a:txBody>
                    <a:bodyPr/>
                    <a:lstStyle/>
                    <a:p>
                      <a:pPr algn="ctr"/>
                      <a:r>
                        <a:rPr lang="en-CA" sz="1300" dirty="0" smtClean="0"/>
                        <a:t>Psalm 22:16</a:t>
                      </a:r>
                      <a:endParaRPr lang="en-CA" sz="1300" dirty="0"/>
                    </a:p>
                  </a:txBody>
                  <a:tcPr marT="34290" marB="34290" anchor="ctr"/>
                </a:tc>
              </a:tr>
            </a:tbl>
          </a:graphicData>
        </a:graphic>
      </p:graphicFrame>
      <p:pic>
        <p:nvPicPr>
          <p:cNvPr id="6" name="Picture 5" descr="Science Speaks Cover.jpg"/>
          <p:cNvPicPr>
            <a:picLocks noChangeAspect="1"/>
          </p:cNvPicPr>
          <p:nvPr/>
        </p:nvPicPr>
        <p:blipFill>
          <a:blip r:embed="rId2" cstate="print"/>
          <a:stretch>
            <a:fillRect/>
          </a:stretch>
        </p:blipFill>
        <p:spPr>
          <a:xfrm>
            <a:off x="6297926" y="1221600"/>
            <a:ext cx="2434204" cy="2995074"/>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22970"/>
          </a:xfrm>
        </p:spPr>
        <p:txBody>
          <a:bodyPr>
            <a:normAutofit fontScale="90000"/>
          </a:bodyPr>
          <a:lstStyle/>
          <a:p>
            <a:r>
              <a:rPr lang="en-CA" dirty="0" smtClean="0"/>
              <a:t>Micah 5:2</a:t>
            </a:r>
            <a:endParaRPr lang="en-CA" dirty="0"/>
          </a:p>
        </p:txBody>
      </p:sp>
      <p:sp>
        <p:nvSpPr>
          <p:cNvPr id="3" name="Content Placeholder 2"/>
          <p:cNvSpPr>
            <a:spLocks noGrp="1"/>
          </p:cNvSpPr>
          <p:nvPr>
            <p:ph idx="1"/>
          </p:nvPr>
        </p:nvSpPr>
        <p:spPr>
          <a:xfrm>
            <a:off x="457200" y="1059582"/>
            <a:ext cx="8229600" cy="2106234"/>
          </a:xfrm>
        </p:spPr>
        <p:txBody>
          <a:bodyPr anchor="ctr">
            <a:noAutofit/>
          </a:bodyPr>
          <a:lstStyle/>
          <a:p>
            <a:pPr>
              <a:buNone/>
            </a:pPr>
            <a:r>
              <a:rPr lang="en-CA" i="1" baseline="30000" dirty="0" smtClean="0"/>
              <a:t>2 </a:t>
            </a:r>
            <a:r>
              <a:rPr lang="en-CA" i="1" dirty="0" smtClean="0"/>
              <a:t>But you, Bethlehem </a:t>
            </a:r>
            <a:r>
              <a:rPr lang="en-CA" i="1" dirty="0" err="1" smtClean="0"/>
              <a:t>Ephrathah</a:t>
            </a:r>
            <a:r>
              <a:rPr lang="en-CA" i="1" dirty="0" smtClean="0"/>
              <a:t>, though you are </a:t>
            </a:r>
            <a:r>
              <a:rPr lang="en-CA" i="1" dirty="0" smtClean="0"/>
              <a:t>little</a:t>
            </a:r>
            <a:r>
              <a:rPr lang="en-CA" i="1" dirty="0" smtClean="0"/>
              <a:t> </a:t>
            </a:r>
            <a:r>
              <a:rPr lang="en-CA" i="1" dirty="0" smtClean="0"/>
              <a:t>among the </a:t>
            </a:r>
            <a:r>
              <a:rPr lang="en-CA" i="1" dirty="0" smtClean="0"/>
              <a:t>thousands</a:t>
            </a:r>
            <a:r>
              <a:rPr lang="en-CA" i="1" dirty="0" smtClean="0"/>
              <a:t> </a:t>
            </a:r>
            <a:r>
              <a:rPr lang="en-CA" i="1" dirty="0" smtClean="0"/>
              <a:t>of Judah, </a:t>
            </a:r>
            <a:r>
              <a:rPr lang="en-CA" i="1" dirty="0" smtClean="0"/>
              <a:t>yet out </a:t>
            </a:r>
            <a:r>
              <a:rPr lang="en-CA" i="1" dirty="0" smtClean="0"/>
              <a:t>of you </a:t>
            </a:r>
            <a:r>
              <a:rPr lang="en-CA" i="1" dirty="0" smtClean="0"/>
              <a:t>shall</a:t>
            </a:r>
            <a:r>
              <a:rPr lang="en-CA" i="1" dirty="0" smtClean="0"/>
              <a:t> </a:t>
            </a:r>
            <a:r>
              <a:rPr lang="en-CA" i="1" dirty="0" smtClean="0"/>
              <a:t>come </a:t>
            </a:r>
            <a:r>
              <a:rPr lang="en-CA" i="1" dirty="0" smtClean="0"/>
              <a:t>forth to </a:t>
            </a:r>
            <a:r>
              <a:rPr lang="en-CA" i="1" dirty="0" smtClean="0"/>
              <a:t>M</a:t>
            </a:r>
            <a:r>
              <a:rPr lang="en-CA" i="1" dirty="0" smtClean="0"/>
              <a:t>e the One to </a:t>
            </a:r>
            <a:r>
              <a:rPr lang="en-CA" i="1" dirty="0" smtClean="0"/>
              <a:t>be ruler in Israel, whose </a:t>
            </a:r>
            <a:r>
              <a:rPr lang="en-CA" i="1" dirty="0" smtClean="0"/>
              <a:t>goings forth</a:t>
            </a:r>
            <a:r>
              <a:rPr lang="en-CA" i="1" dirty="0" smtClean="0"/>
              <a:t> </a:t>
            </a:r>
            <a:r>
              <a:rPr lang="en-CA" i="1" dirty="0" smtClean="0"/>
              <a:t>are from of old, </a:t>
            </a:r>
            <a:r>
              <a:rPr lang="en-CA" i="1" dirty="0" smtClean="0"/>
              <a:t>from everlasting.</a:t>
            </a:r>
            <a:endParaRPr lang="en-CA" b="1" i="1" dirty="0" smtClean="0"/>
          </a:p>
        </p:txBody>
      </p:sp>
      <p:sp>
        <p:nvSpPr>
          <p:cNvPr id="4" name="TextBox 3"/>
          <p:cNvSpPr txBox="1"/>
          <p:nvPr/>
        </p:nvSpPr>
        <p:spPr>
          <a:xfrm>
            <a:off x="611560" y="3081418"/>
            <a:ext cx="7920880" cy="1785104"/>
          </a:xfrm>
          <a:prstGeom prst="rect">
            <a:avLst/>
          </a:prstGeom>
          <a:solidFill>
            <a:schemeClr val="bg1">
              <a:alpha val="80000"/>
            </a:schemeClr>
          </a:solidFill>
        </p:spPr>
        <p:txBody>
          <a:bodyPr wrap="square" rtlCol="0">
            <a:spAutoFit/>
          </a:bodyPr>
          <a:lstStyle/>
          <a:p>
            <a:r>
              <a:rPr lang="en-US" sz="2200" b="1" dirty="0" err="1" smtClean="0"/>
              <a:t>Targum</a:t>
            </a:r>
            <a:r>
              <a:rPr lang="en-US" sz="2200" b="1" dirty="0" smtClean="0"/>
              <a:t> Jonathan, Jonathan </a:t>
            </a:r>
            <a:r>
              <a:rPr lang="en-US" sz="2200" b="1" dirty="0" err="1" smtClean="0"/>
              <a:t>ben</a:t>
            </a:r>
            <a:r>
              <a:rPr lang="en-US" sz="2200" b="1" dirty="0" smtClean="0"/>
              <a:t> </a:t>
            </a:r>
            <a:r>
              <a:rPr lang="en-US" sz="2200" b="1" dirty="0" err="1" smtClean="0"/>
              <a:t>Uzziel</a:t>
            </a:r>
            <a:r>
              <a:rPr lang="en-US" sz="2200" b="1" dirty="0" smtClean="0"/>
              <a:t>, 1</a:t>
            </a:r>
            <a:r>
              <a:rPr lang="en-US" sz="2200" b="1" baseline="30000" dirty="0" smtClean="0"/>
              <a:t>st</a:t>
            </a:r>
            <a:r>
              <a:rPr lang="en-US" sz="2200" b="1" dirty="0" smtClean="0"/>
              <a:t> cent. AD ---</a:t>
            </a:r>
          </a:p>
          <a:p>
            <a:endParaRPr lang="en-US" sz="2200" dirty="0" smtClean="0"/>
          </a:p>
          <a:p>
            <a:r>
              <a:rPr lang="en-US" sz="2200" dirty="0" smtClean="0"/>
              <a:t>“</a:t>
            </a:r>
            <a:r>
              <a:rPr lang="en-US" sz="2200" dirty="0"/>
              <a:t>And you, O Bethlehem Ephrata, you who were too small to be numbered among the thousands of the house of Judah, from you shall come forth before me the </a:t>
            </a:r>
            <a:r>
              <a:rPr lang="en-US" sz="2200" b="1" u="sng" dirty="0"/>
              <a:t>Messiah</a:t>
            </a:r>
            <a:r>
              <a:rPr lang="en-US" sz="2200" dirty="0" smtClean="0"/>
              <a:t>.”</a:t>
            </a:r>
            <a:endParaRPr lang="en-CA" sz="2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22970"/>
          </a:xfrm>
        </p:spPr>
        <p:txBody>
          <a:bodyPr>
            <a:normAutofit fontScale="90000"/>
          </a:bodyPr>
          <a:lstStyle/>
          <a:p>
            <a:r>
              <a:rPr lang="en-CA" dirty="0" smtClean="0"/>
              <a:t>Micah 5:2</a:t>
            </a:r>
            <a:endParaRPr lang="en-CA" dirty="0"/>
          </a:p>
        </p:txBody>
      </p:sp>
      <p:sp>
        <p:nvSpPr>
          <p:cNvPr id="3" name="Content Placeholder 2"/>
          <p:cNvSpPr>
            <a:spLocks noGrp="1"/>
          </p:cNvSpPr>
          <p:nvPr>
            <p:ph idx="1"/>
          </p:nvPr>
        </p:nvSpPr>
        <p:spPr>
          <a:xfrm>
            <a:off x="457200" y="1059582"/>
            <a:ext cx="8229600" cy="2106234"/>
          </a:xfrm>
        </p:spPr>
        <p:txBody>
          <a:bodyPr anchor="ctr">
            <a:noAutofit/>
          </a:bodyPr>
          <a:lstStyle/>
          <a:p>
            <a:pPr>
              <a:buNone/>
            </a:pPr>
            <a:r>
              <a:rPr lang="en-CA" i="1" baseline="30000" dirty="0" smtClean="0"/>
              <a:t>2 </a:t>
            </a:r>
            <a:r>
              <a:rPr lang="en-CA" i="1" dirty="0" smtClean="0"/>
              <a:t>But you, Bethlehem </a:t>
            </a:r>
            <a:r>
              <a:rPr lang="en-CA" i="1" dirty="0" err="1" smtClean="0"/>
              <a:t>Ephrathah</a:t>
            </a:r>
            <a:r>
              <a:rPr lang="en-CA" i="1" dirty="0" smtClean="0"/>
              <a:t>, though you are little among the thousands of Judah, yet out of you shall come forth to Me the One to be ruler in Israel, whose goings forth are from of old, from everlasting</a:t>
            </a:r>
            <a:r>
              <a:rPr lang="en-CA" i="1" dirty="0" smtClean="0"/>
              <a:t>.</a:t>
            </a:r>
            <a:endParaRPr lang="en-CA" b="1" i="1" dirty="0" smtClean="0"/>
          </a:p>
        </p:txBody>
      </p:sp>
      <p:sp>
        <p:nvSpPr>
          <p:cNvPr id="5" name="Content Placeholder 4"/>
          <p:cNvSpPr txBox="1">
            <a:spLocks/>
          </p:cNvSpPr>
          <p:nvPr/>
        </p:nvSpPr>
        <p:spPr>
          <a:xfrm>
            <a:off x="457200" y="3165816"/>
            <a:ext cx="8229600" cy="1620180"/>
          </a:xfrm>
          <a:prstGeom prst="rect">
            <a:avLst/>
          </a:prstGeom>
          <a:solidFill>
            <a:schemeClr val="bg1">
              <a:alpha val="80000"/>
            </a:schemeClr>
          </a:solidFill>
        </p:spPr>
        <p:txBody>
          <a:bodyPr lIns="45720" rIns="45720" anchor="ctr">
            <a:normAutofit fontScale="55000" lnSpcReduction="20000"/>
          </a:bodyPr>
          <a:lstStyle/>
          <a:p>
            <a:pPr marL="0" marR="0" lvl="0" indent="-274320" algn="ctr" defTabSz="914400" eaLnBrk="1" fontAlgn="auto" latinLnBrk="0" hangingPunct="1">
              <a:lnSpc>
                <a:spcPct val="100000"/>
              </a:lnSpc>
              <a:spcBef>
                <a:spcPts val="0"/>
              </a:spcBef>
              <a:spcAft>
                <a:spcPts val="2400"/>
              </a:spcAft>
              <a:buClr>
                <a:schemeClr val="accent1"/>
              </a:buClr>
              <a:buSzPct val="80000"/>
              <a:buFont typeface="Wingdings 2" pitchFamily="18" charset="2"/>
              <a:buChar char=""/>
              <a:tabLst/>
              <a:defRPr/>
            </a:pPr>
            <a:r>
              <a:rPr kumimoji="0" lang="en-CA" sz="4400" b="1" i="0" u="none" strike="noStrike" kern="0" cap="none" spc="0" normalizeH="0" baseline="0" noProof="0" dirty="0" smtClean="0">
                <a:ln>
                  <a:noFill/>
                </a:ln>
                <a:solidFill>
                  <a:schemeClr val="tx1"/>
                </a:solidFill>
                <a:effectLst/>
                <a:uLnTx/>
                <a:uFillTx/>
                <a:latin typeface="+mn-lt"/>
                <a:ea typeface="+mn-lt"/>
                <a:cs typeface="+mn-lt"/>
              </a:rPr>
              <a:t>Matthew 2:1-6</a:t>
            </a:r>
          </a:p>
          <a:p>
            <a:pPr marL="0" marR="0" lvl="0" indent="-274320" algn="ctr" defTabSz="914400" eaLnBrk="1" fontAlgn="auto" latinLnBrk="0" hangingPunct="1">
              <a:lnSpc>
                <a:spcPct val="100000"/>
              </a:lnSpc>
              <a:spcBef>
                <a:spcPts val="0"/>
              </a:spcBef>
              <a:spcAft>
                <a:spcPts val="2400"/>
              </a:spcAft>
              <a:buClr>
                <a:schemeClr val="accent1"/>
              </a:buClr>
              <a:buSzPct val="80000"/>
              <a:buFont typeface="Wingdings 2" pitchFamily="18" charset="2"/>
              <a:buChar char=""/>
              <a:tabLst/>
              <a:defRPr/>
            </a:pPr>
            <a:r>
              <a:rPr kumimoji="0" lang="en-CA" sz="4400" b="1" i="0" u="none" strike="noStrike" kern="0" cap="none" spc="0" normalizeH="0" baseline="0" noProof="0" dirty="0" smtClean="0">
                <a:ln>
                  <a:noFill/>
                </a:ln>
                <a:solidFill>
                  <a:schemeClr val="tx1"/>
                </a:solidFill>
                <a:effectLst/>
                <a:uLnTx/>
                <a:uFillTx/>
                <a:latin typeface="+mn-lt"/>
                <a:ea typeface="+mn-lt"/>
                <a:cs typeface="+mn-lt"/>
              </a:rPr>
              <a:t>John 7:40-43</a:t>
            </a:r>
          </a:p>
          <a:p>
            <a:pPr marL="0" marR="0" lvl="0" indent="-274320" algn="ctr" defTabSz="914400" eaLnBrk="1" fontAlgn="auto" latinLnBrk="0" hangingPunct="1">
              <a:lnSpc>
                <a:spcPct val="100000"/>
              </a:lnSpc>
              <a:spcBef>
                <a:spcPts val="0"/>
              </a:spcBef>
              <a:spcAft>
                <a:spcPts val="2400"/>
              </a:spcAft>
              <a:buClr>
                <a:schemeClr val="accent1"/>
              </a:buClr>
              <a:buSzPct val="80000"/>
              <a:buFont typeface="Wingdings 2" pitchFamily="18" charset="2"/>
              <a:buChar char=""/>
              <a:tabLst/>
              <a:defRPr/>
            </a:pPr>
            <a:r>
              <a:rPr kumimoji="0" lang="en-CA" sz="4400" b="1" i="0" u="none" strike="noStrike" kern="0" cap="none" spc="0" normalizeH="0" baseline="0" noProof="0" dirty="0" smtClean="0">
                <a:ln>
                  <a:noFill/>
                </a:ln>
                <a:solidFill>
                  <a:schemeClr val="tx1"/>
                </a:solidFill>
                <a:effectLst/>
                <a:uLnTx/>
                <a:uFillTx/>
                <a:latin typeface="+mn-lt"/>
                <a:ea typeface="+mn-lt"/>
                <a:cs typeface="+mn-lt"/>
              </a:rPr>
              <a:t>Luke 2:1-7</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57504"/>
            <a:ext cx="8229600" cy="4428492"/>
          </a:xfrm>
          <a:solidFill>
            <a:schemeClr val="bg1">
              <a:alpha val="80000"/>
            </a:schemeClr>
          </a:solidFill>
        </p:spPr>
        <p:txBody>
          <a:bodyPr anchor="ctr">
            <a:normAutofit lnSpcReduction="10000"/>
          </a:bodyPr>
          <a:lstStyle/>
          <a:p>
            <a:pPr>
              <a:spcAft>
                <a:spcPts val="1800"/>
              </a:spcAft>
              <a:buNone/>
            </a:pPr>
            <a:r>
              <a:rPr lang="en-US" dirty="0" smtClean="0"/>
              <a:t>“Gaius </a:t>
            </a:r>
            <a:r>
              <a:rPr lang="en-US" dirty="0" err="1" smtClean="0"/>
              <a:t>Vibius</a:t>
            </a:r>
            <a:r>
              <a:rPr lang="en-US" dirty="0" smtClean="0"/>
              <a:t>, chief prefect of Egypt: Because of the approaching census it is necessary for all those residing for any cause away from their own districts to prepare to return at once to their own governments, in order that they may complete the family administration of the enrollment, and that the tilled lands may retain those belonging to them.”</a:t>
            </a:r>
          </a:p>
          <a:p>
            <a:pPr algn="r">
              <a:buNone/>
            </a:pPr>
            <a:endParaRPr lang="en-US" sz="2000" dirty="0" smtClean="0"/>
          </a:p>
          <a:p>
            <a:pPr algn="r">
              <a:buNone/>
            </a:pPr>
            <a:r>
              <a:rPr lang="en-US" sz="2000" dirty="0" smtClean="0"/>
              <a:t>-Public Census Notice</a:t>
            </a:r>
            <a:r>
              <a:rPr lang="en-CA" sz="2000" dirty="0" smtClean="0"/>
              <a:t> from AD 104</a:t>
            </a:r>
          </a:p>
          <a:p>
            <a:pPr algn="r">
              <a:buNone/>
            </a:pPr>
            <a:r>
              <a:rPr lang="en-CA" sz="2000" dirty="0" smtClean="0"/>
              <a:t>Discovered in Egypt</a:t>
            </a:r>
          </a:p>
          <a:p>
            <a:pPr algn="r">
              <a:spcAft>
                <a:spcPts val="1800"/>
              </a:spcAft>
              <a:buNone/>
            </a:pPr>
            <a:r>
              <a:rPr lang="en-CA" sz="2000" dirty="0" err="1" smtClean="0"/>
              <a:t>Zondervan</a:t>
            </a:r>
            <a:r>
              <a:rPr lang="en-CA" sz="2000" dirty="0" smtClean="0"/>
              <a:t> Pictorial Encyclopedia of the Bible, p.772</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560952"/>
          </a:xfrm>
        </p:spPr>
        <p:txBody>
          <a:bodyPr>
            <a:normAutofit fontScale="90000"/>
          </a:bodyPr>
          <a:lstStyle/>
          <a:p>
            <a:r>
              <a:rPr lang="en-CA" dirty="0" smtClean="0"/>
              <a:t>Jesus Was Born In Bethlehem</a:t>
            </a:r>
            <a:endParaRPr lang="en-CA" dirty="0"/>
          </a:p>
        </p:txBody>
      </p:sp>
      <p:sp>
        <p:nvSpPr>
          <p:cNvPr id="5" name="Content Placeholder 4"/>
          <p:cNvSpPr>
            <a:spLocks noGrp="1"/>
          </p:cNvSpPr>
          <p:nvPr>
            <p:ph idx="1"/>
          </p:nvPr>
        </p:nvSpPr>
        <p:spPr>
          <a:xfrm>
            <a:off x="467544" y="1440126"/>
            <a:ext cx="8229600" cy="2355760"/>
          </a:xfrm>
          <a:solidFill>
            <a:schemeClr val="bg1">
              <a:alpha val="92000"/>
            </a:schemeClr>
          </a:solidFill>
        </p:spPr>
        <p:txBody>
          <a:bodyPr anchor="t">
            <a:normAutofit/>
          </a:bodyPr>
          <a:lstStyle/>
          <a:p>
            <a:pPr marL="240030" indent="-514350">
              <a:spcAft>
                <a:spcPts val="1200"/>
              </a:spcAft>
              <a:buFont typeface="+mj-lt"/>
              <a:buAutoNum type="arabicPeriod"/>
            </a:pPr>
            <a:r>
              <a:rPr lang="en-US" sz="2600" b="1" dirty="0" smtClean="0"/>
              <a:t>Testimony of Witnesses</a:t>
            </a:r>
          </a:p>
          <a:p>
            <a:pPr marL="240030" indent="-514350">
              <a:spcAft>
                <a:spcPts val="1200"/>
              </a:spcAft>
              <a:buFont typeface="+mj-lt"/>
              <a:buAutoNum type="arabicPeriod"/>
            </a:pPr>
            <a:r>
              <a:rPr lang="en-US" sz="2600" b="1" dirty="0" smtClean="0"/>
              <a:t>Official Registration Records (Census)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57504"/>
            <a:ext cx="8229600" cy="4428492"/>
          </a:xfrm>
          <a:solidFill>
            <a:schemeClr val="bg1">
              <a:alpha val="80000"/>
            </a:schemeClr>
          </a:solidFill>
        </p:spPr>
        <p:txBody>
          <a:bodyPr anchor="ctr">
            <a:normAutofit fontScale="92500"/>
          </a:bodyPr>
          <a:lstStyle/>
          <a:p>
            <a:pPr>
              <a:lnSpc>
                <a:spcPct val="110000"/>
              </a:lnSpc>
              <a:spcAft>
                <a:spcPts val="1800"/>
              </a:spcAft>
              <a:buNone/>
            </a:pPr>
            <a:r>
              <a:rPr lang="en-US" sz="2200" dirty="0" smtClean="0"/>
              <a:t>“To </a:t>
            </a:r>
            <a:r>
              <a:rPr lang="en-US" sz="2200" dirty="0" err="1" smtClean="0"/>
              <a:t>Dorion</a:t>
            </a:r>
            <a:r>
              <a:rPr lang="en-US" sz="2200" dirty="0" smtClean="0"/>
              <a:t> chief magistrate and to </a:t>
            </a:r>
            <a:r>
              <a:rPr lang="en-US" sz="2200" dirty="0" err="1" smtClean="0"/>
              <a:t>Didymus</a:t>
            </a:r>
            <a:r>
              <a:rPr lang="en-US" sz="2200" dirty="0" smtClean="0"/>
              <a:t> town clerk, from </a:t>
            </a:r>
            <a:r>
              <a:rPr lang="en-US" sz="2200" dirty="0" err="1" smtClean="0"/>
              <a:t>Thermoutharion</a:t>
            </a:r>
            <a:r>
              <a:rPr lang="en-US" sz="2200" dirty="0" smtClean="0"/>
              <a:t>, the daughter of </a:t>
            </a:r>
            <a:r>
              <a:rPr lang="en-US" sz="2200" dirty="0" err="1" smtClean="0"/>
              <a:t>Thoonis</a:t>
            </a:r>
            <a:r>
              <a:rPr lang="en-US" sz="2200" dirty="0" smtClean="0"/>
              <a:t>, with her guardian Apollonius the son of </a:t>
            </a:r>
            <a:r>
              <a:rPr lang="en-US" sz="2200" dirty="0" err="1" smtClean="0"/>
              <a:t>Sotades</a:t>
            </a:r>
            <a:r>
              <a:rPr lang="en-US" sz="2200" dirty="0" smtClean="0"/>
              <a:t>.  The inhabitants of the house belonging to me in the South Lane are:  </a:t>
            </a:r>
            <a:r>
              <a:rPr lang="en-US" sz="2200" dirty="0" err="1" smtClean="0"/>
              <a:t>Thermoutharion</a:t>
            </a:r>
            <a:r>
              <a:rPr lang="en-US" sz="2200" dirty="0" smtClean="0"/>
              <a:t> a freedwoman of the aforesaid </a:t>
            </a:r>
            <a:r>
              <a:rPr lang="en-US" sz="2200" dirty="0" err="1" smtClean="0"/>
              <a:t>Sotades</a:t>
            </a:r>
            <a:r>
              <a:rPr lang="en-US" sz="2200" dirty="0" smtClean="0"/>
              <a:t>, about sixty-five years of age, of medium height, with honey-colored complexion, having a long face and a scar on the right knee … I, the aforesaid </a:t>
            </a:r>
            <a:r>
              <a:rPr lang="en-US" sz="2200" dirty="0" err="1" smtClean="0"/>
              <a:t>Thermoutharion</a:t>
            </a:r>
            <a:r>
              <a:rPr lang="en-US" sz="2200" dirty="0" smtClean="0"/>
              <a:t> … swear by Tiberius Claudius Caesar Emperor, that I have assuredly, honestly, and truthfully presented the preceding return of those living with me, and that no one else lives with me … If I were swearing truly may it be well with me, if falsely the opposite.”</a:t>
            </a:r>
          </a:p>
          <a:p>
            <a:pPr algn="r">
              <a:buNone/>
            </a:pPr>
            <a:r>
              <a:rPr lang="en-US" sz="1800" dirty="0" smtClean="0"/>
              <a:t>-</a:t>
            </a:r>
            <a:r>
              <a:rPr lang="en-CA" sz="1800" dirty="0" smtClean="0"/>
              <a:t>Census Paper from AD 48</a:t>
            </a:r>
          </a:p>
          <a:p>
            <a:pPr algn="r">
              <a:spcAft>
                <a:spcPts val="1800"/>
              </a:spcAft>
              <a:buNone/>
            </a:pPr>
            <a:r>
              <a:rPr lang="en-CA" sz="1800" dirty="0" err="1" smtClean="0"/>
              <a:t>Zondervan</a:t>
            </a:r>
            <a:r>
              <a:rPr lang="en-CA" sz="1800" dirty="0" smtClean="0"/>
              <a:t> Pictorial Encyclopedia of the Bible, p.772</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560952"/>
          </a:xfrm>
        </p:spPr>
        <p:txBody>
          <a:bodyPr>
            <a:normAutofit fontScale="90000"/>
          </a:bodyPr>
          <a:lstStyle/>
          <a:p>
            <a:r>
              <a:rPr lang="en-CA" dirty="0" smtClean="0"/>
              <a:t>Jesus Was Born In Bethlehem</a:t>
            </a:r>
            <a:endParaRPr lang="en-CA" dirty="0"/>
          </a:p>
        </p:txBody>
      </p:sp>
      <p:sp>
        <p:nvSpPr>
          <p:cNvPr id="5" name="Content Placeholder 4"/>
          <p:cNvSpPr>
            <a:spLocks noGrp="1"/>
          </p:cNvSpPr>
          <p:nvPr>
            <p:ph idx="1"/>
          </p:nvPr>
        </p:nvSpPr>
        <p:spPr>
          <a:xfrm>
            <a:off x="467544" y="1440126"/>
            <a:ext cx="8229600" cy="2386815"/>
          </a:xfrm>
          <a:solidFill>
            <a:schemeClr val="bg1">
              <a:alpha val="92000"/>
            </a:schemeClr>
          </a:solidFill>
        </p:spPr>
        <p:txBody>
          <a:bodyPr anchor="t">
            <a:normAutofit fontScale="77500" lnSpcReduction="20000"/>
          </a:bodyPr>
          <a:lstStyle/>
          <a:p>
            <a:pPr marL="240030" indent="-514350">
              <a:spcAft>
                <a:spcPts val="2400"/>
              </a:spcAft>
              <a:buFont typeface="+mj-lt"/>
              <a:buAutoNum type="arabicPeriod"/>
            </a:pPr>
            <a:r>
              <a:rPr lang="en-US" sz="3400" b="1" dirty="0" smtClean="0"/>
              <a:t>Testimony of Witnesses</a:t>
            </a:r>
          </a:p>
          <a:p>
            <a:pPr marL="240030" indent="-514350">
              <a:spcAft>
                <a:spcPts val="2400"/>
              </a:spcAft>
              <a:buFont typeface="+mj-lt"/>
              <a:buAutoNum type="arabicPeriod"/>
            </a:pPr>
            <a:r>
              <a:rPr lang="en-US" sz="3400" b="1" dirty="0" smtClean="0"/>
              <a:t>Official Registration Records (Census)</a:t>
            </a:r>
          </a:p>
          <a:p>
            <a:pPr marL="240030" indent="-514350">
              <a:spcAft>
                <a:spcPts val="2400"/>
              </a:spcAft>
              <a:buFont typeface="+mj-lt"/>
              <a:buAutoNum type="arabicPeriod"/>
            </a:pPr>
            <a:r>
              <a:rPr lang="en-US" sz="3400" b="1" dirty="0" smtClean="0"/>
              <a:t>Herod’s Massacre of the Infants</a:t>
            </a:r>
          </a:p>
          <a:p>
            <a:pPr marL="240030" indent="-514350">
              <a:spcAft>
                <a:spcPts val="2400"/>
              </a:spcAft>
              <a:buFont typeface="+mj-lt"/>
              <a:buAutoNum type="arabicPeriod"/>
            </a:pPr>
            <a:r>
              <a:rPr lang="en-US" sz="3400" b="1" dirty="0" smtClean="0"/>
              <a:t>Nothing was ever proven otherwise!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1000"/>
                                        <p:tgtEl>
                                          <p:spTgt spid="5">
                                            <p:txEl>
                                              <p:pRg st="3" end="3"/>
                                            </p:txEl>
                                          </p:spTgt>
                                        </p:tgtEl>
                                      </p:cBhvr>
                                    </p:animEffect>
                                    <p:anim calcmode="lin" valueType="num">
                                      <p:cBhvr>
                                        <p:cTn id="1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ience Speaks Cover.jpg"/>
          <p:cNvPicPr>
            <a:picLocks noChangeAspect="1"/>
          </p:cNvPicPr>
          <p:nvPr/>
        </p:nvPicPr>
        <p:blipFill>
          <a:blip r:embed="rId2" cstate="print"/>
          <a:stretch>
            <a:fillRect/>
          </a:stretch>
        </p:blipFill>
        <p:spPr>
          <a:xfrm>
            <a:off x="6150786" y="1221600"/>
            <a:ext cx="2434204" cy="2995074"/>
          </a:xfrm>
          <a:prstGeom prst="rect">
            <a:avLst/>
          </a:prstGeom>
        </p:spPr>
      </p:pic>
      <p:sp>
        <p:nvSpPr>
          <p:cNvPr id="5" name="Content Placeholder 4"/>
          <p:cNvSpPr>
            <a:spLocks noGrp="1"/>
          </p:cNvSpPr>
          <p:nvPr>
            <p:ph idx="1"/>
          </p:nvPr>
        </p:nvSpPr>
        <p:spPr>
          <a:xfrm>
            <a:off x="323528" y="315300"/>
            <a:ext cx="5472608" cy="4536504"/>
          </a:xfrm>
        </p:spPr>
        <p:txBody>
          <a:bodyPr>
            <a:normAutofit fontScale="85000" lnSpcReduction="20000"/>
          </a:bodyPr>
          <a:lstStyle/>
          <a:p>
            <a:pPr>
              <a:lnSpc>
                <a:spcPct val="120000"/>
              </a:lnSpc>
              <a:buNone/>
            </a:pPr>
            <a:r>
              <a:rPr lang="en-CA" dirty="0" smtClean="0"/>
              <a:t>One man in how many, the world over, has been born in Bethlehem? </a:t>
            </a:r>
          </a:p>
          <a:p>
            <a:pPr>
              <a:lnSpc>
                <a:spcPct val="120000"/>
              </a:lnSpc>
              <a:buNone/>
            </a:pPr>
            <a:endParaRPr lang="en-CA" dirty="0" smtClean="0"/>
          </a:p>
          <a:p>
            <a:pPr>
              <a:lnSpc>
                <a:spcPct val="120000"/>
              </a:lnSpc>
              <a:buNone/>
            </a:pPr>
            <a:r>
              <a:rPr lang="en-CA" dirty="0" smtClean="0"/>
              <a:t>… He reported at the next meeting that the best determination of the ratio that he could determine was one to 280,000 …</a:t>
            </a:r>
          </a:p>
          <a:p>
            <a:pPr>
              <a:lnSpc>
                <a:spcPct val="120000"/>
              </a:lnSpc>
              <a:buNone/>
            </a:pPr>
            <a:endParaRPr lang="en-CA" dirty="0" smtClean="0"/>
          </a:p>
          <a:p>
            <a:pPr>
              <a:lnSpc>
                <a:spcPct val="120000"/>
              </a:lnSpc>
              <a:buNone/>
            </a:pPr>
            <a:r>
              <a:rPr lang="en-CA" dirty="0" smtClean="0"/>
              <a:t>… one man in 2.8 x </a:t>
            </a:r>
            <a:r>
              <a:rPr lang="en-US" dirty="0" smtClean="0"/>
              <a:t>10</a:t>
            </a:r>
            <a:r>
              <a:rPr lang="en-US" baseline="30000" dirty="0" smtClean="0"/>
              <a:t>5</a:t>
            </a:r>
            <a:r>
              <a:rPr lang="en-CA" dirty="0" smtClean="0"/>
              <a:t> was born in Bethlehem.” </a:t>
            </a:r>
          </a:p>
          <a:p>
            <a:pPr algn="r">
              <a:buNone/>
            </a:pPr>
            <a:endParaRPr lang="en-CA" dirty="0" smtClean="0"/>
          </a:p>
          <a:p>
            <a:pPr algn="r">
              <a:buNone/>
            </a:pPr>
            <a:r>
              <a:rPr lang="en-CA" b="1" dirty="0" smtClean="0"/>
              <a:t>- Peter W. Stoner</a:t>
            </a:r>
            <a:endParaRPr lang="en-CA" b="1"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23528" y="303501"/>
          <a:ext cx="5544616" cy="4536504"/>
        </p:xfrm>
        <a:graphic>
          <a:graphicData uri="http://schemas.openxmlformats.org/drawingml/2006/table">
            <a:tbl>
              <a:tblPr firstRow="1" bandRow="1">
                <a:tableStyleId>{5C22544A-7EE6-4342-B048-85BDC9FD1C3A}</a:tableStyleId>
              </a:tblPr>
              <a:tblGrid>
                <a:gridCol w="4248472"/>
                <a:gridCol w="1296144"/>
              </a:tblGrid>
              <a:tr h="504056">
                <a:tc>
                  <a:txBody>
                    <a:bodyPr/>
                    <a:lstStyle/>
                    <a:p>
                      <a:r>
                        <a:rPr lang="en-CA" sz="1400" dirty="0" smtClean="0"/>
                        <a:t>Prophecy</a:t>
                      </a:r>
                      <a:endParaRPr lang="en-CA" sz="1400" dirty="0"/>
                    </a:p>
                  </a:txBody>
                  <a:tcPr marT="34290" marB="34290" anchor="ctr"/>
                </a:tc>
                <a:tc>
                  <a:txBody>
                    <a:bodyPr/>
                    <a:lstStyle/>
                    <a:p>
                      <a:pPr algn="ctr"/>
                      <a:r>
                        <a:rPr lang="en-CA" sz="1400" dirty="0" smtClean="0"/>
                        <a:t>Scripture</a:t>
                      </a:r>
                      <a:endParaRPr lang="en-CA" sz="1400" dirty="0"/>
                    </a:p>
                  </a:txBody>
                  <a:tcPr marT="34290" marB="34290" anchor="ctr"/>
                </a:tc>
              </a:tr>
              <a:tr h="50405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600" dirty="0" smtClean="0"/>
                        <a:t>Born in Bethlehem</a:t>
                      </a:r>
                    </a:p>
                  </a:txBody>
                  <a:tcPr marT="34290" marB="34290" anchor="ctr"/>
                </a:tc>
                <a:tc>
                  <a:txBody>
                    <a:bodyPr/>
                    <a:lstStyle/>
                    <a:p>
                      <a:pPr algn="ctr"/>
                      <a:r>
                        <a:rPr lang="en-CA" sz="1300" dirty="0" smtClean="0"/>
                        <a:t>Micah 5:2</a:t>
                      </a:r>
                      <a:endParaRPr lang="en-CA" sz="1300" dirty="0"/>
                    </a:p>
                  </a:txBody>
                  <a:tcPr marT="34290" marB="34290" anchor="ctr"/>
                </a:tc>
              </a:tr>
              <a:tr h="50405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600" dirty="0" smtClean="0"/>
                        <a:t>A Forerunner To Prepare the Way</a:t>
                      </a:r>
                    </a:p>
                  </a:txBody>
                  <a:tcPr marT="34290" marB="34290" anchor="ctr"/>
                </a:tc>
                <a:tc>
                  <a:txBody>
                    <a:bodyPr/>
                    <a:lstStyle/>
                    <a:p>
                      <a:pPr algn="ctr"/>
                      <a:r>
                        <a:rPr lang="en-CA" sz="1300" dirty="0" smtClean="0"/>
                        <a:t>Malachi 3:1</a:t>
                      </a:r>
                      <a:endParaRPr lang="en-CA" sz="1300" dirty="0"/>
                    </a:p>
                  </a:txBody>
                  <a:tcPr marT="34290" marB="34290" anchor="ctr"/>
                </a:tc>
              </a:tr>
              <a:tr h="50405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600" dirty="0" smtClean="0"/>
                        <a:t>Enter Jerusalem as King on a Colt</a:t>
                      </a:r>
                    </a:p>
                  </a:txBody>
                  <a:tcPr marT="34290" marB="34290" anchor="ctr"/>
                </a:tc>
                <a:tc>
                  <a:txBody>
                    <a:bodyPr/>
                    <a:lstStyle/>
                    <a:p>
                      <a:pPr algn="ctr"/>
                      <a:r>
                        <a:rPr lang="en-CA" sz="1300" dirty="0" smtClean="0"/>
                        <a:t>Zechariah</a:t>
                      </a:r>
                      <a:r>
                        <a:rPr lang="en-CA" sz="1300" baseline="0" dirty="0" smtClean="0"/>
                        <a:t> 9:9</a:t>
                      </a:r>
                      <a:endParaRPr lang="en-CA" sz="1300" dirty="0"/>
                    </a:p>
                  </a:txBody>
                  <a:tcPr marT="34290" marB="34290" anchor="ctr"/>
                </a:tc>
              </a:tr>
              <a:tr h="504056">
                <a:tc>
                  <a:txBody>
                    <a:bodyPr/>
                    <a:lstStyle/>
                    <a:p>
                      <a:pPr algn="l"/>
                      <a:r>
                        <a:rPr lang="en-CA" sz="1600" dirty="0" smtClean="0"/>
                        <a:t>Betrayed By Friend, Wounds In Hands</a:t>
                      </a:r>
                      <a:endParaRPr lang="en-CA" sz="1600" dirty="0"/>
                    </a:p>
                  </a:txBody>
                  <a:tcPr marT="34290" marB="34290" anchor="ctr"/>
                </a:tc>
                <a:tc>
                  <a:txBody>
                    <a:bodyPr/>
                    <a:lstStyle/>
                    <a:p>
                      <a:pPr algn="ctr"/>
                      <a:r>
                        <a:rPr lang="en-CA" sz="1300" dirty="0" smtClean="0"/>
                        <a:t>Zechariah</a:t>
                      </a:r>
                      <a:r>
                        <a:rPr lang="en-CA" sz="1300" baseline="0" dirty="0" smtClean="0"/>
                        <a:t> 13:6</a:t>
                      </a:r>
                      <a:endParaRPr lang="en-CA" sz="1300" dirty="0"/>
                    </a:p>
                  </a:txBody>
                  <a:tcPr marT="34290" marB="34290" anchor="ctr"/>
                </a:tc>
              </a:tr>
              <a:tr h="50405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600" dirty="0" smtClean="0"/>
                        <a:t>Betrayed for 30 Pieces of Silver</a:t>
                      </a:r>
                    </a:p>
                  </a:txBody>
                  <a:tcPr marT="34290" marB="34290" anchor="ctr"/>
                </a:tc>
                <a:tc>
                  <a:txBody>
                    <a:bodyPr/>
                    <a:lstStyle/>
                    <a:p>
                      <a:pPr algn="ctr"/>
                      <a:r>
                        <a:rPr lang="en-CA" sz="1300" dirty="0" smtClean="0"/>
                        <a:t>Zechariah</a:t>
                      </a:r>
                      <a:r>
                        <a:rPr lang="en-CA" sz="1300" baseline="0" dirty="0" smtClean="0"/>
                        <a:t> 11:12</a:t>
                      </a:r>
                      <a:endParaRPr lang="en-CA" sz="1300" dirty="0"/>
                    </a:p>
                  </a:txBody>
                  <a:tcPr marT="34290" marB="34290" anchor="ctr"/>
                </a:tc>
              </a:tr>
              <a:tr h="50405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600" dirty="0" smtClean="0"/>
                        <a:t>30 Pieces Cast to Potter in Lord’s House</a:t>
                      </a:r>
                    </a:p>
                  </a:txBody>
                  <a:tcPr marT="34290" marB="34290" anchor="ctr"/>
                </a:tc>
                <a:tc>
                  <a:txBody>
                    <a:bodyPr/>
                    <a:lstStyle/>
                    <a:p>
                      <a:pPr algn="ctr"/>
                      <a:r>
                        <a:rPr lang="en-CA" sz="1300" dirty="0" smtClean="0"/>
                        <a:t>Zechariah 11:13</a:t>
                      </a:r>
                      <a:endParaRPr lang="en-CA" sz="1300" dirty="0"/>
                    </a:p>
                  </a:txBody>
                  <a:tcPr marT="34290" marB="34290" anchor="ctr"/>
                </a:tc>
              </a:tr>
              <a:tr h="50405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600" dirty="0" smtClean="0"/>
                        <a:t>Oppressed and Afflicted, Yet Silent</a:t>
                      </a:r>
                    </a:p>
                  </a:txBody>
                  <a:tcPr marT="34290" marB="34290" anchor="ctr"/>
                </a:tc>
                <a:tc>
                  <a:txBody>
                    <a:bodyPr/>
                    <a:lstStyle/>
                    <a:p>
                      <a:pPr algn="ctr"/>
                      <a:r>
                        <a:rPr lang="en-CA" sz="1300" dirty="0" smtClean="0"/>
                        <a:t>Isaiah 53:7</a:t>
                      </a:r>
                      <a:endParaRPr lang="en-CA" sz="1300" dirty="0"/>
                    </a:p>
                  </a:txBody>
                  <a:tcPr marT="34290" marB="34290" anchor="ctr"/>
                </a:tc>
              </a:tr>
              <a:tr h="50405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600" dirty="0" smtClean="0"/>
                        <a:t>Pierced Hands and Feet</a:t>
                      </a:r>
                    </a:p>
                  </a:txBody>
                  <a:tcPr marT="34290" marB="34290" anchor="ctr"/>
                </a:tc>
                <a:tc>
                  <a:txBody>
                    <a:bodyPr/>
                    <a:lstStyle/>
                    <a:p>
                      <a:pPr algn="ctr"/>
                      <a:r>
                        <a:rPr lang="en-CA" sz="1300" dirty="0" smtClean="0"/>
                        <a:t>Psalm 22:16</a:t>
                      </a:r>
                      <a:endParaRPr lang="en-CA" sz="1300" dirty="0"/>
                    </a:p>
                  </a:txBody>
                  <a:tcPr marT="34290" marB="34290" anchor="ctr"/>
                </a:tc>
              </a:tr>
            </a:tbl>
          </a:graphicData>
        </a:graphic>
      </p:graphicFrame>
      <p:pic>
        <p:nvPicPr>
          <p:cNvPr id="6" name="Picture 5" descr="Science Speaks Cover.jpg"/>
          <p:cNvPicPr>
            <a:picLocks noChangeAspect="1"/>
          </p:cNvPicPr>
          <p:nvPr/>
        </p:nvPicPr>
        <p:blipFill>
          <a:blip r:embed="rId2" cstate="print"/>
          <a:stretch>
            <a:fillRect/>
          </a:stretch>
        </p:blipFill>
        <p:spPr>
          <a:xfrm>
            <a:off x="6297926" y="1221600"/>
            <a:ext cx="2434204" cy="2995074"/>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14958"/>
          </a:xfrm>
        </p:spPr>
        <p:txBody>
          <a:bodyPr>
            <a:normAutofit fontScale="90000"/>
          </a:bodyPr>
          <a:lstStyle/>
          <a:p>
            <a:r>
              <a:rPr lang="en-CA" dirty="0" smtClean="0"/>
              <a:t>John the Baptist</a:t>
            </a:r>
            <a:endParaRPr lang="en-CA" dirty="0"/>
          </a:p>
        </p:txBody>
      </p:sp>
      <p:sp>
        <p:nvSpPr>
          <p:cNvPr id="5" name="Content Placeholder 4"/>
          <p:cNvSpPr>
            <a:spLocks noGrp="1"/>
          </p:cNvSpPr>
          <p:nvPr>
            <p:ph idx="1"/>
          </p:nvPr>
        </p:nvSpPr>
        <p:spPr>
          <a:xfrm>
            <a:off x="457200" y="1005576"/>
            <a:ext cx="8229600" cy="3726414"/>
          </a:xfrm>
          <a:solidFill>
            <a:schemeClr val="bg1">
              <a:alpha val="80000"/>
            </a:schemeClr>
          </a:solidFill>
        </p:spPr>
        <p:txBody>
          <a:bodyPr anchor="ctr">
            <a:normAutofit fontScale="92500" lnSpcReduction="20000"/>
          </a:bodyPr>
          <a:lstStyle/>
          <a:p>
            <a:pPr>
              <a:spcAft>
                <a:spcPts val="1800"/>
              </a:spcAft>
              <a:buNone/>
            </a:pPr>
            <a:r>
              <a:rPr lang="en-US" sz="2600" dirty="0" smtClean="0"/>
              <a:t>“… was a good man, and commanded the Jews to exercise virtue, both as to righteousness towards one another, and piety towards God, and so to come to baptism…”</a:t>
            </a:r>
          </a:p>
          <a:p>
            <a:pPr>
              <a:spcAft>
                <a:spcPts val="1800"/>
              </a:spcAft>
              <a:buNone/>
            </a:pPr>
            <a:r>
              <a:rPr lang="en-US" sz="2600" dirty="0" smtClean="0"/>
              <a:t>“…many others came in crowds about him, for they were greatly moved by hearing his words…”</a:t>
            </a:r>
          </a:p>
          <a:p>
            <a:pPr>
              <a:spcAft>
                <a:spcPts val="1800"/>
              </a:spcAft>
              <a:buNone/>
            </a:pPr>
            <a:r>
              <a:rPr lang="en-US" sz="2600" dirty="0" smtClean="0"/>
              <a:t>“…he had great influence over the people…”</a:t>
            </a:r>
          </a:p>
          <a:p>
            <a:pPr algn="r">
              <a:buNone/>
            </a:pPr>
            <a:endParaRPr lang="en-US" sz="2000" dirty="0" smtClean="0"/>
          </a:p>
          <a:p>
            <a:pPr algn="r">
              <a:buNone/>
            </a:pPr>
            <a:r>
              <a:rPr lang="en-US" sz="2000" dirty="0" smtClean="0"/>
              <a:t>-</a:t>
            </a:r>
            <a:r>
              <a:rPr lang="en-CA" sz="2000" dirty="0" smtClean="0"/>
              <a:t>Flavius Josephus, Jewish Historian</a:t>
            </a:r>
          </a:p>
          <a:p>
            <a:pPr algn="r">
              <a:buNone/>
            </a:pPr>
            <a:r>
              <a:rPr lang="en-CA" sz="2000" i="1" dirty="0" smtClean="0"/>
              <a:t>The Antiquities of the Jews</a:t>
            </a:r>
            <a:r>
              <a:rPr lang="en-CA" sz="2000" dirty="0" smtClean="0"/>
              <a:t>, 18.5.2</a:t>
            </a:r>
            <a:endParaRPr lang="en-CA" sz="2000" i="1" dirty="0" smtClean="0"/>
          </a:p>
          <a:p>
            <a:pPr algn="r">
              <a:buNone/>
            </a:pPr>
            <a:r>
              <a:rPr lang="en-CA" sz="2000" dirty="0" smtClean="0"/>
              <a:t>c. 100 AD</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14958"/>
          </a:xfrm>
        </p:spPr>
        <p:txBody>
          <a:bodyPr>
            <a:normAutofit fontScale="90000"/>
          </a:bodyPr>
          <a:lstStyle/>
          <a:p>
            <a:r>
              <a:rPr lang="en-CA" dirty="0" smtClean="0"/>
              <a:t>John the Baptist</a:t>
            </a:r>
            <a:endParaRPr lang="en-CA" dirty="0"/>
          </a:p>
        </p:txBody>
      </p:sp>
      <p:sp>
        <p:nvSpPr>
          <p:cNvPr id="5" name="Content Placeholder 4"/>
          <p:cNvSpPr>
            <a:spLocks noGrp="1"/>
          </p:cNvSpPr>
          <p:nvPr>
            <p:ph idx="1"/>
          </p:nvPr>
        </p:nvSpPr>
        <p:spPr>
          <a:xfrm>
            <a:off x="457200" y="1005576"/>
            <a:ext cx="8229600" cy="3726414"/>
          </a:xfrm>
          <a:solidFill>
            <a:schemeClr val="bg1">
              <a:alpha val="80000"/>
            </a:schemeClr>
          </a:solidFill>
        </p:spPr>
        <p:txBody>
          <a:bodyPr anchor="ctr">
            <a:normAutofit fontScale="85000" lnSpcReduction="10000"/>
          </a:bodyPr>
          <a:lstStyle/>
          <a:p>
            <a:pPr>
              <a:spcAft>
                <a:spcPts val="1800"/>
              </a:spcAft>
              <a:buNone/>
            </a:pPr>
            <a:r>
              <a:rPr lang="en-US" dirty="0" smtClean="0"/>
              <a:t>“</a:t>
            </a:r>
            <a:r>
              <a:rPr lang="en-CA" dirty="0" smtClean="0"/>
              <a:t>John bore witness of Him and cried out, saying, “This was He of whom I said, </a:t>
            </a:r>
            <a:r>
              <a:rPr lang="en-CA" i="1" dirty="0" smtClean="0"/>
              <a:t>‘He who comes after me is preferred before me, for He was before me.’ </a:t>
            </a:r>
            <a:r>
              <a:rPr lang="en-CA" dirty="0" smtClean="0"/>
              <a:t>” </a:t>
            </a:r>
            <a:r>
              <a:rPr lang="en-CA" sz="2000" dirty="0" smtClean="0"/>
              <a:t>(John 1:15)</a:t>
            </a:r>
          </a:p>
          <a:p>
            <a:pPr>
              <a:spcAft>
                <a:spcPts val="1800"/>
              </a:spcAft>
              <a:buNone/>
            </a:pPr>
            <a:endParaRPr lang="en-US" dirty="0" smtClean="0"/>
          </a:p>
          <a:p>
            <a:pPr>
              <a:spcAft>
                <a:spcPts val="1800"/>
              </a:spcAft>
              <a:buNone/>
            </a:pPr>
            <a:r>
              <a:rPr lang="en-US" dirty="0" smtClean="0"/>
              <a:t>“</a:t>
            </a:r>
            <a:r>
              <a:rPr lang="en-CA" dirty="0" smtClean="0"/>
              <a:t>Then they said to him, ‘Who are you, that we may give an answer to those who sent us? What do you say about yourself?’</a:t>
            </a:r>
          </a:p>
          <a:p>
            <a:pPr>
              <a:spcAft>
                <a:spcPts val="1800"/>
              </a:spcAft>
              <a:buNone/>
            </a:pPr>
            <a:r>
              <a:rPr lang="en-CA" dirty="0" smtClean="0"/>
              <a:t>He said: ‘I am “</a:t>
            </a:r>
            <a:r>
              <a:rPr lang="en-CA" i="1" dirty="0" smtClean="0"/>
              <a:t>The voice of one crying in the wilderness: ‘Make straight the way of the Lord,’ ”</a:t>
            </a:r>
            <a:r>
              <a:rPr lang="en-CA" dirty="0" smtClean="0"/>
              <a:t> as the prophet Isaiah said.’ ” </a:t>
            </a:r>
            <a:r>
              <a:rPr lang="en-CA" sz="2000" dirty="0" smtClean="0"/>
              <a:t>(John 1:22-23)</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68964"/>
          </a:xfrm>
        </p:spPr>
        <p:txBody>
          <a:bodyPr>
            <a:normAutofit fontScale="90000"/>
          </a:bodyPr>
          <a:lstStyle/>
          <a:p>
            <a:r>
              <a:rPr lang="en-CA" dirty="0" smtClean="0"/>
              <a:t>Isaiah 40:3-5</a:t>
            </a:r>
            <a:endParaRPr lang="en-CA" dirty="0"/>
          </a:p>
        </p:txBody>
      </p:sp>
      <p:sp>
        <p:nvSpPr>
          <p:cNvPr id="3" name="Content Placeholder 2"/>
          <p:cNvSpPr>
            <a:spLocks noGrp="1"/>
          </p:cNvSpPr>
          <p:nvPr>
            <p:ph sz="half" idx="1"/>
          </p:nvPr>
        </p:nvSpPr>
        <p:spPr>
          <a:xfrm>
            <a:off x="457200" y="1059582"/>
            <a:ext cx="5770984" cy="3834426"/>
          </a:xfrm>
        </p:spPr>
        <p:txBody>
          <a:bodyPr>
            <a:normAutofit fontScale="92500" lnSpcReduction="20000"/>
          </a:bodyPr>
          <a:lstStyle/>
          <a:p>
            <a:pPr>
              <a:buNone/>
            </a:pPr>
            <a:r>
              <a:rPr lang="en-CA" i="1" baseline="30000" dirty="0" smtClean="0"/>
              <a:t>3</a:t>
            </a:r>
            <a:r>
              <a:rPr lang="en-CA" i="1" dirty="0" smtClean="0"/>
              <a:t>The voice of one crying in the wilderness:</a:t>
            </a:r>
          </a:p>
          <a:p>
            <a:pPr>
              <a:buNone/>
            </a:pPr>
            <a:r>
              <a:rPr lang="en-CA" i="1" dirty="0" smtClean="0"/>
              <a:t>“Prepare the way of the Lord;</a:t>
            </a:r>
          </a:p>
          <a:p>
            <a:pPr>
              <a:buNone/>
            </a:pPr>
            <a:r>
              <a:rPr lang="en-CA" i="1" dirty="0" smtClean="0"/>
              <a:t>Make straight in the desert</a:t>
            </a:r>
          </a:p>
          <a:p>
            <a:pPr>
              <a:buNone/>
            </a:pPr>
            <a:r>
              <a:rPr lang="en-CA" i="1" dirty="0" smtClean="0"/>
              <a:t>A highway for our God.</a:t>
            </a:r>
          </a:p>
          <a:p>
            <a:pPr>
              <a:buNone/>
            </a:pPr>
            <a:r>
              <a:rPr lang="en-CA" i="1" baseline="30000" dirty="0" smtClean="0"/>
              <a:t>4 </a:t>
            </a:r>
            <a:r>
              <a:rPr lang="en-CA" i="1" dirty="0" smtClean="0"/>
              <a:t>Every valley shall be exalted</a:t>
            </a:r>
          </a:p>
          <a:p>
            <a:pPr>
              <a:buNone/>
            </a:pPr>
            <a:r>
              <a:rPr lang="en-CA" i="1" dirty="0" smtClean="0"/>
              <a:t>And every mountain and hill brought low;</a:t>
            </a:r>
          </a:p>
          <a:p>
            <a:pPr>
              <a:buNone/>
            </a:pPr>
            <a:r>
              <a:rPr lang="en-CA" i="1" dirty="0" smtClean="0"/>
              <a:t>The crooked places shall be made straight</a:t>
            </a:r>
          </a:p>
          <a:p>
            <a:pPr>
              <a:buNone/>
            </a:pPr>
            <a:r>
              <a:rPr lang="en-CA" i="1" dirty="0" smtClean="0"/>
              <a:t>And the rough places smooth;</a:t>
            </a:r>
            <a:br>
              <a:rPr lang="en-CA" i="1" dirty="0" smtClean="0"/>
            </a:br>
            <a:r>
              <a:rPr lang="en-CA" i="1" baseline="30000" dirty="0" smtClean="0"/>
              <a:t>5 </a:t>
            </a:r>
            <a:r>
              <a:rPr lang="en-CA" i="1" dirty="0" smtClean="0"/>
              <a:t>The glory of the Lord shall be revealed,</a:t>
            </a:r>
          </a:p>
          <a:p>
            <a:pPr>
              <a:buNone/>
            </a:pPr>
            <a:r>
              <a:rPr lang="en-CA" i="1" dirty="0" smtClean="0"/>
              <a:t>And all flesh shall see it together;</a:t>
            </a:r>
          </a:p>
          <a:p>
            <a:pPr>
              <a:buNone/>
            </a:pPr>
            <a:r>
              <a:rPr lang="en-CA" i="1" dirty="0" smtClean="0"/>
              <a:t>For the mouth of the Lord has spoken.”</a:t>
            </a:r>
          </a:p>
        </p:txBody>
      </p:sp>
      <p:sp>
        <p:nvSpPr>
          <p:cNvPr id="4" name="Content Placeholder 3"/>
          <p:cNvSpPr>
            <a:spLocks noGrp="1"/>
          </p:cNvSpPr>
          <p:nvPr>
            <p:ph sz="half" idx="2"/>
          </p:nvPr>
        </p:nvSpPr>
        <p:spPr>
          <a:xfrm>
            <a:off x="6444208" y="1200151"/>
            <a:ext cx="2242592" cy="3394472"/>
          </a:xfrm>
        </p:spPr>
        <p:txBody>
          <a:bodyPr anchor="ctr">
            <a:normAutofit fontScale="92500" lnSpcReduction="20000"/>
          </a:bodyPr>
          <a:lstStyle/>
          <a:p>
            <a:pPr>
              <a:spcAft>
                <a:spcPts val="6000"/>
              </a:spcAft>
            </a:pPr>
            <a:r>
              <a:rPr lang="en-CA" sz="2400" dirty="0" smtClean="0"/>
              <a:t>Matthew 3:2</a:t>
            </a:r>
          </a:p>
          <a:p>
            <a:pPr>
              <a:spcAft>
                <a:spcPts val="6000"/>
              </a:spcAft>
            </a:pPr>
            <a:r>
              <a:rPr lang="en-CA" sz="2400" dirty="0" smtClean="0"/>
              <a:t>Luke 3:10-14</a:t>
            </a:r>
          </a:p>
          <a:p>
            <a:pPr>
              <a:spcAft>
                <a:spcPts val="6000"/>
              </a:spcAft>
            </a:pPr>
            <a:r>
              <a:rPr lang="en-CA" sz="2400" dirty="0" smtClean="0"/>
              <a:t>John 1:29-30,34</a:t>
            </a:r>
            <a:endParaRPr lang="en-CA" sz="24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68964"/>
          </a:xfrm>
        </p:spPr>
        <p:txBody>
          <a:bodyPr>
            <a:normAutofit fontScale="90000"/>
          </a:bodyPr>
          <a:lstStyle/>
          <a:p>
            <a:r>
              <a:rPr lang="en-CA" dirty="0" smtClean="0"/>
              <a:t>Malachi 3:1, 4:5-6</a:t>
            </a:r>
            <a:endParaRPr lang="en-CA" dirty="0"/>
          </a:p>
        </p:txBody>
      </p:sp>
      <p:sp>
        <p:nvSpPr>
          <p:cNvPr id="3" name="Content Placeholder 2"/>
          <p:cNvSpPr>
            <a:spLocks noGrp="1"/>
          </p:cNvSpPr>
          <p:nvPr>
            <p:ph sz="half" idx="1"/>
          </p:nvPr>
        </p:nvSpPr>
        <p:spPr>
          <a:xfrm>
            <a:off x="1475656" y="1059582"/>
            <a:ext cx="7200800" cy="3834426"/>
          </a:xfrm>
        </p:spPr>
        <p:txBody>
          <a:bodyPr>
            <a:normAutofit fontScale="70000" lnSpcReduction="20000"/>
          </a:bodyPr>
          <a:lstStyle/>
          <a:p>
            <a:pPr>
              <a:buNone/>
            </a:pPr>
            <a:r>
              <a:rPr lang="en-CA" i="1" baseline="30000" dirty="0" smtClean="0"/>
              <a:t>3:1</a:t>
            </a:r>
            <a:r>
              <a:rPr lang="en-CA" i="1" dirty="0" smtClean="0"/>
              <a:t>“Behold, I send My messenger,</a:t>
            </a:r>
          </a:p>
          <a:p>
            <a:pPr>
              <a:buNone/>
            </a:pPr>
            <a:r>
              <a:rPr lang="en-CA" i="1" dirty="0" smtClean="0"/>
              <a:t>And he will prepare the way before Me.</a:t>
            </a:r>
          </a:p>
          <a:p>
            <a:pPr>
              <a:buNone/>
            </a:pPr>
            <a:r>
              <a:rPr lang="en-CA" i="1" dirty="0" smtClean="0"/>
              <a:t>And the Lord, whom you seek,</a:t>
            </a:r>
          </a:p>
          <a:p>
            <a:pPr>
              <a:buNone/>
            </a:pPr>
            <a:r>
              <a:rPr lang="en-CA" i="1" dirty="0" smtClean="0"/>
              <a:t>Will suddenly come to His temple,</a:t>
            </a:r>
          </a:p>
          <a:p>
            <a:pPr>
              <a:buNone/>
            </a:pPr>
            <a:r>
              <a:rPr lang="en-CA" i="1" dirty="0" smtClean="0"/>
              <a:t>Even the Messenger of the covenant,</a:t>
            </a:r>
          </a:p>
          <a:p>
            <a:pPr>
              <a:buNone/>
            </a:pPr>
            <a:r>
              <a:rPr lang="en-CA" i="1" dirty="0" smtClean="0"/>
              <a:t>In whom you delight.</a:t>
            </a:r>
          </a:p>
          <a:p>
            <a:pPr>
              <a:buNone/>
            </a:pPr>
            <a:r>
              <a:rPr lang="en-CA" i="1" dirty="0" smtClean="0"/>
              <a:t>Behold, He is coming,”</a:t>
            </a:r>
          </a:p>
          <a:p>
            <a:pPr>
              <a:spcAft>
                <a:spcPts val="600"/>
              </a:spcAft>
              <a:buNone/>
            </a:pPr>
            <a:r>
              <a:rPr lang="en-CA" i="1" dirty="0" smtClean="0"/>
              <a:t>Says the Lord of hosts.</a:t>
            </a:r>
          </a:p>
          <a:p>
            <a:pPr>
              <a:buNone/>
            </a:pPr>
            <a:endParaRPr lang="en-CA" i="1" baseline="30000" dirty="0" smtClean="0"/>
          </a:p>
          <a:p>
            <a:pPr>
              <a:buNone/>
            </a:pPr>
            <a:r>
              <a:rPr lang="en-CA" i="1" baseline="30000" dirty="0" smtClean="0"/>
              <a:t>4:5 </a:t>
            </a:r>
            <a:r>
              <a:rPr lang="en-CA" i="1" dirty="0" smtClean="0"/>
              <a:t>Behold, I will send you Elijah the prophet</a:t>
            </a:r>
          </a:p>
          <a:p>
            <a:pPr>
              <a:spcAft>
                <a:spcPts val="600"/>
              </a:spcAft>
              <a:buNone/>
            </a:pPr>
            <a:r>
              <a:rPr lang="en-CA" i="1" dirty="0" smtClean="0"/>
              <a:t>Before the coming of the great and dreadful day of the Lord.</a:t>
            </a:r>
          </a:p>
          <a:p>
            <a:pPr>
              <a:buNone/>
            </a:pPr>
            <a:r>
              <a:rPr lang="en-CA" i="1" baseline="30000" dirty="0" smtClean="0"/>
              <a:t>4:6 </a:t>
            </a:r>
            <a:r>
              <a:rPr lang="en-CA" i="1" dirty="0" smtClean="0"/>
              <a:t>And he will turn</a:t>
            </a:r>
          </a:p>
          <a:p>
            <a:pPr>
              <a:buNone/>
            </a:pPr>
            <a:r>
              <a:rPr lang="en-CA" i="1" dirty="0" smtClean="0"/>
              <a:t>The hearts of the fathers to the children,</a:t>
            </a:r>
          </a:p>
          <a:p>
            <a:pPr>
              <a:buNone/>
            </a:pPr>
            <a:r>
              <a:rPr lang="en-CA" i="1" dirty="0" smtClean="0"/>
              <a:t>And the hearts of the children to their fathers,</a:t>
            </a:r>
          </a:p>
          <a:p>
            <a:pPr>
              <a:buNone/>
            </a:pPr>
            <a:r>
              <a:rPr lang="en-CA" i="1" dirty="0" smtClean="0"/>
              <a:t>Lest I come and strike the earth with a curse.”</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14958"/>
          </a:xfrm>
        </p:spPr>
        <p:txBody>
          <a:bodyPr>
            <a:normAutofit fontScale="90000"/>
          </a:bodyPr>
          <a:lstStyle/>
          <a:p>
            <a:r>
              <a:rPr lang="en-CA" dirty="0" smtClean="0"/>
              <a:t>John the Baptist</a:t>
            </a:r>
            <a:endParaRPr lang="en-CA" dirty="0"/>
          </a:p>
        </p:txBody>
      </p:sp>
      <p:sp>
        <p:nvSpPr>
          <p:cNvPr id="5" name="Content Placeholder 4"/>
          <p:cNvSpPr>
            <a:spLocks noGrp="1"/>
          </p:cNvSpPr>
          <p:nvPr>
            <p:ph idx="1"/>
          </p:nvPr>
        </p:nvSpPr>
        <p:spPr>
          <a:xfrm>
            <a:off x="457200" y="1005576"/>
            <a:ext cx="8229600" cy="3726414"/>
          </a:xfrm>
          <a:solidFill>
            <a:schemeClr val="bg1">
              <a:alpha val="80000"/>
            </a:schemeClr>
          </a:solidFill>
        </p:spPr>
        <p:txBody>
          <a:bodyPr anchor="ctr">
            <a:normAutofit fontScale="77500" lnSpcReduction="20000"/>
          </a:bodyPr>
          <a:lstStyle/>
          <a:p>
            <a:pPr>
              <a:lnSpc>
                <a:spcPct val="120000"/>
              </a:lnSpc>
              <a:buNone/>
            </a:pPr>
            <a:r>
              <a:rPr lang="en-CA" baseline="30000" dirty="0" smtClean="0"/>
              <a:t>12 </a:t>
            </a:r>
            <a:r>
              <a:rPr lang="en-CA" dirty="0" smtClean="0"/>
              <a:t>But I say to you that Elijah has come already, and they did not know him but did to him whatever they wished. Likewise the Son of Man is also about to suffer at their hands.”</a:t>
            </a:r>
          </a:p>
          <a:p>
            <a:pPr>
              <a:lnSpc>
                <a:spcPct val="120000"/>
              </a:lnSpc>
              <a:buNone/>
            </a:pPr>
            <a:r>
              <a:rPr lang="en-CA" baseline="30000" dirty="0" smtClean="0"/>
              <a:t>13 </a:t>
            </a:r>
            <a:r>
              <a:rPr lang="en-CA" dirty="0" smtClean="0"/>
              <a:t>Then the disciples understood that He spoke to them of John the Baptist.  </a:t>
            </a:r>
            <a:r>
              <a:rPr lang="en-CA" sz="2400" dirty="0" smtClean="0"/>
              <a:t>(Matthew 17:10-13)</a:t>
            </a:r>
          </a:p>
          <a:p>
            <a:pPr>
              <a:lnSpc>
                <a:spcPct val="120000"/>
              </a:lnSpc>
              <a:buNone/>
            </a:pPr>
            <a:endParaRPr lang="en-CA" sz="3100" dirty="0" smtClean="0"/>
          </a:p>
          <a:p>
            <a:pPr>
              <a:lnSpc>
                <a:spcPct val="120000"/>
              </a:lnSpc>
              <a:spcAft>
                <a:spcPts val="1800"/>
              </a:spcAft>
              <a:buNone/>
            </a:pPr>
            <a:r>
              <a:rPr lang="en-CA" baseline="30000" dirty="0" smtClean="0"/>
              <a:t>17 </a:t>
            </a:r>
            <a:r>
              <a:rPr lang="en-CA" dirty="0" smtClean="0"/>
              <a:t>He will also go before Him in the spirit and power of Elijah, ‘to turn the hearts of the fathers to the children,’ and the disobedient to the wisdom of the just, to make ready a people prepared for the Lord.”  </a:t>
            </a:r>
            <a:r>
              <a:rPr lang="en-CA" sz="2500" dirty="0" smtClean="0"/>
              <a:t>(Luke 1:17)</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68964"/>
          </a:xfrm>
        </p:spPr>
        <p:txBody>
          <a:bodyPr>
            <a:normAutofit fontScale="90000"/>
          </a:bodyPr>
          <a:lstStyle/>
          <a:p>
            <a:r>
              <a:rPr lang="en-CA" dirty="0" smtClean="0"/>
              <a:t>Ezekiel 34:23-24</a:t>
            </a:r>
            <a:endParaRPr lang="en-CA" dirty="0"/>
          </a:p>
        </p:txBody>
      </p:sp>
      <p:sp>
        <p:nvSpPr>
          <p:cNvPr id="3" name="Content Placeholder 2"/>
          <p:cNvSpPr>
            <a:spLocks noGrp="1"/>
          </p:cNvSpPr>
          <p:nvPr>
            <p:ph sz="half" idx="1"/>
          </p:nvPr>
        </p:nvSpPr>
        <p:spPr>
          <a:xfrm>
            <a:off x="395536" y="1059582"/>
            <a:ext cx="8280920" cy="3834426"/>
          </a:xfrm>
        </p:spPr>
        <p:txBody>
          <a:bodyPr>
            <a:normAutofit/>
          </a:bodyPr>
          <a:lstStyle/>
          <a:p>
            <a:pPr>
              <a:spcAft>
                <a:spcPts val="1200"/>
              </a:spcAft>
              <a:buNone/>
            </a:pPr>
            <a:r>
              <a:rPr lang="en-CA" i="1" baseline="30000" dirty="0" smtClean="0"/>
              <a:t>23 </a:t>
            </a:r>
            <a:r>
              <a:rPr lang="en-CA" i="1" dirty="0" smtClean="0"/>
              <a:t>“I will establish one shepherd over them, and he shall feed them—My servant David. He shall feed them and be their shepherd.</a:t>
            </a:r>
          </a:p>
          <a:p>
            <a:pPr>
              <a:buNone/>
            </a:pPr>
            <a:r>
              <a:rPr lang="en-CA" i="1" baseline="30000" dirty="0" smtClean="0"/>
              <a:t>24 </a:t>
            </a:r>
            <a:r>
              <a:rPr lang="en-CA" i="1" dirty="0" smtClean="0"/>
              <a:t>And I, the Lord, will be their God, and My servant David a prince among them; I, the Lord, have spoken.”</a:t>
            </a:r>
          </a:p>
        </p:txBody>
      </p:sp>
      <p:sp>
        <p:nvSpPr>
          <p:cNvPr id="4" name="Oval 3"/>
          <p:cNvSpPr/>
          <p:nvPr/>
        </p:nvSpPr>
        <p:spPr>
          <a:xfrm>
            <a:off x="1187624" y="3479448"/>
            <a:ext cx="6552728" cy="14221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t>This refers to the Messiah,</a:t>
            </a:r>
          </a:p>
          <a:p>
            <a:pPr algn="ctr"/>
            <a:r>
              <a:rPr lang="en-CA" sz="2800" i="1" dirty="0" smtClean="0"/>
              <a:t>Not</a:t>
            </a:r>
            <a:r>
              <a:rPr lang="en-CA" sz="2800" dirty="0" smtClean="0"/>
              <a:t> literally to David</a:t>
            </a:r>
            <a:endParaRPr lang="en-CA" sz="28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57504"/>
            <a:ext cx="8229600" cy="4428492"/>
          </a:xfrm>
          <a:solidFill>
            <a:schemeClr val="bg1">
              <a:alpha val="95000"/>
            </a:schemeClr>
          </a:solidFill>
        </p:spPr>
        <p:txBody>
          <a:bodyPr anchor="b">
            <a:normAutofit fontScale="77500" lnSpcReduction="20000"/>
          </a:bodyPr>
          <a:lstStyle/>
          <a:p>
            <a:pPr>
              <a:lnSpc>
                <a:spcPct val="110000"/>
              </a:lnSpc>
              <a:buNone/>
            </a:pPr>
            <a:r>
              <a:rPr lang="en-CA" sz="3400" dirty="0" smtClean="0"/>
              <a:t>“Our question here is: Of the men who have been born in Bethlehem, one man in how many has had a forerunner to prepare his way? … The students said that the prophecy apparently referred to a special messenger of God, whose one duty was to prepare the way for the work of Christ, so there is a further restriction added. The students finally agreed on one in 1,000 as being extremely conservative. Most of the members thought the estimate should be much larger. We will use the estimate as 1 in </a:t>
            </a:r>
            <a:r>
              <a:rPr lang="en-US" sz="3400" dirty="0" smtClean="0"/>
              <a:t>10</a:t>
            </a:r>
            <a:r>
              <a:rPr lang="en-US" sz="3400" baseline="30000" dirty="0" smtClean="0"/>
              <a:t>3</a:t>
            </a:r>
            <a:r>
              <a:rPr lang="en-US" sz="3400" dirty="0" smtClean="0"/>
              <a:t>.”</a:t>
            </a:r>
            <a:endParaRPr lang="en-CA" sz="3400" dirty="0" smtClean="0"/>
          </a:p>
          <a:p>
            <a:pPr>
              <a:lnSpc>
                <a:spcPct val="110000"/>
              </a:lnSpc>
              <a:buNone/>
            </a:pPr>
            <a:endParaRPr lang="en-US" sz="3400" dirty="0" smtClean="0"/>
          </a:p>
          <a:p>
            <a:pPr algn="r">
              <a:lnSpc>
                <a:spcPct val="110000"/>
              </a:lnSpc>
              <a:buNone/>
            </a:pPr>
            <a:r>
              <a:rPr lang="en-US" sz="3300" b="1" dirty="0" smtClean="0"/>
              <a:t>-Peter W. Stoner</a:t>
            </a:r>
          </a:p>
          <a:p>
            <a:pPr algn="r">
              <a:lnSpc>
                <a:spcPct val="110000"/>
              </a:lnSpc>
              <a:buNone/>
            </a:pPr>
            <a:r>
              <a:rPr lang="en-US" sz="2400" b="1" i="1" dirty="0" smtClean="0"/>
              <a:t>Science Speaks</a:t>
            </a:r>
            <a:endParaRPr lang="en-CA" sz="2400" b="1" i="1"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51520" y="465516"/>
            <a:ext cx="8640960" cy="4212468"/>
          </a:xfrm>
        </p:spPr>
        <p:txBody>
          <a:bodyPr anchor="ctr">
            <a:normAutofit lnSpcReduction="10000"/>
          </a:bodyPr>
          <a:lstStyle/>
          <a:p>
            <a:pPr>
              <a:lnSpc>
                <a:spcPct val="120000"/>
              </a:lnSpc>
              <a:buNone/>
            </a:pPr>
            <a:r>
              <a:rPr lang="en-CA" sz="3100" i="1" dirty="0" smtClean="0"/>
              <a:t>I am God, and there is no other;</a:t>
            </a:r>
          </a:p>
          <a:p>
            <a:pPr>
              <a:lnSpc>
                <a:spcPct val="120000"/>
              </a:lnSpc>
              <a:buNone/>
            </a:pPr>
            <a:r>
              <a:rPr lang="en-CA" sz="3100" i="1" dirty="0" smtClean="0"/>
              <a:t>I am God, and there is none like Me,</a:t>
            </a:r>
          </a:p>
          <a:p>
            <a:pPr>
              <a:lnSpc>
                <a:spcPct val="120000"/>
              </a:lnSpc>
              <a:buNone/>
            </a:pPr>
            <a:r>
              <a:rPr lang="en-CA" sz="3100" i="1" dirty="0" smtClean="0"/>
              <a:t>declaring the end from the beginning,</a:t>
            </a:r>
          </a:p>
          <a:p>
            <a:pPr>
              <a:lnSpc>
                <a:spcPct val="120000"/>
              </a:lnSpc>
              <a:buNone/>
            </a:pPr>
            <a:r>
              <a:rPr lang="en-CA" sz="3100" i="1" dirty="0" smtClean="0"/>
              <a:t>and from ancient times things that are not yet done,</a:t>
            </a:r>
          </a:p>
          <a:p>
            <a:pPr>
              <a:lnSpc>
                <a:spcPct val="120000"/>
              </a:lnSpc>
              <a:buNone/>
            </a:pPr>
            <a:r>
              <a:rPr lang="en-CA" sz="3100" i="1" dirty="0" smtClean="0"/>
              <a:t>saying ‘My counsel shall stand</a:t>
            </a:r>
          </a:p>
          <a:p>
            <a:pPr>
              <a:lnSpc>
                <a:spcPct val="120000"/>
              </a:lnSpc>
              <a:buNone/>
            </a:pPr>
            <a:r>
              <a:rPr lang="en-CA" sz="3100" i="1" dirty="0" smtClean="0"/>
              <a:t>and I will do all My pleasure.’</a:t>
            </a:r>
          </a:p>
          <a:p>
            <a:pPr algn="r">
              <a:buNone/>
            </a:pPr>
            <a:endParaRPr lang="en-CA" dirty="0" smtClean="0"/>
          </a:p>
          <a:p>
            <a:pPr>
              <a:buNone/>
            </a:pPr>
            <a:r>
              <a:rPr lang="en-CA" b="1" dirty="0" smtClean="0"/>
              <a:t>Isaiah 46:9-10</a:t>
            </a:r>
            <a:endParaRPr lang="en-CA" b="1"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23528" y="303501"/>
          <a:ext cx="5544616" cy="4536504"/>
        </p:xfrm>
        <a:graphic>
          <a:graphicData uri="http://schemas.openxmlformats.org/drawingml/2006/table">
            <a:tbl>
              <a:tblPr firstRow="1" bandRow="1">
                <a:tableStyleId>{5C22544A-7EE6-4342-B048-85BDC9FD1C3A}</a:tableStyleId>
              </a:tblPr>
              <a:tblGrid>
                <a:gridCol w="4248472"/>
                <a:gridCol w="1296144"/>
              </a:tblGrid>
              <a:tr h="504056">
                <a:tc>
                  <a:txBody>
                    <a:bodyPr/>
                    <a:lstStyle/>
                    <a:p>
                      <a:r>
                        <a:rPr lang="en-CA" sz="1400" dirty="0" smtClean="0"/>
                        <a:t>Prophecy</a:t>
                      </a:r>
                      <a:endParaRPr lang="en-CA" sz="1400" dirty="0"/>
                    </a:p>
                  </a:txBody>
                  <a:tcPr marT="34290" marB="34290" anchor="ctr"/>
                </a:tc>
                <a:tc>
                  <a:txBody>
                    <a:bodyPr/>
                    <a:lstStyle/>
                    <a:p>
                      <a:pPr algn="ctr"/>
                      <a:r>
                        <a:rPr lang="en-CA" sz="1400" dirty="0" smtClean="0"/>
                        <a:t>Scripture</a:t>
                      </a:r>
                      <a:endParaRPr lang="en-CA" sz="1400" dirty="0"/>
                    </a:p>
                  </a:txBody>
                  <a:tcPr marT="34290" marB="34290" anchor="ctr"/>
                </a:tc>
              </a:tr>
              <a:tr h="50405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600" dirty="0" smtClean="0"/>
                        <a:t>Born in Bethlehem</a:t>
                      </a:r>
                    </a:p>
                  </a:txBody>
                  <a:tcPr marT="34290" marB="34290" anchor="ctr"/>
                </a:tc>
                <a:tc>
                  <a:txBody>
                    <a:bodyPr/>
                    <a:lstStyle/>
                    <a:p>
                      <a:pPr algn="ctr"/>
                      <a:r>
                        <a:rPr lang="en-CA" sz="1300" dirty="0" smtClean="0"/>
                        <a:t>Micah 5:2</a:t>
                      </a:r>
                      <a:endParaRPr lang="en-CA" sz="1300" dirty="0"/>
                    </a:p>
                  </a:txBody>
                  <a:tcPr marT="34290" marB="34290" anchor="ctr"/>
                </a:tc>
              </a:tr>
              <a:tr h="50405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600" dirty="0" smtClean="0"/>
                        <a:t>A Forerunner To Prepare the Way</a:t>
                      </a:r>
                    </a:p>
                  </a:txBody>
                  <a:tcPr marT="34290" marB="34290" anchor="ctr"/>
                </a:tc>
                <a:tc>
                  <a:txBody>
                    <a:bodyPr/>
                    <a:lstStyle/>
                    <a:p>
                      <a:pPr algn="ctr"/>
                      <a:r>
                        <a:rPr lang="en-CA" sz="1300" dirty="0" smtClean="0"/>
                        <a:t>Malachi 3:1</a:t>
                      </a:r>
                      <a:endParaRPr lang="en-CA" sz="1300" dirty="0"/>
                    </a:p>
                  </a:txBody>
                  <a:tcPr marT="34290" marB="34290" anchor="ctr"/>
                </a:tc>
              </a:tr>
              <a:tr h="50405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600" dirty="0" smtClean="0"/>
                        <a:t>Enter Jerusalem as King on a Colt</a:t>
                      </a:r>
                    </a:p>
                  </a:txBody>
                  <a:tcPr marT="34290" marB="34290" anchor="ctr"/>
                </a:tc>
                <a:tc>
                  <a:txBody>
                    <a:bodyPr/>
                    <a:lstStyle/>
                    <a:p>
                      <a:pPr algn="ctr"/>
                      <a:r>
                        <a:rPr lang="en-CA" sz="1300" dirty="0" smtClean="0"/>
                        <a:t>Zechariah</a:t>
                      </a:r>
                      <a:r>
                        <a:rPr lang="en-CA" sz="1300" baseline="0" dirty="0" smtClean="0"/>
                        <a:t> 9:9</a:t>
                      </a:r>
                      <a:endParaRPr lang="en-CA" sz="1300" dirty="0"/>
                    </a:p>
                  </a:txBody>
                  <a:tcPr marT="34290" marB="34290" anchor="ctr"/>
                </a:tc>
              </a:tr>
              <a:tr h="504056">
                <a:tc>
                  <a:txBody>
                    <a:bodyPr/>
                    <a:lstStyle/>
                    <a:p>
                      <a:pPr algn="l"/>
                      <a:r>
                        <a:rPr lang="en-CA" sz="1600" dirty="0" smtClean="0"/>
                        <a:t>Betrayed By Friend, Wounds In Hands</a:t>
                      </a:r>
                      <a:endParaRPr lang="en-CA" sz="1600" dirty="0"/>
                    </a:p>
                  </a:txBody>
                  <a:tcPr marT="34290" marB="34290" anchor="ctr"/>
                </a:tc>
                <a:tc>
                  <a:txBody>
                    <a:bodyPr/>
                    <a:lstStyle/>
                    <a:p>
                      <a:pPr algn="ctr"/>
                      <a:r>
                        <a:rPr lang="en-CA" sz="1300" dirty="0" smtClean="0"/>
                        <a:t>Zechariah</a:t>
                      </a:r>
                      <a:r>
                        <a:rPr lang="en-CA" sz="1300" baseline="0" dirty="0" smtClean="0"/>
                        <a:t> 13:6</a:t>
                      </a:r>
                      <a:endParaRPr lang="en-CA" sz="1300" dirty="0"/>
                    </a:p>
                  </a:txBody>
                  <a:tcPr marT="34290" marB="34290" anchor="ctr"/>
                </a:tc>
              </a:tr>
              <a:tr h="50405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600" dirty="0" smtClean="0"/>
                        <a:t>Betrayed for 30 Pieces of Silver</a:t>
                      </a:r>
                    </a:p>
                  </a:txBody>
                  <a:tcPr marT="34290" marB="34290" anchor="ctr"/>
                </a:tc>
                <a:tc>
                  <a:txBody>
                    <a:bodyPr/>
                    <a:lstStyle/>
                    <a:p>
                      <a:pPr algn="ctr"/>
                      <a:r>
                        <a:rPr lang="en-CA" sz="1300" dirty="0" smtClean="0"/>
                        <a:t>Zechariah</a:t>
                      </a:r>
                      <a:r>
                        <a:rPr lang="en-CA" sz="1300" baseline="0" dirty="0" smtClean="0"/>
                        <a:t> 11:12</a:t>
                      </a:r>
                      <a:endParaRPr lang="en-CA" sz="1300" dirty="0"/>
                    </a:p>
                  </a:txBody>
                  <a:tcPr marT="34290" marB="34290" anchor="ctr"/>
                </a:tc>
              </a:tr>
              <a:tr h="50405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600" dirty="0" smtClean="0"/>
                        <a:t>30 Pieces Cast to Potter in Lord’s House</a:t>
                      </a:r>
                    </a:p>
                  </a:txBody>
                  <a:tcPr marT="34290" marB="34290" anchor="ctr"/>
                </a:tc>
                <a:tc>
                  <a:txBody>
                    <a:bodyPr/>
                    <a:lstStyle/>
                    <a:p>
                      <a:pPr algn="ctr"/>
                      <a:r>
                        <a:rPr lang="en-CA" sz="1300" dirty="0" smtClean="0"/>
                        <a:t>Zechariah 11:13</a:t>
                      </a:r>
                      <a:endParaRPr lang="en-CA" sz="1300" dirty="0"/>
                    </a:p>
                  </a:txBody>
                  <a:tcPr marT="34290" marB="34290" anchor="ctr"/>
                </a:tc>
              </a:tr>
              <a:tr h="50405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600" dirty="0" smtClean="0"/>
                        <a:t>Oppressed and Afflicted, Yet Silent</a:t>
                      </a:r>
                    </a:p>
                  </a:txBody>
                  <a:tcPr marT="34290" marB="34290" anchor="ctr"/>
                </a:tc>
                <a:tc>
                  <a:txBody>
                    <a:bodyPr/>
                    <a:lstStyle/>
                    <a:p>
                      <a:pPr algn="ctr"/>
                      <a:r>
                        <a:rPr lang="en-CA" sz="1300" dirty="0" smtClean="0"/>
                        <a:t>Isaiah 53:7</a:t>
                      </a:r>
                      <a:endParaRPr lang="en-CA" sz="1300" dirty="0"/>
                    </a:p>
                  </a:txBody>
                  <a:tcPr marT="34290" marB="34290" anchor="ctr"/>
                </a:tc>
              </a:tr>
              <a:tr h="50405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600" dirty="0" smtClean="0"/>
                        <a:t>Pierced Hands and Feet</a:t>
                      </a:r>
                    </a:p>
                  </a:txBody>
                  <a:tcPr marT="34290" marB="34290" anchor="ctr"/>
                </a:tc>
                <a:tc>
                  <a:txBody>
                    <a:bodyPr/>
                    <a:lstStyle/>
                    <a:p>
                      <a:pPr algn="ctr"/>
                      <a:r>
                        <a:rPr lang="en-CA" sz="1300" dirty="0" smtClean="0"/>
                        <a:t>Psalm 22:16</a:t>
                      </a:r>
                      <a:endParaRPr lang="en-CA" sz="1300" dirty="0"/>
                    </a:p>
                  </a:txBody>
                  <a:tcPr marT="34290" marB="34290" anchor="ctr"/>
                </a:tc>
              </a:tr>
            </a:tbl>
          </a:graphicData>
        </a:graphic>
      </p:graphicFrame>
      <p:pic>
        <p:nvPicPr>
          <p:cNvPr id="6" name="Picture 5" descr="Science Speaks Cover.jpg"/>
          <p:cNvPicPr>
            <a:picLocks noChangeAspect="1"/>
          </p:cNvPicPr>
          <p:nvPr/>
        </p:nvPicPr>
        <p:blipFill>
          <a:blip r:embed="rId2" cstate="print"/>
          <a:stretch>
            <a:fillRect/>
          </a:stretch>
        </p:blipFill>
        <p:spPr>
          <a:xfrm>
            <a:off x="6297926" y="1221600"/>
            <a:ext cx="2434204" cy="2995074"/>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78145"/>
            <a:ext cx="8229600" cy="2700300"/>
          </a:xfrm>
          <a:solidFill>
            <a:schemeClr val="bg1">
              <a:alpha val="95000"/>
            </a:schemeClr>
          </a:solidFill>
        </p:spPr>
        <p:txBody>
          <a:bodyPr anchor="ctr">
            <a:normAutofit lnSpcReduction="10000"/>
          </a:bodyPr>
          <a:lstStyle/>
          <a:p>
            <a:pPr algn="ctr">
              <a:buNone/>
            </a:pPr>
            <a:r>
              <a:rPr lang="en-US" sz="3400" dirty="0" smtClean="0"/>
              <a:t>“We find that the chance that any man might have lived down to the present time and fulfilled all eight prophecies is 1 in 10</a:t>
            </a:r>
            <a:r>
              <a:rPr lang="en-US" sz="3400" baseline="30000" dirty="0" smtClean="0"/>
              <a:t>17</a:t>
            </a:r>
            <a:r>
              <a:rPr lang="en-US" sz="3400" dirty="0" smtClean="0"/>
              <a:t>.”</a:t>
            </a:r>
          </a:p>
          <a:p>
            <a:pPr algn="ctr">
              <a:buNone/>
            </a:pPr>
            <a:endParaRPr lang="en-US" sz="3400" dirty="0" smtClean="0"/>
          </a:p>
          <a:p>
            <a:pPr algn="r">
              <a:buNone/>
            </a:pPr>
            <a:r>
              <a:rPr lang="en-US" b="1" dirty="0" smtClean="0"/>
              <a:t>-Peter W. Stoner</a:t>
            </a:r>
          </a:p>
          <a:p>
            <a:pPr algn="r">
              <a:buNone/>
            </a:pPr>
            <a:r>
              <a:rPr lang="en-US" sz="2000" b="1" dirty="0" smtClean="0"/>
              <a:t>Quoted in </a:t>
            </a:r>
            <a:r>
              <a:rPr lang="en-US" sz="2000" b="1" i="1" dirty="0" smtClean="0"/>
              <a:t>Evidence That Demands A Verdict, </a:t>
            </a:r>
            <a:r>
              <a:rPr lang="en-US" sz="2000" b="1" dirty="0" smtClean="0"/>
              <a:t>p.167</a:t>
            </a:r>
            <a:endParaRPr lang="en-CA" sz="2000" b="1"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57504"/>
            <a:ext cx="8229600" cy="4428492"/>
          </a:xfrm>
          <a:solidFill>
            <a:schemeClr val="bg1">
              <a:alpha val="95000"/>
            </a:schemeClr>
          </a:solidFill>
        </p:spPr>
        <p:txBody>
          <a:bodyPr anchor="b">
            <a:normAutofit fontScale="92500" lnSpcReduction="20000"/>
          </a:bodyPr>
          <a:lstStyle/>
          <a:p>
            <a:pPr>
              <a:lnSpc>
                <a:spcPct val="110000"/>
              </a:lnSpc>
              <a:buNone/>
            </a:pPr>
            <a:r>
              <a:rPr lang="en-US" sz="3100" i="1" dirty="0" smtClean="0"/>
              <a:t>(suppose) </a:t>
            </a:r>
            <a:r>
              <a:rPr lang="en-US" sz="3100" dirty="0" smtClean="0"/>
              <a:t>“</a:t>
            </a:r>
            <a:r>
              <a:rPr lang="en-CA" sz="3100" dirty="0" smtClean="0"/>
              <a:t>we take </a:t>
            </a:r>
            <a:r>
              <a:rPr lang="en-US" sz="3200" dirty="0" smtClean="0"/>
              <a:t>10</a:t>
            </a:r>
            <a:r>
              <a:rPr lang="en-US" sz="3200" baseline="30000" dirty="0" smtClean="0"/>
              <a:t>17</a:t>
            </a:r>
            <a:r>
              <a:rPr lang="en-CA" sz="3100" dirty="0" smtClean="0"/>
              <a:t> silver dollars and lay them on the face of Texas.  They will cover all of the state two feet deep.  Now mark one of these silver dollars and stir the whole mass thoroughly, all over the state.  Blindfold a man and tell him that he can travel as far as he wishes, but he must pick up one silver dollar and say that this is the right one.  What chance would he have of getting the right one? …”</a:t>
            </a:r>
            <a:endParaRPr lang="en-US" sz="3100" dirty="0" smtClean="0"/>
          </a:p>
          <a:p>
            <a:pPr algn="ctr">
              <a:buNone/>
            </a:pPr>
            <a:endParaRPr lang="en-US" sz="3400" dirty="0" smtClean="0"/>
          </a:p>
          <a:p>
            <a:pPr algn="r">
              <a:buNone/>
            </a:pPr>
            <a:r>
              <a:rPr lang="en-US" b="1" dirty="0" smtClean="0"/>
              <a:t>-Peter W. Stoner</a:t>
            </a:r>
          </a:p>
          <a:p>
            <a:pPr algn="r">
              <a:buNone/>
            </a:pPr>
            <a:r>
              <a:rPr lang="en-US" sz="2000" b="1" dirty="0" smtClean="0"/>
              <a:t>Quoted in </a:t>
            </a:r>
            <a:r>
              <a:rPr lang="en-US" sz="2000" b="1" i="1" dirty="0" smtClean="0"/>
              <a:t>Evidence That Demands A Verdict</a:t>
            </a:r>
            <a:r>
              <a:rPr lang="en-US" sz="2000" b="1" dirty="0" smtClean="0"/>
              <a:t>, p.167</a:t>
            </a:r>
            <a:endParaRPr lang="en-CA" sz="2000" b="1"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57504"/>
            <a:ext cx="8229600" cy="4428492"/>
          </a:xfrm>
          <a:solidFill>
            <a:schemeClr val="bg1">
              <a:alpha val="95000"/>
            </a:schemeClr>
          </a:solidFill>
        </p:spPr>
        <p:txBody>
          <a:bodyPr anchor="b">
            <a:normAutofit fontScale="77500" lnSpcReduction="20000"/>
          </a:bodyPr>
          <a:lstStyle/>
          <a:p>
            <a:pPr>
              <a:lnSpc>
                <a:spcPct val="110000"/>
              </a:lnSpc>
              <a:buNone/>
            </a:pPr>
            <a:r>
              <a:rPr lang="en-CA" sz="3400" dirty="0" smtClean="0"/>
              <a:t>“… Just the same chance that the prophets would have had in writing these eight prophecies and having them all come true in any one man, from their day to the present time, providing they wrote them in their own wisdom.  Now these prophecies were either given by inspiration of God or the prophets just wrote them as they thought they should be. In such a case the prophets had just one chance in </a:t>
            </a:r>
            <a:r>
              <a:rPr lang="en-US" sz="3400" dirty="0" smtClean="0"/>
              <a:t>10</a:t>
            </a:r>
            <a:r>
              <a:rPr lang="en-US" sz="3400" baseline="30000" dirty="0" smtClean="0"/>
              <a:t>17</a:t>
            </a:r>
            <a:r>
              <a:rPr lang="en-CA" sz="3400" dirty="0" smtClean="0"/>
              <a:t> of having them come true in any man, </a:t>
            </a:r>
            <a:r>
              <a:rPr lang="en-CA" sz="3400" dirty="0" smtClean="0">
                <a:solidFill>
                  <a:srgbClr val="FF0000"/>
                </a:solidFill>
              </a:rPr>
              <a:t>but they all came true in Christ</a:t>
            </a:r>
            <a:r>
              <a:rPr lang="en-CA" sz="3400" dirty="0" smtClean="0"/>
              <a:t>.”</a:t>
            </a:r>
          </a:p>
          <a:p>
            <a:pPr>
              <a:lnSpc>
                <a:spcPct val="110000"/>
              </a:lnSpc>
              <a:buNone/>
            </a:pPr>
            <a:endParaRPr lang="en-US" sz="3400" dirty="0" smtClean="0"/>
          </a:p>
          <a:p>
            <a:pPr algn="r">
              <a:lnSpc>
                <a:spcPct val="110000"/>
              </a:lnSpc>
              <a:buNone/>
            </a:pPr>
            <a:r>
              <a:rPr lang="en-US" sz="3300" b="1" dirty="0" smtClean="0"/>
              <a:t>-Peter W. Stoner</a:t>
            </a:r>
          </a:p>
          <a:p>
            <a:pPr algn="r">
              <a:lnSpc>
                <a:spcPct val="110000"/>
              </a:lnSpc>
              <a:buNone/>
            </a:pPr>
            <a:r>
              <a:rPr lang="en-US" sz="2400" b="1" dirty="0" smtClean="0"/>
              <a:t>Quoted in </a:t>
            </a:r>
            <a:r>
              <a:rPr lang="en-US" sz="2400" b="1" i="1" dirty="0" smtClean="0"/>
              <a:t>Evidence That Demands A Verdict</a:t>
            </a:r>
            <a:r>
              <a:rPr lang="en-US" sz="2400" b="1" dirty="0" smtClean="0"/>
              <a:t>, p.167</a:t>
            </a:r>
            <a:endParaRPr lang="en-CA" sz="2400" b="1"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14958"/>
          </a:xfrm>
        </p:spPr>
        <p:txBody>
          <a:bodyPr>
            <a:noAutofit/>
          </a:bodyPr>
          <a:lstStyle/>
          <a:p>
            <a:r>
              <a:rPr lang="en-CA" sz="3400" dirty="0" smtClean="0"/>
              <a:t>Fulfilled Messianic Prophecy</a:t>
            </a:r>
            <a:endParaRPr lang="en-CA" sz="3400" dirty="0"/>
          </a:p>
        </p:txBody>
      </p:sp>
      <p:sp>
        <p:nvSpPr>
          <p:cNvPr id="3" name="Content Placeholder 2"/>
          <p:cNvSpPr>
            <a:spLocks noGrp="1"/>
          </p:cNvSpPr>
          <p:nvPr>
            <p:ph sz="half" idx="1"/>
          </p:nvPr>
        </p:nvSpPr>
        <p:spPr>
          <a:xfrm>
            <a:off x="827584" y="915566"/>
            <a:ext cx="7560840" cy="2250251"/>
          </a:xfrm>
        </p:spPr>
        <p:txBody>
          <a:bodyPr>
            <a:normAutofit fontScale="55000" lnSpcReduction="20000"/>
          </a:bodyPr>
          <a:lstStyle/>
          <a:p>
            <a:pPr algn="ctr">
              <a:lnSpc>
                <a:spcPct val="120000"/>
              </a:lnSpc>
              <a:buNone/>
            </a:pPr>
            <a:r>
              <a:rPr lang="en-CA" sz="3600" i="1" dirty="0" smtClean="0"/>
              <a:t>I am God, and there is no other;</a:t>
            </a:r>
          </a:p>
          <a:p>
            <a:pPr algn="ctr">
              <a:lnSpc>
                <a:spcPct val="120000"/>
              </a:lnSpc>
              <a:buNone/>
            </a:pPr>
            <a:r>
              <a:rPr lang="en-CA" sz="3600" i="1" dirty="0" smtClean="0"/>
              <a:t>I am God, and there is none like Me,</a:t>
            </a:r>
          </a:p>
          <a:p>
            <a:pPr algn="ctr">
              <a:lnSpc>
                <a:spcPct val="120000"/>
              </a:lnSpc>
              <a:buNone/>
            </a:pPr>
            <a:r>
              <a:rPr lang="en-CA" sz="3600" i="1" dirty="0" smtClean="0"/>
              <a:t>declaring the end from the beginning,</a:t>
            </a:r>
          </a:p>
          <a:p>
            <a:pPr algn="ctr">
              <a:lnSpc>
                <a:spcPct val="120000"/>
              </a:lnSpc>
              <a:buNone/>
            </a:pPr>
            <a:r>
              <a:rPr lang="en-CA" sz="3600" i="1" dirty="0" smtClean="0"/>
              <a:t>and from ancient times things that are not yet done,</a:t>
            </a:r>
          </a:p>
          <a:p>
            <a:pPr algn="ctr">
              <a:lnSpc>
                <a:spcPct val="120000"/>
              </a:lnSpc>
              <a:buNone/>
            </a:pPr>
            <a:r>
              <a:rPr lang="en-CA" sz="3600" i="1" dirty="0" smtClean="0"/>
              <a:t>saying ‘My counsel shall stand</a:t>
            </a:r>
          </a:p>
          <a:p>
            <a:pPr algn="ctr">
              <a:lnSpc>
                <a:spcPct val="120000"/>
              </a:lnSpc>
              <a:buNone/>
            </a:pPr>
            <a:r>
              <a:rPr lang="en-CA" sz="3600" i="1" dirty="0" smtClean="0"/>
              <a:t>and I will do all My pleasure.’</a:t>
            </a:r>
          </a:p>
          <a:p>
            <a:pPr algn="ctr">
              <a:spcBef>
                <a:spcPts val="600"/>
              </a:spcBef>
              <a:buNone/>
            </a:pPr>
            <a:r>
              <a:rPr lang="en-CA" dirty="0" smtClean="0"/>
              <a:t>(Isaiah 46:9-10)</a:t>
            </a:r>
            <a:endParaRPr lang="en-CA" dirty="0"/>
          </a:p>
        </p:txBody>
      </p:sp>
      <p:sp>
        <p:nvSpPr>
          <p:cNvPr id="5" name="Content Placeholder 4"/>
          <p:cNvSpPr>
            <a:spLocks noGrp="1"/>
          </p:cNvSpPr>
          <p:nvPr>
            <p:ph sz="half" idx="2"/>
          </p:nvPr>
        </p:nvSpPr>
        <p:spPr>
          <a:xfrm>
            <a:off x="683568" y="3273828"/>
            <a:ext cx="8003232" cy="1566174"/>
          </a:xfrm>
        </p:spPr>
        <p:txBody>
          <a:bodyPr anchor="ctr">
            <a:normAutofit fontScale="55000" lnSpcReduction="20000"/>
          </a:bodyPr>
          <a:lstStyle/>
          <a:p>
            <a:pPr algn="ctr">
              <a:spcAft>
                <a:spcPts val="1200"/>
              </a:spcAft>
              <a:buNone/>
            </a:pPr>
            <a:r>
              <a:rPr lang="en-CA" sz="3600" b="1" dirty="0" smtClean="0"/>
              <a:t>Qualities of Real Divine Prophecy</a:t>
            </a:r>
            <a:r>
              <a:rPr lang="en-CA" sz="3600" dirty="0" smtClean="0"/>
              <a:t>:</a:t>
            </a:r>
          </a:p>
          <a:p>
            <a:pPr algn="ctr">
              <a:spcAft>
                <a:spcPts val="1200"/>
              </a:spcAft>
            </a:pPr>
            <a:r>
              <a:rPr lang="en-CA" sz="3600" dirty="0" smtClean="0"/>
              <a:t>Proper Timing</a:t>
            </a:r>
          </a:p>
          <a:p>
            <a:pPr algn="ctr">
              <a:spcAft>
                <a:spcPts val="1200"/>
              </a:spcAft>
            </a:pPr>
            <a:r>
              <a:rPr lang="en-CA" sz="3600" dirty="0" smtClean="0"/>
              <a:t>Specific Details</a:t>
            </a:r>
          </a:p>
          <a:p>
            <a:pPr algn="ctr">
              <a:spcAft>
                <a:spcPts val="1200"/>
              </a:spcAft>
            </a:pPr>
            <a:r>
              <a:rPr lang="en-CA" sz="3600" dirty="0" smtClean="0"/>
              <a:t>Exact Fulfillment</a:t>
            </a:r>
            <a:endParaRPr lang="en-CA" sz="36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22970"/>
          </a:xfrm>
        </p:spPr>
        <p:txBody>
          <a:bodyPr>
            <a:normAutofit fontScale="90000"/>
          </a:bodyPr>
          <a:lstStyle/>
          <a:p>
            <a:r>
              <a:rPr lang="en-CA" dirty="0" smtClean="0"/>
              <a:t>Psalm 2</a:t>
            </a:r>
            <a:endParaRPr lang="en-CA" dirty="0"/>
          </a:p>
        </p:txBody>
      </p:sp>
      <p:sp>
        <p:nvSpPr>
          <p:cNvPr id="3" name="Content Placeholder 2"/>
          <p:cNvSpPr>
            <a:spLocks noGrp="1"/>
          </p:cNvSpPr>
          <p:nvPr>
            <p:ph idx="1"/>
          </p:nvPr>
        </p:nvSpPr>
        <p:spPr>
          <a:xfrm>
            <a:off x="2123728" y="1059582"/>
            <a:ext cx="6563072" cy="3888432"/>
          </a:xfrm>
        </p:spPr>
        <p:txBody>
          <a:bodyPr>
            <a:normAutofit fontScale="70000" lnSpcReduction="20000"/>
          </a:bodyPr>
          <a:lstStyle/>
          <a:p>
            <a:pPr>
              <a:lnSpc>
                <a:spcPct val="120000"/>
              </a:lnSpc>
              <a:buNone/>
            </a:pPr>
            <a:r>
              <a:rPr lang="en-CA" i="1" baseline="30000" dirty="0" smtClean="0"/>
              <a:t>2</a:t>
            </a:r>
            <a:r>
              <a:rPr lang="en-CA" i="1" dirty="0" smtClean="0"/>
              <a:t>The kings of the earth set themselves,</a:t>
            </a:r>
          </a:p>
          <a:p>
            <a:pPr>
              <a:lnSpc>
                <a:spcPct val="120000"/>
              </a:lnSpc>
              <a:buNone/>
            </a:pPr>
            <a:r>
              <a:rPr lang="en-CA" i="1" dirty="0" smtClean="0"/>
              <a:t>And the rulers take counsel together,</a:t>
            </a:r>
          </a:p>
          <a:p>
            <a:pPr>
              <a:lnSpc>
                <a:spcPct val="120000"/>
              </a:lnSpc>
              <a:buNone/>
            </a:pPr>
            <a:r>
              <a:rPr lang="en-CA" i="1" dirty="0" smtClean="0"/>
              <a:t>Against the Lord and against His Anointed, ...</a:t>
            </a:r>
          </a:p>
          <a:p>
            <a:pPr>
              <a:lnSpc>
                <a:spcPct val="120000"/>
              </a:lnSpc>
              <a:buNone/>
            </a:pPr>
            <a:endParaRPr lang="en-CA" i="1" dirty="0" smtClean="0"/>
          </a:p>
          <a:p>
            <a:pPr>
              <a:lnSpc>
                <a:spcPct val="120000"/>
              </a:lnSpc>
              <a:buNone/>
            </a:pPr>
            <a:r>
              <a:rPr lang="en-CA" i="1" baseline="30000" dirty="0" smtClean="0"/>
              <a:t>10 </a:t>
            </a:r>
            <a:r>
              <a:rPr lang="en-CA" i="1" dirty="0" smtClean="0"/>
              <a:t>Now therefore, be wise, O kings;</a:t>
            </a:r>
            <a:br>
              <a:rPr lang="en-CA" i="1" dirty="0" smtClean="0"/>
            </a:br>
            <a:r>
              <a:rPr lang="en-CA" i="1" dirty="0" smtClean="0"/>
              <a:t>Be instructed, you judges of the earth.</a:t>
            </a:r>
            <a:br>
              <a:rPr lang="en-CA" i="1" dirty="0" smtClean="0"/>
            </a:br>
            <a:r>
              <a:rPr lang="en-CA" i="1" baseline="30000" dirty="0" smtClean="0"/>
              <a:t>11 </a:t>
            </a:r>
            <a:r>
              <a:rPr lang="en-CA" i="1" dirty="0" smtClean="0"/>
              <a:t>Serve the </a:t>
            </a:r>
            <a:r>
              <a:rPr lang="en-CA" i="1" cap="small" dirty="0" smtClean="0"/>
              <a:t>Lord</a:t>
            </a:r>
            <a:r>
              <a:rPr lang="en-CA" i="1" dirty="0" smtClean="0"/>
              <a:t> with fear,</a:t>
            </a:r>
            <a:br>
              <a:rPr lang="en-CA" i="1" dirty="0" smtClean="0"/>
            </a:br>
            <a:r>
              <a:rPr lang="en-CA" i="1" dirty="0" smtClean="0"/>
              <a:t>And rejoice with trembling.</a:t>
            </a:r>
            <a:br>
              <a:rPr lang="en-CA" i="1" dirty="0" smtClean="0"/>
            </a:br>
            <a:r>
              <a:rPr lang="en-CA" i="1" baseline="30000" dirty="0" smtClean="0"/>
              <a:t>12 </a:t>
            </a:r>
            <a:r>
              <a:rPr lang="en-CA" i="1" dirty="0" smtClean="0"/>
              <a:t> Kiss the Son,</a:t>
            </a:r>
            <a:r>
              <a:rPr lang="en-CA" i="1" baseline="30000" dirty="0" smtClean="0"/>
              <a:t> </a:t>
            </a:r>
            <a:r>
              <a:rPr lang="en-CA" i="1" dirty="0" smtClean="0"/>
              <a:t>lest He be angry,</a:t>
            </a:r>
            <a:br>
              <a:rPr lang="en-CA" i="1" dirty="0" smtClean="0"/>
            </a:br>
            <a:r>
              <a:rPr lang="en-CA" i="1" dirty="0" smtClean="0"/>
              <a:t>And you perish in the way,</a:t>
            </a:r>
            <a:br>
              <a:rPr lang="en-CA" i="1" dirty="0" smtClean="0"/>
            </a:br>
            <a:r>
              <a:rPr lang="en-CA" i="1" dirty="0" smtClean="0"/>
              <a:t>When His wrath is kindled but a little.</a:t>
            </a:r>
            <a:br>
              <a:rPr lang="en-CA" i="1" dirty="0" smtClean="0"/>
            </a:br>
            <a:r>
              <a:rPr lang="en-CA" i="1" dirty="0" smtClean="0"/>
              <a:t>Blessed are all those who put their trust in Him.”</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22970"/>
          </a:xfrm>
        </p:spPr>
        <p:txBody>
          <a:bodyPr>
            <a:normAutofit fontScale="90000"/>
          </a:bodyPr>
          <a:lstStyle/>
          <a:p>
            <a:r>
              <a:rPr lang="en-CA" dirty="0" smtClean="0"/>
              <a:t>Acts 17:2-3</a:t>
            </a:r>
            <a:endParaRPr lang="en-CA" dirty="0"/>
          </a:p>
        </p:txBody>
      </p:sp>
      <p:sp>
        <p:nvSpPr>
          <p:cNvPr id="3" name="Content Placeholder 2"/>
          <p:cNvSpPr>
            <a:spLocks noGrp="1"/>
          </p:cNvSpPr>
          <p:nvPr>
            <p:ph idx="1"/>
          </p:nvPr>
        </p:nvSpPr>
        <p:spPr>
          <a:xfrm>
            <a:off x="457200" y="1059582"/>
            <a:ext cx="8229600" cy="3726414"/>
          </a:xfrm>
        </p:spPr>
        <p:txBody>
          <a:bodyPr anchor="ctr">
            <a:noAutofit/>
          </a:bodyPr>
          <a:lstStyle/>
          <a:p>
            <a:pPr>
              <a:buNone/>
            </a:pPr>
            <a:r>
              <a:rPr lang="en-CA" sz="2400" i="1" baseline="30000" dirty="0" smtClean="0"/>
              <a:t>2 </a:t>
            </a:r>
            <a:r>
              <a:rPr lang="en-CA" sz="2400" i="1" dirty="0" smtClean="0"/>
              <a:t>Then Paul, as his custom was, went in to them, and for three Sabbaths reasoned with them from the Scriptures,</a:t>
            </a:r>
          </a:p>
          <a:p>
            <a:pPr>
              <a:buNone/>
            </a:pPr>
            <a:endParaRPr lang="en-CA" sz="2400" i="1" dirty="0" smtClean="0"/>
          </a:p>
          <a:p>
            <a:pPr>
              <a:buNone/>
            </a:pPr>
            <a:r>
              <a:rPr lang="en-CA" sz="2400" i="1" baseline="30000" dirty="0" smtClean="0"/>
              <a:t>3 </a:t>
            </a:r>
            <a:r>
              <a:rPr lang="en-CA" sz="2400" i="1" dirty="0" smtClean="0"/>
              <a:t>explaining and demonstrating that the Christ had to suffer and rise again from the dead, and saying,</a:t>
            </a:r>
          </a:p>
          <a:p>
            <a:pPr>
              <a:buNone/>
            </a:pPr>
            <a:endParaRPr lang="en-CA" sz="2400" i="1" dirty="0" smtClean="0"/>
          </a:p>
          <a:p>
            <a:pPr algn="ctr">
              <a:buNone/>
            </a:pPr>
            <a:r>
              <a:rPr lang="en-CA" sz="2400" b="1" i="1" dirty="0" smtClean="0"/>
              <a:t>“This Jesus whom I preach to you </a:t>
            </a:r>
            <a:r>
              <a:rPr lang="en-CA" sz="2400" b="1" i="1" u="sng" dirty="0" smtClean="0"/>
              <a:t>is the Christ</a:t>
            </a:r>
            <a:r>
              <a:rPr lang="en-CA" sz="2400" b="1" i="1" dirty="0" smtClean="0"/>
              <a:t>.”</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Human</Template>
  <TotalTime>310</TotalTime>
  <Words>1446</Words>
  <Application>Microsoft Office PowerPoint</Application>
  <PresentationFormat>On-screen Show (16:9)</PresentationFormat>
  <Paragraphs>189</Paragraphs>
  <Slides>26</Slides>
  <Notes>0</Notes>
  <HiddenSlides>0</HiddenSlides>
  <MMClips>0</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Human</vt:lpstr>
      <vt:lpstr>1_Human</vt:lpstr>
      <vt:lpstr>2_Human</vt:lpstr>
      <vt:lpstr>3_Human</vt:lpstr>
      <vt:lpstr>4_Human</vt:lpstr>
      <vt:lpstr>Peter W. Stoner</vt:lpstr>
      <vt:lpstr>Slide 2</vt:lpstr>
      <vt:lpstr>Slide 3</vt:lpstr>
      <vt:lpstr>Slide 4</vt:lpstr>
      <vt:lpstr>Slide 5</vt:lpstr>
      <vt:lpstr>Slide 6</vt:lpstr>
      <vt:lpstr>Fulfilled Messianic Prophecy</vt:lpstr>
      <vt:lpstr>Psalm 2</vt:lpstr>
      <vt:lpstr>Acts 17:2-3</vt:lpstr>
      <vt:lpstr>Slide 10</vt:lpstr>
      <vt:lpstr>Micah 5:2</vt:lpstr>
      <vt:lpstr>Micah 5:2</vt:lpstr>
      <vt:lpstr>Slide 13</vt:lpstr>
      <vt:lpstr>Jesus Was Born In Bethlehem</vt:lpstr>
      <vt:lpstr>Slide 15</vt:lpstr>
      <vt:lpstr>Jesus Was Born In Bethlehem</vt:lpstr>
      <vt:lpstr>Slide 17</vt:lpstr>
      <vt:lpstr>Slide 18</vt:lpstr>
      <vt:lpstr>John the Baptist</vt:lpstr>
      <vt:lpstr>John the Baptist</vt:lpstr>
      <vt:lpstr>Isaiah 40:3-5</vt:lpstr>
      <vt:lpstr>Malachi 3:1, 4:5-6</vt:lpstr>
      <vt:lpstr>John the Baptist</vt:lpstr>
      <vt:lpstr>Ezekiel 34:23-24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Peter W. Stoner</dc:title>
  <dc:creator>Dave</dc:creator>
  <cp:lastModifiedBy>Dave</cp:lastModifiedBy>
  <cp:revision>32</cp:revision>
  <dcterms:created xsi:type="dcterms:W3CDTF">2014-02-07T21:16:53Z</dcterms:created>
  <dcterms:modified xsi:type="dcterms:W3CDTF">2015-01-25T21:11:22Z</dcterms:modified>
</cp:coreProperties>
</file>