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1" r:id="rId2"/>
    <p:sldId id="256" r:id="rId3"/>
    <p:sldId id="257" r:id="rId4"/>
    <p:sldId id="260" r:id="rId5"/>
    <p:sldId id="262" r:id="rId6"/>
    <p:sldId id="258" r:id="rId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DFD19-D3A9-446B-A6B6-34F88EB45A8F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1D5B-ED98-45D3-9D7E-357F7F66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BFC60E-375C-474E-A879-3E827009C72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7343F9-A8E7-46E9-8C59-05F73740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5989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Disciples Making Disciples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952500"/>
            <a:ext cx="472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He Felt Compassion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i="1" dirty="0">
                <a:solidFill>
                  <a:schemeClr val="bg1"/>
                </a:solidFill>
              </a:rPr>
              <a:t>Jesus</a:t>
            </a:r>
            <a:r>
              <a:rPr lang="en-US" sz="2400" b="1" i="1" dirty="0" smtClean="0">
                <a:solidFill>
                  <a:schemeClr val="bg1"/>
                </a:solidFill>
              </a:rPr>
              <a:t>’ Called His 12</a:t>
            </a:r>
            <a:r>
              <a:rPr lang="en-US" sz="2400" b="1" dirty="0" smtClean="0">
                <a:solidFill>
                  <a:schemeClr val="bg1"/>
                </a:solidFill>
              </a:rPr>
              <a:t>”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Go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Preach…Heal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Do Not Acquire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Enter the House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Hated by All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The Spirit…Speaks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What Is Whispered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Fear God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Confess My Name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Sword…Cross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69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Jesus Called His 12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Disciples Making Disciples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9562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Definition of “Apostle”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Who are “the Apostles” of Jesus?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Authority</a:t>
            </a:r>
            <a:r>
              <a:rPr lang="en-US" dirty="0"/>
              <a:t> </a:t>
            </a:r>
            <a:r>
              <a:rPr lang="en-US" dirty="0" smtClean="0"/>
              <a:t>as Witnesses &amp; Foundation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Disciple-Making </a:t>
            </a:r>
            <a:r>
              <a:rPr lang="en-US" dirty="0"/>
              <a:t>L</a:t>
            </a:r>
            <a:r>
              <a:rPr lang="en-US" dirty="0" smtClean="0"/>
              <a:t>ike the Great Disciples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are the Apostles?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8610600" cy="4064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“Apostle” = One sent for a specific purpose.</a:t>
            </a:r>
          </a:p>
          <a:p>
            <a:r>
              <a:rPr lang="en-US" sz="3200" dirty="0" smtClean="0"/>
              <a:t>Life of “The 12”</a:t>
            </a:r>
          </a:p>
          <a:p>
            <a:pPr lvl="1" fontAlgn="base"/>
            <a:r>
              <a:rPr lang="en-US" sz="2500" dirty="0" smtClean="0"/>
              <a:t>Surprising Group</a:t>
            </a:r>
          </a:p>
          <a:p>
            <a:pPr lvl="1" fontAlgn="base"/>
            <a:r>
              <a:rPr lang="en-US" sz="2500" dirty="0" smtClean="0"/>
              <a:t>“Disciples”: Followers &amp; Imitators</a:t>
            </a:r>
            <a:endParaRPr lang="en-US" sz="2500" dirty="0"/>
          </a:p>
          <a:p>
            <a:pPr lvl="1" fontAlgn="base"/>
            <a:r>
              <a:rPr lang="en-US" sz="2500" dirty="0"/>
              <a:t>C</a:t>
            </a:r>
            <a:r>
              <a:rPr lang="en-US" sz="2500" dirty="0" smtClean="0"/>
              <a:t>alled to Promote Kingdom Gospel </a:t>
            </a:r>
            <a:endParaRPr lang="en-US" sz="2500" dirty="0"/>
          </a:p>
          <a:p>
            <a:pPr lvl="1" fontAlgn="base"/>
            <a:r>
              <a:rPr lang="en-US" sz="2500" dirty="0" smtClean="0"/>
              <a:t>Unique Position, Duties, Privileges</a:t>
            </a:r>
            <a:endParaRPr lang="en-US" sz="2500" dirty="0"/>
          </a:p>
          <a:p>
            <a:pPr fontAlgn="base"/>
            <a:r>
              <a:rPr lang="en-US" sz="2900" dirty="0" smtClean="0"/>
              <a:t>Special Appointments</a:t>
            </a:r>
          </a:p>
          <a:p>
            <a:pPr lvl="2" fontAlgn="base"/>
            <a:r>
              <a:rPr lang="en-US" sz="2400" dirty="0" smtClean="0"/>
              <a:t>Matthias: The Replacement</a:t>
            </a:r>
            <a:endParaRPr lang="en-US" sz="2400" dirty="0"/>
          </a:p>
          <a:p>
            <a:pPr lvl="2" fontAlgn="base"/>
            <a:r>
              <a:rPr lang="en-US" sz="2400" dirty="0"/>
              <a:t>Saul of </a:t>
            </a:r>
            <a:r>
              <a:rPr lang="en-US" sz="2400" dirty="0" smtClean="0"/>
              <a:t>Tarsus: The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Apostle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73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Apostolic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8534400" cy="40640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700" dirty="0" smtClean="0"/>
              <a:t>Authority from Jesus, the King (Matt. 10:1)</a:t>
            </a:r>
            <a:endParaRPr lang="en-US" sz="2700" dirty="0"/>
          </a:p>
          <a:p>
            <a:pPr lvl="1" fontAlgn="base"/>
            <a:r>
              <a:rPr lang="en-US" sz="2500" dirty="0"/>
              <a:t>Witnesses (Acts 1:8, 1:22, 2:32, 3:15, 5:32…)</a:t>
            </a:r>
          </a:p>
          <a:p>
            <a:pPr lvl="1" fontAlgn="base"/>
            <a:r>
              <a:rPr lang="en-US" sz="2500" dirty="0"/>
              <a:t>Foundation (Eph. 2:19-22; Rev. 21:14)</a:t>
            </a:r>
          </a:p>
          <a:p>
            <a:pPr fontAlgn="base"/>
            <a:r>
              <a:rPr lang="en-US" sz="2700" dirty="0" smtClean="0"/>
              <a:t>Standard Setters for Disciples </a:t>
            </a:r>
            <a:r>
              <a:rPr lang="en-US" sz="2900" dirty="0" smtClean="0"/>
              <a:t>(</a:t>
            </a:r>
            <a:r>
              <a:rPr lang="en-US" sz="2100" dirty="0" smtClean="0"/>
              <a:t>Acts 2:42; 4:35; 15:1ff; 16:4)</a:t>
            </a:r>
          </a:p>
          <a:p>
            <a:pPr fontAlgn="base"/>
            <a:r>
              <a:rPr lang="en-US" sz="2700" dirty="0" smtClean="0"/>
              <a:t>Qualifications for Apostleship</a:t>
            </a:r>
          </a:p>
          <a:p>
            <a:pPr lvl="1" fontAlgn="base"/>
            <a:r>
              <a:rPr lang="en-US" sz="2500" dirty="0" smtClean="0"/>
              <a:t>See risen Jesus (Acts 1:22; 1 Cor. 9:1-2)</a:t>
            </a:r>
          </a:p>
          <a:p>
            <a:pPr lvl="1" fontAlgn="base"/>
            <a:r>
              <a:rPr lang="en-US" sz="2500" dirty="0" smtClean="0"/>
              <a:t>Special Appointment by Jesus (1 Ti. 1:1)</a:t>
            </a:r>
          </a:p>
          <a:p>
            <a:pPr lvl="1" fontAlgn="base"/>
            <a:r>
              <a:rPr lang="en-US" sz="2500" dirty="0" smtClean="0"/>
              <a:t>Gifting of Spirit (Acts 8:18)</a:t>
            </a:r>
          </a:p>
          <a:p>
            <a:pPr lvl="1" fontAlgn="base"/>
            <a:r>
              <a:rPr lang="en-US" sz="2500" dirty="0" smtClean="0"/>
              <a:t>Signs &amp; Wonders (2 Cor. 12:12)</a:t>
            </a:r>
          </a:p>
          <a:p>
            <a:pPr fontAlgn="base"/>
            <a:r>
              <a:rPr lang="en-US" sz="2700" i="1" dirty="0" smtClean="0"/>
              <a:t>Apostles </a:t>
            </a:r>
            <a:r>
              <a:rPr lang="en-US" sz="2700" i="1" dirty="0"/>
              <a:t>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0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dirty="0" smtClean="0"/>
              <a:t>Disciple-Making Like the Great Disciples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Compassion</a:t>
            </a: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Courage</a:t>
            </a:r>
          </a:p>
          <a:p>
            <a:r>
              <a:rPr lang="en-US" sz="2600" dirty="0" smtClean="0"/>
              <a:t>Conviction</a:t>
            </a:r>
          </a:p>
          <a:p>
            <a:r>
              <a:rPr lang="en-US" sz="2600" dirty="0" smtClean="0"/>
              <a:t>Craft</a:t>
            </a:r>
          </a:p>
          <a:p>
            <a:r>
              <a:rPr lang="en-US" sz="2600" dirty="0" smtClean="0"/>
              <a:t>Contrary</a:t>
            </a:r>
          </a:p>
          <a:p>
            <a:r>
              <a:rPr lang="en-US" sz="2600" dirty="0" smtClean="0"/>
              <a:t>Community</a:t>
            </a:r>
          </a:p>
          <a:p>
            <a:pPr lvl="1"/>
            <a:r>
              <a:rPr lang="en-US" sz="2500" dirty="0" smtClean="0"/>
              <a:t>Prayer &amp; Study </a:t>
            </a:r>
            <a:r>
              <a:rPr lang="en-US" sz="2500" dirty="0"/>
              <a:t>in H</a:t>
            </a:r>
            <a:r>
              <a:rPr lang="en-US" sz="2500" dirty="0" smtClean="0"/>
              <a:t>omes &amp; Public </a:t>
            </a:r>
          </a:p>
          <a:p>
            <a:pPr lvl="1"/>
            <a:r>
              <a:rPr lang="en-US" sz="2500" dirty="0" smtClean="0"/>
              <a:t>Have </a:t>
            </a:r>
            <a:r>
              <a:rPr lang="en-US" sz="2500" dirty="0"/>
              <a:t>all things </a:t>
            </a:r>
            <a:r>
              <a:rPr lang="en-US" sz="2500" dirty="0" smtClean="0"/>
              <a:t>common—possessions</a:t>
            </a:r>
            <a:r>
              <a:rPr lang="en-US" sz="2500" dirty="0"/>
              <a:t>, struggles, </a:t>
            </a:r>
            <a:r>
              <a:rPr lang="en-US" sz="2500" dirty="0" smtClean="0"/>
              <a:t>sins</a:t>
            </a:r>
            <a:endParaRPr lang="en-US" sz="2500" dirty="0"/>
          </a:p>
          <a:p>
            <a:pPr lvl="1"/>
            <a:r>
              <a:rPr lang="en-US" sz="2500" dirty="0"/>
              <a:t>Honestly and openly </a:t>
            </a:r>
            <a:r>
              <a:rPr lang="en-US" sz="2500" dirty="0" smtClean="0"/>
              <a:t>handle potentially divisive challenges</a:t>
            </a:r>
            <a:endParaRPr lang="en-US" sz="2500" dirty="0"/>
          </a:p>
          <a:p>
            <a:pPr lvl="1"/>
            <a:r>
              <a:rPr lang="en-US" sz="2500" dirty="0"/>
              <a:t>Evangelism together on streets, handing out fliers, </a:t>
            </a:r>
            <a:r>
              <a:rPr lang="en-US" sz="2500" dirty="0" smtClean="0"/>
              <a:t>prayer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35922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</TotalTime>
  <Words>281</Words>
  <Application>Microsoft Office PowerPoint</Application>
  <PresentationFormat>On-screen Show (16:10)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Slide 1</vt:lpstr>
      <vt:lpstr>Jesus Called His 12</vt:lpstr>
      <vt:lpstr>Lesson Outline</vt:lpstr>
      <vt:lpstr>Who are the Apostles?</vt:lpstr>
      <vt:lpstr>Apostolic Authority</vt:lpstr>
      <vt:lpstr>Disciple-Making Like the Great Disciples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Called His 12</dc:title>
  <dc:creator>Ben</dc:creator>
  <cp:lastModifiedBy>Brad Beutjer</cp:lastModifiedBy>
  <cp:revision>44</cp:revision>
  <dcterms:created xsi:type="dcterms:W3CDTF">2013-01-31T22:31:43Z</dcterms:created>
  <dcterms:modified xsi:type="dcterms:W3CDTF">2014-04-20T14:24:06Z</dcterms:modified>
</cp:coreProperties>
</file>