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56" r:id="rId6"/>
    <p:sldId id="262" r:id="rId7"/>
    <p:sldId id="263" r:id="rId8"/>
    <p:sldId id="265" r:id="rId9"/>
    <p:sldId id="266" r:id="rId10"/>
    <p:sldId id="267" r:id="rId11"/>
    <p:sldId id="273" r:id="rId12"/>
    <p:sldId id="275" r:id="rId13"/>
    <p:sldId id="274" r:id="rId14"/>
    <p:sldId id="276" r:id="rId15"/>
    <p:sldId id="277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03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02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210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780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228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617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2390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250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496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792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698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22F95-3F0D-47CF-8392-A976A3388724}" type="datetimeFigureOut">
              <a:rPr lang="en-US" smtClean="0"/>
              <a:pPr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F8F7-5F63-4011-81F6-61A11901F3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2820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2445" y="2343955"/>
            <a:ext cx="58470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With </a:t>
            </a:r>
            <a:r>
              <a:rPr lang="en-US" sz="2800" dirty="0"/>
              <a:t>great power the apostles were giving testimony to the resurrection of the Lord Jesus, and </a:t>
            </a:r>
            <a:r>
              <a:rPr lang="en-US" sz="2800" b="1" dirty="0">
                <a:solidFill>
                  <a:schemeClr val="accent4"/>
                </a:solidFill>
              </a:rPr>
              <a:t>great grace was on them all</a:t>
            </a:r>
            <a:r>
              <a:rPr lang="en-US" sz="2800" b="1" dirty="0" smtClean="0"/>
              <a:t>.</a:t>
            </a:r>
          </a:p>
          <a:p>
            <a:pPr algn="r"/>
            <a:r>
              <a:rPr lang="en-US" sz="2300" dirty="0" smtClean="0"/>
              <a:t>Acts 4:33 </a:t>
            </a:r>
            <a:endParaRPr lang="en-US" sz="2300" dirty="0"/>
          </a:p>
        </p:txBody>
      </p:sp>
    </p:spTree>
    <p:extLst>
      <p:ext uri="{BB962C8B-B14F-4D97-AF65-F5344CB8AC3E}">
        <p14:creationId xmlns="" xmlns:p14="http://schemas.microsoft.com/office/powerpoint/2010/main" val="229245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“Blessed” Gospel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500" b="1" dirty="0" smtClean="0"/>
              <a:t>What blessings are found in the Gospel?</a:t>
            </a:r>
          </a:p>
          <a:p>
            <a:pPr>
              <a:lnSpc>
                <a:spcPct val="200000"/>
              </a:lnSpc>
            </a:pPr>
            <a:r>
              <a:rPr lang="en-US" sz="3500" b="1" dirty="0" smtClean="0"/>
              <a:t>How are Gospel blessings received?</a:t>
            </a:r>
          </a:p>
          <a:p>
            <a:pPr>
              <a:lnSpc>
                <a:spcPct val="200000"/>
              </a:lnSpc>
            </a:pPr>
            <a:r>
              <a:rPr lang="en-US" sz="3500" b="1" dirty="0" smtClean="0"/>
              <a:t>Why does God bless us in the Gospel?</a:t>
            </a:r>
            <a:endParaRPr lang="en-US" sz="3500" b="1" dirty="0"/>
          </a:p>
        </p:txBody>
      </p:sp>
    </p:spTree>
    <p:extLst>
      <p:ext uri="{BB962C8B-B14F-4D97-AF65-F5344CB8AC3E}">
        <p14:creationId xmlns="" xmlns:p14="http://schemas.microsoft.com/office/powerpoint/2010/main" val="232879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Every Spiritual Blessing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6980"/>
            <a:ext cx="10515600" cy="499700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100" b="1" dirty="0" smtClean="0"/>
              <a:t>Chosen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100" b="1" dirty="0" smtClean="0"/>
              <a:t>Adoption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100" b="1" dirty="0" smtClean="0"/>
              <a:t>Redemption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100" b="1" dirty="0" smtClean="0"/>
              <a:t>Forgiveness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100" b="1" dirty="0" smtClean="0"/>
              <a:t>Revelation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100" b="1" dirty="0" smtClean="0"/>
              <a:t>Heritage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100" b="1" dirty="0" smtClean="0"/>
              <a:t>Sealed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9183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“Blessed” Gospel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500" b="1" dirty="0" smtClean="0"/>
              <a:t>What blessings are found in the Gospel?</a:t>
            </a:r>
          </a:p>
          <a:p>
            <a:pPr>
              <a:lnSpc>
                <a:spcPct val="200000"/>
              </a:lnSpc>
            </a:pPr>
            <a:r>
              <a:rPr lang="en-US" sz="3500" b="1" dirty="0" smtClean="0"/>
              <a:t>How are Gospel blessings received?</a:t>
            </a:r>
          </a:p>
          <a:p>
            <a:pPr>
              <a:lnSpc>
                <a:spcPct val="200000"/>
              </a:lnSpc>
            </a:pPr>
            <a:r>
              <a:rPr lang="en-US" sz="3500" b="1" dirty="0" smtClean="0"/>
              <a:t>Why does God bless us in the Gospel?</a:t>
            </a:r>
            <a:endParaRPr lang="en-US" sz="3500" b="1" dirty="0"/>
          </a:p>
        </p:txBody>
      </p:sp>
    </p:spTree>
    <p:extLst>
      <p:ext uri="{BB962C8B-B14F-4D97-AF65-F5344CB8AC3E}">
        <p14:creationId xmlns="" xmlns:p14="http://schemas.microsoft.com/office/powerpoint/2010/main" val="323826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Every Spiritual Blessing </a:t>
            </a:r>
            <a:r>
              <a:rPr lang="en-US" b="1" i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In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…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500" b="1" dirty="0" smtClean="0"/>
              <a:t>Christ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500" b="1" dirty="0"/>
              <a:t>Heavenly Places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500" b="1" dirty="0" smtClean="0"/>
              <a:t>Love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500" b="1" dirty="0" smtClean="0"/>
              <a:t>All Wisdom &amp; Insight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500" b="1" dirty="0" smtClean="0"/>
              <a:t>Purpose of His Will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8415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“Blessed” Gospel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500" b="1" dirty="0" smtClean="0"/>
              <a:t>What blessings are found in the Gospel?</a:t>
            </a:r>
          </a:p>
          <a:p>
            <a:pPr>
              <a:lnSpc>
                <a:spcPct val="200000"/>
              </a:lnSpc>
            </a:pPr>
            <a:r>
              <a:rPr lang="en-US" sz="3500" b="1" dirty="0" smtClean="0"/>
              <a:t>How are Gospel blessings received?</a:t>
            </a:r>
          </a:p>
          <a:p>
            <a:pPr>
              <a:lnSpc>
                <a:spcPct val="200000"/>
              </a:lnSpc>
            </a:pPr>
            <a:r>
              <a:rPr lang="en-US" sz="3500" b="1" dirty="0" smtClean="0"/>
              <a:t>Why does God bless us in the Gospel?</a:t>
            </a:r>
            <a:endParaRPr lang="en-US" sz="3500" b="1" dirty="0"/>
          </a:p>
        </p:txBody>
      </p:sp>
    </p:spTree>
    <p:extLst>
      <p:ext uri="{BB962C8B-B14F-4D97-AF65-F5344CB8AC3E}">
        <p14:creationId xmlns="" xmlns:p14="http://schemas.microsoft.com/office/powerpoint/2010/main" val="323119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543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070848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latin typeface="+mn-lt"/>
                <a:cs typeface="Aharoni" panose="02010803020104030203" pitchFamily="2" charset="-79"/>
              </a:rPr>
              <a:t>“I pray…that you may know…”</a:t>
            </a:r>
            <a:endParaRPr lang="en-US" sz="4800" b="1" i="1" dirty="0"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(Ephesians 1:15-23)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3263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13656" y="2279561"/>
            <a:ext cx="584700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he came and </a:t>
            </a:r>
            <a:r>
              <a:rPr lang="en-US" sz="2800" b="1" dirty="0">
                <a:solidFill>
                  <a:schemeClr val="accent4"/>
                </a:solidFill>
              </a:rPr>
              <a:t>saw the grace of God</a:t>
            </a:r>
            <a:r>
              <a:rPr lang="en-US" sz="2800" dirty="0"/>
              <a:t>, he rejoiced and encouraged them all to remain true to the Lord with devoted </a:t>
            </a:r>
            <a:r>
              <a:rPr lang="en-US" sz="2800" dirty="0" smtClean="0"/>
              <a:t>hearts.</a:t>
            </a:r>
          </a:p>
          <a:p>
            <a:pPr algn="r"/>
            <a:r>
              <a:rPr lang="en-US" sz="2300" dirty="0" smtClean="0"/>
              <a:t>Acts 11:23</a:t>
            </a:r>
            <a:endParaRPr lang="en-US" sz="2300" dirty="0"/>
          </a:p>
        </p:txBody>
      </p:sp>
    </p:spTree>
    <p:extLst>
      <p:ext uri="{BB962C8B-B14F-4D97-AF65-F5344CB8AC3E}">
        <p14:creationId xmlns="" xmlns:p14="http://schemas.microsoft.com/office/powerpoint/2010/main" val="85817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6687" y="2408349"/>
            <a:ext cx="5847009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…Paul </a:t>
            </a:r>
            <a:r>
              <a:rPr lang="en-US" sz="2800" dirty="0"/>
              <a:t>and </a:t>
            </a:r>
            <a:r>
              <a:rPr lang="en-US" sz="2800" dirty="0" smtClean="0"/>
              <a:t>Barnabas … were </a:t>
            </a:r>
            <a:r>
              <a:rPr lang="en-US" sz="2800" dirty="0"/>
              <a:t>persuading them to </a:t>
            </a:r>
            <a:r>
              <a:rPr lang="en-US" sz="2800" b="1" dirty="0">
                <a:solidFill>
                  <a:schemeClr val="accent4"/>
                </a:solidFill>
              </a:rPr>
              <a:t>continue in the grace of God</a:t>
            </a:r>
            <a:r>
              <a:rPr lang="en-US" sz="2800" dirty="0" smtClean="0"/>
              <a:t>.</a:t>
            </a:r>
          </a:p>
          <a:p>
            <a:pPr algn="r"/>
            <a:r>
              <a:rPr lang="en-US" sz="2300" dirty="0" smtClean="0"/>
              <a:t>Acts 13:43 </a:t>
            </a:r>
            <a:endParaRPr lang="en-US" sz="2300" dirty="0"/>
          </a:p>
        </p:txBody>
      </p:sp>
    </p:spTree>
    <p:extLst>
      <p:ext uri="{BB962C8B-B14F-4D97-AF65-F5344CB8AC3E}">
        <p14:creationId xmlns="" xmlns:p14="http://schemas.microsoft.com/office/powerpoint/2010/main" val="248074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9414" y="2356834"/>
            <a:ext cx="584700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 </a:t>
            </a:r>
            <a:r>
              <a:rPr lang="en-US" sz="2800" dirty="0"/>
              <a:t>the contrary, we believe that </a:t>
            </a:r>
            <a:r>
              <a:rPr lang="en-US" sz="2800" b="1" dirty="0">
                <a:solidFill>
                  <a:schemeClr val="accent4"/>
                </a:solidFill>
              </a:rPr>
              <a:t>we are saved through the grace of the Lord Jesus</a:t>
            </a:r>
            <a:r>
              <a:rPr lang="en-US" sz="2800" dirty="0"/>
              <a:t>, in the same way as they are</a:t>
            </a:r>
            <a:r>
              <a:rPr lang="en-US" sz="2800" dirty="0" smtClean="0"/>
              <a:t>.</a:t>
            </a:r>
          </a:p>
          <a:p>
            <a:pPr algn="r"/>
            <a:r>
              <a:rPr lang="en-US" sz="2300" dirty="0" smtClean="0"/>
              <a:t>Acts 15:11 </a:t>
            </a:r>
            <a:endParaRPr lang="en-US" sz="2300" dirty="0"/>
          </a:p>
        </p:txBody>
      </p:sp>
    </p:spTree>
    <p:extLst>
      <p:ext uri="{BB962C8B-B14F-4D97-AF65-F5344CB8AC3E}">
        <p14:creationId xmlns="" xmlns:p14="http://schemas.microsoft.com/office/powerpoint/2010/main" val="395758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Disciples of Grace</a:t>
            </a:r>
            <a:endParaRPr lang="en-US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72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95472" y="2047741"/>
            <a:ext cx="7315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baseline="30000" dirty="0"/>
              <a:t> </a:t>
            </a:r>
            <a:r>
              <a:rPr lang="en-US" sz="2500" dirty="0"/>
              <a:t>But I do not consider my life worth anything to myself, so that I may finish my task and the ministry that I received from the Lord Jesus, to testify to </a:t>
            </a:r>
            <a:r>
              <a:rPr lang="en-US" sz="2500" b="1" dirty="0">
                <a:solidFill>
                  <a:schemeClr val="accent4"/>
                </a:solidFill>
              </a:rPr>
              <a:t>the good news of God’s </a:t>
            </a:r>
            <a:r>
              <a:rPr lang="en-US" sz="2500" b="1" dirty="0" smtClean="0">
                <a:solidFill>
                  <a:schemeClr val="accent4"/>
                </a:solidFill>
              </a:rPr>
              <a:t>grace</a:t>
            </a:r>
            <a:r>
              <a:rPr lang="en-US" sz="2500" dirty="0" smtClean="0"/>
              <a:t>. ... </a:t>
            </a:r>
            <a:r>
              <a:rPr lang="en-US" sz="2500" dirty="0"/>
              <a:t>And now I entrust you to God and to the message of his grace. This message is able to build you up and give you an inheritance among all those who are sanctified.</a:t>
            </a:r>
            <a:endParaRPr lang="en-US" sz="2500" dirty="0" smtClean="0"/>
          </a:p>
          <a:p>
            <a:pPr algn="r"/>
            <a:r>
              <a:rPr lang="en-US" sz="2400" dirty="0" smtClean="0"/>
              <a:t>Acts 20:24, 32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1795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Gospel of Grace</a:t>
            </a:r>
            <a:endParaRPr lang="en-US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26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Good News of Jesus: </a:t>
            </a:r>
            <a:b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Truth </a:t>
            </a:r>
            <a:endParaRPr lang="en-US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smtClean="0"/>
              <a:t>Jesus </a:t>
            </a:r>
            <a:r>
              <a:rPr lang="en-US" sz="4000" b="1" u="sng" dirty="0" smtClean="0"/>
              <a:t>Did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smtClean="0"/>
              <a:t>Jesus </a:t>
            </a:r>
            <a:r>
              <a:rPr lang="en-US" sz="4000" b="1" u="sng" dirty="0" smtClean="0"/>
              <a:t>Died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smtClean="0"/>
              <a:t>Jesus </a:t>
            </a:r>
            <a:r>
              <a:rPr lang="en-US" sz="4000" b="1" u="sng" dirty="0" smtClean="0"/>
              <a:t>Rose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smtClean="0"/>
              <a:t>Jesus </a:t>
            </a:r>
            <a:r>
              <a:rPr lang="en-US" sz="4000" b="1" u="sng" dirty="0" smtClean="0"/>
              <a:t>Reigns</a:t>
            </a:r>
          </a:p>
        </p:txBody>
      </p:sp>
    </p:spTree>
    <p:extLst>
      <p:ext uri="{BB962C8B-B14F-4D97-AF65-F5344CB8AC3E}">
        <p14:creationId xmlns="" xmlns:p14="http://schemas.microsoft.com/office/powerpoint/2010/main" val="241077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Good News of Jesus: </a:t>
            </a:r>
            <a:br>
              <a:rPr lang="en-US" sz="4200" b="1" dirty="0" smtClean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42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Response</a:t>
            </a:r>
            <a:endParaRPr lang="en-US" sz="4200" b="1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smtClean="0"/>
              <a:t>Repentance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smtClean="0"/>
              <a:t>Belief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smtClean="0"/>
              <a:t>Baptism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69684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252</Words>
  <Application>Microsoft Office PowerPoint</Application>
  <PresentationFormat>Custom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Disciples of Grace</vt:lpstr>
      <vt:lpstr>Slide 6</vt:lpstr>
      <vt:lpstr>The Gospel of Grace</vt:lpstr>
      <vt:lpstr>The Good News of Jesus:  The Truth </vt:lpstr>
      <vt:lpstr>The Good News of Jesus:  The Response</vt:lpstr>
      <vt:lpstr>The “Blessed” Gospel</vt:lpstr>
      <vt:lpstr>Every Spiritual Blessing</vt:lpstr>
      <vt:lpstr>The “Blessed” Gospel</vt:lpstr>
      <vt:lpstr>Every Spiritual Blessing In…</vt:lpstr>
      <vt:lpstr>The “Blessed” Gospel</vt:lpstr>
      <vt:lpstr>Slide 15</vt:lpstr>
      <vt:lpstr>“I pray…that you may know…”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 of Grace</dc:title>
  <dc:creator>Owner</dc:creator>
  <cp:lastModifiedBy>Brad Beutjer</cp:lastModifiedBy>
  <cp:revision>31</cp:revision>
  <dcterms:created xsi:type="dcterms:W3CDTF">2013-12-16T21:04:17Z</dcterms:created>
  <dcterms:modified xsi:type="dcterms:W3CDTF">2014-01-05T13:58:48Z</dcterms:modified>
</cp:coreProperties>
</file>