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theme/themeOverride5.xml" ContentType="application/vnd.openxmlformats-officedocument.themeOverr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1" r:id="rId1"/>
    <p:sldMasterId id="2147483853" r:id="rId2"/>
    <p:sldMasterId id="2147483865" r:id="rId3"/>
    <p:sldMasterId id="2147483877" r:id="rId4"/>
    <p:sldMasterId id="2147483889" r:id="rId5"/>
  </p:sldMasterIdLst>
  <p:handoutMasterIdLst>
    <p:handoutMasterId r:id="rId20"/>
  </p:handoutMasterIdLst>
  <p:sldIdLst>
    <p:sldId id="330" r:id="rId6"/>
    <p:sldId id="343" r:id="rId7"/>
    <p:sldId id="302" r:id="rId8"/>
    <p:sldId id="355" r:id="rId9"/>
    <p:sldId id="257" r:id="rId10"/>
    <p:sldId id="356" r:id="rId11"/>
    <p:sldId id="357" r:id="rId12"/>
    <p:sldId id="358" r:id="rId13"/>
    <p:sldId id="346" r:id="rId14"/>
    <p:sldId id="351" r:id="rId15"/>
    <p:sldId id="347" r:id="rId16"/>
    <p:sldId id="359" r:id="rId17"/>
    <p:sldId id="344" r:id="rId18"/>
    <p:sldId id="298" r:id="rId19"/>
  </p:sldIdLst>
  <p:sldSz cx="9144000" cy="5715000" type="screen16x10"/>
  <p:notesSz cx="7077075" cy="8955088"/>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66"/>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90" y="-378"/>
      </p:cViewPr>
      <p:guideLst>
        <p:guide orient="horz" pos="180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9155" name="Rectangle 3"/>
          <p:cNvSpPr>
            <a:spLocks noGrp="1" noChangeArrowheads="1"/>
          </p:cNvSpPr>
          <p:nvPr>
            <p:ph type="dt" sz="quarter" idx="1"/>
          </p:nvPr>
        </p:nvSpPr>
        <p:spPr bwMode="auto">
          <a:xfrm>
            <a:off x="4008705" y="0"/>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9156" name="Rectangle 4"/>
          <p:cNvSpPr>
            <a:spLocks noGrp="1" noChangeArrowheads="1"/>
          </p:cNvSpPr>
          <p:nvPr>
            <p:ph type="ftr" sz="quarter" idx="2"/>
          </p:nvPr>
        </p:nvSpPr>
        <p:spPr bwMode="auto">
          <a:xfrm>
            <a:off x="0" y="8505780"/>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9157" name="Rectangle 5"/>
          <p:cNvSpPr>
            <a:spLocks noGrp="1" noChangeArrowheads="1"/>
          </p:cNvSpPr>
          <p:nvPr>
            <p:ph type="sldNum" sz="quarter" idx="3"/>
          </p:nvPr>
        </p:nvSpPr>
        <p:spPr bwMode="auto">
          <a:xfrm>
            <a:off x="4008705" y="8505780"/>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4BECEB8-EEEB-4C7D-B707-F2EC12218415}" type="slidenum">
              <a:rPr lang="en-US"/>
              <a:pPr>
                <a:defRPr/>
              </a:pPr>
              <a:t>‹#›</a:t>
            </a:fld>
            <a:endParaRPr lang="en-US"/>
          </a:p>
        </p:txBody>
      </p:sp>
    </p:spTree>
    <p:extLst>
      <p:ext uri="{BB962C8B-B14F-4D97-AF65-F5344CB8AC3E}">
        <p14:creationId xmlns:p14="http://schemas.microsoft.com/office/powerpoint/2010/main" xmlns="" val="214261347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143000"/>
            <a:ext cx="7851648" cy="15240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690447"/>
            <a:ext cx="7854696" cy="14605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8805064E-CEAB-4F3F-A50E-F3A4CFA639C8}"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A848B34-ECB8-4C04-B973-5D0AF4BE210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1"/>
            <a:ext cx="2057400" cy="434313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762001"/>
            <a:ext cx="6019800" cy="434313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1DDA3C3-12DC-4E69-92D2-5A3A1BBF2687}"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143000"/>
            <a:ext cx="7851648" cy="15240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690447"/>
            <a:ext cx="7854696" cy="14605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solidFill>
                <a:srgbClr val="BEDBFE">
                  <a:shade val="90000"/>
                </a:srgbClr>
              </a:solidFill>
            </a:endParaRPr>
          </a:p>
        </p:txBody>
      </p:sp>
      <p:sp>
        <p:nvSpPr>
          <p:cNvPr id="19" name="Footer Placeholder 18"/>
          <p:cNvSpPr>
            <a:spLocks noGrp="1"/>
          </p:cNvSpPr>
          <p:nvPr>
            <p:ph type="ftr" sz="quarter" idx="11"/>
          </p:nvPr>
        </p:nvSpPr>
        <p:spPr/>
        <p:txBody>
          <a:bodyPr/>
          <a:lstStyle/>
          <a:p>
            <a:pPr>
              <a:defRPr/>
            </a:pPr>
            <a:endParaRPr lang="en-US">
              <a:solidFill>
                <a:srgbClr val="BEDBFE">
                  <a:shade val="90000"/>
                </a:srgbClr>
              </a:solidFill>
            </a:endParaRPr>
          </a:p>
        </p:txBody>
      </p:sp>
      <p:sp>
        <p:nvSpPr>
          <p:cNvPr id="27" name="Slide Number Placeholder 26"/>
          <p:cNvSpPr>
            <a:spLocks noGrp="1"/>
          </p:cNvSpPr>
          <p:nvPr>
            <p:ph type="sldNum" sz="quarter" idx="12"/>
          </p:nvPr>
        </p:nvSpPr>
        <p:spPr/>
        <p:txBody>
          <a:bodyPr/>
          <a:lstStyle/>
          <a:p>
            <a:pPr>
              <a:defRPr/>
            </a:pPr>
            <a:fld id="{8805064E-CEAB-4F3F-A50E-F3A4CFA639C8}" type="slidenum">
              <a:rPr lang="en-US" smtClean="0">
                <a:solidFill>
                  <a:srgbClr val="BEDBFE">
                    <a:shade val="90000"/>
                  </a:srgbClr>
                </a:solidFill>
              </a:rPr>
              <a:pPr>
                <a:defRPr/>
              </a:pPr>
              <a:t>‹#›</a:t>
            </a:fld>
            <a:endParaRPr lang="en-US">
              <a:solidFill>
                <a:srgbClr val="BEDBFE">
                  <a:shade val="90000"/>
                </a:srgbClr>
              </a:solidFill>
            </a:endParaRPr>
          </a:p>
        </p:txBody>
      </p:sp>
    </p:spTree>
    <p:extLst>
      <p:ext uri="{BB962C8B-B14F-4D97-AF65-F5344CB8AC3E}">
        <p14:creationId xmlns:p14="http://schemas.microsoft.com/office/powerpoint/2010/main" xmlns="" val="3947068114"/>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17375D">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17375D">
                  <a:shade val="90000"/>
                </a:srgbClr>
              </a:solidFill>
            </a:endParaRPr>
          </a:p>
        </p:txBody>
      </p:sp>
      <p:sp>
        <p:nvSpPr>
          <p:cNvPr id="6" name="Slide Number Placeholder 5"/>
          <p:cNvSpPr>
            <a:spLocks noGrp="1"/>
          </p:cNvSpPr>
          <p:nvPr>
            <p:ph type="sldNum" sz="quarter" idx="12"/>
          </p:nvPr>
        </p:nvSpPr>
        <p:spPr/>
        <p:txBody>
          <a:bodyPr/>
          <a:lstStyle/>
          <a:p>
            <a:pPr>
              <a:defRPr/>
            </a:pPr>
            <a:fld id="{76BA39A8-5FAE-42ED-8529-A792AEF9F7C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2983616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097280"/>
            <a:ext cx="7772400" cy="1135380"/>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253887"/>
            <a:ext cx="7772400" cy="1258093"/>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solidFill>
                <a:srgbClr val="BEDBFE">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BEDBFE">
                  <a:shade val="90000"/>
                </a:srgbClr>
              </a:solidFill>
            </a:endParaRPr>
          </a:p>
        </p:txBody>
      </p:sp>
      <p:sp>
        <p:nvSpPr>
          <p:cNvPr id="6" name="Slide Number Placeholder 5"/>
          <p:cNvSpPr>
            <a:spLocks noGrp="1"/>
          </p:cNvSpPr>
          <p:nvPr>
            <p:ph type="sldNum" sz="quarter" idx="12"/>
          </p:nvPr>
        </p:nvSpPr>
        <p:spPr/>
        <p:txBody>
          <a:bodyPr/>
          <a:lstStyle/>
          <a:p>
            <a:pPr>
              <a:defRPr/>
            </a:pPr>
            <a:fld id="{C10BFD02-FD5A-464F-8E7E-0ECC2F42A042}" type="slidenum">
              <a:rPr lang="en-US" smtClean="0">
                <a:solidFill>
                  <a:srgbClr val="BEDBFE">
                    <a:shade val="90000"/>
                  </a:srgbClr>
                </a:solidFill>
              </a:rPr>
              <a:pPr>
                <a:defRPr/>
              </a:pPr>
              <a:t>‹#›</a:t>
            </a:fld>
            <a:endParaRPr lang="en-US">
              <a:solidFill>
                <a:srgbClr val="BEDBFE">
                  <a:shade val="90000"/>
                </a:srgbClr>
              </a:solidFill>
            </a:endParaRPr>
          </a:p>
        </p:txBody>
      </p:sp>
    </p:spTree>
    <p:extLst>
      <p:ext uri="{BB962C8B-B14F-4D97-AF65-F5344CB8AC3E}">
        <p14:creationId xmlns:p14="http://schemas.microsoft.com/office/powerpoint/2010/main" xmlns="" val="2607177457"/>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17375D">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17375D">
                  <a:shade val="90000"/>
                </a:srgbClr>
              </a:solidFill>
            </a:endParaRPr>
          </a:p>
        </p:txBody>
      </p:sp>
      <p:sp>
        <p:nvSpPr>
          <p:cNvPr id="7" name="Slide Number Placeholder 6"/>
          <p:cNvSpPr>
            <a:spLocks noGrp="1"/>
          </p:cNvSpPr>
          <p:nvPr>
            <p:ph type="sldNum" sz="quarter" idx="12"/>
          </p:nvPr>
        </p:nvSpPr>
        <p:spPr/>
        <p:txBody>
          <a:bodyPr/>
          <a:lstStyle/>
          <a:p>
            <a:pPr>
              <a:defRPr/>
            </a:pPr>
            <a:fld id="{95E62B03-1E35-4294-9124-68267BA34F3B}"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4058342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46040"/>
            <a:ext cx="4040188" cy="549460"/>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549798"/>
            <a:ext cx="4041775" cy="54570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095500"/>
            <a:ext cx="4040188"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095500"/>
            <a:ext cx="4041775"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solidFill>
                <a:srgbClr val="17375D">
                  <a:shade val="90000"/>
                </a:srgbClr>
              </a:solidFill>
            </a:endParaRPr>
          </a:p>
        </p:txBody>
      </p:sp>
      <p:sp>
        <p:nvSpPr>
          <p:cNvPr id="8" name="Footer Placeholder 7"/>
          <p:cNvSpPr>
            <a:spLocks noGrp="1"/>
          </p:cNvSpPr>
          <p:nvPr>
            <p:ph type="ftr" sz="quarter" idx="11"/>
          </p:nvPr>
        </p:nvSpPr>
        <p:spPr/>
        <p:txBody>
          <a:bodyPr/>
          <a:lstStyle/>
          <a:p>
            <a:pPr>
              <a:defRPr/>
            </a:pPr>
            <a:endParaRPr lang="en-US">
              <a:solidFill>
                <a:srgbClr val="17375D">
                  <a:shade val="90000"/>
                </a:srgbClr>
              </a:solidFill>
            </a:endParaRPr>
          </a:p>
        </p:txBody>
      </p:sp>
      <p:sp>
        <p:nvSpPr>
          <p:cNvPr id="9" name="Slide Number Placeholder 8"/>
          <p:cNvSpPr>
            <a:spLocks noGrp="1"/>
          </p:cNvSpPr>
          <p:nvPr>
            <p:ph type="sldNum" sz="quarter" idx="12"/>
          </p:nvPr>
        </p:nvSpPr>
        <p:spPr/>
        <p:txBody>
          <a:bodyPr/>
          <a:lstStyle/>
          <a:p>
            <a:pPr>
              <a:defRPr/>
            </a:pPr>
            <a:fld id="{A3BE3468-0390-4076-868C-538B18F92E57}"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4113768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305800" cy="9525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solidFill>
                <a:srgbClr val="17375D">
                  <a:shade val="90000"/>
                </a:srgbClr>
              </a:solidFill>
            </a:endParaRPr>
          </a:p>
        </p:txBody>
      </p:sp>
      <p:sp>
        <p:nvSpPr>
          <p:cNvPr id="4" name="Footer Placeholder 3"/>
          <p:cNvSpPr>
            <a:spLocks noGrp="1"/>
          </p:cNvSpPr>
          <p:nvPr>
            <p:ph type="ftr" sz="quarter" idx="11"/>
          </p:nvPr>
        </p:nvSpPr>
        <p:spPr/>
        <p:txBody>
          <a:bodyPr/>
          <a:lstStyle/>
          <a:p>
            <a:pPr>
              <a:defRPr/>
            </a:pPr>
            <a:endParaRPr lang="en-US">
              <a:solidFill>
                <a:srgbClr val="17375D">
                  <a:shade val="90000"/>
                </a:srgbClr>
              </a:solidFill>
            </a:endParaRPr>
          </a:p>
        </p:txBody>
      </p:sp>
      <p:sp>
        <p:nvSpPr>
          <p:cNvPr id="5" name="Slide Number Placeholder 4"/>
          <p:cNvSpPr>
            <a:spLocks noGrp="1"/>
          </p:cNvSpPr>
          <p:nvPr>
            <p:ph type="sldNum" sz="quarter" idx="12"/>
          </p:nvPr>
        </p:nvSpPr>
        <p:spPr/>
        <p:txBody>
          <a:bodyPr/>
          <a:lstStyle/>
          <a:p>
            <a:pPr>
              <a:defRPr/>
            </a:pPr>
            <a:fld id="{BE0EA6F8-FE5B-441A-BD8E-2D534B700E3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3167187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17375D">
                  <a:shade val="90000"/>
                </a:srgbClr>
              </a:solidFill>
            </a:endParaRPr>
          </a:p>
        </p:txBody>
      </p:sp>
      <p:sp>
        <p:nvSpPr>
          <p:cNvPr id="3" name="Footer Placeholder 2"/>
          <p:cNvSpPr>
            <a:spLocks noGrp="1"/>
          </p:cNvSpPr>
          <p:nvPr>
            <p:ph type="ftr" sz="quarter" idx="11"/>
          </p:nvPr>
        </p:nvSpPr>
        <p:spPr/>
        <p:txBody>
          <a:bodyPr/>
          <a:lstStyle/>
          <a:p>
            <a:pPr>
              <a:defRPr/>
            </a:pPr>
            <a:endParaRPr lang="en-US">
              <a:solidFill>
                <a:srgbClr val="17375D">
                  <a:shade val="90000"/>
                </a:srgbClr>
              </a:solidFill>
            </a:endParaRPr>
          </a:p>
        </p:txBody>
      </p:sp>
      <p:sp>
        <p:nvSpPr>
          <p:cNvPr id="4" name="Slide Number Placeholder 3"/>
          <p:cNvSpPr>
            <a:spLocks noGrp="1"/>
          </p:cNvSpPr>
          <p:nvPr>
            <p:ph type="sldNum" sz="quarter" idx="12"/>
          </p:nvPr>
        </p:nvSpPr>
        <p:spPr/>
        <p:txBody>
          <a:bodyPr/>
          <a:lstStyle/>
          <a:p>
            <a:pPr>
              <a:defRPr/>
            </a:pPr>
            <a:fld id="{B43BFF92-8461-4EA4-BD64-373D28D979E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13708324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28627"/>
            <a:ext cx="2743200" cy="968375"/>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397000"/>
            <a:ext cx="2743200" cy="3810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397000"/>
            <a:ext cx="5111750" cy="3810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17375D">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17375D">
                  <a:shade val="90000"/>
                </a:srgbClr>
              </a:solidFill>
            </a:endParaRPr>
          </a:p>
        </p:txBody>
      </p:sp>
      <p:sp>
        <p:nvSpPr>
          <p:cNvPr id="7" name="Slide Number Placeholder 6"/>
          <p:cNvSpPr>
            <a:spLocks noGrp="1"/>
          </p:cNvSpPr>
          <p:nvPr>
            <p:ph type="sldNum" sz="quarter" idx="12"/>
          </p:nvPr>
        </p:nvSpPr>
        <p:spPr/>
        <p:txBody>
          <a:bodyPr/>
          <a:lstStyle/>
          <a:p>
            <a:pPr>
              <a:defRPr/>
            </a:pPr>
            <a:fld id="{044807DB-8B8F-4D24-80E9-F826C23D1E54}"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40993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6BA39A8-5FAE-42ED-8529-A792AEF9F7CA}"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923398"/>
            <a:ext cx="5257800" cy="34290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12" name="Right Triangle 11"/>
          <p:cNvSpPr/>
          <p:nvPr/>
        </p:nvSpPr>
        <p:spPr>
          <a:xfrm rot="420000" flipV="1">
            <a:off x="8004134" y="4466474"/>
            <a:ext cx="155448" cy="129540"/>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2" name="Title 1"/>
          <p:cNvSpPr>
            <a:spLocks noGrp="1"/>
          </p:cNvSpPr>
          <p:nvPr>
            <p:ph type="title"/>
          </p:nvPr>
        </p:nvSpPr>
        <p:spPr>
          <a:xfrm>
            <a:off x="609600" y="980830"/>
            <a:ext cx="2212848" cy="131885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357321"/>
            <a:ext cx="2209800" cy="181610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srgbClr val="17375D">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17375D">
                  <a:shade val="90000"/>
                </a:srgbClr>
              </a:solidFill>
            </a:endParaRPr>
          </a:p>
        </p:txBody>
      </p:sp>
      <p:sp>
        <p:nvSpPr>
          <p:cNvPr id="7" name="Slide Number Placeholder 6"/>
          <p:cNvSpPr>
            <a:spLocks noGrp="1"/>
          </p:cNvSpPr>
          <p:nvPr>
            <p:ph type="sldNum" sz="quarter" idx="12"/>
          </p:nvPr>
        </p:nvSpPr>
        <p:spPr>
          <a:xfrm>
            <a:off x="8077200" y="5296959"/>
            <a:ext cx="609600" cy="304271"/>
          </a:xfrm>
        </p:spPr>
        <p:txBody>
          <a:bodyPr/>
          <a:lstStyle/>
          <a:p>
            <a:pPr>
              <a:defRPr/>
            </a:pPr>
            <a:fld id="{1018F144-9B33-466D-B7E9-086B859D5AF3}" type="slidenum">
              <a:rPr lang="en-US" smtClean="0">
                <a:solidFill>
                  <a:srgbClr val="17375D">
                    <a:shade val="90000"/>
                  </a:srgbClr>
                </a:solidFill>
              </a:rPr>
              <a:pPr>
                <a:defRPr/>
              </a:pPr>
              <a:t>‹#›</a:t>
            </a:fld>
            <a:endParaRPr lang="en-US">
              <a:solidFill>
                <a:srgbClr val="17375D">
                  <a:shade val="90000"/>
                </a:srgbClr>
              </a:solidFill>
            </a:endParaRPr>
          </a:p>
        </p:txBody>
      </p:sp>
      <p:sp>
        <p:nvSpPr>
          <p:cNvPr id="3" name="Picture Placeholder 2"/>
          <p:cNvSpPr>
            <a:spLocks noGrp="1"/>
          </p:cNvSpPr>
          <p:nvPr>
            <p:ph type="pic" idx="1"/>
          </p:nvPr>
        </p:nvSpPr>
        <p:spPr>
          <a:xfrm rot="420000">
            <a:off x="3485793" y="999598"/>
            <a:ext cx="4617720" cy="327660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4847167"/>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11" name="Freeform 10"/>
          <p:cNvSpPr>
            <a:spLocks/>
          </p:cNvSpPr>
          <p:nvPr/>
        </p:nvSpPr>
        <p:spPr bwMode="auto">
          <a:xfrm flipV="1">
            <a:off x="4381500" y="5183188"/>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Tree>
    <p:extLst>
      <p:ext uri="{BB962C8B-B14F-4D97-AF65-F5344CB8AC3E}">
        <p14:creationId xmlns:p14="http://schemas.microsoft.com/office/powerpoint/2010/main" xmlns="" val="37446924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17375D">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17375D">
                  <a:shade val="90000"/>
                </a:srgbClr>
              </a:solidFill>
            </a:endParaRPr>
          </a:p>
        </p:txBody>
      </p:sp>
      <p:sp>
        <p:nvSpPr>
          <p:cNvPr id="6" name="Slide Number Placeholder 5"/>
          <p:cNvSpPr>
            <a:spLocks noGrp="1"/>
          </p:cNvSpPr>
          <p:nvPr>
            <p:ph type="sldNum" sz="quarter" idx="12"/>
          </p:nvPr>
        </p:nvSpPr>
        <p:spPr/>
        <p:txBody>
          <a:bodyPr/>
          <a:lstStyle/>
          <a:p>
            <a:pPr>
              <a:defRPr/>
            </a:pPr>
            <a:fld id="{5A848B34-ECB8-4C04-B973-5D0AF4BE210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4251700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1"/>
            <a:ext cx="2057400" cy="434313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762001"/>
            <a:ext cx="6019800" cy="434313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17375D">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17375D">
                  <a:shade val="90000"/>
                </a:srgbClr>
              </a:solidFill>
            </a:endParaRPr>
          </a:p>
        </p:txBody>
      </p:sp>
      <p:sp>
        <p:nvSpPr>
          <p:cNvPr id="6" name="Slide Number Placeholder 5"/>
          <p:cNvSpPr>
            <a:spLocks noGrp="1"/>
          </p:cNvSpPr>
          <p:nvPr>
            <p:ph type="sldNum" sz="quarter" idx="12"/>
          </p:nvPr>
        </p:nvSpPr>
        <p:spPr/>
        <p:txBody>
          <a:bodyPr/>
          <a:lstStyle/>
          <a:p>
            <a:pPr>
              <a:defRPr/>
            </a:pPr>
            <a:fld id="{31DDA3C3-12DC-4E69-92D2-5A3A1BBF2687}"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34829363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143000"/>
            <a:ext cx="7851648" cy="15240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690447"/>
            <a:ext cx="7854696" cy="14605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solidFill>
                <a:srgbClr val="BEDBFE">
                  <a:shade val="90000"/>
                </a:srgbClr>
              </a:solidFill>
            </a:endParaRPr>
          </a:p>
        </p:txBody>
      </p:sp>
      <p:sp>
        <p:nvSpPr>
          <p:cNvPr id="19" name="Footer Placeholder 18"/>
          <p:cNvSpPr>
            <a:spLocks noGrp="1"/>
          </p:cNvSpPr>
          <p:nvPr>
            <p:ph type="ftr" sz="quarter" idx="11"/>
          </p:nvPr>
        </p:nvSpPr>
        <p:spPr/>
        <p:txBody>
          <a:bodyPr/>
          <a:lstStyle/>
          <a:p>
            <a:pPr>
              <a:defRPr/>
            </a:pPr>
            <a:endParaRPr lang="en-US">
              <a:solidFill>
                <a:srgbClr val="BEDBFE">
                  <a:shade val="90000"/>
                </a:srgbClr>
              </a:solidFill>
            </a:endParaRPr>
          </a:p>
        </p:txBody>
      </p:sp>
      <p:sp>
        <p:nvSpPr>
          <p:cNvPr id="27" name="Slide Number Placeholder 26"/>
          <p:cNvSpPr>
            <a:spLocks noGrp="1"/>
          </p:cNvSpPr>
          <p:nvPr>
            <p:ph type="sldNum" sz="quarter" idx="12"/>
          </p:nvPr>
        </p:nvSpPr>
        <p:spPr/>
        <p:txBody>
          <a:bodyPr/>
          <a:lstStyle/>
          <a:p>
            <a:pPr>
              <a:defRPr/>
            </a:pPr>
            <a:fld id="{8805064E-CEAB-4F3F-A50E-F3A4CFA639C8}" type="slidenum">
              <a:rPr lang="en-US" smtClean="0">
                <a:solidFill>
                  <a:srgbClr val="BEDBFE">
                    <a:shade val="90000"/>
                  </a:srgbClr>
                </a:solidFill>
              </a:rPr>
              <a:pPr>
                <a:defRPr/>
              </a:pPr>
              <a:t>‹#›</a:t>
            </a:fld>
            <a:endParaRPr lang="en-US">
              <a:solidFill>
                <a:srgbClr val="BEDBFE">
                  <a:shade val="90000"/>
                </a:srgbClr>
              </a:solidFill>
            </a:endParaRPr>
          </a:p>
        </p:txBody>
      </p:sp>
    </p:spTree>
    <p:extLst>
      <p:ext uri="{BB962C8B-B14F-4D97-AF65-F5344CB8AC3E}">
        <p14:creationId xmlns:p14="http://schemas.microsoft.com/office/powerpoint/2010/main" xmlns="" val="2668064486"/>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17375D">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17375D">
                  <a:shade val="90000"/>
                </a:srgbClr>
              </a:solidFill>
            </a:endParaRPr>
          </a:p>
        </p:txBody>
      </p:sp>
      <p:sp>
        <p:nvSpPr>
          <p:cNvPr id="6" name="Slide Number Placeholder 5"/>
          <p:cNvSpPr>
            <a:spLocks noGrp="1"/>
          </p:cNvSpPr>
          <p:nvPr>
            <p:ph type="sldNum" sz="quarter" idx="12"/>
          </p:nvPr>
        </p:nvSpPr>
        <p:spPr/>
        <p:txBody>
          <a:bodyPr/>
          <a:lstStyle/>
          <a:p>
            <a:pPr>
              <a:defRPr/>
            </a:pPr>
            <a:fld id="{76BA39A8-5FAE-42ED-8529-A792AEF9F7C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42936200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097280"/>
            <a:ext cx="7772400" cy="1135380"/>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253887"/>
            <a:ext cx="7772400" cy="1258093"/>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solidFill>
                <a:srgbClr val="BEDBFE">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BEDBFE">
                  <a:shade val="90000"/>
                </a:srgbClr>
              </a:solidFill>
            </a:endParaRPr>
          </a:p>
        </p:txBody>
      </p:sp>
      <p:sp>
        <p:nvSpPr>
          <p:cNvPr id="6" name="Slide Number Placeholder 5"/>
          <p:cNvSpPr>
            <a:spLocks noGrp="1"/>
          </p:cNvSpPr>
          <p:nvPr>
            <p:ph type="sldNum" sz="quarter" idx="12"/>
          </p:nvPr>
        </p:nvSpPr>
        <p:spPr/>
        <p:txBody>
          <a:bodyPr/>
          <a:lstStyle/>
          <a:p>
            <a:pPr>
              <a:defRPr/>
            </a:pPr>
            <a:fld id="{C10BFD02-FD5A-464F-8E7E-0ECC2F42A042}" type="slidenum">
              <a:rPr lang="en-US" smtClean="0">
                <a:solidFill>
                  <a:srgbClr val="BEDBFE">
                    <a:shade val="90000"/>
                  </a:srgbClr>
                </a:solidFill>
              </a:rPr>
              <a:pPr>
                <a:defRPr/>
              </a:pPr>
              <a:t>‹#›</a:t>
            </a:fld>
            <a:endParaRPr lang="en-US">
              <a:solidFill>
                <a:srgbClr val="BEDBFE">
                  <a:shade val="90000"/>
                </a:srgbClr>
              </a:solidFill>
            </a:endParaRPr>
          </a:p>
        </p:txBody>
      </p:sp>
    </p:spTree>
    <p:extLst>
      <p:ext uri="{BB962C8B-B14F-4D97-AF65-F5344CB8AC3E}">
        <p14:creationId xmlns:p14="http://schemas.microsoft.com/office/powerpoint/2010/main" xmlns="" val="464776885"/>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17375D">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17375D">
                  <a:shade val="90000"/>
                </a:srgbClr>
              </a:solidFill>
            </a:endParaRPr>
          </a:p>
        </p:txBody>
      </p:sp>
      <p:sp>
        <p:nvSpPr>
          <p:cNvPr id="7" name="Slide Number Placeholder 6"/>
          <p:cNvSpPr>
            <a:spLocks noGrp="1"/>
          </p:cNvSpPr>
          <p:nvPr>
            <p:ph type="sldNum" sz="quarter" idx="12"/>
          </p:nvPr>
        </p:nvSpPr>
        <p:spPr/>
        <p:txBody>
          <a:bodyPr/>
          <a:lstStyle/>
          <a:p>
            <a:pPr>
              <a:defRPr/>
            </a:pPr>
            <a:fld id="{95E62B03-1E35-4294-9124-68267BA34F3B}"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18689224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46040"/>
            <a:ext cx="4040188" cy="549460"/>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549798"/>
            <a:ext cx="4041775" cy="54570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095500"/>
            <a:ext cx="4040188"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095500"/>
            <a:ext cx="4041775"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solidFill>
                <a:srgbClr val="17375D">
                  <a:shade val="90000"/>
                </a:srgbClr>
              </a:solidFill>
            </a:endParaRPr>
          </a:p>
        </p:txBody>
      </p:sp>
      <p:sp>
        <p:nvSpPr>
          <p:cNvPr id="8" name="Footer Placeholder 7"/>
          <p:cNvSpPr>
            <a:spLocks noGrp="1"/>
          </p:cNvSpPr>
          <p:nvPr>
            <p:ph type="ftr" sz="quarter" idx="11"/>
          </p:nvPr>
        </p:nvSpPr>
        <p:spPr/>
        <p:txBody>
          <a:bodyPr/>
          <a:lstStyle/>
          <a:p>
            <a:pPr>
              <a:defRPr/>
            </a:pPr>
            <a:endParaRPr lang="en-US">
              <a:solidFill>
                <a:srgbClr val="17375D">
                  <a:shade val="90000"/>
                </a:srgbClr>
              </a:solidFill>
            </a:endParaRPr>
          </a:p>
        </p:txBody>
      </p:sp>
      <p:sp>
        <p:nvSpPr>
          <p:cNvPr id="9" name="Slide Number Placeholder 8"/>
          <p:cNvSpPr>
            <a:spLocks noGrp="1"/>
          </p:cNvSpPr>
          <p:nvPr>
            <p:ph type="sldNum" sz="quarter" idx="12"/>
          </p:nvPr>
        </p:nvSpPr>
        <p:spPr/>
        <p:txBody>
          <a:bodyPr/>
          <a:lstStyle/>
          <a:p>
            <a:pPr>
              <a:defRPr/>
            </a:pPr>
            <a:fld id="{A3BE3468-0390-4076-868C-538B18F92E57}"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39616542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305800" cy="9525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solidFill>
                <a:srgbClr val="17375D">
                  <a:shade val="90000"/>
                </a:srgbClr>
              </a:solidFill>
            </a:endParaRPr>
          </a:p>
        </p:txBody>
      </p:sp>
      <p:sp>
        <p:nvSpPr>
          <p:cNvPr id="4" name="Footer Placeholder 3"/>
          <p:cNvSpPr>
            <a:spLocks noGrp="1"/>
          </p:cNvSpPr>
          <p:nvPr>
            <p:ph type="ftr" sz="quarter" idx="11"/>
          </p:nvPr>
        </p:nvSpPr>
        <p:spPr/>
        <p:txBody>
          <a:bodyPr/>
          <a:lstStyle/>
          <a:p>
            <a:pPr>
              <a:defRPr/>
            </a:pPr>
            <a:endParaRPr lang="en-US">
              <a:solidFill>
                <a:srgbClr val="17375D">
                  <a:shade val="90000"/>
                </a:srgbClr>
              </a:solidFill>
            </a:endParaRPr>
          </a:p>
        </p:txBody>
      </p:sp>
      <p:sp>
        <p:nvSpPr>
          <p:cNvPr id="5" name="Slide Number Placeholder 4"/>
          <p:cNvSpPr>
            <a:spLocks noGrp="1"/>
          </p:cNvSpPr>
          <p:nvPr>
            <p:ph type="sldNum" sz="quarter" idx="12"/>
          </p:nvPr>
        </p:nvSpPr>
        <p:spPr/>
        <p:txBody>
          <a:bodyPr/>
          <a:lstStyle/>
          <a:p>
            <a:pPr>
              <a:defRPr/>
            </a:pPr>
            <a:fld id="{BE0EA6F8-FE5B-441A-BD8E-2D534B700E3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26524241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17375D">
                  <a:shade val="90000"/>
                </a:srgbClr>
              </a:solidFill>
            </a:endParaRPr>
          </a:p>
        </p:txBody>
      </p:sp>
      <p:sp>
        <p:nvSpPr>
          <p:cNvPr id="3" name="Footer Placeholder 2"/>
          <p:cNvSpPr>
            <a:spLocks noGrp="1"/>
          </p:cNvSpPr>
          <p:nvPr>
            <p:ph type="ftr" sz="quarter" idx="11"/>
          </p:nvPr>
        </p:nvSpPr>
        <p:spPr/>
        <p:txBody>
          <a:bodyPr/>
          <a:lstStyle/>
          <a:p>
            <a:pPr>
              <a:defRPr/>
            </a:pPr>
            <a:endParaRPr lang="en-US">
              <a:solidFill>
                <a:srgbClr val="17375D">
                  <a:shade val="90000"/>
                </a:srgbClr>
              </a:solidFill>
            </a:endParaRPr>
          </a:p>
        </p:txBody>
      </p:sp>
      <p:sp>
        <p:nvSpPr>
          <p:cNvPr id="4" name="Slide Number Placeholder 3"/>
          <p:cNvSpPr>
            <a:spLocks noGrp="1"/>
          </p:cNvSpPr>
          <p:nvPr>
            <p:ph type="sldNum" sz="quarter" idx="12"/>
          </p:nvPr>
        </p:nvSpPr>
        <p:spPr/>
        <p:txBody>
          <a:bodyPr/>
          <a:lstStyle/>
          <a:p>
            <a:pPr>
              <a:defRPr/>
            </a:pPr>
            <a:fld id="{B43BFF92-8461-4EA4-BD64-373D28D979E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2295443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097280"/>
            <a:ext cx="7772400" cy="1135380"/>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253887"/>
            <a:ext cx="7772400" cy="1258093"/>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10BFD02-FD5A-464F-8E7E-0ECC2F42A042}"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28627"/>
            <a:ext cx="2743200" cy="968375"/>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397000"/>
            <a:ext cx="2743200" cy="3810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397000"/>
            <a:ext cx="5111750" cy="3810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17375D">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17375D">
                  <a:shade val="90000"/>
                </a:srgbClr>
              </a:solidFill>
            </a:endParaRPr>
          </a:p>
        </p:txBody>
      </p:sp>
      <p:sp>
        <p:nvSpPr>
          <p:cNvPr id="7" name="Slide Number Placeholder 6"/>
          <p:cNvSpPr>
            <a:spLocks noGrp="1"/>
          </p:cNvSpPr>
          <p:nvPr>
            <p:ph type="sldNum" sz="quarter" idx="12"/>
          </p:nvPr>
        </p:nvSpPr>
        <p:spPr/>
        <p:txBody>
          <a:bodyPr/>
          <a:lstStyle/>
          <a:p>
            <a:pPr>
              <a:defRPr/>
            </a:pPr>
            <a:fld id="{044807DB-8B8F-4D24-80E9-F826C23D1E54}"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16919226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923398"/>
            <a:ext cx="5257800" cy="34290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12" name="Right Triangle 11"/>
          <p:cNvSpPr/>
          <p:nvPr/>
        </p:nvSpPr>
        <p:spPr>
          <a:xfrm rot="420000" flipV="1">
            <a:off x="8004134" y="4466474"/>
            <a:ext cx="155448" cy="129540"/>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2" name="Title 1"/>
          <p:cNvSpPr>
            <a:spLocks noGrp="1"/>
          </p:cNvSpPr>
          <p:nvPr>
            <p:ph type="title"/>
          </p:nvPr>
        </p:nvSpPr>
        <p:spPr>
          <a:xfrm>
            <a:off x="609600" y="980830"/>
            <a:ext cx="2212848" cy="131885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357321"/>
            <a:ext cx="2209800" cy="181610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srgbClr val="17375D">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17375D">
                  <a:shade val="90000"/>
                </a:srgbClr>
              </a:solidFill>
            </a:endParaRPr>
          </a:p>
        </p:txBody>
      </p:sp>
      <p:sp>
        <p:nvSpPr>
          <p:cNvPr id="7" name="Slide Number Placeholder 6"/>
          <p:cNvSpPr>
            <a:spLocks noGrp="1"/>
          </p:cNvSpPr>
          <p:nvPr>
            <p:ph type="sldNum" sz="quarter" idx="12"/>
          </p:nvPr>
        </p:nvSpPr>
        <p:spPr>
          <a:xfrm>
            <a:off x="8077200" y="5296959"/>
            <a:ext cx="609600" cy="304271"/>
          </a:xfrm>
        </p:spPr>
        <p:txBody>
          <a:bodyPr/>
          <a:lstStyle/>
          <a:p>
            <a:pPr>
              <a:defRPr/>
            </a:pPr>
            <a:fld id="{1018F144-9B33-466D-B7E9-086B859D5AF3}" type="slidenum">
              <a:rPr lang="en-US" smtClean="0">
                <a:solidFill>
                  <a:srgbClr val="17375D">
                    <a:shade val="90000"/>
                  </a:srgbClr>
                </a:solidFill>
              </a:rPr>
              <a:pPr>
                <a:defRPr/>
              </a:pPr>
              <a:t>‹#›</a:t>
            </a:fld>
            <a:endParaRPr lang="en-US">
              <a:solidFill>
                <a:srgbClr val="17375D">
                  <a:shade val="90000"/>
                </a:srgbClr>
              </a:solidFill>
            </a:endParaRPr>
          </a:p>
        </p:txBody>
      </p:sp>
      <p:sp>
        <p:nvSpPr>
          <p:cNvPr id="3" name="Picture Placeholder 2"/>
          <p:cNvSpPr>
            <a:spLocks noGrp="1"/>
          </p:cNvSpPr>
          <p:nvPr>
            <p:ph type="pic" idx="1"/>
          </p:nvPr>
        </p:nvSpPr>
        <p:spPr>
          <a:xfrm rot="420000">
            <a:off x="3485793" y="999598"/>
            <a:ext cx="4617720" cy="327660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4847167"/>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11" name="Freeform 10"/>
          <p:cNvSpPr>
            <a:spLocks/>
          </p:cNvSpPr>
          <p:nvPr/>
        </p:nvSpPr>
        <p:spPr bwMode="auto">
          <a:xfrm flipV="1">
            <a:off x="4381500" y="5183188"/>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Tree>
    <p:extLst>
      <p:ext uri="{BB962C8B-B14F-4D97-AF65-F5344CB8AC3E}">
        <p14:creationId xmlns:p14="http://schemas.microsoft.com/office/powerpoint/2010/main" xmlns="" val="25138156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17375D">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17375D">
                  <a:shade val="90000"/>
                </a:srgbClr>
              </a:solidFill>
            </a:endParaRPr>
          </a:p>
        </p:txBody>
      </p:sp>
      <p:sp>
        <p:nvSpPr>
          <p:cNvPr id="6" name="Slide Number Placeholder 5"/>
          <p:cNvSpPr>
            <a:spLocks noGrp="1"/>
          </p:cNvSpPr>
          <p:nvPr>
            <p:ph type="sldNum" sz="quarter" idx="12"/>
          </p:nvPr>
        </p:nvSpPr>
        <p:spPr/>
        <p:txBody>
          <a:bodyPr/>
          <a:lstStyle/>
          <a:p>
            <a:pPr>
              <a:defRPr/>
            </a:pPr>
            <a:fld id="{5A848B34-ECB8-4C04-B973-5D0AF4BE210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11844073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1"/>
            <a:ext cx="2057400" cy="434313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762001"/>
            <a:ext cx="6019800" cy="434313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17375D">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17375D">
                  <a:shade val="90000"/>
                </a:srgbClr>
              </a:solidFill>
            </a:endParaRPr>
          </a:p>
        </p:txBody>
      </p:sp>
      <p:sp>
        <p:nvSpPr>
          <p:cNvPr id="6" name="Slide Number Placeholder 5"/>
          <p:cNvSpPr>
            <a:spLocks noGrp="1"/>
          </p:cNvSpPr>
          <p:nvPr>
            <p:ph type="sldNum" sz="quarter" idx="12"/>
          </p:nvPr>
        </p:nvSpPr>
        <p:spPr/>
        <p:txBody>
          <a:bodyPr/>
          <a:lstStyle/>
          <a:p>
            <a:pPr>
              <a:defRPr/>
            </a:pPr>
            <a:fld id="{31DDA3C3-12DC-4E69-92D2-5A3A1BBF2687}"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13222615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143000"/>
            <a:ext cx="7851648" cy="15240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690447"/>
            <a:ext cx="7854696" cy="14605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solidFill>
                <a:srgbClr val="BEDBFE">
                  <a:shade val="90000"/>
                </a:srgbClr>
              </a:solidFill>
            </a:endParaRPr>
          </a:p>
        </p:txBody>
      </p:sp>
      <p:sp>
        <p:nvSpPr>
          <p:cNvPr id="19" name="Footer Placeholder 18"/>
          <p:cNvSpPr>
            <a:spLocks noGrp="1"/>
          </p:cNvSpPr>
          <p:nvPr>
            <p:ph type="ftr" sz="quarter" idx="11"/>
          </p:nvPr>
        </p:nvSpPr>
        <p:spPr/>
        <p:txBody>
          <a:bodyPr/>
          <a:lstStyle/>
          <a:p>
            <a:pPr>
              <a:defRPr/>
            </a:pPr>
            <a:endParaRPr lang="en-US">
              <a:solidFill>
                <a:srgbClr val="BEDBFE">
                  <a:shade val="90000"/>
                </a:srgbClr>
              </a:solidFill>
            </a:endParaRPr>
          </a:p>
        </p:txBody>
      </p:sp>
      <p:sp>
        <p:nvSpPr>
          <p:cNvPr id="27" name="Slide Number Placeholder 26"/>
          <p:cNvSpPr>
            <a:spLocks noGrp="1"/>
          </p:cNvSpPr>
          <p:nvPr>
            <p:ph type="sldNum" sz="quarter" idx="12"/>
          </p:nvPr>
        </p:nvSpPr>
        <p:spPr/>
        <p:txBody>
          <a:bodyPr/>
          <a:lstStyle/>
          <a:p>
            <a:pPr>
              <a:defRPr/>
            </a:pPr>
            <a:fld id="{8805064E-CEAB-4F3F-A50E-F3A4CFA639C8}" type="slidenum">
              <a:rPr lang="en-US" smtClean="0">
                <a:solidFill>
                  <a:srgbClr val="BEDBFE">
                    <a:shade val="90000"/>
                  </a:srgbClr>
                </a:solidFill>
              </a:rPr>
              <a:pPr>
                <a:defRPr/>
              </a:pPr>
              <a:t>‹#›</a:t>
            </a:fld>
            <a:endParaRPr lang="en-US">
              <a:solidFill>
                <a:srgbClr val="BEDBFE">
                  <a:shade val="90000"/>
                </a:srgbClr>
              </a:solidFill>
            </a:endParaRPr>
          </a:p>
        </p:txBody>
      </p:sp>
    </p:spTree>
    <p:extLst>
      <p:ext uri="{BB962C8B-B14F-4D97-AF65-F5344CB8AC3E}">
        <p14:creationId xmlns:p14="http://schemas.microsoft.com/office/powerpoint/2010/main" xmlns="" val="2208595697"/>
      </p:ext>
    </p:extLst>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17375D">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17375D">
                  <a:shade val="90000"/>
                </a:srgbClr>
              </a:solidFill>
            </a:endParaRPr>
          </a:p>
        </p:txBody>
      </p:sp>
      <p:sp>
        <p:nvSpPr>
          <p:cNvPr id="6" name="Slide Number Placeholder 5"/>
          <p:cNvSpPr>
            <a:spLocks noGrp="1"/>
          </p:cNvSpPr>
          <p:nvPr>
            <p:ph type="sldNum" sz="quarter" idx="12"/>
          </p:nvPr>
        </p:nvSpPr>
        <p:spPr/>
        <p:txBody>
          <a:bodyPr/>
          <a:lstStyle/>
          <a:p>
            <a:pPr>
              <a:defRPr/>
            </a:pPr>
            <a:fld id="{76BA39A8-5FAE-42ED-8529-A792AEF9F7C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247303482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097280"/>
            <a:ext cx="7772400" cy="1135380"/>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253887"/>
            <a:ext cx="7772400" cy="1258093"/>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solidFill>
                <a:srgbClr val="BEDBFE">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BEDBFE">
                  <a:shade val="90000"/>
                </a:srgbClr>
              </a:solidFill>
            </a:endParaRPr>
          </a:p>
        </p:txBody>
      </p:sp>
      <p:sp>
        <p:nvSpPr>
          <p:cNvPr id="6" name="Slide Number Placeholder 5"/>
          <p:cNvSpPr>
            <a:spLocks noGrp="1"/>
          </p:cNvSpPr>
          <p:nvPr>
            <p:ph type="sldNum" sz="quarter" idx="12"/>
          </p:nvPr>
        </p:nvSpPr>
        <p:spPr/>
        <p:txBody>
          <a:bodyPr/>
          <a:lstStyle/>
          <a:p>
            <a:pPr>
              <a:defRPr/>
            </a:pPr>
            <a:fld id="{C10BFD02-FD5A-464F-8E7E-0ECC2F42A042}" type="slidenum">
              <a:rPr lang="en-US" smtClean="0">
                <a:solidFill>
                  <a:srgbClr val="BEDBFE">
                    <a:shade val="90000"/>
                  </a:srgbClr>
                </a:solidFill>
              </a:rPr>
              <a:pPr>
                <a:defRPr/>
              </a:pPr>
              <a:t>‹#›</a:t>
            </a:fld>
            <a:endParaRPr lang="en-US">
              <a:solidFill>
                <a:srgbClr val="BEDBFE">
                  <a:shade val="90000"/>
                </a:srgbClr>
              </a:solidFill>
            </a:endParaRPr>
          </a:p>
        </p:txBody>
      </p:sp>
    </p:spTree>
    <p:extLst>
      <p:ext uri="{BB962C8B-B14F-4D97-AF65-F5344CB8AC3E}">
        <p14:creationId xmlns:p14="http://schemas.microsoft.com/office/powerpoint/2010/main" xmlns="" val="3208656137"/>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17375D">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17375D">
                  <a:shade val="90000"/>
                </a:srgbClr>
              </a:solidFill>
            </a:endParaRPr>
          </a:p>
        </p:txBody>
      </p:sp>
      <p:sp>
        <p:nvSpPr>
          <p:cNvPr id="7" name="Slide Number Placeholder 6"/>
          <p:cNvSpPr>
            <a:spLocks noGrp="1"/>
          </p:cNvSpPr>
          <p:nvPr>
            <p:ph type="sldNum" sz="quarter" idx="12"/>
          </p:nvPr>
        </p:nvSpPr>
        <p:spPr/>
        <p:txBody>
          <a:bodyPr/>
          <a:lstStyle/>
          <a:p>
            <a:pPr>
              <a:defRPr/>
            </a:pPr>
            <a:fld id="{95E62B03-1E35-4294-9124-68267BA34F3B}"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15405571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46040"/>
            <a:ext cx="4040188" cy="549460"/>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549798"/>
            <a:ext cx="4041775" cy="54570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095500"/>
            <a:ext cx="4040188"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095500"/>
            <a:ext cx="4041775"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solidFill>
                <a:srgbClr val="17375D">
                  <a:shade val="90000"/>
                </a:srgbClr>
              </a:solidFill>
            </a:endParaRPr>
          </a:p>
        </p:txBody>
      </p:sp>
      <p:sp>
        <p:nvSpPr>
          <p:cNvPr id="8" name="Footer Placeholder 7"/>
          <p:cNvSpPr>
            <a:spLocks noGrp="1"/>
          </p:cNvSpPr>
          <p:nvPr>
            <p:ph type="ftr" sz="quarter" idx="11"/>
          </p:nvPr>
        </p:nvSpPr>
        <p:spPr/>
        <p:txBody>
          <a:bodyPr/>
          <a:lstStyle/>
          <a:p>
            <a:pPr>
              <a:defRPr/>
            </a:pPr>
            <a:endParaRPr lang="en-US">
              <a:solidFill>
                <a:srgbClr val="17375D">
                  <a:shade val="90000"/>
                </a:srgbClr>
              </a:solidFill>
            </a:endParaRPr>
          </a:p>
        </p:txBody>
      </p:sp>
      <p:sp>
        <p:nvSpPr>
          <p:cNvPr id="9" name="Slide Number Placeholder 8"/>
          <p:cNvSpPr>
            <a:spLocks noGrp="1"/>
          </p:cNvSpPr>
          <p:nvPr>
            <p:ph type="sldNum" sz="quarter" idx="12"/>
          </p:nvPr>
        </p:nvSpPr>
        <p:spPr/>
        <p:txBody>
          <a:bodyPr/>
          <a:lstStyle/>
          <a:p>
            <a:pPr>
              <a:defRPr/>
            </a:pPr>
            <a:fld id="{A3BE3468-0390-4076-868C-538B18F92E57}"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16587818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305800" cy="9525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solidFill>
                <a:srgbClr val="17375D">
                  <a:shade val="90000"/>
                </a:srgbClr>
              </a:solidFill>
            </a:endParaRPr>
          </a:p>
        </p:txBody>
      </p:sp>
      <p:sp>
        <p:nvSpPr>
          <p:cNvPr id="4" name="Footer Placeholder 3"/>
          <p:cNvSpPr>
            <a:spLocks noGrp="1"/>
          </p:cNvSpPr>
          <p:nvPr>
            <p:ph type="ftr" sz="quarter" idx="11"/>
          </p:nvPr>
        </p:nvSpPr>
        <p:spPr/>
        <p:txBody>
          <a:bodyPr/>
          <a:lstStyle/>
          <a:p>
            <a:pPr>
              <a:defRPr/>
            </a:pPr>
            <a:endParaRPr lang="en-US">
              <a:solidFill>
                <a:srgbClr val="17375D">
                  <a:shade val="90000"/>
                </a:srgbClr>
              </a:solidFill>
            </a:endParaRPr>
          </a:p>
        </p:txBody>
      </p:sp>
      <p:sp>
        <p:nvSpPr>
          <p:cNvPr id="5" name="Slide Number Placeholder 4"/>
          <p:cNvSpPr>
            <a:spLocks noGrp="1"/>
          </p:cNvSpPr>
          <p:nvPr>
            <p:ph type="sldNum" sz="quarter" idx="12"/>
          </p:nvPr>
        </p:nvSpPr>
        <p:spPr/>
        <p:txBody>
          <a:bodyPr/>
          <a:lstStyle/>
          <a:p>
            <a:pPr>
              <a:defRPr/>
            </a:pPr>
            <a:fld id="{BE0EA6F8-FE5B-441A-BD8E-2D534B700E3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1109622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5E62B03-1E35-4294-9124-68267BA34F3B}" type="slidenum">
              <a:rPr lang="en-US" smtClean="0"/>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17375D">
                  <a:shade val="90000"/>
                </a:srgbClr>
              </a:solidFill>
            </a:endParaRPr>
          </a:p>
        </p:txBody>
      </p:sp>
      <p:sp>
        <p:nvSpPr>
          <p:cNvPr id="3" name="Footer Placeholder 2"/>
          <p:cNvSpPr>
            <a:spLocks noGrp="1"/>
          </p:cNvSpPr>
          <p:nvPr>
            <p:ph type="ftr" sz="quarter" idx="11"/>
          </p:nvPr>
        </p:nvSpPr>
        <p:spPr/>
        <p:txBody>
          <a:bodyPr/>
          <a:lstStyle/>
          <a:p>
            <a:pPr>
              <a:defRPr/>
            </a:pPr>
            <a:endParaRPr lang="en-US">
              <a:solidFill>
                <a:srgbClr val="17375D">
                  <a:shade val="90000"/>
                </a:srgbClr>
              </a:solidFill>
            </a:endParaRPr>
          </a:p>
        </p:txBody>
      </p:sp>
      <p:sp>
        <p:nvSpPr>
          <p:cNvPr id="4" name="Slide Number Placeholder 3"/>
          <p:cNvSpPr>
            <a:spLocks noGrp="1"/>
          </p:cNvSpPr>
          <p:nvPr>
            <p:ph type="sldNum" sz="quarter" idx="12"/>
          </p:nvPr>
        </p:nvSpPr>
        <p:spPr/>
        <p:txBody>
          <a:bodyPr/>
          <a:lstStyle/>
          <a:p>
            <a:pPr>
              <a:defRPr/>
            </a:pPr>
            <a:fld id="{B43BFF92-8461-4EA4-BD64-373D28D979E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118102293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28627"/>
            <a:ext cx="2743200" cy="968375"/>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397000"/>
            <a:ext cx="2743200" cy="3810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397000"/>
            <a:ext cx="5111750" cy="3810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17375D">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17375D">
                  <a:shade val="90000"/>
                </a:srgbClr>
              </a:solidFill>
            </a:endParaRPr>
          </a:p>
        </p:txBody>
      </p:sp>
      <p:sp>
        <p:nvSpPr>
          <p:cNvPr id="7" name="Slide Number Placeholder 6"/>
          <p:cNvSpPr>
            <a:spLocks noGrp="1"/>
          </p:cNvSpPr>
          <p:nvPr>
            <p:ph type="sldNum" sz="quarter" idx="12"/>
          </p:nvPr>
        </p:nvSpPr>
        <p:spPr/>
        <p:txBody>
          <a:bodyPr/>
          <a:lstStyle/>
          <a:p>
            <a:pPr>
              <a:defRPr/>
            </a:pPr>
            <a:fld id="{044807DB-8B8F-4D24-80E9-F826C23D1E54}"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287679436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923398"/>
            <a:ext cx="5257800" cy="34290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12" name="Right Triangle 11"/>
          <p:cNvSpPr/>
          <p:nvPr/>
        </p:nvSpPr>
        <p:spPr>
          <a:xfrm rot="420000" flipV="1">
            <a:off x="8004134" y="4466474"/>
            <a:ext cx="155448" cy="129540"/>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2" name="Title 1"/>
          <p:cNvSpPr>
            <a:spLocks noGrp="1"/>
          </p:cNvSpPr>
          <p:nvPr>
            <p:ph type="title"/>
          </p:nvPr>
        </p:nvSpPr>
        <p:spPr>
          <a:xfrm>
            <a:off x="609600" y="980830"/>
            <a:ext cx="2212848" cy="131885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357321"/>
            <a:ext cx="2209800" cy="181610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srgbClr val="17375D">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17375D">
                  <a:shade val="90000"/>
                </a:srgbClr>
              </a:solidFill>
            </a:endParaRPr>
          </a:p>
        </p:txBody>
      </p:sp>
      <p:sp>
        <p:nvSpPr>
          <p:cNvPr id="7" name="Slide Number Placeholder 6"/>
          <p:cNvSpPr>
            <a:spLocks noGrp="1"/>
          </p:cNvSpPr>
          <p:nvPr>
            <p:ph type="sldNum" sz="quarter" idx="12"/>
          </p:nvPr>
        </p:nvSpPr>
        <p:spPr>
          <a:xfrm>
            <a:off x="8077200" y="5296959"/>
            <a:ext cx="609600" cy="304271"/>
          </a:xfrm>
        </p:spPr>
        <p:txBody>
          <a:bodyPr/>
          <a:lstStyle/>
          <a:p>
            <a:pPr>
              <a:defRPr/>
            </a:pPr>
            <a:fld id="{1018F144-9B33-466D-B7E9-086B859D5AF3}" type="slidenum">
              <a:rPr lang="en-US" smtClean="0">
                <a:solidFill>
                  <a:srgbClr val="17375D">
                    <a:shade val="90000"/>
                  </a:srgbClr>
                </a:solidFill>
              </a:rPr>
              <a:pPr>
                <a:defRPr/>
              </a:pPr>
              <a:t>‹#›</a:t>
            </a:fld>
            <a:endParaRPr lang="en-US">
              <a:solidFill>
                <a:srgbClr val="17375D">
                  <a:shade val="90000"/>
                </a:srgbClr>
              </a:solidFill>
            </a:endParaRPr>
          </a:p>
        </p:txBody>
      </p:sp>
      <p:sp>
        <p:nvSpPr>
          <p:cNvPr id="3" name="Picture Placeholder 2"/>
          <p:cNvSpPr>
            <a:spLocks noGrp="1"/>
          </p:cNvSpPr>
          <p:nvPr>
            <p:ph type="pic" idx="1"/>
          </p:nvPr>
        </p:nvSpPr>
        <p:spPr>
          <a:xfrm rot="420000">
            <a:off x="3485793" y="999598"/>
            <a:ext cx="4617720" cy="327660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4847167"/>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11" name="Freeform 10"/>
          <p:cNvSpPr>
            <a:spLocks/>
          </p:cNvSpPr>
          <p:nvPr/>
        </p:nvSpPr>
        <p:spPr bwMode="auto">
          <a:xfrm flipV="1">
            <a:off x="4381500" y="5183188"/>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Tree>
    <p:extLst>
      <p:ext uri="{BB962C8B-B14F-4D97-AF65-F5344CB8AC3E}">
        <p14:creationId xmlns:p14="http://schemas.microsoft.com/office/powerpoint/2010/main" xmlns="" val="105115954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17375D">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17375D">
                  <a:shade val="90000"/>
                </a:srgbClr>
              </a:solidFill>
            </a:endParaRPr>
          </a:p>
        </p:txBody>
      </p:sp>
      <p:sp>
        <p:nvSpPr>
          <p:cNvPr id="6" name="Slide Number Placeholder 5"/>
          <p:cNvSpPr>
            <a:spLocks noGrp="1"/>
          </p:cNvSpPr>
          <p:nvPr>
            <p:ph type="sldNum" sz="quarter" idx="12"/>
          </p:nvPr>
        </p:nvSpPr>
        <p:spPr/>
        <p:txBody>
          <a:bodyPr/>
          <a:lstStyle/>
          <a:p>
            <a:pPr>
              <a:defRPr/>
            </a:pPr>
            <a:fld id="{5A848B34-ECB8-4C04-B973-5D0AF4BE210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396529210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1"/>
            <a:ext cx="2057400" cy="434313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762001"/>
            <a:ext cx="6019800" cy="434313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17375D">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17375D">
                  <a:shade val="90000"/>
                </a:srgbClr>
              </a:solidFill>
            </a:endParaRPr>
          </a:p>
        </p:txBody>
      </p:sp>
      <p:sp>
        <p:nvSpPr>
          <p:cNvPr id="6" name="Slide Number Placeholder 5"/>
          <p:cNvSpPr>
            <a:spLocks noGrp="1"/>
          </p:cNvSpPr>
          <p:nvPr>
            <p:ph type="sldNum" sz="quarter" idx="12"/>
          </p:nvPr>
        </p:nvSpPr>
        <p:spPr/>
        <p:txBody>
          <a:bodyPr/>
          <a:lstStyle/>
          <a:p>
            <a:pPr>
              <a:defRPr/>
            </a:pPr>
            <a:fld id="{31DDA3C3-12DC-4E69-92D2-5A3A1BBF2687}"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239129321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143000"/>
            <a:ext cx="7851648" cy="15240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690447"/>
            <a:ext cx="7854696" cy="14605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solidFill>
                <a:srgbClr val="BEDBFE">
                  <a:shade val="90000"/>
                </a:srgbClr>
              </a:solidFill>
            </a:endParaRPr>
          </a:p>
        </p:txBody>
      </p:sp>
      <p:sp>
        <p:nvSpPr>
          <p:cNvPr id="19" name="Footer Placeholder 18"/>
          <p:cNvSpPr>
            <a:spLocks noGrp="1"/>
          </p:cNvSpPr>
          <p:nvPr>
            <p:ph type="ftr" sz="quarter" idx="11"/>
          </p:nvPr>
        </p:nvSpPr>
        <p:spPr/>
        <p:txBody>
          <a:bodyPr/>
          <a:lstStyle/>
          <a:p>
            <a:pPr>
              <a:defRPr/>
            </a:pPr>
            <a:endParaRPr lang="en-US">
              <a:solidFill>
                <a:srgbClr val="BEDBFE">
                  <a:shade val="90000"/>
                </a:srgbClr>
              </a:solidFill>
            </a:endParaRPr>
          </a:p>
        </p:txBody>
      </p:sp>
      <p:sp>
        <p:nvSpPr>
          <p:cNvPr id="27" name="Slide Number Placeholder 26"/>
          <p:cNvSpPr>
            <a:spLocks noGrp="1"/>
          </p:cNvSpPr>
          <p:nvPr>
            <p:ph type="sldNum" sz="quarter" idx="12"/>
          </p:nvPr>
        </p:nvSpPr>
        <p:spPr/>
        <p:txBody>
          <a:bodyPr/>
          <a:lstStyle/>
          <a:p>
            <a:pPr>
              <a:defRPr/>
            </a:pPr>
            <a:fld id="{8805064E-CEAB-4F3F-A50E-F3A4CFA639C8}" type="slidenum">
              <a:rPr lang="en-US" smtClean="0">
                <a:solidFill>
                  <a:srgbClr val="BEDBFE">
                    <a:shade val="90000"/>
                  </a:srgbClr>
                </a:solidFill>
              </a:rPr>
              <a:pPr>
                <a:defRPr/>
              </a:pPr>
              <a:t>‹#›</a:t>
            </a:fld>
            <a:endParaRPr lang="en-US">
              <a:solidFill>
                <a:srgbClr val="BEDBFE">
                  <a:shade val="90000"/>
                </a:srgbClr>
              </a:solidFill>
            </a:endParaRPr>
          </a:p>
        </p:txBody>
      </p:sp>
    </p:spTree>
    <p:extLst>
      <p:ext uri="{BB962C8B-B14F-4D97-AF65-F5344CB8AC3E}">
        <p14:creationId xmlns:p14="http://schemas.microsoft.com/office/powerpoint/2010/main" xmlns="" val="1775164705"/>
      </p:ext>
    </p:extLst>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17375D">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17375D">
                  <a:shade val="90000"/>
                </a:srgbClr>
              </a:solidFill>
            </a:endParaRPr>
          </a:p>
        </p:txBody>
      </p:sp>
      <p:sp>
        <p:nvSpPr>
          <p:cNvPr id="6" name="Slide Number Placeholder 5"/>
          <p:cNvSpPr>
            <a:spLocks noGrp="1"/>
          </p:cNvSpPr>
          <p:nvPr>
            <p:ph type="sldNum" sz="quarter" idx="12"/>
          </p:nvPr>
        </p:nvSpPr>
        <p:spPr/>
        <p:txBody>
          <a:bodyPr/>
          <a:lstStyle/>
          <a:p>
            <a:pPr>
              <a:defRPr/>
            </a:pPr>
            <a:fld id="{76BA39A8-5FAE-42ED-8529-A792AEF9F7C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169878157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097280"/>
            <a:ext cx="7772400" cy="1135380"/>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253887"/>
            <a:ext cx="7772400" cy="1258093"/>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solidFill>
                <a:srgbClr val="BEDBFE">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BEDBFE">
                  <a:shade val="90000"/>
                </a:srgbClr>
              </a:solidFill>
            </a:endParaRPr>
          </a:p>
        </p:txBody>
      </p:sp>
      <p:sp>
        <p:nvSpPr>
          <p:cNvPr id="6" name="Slide Number Placeholder 5"/>
          <p:cNvSpPr>
            <a:spLocks noGrp="1"/>
          </p:cNvSpPr>
          <p:nvPr>
            <p:ph type="sldNum" sz="quarter" idx="12"/>
          </p:nvPr>
        </p:nvSpPr>
        <p:spPr/>
        <p:txBody>
          <a:bodyPr/>
          <a:lstStyle/>
          <a:p>
            <a:pPr>
              <a:defRPr/>
            </a:pPr>
            <a:fld id="{C10BFD02-FD5A-464F-8E7E-0ECC2F42A042}" type="slidenum">
              <a:rPr lang="en-US" smtClean="0">
                <a:solidFill>
                  <a:srgbClr val="BEDBFE">
                    <a:shade val="90000"/>
                  </a:srgbClr>
                </a:solidFill>
              </a:rPr>
              <a:pPr>
                <a:defRPr/>
              </a:pPr>
              <a:t>‹#›</a:t>
            </a:fld>
            <a:endParaRPr lang="en-US">
              <a:solidFill>
                <a:srgbClr val="BEDBFE">
                  <a:shade val="90000"/>
                </a:srgbClr>
              </a:solidFill>
            </a:endParaRPr>
          </a:p>
        </p:txBody>
      </p:sp>
    </p:spTree>
    <p:extLst>
      <p:ext uri="{BB962C8B-B14F-4D97-AF65-F5344CB8AC3E}">
        <p14:creationId xmlns:p14="http://schemas.microsoft.com/office/powerpoint/2010/main" xmlns="" val="1191412242"/>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17375D">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17375D">
                  <a:shade val="90000"/>
                </a:srgbClr>
              </a:solidFill>
            </a:endParaRPr>
          </a:p>
        </p:txBody>
      </p:sp>
      <p:sp>
        <p:nvSpPr>
          <p:cNvPr id="7" name="Slide Number Placeholder 6"/>
          <p:cNvSpPr>
            <a:spLocks noGrp="1"/>
          </p:cNvSpPr>
          <p:nvPr>
            <p:ph type="sldNum" sz="quarter" idx="12"/>
          </p:nvPr>
        </p:nvSpPr>
        <p:spPr/>
        <p:txBody>
          <a:bodyPr/>
          <a:lstStyle/>
          <a:p>
            <a:pPr>
              <a:defRPr/>
            </a:pPr>
            <a:fld id="{95E62B03-1E35-4294-9124-68267BA34F3B}"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74710552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46040"/>
            <a:ext cx="4040188" cy="549460"/>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549798"/>
            <a:ext cx="4041775" cy="54570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095500"/>
            <a:ext cx="4040188"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095500"/>
            <a:ext cx="4041775"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solidFill>
                <a:srgbClr val="17375D">
                  <a:shade val="90000"/>
                </a:srgbClr>
              </a:solidFill>
            </a:endParaRPr>
          </a:p>
        </p:txBody>
      </p:sp>
      <p:sp>
        <p:nvSpPr>
          <p:cNvPr id="8" name="Footer Placeholder 7"/>
          <p:cNvSpPr>
            <a:spLocks noGrp="1"/>
          </p:cNvSpPr>
          <p:nvPr>
            <p:ph type="ftr" sz="quarter" idx="11"/>
          </p:nvPr>
        </p:nvSpPr>
        <p:spPr/>
        <p:txBody>
          <a:bodyPr/>
          <a:lstStyle/>
          <a:p>
            <a:pPr>
              <a:defRPr/>
            </a:pPr>
            <a:endParaRPr lang="en-US">
              <a:solidFill>
                <a:srgbClr val="17375D">
                  <a:shade val="90000"/>
                </a:srgbClr>
              </a:solidFill>
            </a:endParaRPr>
          </a:p>
        </p:txBody>
      </p:sp>
      <p:sp>
        <p:nvSpPr>
          <p:cNvPr id="9" name="Slide Number Placeholder 8"/>
          <p:cNvSpPr>
            <a:spLocks noGrp="1"/>
          </p:cNvSpPr>
          <p:nvPr>
            <p:ph type="sldNum" sz="quarter" idx="12"/>
          </p:nvPr>
        </p:nvSpPr>
        <p:spPr/>
        <p:txBody>
          <a:bodyPr/>
          <a:lstStyle/>
          <a:p>
            <a:pPr>
              <a:defRPr/>
            </a:pPr>
            <a:fld id="{A3BE3468-0390-4076-868C-538B18F92E57}"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4049148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46040"/>
            <a:ext cx="4040188" cy="549460"/>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549798"/>
            <a:ext cx="4041775" cy="54570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095500"/>
            <a:ext cx="4040188"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095500"/>
            <a:ext cx="4041775"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3BE3468-0390-4076-868C-538B18F92E57}" type="slidenum">
              <a:rPr lang="en-US" smtClean="0"/>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305800" cy="9525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solidFill>
                <a:srgbClr val="17375D">
                  <a:shade val="90000"/>
                </a:srgbClr>
              </a:solidFill>
            </a:endParaRPr>
          </a:p>
        </p:txBody>
      </p:sp>
      <p:sp>
        <p:nvSpPr>
          <p:cNvPr id="4" name="Footer Placeholder 3"/>
          <p:cNvSpPr>
            <a:spLocks noGrp="1"/>
          </p:cNvSpPr>
          <p:nvPr>
            <p:ph type="ftr" sz="quarter" idx="11"/>
          </p:nvPr>
        </p:nvSpPr>
        <p:spPr/>
        <p:txBody>
          <a:bodyPr/>
          <a:lstStyle/>
          <a:p>
            <a:pPr>
              <a:defRPr/>
            </a:pPr>
            <a:endParaRPr lang="en-US">
              <a:solidFill>
                <a:srgbClr val="17375D">
                  <a:shade val="90000"/>
                </a:srgbClr>
              </a:solidFill>
            </a:endParaRPr>
          </a:p>
        </p:txBody>
      </p:sp>
      <p:sp>
        <p:nvSpPr>
          <p:cNvPr id="5" name="Slide Number Placeholder 4"/>
          <p:cNvSpPr>
            <a:spLocks noGrp="1"/>
          </p:cNvSpPr>
          <p:nvPr>
            <p:ph type="sldNum" sz="quarter" idx="12"/>
          </p:nvPr>
        </p:nvSpPr>
        <p:spPr/>
        <p:txBody>
          <a:bodyPr/>
          <a:lstStyle/>
          <a:p>
            <a:pPr>
              <a:defRPr/>
            </a:pPr>
            <a:fld id="{BE0EA6F8-FE5B-441A-BD8E-2D534B700E3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328391878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17375D">
                  <a:shade val="90000"/>
                </a:srgbClr>
              </a:solidFill>
            </a:endParaRPr>
          </a:p>
        </p:txBody>
      </p:sp>
      <p:sp>
        <p:nvSpPr>
          <p:cNvPr id="3" name="Footer Placeholder 2"/>
          <p:cNvSpPr>
            <a:spLocks noGrp="1"/>
          </p:cNvSpPr>
          <p:nvPr>
            <p:ph type="ftr" sz="quarter" idx="11"/>
          </p:nvPr>
        </p:nvSpPr>
        <p:spPr/>
        <p:txBody>
          <a:bodyPr/>
          <a:lstStyle/>
          <a:p>
            <a:pPr>
              <a:defRPr/>
            </a:pPr>
            <a:endParaRPr lang="en-US">
              <a:solidFill>
                <a:srgbClr val="17375D">
                  <a:shade val="90000"/>
                </a:srgbClr>
              </a:solidFill>
            </a:endParaRPr>
          </a:p>
        </p:txBody>
      </p:sp>
      <p:sp>
        <p:nvSpPr>
          <p:cNvPr id="4" name="Slide Number Placeholder 3"/>
          <p:cNvSpPr>
            <a:spLocks noGrp="1"/>
          </p:cNvSpPr>
          <p:nvPr>
            <p:ph type="sldNum" sz="quarter" idx="12"/>
          </p:nvPr>
        </p:nvSpPr>
        <p:spPr/>
        <p:txBody>
          <a:bodyPr/>
          <a:lstStyle/>
          <a:p>
            <a:pPr>
              <a:defRPr/>
            </a:pPr>
            <a:fld id="{B43BFF92-8461-4EA4-BD64-373D28D979E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381098859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28627"/>
            <a:ext cx="2743200" cy="968375"/>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397000"/>
            <a:ext cx="2743200" cy="3810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397000"/>
            <a:ext cx="5111750" cy="3810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17375D">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17375D">
                  <a:shade val="90000"/>
                </a:srgbClr>
              </a:solidFill>
            </a:endParaRPr>
          </a:p>
        </p:txBody>
      </p:sp>
      <p:sp>
        <p:nvSpPr>
          <p:cNvPr id="7" name="Slide Number Placeholder 6"/>
          <p:cNvSpPr>
            <a:spLocks noGrp="1"/>
          </p:cNvSpPr>
          <p:nvPr>
            <p:ph type="sldNum" sz="quarter" idx="12"/>
          </p:nvPr>
        </p:nvSpPr>
        <p:spPr/>
        <p:txBody>
          <a:bodyPr/>
          <a:lstStyle/>
          <a:p>
            <a:pPr>
              <a:defRPr/>
            </a:pPr>
            <a:fld id="{044807DB-8B8F-4D24-80E9-F826C23D1E54}"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329003459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923398"/>
            <a:ext cx="5257800" cy="34290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12" name="Right Triangle 11"/>
          <p:cNvSpPr/>
          <p:nvPr/>
        </p:nvSpPr>
        <p:spPr>
          <a:xfrm rot="420000" flipV="1">
            <a:off x="8004134" y="4466474"/>
            <a:ext cx="155448" cy="129540"/>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2" name="Title 1"/>
          <p:cNvSpPr>
            <a:spLocks noGrp="1"/>
          </p:cNvSpPr>
          <p:nvPr>
            <p:ph type="title"/>
          </p:nvPr>
        </p:nvSpPr>
        <p:spPr>
          <a:xfrm>
            <a:off x="609600" y="980830"/>
            <a:ext cx="2212848" cy="131885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357321"/>
            <a:ext cx="2209800" cy="181610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srgbClr val="17375D">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17375D">
                  <a:shade val="90000"/>
                </a:srgbClr>
              </a:solidFill>
            </a:endParaRPr>
          </a:p>
        </p:txBody>
      </p:sp>
      <p:sp>
        <p:nvSpPr>
          <p:cNvPr id="7" name="Slide Number Placeholder 6"/>
          <p:cNvSpPr>
            <a:spLocks noGrp="1"/>
          </p:cNvSpPr>
          <p:nvPr>
            <p:ph type="sldNum" sz="quarter" idx="12"/>
          </p:nvPr>
        </p:nvSpPr>
        <p:spPr>
          <a:xfrm>
            <a:off x="8077200" y="5296959"/>
            <a:ext cx="609600" cy="304271"/>
          </a:xfrm>
        </p:spPr>
        <p:txBody>
          <a:bodyPr/>
          <a:lstStyle/>
          <a:p>
            <a:pPr>
              <a:defRPr/>
            </a:pPr>
            <a:fld id="{1018F144-9B33-466D-B7E9-086B859D5AF3}" type="slidenum">
              <a:rPr lang="en-US" smtClean="0">
                <a:solidFill>
                  <a:srgbClr val="17375D">
                    <a:shade val="90000"/>
                  </a:srgbClr>
                </a:solidFill>
              </a:rPr>
              <a:pPr>
                <a:defRPr/>
              </a:pPr>
              <a:t>‹#›</a:t>
            </a:fld>
            <a:endParaRPr lang="en-US">
              <a:solidFill>
                <a:srgbClr val="17375D">
                  <a:shade val="90000"/>
                </a:srgbClr>
              </a:solidFill>
            </a:endParaRPr>
          </a:p>
        </p:txBody>
      </p:sp>
      <p:sp>
        <p:nvSpPr>
          <p:cNvPr id="3" name="Picture Placeholder 2"/>
          <p:cNvSpPr>
            <a:spLocks noGrp="1"/>
          </p:cNvSpPr>
          <p:nvPr>
            <p:ph type="pic" idx="1"/>
          </p:nvPr>
        </p:nvSpPr>
        <p:spPr>
          <a:xfrm rot="420000">
            <a:off x="3485793" y="999598"/>
            <a:ext cx="4617720" cy="327660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4847167"/>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11" name="Freeform 10"/>
          <p:cNvSpPr>
            <a:spLocks/>
          </p:cNvSpPr>
          <p:nvPr/>
        </p:nvSpPr>
        <p:spPr bwMode="auto">
          <a:xfrm flipV="1">
            <a:off x="4381500" y="5183188"/>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Tree>
    <p:extLst>
      <p:ext uri="{BB962C8B-B14F-4D97-AF65-F5344CB8AC3E}">
        <p14:creationId xmlns:p14="http://schemas.microsoft.com/office/powerpoint/2010/main" xmlns="" val="235459247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17375D">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17375D">
                  <a:shade val="90000"/>
                </a:srgbClr>
              </a:solidFill>
            </a:endParaRPr>
          </a:p>
        </p:txBody>
      </p:sp>
      <p:sp>
        <p:nvSpPr>
          <p:cNvPr id="6" name="Slide Number Placeholder 5"/>
          <p:cNvSpPr>
            <a:spLocks noGrp="1"/>
          </p:cNvSpPr>
          <p:nvPr>
            <p:ph type="sldNum" sz="quarter" idx="12"/>
          </p:nvPr>
        </p:nvSpPr>
        <p:spPr/>
        <p:txBody>
          <a:bodyPr/>
          <a:lstStyle/>
          <a:p>
            <a:pPr>
              <a:defRPr/>
            </a:pPr>
            <a:fld id="{5A848B34-ECB8-4C04-B973-5D0AF4BE210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233779971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1"/>
            <a:ext cx="2057400" cy="434313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762001"/>
            <a:ext cx="6019800" cy="434313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17375D">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17375D">
                  <a:shade val="90000"/>
                </a:srgbClr>
              </a:solidFill>
            </a:endParaRPr>
          </a:p>
        </p:txBody>
      </p:sp>
      <p:sp>
        <p:nvSpPr>
          <p:cNvPr id="6" name="Slide Number Placeholder 5"/>
          <p:cNvSpPr>
            <a:spLocks noGrp="1"/>
          </p:cNvSpPr>
          <p:nvPr>
            <p:ph type="sldNum" sz="quarter" idx="12"/>
          </p:nvPr>
        </p:nvSpPr>
        <p:spPr/>
        <p:txBody>
          <a:bodyPr/>
          <a:lstStyle/>
          <a:p>
            <a:pPr>
              <a:defRPr/>
            </a:pPr>
            <a:fld id="{31DDA3C3-12DC-4E69-92D2-5A3A1BBF2687}"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1678123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305800" cy="9525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E0EA6F8-FE5B-441A-BD8E-2D534B700E3A}"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B43BFF92-8461-4EA4-BD64-373D28D979E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28627"/>
            <a:ext cx="2743200" cy="968375"/>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397000"/>
            <a:ext cx="2743200" cy="3810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397000"/>
            <a:ext cx="5111750" cy="3810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44807DB-8B8F-4D24-80E9-F826C23D1E54}"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923398"/>
            <a:ext cx="5257800" cy="34290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4466474"/>
            <a:ext cx="155448" cy="129540"/>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980830"/>
            <a:ext cx="2212848" cy="131885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357321"/>
            <a:ext cx="2209800" cy="181610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5296959"/>
            <a:ext cx="609600" cy="304271"/>
          </a:xfrm>
        </p:spPr>
        <p:txBody>
          <a:bodyPr/>
          <a:lstStyle/>
          <a:p>
            <a:pPr>
              <a:defRPr/>
            </a:pPr>
            <a:fld id="{1018F144-9B33-466D-B7E9-086B859D5AF3}" type="slidenum">
              <a:rPr lang="en-US" smtClean="0"/>
              <a:pPr>
                <a:defRPr/>
              </a:pPr>
              <a:t>‹#›</a:t>
            </a:fld>
            <a:endParaRPr lang="en-US"/>
          </a:p>
        </p:txBody>
      </p:sp>
      <p:sp>
        <p:nvSpPr>
          <p:cNvPr id="3" name="Picture Placeholder 2"/>
          <p:cNvSpPr>
            <a:spLocks noGrp="1"/>
          </p:cNvSpPr>
          <p:nvPr>
            <p:ph type="pic" idx="1"/>
          </p:nvPr>
        </p:nvSpPr>
        <p:spPr>
          <a:xfrm rot="420000">
            <a:off x="3485793" y="999598"/>
            <a:ext cx="4617720" cy="327660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4847167"/>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5183188"/>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953"/>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5953"/>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586740"/>
            <a:ext cx="8229600" cy="9525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12900"/>
            <a:ext cx="8229600" cy="36576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5296959"/>
            <a:ext cx="21336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5296959"/>
            <a:ext cx="33528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5296959"/>
            <a:ext cx="762000" cy="304271"/>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81161EB2-80DF-4B85-81FE-352C38901E41}" type="slidenum">
              <a:rPr lang="en-US" smtClean="0"/>
              <a:pPr>
                <a:defRPr/>
              </a:pPr>
              <a:t>‹#›</a:t>
            </a:fld>
            <a:endParaRPr lang="en-US"/>
          </a:p>
        </p:txBody>
      </p:sp>
      <p:grpSp>
        <p:nvGrpSpPr>
          <p:cNvPr id="2" name="Group 1"/>
          <p:cNvGrpSpPr/>
          <p:nvPr/>
        </p:nvGrpSpPr>
        <p:grpSpPr>
          <a:xfrm>
            <a:off x="-19017" y="168673"/>
            <a:ext cx="9180548" cy="54102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953"/>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8" name="Freeform 7"/>
          <p:cNvSpPr>
            <a:spLocks/>
          </p:cNvSpPr>
          <p:nvPr/>
        </p:nvSpPr>
        <p:spPr bwMode="auto">
          <a:xfrm>
            <a:off x="4381500" y="-5953"/>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9" name="Title Placeholder 8"/>
          <p:cNvSpPr>
            <a:spLocks noGrp="1"/>
          </p:cNvSpPr>
          <p:nvPr>
            <p:ph type="title"/>
          </p:nvPr>
        </p:nvSpPr>
        <p:spPr>
          <a:xfrm>
            <a:off x="457200" y="586740"/>
            <a:ext cx="8229600" cy="9525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12900"/>
            <a:ext cx="8229600" cy="36576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5296959"/>
            <a:ext cx="21336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17375D">
                  <a:shade val="90000"/>
                </a:srgbClr>
              </a:solidFill>
            </a:endParaRPr>
          </a:p>
        </p:txBody>
      </p:sp>
      <p:sp>
        <p:nvSpPr>
          <p:cNvPr id="22" name="Footer Placeholder 21"/>
          <p:cNvSpPr>
            <a:spLocks noGrp="1"/>
          </p:cNvSpPr>
          <p:nvPr>
            <p:ph type="ftr" sz="quarter" idx="3"/>
          </p:nvPr>
        </p:nvSpPr>
        <p:spPr>
          <a:xfrm>
            <a:off x="2667000" y="5296959"/>
            <a:ext cx="33528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17375D">
                  <a:shade val="90000"/>
                </a:srgbClr>
              </a:solidFill>
            </a:endParaRPr>
          </a:p>
        </p:txBody>
      </p:sp>
      <p:sp>
        <p:nvSpPr>
          <p:cNvPr id="18" name="Slide Number Placeholder 17"/>
          <p:cNvSpPr>
            <a:spLocks noGrp="1"/>
          </p:cNvSpPr>
          <p:nvPr>
            <p:ph type="sldNum" sz="quarter" idx="4"/>
          </p:nvPr>
        </p:nvSpPr>
        <p:spPr>
          <a:xfrm>
            <a:off x="7924800" y="5296959"/>
            <a:ext cx="762000" cy="304271"/>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81161EB2-80DF-4B85-81FE-352C38901E41}" type="slidenum">
              <a:rPr lang="en-US" smtClean="0">
                <a:solidFill>
                  <a:srgbClr val="17375D">
                    <a:shade val="90000"/>
                  </a:srgbClr>
                </a:solidFill>
              </a:rPr>
              <a:pPr>
                <a:defRPr/>
              </a:pPr>
              <a:t>‹#›</a:t>
            </a:fld>
            <a:endParaRPr lang="en-US">
              <a:solidFill>
                <a:srgbClr val="17375D">
                  <a:shade val="90000"/>
                </a:srgbClr>
              </a:solidFill>
            </a:endParaRPr>
          </a:p>
        </p:txBody>
      </p:sp>
      <p:grpSp>
        <p:nvGrpSpPr>
          <p:cNvPr id="2" name="Group 1"/>
          <p:cNvGrpSpPr/>
          <p:nvPr/>
        </p:nvGrpSpPr>
        <p:grpSpPr>
          <a:xfrm>
            <a:off x="-19017" y="168673"/>
            <a:ext cx="9180548" cy="54102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xmlns="" val="828767122"/>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953"/>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8" name="Freeform 7"/>
          <p:cNvSpPr>
            <a:spLocks/>
          </p:cNvSpPr>
          <p:nvPr/>
        </p:nvSpPr>
        <p:spPr bwMode="auto">
          <a:xfrm>
            <a:off x="4381500" y="-5953"/>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9" name="Title Placeholder 8"/>
          <p:cNvSpPr>
            <a:spLocks noGrp="1"/>
          </p:cNvSpPr>
          <p:nvPr>
            <p:ph type="title"/>
          </p:nvPr>
        </p:nvSpPr>
        <p:spPr>
          <a:xfrm>
            <a:off x="457200" y="586740"/>
            <a:ext cx="8229600" cy="9525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12900"/>
            <a:ext cx="8229600" cy="36576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5296959"/>
            <a:ext cx="21336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17375D">
                  <a:shade val="90000"/>
                </a:srgbClr>
              </a:solidFill>
            </a:endParaRPr>
          </a:p>
        </p:txBody>
      </p:sp>
      <p:sp>
        <p:nvSpPr>
          <p:cNvPr id="22" name="Footer Placeholder 21"/>
          <p:cNvSpPr>
            <a:spLocks noGrp="1"/>
          </p:cNvSpPr>
          <p:nvPr>
            <p:ph type="ftr" sz="quarter" idx="3"/>
          </p:nvPr>
        </p:nvSpPr>
        <p:spPr>
          <a:xfrm>
            <a:off x="2667000" y="5296959"/>
            <a:ext cx="33528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17375D">
                  <a:shade val="90000"/>
                </a:srgbClr>
              </a:solidFill>
            </a:endParaRPr>
          </a:p>
        </p:txBody>
      </p:sp>
      <p:sp>
        <p:nvSpPr>
          <p:cNvPr id="18" name="Slide Number Placeholder 17"/>
          <p:cNvSpPr>
            <a:spLocks noGrp="1"/>
          </p:cNvSpPr>
          <p:nvPr>
            <p:ph type="sldNum" sz="quarter" idx="4"/>
          </p:nvPr>
        </p:nvSpPr>
        <p:spPr>
          <a:xfrm>
            <a:off x="7924800" y="5296959"/>
            <a:ext cx="762000" cy="304271"/>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81161EB2-80DF-4B85-81FE-352C38901E41}" type="slidenum">
              <a:rPr lang="en-US" smtClean="0">
                <a:solidFill>
                  <a:srgbClr val="17375D">
                    <a:shade val="90000"/>
                  </a:srgbClr>
                </a:solidFill>
              </a:rPr>
              <a:pPr>
                <a:defRPr/>
              </a:pPr>
              <a:t>‹#›</a:t>
            </a:fld>
            <a:endParaRPr lang="en-US">
              <a:solidFill>
                <a:srgbClr val="17375D">
                  <a:shade val="90000"/>
                </a:srgbClr>
              </a:solidFill>
            </a:endParaRPr>
          </a:p>
        </p:txBody>
      </p:sp>
      <p:grpSp>
        <p:nvGrpSpPr>
          <p:cNvPr id="2" name="Group 1"/>
          <p:cNvGrpSpPr/>
          <p:nvPr/>
        </p:nvGrpSpPr>
        <p:grpSpPr>
          <a:xfrm>
            <a:off x="-19017" y="168673"/>
            <a:ext cx="9180548" cy="54102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xmlns="" val="39598953"/>
      </p:ext>
    </p:extLst>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953"/>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8" name="Freeform 7"/>
          <p:cNvSpPr>
            <a:spLocks/>
          </p:cNvSpPr>
          <p:nvPr/>
        </p:nvSpPr>
        <p:spPr bwMode="auto">
          <a:xfrm>
            <a:off x="4381500" y="-5953"/>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9" name="Title Placeholder 8"/>
          <p:cNvSpPr>
            <a:spLocks noGrp="1"/>
          </p:cNvSpPr>
          <p:nvPr>
            <p:ph type="title"/>
          </p:nvPr>
        </p:nvSpPr>
        <p:spPr>
          <a:xfrm>
            <a:off x="457200" y="586740"/>
            <a:ext cx="8229600" cy="9525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12900"/>
            <a:ext cx="8229600" cy="36576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5296959"/>
            <a:ext cx="21336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17375D">
                  <a:shade val="90000"/>
                </a:srgbClr>
              </a:solidFill>
            </a:endParaRPr>
          </a:p>
        </p:txBody>
      </p:sp>
      <p:sp>
        <p:nvSpPr>
          <p:cNvPr id="22" name="Footer Placeholder 21"/>
          <p:cNvSpPr>
            <a:spLocks noGrp="1"/>
          </p:cNvSpPr>
          <p:nvPr>
            <p:ph type="ftr" sz="quarter" idx="3"/>
          </p:nvPr>
        </p:nvSpPr>
        <p:spPr>
          <a:xfrm>
            <a:off x="2667000" y="5296959"/>
            <a:ext cx="33528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17375D">
                  <a:shade val="90000"/>
                </a:srgbClr>
              </a:solidFill>
            </a:endParaRPr>
          </a:p>
        </p:txBody>
      </p:sp>
      <p:sp>
        <p:nvSpPr>
          <p:cNvPr id="18" name="Slide Number Placeholder 17"/>
          <p:cNvSpPr>
            <a:spLocks noGrp="1"/>
          </p:cNvSpPr>
          <p:nvPr>
            <p:ph type="sldNum" sz="quarter" idx="4"/>
          </p:nvPr>
        </p:nvSpPr>
        <p:spPr>
          <a:xfrm>
            <a:off x="7924800" y="5296959"/>
            <a:ext cx="762000" cy="304271"/>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81161EB2-80DF-4B85-81FE-352C38901E41}" type="slidenum">
              <a:rPr lang="en-US" smtClean="0">
                <a:solidFill>
                  <a:srgbClr val="17375D">
                    <a:shade val="90000"/>
                  </a:srgbClr>
                </a:solidFill>
              </a:rPr>
              <a:pPr>
                <a:defRPr/>
              </a:pPr>
              <a:t>‹#›</a:t>
            </a:fld>
            <a:endParaRPr lang="en-US">
              <a:solidFill>
                <a:srgbClr val="17375D">
                  <a:shade val="90000"/>
                </a:srgbClr>
              </a:solidFill>
            </a:endParaRPr>
          </a:p>
        </p:txBody>
      </p:sp>
      <p:grpSp>
        <p:nvGrpSpPr>
          <p:cNvPr id="2" name="Group 1"/>
          <p:cNvGrpSpPr/>
          <p:nvPr/>
        </p:nvGrpSpPr>
        <p:grpSpPr>
          <a:xfrm>
            <a:off x="-19017" y="168673"/>
            <a:ext cx="9180548" cy="54102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xmlns="" val="718469074"/>
      </p:ext>
    </p:extLst>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953"/>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8" name="Freeform 7"/>
          <p:cNvSpPr>
            <a:spLocks/>
          </p:cNvSpPr>
          <p:nvPr/>
        </p:nvSpPr>
        <p:spPr bwMode="auto">
          <a:xfrm>
            <a:off x="4381500" y="-5953"/>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9" name="Title Placeholder 8"/>
          <p:cNvSpPr>
            <a:spLocks noGrp="1"/>
          </p:cNvSpPr>
          <p:nvPr>
            <p:ph type="title"/>
          </p:nvPr>
        </p:nvSpPr>
        <p:spPr>
          <a:xfrm>
            <a:off x="457200" y="586740"/>
            <a:ext cx="8229600" cy="9525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12900"/>
            <a:ext cx="8229600" cy="36576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5296959"/>
            <a:ext cx="21336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17375D">
                  <a:shade val="90000"/>
                </a:srgbClr>
              </a:solidFill>
            </a:endParaRPr>
          </a:p>
        </p:txBody>
      </p:sp>
      <p:sp>
        <p:nvSpPr>
          <p:cNvPr id="22" name="Footer Placeholder 21"/>
          <p:cNvSpPr>
            <a:spLocks noGrp="1"/>
          </p:cNvSpPr>
          <p:nvPr>
            <p:ph type="ftr" sz="quarter" idx="3"/>
          </p:nvPr>
        </p:nvSpPr>
        <p:spPr>
          <a:xfrm>
            <a:off x="2667000" y="5296959"/>
            <a:ext cx="33528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17375D">
                  <a:shade val="90000"/>
                </a:srgbClr>
              </a:solidFill>
            </a:endParaRPr>
          </a:p>
        </p:txBody>
      </p:sp>
      <p:sp>
        <p:nvSpPr>
          <p:cNvPr id="18" name="Slide Number Placeholder 17"/>
          <p:cNvSpPr>
            <a:spLocks noGrp="1"/>
          </p:cNvSpPr>
          <p:nvPr>
            <p:ph type="sldNum" sz="quarter" idx="4"/>
          </p:nvPr>
        </p:nvSpPr>
        <p:spPr>
          <a:xfrm>
            <a:off x="7924800" y="5296959"/>
            <a:ext cx="762000" cy="304271"/>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81161EB2-80DF-4B85-81FE-352C38901E41}" type="slidenum">
              <a:rPr lang="en-US" smtClean="0">
                <a:solidFill>
                  <a:srgbClr val="17375D">
                    <a:shade val="90000"/>
                  </a:srgbClr>
                </a:solidFill>
              </a:rPr>
              <a:pPr>
                <a:defRPr/>
              </a:pPr>
              <a:t>‹#›</a:t>
            </a:fld>
            <a:endParaRPr lang="en-US">
              <a:solidFill>
                <a:srgbClr val="17375D">
                  <a:shade val="90000"/>
                </a:srgbClr>
              </a:solidFill>
            </a:endParaRPr>
          </a:p>
        </p:txBody>
      </p:sp>
      <p:grpSp>
        <p:nvGrpSpPr>
          <p:cNvPr id="2" name="Group 1"/>
          <p:cNvGrpSpPr/>
          <p:nvPr/>
        </p:nvGrpSpPr>
        <p:grpSpPr>
          <a:xfrm>
            <a:off x="-19017" y="168673"/>
            <a:ext cx="9180548" cy="54102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xmlns="" val="1360864134"/>
      </p:ext>
    </p:extLst>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762000" y="2095500"/>
            <a:ext cx="7924800" cy="1206500"/>
          </a:xfrm>
          <a:prstGeom prst="rect">
            <a:avLst/>
          </a:prstGeom>
          <a:noFill/>
          <a:ln w="9525">
            <a:noFill/>
            <a:miter lim="800000"/>
            <a:headEnd/>
            <a:tailEnd/>
          </a:ln>
          <a:effectLst/>
        </p:spPr>
        <p:txBody>
          <a:bodyPr anchor="b"/>
          <a:lstStyle/>
          <a:p>
            <a:pPr algn="ctr" eaLnBrk="1" hangingPunct="1">
              <a:defRPr/>
            </a:pPr>
            <a:r>
              <a:rPr lang="en-US" sz="5400" b="1" i="1" kern="0" dirty="0" smtClean="0">
                <a:solidFill>
                  <a:srgbClr val="FFFF66"/>
                </a:solidFill>
                <a:effectLst>
                  <a:outerShdw blurRad="38100" dist="38100" dir="2700000" algn="tl">
                    <a:srgbClr val="000000"/>
                  </a:outerShdw>
                </a:effectLst>
                <a:latin typeface="Calibri" pitchFamily="34" charset="0"/>
                <a:ea typeface="+mj-ea"/>
                <a:cs typeface="+mj-cs"/>
              </a:rPr>
              <a:t>Disciples Like Our Teacher - Purity</a:t>
            </a:r>
            <a:endParaRPr lang="en-US" sz="5400" b="1" i="1" kern="0" dirty="0">
              <a:solidFill>
                <a:schemeClr val="tx2"/>
              </a:solidFill>
              <a:effectLst>
                <a:outerShdw blurRad="38100" dist="38100" dir="2700000" algn="tl">
                  <a:srgbClr val="000000"/>
                </a:outerShdw>
              </a:effectLst>
              <a:latin typeface="Calibri" pitchFamily="34" charset="0"/>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09600" y="495300"/>
            <a:ext cx="8458200" cy="762000"/>
          </a:xfrm>
        </p:spPr>
        <p:txBody>
          <a:bodyPr>
            <a:noAutofit/>
          </a:bodyPr>
          <a:lstStyle/>
          <a:p>
            <a:pPr algn="ctr" eaLnBrk="1" hangingPunct="1">
              <a:defRPr/>
            </a:pPr>
            <a:r>
              <a:rPr lang="en-US" sz="4400" b="0" i="1" dirty="0" smtClean="0">
                <a:solidFill>
                  <a:srgbClr val="FFFF66"/>
                </a:solidFill>
                <a:effectLst/>
                <a:latin typeface="Calibri" pitchFamily="34" charset="0"/>
              </a:rPr>
              <a:t>Purity – Battle for the Heart</a:t>
            </a:r>
            <a:endParaRPr lang="en-US" sz="4400" b="0" i="1" dirty="0" smtClean="0">
              <a:effectLst/>
              <a:latin typeface="Calibri" pitchFamily="34" charset="0"/>
            </a:endParaRPr>
          </a:p>
        </p:txBody>
      </p:sp>
      <p:sp>
        <p:nvSpPr>
          <p:cNvPr id="47107" name="Rectangle 3"/>
          <p:cNvSpPr>
            <a:spLocks noGrp="1" noChangeArrowheads="1"/>
          </p:cNvSpPr>
          <p:nvPr>
            <p:ph sz="half" idx="1"/>
          </p:nvPr>
        </p:nvSpPr>
        <p:spPr>
          <a:xfrm>
            <a:off x="304800" y="1485900"/>
            <a:ext cx="8229600" cy="3733800"/>
          </a:xfrm>
        </p:spPr>
        <p:txBody>
          <a:bodyPr>
            <a:normAutofit fontScale="62500" lnSpcReduction="20000"/>
          </a:bodyPr>
          <a:lstStyle/>
          <a:p>
            <a:pPr lvl="0">
              <a:buClr>
                <a:srgbClr val="FFFF00"/>
              </a:buClr>
              <a:buSzPct val="96000"/>
            </a:pPr>
            <a:r>
              <a:rPr lang="en-US" sz="4300" dirty="0" smtClean="0">
                <a:latin typeface="+mj-lt"/>
              </a:rPr>
              <a:t>I </a:t>
            </a:r>
            <a:r>
              <a:rPr lang="en-US" sz="4300" dirty="0">
                <a:latin typeface="+mj-lt"/>
              </a:rPr>
              <a:t>Timothy 1:5 </a:t>
            </a:r>
            <a:r>
              <a:rPr lang="en-US" sz="4300" i="1" dirty="0">
                <a:latin typeface="+mj-lt"/>
              </a:rPr>
              <a:t>“Love that issues from a pure heart and a good conscience and a sincere faith</a:t>
            </a:r>
            <a:r>
              <a:rPr lang="en-US" sz="4300" i="1" dirty="0" smtClean="0">
                <a:latin typeface="+mj-lt"/>
              </a:rPr>
              <a:t>”</a:t>
            </a:r>
          </a:p>
          <a:p>
            <a:pPr marL="0" lvl="0" indent="0">
              <a:buClr>
                <a:srgbClr val="FFFF00"/>
              </a:buClr>
              <a:buSzPct val="96000"/>
              <a:buNone/>
            </a:pPr>
            <a:endParaRPr lang="en-US" sz="4300" dirty="0">
              <a:latin typeface="+mj-lt"/>
            </a:endParaRPr>
          </a:p>
          <a:p>
            <a:pPr lvl="0">
              <a:buClr>
                <a:srgbClr val="FFFF00"/>
              </a:buClr>
              <a:buSzPct val="96000"/>
            </a:pPr>
            <a:r>
              <a:rPr lang="en-US" sz="4300" dirty="0">
                <a:latin typeface="+mj-lt"/>
              </a:rPr>
              <a:t>II Timothy 2:22  </a:t>
            </a:r>
            <a:r>
              <a:rPr lang="en-US" sz="4300" i="1" dirty="0">
                <a:latin typeface="+mj-lt"/>
              </a:rPr>
              <a:t>“those who call on the Lord from a pure heart</a:t>
            </a:r>
            <a:r>
              <a:rPr lang="en-US" sz="4300" i="1" dirty="0" smtClean="0">
                <a:latin typeface="+mj-lt"/>
              </a:rPr>
              <a:t>”</a:t>
            </a:r>
          </a:p>
          <a:p>
            <a:pPr marL="0" lvl="0" indent="0">
              <a:buClr>
                <a:srgbClr val="FFFF00"/>
              </a:buClr>
              <a:buSzPct val="96000"/>
              <a:buNone/>
            </a:pPr>
            <a:endParaRPr lang="en-US" sz="4300" dirty="0">
              <a:latin typeface="+mj-lt"/>
            </a:endParaRPr>
          </a:p>
          <a:p>
            <a:pPr lvl="0">
              <a:buClr>
                <a:srgbClr val="FFFF00"/>
              </a:buClr>
              <a:buSzPct val="96000"/>
            </a:pPr>
            <a:r>
              <a:rPr lang="en-US" sz="4300" dirty="0">
                <a:latin typeface="+mj-lt"/>
              </a:rPr>
              <a:t>II Corinthians 11:2-3 </a:t>
            </a:r>
            <a:r>
              <a:rPr lang="en-US" sz="4300" i="1" dirty="0">
                <a:latin typeface="+mj-lt"/>
              </a:rPr>
              <a:t>“that . . . your thoughts will be led astray from a sincere and pure devotion to Christ”</a:t>
            </a:r>
            <a:endParaRPr lang="en-US" sz="4300" dirty="0">
              <a:latin typeface="+mj-lt"/>
            </a:endParaRPr>
          </a:p>
          <a:p>
            <a:endParaRPr lang="en-US" sz="4300" dirty="0" smtClean="0">
              <a:latin typeface="Calibri" pitchFamily="34" charset="0"/>
            </a:endParaRPr>
          </a:p>
          <a:p>
            <a:pPr eaLnBrk="1" hangingPunct="1">
              <a:buFont typeface="Wingdings" pitchFamily="2" charset="2"/>
              <a:buNone/>
              <a:defRPr/>
            </a:pPr>
            <a:endParaRPr lang="en-US" sz="4000" dirty="0" smtClean="0">
              <a:latin typeface="Calibri" pitchFamily="34" charset="0"/>
            </a:endParaRPr>
          </a:p>
          <a:p>
            <a:pPr eaLnBrk="1" hangingPunct="1">
              <a:defRPr/>
            </a:pPr>
            <a:endParaRPr lang="en-US" sz="3600" dirty="0" smtClean="0">
              <a:latin typeface="Calibri" pitchFamily="34" charset="0"/>
            </a:endParaRPr>
          </a:p>
          <a:p>
            <a:pPr eaLnBrk="1" hangingPunct="1">
              <a:defRPr/>
            </a:pPr>
            <a:endParaRPr lang="en-US" sz="3600" dirty="0" smtClean="0">
              <a:latin typeface="AGaramond"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2" end="2"/>
                                            </p:txEl>
                                          </p:spTgt>
                                        </p:tgtEl>
                                        <p:attrNameLst>
                                          <p:attrName>style.visibility</p:attrName>
                                        </p:attrNameLst>
                                      </p:cBhvr>
                                      <p:to>
                                        <p:strVal val="visible"/>
                                      </p:to>
                                    </p:set>
                                    <p:animEffect transition="in" filter="dissolve">
                                      <p:cBhvr>
                                        <p:cTn id="12" dur="500"/>
                                        <p:tgtEl>
                                          <p:spTgt spid="4710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4" end="4"/>
                                            </p:txEl>
                                          </p:spTgt>
                                        </p:tgtEl>
                                        <p:attrNameLst>
                                          <p:attrName>style.visibility</p:attrName>
                                        </p:attrNameLst>
                                      </p:cBhvr>
                                      <p:to>
                                        <p:strVal val="visible"/>
                                      </p:to>
                                    </p:set>
                                    <p:animEffect transition="in" filter="dissolve">
                                      <p:cBhvr>
                                        <p:cTn id="17" dur="500"/>
                                        <p:tgtEl>
                                          <p:spTgt spid="471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533400" y="647700"/>
            <a:ext cx="8458200" cy="762000"/>
          </a:xfrm>
        </p:spPr>
        <p:txBody>
          <a:bodyPr>
            <a:noAutofit/>
          </a:bodyPr>
          <a:lstStyle/>
          <a:p>
            <a:pPr algn="ctr" eaLnBrk="1" hangingPunct="1">
              <a:defRPr/>
            </a:pPr>
            <a:r>
              <a:rPr lang="en-US" sz="4400" b="0" i="1" dirty="0" smtClean="0">
                <a:solidFill>
                  <a:srgbClr val="FFFF66"/>
                </a:solidFill>
                <a:effectLst/>
                <a:latin typeface="Calibri" pitchFamily="34" charset="0"/>
              </a:rPr>
              <a:t>Purity – Two Sermons of Christ</a:t>
            </a:r>
            <a:endParaRPr lang="en-US" sz="4400" b="0" i="1" dirty="0" smtClean="0">
              <a:effectLst/>
              <a:latin typeface="Calibri" pitchFamily="34" charset="0"/>
            </a:endParaRPr>
          </a:p>
        </p:txBody>
      </p:sp>
      <p:sp>
        <p:nvSpPr>
          <p:cNvPr id="47107" name="Rectangle 3"/>
          <p:cNvSpPr>
            <a:spLocks noGrp="1" noChangeArrowheads="1"/>
          </p:cNvSpPr>
          <p:nvPr>
            <p:ph sz="half" idx="1"/>
          </p:nvPr>
        </p:nvSpPr>
        <p:spPr>
          <a:xfrm>
            <a:off x="304800" y="1714500"/>
            <a:ext cx="8686800" cy="2743200"/>
          </a:xfrm>
        </p:spPr>
        <p:txBody>
          <a:bodyPr>
            <a:normAutofit/>
          </a:bodyPr>
          <a:lstStyle/>
          <a:p>
            <a:pPr marL="517525" indent="-517525">
              <a:buClr>
                <a:srgbClr val="FFFF00"/>
              </a:buClr>
              <a:buSzPct val="85000"/>
              <a:buFont typeface="+mj-lt"/>
              <a:buAutoNum type="arabicPeriod"/>
            </a:pPr>
            <a:r>
              <a:rPr lang="en-US" sz="3800" dirty="0" smtClean="0">
                <a:latin typeface="Calibri" pitchFamily="34" charset="0"/>
              </a:rPr>
              <a:t>Sermon on the Mount – Matthew 5-7</a:t>
            </a:r>
          </a:p>
          <a:p>
            <a:pPr marL="517525" indent="-517525">
              <a:buClr>
                <a:srgbClr val="FFFF00"/>
              </a:buClr>
              <a:buSzPct val="85000"/>
              <a:buFont typeface="+mj-lt"/>
              <a:buAutoNum type="arabicPeriod"/>
            </a:pPr>
            <a:endParaRPr lang="en-US" sz="3800" dirty="0" smtClean="0">
              <a:latin typeface="Calibri" pitchFamily="34" charset="0"/>
            </a:endParaRPr>
          </a:p>
          <a:p>
            <a:pPr marL="517525" indent="-517525">
              <a:buClr>
                <a:srgbClr val="FFFF00"/>
              </a:buClr>
              <a:buSzPct val="85000"/>
              <a:buFont typeface="+mj-lt"/>
              <a:buAutoNum type="arabicPeriod"/>
            </a:pPr>
            <a:r>
              <a:rPr lang="en-US" sz="3800" dirty="0" smtClean="0">
                <a:latin typeface="Calibri" pitchFamily="34" charset="0"/>
              </a:rPr>
              <a:t>Woe to the Pharisees – Matthew 23</a:t>
            </a:r>
          </a:p>
          <a:p>
            <a:endParaRPr lang="en-US" sz="4000" dirty="0" smtClean="0">
              <a:latin typeface="Calibri" pitchFamily="34" charset="0"/>
            </a:endParaRPr>
          </a:p>
          <a:p>
            <a:pPr eaLnBrk="1" hangingPunct="1">
              <a:buFont typeface="Wingdings" pitchFamily="2" charset="2"/>
              <a:buNone/>
              <a:defRPr/>
            </a:pPr>
            <a:endParaRPr lang="en-US" sz="4000" dirty="0" smtClean="0">
              <a:latin typeface="Calibri" pitchFamily="34" charset="0"/>
            </a:endParaRPr>
          </a:p>
          <a:p>
            <a:pPr eaLnBrk="1" hangingPunct="1">
              <a:defRPr/>
            </a:pPr>
            <a:endParaRPr lang="en-US" sz="3600" dirty="0" smtClean="0">
              <a:latin typeface="Calibri" pitchFamily="34" charset="0"/>
            </a:endParaRPr>
          </a:p>
          <a:p>
            <a:pPr eaLnBrk="1" hangingPunct="1">
              <a:defRPr/>
            </a:pPr>
            <a:endParaRPr lang="en-US" sz="3600" dirty="0" smtClean="0">
              <a:latin typeface="AGaramond"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2" end="2"/>
                                            </p:txEl>
                                          </p:spTgt>
                                        </p:tgtEl>
                                        <p:attrNameLst>
                                          <p:attrName>style.visibility</p:attrName>
                                        </p:attrNameLst>
                                      </p:cBhvr>
                                      <p:to>
                                        <p:strVal val="visible"/>
                                      </p:to>
                                    </p:set>
                                    <p:animEffect transition="in" filter="dissolve">
                                      <p:cBhvr>
                                        <p:cTn id="12" dur="500"/>
                                        <p:tgtEl>
                                          <p:spTgt spid="47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638300" y="790575"/>
            <a:ext cx="6096000" cy="762000"/>
          </a:xfrm>
        </p:spPr>
        <p:txBody>
          <a:bodyPr>
            <a:noAutofit/>
          </a:bodyPr>
          <a:lstStyle/>
          <a:p>
            <a:pPr algn="ctr" eaLnBrk="1" hangingPunct="1"/>
            <a:r>
              <a:rPr lang="en-US" sz="3600" b="0" dirty="0" smtClean="0">
                <a:solidFill>
                  <a:srgbClr val="FFFF66"/>
                </a:solidFill>
                <a:effectLst/>
                <a:latin typeface="Calibri" pitchFamily="34" charset="0"/>
              </a:rPr>
              <a:t>II Peter 3:11-15a – Motivation for Purity</a:t>
            </a:r>
          </a:p>
        </p:txBody>
      </p:sp>
      <p:sp>
        <p:nvSpPr>
          <p:cNvPr id="53251" name="Rectangle 3"/>
          <p:cNvSpPr>
            <a:spLocks noChangeArrowheads="1"/>
          </p:cNvSpPr>
          <p:nvPr/>
        </p:nvSpPr>
        <p:spPr bwMode="auto">
          <a:xfrm>
            <a:off x="381000" y="1562100"/>
            <a:ext cx="8458200" cy="3785652"/>
          </a:xfrm>
          <a:prstGeom prst="rect">
            <a:avLst/>
          </a:prstGeom>
          <a:noFill/>
          <a:ln w="9525">
            <a:noFill/>
            <a:miter lim="800000"/>
            <a:headEnd/>
            <a:tailEnd/>
          </a:ln>
        </p:spPr>
        <p:txBody>
          <a:bodyPr wrap="square" anchor="t">
            <a:spAutoFit/>
          </a:bodyPr>
          <a:lstStyle/>
          <a:p>
            <a:r>
              <a:rPr lang="en-US" sz="2400" i="1" baseline="30000" dirty="0">
                <a:latin typeface="+mj-lt"/>
              </a:rPr>
              <a:t>11 </a:t>
            </a:r>
            <a:r>
              <a:rPr lang="en-US" sz="2400" i="1" dirty="0">
                <a:latin typeface="+mj-lt"/>
              </a:rPr>
              <a:t>Since all these things are thus to be dissolved, what sort of people ought you to be in lives of holiness and godliness, </a:t>
            </a:r>
            <a:r>
              <a:rPr lang="en-US" sz="2400" i="1" baseline="30000" dirty="0">
                <a:latin typeface="+mj-lt"/>
              </a:rPr>
              <a:t>12 </a:t>
            </a:r>
            <a:r>
              <a:rPr lang="en-US" sz="2400" i="1" dirty="0">
                <a:latin typeface="+mj-lt"/>
              </a:rPr>
              <a:t>waiting for and hastening the coming of the day of God, because of which the heavens will be set on fire and dissolved, and the heavenly bodies will melt as they burn! </a:t>
            </a:r>
            <a:r>
              <a:rPr lang="en-US" sz="2400" i="1" baseline="30000" dirty="0">
                <a:latin typeface="+mj-lt"/>
              </a:rPr>
              <a:t>13 </a:t>
            </a:r>
            <a:r>
              <a:rPr lang="en-US" sz="2400" i="1" dirty="0">
                <a:latin typeface="+mj-lt"/>
              </a:rPr>
              <a:t>But according to his promise we are waiting for new heavens and a new earth in which righteousness dwells.</a:t>
            </a:r>
            <a:endParaRPr lang="en-US" sz="2400" dirty="0">
              <a:latin typeface="+mj-lt"/>
            </a:endParaRPr>
          </a:p>
          <a:p>
            <a:r>
              <a:rPr lang="en-US" sz="2400" i="1" baseline="30000" dirty="0">
                <a:latin typeface="+mj-lt"/>
              </a:rPr>
              <a:t>14 </a:t>
            </a:r>
            <a:r>
              <a:rPr lang="en-US" sz="2400" i="1" dirty="0">
                <a:latin typeface="+mj-lt"/>
              </a:rPr>
              <a:t>Therefore, beloved, since you are waiting for these, be diligent to be found by him without spot or blemish, and at peace. </a:t>
            </a:r>
            <a:r>
              <a:rPr lang="en-US" sz="2400" i="1" baseline="30000" dirty="0">
                <a:latin typeface="+mj-lt"/>
              </a:rPr>
              <a:t>15 </a:t>
            </a:r>
            <a:r>
              <a:rPr lang="en-US" sz="2400" i="1" dirty="0">
                <a:latin typeface="+mj-lt"/>
              </a:rPr>
              <a:t>And count the patience of our Lord as salvation</a:t>
            </a:r>
            <a:endParaRPr lang="en-US" sz="2400" dirty="0">
              <a:latin typeface="+mj-lt"/>
            </a:endParaRPr>
          </a:p>
        </p:txBody>
      </p:sp>
    </p:spTree>
    <p:extLst>
      <p:ext uri="{BB962C8B-B14F-4D97-AF65-F5344CB8AC3E}">
        <p14:creationId xmlns:p14="http://schemas.microsoft.com/office/powerpoint/2010/main" xmlns="" val="283290137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114300"/>
            <a:ext cx="9144000" cy="508000"/>
          </a:xfrm>
        </p:spPr>
        <p:txBody>
          <a:bodyPr>
            <a:normAutofit fontScale="90000"/>
          </a:bodyPr>
          <a:lstStyle/>
          <a:p>
            <a:pPr algn="ctr"/>
            <a:r>
              <a:rPr lang="en-US" sz="3600" dirty="0" smtClean="0">
                <a:latin typeface="Calibri" pitchFamily="34" charset="0"/>
              </a:rPr>
              <a:t>2014 Theme: </a:t>
            </a:r>
            <a:r>
              <a:rPr lang="en-US" sz="3600" i="1" dirty="0" smtClean="0">
                <a:latin typeface="Calibri" pitchFamily="34" charset="0"/>
              </a:rPr>
              <a:t>Disciples Like Our Teacher</a:t>
            </a:r>
            <a:endParaRPr lang="en-US" sz="4000" i="1" dirty="0" smtClean="0">
              <a:latin typeface="Calibri" pitchFamily="34" charset="0"/>
            </a:endParaRPr>
          </a:p>
        </p:txBody>
      </p:sp>
      <p:sp>
        <p:nvSpPr>
          <p:cNvPr id="8195" name="Rectangle 3"/>
          <p:cNvSpPr>
            <a:spLocks noGrp="1" noChangeArrowheads="1"/>
          </p:cNvSpPr>
          <p:nvPr>
            <p:ph idx="1"/>
          </p:nvPr>
        </p:nvSpPr>
        <p:spPr>
          <a:xfrm>
            <a:off x="1066800" y="571500"/>
            <a:ext cx="7848600" cy="812800"/>
          </a:xfrm>
        </p:spPr>
        <p:txBody>
          <a:bodyPr>
            <a:noAutofit/>
          </a:bodyPr>
          <a:lstStyle/>
          <a:p>
            <a:pPr marL="0" indent="0">
              <a:lnSpc>
                <a:spcPts val="3000"/>
              </a:lnSpc>
              <a:spcBef>
                <a:spcPts val="0"/>
              </a:spcBef>
              <a:buFontTx/>
              <a:buNone/>
              <a:defRPr/>
            </a:pPr>
            <a:r>
              <a:rPr lang="en-US" sz="2400" b="0" i="1" dirty="0" smtClean="0">
                <a:latin typeface="Calibri" pitchFamily="34" charset="0"/>
              </a:rPr>
              <a:t>“A </a:t>
            </a:r>
            <a:r>
              <a:rPr lang="en-US" sz="2400" b="0" i="1" dirty="0">
                <a:latin typeface="Calibri" pitchFamily="34" charset="0"/>
              </a:rPr>
              <a:t>disciple is not above his teacher, but </a:t>
            </a:r>
            <a:r>
              <a:rPr lang="en-US" sz="2400" i="1" dirty="0">
                <a:latin typeface="Calibri" pitchFamily="34" charset="0"/>
              </a:rPr>
              <a:t>everyone who is perfectly trained will be like his teacher</a:t>
            </a:r>
            <a:r>
              <a:rPr lang="en-US" sz="2400" b="0" i="1" dirty="0" smtClean="0">
                <a:latin typeface="Calibri" pitchFamily="34" charset="0"/>
              </a:rPr>
              <a:t>.”</a:t>
            </a:r>
            <a:r>
              <a:rPr lang="en-US" sz="2400" b="0" dirty="0" smtClean="0">
                <a:latin typeface="Calibri" pitchFamily="34" charset="0"/>
              </a:rPr>
              <a:t>  </a:t>
            </a:r>
            <a:r>
              <a:rPr lang="en-US" sz="2400" b="0" i="1" dirty="0" smtClean="0">
                <a:solidFill>
                  <a:srgbClr val="66FF33"/>
                </a:solidFill>
                <a:latin typeface="Calibri" pitchFamily="34" charset="0"/>
              </a:rPr>
              <a:t>(Luke 6:40)</a:t>
            </a:r>
            <a:endParaRPr lang="en-US" sz="1800" b="0" i="1" dirty="0" smtClean="0">
              <a:solidFill>
                <a:srgbClr val="66FF33"/>
              </a:solidFill>
              <a:latin typeface="Calibri" pitchFamily="34" charset="0"/>
            </a:endParaRPr>
          </a:p>
          <a:p>
            <a:pPr marL="346075" lvl="1" indent="0">
              <a:buFontTx/>
              <a:buNone/>
              <a:tabLst>
                <a:tab pos="3773488" algn="l"/>
                <a:tab pos="7199313" algn="l"/>
              </a:tabLst>
            </a:pPr>
            <a:endParaRPr lang="en-US" sz="2000" dirty="0">
              <a:solidFill>
                <a:srgbClr val="FFFF00"/>
              </a:solidFill>
            </a:endParaRPr>
          </a:p>
        </p:txBody>
      </p:sp>
      <p:sp>
        <p:nvSpPr>
          <p:cNvPr id="6148" name="Slide Number Placeholder 3"/>
          <p:cNvSpPr>
            <a:spLocks noGrp="1"/>
          </p:cNvSpPr>
          <p:nvPr>
            <p:ph type="sldNum" sz="quarter" idx="12"/>
          </p:nvPr>
        </p:nvSpPr>
        <p:spPr>
          <a:xfrm>
            <a:off x="8686800" y="5461000"/>
            <a:ext cx="457200" cy="190500"/>
          </a:xfrm>
          <a:noFill/>
        </p:spPr>
        <p:txBody>
          <a:bodyPr/>
          <a:lstStyle/>
          <a:p>
            <a:fld id="{C23B408B-7A52-439F-A942-49859F450FFC}" type="slidenum">
              <a:rPr lang="en-US" smtClean="0"/>
              <a:pPr/>
              <a:t>13</a:t>
            </a:fld>
            <a:endParaRPr lang="en-US" smtClean="0"/>
          </a:p>
        </p:txBody>
      </p:sp>
      <p:sp>
        <p:nvSpPr>
          <p:cNvPr id="5" name="Rectangle 3"/>
          <p:cNvSpPr txBox="1">
            <a:spLocks noChangeArrowheads="1"/>
          </p:cNvSpPr>
          <p:nvPr/>
        </p:nvSpPr>
        <p:spPr bwMode="auto">
          <a:xfrm>
            <a:off x="914400" y="1485900"/>
            <a:ext cx="8458200" cy="4013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230188" lvl="1" indent="0">
              <a:spcBef>
                <a:spcPts val="1200"/>
              </a:spcBef>
              <a:buFontTx/>
              <a:buNone/>
              <a:tabLst>
                <a:tab pos="3603625" algn="l"/>
                <a:tab pos="7091363" algn="l"/>
              </a:tabLst>
            </a:pPr>
            <a:r>
              <a:rPr lang="en-US" sz="2000" kern="0" dirty="0" smtClean="0">
                <a:latin typeface="Calibri" pitchFamily="34" charset="0"/>
              </a:rPr>
              <a:t>Lessons to help us become like our teacher, Jesus in:</a:t>
            </a:r>
          </a:p>
          <a:p>
            <a:pPr marL="53975" lvl="1" indent="0">
              <a:buFontTx/>
              <a:buNone/>
            </a:pPr>
            <a:r>
              <a:rPr lang="en-US" sz="2000" kern="0" dirty="0" smtClean="0">
                <a:solidFill>
                  <a:srgbClr val="FFFF00"/>
                </a:solidFill>
                <a:latin typeface="Calibri" pitchFamily="34" charset="0"/>
              </a:rPr>
              <a:t>Humility				September 15	</a:t>
            </a:r>
          </a:p>
          <a:p>
            <a:pPr marL="53975" lvl="1" indent="0">
              <a:buFontTx/>
              <a:buNone/>
            </a:pPr>
            <a:r>
              <a:rPr lang="en-US" sz="2400" kern="0" dirty="0" smtClean="0">
                <a:solidFill>
                  <a:srgbClr val="FFFF00"/>
                </a:solidFill>
                <a:latin typeface="Calibri" pitchFamily="34" charset="0"/>
              </a:rPr>
              <a:t>Love					October 13</a:t>
            </a:r>
            <a:r>
              <a:rPr lang="en-US" sz="2000" kern="0" dirty="0" smtClean="0">
                <a:solidFill>
                  <a:srgbClr val="FFFF00"/>
                </a:solidFill>
                <a:latin typeface="Calibri" pitchFamily="34" charset="0"/>
              </a:rPr>
              <a:t>	</a:t>
            </a:r>
          </a:p>
          <a:p>
            <a:pPr marL="53975" lvl="1" indent="0">
              <a:buFontTx/>
              <a:buNone/>
            </a:pPr>
            <a:r>
              <a:rPr lang="en-US" sz="2000" kern="0" dirty="0" smtClean="0">
                <a:solidFill>
                  <a:srgbClr val="FFFF00"/>
                </a:solidFill>
                <a:latin typeface="Calibri" pitchFamily="34" charset="0"/>
              </a:rPr>
              <a:t>Attitude toward Scripture			November 17	</a:t>
            </a:r>
          </a:p>
          <a:p>
            <a:pPr marL="53975" lvl="1" indent="0">
              <a:buFontTx/>
              <a:buNone/>
            </a:pPr>
            <a:r>
              <a:rPr lang="en-US" sz="2000" kern="0" dirty="0">
                <a:solidFill>
                  <a:srgbClr val="FFFF00"/>
                </a:solidFill>
                <a:latin typeface="Calibri" pitchFamily="34" charset="0"/>
              </a:rPr>
              <a:t>Kindness </a:t>
            </a:r>
            <a:r>
              <a:rPr lang="en-US" sz="2000" kern="0" dirty="0" smtClean="0">
                <a:solidFill>
                  <a:srgbClr val="FFFF00"/>
                </a:solidFill>
                <a:latin typeface="Calibri" pitchFamily="34" charset="0"/>
              </a:rPr>
              <a:t>and Gentleness			December 15</a:t>
            </a:r>
          </a:p>
          <a:p>
            <a:pPr marL="53975" lvl="1" indent="0">
              <a:buFontTx/>
              <a:buNone/>
            </a:pPr>
            <a:r>
              <a:rPr lang="en-US" sz="2000" kern="0" dirty="0" smtClean="0">
                <a:solidFill>
                  <a:srgbClr val="FFFF00"/>
                </a:solidFill>
                <a:latin typeface="Calibri" pitchFamily="34" charset="0"/>
              </a:rPr>
              <a:t>Diligence				January 19</a:t>
            </a:r>
          </a:p>
          <a:p>
            <a:pPr marL="53975" lvl="1" indent="0">
              <a:buFontTx/>
              <a:buNone/>
            </a:pPr>
            <a:r>
              <a:rPr lang="en-US" sz="2000" kern="0" dirty="0" smtClean="0">
                <a:solidFill>
                  <a:srgbClr val="FFFF00"/>
                </a:solidFill>
                <a:latin typeface="Calibri" pitchFamily="34" charset="0"/>
              </a:rPr>
              <a:t>Purity					February 16</a:t>
            </a:r>
          </a:p>
          <a:p>
            <a:pPr marL="53975" lvl="1" indent="0">
              <a:buFontTx/>
              <a:buNone/>
            </a:pPr>
            <a:r>
              <a:rPr lang="en-US" sz="2000" kern="0" dirty="0" smtClean="0">
                <a:solidFill>
                  <a:srgbClr val="FFFF00"/>
                </a:solidFill>
                <a:latin typeface="Calibri" pitchFamily="34" charset="0"/>
              </a:rPr>
              <a:t>Teaching: Confrontation and Consolation	March 16</a:t>
            </a:r>
          </a:p>
          <a:p>
            <a:pPr marL="53975" lvl="1" indent="0">
              <a:buFontTx/>
              <a:buNone/>
            </a:pPr>
            <a:r>
              <a:rPr lang="en-US" sz="2000" kern="0" dirty="0" smtClean="0">
                <a:solidFill>
                  <a:srgbClr val="FFFF00"/>
                </a:solidFill>
                <a:latin typeface="Calibri" pitchFamily="34" charset="0"/>
              </a:rPr>
              <a:t>Compassion and Sacrifice			April 20</a:t>
            </a:r>
          </a:p>
          <a:p>
            <a:pPr marL="53975" lvl="1" indent="0">
              <a:buFontTx/>
              <a:buNone/>
            </a:pPr>
            <a:r>
              <a:rPr lang="en-US" sz="2000" kern="0" dirty="0" smtClean="0">
                <a:solidFill>
                  <a:srgbClr val="FFFF00"/>
                </a:solidFill>
                <a:latin typeface="Calibri" pitchFamily="34" charset="0"/>
              </a:rPr>
              <a:t>Worship (Prayer)				May 18</a:t>
            </a:r>
            <a:endParaRPr lang="en-US" sz="2000" kern="0" dirty="0">
              <a:solidFill>
                <a:srgbClr val="FFFF00"/>
              </a:solidFill>
              <a:latin typeface="Calibri" pitchFamily="34" charset="0"/>
            </a:endParaRPr>
          </a:p>
          <a:p>
            <a:pPr marL="53975" lvl="1" indent="0">
              <a:buFontTx/>
              <a:buNone/>
              <a:tabLst>
                <a:tab pos="3773488" algn="l"/>
                <a:tab pos="7199313" algn="l"/>
              </a:tabLst>
            </a:pPr>
            <a:r>
              <a:rPr lang="en-US" sz="2000" kern="0" dirty="0" smtClean="0">
                <a:solidFill>
                  <a:srgbClr val="FFFF00"/>
                </a:solidFill>
                <a:latin typeface="Calibri" pitchFamily="34" charset="0"/>
              </a:rPr>
              <a:t>	</a:t>
            </a:r>
            <a:endParaRPr lang="en-US" sz="2000" kern="0" dirty="0" smtClean="0">
              <a:solidFill>
                <a:srgbClr val="FFFF00"/>
              </a:solidFill>
            </a:endParaRPr>
          </a:p>
        </p:txBody>
      </p:sp>
    </p:spTree>
    <p:extLst>
      <p:ext uri="{BB962C8B-B14F-4D97-AF65-F5344CB8AC3E}">
        <p14:creationId xmlns:p14="http://schemas.microsoft.com/office/powerpoint/2010/main" xmlns="" val="136676727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endParaRPr lang="en-US" dirty="0"/>
          </a:p>
        </p:txBody>
      </p:sp>
      <p:sp>
        <p:nvSpPr>
          <p:cNvPr id="6148" name="AutoShape 4" descr="data:image/jpeg;base64,/9j/4AAQSkZJRgABAQAAAQABAAD/2wCEAAkGBhQQEBUUEhQVFBQVFBgVGBcYFRQUGxcZFxcYFxcYGhYYHCYeGBwjHxgVHzAgIycpLCwsFR8xNTAqNSYrLCkBCQoKDgwOGg8PGi0cHCQsLCwpKSkpLCwpLCkpLCksLikpLCksKSksKSwpKSwsKSkpKSwsLCksLCksKSkpLCwsLP/AABEIANMA7wMBIgACEQEDEQH/xAAbAAACAwEBAQAAAAAAAAAAAAAABAEDBQYCB//EAD8QAAIBAgMEBggFBAICAgMAAAECEQADBBIhBTFBURMiUmFxgQYUFTIzkbLRQnKSoaIjscHwYvEHgpPhFiRT/8QAGQEBAAMBAQAAAAAAAAAAAAAAAAEDBAIF/8QAIhEBAAICAgMBAQADAAAAAAAAAAECAxESIQQiMUFhExQy/9oADAMBAAIRAxEAPwD7FgsDbNpOonuL+FeyO6r/AFC32E/Sv2owHwk/Iv0imKBf1C32E/Sv2o9Qt9hP0r9qYrF9IvSE4Pov6TXBeurZEOiw7mFnMd3fwoNL1C32E/Sv2o9Rt9hP0r9qQf0itjFWsKQemuW2ukAg5FWPePeTA8K97P2s927dTosqWmydJnUhmiSAAJ0kAzuMjhQOeoW+wn6V+1HqFvsJ+lftSmzdsG9exFo22ToHVcxIIfOuYERu8Dru51pTQUeoW+wn6V+1HqNvsJ+lftSfpB6Q28Fa6S4GYswREUS1x20VFHM/tSeI2zibKK9zDpDuiZUvFmQ3GCLmJQKRJE5d3fQbHqFvsJ+lftR6hb7CfpX7VfNLWMYWuXE6N16PLDsAFfMJ6hnWNx3a0Hr1C32E/Sv2o9Qt9hP0r9qvmiaCj1C32E/Sv2o9Qt9hP0r9qvmiaCj1C32E/Sv2o9Qt9hP0r9qvmgGgo9Rt9hP0r9qPULfYT9K/asX0p29dw1zDJZW27Yi+LUNn0GUsz9U7lA1HeK9bE289zF4nDXVTNYFts9vNlYXASFIaSriN0nQig2PULfYT9K/aj1C32E/Sv2q1boIkERznlvqBfXmNdBqPGgr9Qt9hP0r9qPUbfYT9K/arVcESCCOBGtc56MbZv4q9isxt9DYvtYQqjBnKgFySWIABOXdrB3UG96hb7CfpX7UeoW+wn6V+1c96K+kN3EPfa69oWUxD4eyQpQ3CkBmkuZ1zCB2Zro2xaDeyjrBdWA6x3L4nlQefULfYT9K/aj1C32E/Sv2pXH+kFmzYuXmuKUtBs2VlOqiSm/3uEd9M7OxovWkuAQHUMBIMSJgkSJFBPqFvsJ+lftSW2cEgsNCJw/CvaHdWrSO2/gP5fUKC7AfCT8i/SKYpfAfCT8i/SKYoCuM/8k4vohgmgtGPtHKoksQrkKBzJgeddlS2L2el1rbOoY2nzoT+FspWfGGPzoPntzD3bO1rG5sXfwl5mYCVRnuIBJ7FpFgc8vNq0fR4NfvSGa3ZtYh7dqXg3BZzLdOUe+zvmZmbcAAN812I2enTdNlHSZOjzccmYtl+Zn5VXhNi2bTvct21V3JLETqWMsY3CTqY3mg5za2CLY+3Yt3LltGsXbt8W2KQnVVYy6hmck5t/UImqfQ27cxL28TcdlDpca2hcsWtEhLcqNAAACSdS7ndFdguCQXDcyjOyhS0alVJIE8gSfnVWz9k2sPItW1TMZOUR/0NTpu1oOW9J7BbbGzM/wAIdOyzu6YJ1B4xJHhT+09v3U2hZwltLTC5ba6SzPmRbcSSoGpJMDw7q3cfs63fTJdQOsgweBG4g7wRzGtVYPYtm02ZLahtRm1LaxMuZY7hx4UHCYPady56reLuL+KxF24YYxawlsXARl90AAIZI99qSwbXLuEwipfui7isaXQC4SbVqelltZP9JQYOn9bdur6Ph9h2LZcpaRS4IYgbwSSR3AkkwNJNRgtg2LIQWrSILYYJCjqZveg8JoODw2MZsLd6K64XEY4KltWd7ow6sEuFBJeXFu45jgSRXTeimyij4i61s2xcuxaRi0raUKBKknLmYM0bxmpbaforb6RV9XnChWYLZhHS+W+JmkMOqSBlOmsjdWr6L7PuWLTJcZ2XpGNoXH6R0tmMqs/EzmPGAQJMUHGWsZcvNh7udxiMTjrhEMR0OFsl0dcp0AgakjVm8Ko2cQz4Nmdh02Lu4q2Wdj0WGtGFUSd9xinOc9fRbWzbCO7KltXf3zAlp1M9xOvfXv2TZm2eitzaEWzkX+mN0Lp1eG6oGJ6V40m9hsLn6NLxuXLzzli1ZUMyhuGYlQT2Zqj/AMd3Ue1eu24i9iHuKomFtg9Ha03CQmaP+VdLitm27pU3LaOUMrmUNlPMTuqcLgUtLltoqLJMKoUSd5gc6kcXjHt4zbLBrgFvBYbeLmSLt86kMCIhFM+IrCsbTuDDXbVggWr+0hh7eJYlDctFWZ3a7Et7pQXN5Dc6+l+xMP8A/wALP/xp9qYuYNGXIyKU7JUEabtDpQfPL2Is2rtqyzgYVLd3HXoXo0vFXFu3bRONsESBrmhZmZOdsrA28VZwKD4uJxV3E3Mugtp8W4qxoCVazbMbpjTWvqV3Z9t2VmtozJ7pKqSs9kkaeVerOFRAAiqoAgAAAAHgAN1BkbSxVnZmBcoFt27NtiiAxJALBVB1Mk7u+uUwdizgdhi9cIa8bLXSRcYF71yWgBWEnMwBjlX0ZrYO8A/vUC0IiB8hQfN7WDtYezsqyYYKDiHYQxdkUOVSPeZrrLoNTl5TS+Gwq43C2FKk3cXjmu3Gg/01npXAbgVRLdqeBJFfUOjGmg03d1SFoPkb37Nyy4IATFbSAcBOrbs4fMEt6DS4y2R1Rr/VHOvrOH91erl0By6DLPDTSvYQcu+poJpDbfwH8vqFP0jtv4D+X1CguwHwk/Iv0irzVGB+En5F+kUxQeWMVy1r0quOEVUTpHxbWdc0C2GJzkTMlBMTz5V0uJw/SIykkBgQSDBg6GDwpFPR20twXACGFxruhIBdkyFiOPV0HKgF22v9QnULdFkAK2ZngEqAd514cjO6qPbn/wC4tnXKbY/CffbMygmdOqjEjvWmRsK3Edb4rXpzNOd5za8iGYR3179jW+l6WDnzFpk7yipu/KoFBXb9ILTG5DHLbQuzkdXKCykg8dVYf+piq7u1S/QdFI6W5rmXXo0BLmOH4QD/AMhU2PRmyiOgU5bihGBZj1VmANdIk7qa9lpnR4Oa2CFOZtzRM667hvoFPSLahw9tCsZnuomql4Uy1w5RqYRXbyqqx6QhLNt7+jXMzAKJ6gbRzqQBlZCdTq0a1o4rZaXHR2km3my6kAZlymQNDoSNaXT0dshba5SRaEJLMYAIYAydQCqkA9kUHu5tq2rXQxIFgA3GO4SAw7zoeX9qXxXpNati2XW4OkXMBk1ADKuuumrr86Yu7DtOLgZSekjNLNJysWUAzoASTHfRith2rpUupJUKAczCMrBxuPaVT5UD9K3L0tAO7f57qaisbH3ejuHTRtQe/iPHdWTy8lsePdXdK8p0cJkwI7926jDHK2X8PCeBGpHeOXgazLGY3A8nLlOg3T399WXLpzK0mVbRdOsT1Y57if8ARVXi2njEz9lbbG3Kwdrbca1icvW6K3h3vXcqho1hNeHu3D/6it2kMRsKzc6TMs9MFFzrN1gvujfoBroK9BnJ7L2wwWxbvS1+5bFxwoACBufIAyP/AFNeLG3suZmzP0mIe3ZRQJy2+qx8JV2k8CK1xs9OkFyOuFCzruEx4xJ+Zqm3sSyoQKgAQll36Ft/z007hyoF7fpArYo4fI+YEjN1cuiK54z+JR4sOdTtrHOr2LVvRr1wqWiciojO5AOmaBAnn3U0uyrQudIEAfrHNx68ZvnlX9IqzFYFLoAcTBkbwQYIkEajQkedBhYL0kK4c3HBdfWWsIwygsvSdGj8AetpI8a0V2zN42ghLKgdzIhCQWCk7idP3Bpi5sm0yhTbQqqlQuUQFMSANw3D5V79n28zNlEsMrGN4iIPlp5CgwG9KDewl57aMjgIluWWS95V6MiN3vqf9NWn0qCW7RKli6tHWWTldbSnvDsykHka1xsi0AR0aQxBIyiCVAC/IAR4V6u7MttlLW0OUQsqDlEgwOWoHyoEL+22BxAW1m6BZJzgZjkD5RyOUz8udaGz8X0tsOBAbUd4nQ+Yg+decVgM6sqkKHPXOWSwIg6yIYiBOscqYtWgqhVAAAAAGgAAgAd1B6pHbXwH8vqFP0htv4D+X1CgvwHwk/Iv0imKXwPwk/Iv0imKAqKmooJooooCiioFBNFFFAUUUUAawdv4oNFoRzYwCV3QBO4mTrwFbOJvBEZjuVSx8hNcohzMXP4zmI8eHyj5VzPfTT49OU7n8ekxBtGczZOIJkQY113R3V6xO3EVgQUYrMQTAMRMnfxHmaXtXCRDe8JB79dD4ERXLYxDbuMpG46d68I/t5VlzzNK7q2Tirady6m96SXGHvASeQP+K9ej+Pu+sBGJyMDoQQJAJ0nd5Vi7DB6aCNBPKOX+f2rpJAdCTudSvMGYPeQZjzrNiyX5btKvJjrEdOnFFAqa9V5yKKKJoCpqKmgiiiKmgiipqKCaQ238B/L6hT9Ibb+A/l9QoL8B8JPyL9Ipil8B8JPyL9IpigKiiiKCaKKKAooooCiiigKKKKCnFWQ6Mp3MpHzEVydhurB0I0I/3jXYmsHauzGzvcXUFZIAkyumgGpkf2qJaMGSKzqWLicOWIKnKw3HfIO8Ecf/AKoxmEFxIupJgwy8OX/L+9YuM244aEieJP4fLn3V4G3buXKxDAxJiCB5VHHcNN81N8YdDauDMBozAQTMnQAayAZiO/yq+2xa6oVQzjUGRoVk68culJrbBIYZScstlncPxQDwHPurq9mYZFWUIbNqWHGskYff+OcmTjXR1d1eqgUVtYEMaRdWJDlSjAHVSG0OpDLx3cPKn6IoF8DixcWdJBIPiP8AB3+dM0rcwgBLoAH+WbuaN/8AirMNiA6yARrBB3gjeDUC6iioqRNFRRQTSO2/gP5fUKdpHbfwH8vqFBfgPhJ+RfpFMUvgPhJ+RfpFMUBRRRQFFFUX9OtJEAiIJGvMCguJpXE7RVDB1PECCR35Zk+Vc7tnbDK0D3o1hrq6GdwkR4kVzbXBqTpPeT+531izeVFJ1HctmHxJyRynqH063cDAEGQdRXuuN9GdtlHFpzKt7pJ908vA/sfGuxFaMWSMldwoy4px24ymiioJq1Ug1kek+0jh8M7AwxGVPzNoPlqfKtY1869Nts9JiOjB6trQ97zrp3DT51MRuSZ05xX1jXn/AL31N+9lA8RVIbVpPL5UG2HYZtw3cN9XT80rie9u92HtRXtgqFzkQwAjd3b/APup2diit9nQqyl4cZlndJjMRz4cqwvRzAdLdAtpPRwzFm6sGerHGda7ldnMeFu2pBBCrLQeGfSOHCsMYuNt7arZeVfjSsXgygjcf8aV7qLagCAIAqTV6kVNV3LoUSTAqbd0MJBBHMGajY9GlEtFLjGRkczHJtBp3GPnTdU4yyXtsoMEjQ8jwPkYqRdRS+BvFkGYQw0YciN/l96ZoIoqaKCKR238B/L6hT9I7b+A/l9QoLsB8JPyL9Ipil8B8JPyL9IpigKipooINYVz1uyNCt1ZJmIYDkdYPiOVbtQyzUTG0xOnD43BX7jlig6RhOUZToIBO86DnOtZmH2G99gGyxJ1AggaGf3511m3MTkbo7cIWUs7Aa5dQo8zOvdS+CxwykHKrHQCd4A0MHdx+VY8viajm2Y/KtMcHpdlWUiQoggTx01P7A610qMDurCwuFZzny+7ME6FtCIB4Dvq/AYzISG6q8jvRydV5QZBBGnzFWYvSO1OX2n7trmooBorSoL4+8UtOw3hSR8q+TbYtf1WfpBczsTm3EmYIIO4j7RX03aV1s+QRHRNcgiczKRlHhOp8q+YbXIa4bgEBySQODHVh4TqPGrMf1zb4zy8lhEzHyq9WiKqyaz3VejDfETVmnDvP/Hif0bp4m7HyUfeutrmvQFSMJuibjGee7/ryrpaolYmqMbiejQtvimAKpxSEqQpAMcRI+Vcz8TDjtpbbPSdUl1PBtMvMaMB4EfvWZsnaNxsQOjlePEr4Sd/71O2bHRMQ5GczoI0XmVHuzO7kKt9GbZDF2nWQu6DEefMV5VrWnJqenrVx0jHuHdYDHC6DpDDePHcZ4g0wzgCTuHGuZbay2XzFjrEroZAncPHjPGsvbG2mxBygnKSMqj9p5ma3xljjv8AWP8A17Tbr46ZdrKLxGuRgDmgxI0meA8a1gawtm7ClbTXcwuLMjMWG/Tf5VugVbXeu2e2t6hNFFFdORSO2/gP5fUKepHbfwH8vqFBdgPhJ+RfpFMUvgPhJ+RfpFMUBRUVNAVBqaS2vjDZsu41IED8zEKvlJFByW1sSRcuO7BRmKydNFJCj/edVC5lAuoAzD3TzzdUeI1q/GYEXEVWOoIJPM8Sf940u2zxaWVznrqYzNrDLpHCeYrbO+Gv4pjW9uywmPzL1xkYb5OniDypLG4C4WJRgQ57MhRlAkmddw8aufZ5tyUzN/xLa+ROnzrxbxHRrIUoCfdcMoBPIiY/tXm9zGrNXUd1adpIUDkAPkK9mqsPfzrO47iORG8VbVsK3GemGz7/AE9u8jHKOooUwysZJ8Q0ftXE3b8E5uO/hrPHkZr6/tDDdJbKjQ7weTAyp+YFcZ6RbAGJ/rWoW4NHQncw0IPIjn4V3SfxE9uMzz8qswtuSAd2v9pqq5himsFRHI5ddxndXrD4gKGlQSQcstEd8cTH96tmzjT6b6D4VreFGbczsyjkpj/MnzroqQ2Lay2LesyobQQOt1oA4DWn6zrE1BqRVWKxAtozNoFBJ8BQc76Tup/pqiFmGZmKgwOA5yefCK56/jsoChiABAgx+4qnaG1jeuMQ3vGdOUaVlHByesSe7d/asWS0TL2cOGa1g9cxjPlls2sAkbgdTMeFdl6M7LtqAxE3I4g6d6zz51R6NejdpsKjXEBdgxnWQCSB+1P4nZz24FkSBuJOqnxJ1HlVlKTXtkzZov6R026mqMJmy9eM2u7jyPdV9aWEUUUUBSO2/gP5fUKepHbfwH8vqFBdgPhJ+RfpFMGl8B8JPyL9IpigiiiigKT2lldGQgkkAwJ7Qjw1/sacrIxGIKswX33YjwUCB/k+ZqYjcon4ycQR7vHeTzM1GZUKZ9xYE6EwJHLyrSt4AKDuLsI1BIXn4msTauHbpctoZzubcJAEkCfET+bnWi2SNacVpuXao4IkazrVeKsZ0ZQcsiJgH9jXO+hq3Va6twZYykL4zJA8h/orp6yxO4WzGpJ7MwRtLDMXYmSd24QIHlTlFFSh5NcPsjG/17jXJC3LjqTwALnLJ7iYB8a7e6+VSeQJ+VcrjPRwukqfebOy7gZOaP3b50iExK/BYNQWQ8CRHAjeP80zszApadrZVSrE3ElQYOmZdfIjxNZezbtwoGKnOjFQDvZFOU692onuFbl+71RcQZssMAN5H4h4xOndVlp5RtxHUtNFgQN1eq8WbwdQymQRINWVW6Fc36Vq90raQEggs4EbphZkiRv04xXSVk2GBe72ukIPdAGX9iD5ms3k5JpTcLMf/W3D4/AG2wk5iQPwuOHMiKUK619HuWA28TGu6uYOxjdvxaAa3mEuBCgbyN++NNKxYcn+TrXb08fkxrVnW7FIOHtRp/TX+wp2vFpAAABAAgDkK916sPJmdzsUUUVKBRRRQFI7b+A/l9Qp6kdt/Afy+oUF2A+En5F+kUxS+A+En5F+kUxQRRRRQFI37DCSqKztpJOUR37z8qeooMm7eAQC4SjMQpAneeRA/fTypS203kyWiFFtgu4EdZcxgnWdO/SeNbG0MPntkTG4g8iDIPzFIYe91rbbpOUg7xm5eY+VV3tO4hZSI1MvFxlNwalbomPwnv8AzL3aitDZ2JLhs0SrldOOgIPyNK7UT+raYmAA4jvMa/sfnTuBUhdebH9zH7RUVjVtJtMTXZiiKIqu/fCCWMax4k7gBxNWqiO3cTkssO0I8B+I+QqMTfKp1d5KqvixCj+9eb+HVibl3UcAdcqxERxnWaLSG8VMFbatm1EMzIdNOCyJ74FPgYu7PTowpUEIOrwIjiDwPfWNsfEszt1QEKhjDGAWn8JEgnXdpxrb2l8JgNSREc50P+aWUKhd5AHVUeC6CPMn9qmCVuzUhrse7nH6oGYj9vMGn6rw1vKoHGNfHjVtQK710KCSYA31zdy8bTteeV6RgSsZuqNF8CBvjvre2hdC22JAOkQeJOgHnWZbuO2VCq3NOvIH6hJ5xpymsues21WFlPmzIvDLmkZYmZ0jnNI4W7cFwPbQrbM5lLAZp1zBNynjqRM69xjPR+4yBLbqoeDc04gySoiIPLuHfXrC4dbHSEGQgA4DUCT1RoCSR+1Z8PjTinlMu9xLcsXQwkbvtoasqjBWMltV5DXvO8n5zV9ejCgUUUVIKKKKApHbfwH8vqFPUjtv4D+X1CguwHwk/Iv0imKXwHwk/Iv0imKCKKKKCaiivL7qBDa1zQLGYQWbuVf76xp3VOBw8nOeXVHd2vP/AHfWNs7aJ6To7pc3GugnTkNVY7goPDvrqAKrrMW9llt19WTi8Sr3sogm0rM0idSuijv1BPlWlg7YVFAEQo/tWLt3ZTT0trQ/jA0JEQGBHHcCOI8K0djYvpLSnSQIIBmI/wDqD50raeUxKJr67g6zRvrMw94X36QEG2hISNZYSrMf3AHIzxqnbuNJK2UXOzFS6yAckyR5hWH/AHVOJw620a7ZIt/ignKJ3aiOOgiKscm8RfN0m3bDbwrPEBR+KCdSSNBHPurTRAAANABA8qX2bhujtidWMsxIglm1OnDlHICmWaBJohk7Uv8AW6uptwFXnduSqg9wBnzq04Mf0kOsHMe/JrP6iDXi0quyMBq56byCBFn503h1l3Yjccqn/jAJ/efkKjYaFBqaW2gzC05T38py6Tr4camRlbVxE3uBS0snXXO26F49X6u+ndkYMopZ/ffU/wDEfhTyH7zWFsW81y4iXQSyk3CYidwGbgdTM9wrrRVVNW9lltxHFXiLwRSzGAoknuFYeFsB4ZlCG7dLiRqyKcwzcOA37hWzjsILttkaYYRpvricTg/U8SnSZnsgzvaIIiYmJE+dL24/nSKxt3oqa822BAI1BEg16q1wKKKKAooooCkdt/Afy+oU9SO2/gP5fUKC7AfCT8i/SKYNL4D4SfkX6RV9AUUUUBXi68AmJjhVlRQZWI2Zbv3FuBjIHDSYMqfEGnddBI36cyBE7qvAivDYdSQYEjd3TXMRpMzMq1dsxBGh3eXf+/zqq6pHVQRMmQI6wI302V3V6rpDGxNgm6HCEOQAH3gf8WHmROm+ksdhWu3rbkojIT1jbmY3jXU7j8xXSXbeYRXhcPpqc0c6jSdknvvJykcDxI3TE8N38hSuPL3bKdYr0jIpAhYmc2vEGN3lx02jb0gaeFKYjZodGRmYqywQde+gVxFkoWJeAygFhlTKF0gEkkTyANRsbaSmw0EubRKkAENAMro2plY8auGzsiAIBmWY/eNTqOFQMCsnqC3I1I4k6aHuE/Og9jaR6VUy+8SRwhQmbXvmRV9zGqADvEgSNYndNLNgHULlOZlM6/lIjnBOsTpTaqYggQRr/mhLOv7PK30uLJbMQTwyMZKnvHCtG3jFLMvFTl8yJ0qPVtRMECCOcidZ8NKtWyBuA1M+fOkRomVV7GhSQQdBMgTS2LxVt1CuuZWJBDCRAIAMeJX51o15NoEzHCPKiCd7EC2oCCApCwBwCyAPkBTWHvZ1B/3Qx/ivZQVIFBNFFFSCiiigKR238B/L6hT1I7b+A/l9QoLsB8JPyL9Ipil8B8JPyL9IpigiipooCoNTUUGBb9LUHxVKEcJzTLEKVMQwPPgZBGlWD0usRrmHdlJOpgT8jWz0Q5D5Co6FeQ+QoMW56UoVutbGcWrZc6xJB1Xdygz30W/S6zkLPmUiQyhSYIkxO6YH71tCyvIa9wo6Ech8hQYmL9LraqSgLsDBBlY37zB5ee+mcN6SWn3FvdzTkeN8bwOc/KtLoF5D5CpW2BuAHkKDCx3pYlpiMpIhSG1G9wjSCJGUEN3imbPpLZZwgLSSFHUMSZjXwBPgK1Gtg8B8qjohyHyH+8TQY2I9JOjuMtxAFVwhYPmIzW2uA5cvJefGvaekthycpZiiO8AHUJOYDmdK1zaB4D5ChbQG4AeQoMRfSu2pIudXRSGEupDAEagaGSBHeKNo+k62SoyEh7aup3SS4UggjqwDm14KeVbXQryHyFSbQ5DluFBz9n0xQvDLlWQAZmZUsNI7opv/APJrTIzJJysimQVAztlBJO4TMnurU6BeQ+QqeiGug136b/GgybnpPaQ5XnNMQoLjn7wHLXzr3hPSK1dgKTmKlgIIHVAJGY6ca0HwikqSolTI0GhgjTyJHnXtbQG4AeQoMFfS+3lUspU5wrKZ6oO8kxB0100PA1obF2p6whfLlEx7wb5xup3oByHyFelQDdp+1B6ooooCiiigKR238B/L6hT1I7b+A/l9QoOew22boRYb8K/hXkO6rfbV7t/xX7UUUB7avdv+K/aj21e7f8V+1RRQT7avdv8Aiv2o9tXu3/FftUUUE+2r3b/iv2o9tXu3/FftUUUE+2r3b/iv2o9tXu3/ABX7VFFBPtq92/4r9qPbV7t/xX7VFFBPtq92/wCK/aj21e7f8V+1RRQT7avdv+K/aj21e7f8V+1RRQT7avdv+K/aj21e7f8AFftUUUE+2r3b/iv2o9tXu3/FftUUUE+2r3b/AIr9qPbV7t/xX7VFFBPtq92/4r9qPbV7t/xX7VFFBPtq92/4r9qPbV7t/wAV+1RRQT7avdv+K/aj21e7f8V+1RRQT7avdv8Aiv2pbaO17ptMC2mn4V5juqKKD//Z"/>
          <p:cNvSpPr>
            <a:spLocks noChangeAspect="1" noChangeArrowheads="1"/>
          </p:cNvSpPr>
          <p:nvPr/>
        </p:nvSpPr>
        <p:spPr bwMode="auto">
          <a:xfrm>
            <a:off x="1" y="-808302"/>
            <a:ext cx="2276475" cy="1674813"/>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50" name="AutoShape 6" descr="data:image/jpeg;base64,/9j/4AAQSkZJRgABAQAAAQABAAD/2wCEAAkGBhQQEBUUEhQVFBQVFBgVGBcYFRQUGxcZFxcYFxcYGhYYHCYeGBwjHxgVHzAgIycpLCwsFR8xNTAqNSYrLCkBCQoKDgwOGg8PGi0cHCQsLCwpKSkpLCwpLCkpLCksLikpLCksKSksKSwpKSwsKSkpKSwsLCksLCksKSkpLCwsLP/AABEIANMA7wMBIgACEQEDEQH/xAAbAAACAwEBAQAAAAAAAAAAAAAABAEDBQYCB//EAD8QAAIBAgMEBggFBAICAgMAAAECEQADBBIhBTFBURMiUmFxgQYUFTIzkbLRQnKSoaIjscHwYvEHgpPhFiRT/8QAGQEBAAMBAQAAAAAAAAAAAAAAAAEDBAIF/8QAIhEBAAICAgMBAQADAAAAAAAAAAECAxESIQQiMUFhExQy/9oADAMBAAIRAxEAPwD7FgsDbNpOonuL+FeyO6r/AFC32E/Sv2owHwk/Iv0imKBf1C32E/Sv2o9Qt9hP0r9qYrF9IvSE4Pov6TXBeurZEOiw7mFnMd3fwoNL1C32E/Sv2o9Rt9hP0r9qQf0itjFWsKQemuW2ukAg5FWPePeTA8K97P2s927dTosqWmydJnUhmiSAAJ0kAzuMjhQOeoW+wn6V+1HqFvsJ+lftSmzdsG9exFo22ToHVcxIIfOuYERu8Dru51pTQUeoW+wn6V+1HqNvsJ+lftSfpB6Q28Fa6S4GYswREUS1x20VFHM/tSeI2zibKK9zDpDuiZUvFmQ3GCLmJQKRJE5d3fQbHqFvsJ+lftR6hb7CfpX7VfNLWMYWuXE6N16PLDsAFfMJ6hnWNx3a0Hr1C32E/Sv2o9Qt9hP0r9qvmiaCj1C32E/Sv2o9Qt9hP0r9qvmiaCj1C32E/Sv2o9Qt9hP0r9qvmgGgo9Rt9hP0r9qPULfYT9K/asX0p29dw1zDJZW27Yi+LUNn0GUsz9U7lA1HeK9bE289zF4nDXVTNYFts9vNlYXASFIaSriN0nQig2PULfYT9K/aj1C32E/Sv2q1boIkERznlvqBfXmNdBqPGgr9Qt9hP0r9qPUbfYT9K/arVcESCCOBGtc56MbZv4q9isxt9DYvtYQqjBnKgFySWIABOXdrB3UG96hb7CfpX7UeoW+wn6V+1c96K+kN3EPfa69oWUxD4eyQpQ3CkBmkuZ1zCB2Zro2xaDeyjrBdWA6x3L4nlQefULfYT9K/aj1C32E/Sv2pXH+kFmzYuXmuKUtBs2VlOqiSm/3uEd9M7OxovWkuAQHUMBIMSJgkSJFBPqFvsJ+lftSW2cEgsNCJw/CvaHdWrSO2/gP5fUKC7AfCT8i/SKYpfAfCT8i/SKYoCuM/8k4vohgmgtGPtHKoksQrkKBzJgeddlS2L2el1rbOoY2nzoT+FspWfGGPzoPntzD3bO1rG5sXfwl5mYCVRnuIBJ7FpFgc8vNq0fR4NfvSGa3ZtYh7dqXg3BZzLdOUe+zvmZmbcAAN812I2enTdNlHSZOjzccmYtl+Zn5VXhNi2bTvct21V3JLETqWMsY3CTqY3mg5za2CLY+3Yt3LltGsXbt8W2KQnVVYy6hmck5t/UImqfQ27cxL28TcdlDpca2hcsWtEhLcqNAAACSdS7ndFdguCQXDcyjOyhS0alVJIE8gSfnVWz9k2sPItW1TMZOUR/0NTpu1oOW9J7BbbGzM/wAIdOyzu6YJ1B4xJHhT+09v3U2hZwltLTC5ba6SzPmRbcSSoGpJMDw7q3cfs63fTJdQOsgweBG4g7wRzGtVYPYtm02ZLahtRm1LaxMuZY7hx4UHCYPady56reLuL+KxF24YYxawlsXARl90AAIZI99qSwbXLuEwipfui7isaXQC4SbVqelltZP9JQYOn9bdur6Ph9h2LZcpaRS4IYgbwSSR3AkkwNJNRgtg2LIQWrSILYYJCjqZveg8JoODw2MZsLd6K64XEY4KltWd7ow6sEuFBJeXFu45jgSRXTeimyij4i61s2xcuxaRi0raUKBKknLmYM0bxmpbaforb6RV9XnChWYLZhHS+W+JmkMOqSBlOmsjdWr6L7PuWLTJcZ2XpGNoXH6R0tmMqs/EzmPGAQJMUHGWsZcvNh7udxiMTjrhEMR0OFsl0dcp0AgakjVm8Ko2cQz4Nmdh02Lu4q2Wdj0WGtGFUSd9xinOc9fRbWzbCO7KltXf3zAlp1M9xOvfXv2TZm2eitzaEWzkX+mN0Lp1eG6oGJ6V40m9hsLn6NLxuXLzzli1ZUMyhuGYlQT2Zqj/AMd3Ue1eu24i9iHuKomFtg9Ha03CQmaP+VdLitm27pU3LaOUMrmUNlPMTuqcLgUtLltoqLJMKoUSd5gc6kcXjHt4zbLBrgFvBYbeLmSLt86kMCIhFM+IrCsbTuDDXbVggWr+0hh7eJYlDctFWZ3a7Et7pQXN5Dc6+l+xMP8A/wALP/xp9qYuYNGXIyKU7JUEabtDpQfPL2Is2rtqyzgYVLd3HXoXo0vFXFu3bRONsESBrmhZmZOdsrA28VZwKD4uJxV3E3Mugtp8W4qxoCVazbMbpjTWvqV3Z9t2VmtozJ7pKqSs9kkaeVerOFRAAiqoAgAAAAHgAN1BkbSxVnZmBcoFt27NtiiAxJALBVB1Mk7u+uUwdizgdhi9cIa8bLXSRcYF71yWgBWEnMwBjlX0ZrYO8A/vUC0IiB8hQfN7WDtYezsqyYYKDiHYQxdkUOVSPeZrrLoNTl5TS+Gwq43C2FKk3cXjmu3Gg/01npXAbgVRLdqeBJFfUOjGmg03d1SFoPkb37Nyy4IATFbSAcBOrbs4fMEt6DS4y2R1Rr/VHOvrOH91erl0By6DLPDTSvYQcu+poJpDbfwH8vqFP0jtv4D+X1CguwHwk/Iv0irzVGB+En5F+kUxQeWMVy1r0quOEVUTpHxbWdc0C2GJzkTMlBMTz5V0uJw/SIykkBgQSDBg6GDwpFPR20twXACGFxruhIBdkyFiOPV0HKgF22v9QnULdFkAK2ZngEqAd514cjO6qPbn/wC4tnXKbY/CffbMygmdOqjEjvWmRsK3Edb4rXpzNOd5za8iGYR3179jW+l6WDnzFpk7yipu/KoFBXb9ILTG5DHLbQuzkdXKCykg8dVYf+piq7u1S/QdFI6W5rmXXo0BLmOH4QD/AMhU2PRmyiOgU5bihGBZj1VmANdIk7qa9lpnR4Oa2CFOZtzRM667hvoFPSLahw9tCsZnuomql4Uy1w5RqYRXbyqqx6QhLNt7+jXMzAKJ6gbRzqQBlZCdTq0a1o4rZaXHR2km3my6kAZlymQNDoSNaXT0dshba5SRaEJLMYAIYAydQCqkA9kUHu5tq2rXQxIFgA3GO4SAw7zoeX9qXxXpNati2XW4OkXMBk1ADKuuumrr86Yu7DtOLgZSekjNLNJysWUAzoASTHfRith2rpUupJUKAczCMrBxuPaVT5UD9K3L0tAO7f57qaisbH3ejuHTRtQe/iPHdWTy8lsePdXdK8p0cJkwI7926jDHK2X8PCeBGpHeOXgazLGY3A8nLlOg3T399WXLpzK0mVbRdOsT1Y57if8ARVXi2njEz9lbbG3Kwdrbca1icvW6K3h3vXcqho1hNeHu3D/6it2kMRsKzc6TMs9MFFzrN1gvujfoBroK9BnJ7L2wwWxbvS1+5bFxwoACBufIAyP/AFNeLG3suZmzP0mIe3ZRQJy2+qx8JV2k8CK1xs9OkFyOuFCzruEx4xJ+Zqm3sSyoQKgAQll36Ft/z007hyoF7fpArYo4fI+YEjN1cuiK54z+JR4sOdTtrHOr2LVvRr1wqWiciojO5AOmaBAnn3U0uyrQudIEAfrHNx68ZvnlX9IqzFYFLoAcTBkbwQYIkEajQkedBhYL0kK4c3HBdfWWsIwygsvSdGj8AetpI8a0V2zN42ghLKgdzIhCQWCk7idP3Bpi5sm0yhTbQqqlQuUQFMSANw3D5V79n28zNlEsMrGN4iIPlp5CgwG9KDewl57aMjgIluWWS95V6MiN3vqf9NWn0qCW7RKli6tHWWTldbSnvDsykHka1xsi0AR0aQxBIyiCVAC/IAR4V6u7MttlLW0OUQsqDlEgwOWoHyoEL+22BxAW1m6BZJzgZjkD5RyOUz8udaGz8X0tsOBAbUd4nQ+Yg+decVgM6sqkKHPXOWSwIg6yIYiBOscqYtWgqhVAAAAAGgAAgAd1B6pHbXwH8vqFP0htv4D+X1CgvwHwk/Iv0imKXwPwk/Iv0imKAqKmooJooooCiioFBNFFFAUUUUAawdv4oNFoRzYwCV3QBO4mTrwFbOJvBEZjuVSx8hNcohzMXP4zmI8eHyj5VzPfTT49OU7n8ekxBtGczZOIJkQY113R3V6xO3EVgQUYrMQTAMRMnfxHmaXtXCRDe8JB79dD4ERXLYxDbuMpG46d68I/t5VlzzNK7q2Tirady6m96SXGHvASeQP+K9ej+Pu+sBGJyMDoQQJAJ0nd5Vi7DB6aCNBPKOX+f2rpJAdCTudSvMGYPeQZjzrNiyX5btKvJjrEdOnFFAqa9V5yKKKJoCpqKmgiiiKmgiipqKCaQ238B/L6hT9Ibb+A/l9QoL8B8JPyL9Ipil8B8JPyL9IpigKiiiKCaKKKAooooCiiigKKKKCnFWQ6Mp3MpHzEVydhurB0I0I/3jXYmsHauzGzvcXUFZIAkyumgGpkf2qJaMGSKzqWLicOWIKnKw3HfIO8Ecf/AKoxmEFxIupJgwy8OX/L+9YuM244aEieJP4fLn3V4G3buXKxDAxJiCB5VHHcNN81N8YdDauDMBozAQTMnQAayAZiO/yq+2xa6oVQzjUGRoVk68culJrbBIYZScstlncPxQDwHPurq9mYZFWUIbNqWHGskYff+OcmTjXR1d1eqgUVtYEMaRdWJDlSjAHVSG0OpDLx3cPKn6IoF8DixcWdJBIPiP8AB3+dM0rcwgBLoAH+WbuaN/8AirMNiA6yARrBB3gjeDUC6iioqRNFRRQTSO2/gP5fUKdpHbfwH8vqFBfgPhJ+RfpFMUvgPhJ+RfpFMUBRRRQFFFUX9OtJEAiIJGvMCguJpXE7RVDB1PECCR35Zk+Vc7tnbDK0D3o1hrq6GdwkR4kVzbXBqTpPeT+531izeVFJ1HctmHxJyRynqH063cDAEGQdRXuuN9GdtlHFpzKt7pJ908vA/sfGuxFaMWSMldwoy4px24ymiioJq1Ug1kek+0jh8M7AwxGVPzNoPlqfKtY1869Nts9JiOjB6trQ97zrp3DT51MRuSZ05xX1jXn/AL31N+9lA8RVIbVpPL5UG2HYZtw3cN9XT80rie9u92HtRXtgqFzkQwAjd3b/APup2diit9nQqyl4cZlndJjMRz4cqwvRzAdLdAtpPRwzFm6sGerHGda7ldnMeFu2pBBCrLQeGfSOHCsMYuNt7arZeVfjSsXgygjcf8aV7qLagCAIAqTV6kVNV3LoUSTAqbd0MJBBHMGajY9GlEtFLjGRkczHJtBp3GPnTdU4yyXtsoMEjQ8jwPkYqRdRS+BvFkGYQw0YciN/l96ZoIoqaKCKR238B/L6hT9I7b+A/l9QoLsB8JPyL9Ipil8B8JPyL9IpigKipooINYVz1uyNCt1ZJmIYDkdYPiOVbtQyzUTG0xOnD43BX7jlig6RhOUZToIBO86DnOtZmH2G99gGyxJ1AggaGf3511m3MTkbo7cIWUs7Aa5dQo8zOvdS+CxwykHKrHQCd4A0MHdx+VY8viajm2Y/KtMcHpdlWUiQoggTx01P7A610qMDurCwuFZzny+7ME6FtCIB4Dvq/AYzISG6q8jvRydV5QZBBGnzFWYvSO1OX2n7trmooBorSoL4+8UtOw3hSR8q+TbYtf1WfpBczsTm3EmYIIO4j7RX03aV1s+QRHRNcgiczKRlHhOp8q+YbXIa4bgEBySQODHVh4TqPGrMf1zb4zy8lhEzHyq9WiKqyaz3VejDfETVmnDvP/Hif0bp4m7HyUfeutrmvQFSMJuibjGee7/ryrpaolYmqMbiejQtvimAKpxSEqQpAMcRI+Vcz8TDjtpbbPSdUl1PBtMvMaMB4EfvWZsnaNxsQOjlePEr4Sd/71O2bHRMQ5GczoI0XmVHuzO7kKt9GbZDF2nWQu6DEefMV5VrWnJqenrVx0jHuHdYDHC6DpDDePHcZ4g0wzgCTuHGuZbay2XzFjrEroZAncPHjPGsvbG2mxBygnKSMqj9p5ma3xljjv8AWP8A17Tbr46ZdrKLxGuRgDmgxI0meA8a1gawtm7ClbTXcwuLMjMWG/Tf5VugVbXeu2e2t6hNFFFdORSO2/gP5fUKepHbfwH8vqFBdgPhJ+RfpFMUvgPhJ+RfpFMUBRUVNAVBqaS2vjDZsu41IED8zEKvlJFByW1sSRcuO7BRmKydNFJCj/edVC5lAuoAzD3TzzdUeI1q/GYEXEVWOoIJPM8Sf940u2zxaWVznrqYzNrDLpHCeYrbO+Gv4pjW9uywmPzL1xkYb5OniDypLG4C4WJRgQ57MhRlAkmddw8aufZ5tyUzN/xLa+ROnzrxbxHRrIUoCfdcMoBPIiY/tXm9zGrNXUd1adpIUDkAPkK9mqsPfzrO47iORG8VbVsK3GemGz7/AE9u8jHKOooUwysZJ8Q0ftXE3b8E5uO/hrPHkZr6/tDDdJbKjQ7weTAyp+YFcZ6RbAGJ/rWoW4NHQncw0IPIjn4V3SfxE9uMzz8qswtuSAd2v9pqq5himsFRHI5ddxndXrD4gKGlQSQcstEd8cTH96tmzjT6b6D4VreFGbczsyjkpj/MnzroqQ2Lay2LesyobQQOt1oA4DWn6zrE1BqRVWKxAtozNoFBJ8BQc76Tup/pqiFmGZmKgwOA5yefCK56/jsoChiABAgx+4qnaG1jeuMQ3vGdOUaVlHByesSe7d/asWS0TL2cOGa1g9cxjPlls2sAkbgdTMeFdl6M7LtqAxE3I4g6d6zz51R6NejdpsKjXEBdgxnWQCSB+1P4nZz24FkSBuJOqnxJ1HlVlKTXtkzZov6R026mqMJmy9eM2u7jyPdV9aWEUUUUBSO2/gP5fUKepHbfwH8vqFBdgPhJ+RfpFMGl8B8JPyL9IpigiiiigKT2lldGQgkkAwJ7Qjw1/sacrIxGIKswX33YjwUCB/k+ZqYjcon4ycQR7vHeTzM1GZUKZ9xYE6EwJHLyrSt4AKDuLsI1BIXn4msTauHbpctoZzubcJAEkCfET+bnWi2SNacVpuXao4IkazrVeKsZ0ZQcsiJgH9jXO+hq3Va6twZYykL4zJA8h/orp6yxO4WzGpJ7MwRtLDMXYmSd24QIHlTlFFSh5NcPsjG/17jXJC3LjqTwALnLJ7iYB8a7e6+VSeQJ+VcrjPRwukqfebOy7gZOaP3b50iExK/BYNQWQ8CRHAjeP80zszApadrZVSrE3ElQYOmZdfIjxNZezbtwoGKnOjFQDvZFOU692onuFbl+71RcQZssMAN5H4h4xOndVlp5RtxHUtNFgQN1eq8WbwdQymQRINWVW6Fc36Vq90raQEggs4EbphZkiRv04xXSVk2GBe72ukIPdAGX9iD5ms3k5JpTcLMf/W3D4/AG2wk5iQPwuOHMiKUK619HuWA28TGu6uYOxjdvxaAa3mEuBCgbyN++NNKxYcn+TrXb08fkxrVnW7FIOHtRp/TX+wp2vFpAAABAAgDkK916sPJmdzsUUUVKBRRRQFI7b+A/l9Qp6kdt/Afy+oUF2A+En5F+kUxS+A+En5F+kUxQRRRRQFI37DCSqKztpJOUR37z8qeooMm7eAQC4SjMQpAneeRA/fTypS203kyWiFFtgu4EdZcxgnWdO/SeNbG0MPntkTG4g8iDIPzFIYe91rbbpOUg7xm5eY+VV3tO4hZSI1MvFxlNwalbomPwnv8AzL3aitDZ2JLhs0SrldOOgIPyNK7UT+raYmAA4jvMa/sfnTuBUhdebH9zH7RUVjVtJtMTXZiiKIqu/fCCWMax4k7gBxNWqiO3cTkssO0I8B+I+QqMTfKp1d5KqvixCj+9eb+HVibl3UcAdcqxERxnWaLSG8VMFbatm1EMzIdNOCyJ74FPgYu7PTowpUEIOrwIjiDwPfWNsfEszt1QEKhjDGAWn8JEgnXdpxrb2l8JgNSREc50P+aWUKhd5AHVUeC6CPMn9qmCVuzUhrse7nH6oGYj9vMGn6rw1vKoHGNfHjVtQK710KCSYA31zdy8bTteeV6RgSsZuqNF8CBvjvre2hdC22JAOkQeJOgHnWZbuO2VCq3NOvIH6hJ5xpymsues21WFlPmzIvDLmkZYmZ0jnNI4W7cFwPbQrbM5lLAZp1zBNynjqRM69xjPR+4yBLbqoeDc04gySoiIPLuHfXrC4dbHSEGQgA4DUCT1RoCSR+1Z8PjTinlMu9xLcsXQwkbvtoasqjBWMltV5DXvO8n5zV9ejCgUUUVIKKKKApHbfwH8vqFPUjtv4D+X1CguwHwk/Iv0imKXwHwk/Iv0imKCKKKKCaiivL7qBDa1zQLGYQWbuVf76xp3VOBw8nOeXVHd2vP/AHfWNs7aJ6To7pc3GugnTkNVY7goPDvrqAKrrMW9llt19WTi8Sr3sogm0rM0idSuijv1BPlWlg7YVFAEQo/tWLt3ZTT0trQ/jA0JEQGBHHcCOI8K0djYvpLSnSQIIBmI/wDqD50raeUxKJr67g6zRvrMw94X36QEG2hISNZYSrMf3AHIzxqnbuNJK2UXOzFS6yAckyR5hWH/AHVOJw620a7ZIt/ignKJ3aiOOgiKscm8RfN0m3bDbwrPEBR+KCdSSNBHPurTRAAANABA8qX2bhujtidWMsxIglm1OnDlHICmWaBJohk7Uv8AW6uptwFXnduSqg9wBnzq04Mf0kOsHMe/JrP6iDXi0quyMBq56byCBFn503h1l3Yjccqn/jAJ/efkKjYaFBqaW2gzC05T38py6Tr4camRlbVxE3uBS0snXXO26F49X6u+ndkYMopZ/ffU/wDEfhTyH7zWFsW81y4iXQSyk3CYidwGbgdTM9wrrRVVNW9lltxHFXiLwRSzGAoknuFYeFsB4ZlCG7dLiRqyKcwzcOA37hWzjsILttkaYYRpvricTg/U8SnSZnsgzvaIIiYmJE+dL24/nSKxt3oqa822BAI1BEg16q1wKKKKAooooCkdt/Afy+oU9SO2/gP5fUKC7AfCT8i/SKYNL4D4SfkX6RV9AUUUUBXi68AmJjhVlRQZWI2Zbv3FuBjIHDSYMqfEGnddBI36cyBE7qvAivDYdSQYEjd3TXMRpMzMq1dsxBGh3eXf+/zqq6pHVQRMmQI6wI302V3V6rpDGxNgm6HCEOQAH3gf8WHmROm+ksdhWu3rbkojIT1jbmY3jXU7j8xXSXbeYRXhcPpqc0c6jSdknvvJykcDxI3TE8N38hSuPL3bKdYr0jIpAhYmc2vEGN3lx02jb0gaeFKYjZodGRmYqywQde+gVxFkoWJeAygFhlTKF0gEkkTyANRsbaSmw0EubRKkAENAMro2plY8auGzsiAIBmWY/eNTqOFQMCsnqC3I1I4k6aHuE/Og9jaR6VUy+8SRwhQmbXvmRV9zGqADvEgSNYndNLNgHULlOZlM6/lIjnBOsTpTaqYggQRr/mhLOv7PK30uLJbMQTwyMZKnvHCtG3jFLMvFTl8yJ0qPVtRMECCOcidZ8NKtWyBuA1M+fOkRomVV7GhSQQdBMgTS2LxVt1CuuZWJBDCRAIAMeJX51o15NoEzHCPKiCd7EC2oCCApCwBwCyAPkBTWHvZ1B/3Qx/ivZQVIFBNFFFSCiiigKR238B/L6hT1I7b+A/l9QoLsB8JPyL9Ipil8B8JPyL9IpigiipooCoNTUUGBb9LUHxVKEcJzTLEKVMQwPPgZBGlWD0usRrmHdlJOpgT8jWz0Q5D5Co6FeQ+QoMW56UoVutbGcWrZc6xJB1Xdygz30W/S6zkLPmUiQyhSYIkxO6YH71tCyvIa9wo6Ech8hQYmL9LraqSgLsDBBlY37zB5ee+mcN6SWn3FvdzTkeN8bwOc/KtLoF5D5CpW2BuAHkKDCx3pYlpiMpIhSG1G9wjSCJGUEN3imbPpLZZwgLSSFHUMSZjXwBPgK1Gtg8B8qjohyHyH+8TQY2I9JOjuMtxAFVwhYPmIzW2uA5cvJefGvaekthycpZiiO8AHUJOYDmdK1zaB4D5ChbQG4AeQoMRfSu2pIudXRSGEupDAEagaGSBHeKNo+k62SoyEh7aup3SS4UggjqwDm14KeVbXQryHyFSbQ5DluFBz9n0xQvDLlWQAZmZUsNI7opv/APJrTIzJJysimQVAztlBJO4TMnurU6BeQ+QqeiGug136b/GgybnpPaQ5XnNMQoLjn7wHLXzr3hPSK1dgKTmKlgIIHVAJGY6ca0HwikqSolTI0GhgjTyJHnXtbQG4AeQoMFfS+3lUspU5wrKZ6oO8kxB0100PA1obF2p6whfLlEx7wb5xup3oByHyFelQDdp+1B6ooooCiiigKR238B/L6hT1I7b+A/l9QoOew22boRYb8K/hXkO6rfbV7t/xX7UUUB7avdv+K/aj21e7f8V+1RRQT7avdv8Aiv2o9tXu3/FftUUUE+2r3b/iv2o9tXu3/FftUUUE+2r3b/iv2o9tXu3/ABX7VFFBPtq92/4r9qPbV7t/xX7VFFBPtq92/wCK/aj21e7f8V+1RRQT7avdv+K/aj21e7f8V+1RRQT7avdv+K/aj21e7f8AFftUUUE+2r3b/iv2o9tXu3/FftUUUE+2r3b/AIr9qPbV7t/xX7VFFBPtq92/4r9qPbV7t/xX7VFFBPtq92/4r9qPbV7t/wAV+1RRQT7avdv+K/aj21e7f8V+1RRQT7avdv8Aiv2pbaO17ptMC2mn4V5juqKKD//Z"/>
          <p:cNvSpPr>
            <a:spLocks noChangeAspect="1" noChangeArrowheads="1"/>
          </p:cNvSpPr>
          <p:nvPr/>
        </p:nvSpPr>
        <p:spPr bwMode="auto">
          <a:xfrm>
            <a:off x="1" y="-808302"/>
            <a:ext cx="2276475" cy="1674813"/>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723900"/>
            <a:ext cx="9144000" cy="508000"/>
          </a:xfrm>
        </p:spPr>
        <p:txBody>
          <a:bodyPr>
            <a:noAutofit/>
          </a:bodyPr>
          <a:lstStyle/>
          <a:p>
            <a:pPr algn="ctr"/>
            <a:r>
              <a:rPr lang="en-US" sz="4000" dirty="0" smtClean="0">
                <a:latin typeface="Calibri" pitchFamily="34" charset="0"/>
              </a:rPr>
              <a:t>2014 Theme: </a:t>
            </a:r>
            <a:r>
              <a:rPr lang="en-US" sz="4000" i="1" dirty="0" smtClean="0">
                <a:latin typeface="Calibri" pitchFamily="34" charset="0"/>
              </a:rPr>
              <a:t>Disciples Like Our Teacher</a:t>
            </a:r>
            <a:endParaRPr lang="en-US" sz="4400" i="1" dirty="0" smtClean="0">
              <a:latin typeface="Calibri" pitchFamily="34" charset="0"/>
            </a:endParaRPr>
          </a:p>
        </p:txBody>
      </p:sp>
      <p:sp>
        <p:nvSpPr>
          <p:cNvPr id="8195" name="Rectangle 3"/>
          <p:cNvSpPr>
            <a:spLocks noGrp="1" noChangeArrowheads="1"/>
          </p:cNvSpPr>
          <p:nvPr>
            <p:ph idx="1"/>
          </p:nvPr>
        </p:nvSpPr>
        <p:spPr>
          <a:xfrm>
            <a:off x="533400" y="1562100"/>
            <a:ext cx="8153400" cy="812800"/>
          </a:xfrm>
        </p:spPr>
        <p:txBody>
          <a:bodyPr>
            <a:noAutofit/>
          </a:bodyPr>
          <a:lstStyle/>
          <a:p>
            <a:pPr marL="0" indent="0">
              <a:lnSpc>
                <a:spcPts val="3000"/>
              </a:lnSpc>
              <a:spcBef>
                <a:spcPts val="0"/>
              </a:spcBef>
              <a:buFontTx/>
              <a:buNone/>
              <a:defRPr/>
            </a:pPr>
            <a:r>
              <a:rPr lang="en-US" sz="2800" b="0" i="1" dirty="0" smtClean="0">
                <a:latin typeface="Calibri" pitchFamily="34" charset="0"/>
              </a:rPr>
              <a:t>“A </a:t>
            </a:r>
            <a:r>
              <a:rPr lang="en-US" sz="2800" b="0" i="1" dirty="0">
                <a:latin typeface="Calibri" pitchFamily="34" charset="0"/>
              </a:rPr>
              <a:t>disciple is not above his teacher, but </a:t>
            </a:r>
            <a:r>
              <a:rPr lang="en-US" sz="2800" i="1" dirty="0">
                <a:latin typeface="Calibri" pitchFamily="34" charset="0"/>
              </a:rPr>
              <a:t>everyone who is perfectly trained will be like his teacher</a:t>
            </a:r>
            <a:r>
              <a:rPr lang="en-US" sz="2800" b="0" i="1" dirty="0" smtClean="0">
                <a:latin typeface="Calibri" pitchFamily="34" charset="0"/>
              </a:rPr>
              <a:t>.”</a:t>
            </a:r>
            <a:r>
              <a:rPr lang="en-US" sz="2800" b="0" dirty="0" smtClean="0">
                <a:latin typeface="Calibri" pitchFamily="34" charset="0"/>
              </a:rPr>
              <a:t>  </a:t>
            </a:r>
            <a:r>
              <a:rPr lang="en-US" sz="2800" b="0" i="1" dirty="0" smtClean="0">
                <a:solidFill>
                  <a:srgbClr val="66FF33"/>
                </a:solidFill>
                <a:latin typeface="Calibri" pitchFamily="34" charset="0"/>
              </a:rPr>
              <a:t>(Luke 6:40)</a:t>
            </a:r>
            <a:endParaRPr lang="en-US" sz="2000" b="0" i="1" dirty="0" smtClean="0">
              <a:solidFill>
                <a:srgbClr val="66FF33"/>
              </a:solidFill>
              <a:latin typeface="Calibri" pitchFamily="34" charset="0"/>
            </a:endParaRPr>
          </a:p>
          <a:p>
            <a:pPr marL="346075" lvl="1" indent="0">
              <a:buFontTx/>
              <a:buNone/>
              <a:tabLst>
                <a:tab pos="3773488" algn="l"/>
                <a:tab pos="7199313" algn="l"/>
              </a:tabLst>
            </a:pPr>
            <a:endParaRPr lang="en-US" sz="2000" dirty="0">
              <a:solidFill>
                <a:srgbClr val="FFFF00"/>
              </a:solidFill>
            </a:endParaRPr>
          </a:p>
        </p:txBody>
      </p:sp>
      <p:sp>
        <p:nvSpPr>
          <p:cNvPr id="6148" name="Slide Number Placeholder 3"/>
          <p:cNvSpPr>
            <a:spLocks noGrp="1"/>
          </p:cNvSpPr>
          <p:nvPr>
            <p:ph type="sldNum" sz="quarter" idx="12"/>
          </p:nvPr>
        </p:nvSpPr>
        <p:spPr>
          <a:xfrm>
            <a:off x="8686800" y="5461000"/>
            <a:ext cx="457200" cy="190500"/>
          </a:xfrm>
          <a:noFill/>
        </p:spPr>
        <p:txBody>
          <a:bodyPr/>
          <a:lstStyle/>
          <a:p>
            <a:fld id="{C23B408B-7A52-439F-A942-49859F450FFC}" type="slidenum">
              <a:rPr lang="en-US" smtClean="0"/>
              <a:pPr/>
              <a:t>2</a:t>
            </a:fld>
            <a:endParaRPr lang="en-US" smtClean="0"/>
          </a:p>
        </p:txBody>
      </p:sp>
      <p:sp>
        <p:nvSpPr>
          <p:cNvPr id="6" name="Rectangle 3"/>
          <p:cNvSpPr txBox="1">
            <a:spLocks noChangeArrowheads="1"/>
          </p:cNvSpPr>
          <p:nvPr/>
        </p:nvSpPr>
        <p:spPr>
          <a:xfrm>
            <a:off x="609600" y="3009900"/>
            <a:ext cx="8153400" cy="812800"/>
          </a:xfrm>
          <a:prstGeom prst="rect">
            <a:avLst/>
          </a:prstGeom>
        </p:spPr>
        <p:txBody>
          <a:bodyPr vert="horz">
            <a:noAutofit/>
          </a:bodyPr>
          <a:lstStyle/>
          <a:p>
            <a:pPr eaLnBrk="1" fontAlgn="auto" hangingPunct="1">
              <a:lnSpc>
                <a:spcPts val="3000"/>
              </a:lnSpc>
              <a:spcBef>
                <a:spcPts val="0"/>
              </a:spcBef>
              <a:spcAft>
                <a:spcPts val="0"/>
              </a:spcAft>
              <a:buClr>
                <a:schemeClr val="accent3"/>
              </a:buClr>
              <a:buSzPct val="95000"/>
              <a:defRPr/>
            </a:pPr>
            <a:r>
              <a:rPr lang="en-US" sz="2800" i="1" baseline="30000" dirty="0" smtClean="0">
                <a:latin typeface="+mj-lt"/>
                <a:ea typeface="Times New Roman"/>
              </a:rPr>
              <a:t>21 </a:t>
            </a:r>
            <a:r>
              <a:rPr lang="en-US" sz="2800" i="1" dirty="0" smtClean="0">
                <a:latin typeface="+mj-lt"/>
                <a:ea typeface="Times New Roman"/>
              </a:rPr>
              <a:t>For to this you have been called, because Christ also suffered for you, leaving you an example, so that you might follow in his steps.</a:t>
            </a:r>
            <a:r>
              <a:rPr kumimoji="0" lang="en-US" sz="2800" b="0" i="0" u="none" strike="noStrike" kern="1200" cap="none" spc="0" normalizeH="0" baseline="0" noProof="0" dirty="0" smtClean="0">
                <a:ln>
                  <a:noFill/>
                </a:ln>
                <a:solidFill>
                  <a:schemeClr val="tx1"/>
                </a:solidFill>
                <a:effectLst/>
                <a:uLnTx/>
                <a:uFillTx/>
                <a:latin typeface="+mj-lt"/>
                <a:ea typeface="+mn-ea"/>
                <a:cs typeface="+mn-cs"/>
              </a:rPr>
              <a:t>  </a:t>
            </a:r>
            <a:r>
              <a:rPr kumimoji="0" lang="en-US" sz="2800" b="0" i="1" u="none" strike="noStrike" kern="1200" cap="none" spc="0" normalizeH="0" baseline="0" noProof="0" dirty="0" smtClean="0">
                <a:ln>
                  <a:noFill/>
                </a:ln>
                <a:solidFill>
                  <a:srgbClr val="66FF33"/>
                </a:solidFill>
                <a:effectLst/>
                <a:uLnTx/>
                <a:uFillTx/>
                <a:latin typeface="Calibri" pitchFamily="34" charset="0"/>
                <a:ea typeface="+mn-ea"/>
                <a:cs typeface="+mn-cs"/>
              </a:rPr>
              <a:t>(I Peter 2:21)</a:t>
            </a:r>
            <a:endParaRPr kumimoji="0" lang="en-US" sz="2000" b="0" i="1" u="none" strike="noStrike" kern="1200" cap="none" spc="0" normalizeH="0" baseline="0" noProof="0" dirty="0" smtClean="0">
              <a:ln>
                <a:noFill/>
              </a:ln>
              <a:solidFill>
                <a:srgbClr val="66FF33"/>
              </a:solidFill>
              <a:effectLst/>
              <a:uLnTx/>
              <a:uFillTx/>
              <a:latin typeface="Calibri" pitchFamily="34" charset="0"/>
              <a:ea typeface="+mn-ea"/>
              <a:cs typeface="+mn-cs"/>
            </a:endParaRPr>
          </a:p>
          <a:p>
            <a:pPr marL="346075" marR="0" lvl="1" indent="0" algn="l" defTabSz="914400" rtl="0" eaLnBrk="1" fontAlgn="auto" latinLnBrk="0" hangingPunct="1">
              <a:lnSpc>
                <a:spcPct val="100000"/>
              </a:lnSpc>
              <a:spcBef>
                <a:spcPct val="20000"/>
              </a:spcBef>
              <a:spcAft>
                <a:spcPts val="0"/>
              </a:spcAft>
              <a:buClr>
                <a:schemeClr val="accent1"/>
              </a:buClr>
              <a:buSzPct val="85000"/>
              <a:buFontTx/>
              <a:buNone/>
              <a:tabLst>
                <a:tab pos="3773488" algn="l"/>
                <a:tab pos="7199313" algn="l"/>
              </a:tabLst>
              <a:defRPr/>
            </a:pPr>
            <a:endParaRPr kumimoji="0" lang="en-US" sz="2000" b="0" i="0" u="none" strike="noStrike" kern="1200" cap="none" spc="0" normalizeH="0" baseline="0" noProof="0" dirty="0">
              <a:ln>
                <a:noFill/>
              </a:ln>
              <a:solidFill>
                <a:srgbClr val="FFFF00"/>
              </a:solidFill>
              <a:effectLst/>
              <a:uLnTx/>
              <a:uFillTx/>
              <a:latin typeface="+mn-lt"/>
              <a:ea typeface="+mn-ea"/>
              <a:cs typeface="+mn-cs"/>
            </a:endParaRPr>
          </a:p>
        </p:txBody>
      </p:sp>
    </p:spTree>
    <p:extLst>
      <p:ext uri="{BB962C8B-B14F-4D97-AF65-F5344CB8AC3E}">
        <p14:creationId xmlns:p14="http://schemas.microsoft.com/office/powerpoint/2010/main" xmlns="" val="136676727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90600" y="419100"/>
            <a:ext cx="7391400" cy="762000"/>
          </a:xfrm>
        </p:spPr>
        <p:txBody>
          <a:bodyPr>
            <a:noAutofit/>
          </a:bodyPr>
          <a:lstStyle/>
          <a:p>
            <a:pPr algn="ctr" eaLnBrk="1" hangingPunct="1"/>
            <a:r>
              <a:rPr lang="en-US" sz="4400" b="0" dirty="0" smtClean="0">
                <a:solidFill>
                  <a:srgbClr val="FFFF66"/>
                </a:solidFill>
                <a:effectLst/>
                <a:latin typeface="Calibri" pitchFamily="34" charset="0"/>
              </a:rPr>
              <a:t>I John 2:28-3:2</a:t>
            </a:r>
          </a:p>
        </p:txBody>
      </p:sp>
      <p:sp>
        <p:nvSpPr>
          <p:cNvPr id="53251" name="Rectangle 3"/>
          <p:cNvSpPr>
            <a:spLocks noChangeArrowheads="1"/>
          </p:cNvSpPr>
          <p:nvPr/>
        </p:nvSpPr>
        <p:spPr bwMode="auto">
          <a:xfrm>
            <a:off x="381000" y="1181100"/>
            <a:ext cx="8610600" cy="4154984"/>
          </a:xfrm>
          <a:prstGeom prst="rect">
            <a:avLst/>
          </a:prstGeom>
          <a:noFill/>
          <a:ln w="9525">
            <a:noFill/>
            <a:miter lim="800000"/>
            <a:headEnd/>
            <a:tailEnd/>
          </a:ln>
        </p:spPr>
        <p:txBody>
          <a:bodyPr wrap="square" anchor="t">
            <a:spAutoFit/>
          </a:bodyPr>
          <a:lstStyle/>
          <a:p>
            <a:r>
              <a:rPr lang="en-US" sz="2400" dirty="0"/>
              <a:t> </a:t>
            </a:r>
            <a:r>
              <a:rPr lang="en-US" sz="2400" i="1" baseline="30000" dirty="0" smtClean="0">
                <a:latin typeface="+mj-lt"/>
                <a:ea typeface="Calibri"/>
                <a:cs typeface="Times New Roman"/>
              </a:rPr>
              <a:t> </a:t>
            </a:r>
            <a:r>
              <a:rPr lang="en-US" sz="2400" i="1" baseline="30000" dirty="0">
                <a:latin typeface="+mj-lt"/>
              </a:rPr>
              <a:t>28 </a:t>
            </a:r>
            <a:r>
              <a:rPr lang="en-US" sz="2400" i="1" dirty="0">
                <a:latin typeface="+mj-lt"/>
              </a:rPr>
              <a:t>And now, little children, abide in him, so that when he appears we may have confidence and not shrink from him in shame at his coming. </a:t>
            </a:r>
            <a:r>
              <a:rPr lang="en-US" sz="2400" i="1" baseline="30000" dirty="0">
                <a:latin typeface="+mj-lt"/>
              </a:rPr>
              <a:t>29 </a:t>
            </a:r>
            <a:r>
              <a:rPr lang="en-US" sz="2400" i="1" dirty="0">
                <a:latin typeface="+mj-lt"/>
              </a:rPr>
              <a:t>If you know that he is righteous, you may be sure that everyone who practices righteousness has been born of him.</a:t>
            </a:r>
            <a:endParaRPr lang="en-US" sz="2400" dirty="0">
              <a:latin typeface="+mj-lt"/>
            </a:endParaRPr>
          </a:p>
          <a:p>
            <a:r>
              <a:rPr lang="en-US" sz="2400" i="1" dirty="0">
                <a:latin typeface="+mj-lt"/>
              </a:rPr>
              <a:t> </a:t>
            </a:r>
            <a:endParaRPr lang="en-US" sz="2400" dirty="0">
              <a:latin typeface="+mj-lt"/>
            </a:endParaRPr>
          </a:p>
          <a:p>
            <a:r>
              <a:rPr lang="en-US" sz="2400" i="1" dirty="0">
                <a:latin typeface="+mj-lt"/>
              </a:rPr>
              <a:t>See what kind of love the Father has given to us, that we should be called children of God; and so we are. The reason why the world does not know us is that it did not know him. </a:t>
            </a:r>
            <a:r>
              <a:rPr lang="en-US" sz="2400" i="1" baseline="30000" dirty="0">
                <a:latin typeface="+mj-lt"/>
              </a:rPr>
              <a:t>2 </a:t>
            </a:r>
            <a:r>
              <a:rPr lang="en-US" sz="2400" i="1" dirty="0">
                <a:latin typeface="+mj-lt"/>
              </a:rPr>
              <a:t>Beloved, we are God's children now, and what we will be has not yet appeared; but we know that when he appears we shall be like him, because we shall see him as he is.</a:t>
            </a:r>
            <a:endParaRPr lang="en-US" sz="2400" dirty="0">
              <a:latin typeface="+mj-lt"/>
            </a:endParaRPr>
          </a:p>
        </p:txBody>
      </p:sp>
      <p:cxnSp>
        <p:nvCxnSpPr>
          <p:cNvPr id="3" name="Straight Connector 2"/>
          <p:cNvCxnSpPr/>
          <p:nvPr/>
        </p:nvCxnSpPr>
        <p:spPr>
          <a:xfrm>
            <a:off x="2590800" y="3390900"/>
            <a:ext cx="6172200" cy="0"/>
          </a:xfrm>
          <a:prstGeom prst="line">
            <a:avLst/>
          </a:prstGeom>
          <a:ln w="38100">
            <a:solidFill>
              <a:srgbClr val="FFFF66"/>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315200" y="4152900"/>
            <a:ext cx="1066800" cy="0"/>
          </a:xfrm>
          <a:prstGeom prst="line">
            <a:avLst/>
          </a:prstGeom>
          <a:ln w="38100">
            <a:solidFill>
              <a:srgbClr val="FFFF66"/>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3771900"/>
            <a:ext cx="4572000" cy="0"/>
          </a:xfrm>
          <a:prstGeom prst="line">
            <a:avLst/>
          </a:prstGeom>
          <a:ln w="38100">
            <a:solidFill>
              <a:srgbClr val="FFFF6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6725" y="4533900"/>
            <a:ext cx="2352675" cy="0"/>
          </a:xfrm>
          <a:prstGeom prst="line">
            <a:avLst/>
          </a:prstGeom>
          <a:ln w="38100">
            <a:solidFill>
              <a:srgbClr val="FFFF66"/>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left)">
                                      <p:cBhvr>
                                        <p:cTn id="14" dur="500"/>
                                        <p:tgtEl>
                                          <p:spTgt spid="3"/>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left)">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
                                        <p:tgtEl>
                                          <p:spTgt spid="8"/>
                                        </p:tgtEl>
                                      </p:cBhvr>
                                    </p:animEffect>
                                  </p:childTnLst>
                                </p:cTn>
                              </p:par>
                            </p:childTnLst>
                          </p:cTn>
                        </p:par>
                        <p:par>
                          <p:cTn id="24" fill="hold">
                            <p:stCondLst>
                              <p:cond delay="500"/>
                            </p:stCondLst>
                            <p:childTnLst>
                              <p:par>
                                <p:cTn id="25" presetID="22" presetClass="entr" presetSubtype="8"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90600" y="419100"/>
            <a:ext cx="7391400" cy="762000"/>
          </a:xfrm>
        </p:spPr>
        <p:txBody>
          <a:bodyPr>
            <a:noAutofit/>
          </a:bodyPr>
          <a:lstStyle/>
          <a:p>
            <a:pPr algn="ctr" eaLnBrk="1" hangingPunct="1"/>
            <a:r>
              <a:rPr lang="en-US" sz="4400" b="0" dirty="0" smtClean="0">
                <a:solidFill>
                  <a:srgbClr val="FFFF66"/>
                </a:solidFill>
                <a:effectLst/>
                <a:latin typeface="Calibri" pitchFamily="34" charset="0"/>
              </a:rPr>
              <a:t>I John 2:28-3:2</a:t>
            </a:r>
          </a:p>
        </p:txBody>
      </p:sp>
      <p:sp>
        <p:nvSpPr>
          <p:cNvPr id="53251" name="Rectangle 3"/>
          <p:cNvSpPr>
            <a:spLocks noChangeArrowheads="1"/>
          </p:cNvSpPr>
          <p:nvPr/>
        </p:nvSpPr>
        <p:spPr bwMode="auto">
          <a:xfrm>
            <a:off x="381000" y="1181100"/>
            <a:ext cx="8610600" cy="4154984"/>
          </a:xfrm>
          <a:prstGeom prst="rect">
            <a:avLst/>
          </a:prstGeom>
          <a:noFill/>
          <a:ln w="9525">
            <a:noFill/>
            <a:miter lim="800000"/>
            <a:headEnd/>
            <a:tailEnd/>
          </a:ln>
        </p:spPr>
        <p:txBody>
          <a:bodyPr wrap="square" anchor="t">
            <a:spAutoFit/>
          </a:bodyPr>
          <a:lstStyle/>
          <a:p>
            <a:r>
              <a:rPr lang="en-US" sz="2400" dirty="0">
                <a:solidFill>
                  <a:prstClr val="white"/>
                </a:solidFill>
              </a:rPr>
              <a:t> </a:t>
            </a:r>
            <a:r>
              <a:rPr lang="en-US" sz="2400" i="1" baseline="30000" dirty="0" smtClean="0">
                <a:solidFill>
                  <a:prstClr val="white"/>
                </a:solidFill>
                <a:latin typeface="Calibri"/>
                <a:ea typeface="Calibri"/>
                <a:cs typeface="Times New Roman"/>
              </a:rPr>
              <a:t> </a:t>
            </a:r>
            <a:r>
              <a:rPr lang="en-US" sz="2400" i="1" baseline="30000" dirty="0">
                <a:solidFill>
                  <a:prstClr val="white"/>
                </a:solidFill>
                <a:latin typeface="Calibri"/>
              </a:rPr>
              <a:t>28 </a:t>
            </a:r>
            <a:r>
              <a:rPr lang="en-US" sz="2400" i="1" dirty="0">
                <a:solidFill>
                  <a:prstClr val="white"/>
                </a:solidFill>
                <a:latin typeface="Calibri"/>
              </a:rPr>
              <a:t>And now, little children, abide in him, so that when he appears we may have confidence and not shrink from him in shame at his coming. </a:t>
            </a:r>
            <a:r>
              <a:rPr lang="en-US" sz="2400" i="1" baseline="30000" dirty="0">
                <a:solidFill>
                  <a:prstClr val="white"/>
                </a:solidFill>
                <a:latin typeface="Calibri"/>
              </a:rPr>
              <a:t>29 </a:t>
            </a:r>
            <a:r>
              <a:rPr lang="en-US" sz="2400" i="1" dirty="0">
                <a:solidFill>
                  <a:prstClr val="white"/>
                </a:solidFill>
                <a:latin typeface="Calibri"/>
              </a:rPr>
              <a:t>If you know that he is righteous, you may be sure that everyone who practices righteousness has been born of him.</a:t>
            </a:r>
            <a:endParaRPr lang="en-US" sz="2400" dirty="0">
              <a:solidFill>
                <a:prstClr val="white"/>
              </a:solidFill>
              <a:latin typeface="Calibri"/>
            </a:endParaRPr>
          </a:p>
          <a:p>
            <a:r>
              <a:rPr lang="en-US" sz="2400" i="1" dirty="0">
                <a:solidFill>
                  <a:prstClr val="white"/>
                </a:solidFill>
                <a:latin typeface="Calibri"/>
              </a:rPr>
              <a:t> </a:t>
            </a:r>
            <a:endParaRPr lang="en-US" sz="2400" dirty="0">
              <a:solidFill>
                <a:prstClr val="white"/>
              </a:solidFill>
              <a:latin typeface="Calibri"/>
            </a:endParaRPr>
          </a:p>
          <a:p>
            <a:r>
              <a:rPr lang="en-US" sz="2400" i="1" dirty="0">
                <a:solidFill>
                  <a:prstClr val="white"/>
                </a:solidFill>
                <a:latin typeface="Calibri"/>
              </a:rPr>
              <a:t>See what kind of love the Father has given to us, that we should be called children of God; and so we are. The reason why the world does not know us is that it did not know him. </a:t>
            </a:r>
            <a:r>
              <a:rPr lang="en-US" sz="2400" i="1" baseline="30000" dirty="0">
                <a:solidFill>
                  <a:prstClr val="white"/>
                </a:solidFill>
                <a:latin typeface="Calibri"/>
              </a:rPr>
              <a:t>2 </a:t>
            </a:r>
            <a:r>
              <a:rPr lang="en-US" sz="2400" i="1" dirty="0">
                <a:solidFill>
                  <a:prstClr val="white"/>
                </a:solidFill>
                <a:latin typeface="Calibri"/>
              </a:rPr>
              <a:t>Beloved, we are God's children now, and </a:t>
            </a:r>
            <a:r>
              <a:rPr lang="en-US" sz="2400" i="1" dirty="0">
                <a:solidFill>
                  <a:srgbClr val="FFFF00"/>
                </a:solidFill>
                <a:latin typeface="Calibri"/>
              </a:rPr>
              <a:t>what we will be has not yet appeared; but we know that when he appears we shall be like him, because we shall see him as he is.</a:t>
            </a:r>
            <a:endParaRPr lang="en-US" sz="2400" dirty="0">
              <a:solidFill>
                <a:srgbClr val="FFFF00"/>
              </a:solidFill>
              <a:latin typeface="Calibri"/>
            </a:endParaRPr>
          </a:p>
        </p:txBody>
      </p:sp>
    </p:spTree>
    <p:extLst>
      <p:ext uri="{BB962C8B-B14F-4D97-AF65-F5344CB8AC3E}">
        <p14:creationId xmlns:p14="http://schemas.microsoft.com/office/powerpoint/2010/main" xmlns="" val="59385622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533400" y="495300"/>
            <a:ext cx="8458200" cy="762000"/>
          </a:xfrm>
        </p:spPr>
        <p:txBody>
          <a:bodyPr>
            <a:noAutofit/>
          </a:bodyPr>
          <a:lstStyle/>
          <a:p>
            <a:pPr algn="ctr" eaLnBrk="1" hangingPunct="1">
              <a:defRPr/>
            </a:pPr>
            <a:r>
              <a:rPr lang="en-US" sz="4400" b="0" i="1" dirty="0" smtClean="0">
                <a:solidFill>
                  <a:srgbClr val="FFFF66"/>
                </a:solidFill>
                <a:effectLst/>
                <a:latin typeface="Calibri" pitchFamily="34" charset="0"/>
              </a:rPr>
              <a:t>Hebrews 2:8-18</a:t>
            </a:r>
            <a:endParaRPr lang="en-US" sz="4400" b="0" i="1" dirty="0" smtClean="0">
              <a:effectLst/>
              <a:latin typeface="Calibri" pitchFamily="34" charset="0"/>
            </a:endParaRPr>
          </a:p>
        </p:txBody>
      </p:sp>
      <p:sp>
        <p:nvSpPr>
          <p:cNvPr id="47107" name="Rectangle 3"/>
          <p:cNvSpPr>
            <a:spLocks noGrp="1" noChangeArrowheads="1"/>
          </p:cNvSpPr>
          <p:nvPr>
            <p:ph sz="half" idx="1"/>
          </p:nvPr>
        </p:nvSpPr>
        <p:spPr>
          <a:xfrm>
            <a:off x="381000" y="1409700"/>
            <a:ext cx="8382000" cy="3429000"/>
          </a:xfrm>
        </p:spPr>
        <p:txBody>
          <a:bodyPr>
            <a:normAutofit fontScale="92500" lnSpcReduction="10000"/>
          </a:bodyPr>
          <a:lstStyle/>
          <a:p>
            <a:pPr marL="514350" indent="-514350">
              <a:buClr>
                <a:srgbClr val="FFC000"/>
              </a:buClr>
              <a:buFont typeface="Wingdings" pitchFamily="2" charset="2"/>
              <a:buChar char="§"/>
            </a:pPr>
            <a:r>
              <a:rPr lang="en-US" sz="3200" dirty="0" smtClean="0">
                <a:latin typeface="Calibri" pitchFamily="34" charset="0"/>
              </a:rPr>
              <a:t>Described also as children, brothers – vs. 12, 13</a:t>
            </a:r>
          </a:p>
          <a:p>
            <a:pPr marL="514350" indent="-514350">
              <a:buClr>
                <a:srgbClr val="FFC000"/>
              </a:buClr>
              <a:buFont typeface="Wingdings" pitchFamily="2" charset="2"/>
              <a:buChar char="§"/>
            </a:pPr>
            <a:r>
              <a:rPr lang="en-US" sz="3200" dirty="0" smtClean="0">
                <a:latin typeface="Calibri" pitchFamily="34" charset="0"/>
              </a:rPr>
              <a:t>God became man – vs. 14</a:t>
            </a:r>
          </a:p>
          <a:p>
            <a:pPr marL="514350" indent="-514350">
              <a:buClr>
                <a:srgbClr val="FFC000"/>
              </a:buClr>
              <a:buFont typeface="Wingdings" pitchFamily="2" charset="2"/>
              <a:buChar char="§"/>
            </a:pPr>
            <a:r>
              <a:rPr lang="en-US" sz="3200" dirty="0" smtClean="0">
                <a:latin typeface="Calibri" pitchFamily="34" charset="0"/>
              </a:rPr>
              <a:t>His suffering has secured freedom from the fear of death – vs. 9, 15</a:t>
            </a:r>
          </a:p>
          <a:p>
            <a:pPr marL="514350" indent="-514350">
              <a:buClr>
                <a:srgbClr val="FFC000"/>
              </a:buClr>
              <a:buFont typeface="Wingdings" pitchFamily="2" charset="2"/>
              <a:buChar char="§"/>
            </a:pPr>
            <a:r>
              <a:rPr lang="en-US" sz="3200" dirty="0" smtClean="0">
                <a:latin typeface="Calibri" pitchFamily="34" charset="0"/>
              </a:rPr>
              <a:t>We are not finished – </a:t>
            </a:r>
            <a:r>
              <a:rPr lang="en-US" sz="3200" i="1" dirty="0" smtClean="0">
                <a:latin typeface="Calibri" pitchFamily="34" charset="0"/>
              </a:rPr>
              <a:t>“</a:t>
            </a:r>
            <a:r>
              <a:rPr lang="en-US" sz="3200" i="1" dirty="0">
                <a:latin typeface="Calibri" pitchFamily="34" charset="0"/>
              </a:rPr>
              <a:t>we do not yet see everything in subjection to Him” </a:t>
            </a:r>
            <a:r>
              <a:rPr lang="en-US" sz="3200" dirty="0">
                <a:latin typeface="Calibri" pitchFamily="34" charset="0"/>
              </a:rPr>
              <a:t>(vs. 8) </a:t>
            </a:r>
            <a:r>
              <a:rPr lang="en-US" sz="3200" i="1" dirty="0">
                <a:latin typeface="Calibri" pitchFamily="34" charset="0"/>
              </a:rPr>
              <a:t>and “bringing many sons to glory” </a:t>
            </a:r>
            <a:r>
              <a:rPr lang="en-US" sz="3200" dirty="0">
                <a:latin typeface="Calibri" pitchFamily="34" charset="0"/>
              </a:rPr>
              <a:t>(vs. 10)</a:t>
            </a:r>
          </a:p>
          <a:p>
            <a:endParaRPr lang="en-US" sz="4000" dirty="0" smtClean="0">
              <a:latin typeface="Calibri" pitchFamily="34" charset="0"/>
            </a:endParaRPr>
          </a:p>
          <a:p>
            <a:pPr eaLnBrk="1" hangingPunct="1">
              <a:buFont typeface="Wingdings" pitchFamily="2" charset="2"/>
              <a:buNone/>
              <a:defRPr/>
            </a:pPr>
            <a:endParaRPr lang="en-US" sz="4000" dirty="0" smtClean="0">
              <a:latin typeface="Calibri" pitchFamily="34" charset="0"/>
            </a:endParaRPr>
          </a:p>
          <a:p>
            <a:pPr eaLnBrk="1" hangingPunct="1">
              <a:defRPr/>
            </a:pPr>
            <a:endParaRPr lang="en-US" sz="3600" dirty="0" smtClean="0">
              <a:latin typeface="Calibri" pitchFamily="34" charset="0"/>
            </a:endParaRPr>
          </a:p>
          <a:p>
            <a:pPr eaLnBrk="1" hangingPunct="1">
              <a:defRPr/>
            </a:pPr>
            <a:endParaRPr lang="en-US" sz="3600" dirty="0" smtClean="0">
              <a:latin typeface="AGaramond" pitchFamily="18"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dissolve">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1"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dissolve">
                                      <p:cBhvr>
                                        <p:cTn id="17" dur="500"/>
                                        <p:tgtEl>
                                          <p:spTgt spid="47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1"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dissolve">
                                      <p:cBhvr>
                                        <p:cTn id="22" dur="500"/>
                                        <p:tgtEl>
                                          <p:spTgt spid="471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1"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533400" y="342900"/>
            <a:ext cx="8458200" cy="762000"/>
          </a:xfrm>
        </p:spPr>
        <p:txBody>
          <a:bodyPr>
            <a:noAutofit/>
          </a:bodyPr>
          <a:lstStyle/>
          <a:p>
            <a:pPr algn="ctr" eaLnBrk="1" hangingPunct="1">
              <a:defRPr/>
            </a:pPr>
            <a:r>
              <a:rPr lang="en-US" sz="4400" b="0" i="1" dirty="0" smtClean="0">
                <a:solidFill>
                  <a:srgbClr val="FFFF66"/>
                </a:solidFill>
                <a:effectLst/>
                <a:latin typeface="Calibri" pitchFamily="34" charset="0"/>
              </a:rPr>
              <a:t>Romans 8:12-25</a:t>
            </a:r>
            <a:endParaRPr lang="en-US" sz="4400" b="0" i="1" dirty="0" smtClean="0">
              <a:effectLst/>
              <a:latin typeface="Calibri" pitchFamily="34" charset="0"/>
            </a:endParaRPr>
          </a:p>
        </p:txBody>
      </p:sp>
      <p:sp>
        <p:nvSpPr>
          <p:cNvPr id="47107" name="Rectangle 3"/>
          <p:cNvSpPr>
            <a:spLocks noGrp="1" noChangeArrowheads="1"/>
          </p:cNvSpPr>
          <p:nvPr>
            <p:ph sz="half" idx="1"/>
          </p:nvPr>
        </p:nvSpPr>
        <p:spPr>
          <a:xfrm>
            <a:off x="381000" y="1104900"/>
            <a:ext cx="8382000" cy="3429000"/>
          </a:xfrm>
        </p:spPr>
        <p:txBody>
          <a:bodyPr>
            <a:normAutofit/>
          </a:bodyPr>
          <a:lstStyle/>
          <a:p>
            <a:pPr marL="514350" indent="-514350">
              <a:buClr>
                <a:srgbClr val="FFC000"/>
              </a:buClr>
              <a:buFont typeface="Wingdings" pitchFamily="2" charset="2"/>
              <a:buChar char="§"/>
            </a:pPr>
            <a:r>
              <a:rPr lang="en-US" sz="3200" dirty="0" smtClean="0">
                <a:latin typeface="Calibri" pitchFamily="34" charset="0"/>
              </a:rPr>
              <a:t>Adopted as children – vs. 15,16</a:t>
            </a:r>
          </a:p>
          <a:p>
            <a:pPr marL="514350" indent="-514350">
              <a:buClr>
                <a:srgbClr val="FFC000"/>
              </a:buClr>
              <a:buFont typeface="Wingdings" pitchFamily="2" charset="2"/>
              <a:buChar char="§"/>
            </a:pPr>
            <a:r>
              <a:rPr lang="en-US" sz="3200" dirty="0">
                <a:latin typeface="Calibri" pitchFamily="34" charset="0"/>
              </a:rPr>
              <a:t>Not only children, but heirs (in the future), joint heirs with Christ – vs. 17</a:t>
            </a:r>
          </a:p>
          <a:p>
            <a:pPr marL="514350" indent="-514350">
              <a:buClr>
                <a:srgbClr val="FFC000"/>
              </a:buClr>
              <a:buFont typeface="Wingdings" pitchFamily="2" charset="2"/>
              <a:buChar char="§"/>
            </a:pPr>
            <a:r>
              <a:rPr lang="en-US" sz="3200" dirty="0" smtClean="0">
                <a:latin typeface="Calibri" pitchFamily="34" charset="0"/>
              </a:rPr>
              <a:t>An uncomfortable waiting for now – vs. 19-22</a:t>
            </a:r>
          </a:p>
          <a:p>
            <a:pPr marL="514350" indent="-514350">
              <a:buClr>
                <a:srgbClr val="FFC000"/>
              </a:buClr>
              <a:buFont typeface="Wingdings" pitchFamily="2" charset="2"/>
              <a:buChar char="§"/>
            </a:pPr>
            <a:r>
              <a:rPr lang="en-US" sz="3200" dirty="0" smtClean="0">
                <a:latin typeface="Calibri" pitchFamily="34" charset="0"/>
              </a:rPr>
              <a:t>Inward groaning waiting for the redemption of our bodies (our hope) – vs. 23-25</a:t>
            </a:r>
            <a:endParaRPr lang="en-US" sz="3200" dirty="0">
              <a:latin typeface="Calibri" pitchFamily="34" charset="0"/>
            </a:endParaRPr>
          </a:p>
          <a:p>
            <a:endParaRPr lang="en-US" sz="4000" dirty="0" smtClean="0">
              <a:latin typeface="Calibri" pitchFamily="34" charset="0"/>
            </a:endParaRPr>
          </a:p>
          <a:p>
            <a:pPr eaLnBrk="1" hangingPunct="1">
              <a:buFont typeface="Wingdings" pitchFamily="2" charset="2"/>
              <a:buNone/>
              <a:defRPr/>
            </a:pPr>
            <a:endParaRPr lang="en-US" sz="4000" dirty="0" smtClean="0">
              <a:latin typeface="Calibri" pitchFamily="34" charset="0"/>
            </a:endParaRPr>
          </a:p>
          <a:p>
            <a:pPr eaLnBrk="1" hangingPunct="1">
              <a:defRPr/>
            </a:pPr>
            <a:endParaRPr lang="en-US" sz="3600" dirty="0" smtClean="0">
              <a:latin typeface="Calibri" pitchFamily="34" charset="0"/>
            </a:endParaRPr>
          </a:p>
          <a:p>
            <a:pPr eaLnBrk="1" hangingPunct="1">
              <a:defRPr/>
            </a:pPr>
            <a:endParaRPr lang="en-US" sz="3600" dirty="0" smtClean="0">
              <a:latin typeface="AGaramond" pitchFamily="18" charset="0"/>
            </a:endParaRPr>
          </a:p>
        </p:txBody>
      </p:sp>
      <p:sp>
        <p:nvSpPr>
          <p:cNvPr id="4" name="Rectangle 3"/>
          <p:cNvSpPr>
            <a:spLocks noChangeArrowheads="1"/>
          </p:cNvSpPr>
          <p:nvPr/>
        </p:nvSpPr>
        <p:spPr bwMode="auto">
          <a:xfrm>
            <a:off x="228600" y="4533900"/>
            <a:ext cx="8763000" cy="892552"/>
          </a:xfrm>
          <a:prstGeom prst="rect">
            <a:avLst/>
          </a:prstGeom>
          <a:noFill/>
          <a:ln w="28575">
            <a:solidFill>
              <a:srgbClr val="FFFF00"/>
            </a:solidFill>
            <a:miter lim="800000"/>
            <a:headEnd/>
            <a:tailEnd/>
          </a:ln>
        </p:spPr>
        <p:txBody>
          <a:bodyPr wrap="square" anchor="t">
            <a:spAutoFit/>
          </a:bodyPr>
          <a:lstStyle/>
          <a:p>
            <a:pPr marL="112713" marR="0">
              <a:spcBef>
                <a:spcPts val="0"/>
              </a:spcBef>
              <a:spcAft>
                <a:spcPts val="0"/>
              </a:spcAft>
            </a:pPr>
            <a:r>
              <a:rPr lang="en-US" sz="2600" i="1" baseline="30000" dirty="0">
                <a:latin typeface="+mj-lt"/>
              </a:rPr>
              <a:t>13 </a:t>
            </a:r>
            <a:r>
              <a:rPr lang="en-US" sz="2600" i="1" dirty="0">
                <a:latin typeface="+mj-lt"/>
              </a:rPr>
              <a:t>For if you live according to the flesh you will die, but if by the </a:t>
            </a:r>
            <a:r>
              <a:rPr lang="en-US" sz="2600" i="1" u="sng" dirty="0">
                <a:latin typeface="+mj-lt"/>
              </a:rPr>
              <a:t>Spirit you put to death the deeds of the body</a:t>
            </a:r>
            <a:r>
              <a:rPr lang="en-US" sz="2600" i="1" dirty="0">
                <a:latin typeface="+mj-lt"/>
              </a:rPr>
              <a:t>, you will live</a:t>
            </a:r>
            <a:r>
              <a:rPr lang="en-US" sz="2600" i="1" dirty="0" smtClean="0">
                <a:latin typeface="+mj-lt"/>
                <a:ea typeface="Times New Roman"/>
              </a:rPr>
              <a:t>.</a:t>
            </a:r>
            <a:endParaRPr lang="en-US" sz="2600" dirty="0">
              <a:latin typeface="+mj-lt"/>
              <a:ea typeface="Times New Roman"/>
            </a:endParaRPr>
          </a:p>
        </p:txBody>
      </p:sp>
    </p:spTree>
    <p:extLst>
      <p:ext uri="{BB962C8B-B14F-4D97-AF65-F5344CB8AC3E}">
        <p14:creationId xmlns:p14="http://schemas.microsoft.com/office/powerpoint/2010/main" xmlns="" val="614172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dissolve">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dissolve">
                                      <p:cBhvr>
                                        <p:cTn id="17" dur="500"/>
                                        <p:tgtEl>
                                          <p:spTgt spid="47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dissolve">
                                      <p:cBhvr>
                                        <p:cTn id="22" dur="500"/>
                                        <p:tgtEl>
                                          <p:spTgt spid="471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1000" fill="hold"/>
                                        <p:tgtEl>
                                          <p:spTgt spid="4"/>
                                        </p:tgtEl>
                                        <p:attrNameLst>
                                          <p:attrName>ppt_w</p:attrName>
                                        </p:attrNameLst>
                                      </p:cBhvr>
                                      <p:tavLst>
                                        <p:tav tm="0">
                                          <p:val>
                                            <p:strVal val="#ppt_w*0.70"/>
                                          </p:val>
                                        </p:tav>
                                        <p:tav tm="100000">
                                          <p:val>
                                            <p:strVal val="#ppt_w"/>
                                          </p:val>
                                        </p:tav>
                                      </p:tavLst>
                                    </p:anim>
                                    <p:anim calcmode="lin" valueType="num">
                                      <p:cBhvr>
                                        <p:cTn id="28" dur="1000" fill="hold"/>
                                        <p:tgtEl>
                                          <p:spTgt spid="4"/>
                                        </p:tgtEl>
                                        <p:attrNameLst>
                                          <p:attrName>ppt_h</p:attrName>
                                        </p:attrNameLst>
                                      </p:cBhvr>
                                      <p:tavLst>
                                        <p:tav tm="0">
                                          <p:val>
                                            <p:strVal val="#ppt_h"/>
                                          </p:val>
                                        </p:tav>
                                        <p:tav tm="100000">
                                          <p:val>
                                            <p:strVal val="#ppt_h"/>
                                          </p:val>
                                        </p:tav>
                                      </p:tavLst>
                                    </p:anim>
                                    <p:animEffect transition="in" filter="fade">
                                      <p:cBhvr>
                                        <p:cTn id="2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38200" y="419100"/>
            <a:ext cx="7696200" cy="762000"/>
          </a:xfrm>
        </p:spPr>
        <p:txBody>
          <a:bodyPr>
            <a:noAutofit/>
          </a:bodyPr>
          <a:lstStyle/>
          <a:p>
            <a:pPr algn="ctr" eaLnBrk="1" hangingPunct="1"/>
            <a:r>
              <a:rPr lang="en-US" sz="4400" b="0" dirty="0" smtClean="0">
                <a:solidFill>
                  <a:srgbClr val="FFFF66"/>
                </a:solidFill>
                <a:effectLst/>
                <a:latin typeface="Calibri" pitchFamily="34" charset="0"/>
              </a:rPr>
              <a:t>I Cor. 5:4 – Our incomplete nature</a:t>
            </a:r>
          </a:p>
        </p:txBody>
      </p:sp>
      <p:sp>
        <p:nvSpPr>
          <p:cNvPr id="53251" name="Rectangle 3"/>
          <p:cNvSpPr>
            <a:spLocks noChangeArrowheads="1"/>
          </p:cNvSpPr>
          <p:nvPr/>
        </p:nvSpPr>
        <p:spPr bwMode="auto">
          <a:xfrm>
            <a:off x="609600" y="1562100"/>
            <a:ext cx="8067675" cy="2862322"/>
          </a:xfrm>
          <a:prstGeom prst="rect">
            <a:avLst/>
          </a:prstGeom>
          <a:noFill/>
          <a:ln w="9525">
            <a:noFill/>
            <a:miter lim="800000"/>
            <a:headEnd/>
            <a:tailEnd/>
          </a:ln>
        </p:spPr>
        <p:txBody>
          <a:bodyPr wrap="square" anchor="t">
            <a:spAutoFit/>
          </a:bodyPr>
          <a:lstStyle/>
          <a:p>
            <a:r>
              <a:rPr lang="en-US" sz="3600" i="1" baseline="30000" dirty="0">
                <a:latin typeface="+mj-lt"/>
              </a:rPr>
              <a:t>4 </a:t>
            </a:r>
            <a:r>
              <a:rPr lang="en-US" sz="3600" i="1" dirty="0">
                <a:latin typeface="+mj-lt"/>
              </a:rPr>
              <a:t>For while we are still in this tent, we groan, being burdened—not that we would be unclothed, but that we would be further clothed, so that what is mortal may be swallowed up by life.</a:t>
            </a:r>
            <a:endParaRPr lang="en-US" sz="3600" dirty="0">
              <a:latin typeface="+mj-lt"/>
            </a:endParaRPr>
          </a:p>
        </p:txBody>
      </p:sp>
    </p:spTree>
    <p:extLst>
      <p:ext uri="{BB962C8B-B14F-4D97-AF65-F5344CB8AC3E}">
        <p14:creationId xmlns:p14="http://schemas.microsoft.com/office/powerpoint/2010/main" xmlns="" val="330067193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38200" y="419100"/>
            <a:ext cx="7696200" cy="762000"/>
          </a:xfrm>
        </p:spPr>
        <p:txBody>
          <a:bodyPr>
            <a:noAutofit/>
          </a:bodyPr>
          <a:lstStyle/>
          <a:p>
            <a:pPr algn="ctr" eaLnBrk="1" hangingPunct="1"/>
            <a:r>
              <a:rPr lang="en-US" sz="4400" b="0" dirty="0" smtClean="0">
                <a:solidFill>
                  <a:srgbClr val="FFFF66"/>
                </a:solidFill>
                <a:effectLst/>
                <a:latin typeface="Calibri" pitchFamily="34" charset="0"/>
              </a:rPr>
              <a:t>I John 3:2-3 – What are we to do?</a:t>
            </a:r>
          </a:p>
        </p:txBody>
      </p:sp>
      <p:sp>
        <p:nvSpPr>
          <p:cNvPr id="53251" name="Rectangle 3"/>
          <p:cNvSpPr>
            <a:spLocks noChangeArrowheads="1"/>
          </p:cNvSpPr>
          <p:nvPr/>
        </p:nvSpPr>
        <p:spPr bwMode="auto">
          <a:xfrm>
            <a:off x="609600" y="1562100"/>
            <a:ext cx="8067675" cy="3416320"/>
          </a:xfrm>
          <a:prstGeom prst="rect">
            <a:avLst/>
          </a:prstGeom>
          <a:noFill/>
          <a:ln w="9525">
            <a:noFill/>
            <a:miter lim="800000"/>
            <a:headEnd/>
            <a:tailEnd/>
          </a:ln>
        </p:spPr>
        <p:txBody>
          <a:bodyPr wrap="square" anchor="t">
            <a:spAutoFit/>
          </a:bodyPr>
          <a:lstStyle/>
          <a:p>
            <a:r>
              <a:rPr lang="en-US" sz="3600" i="1" baseline="30000" dirty="0">
                <a:latin typeface="+mj-lt"/>
              </a:rPr>
              <a:t>2 </a:t>
            </a:r>
            <a:r>
              <a:rPr lang="en-US" sz="3600" i="1" dirty="0">
                <a:latin typeface="+mj-lt"/>
              </a:rPr>
              <a:t>Beloved, we are God's children now, and what we will be has not yet appeared; but we know that when he appears we shall be like him, because we shall see him as he is. </a:t>
            </a:r>
            <a:r>
              <a:rPr lang="en-US" sz="3600" i="1" baseline="30000" dirty="0">
                <a:latin typeface="+mj-lt"/>
              </a:rPr>
              <a:t>3 </a:t>
            </a:r>
            <a:r>
              <a:rPr lang="en-US" sz="3600" i="1" dirty="0">
                <a:latin typeface="+mj-lt"/>
              </a:rPr>
              <a:t>And everyone who thus hopes in him purifies himself as he is pure.</a:t>
            </a:r>
            <a:endParaRPr lang="en-US" sz="3600" dirty="0">
              <a:latin typeface="+mj-lt"/>
            </a:endParaRPr>
          </a:p>
        </p:txBody>
      </p:sp>
      <p:cxnSp>
        <p:nvCxnSpPr>
          <p:cNvPr id="4" name="Straight Connector 3"/>
          <p:cNvCxnSpPr/>
          <p:nvPr/>
        </p:nvCxnSpPr>
        <p:spPr>
          <a:xfrm>
            <a:off x="1981200" y="4305300"/>
            <a:ext cx="6019800" cy="0"/>
          </a:xfrm>
          <a:prstGeom prst="line">
            <a:avLst/>
          </a:prstGeom>
          <a:ln w="38100">
            <a:solidFill>
              <a:srgbClr val="FFFF66"/>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85800" y="4838700"/>
            <a:ext cx="6096000" cy="0"/>
          </a:xfrm>
          <a:prstGeom prst="line">
            <a:avLst/>
          </a:prstGeom>
          <a:ln w="38100">
            <a:solidFill>
              <a:srgbClr val="FFFF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7503793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90600" y="495300"/>
            <a:ext cx="7391400" cy="762000"/>
          </a:xfrm>
        </p:spPr>
        <p:txBody>
          <a:bodyPr>
            <a:noAutofit/>
          </a:bodyPr>
          <a:lstStyle/>
          <a:p>
            <a:pPr algn="ctr" eaLnBrk="1" hangingPunct="1"/>
            <a:r>
              <a:rPr lang="en-US" sz="4400" b="0" dirty="0" smtClean="0">
                <a:solidFill>
                  <a:srgbClr val="FFFF66"/>
                </a:solidFill>
                <a:effectLst/>
                <a:latin typeface="Calibri" pitchFamily="34" charset="0"/>
              </a:rPr>
              <a:t>Christ and Purity</a:t>
            </a:r>
          </a:p>
        </p:txBody>
      </p:sp>
      <p:sp>
        <p:nvSpPr>
          <p:cNvPr id="53251" name="Rectangle 3"/>
          <p:cNvSpPr>
            <a:spLocks noChangeArrowheads="1"/>
          </p:cNvSpPr>
          <p:nvPr/>
        </p:nvSpPr>
        <p:spPr bwMode="auto">
          <a:xfrm>
            <a:off x="381000" y="1181100"/>
            <a:ext cx="8610600" cy="954107"/>
          </a:xfrm>
          <a:prstGeom prst="rect">
            <a:avLst/>
          </a:prstGeom>
          <a:noFill/>
          <a:ln w="9525">
            <a:noFill/>
            <a:miter lim="800000"/>
            <a:headEnd/>
            <a:tailEnd/>
          </a:ln>
        </p:spPr>
        <p:txBody>
          <a:bodyPr wrap="square" anchor="t">
            <a:spAutoFit/>
          </a:bodyPr>
          <a:lstStyle/>
          <a:p>
            <a:pPr marR="0">
              <a:spcBef>
                <a:spcPts val="0"/>
              </a:spcBef>
              <a:spcAft>
                <a:spcPts val="0"/>
              </a:spcAft>
            </a:pPr>
            <a:r>
              <a:rPr lang="en-US" sz="2600" i="1" baseline="30000" dirty="0" smtClean="0">
                <a:latin typeface="+mj-lt"/>
                <a:ea typeface="Times New Roman"/>
              </a:rPr>
              <a:t> </a:t>
            </a:r>
            <a:r>
              <a:rPr lang="en-US" sz="2800" i="1" baseline="30000" dirty="0">
                <a:latin typeface="+mj-lt"/>
              </a:rPr>
              <a:t>8 </a:t>
            </a:r>
            <a:r>
              <a:rPr lang="en-US" sz="2800" i="1" dirty="0">
                <a:latin typeface="+mj-lt"/>
              </a:rPr>
              <a:t>“Blessed are the pure in heart, for they shall see God</a:t>
            </a:r>
            <a:r>
              <a:rPr lang="en-US" sz="2800" i="1" dirty="0" smtClean="0">
                <a:latin typeface="+mj-lt"/>
              </a:rPr>
              <a:t>.</a:t>
            </a:r>
            <a:r>
              <a:rPr lang="en-US" sz="2600" dirty="0" smtClean="0">
                <a:latin typeface="+mj-lt"/>
                <a:ea typeface="Times New Roman"/>
              </a:rPr>
              <a:t> </a:t>
            </a:r>
            <a:r>
              <a:rPr lang="en-US" sz="2600" dirty="0" smtClean="0">
                <a:solidFill>
                  <a:srgbClr val="92D050"/>
                </a:solidFill>
                <a:latin typeface="+mj-lt"/>
                <a:ea typeface="Times New Roman"/>
              </a:rPr>
              <a:t>–</a:t>
            </a:r>
            <a:r>
              <a:rPr lang="en-US" sz="2600" dirty="0" smtClean="0">
                <a:latin typeface="+mj-lt"/>
                <a:ea typeface="Times New Roman"/>
              </a:rPr>
              <a:t> </a:t>
            </a:r>
            <a:r>
              <a:rPr lang="en-US" sz="2800" dirty="0" smtClean="0">
                <a:solidFill>
                  <a:srgbClr val="92D050"/>
                </a:solidFill>
                <a:latin typeface="+mj-lt"/>
                <a:ea typeface="Times New Roman"/>
              </a:rPr>
              <a:t>Matthew 5:8</a:t>
            </a:r>
            <a:endParaRPr lang="en-US" sz="2800" dirty="0">
              <a:solidFill>
                <a:srgbClr val="92D050"/>
              </a:solidFill>
              <a:latin typeface="+mj-lt"/>
            </a:endParaRPr>
          </a:p>
        </p:txBody>
      </p:sp>
      <p:sp>
        <p:nvSpPr>
          <p:cNvPr id="4" name="Rectangle 3"/>
          <p:cNvSpPr>
            <a:spLocks noChangeArrowheads="1"/>
          </p:cNvSpPr>
          <p:nvPr/>
        </p:nvSpPr>
        <p:spPr bwMode="auto">
          <a:xfrm>
            <a:off x="314325" y="2324100"/>
            <a:ext cx="8610600" cy="523220"/>
          </a:xfrm>
          <a:prstGeom prst="rect">
            <a:avLst/>
          </a:prstGeom>
          <a:noFill/>
          <a:ln w="9525">
            <a:noFill/>
            <a:miter lim="800000"/>
            <a:headEnd/>
            <a:tailEnd/>
          </a:ln>
        </p:spPr>
        <p:txBody>
          <a:bodyPr wrap="square" anchor="t">
            <a:spAutoFit/>
          </a:bodyPr>
          <a:lstStyle/>
          <a:p>
            <a:pPr>
              <a:spcBef>
                <a:spcPts val="0"/>
              </a:spcBef>
              <a:spcAft>
                <a:spcPts val="0"/>
              </a:spcAft>
            </a:pPr>
            <a:r>
              <a:rPr lang="en-US" sz="2600" i="1" baseline="30000" dirty="0" smtClean="0">
                <a:latin typeface="Calibri"/>
                <a:ea typeface="Calibri"/>
                <a:cs typeface="Times New Roman"/>
              </a:rPr>
              <a:t> </a:t>
            </a:r>
            <a:r>
              <a:rPr lang="en-US" sz="2800" dirty="0" smtClean="0">
                <a:latin typeface="Calibri"/>
                <a:ea typeface="Calibri"/>
                <a:cs typeface="Times New Roman"/>
              </a:rPr>
              <a:t>Sexual Purity</a:t>
            </a:r>
            <a:r>
              <a:rPr lang="en-US" sz="2800" dirty="0" smtClean="0">
                <a:latin typeface="Times New Roman"/>
                <a:ea typeface="Times New Roman"/>
              </a:rPr>
              <a:t> </a:t>
            </a:r>
            <a:r>
              <a:rPr lang="en-US" sz="2800" dirty="0" smtClean="0">
                <a:solidFill>
                  <a:srgbClr val="92D050"/>
                </a:solidFill>
                <a:latin typeface="+mj-lt"/>
                <a:ea typeface="Times New Roman"/>
              </a:rPr>
              <a:t>– Matthew 5:27-30</a:t>
            </a:r>
            <a:endParaRPr lang="en-US" sz="2800" dirty="0">
              <a:solidFill>
                <a:srgbClr val="92D050"/>
              </a:solidFill>
              <a:latin typeface="+mj-lt"/>
              <a:ea typeface="Calibri"/>
              <a:cs typeface="Times New Roman"/>
            </a:endParaRPr>
          </a:p>
        </p:txBody>
      </p:sp>
      <p:sp>
        <p:nvSpPr>
          <p:cNvPr id="5" name="Rectangle 4"/>
          <p:cNvSpPr>
            <a:spLocks noChangeArrowheads="1"/>
          </p:cNvSpPr>
          <p:nvPr/>
        </p:nvSpPr>
        <p:spPr bwMode="auto">
          <a:xfrm>
            <a:off x="381000" y="2933700"/>
            <a:ext cx="8610600" cy="2677656"/>
          </a:xfrm>
          <a:prstGeom prst="rect">
            <a:avLst/>
          </a:prstGeom>
          <a:noFill/>
          <a:ln w="9525">
            <a:noFill/>
            <a:miter lim="800000"/>
            <a:headEnd/>
            <a:tailEnd/>
          </a:ln>
        </p:spPr>
        <p:txBody>
          <a:bodyPr wrap="square" anchor="t">
            <a:spAutoFit/>
          </a:bodyPr>
          <a:lstStyle/>
          <a:p>
            <a:pPr>
              <a:spcBef>
                <a:spcPts val="0"/>
              </a:spcBef>
              <a:spcAft>
                <a:spcPts val="0"/>
              </a:spcAft>
            </a:pPr>
            <a:r>
              <a:rPr lang="en-US" sz="2800" i="1" baseline="30000" dirty="0">
                <a:latin typeface="+mj-lt"/>
              </a:rPr>
              <a:t>20 </a:t>
            </a:r>
            <a:r>
              <a:rPr lang="en-US" sz="2800" i="1" dirty="0">
                <a:latin typeface="+mj-lt"/>
              </a:rPr>
              <a:t>And he said, “What comes out of a person is what defiles him. </a:t>
            </a:r>
            <a:r>
              <a:rPr lang="en-US" sz="2800" i="1" baseline="30000" dirty="0">
                <a:latin typeface="+mj-lt"/>
              </a:rPr>
              <a:t>21 </a:t>
            </a:r>
            <a:r>
              <a:rPr lang="en-US" sz="2800" i="1" dirty="0">
                <a:latin typeface="+mj-lt"/>
              </a:rPr>
              <a:t>For from within, out of the heart of man, come evil thoughts, sexual immorality, theft, murder, adultery, </a:t>
            </a:r>
            <a:r>
              <a:rPr lang="en-US" sz="2800" i="1" baseline="30000" dirty="0">
                <a:latin typeface="+mj-lt"/>
              </a:rPr>
              <a:t>22 </a:t>
            </a:r>
            <a:r>
              <a:rPr lang="en-US" sz="2800" i="1" dirty="0">
                <a:latin typeface="+mj-lt"/>
              </a:rPr>
              <a:t>coveting, wickedness, deceit, sensuality, envy, slander, pride, foolishness. </a:t>
            </a:r>
            <a:r>
              <a:rPr lang="en-US" sz="2800" i="1" baseline="30000" dirty="0">
                <a:latin typeface="+mj-lt"/>
              </a:rPr>
              <a:t>23 </a:t>
            </a:r>
            <a:r>
              <a:rPr lang="en-US" sz="2800" i="1" dirty="0">
                <a:latin typeface="+mj-lt"/>
              </a:rPr>
              <a:t>All these evil things come from within, and they defile a person</a:t>
            </a:r>
            <a:r>
              <a:rPr lang="en-US" sz="2800" i="1" dirty="0" smtClean="0">
                <a:latin typeface="+mj-lt"/>
              </a:rPr>
              <a:t>.” </a:t>
            </a:r>
            <a:r>
              <a:rPr lang="en-US" sz="2600" dirty="0" smtClean="0">
                <a:latin typeface="+mj-lt"/>
                <a:ea typeface="Times New Roman"/>
              </a:rPr>
              <a:t> </a:t>
            </a:r>
            <a:r>
              <a:rPr lang="en-US" sz="2800" dirty="0" smtClean="0">
                <a:solidFill>
                  <a:srgbClr val="92D050"/>
                </a:solidFill>
                <a:latin typeface="+mj-lt"/>
                <a:ea typeface="Times New Roman"/>
              </a:rPr>
              <a:t>– Mark 7:20-23</a:t>
            </a:r>
            <a:endParaRPr lang="en-US" sz="2600" dirty="0">
              <a:solidFill>
                <a:srgbClr val="92D050"/>
              </a:solidFill>
              <a:latin typeface="+mj-lt"/>
              <a:ea typeface="Calibri"/>
              <a:cs typeface="Times New Roman"/>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strVal val="#ppt_w*0.70"/>
                                          </p:val>
                                        </p:tav>
                                        <p:tav tm="100000">
                                          <p:val>
                                            <p:strVal val="#ppt_w"/>
                                          </p:val>
                                        </p:tav>
                                      </p:tavLst>
                                    </p:anim>
                                    <p:anim calcmode="lin" valueType="num">
                                      <p:cBhvr>
                                        <p:cTn id="22" dur="1000" fill="hold"/>
                                        <p:tgtEl>
                                          <p:spTgt spid="5"/>
                                        </p:tgtEl>
                                        <p:attrNameLst>
                                          <p:attrName>ppt_h</p:attrName>
                                        </p:attrNameLst>
                                      </p:cBhvr>
                                      <p:tavLst>
                                        <p:tav tm="0">
                                          <p:val>
                                            <p:strVal val="#ppt_h"/>
                                          </p:val>
                                        </p:tav>
                                        <p:tav tm="100000">
                                          <p:val>
                                            <p:strVal val="#ppt_h"/>
                                          </p:val>
                                        </p:tav>
                                      </p:tavLst>
                                    </p:anim>
                                    <p:animEffect transition="in" filter="fade">
                                      <p:cBhvr>
                                        <p:cTn id="2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P spid="4" grpId="0"/>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Flow">
  <a:themeElements>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2_Flow">
  <a:themeElements>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3_Flow">
  <a:themeElements>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4_Flow">
  <a:themeElements>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themeOverride>
</file>

<file path=ppt/theme/themeOverride2.xml><?xml version="1.0" encoding="utf-8"?>
<a:themeOverride xmlns:a="http://schemas.openxmlformats.org/drawingml/2006/main">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themeOverride>
</file>

<file path=ppt/theme/themeOverride3.xml><?xml version="1.0" encoding="utf-8"?>
<a:themeOverride xmlns:a="http://schemas.openxmlformats.org/drawingml/2006/main">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themeOverride>
</file>

<file path=ppt/theme/themeOverride4.xml><?xml version="1.0" encoding="utf-8"?>
<a:themeOverride xmlns:a="http://schemas.openxmlformats.org/drawingml/2006/main">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themeOverride>
</file>

<file path=ppt/theme/themeOverride5.xml><?xml version="1.0" encoding="utf-8"?>
<a:themeOverride xmlns:a="http://schemas.openxmlformats.org/drawingml/2006/main">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themeOverride>
</file>

<file path=docProps/app.xml><?xml version="1.0" encoding="utf-8"?>
<Properties xmlns="http://schemas.openxmlformats.org/officeDocument/2006/extended-properties" xmlns:vt="http://schemas.openxmlformats.org/officeDocument/2006/docPropsVTypes">
  <Template/>
  <TotalTime>12454</TotalTime>
  <Words>337</Words>
  <Application>Microsoft Office PowerPoint</Application>
  <PresentationFormat>On-screen Show (16:10)</PresentationFormat>
  <Paragraphs>67</Paragraphs>
  <Slides>14</Slides>
  <Notes>0</Notes>
  <HiddenSlides>0</HiddenSlides>
  <MMClips>0</MMClips>
  <ScaleCrop>false</ScaleCrop>
  <HeadingPairs>
    <vt:vector size="4" baseType="variant">
      <vt:variant>
        <vt:lpstr>Theme</vt:lpstr>
      </vt:variant>
      <vt:variant>
        <vt:i4>5</vt:i4>
      </vt:variant>
      <vt:variant>
        <vt:lpstr>Slide Titles</vt:lpstr>
      </vt:variant>
      <vt:variant>
        <vt:i4>14</vt:i4>
      </vt:variant>
    </vt:vector>
  </HeadingPairs>
  <TitlesOfParts>
    <vt:vector size="19" baseType="lpstr">
      <vt:lpstr>Flow</vt:lpstr>
      <vt:lpstr>1_Flow</vt:lpstr>
      <vt:lpstr>2_Flow</vt:lpstr>
      <vt:lpstr>3_Flow</vt:lpstr>
      <vt:lpstr>4_Flow</vt:lpstr>
      <vt:lpstr>Slide 1</vt:lpstr>
      <vt:lpstr>2014 Theme: Disciples Like Our Teacher</vt:lpstr>
      <vt:lpstr>I John 2:28-3:2</vt:lpstr>
      <vt:lpstr>I John 2:28-3:2</vt:lpstr>
      <vt:lpstr>Hebrews 2:8-18</vt:lpstr>
      <vt:lpstr>Romans 8:12-25</vt:lpstr>
      <vt:lpstr>I Cor. 5:4 – Our incomplete nature</vt:lpstr>
      <vt:lpstr>I John 3:2-3 – What are we to do?</vt:lpstr>
      <vt:lpstr>Christ and Purity</vt:lpstr>
      <vt:lpstr>Purity – Battle for the Heart</vt:lpstr>
      <vt:lpstr>Purity – Two Sermons of Christ</vt:lpstr>
      <vt:lpstr>II Peter 3:11-15a – Motivation for Purity</vt:lpstr>
      <vt:lpstr>2014 Theme: Disciples Like Our Teacher</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Russ Lagrone</dc:creator>
  <cp:lastModifiedBy>Brad Beutjer</cp:lastModifiedBy>
  <cp:revision>119</cp:revision>
  <dcterms:created xsi:type="dcterms:W3CDTF">2007-11-30T02:06:12Z</dcterms:created>
  <dcterms:modified xsi:type="dcterms:W3CDTF">2014-02-16T21:59:13Z</dcterms:modified>
</cp:coreProperties>
</file>