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61" r:id="rId6"/>
    <p:sldId id="259" r:id="rId7"/>
    <p:sldId id="271" r:id="rId8"/>
    <p:sldId id="262" r:id="rId9"/>
    <p:sldId id="272" r:id="rId10"/>
    <p:sldId id="266" r:id="rId11"/>
    <p:sldId id="279" r:id="rId12"/>
    <p:sldId id="275" r:id="rId13"/>
    <p:sldId id="264" r:id="rId14"/>
    <p:sldId id="265" r:id="rId15"/>
    <p:sldId id="278" r:id="rId16"/>
    <p:sldId id="263" r:id="rId17"/>
    <p:sldId id="256" r:id="rId18"/>
    <p:sldId id="277" r:id="rId1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452" y="-10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108B-711B-4801-ADEE-0931623E8DF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3044-F6CC-4118-A18D-17B9F261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108B-711B-4801-ADEE-0931623E8DF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3044-F6CC-4118-A18D-17B9F261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0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108B-711B-4801-ADEE-0931623E8DF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3044-F6CC-4118-A18D-17B9F261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0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108B-711B-4801-ADEE-0931623E8DF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3044-F6CC-4118-A18D-17B9F261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6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108B-711B-4801-ADEE-0931623E8DF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3044-F6CC-4118-A18D-17B9F261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0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108B-711B-4801-ADEE-0931623E8DF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3044-F6CC-4118-A18D-17B9F261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9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108B-711B-4801-ADEE-0931623E8DF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3044-F6CC-4118-A18D-17B9F261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9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108B-711B-4801-ADEE-0931623E8DF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3044-F6CC-4118-A18D-17B9F261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108B-711B-4801-ADEE-0931623E8DF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3044-F6CC-4118-A18D-17B9F261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3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108B-711B-4801-ADEE-0931623E8DF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3044-F6CC-4118-A18D-17B9F261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3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108B-711B-4801-ADEE-0931623E8DF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3044-F6CC-4118-A18D-17B9F261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0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1108B-711B-4801-ADEE-0931623E8DF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93044-F6CC-4118-A18D-17B9F261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17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Means Most to You in Life?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thing you should value most is your faith!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000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865"/>
            <a:ext cx="8534400" cy="952500"/>
          </a:xfrm>
        </p:spPr>
        <p:txBody>
          <a:bodyPr>
            <a:normAutofit/>
          </a:bodyPr>
          <a:lstStyle/>
          <a:p>
            <a:r>
              <a:rPr lang="en-US" dirty="0" smtClean="0"/>
              <a:t>Faith </a:t>
            </a:r>
            <a:r>
              <a:rPr lang="en-US" dirty="0" smtClean="0"/>
              <a:t>Sees the Value of Pleasing God.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485900"/>
            <a:ext cx="5715000" cy="4489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baseline="30000" dirty="0"/>
              <a:t>Verse 9</a:t>
            </a:r>
            <a:r>
              <a:rPr lang="en-US" sz="3200" b="1" baseline="30000" dirty="0" smtClean="0"/>
              <a:t>   </a:t>
            </a:r>
            <a:r>
              <a:rPr lang="en-US" sz="3200" dirty="0" smtClean="0"/>
              <a:t>“Therefore we make it our aim, whether present or absent,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well pleasing to Him.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553200" y="2019300"/>
            <a:ext cx="457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14146" y="3009900"/>
            <a:ext cx="4381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00073" y="4762500"/>
            <a:ext cx="470552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32843" y="5219700"/>
            <a:ext cx="161995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00200" y="3233796"/>
            <a:ext cx="5562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/>
              <a:t>29 </a:t>
            </a:r>
            <a:r>
              <a:rPr lang="en-US" sz="3200" dirty="0"/>
              <a:t>But Peter and the </a:t>
            </a:r>
            <a:r>
              <a:rPr lang="en-US" sz="3200" i="1" dirty="0"/>
              <a:t>other</a:t>
            </a:r>
            <a:r>
              <a:rPr lang="en-US" sz="3200" dirty="0"/>
              <a:t> apostles answered and said: “We ought to obey God rather than men</a:t>
            </a:r>
            <a:r>
              <a:rPr lang="en-US" sz="3200" dirty="0" smtClean="0"/>
              <a:t>. (Acts 5:29)</a:t>
            </a:r>
            <a:endParaRPr lang="en-US" sz="32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676400" y="2476500"/>
            <a:ext cx="685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95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Such Faith A Blessing?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378200"/>
            <a:ext cx="6400800" cy="1460500"/>
          </a:xfrm>
        </p:spPr>
        <p:txBody>
          <a:bodyPr/>
          <a:lstStyle/>
          <a:p>
            <a:r>
              <a:rPr lang="en-US" dirty="0" smtClean="0"/>
              <a:t>2 Kings 6:8-17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67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Faith Produces Peace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257298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above Life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1257299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with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Conscience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800" y="1714500"/>
            <a:ext cx="408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Inner man above Outer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17145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with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Decline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800" y="2171700"/>
            <a:ext cx="408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glory above 	personal comfort.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5800" y="2324100"/>
            <a:ext cx="408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in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Persecution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3086100"/>
            <a:ext cx="408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Unseen things above  	seen things.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5800" y="3301543"/>
            <a:ext cx="408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in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loss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8800" y="3924300"/>
            <a:ext cx="408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body above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Physical body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21200" y="4092222"/>
            <a:ext cx="408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in the face of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8800" y="4848880"/>
            <a:ext cx="408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Pleasing God above Men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1200" y="4838700"/>
            <a:ext cx="408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with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955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Faith is Declining in Our World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“Pre-modern world” accepted existence of “a God” even if the concept was flawed.</a:t>
            </a:r>
          </a:p>
          <a:p>
            <a:r>
              <a:rPr lang="en-US" dirty="0" smtClean="0"/>
              <a:t>In “Post-modern” world, “God is Dead.”</a:t>
            </a:r>
          </a:p>
          <a:p>
            <a:r>
              <a:rPr lang="en-US" dirty="0" smtClean="0"/>
              <a:t>In the U.S. some faith survives, but it is dying.</a:t>
            </a:r>
          </a:p>
          <a:p>
            <a:pPr marL="0" indent="0">
              <a:buNone/>
            </a:pPr>
            <a:r>
              <a:rPr lang="en-US" sz="2800" dirty="0" smtClean="0">
                <a:latin typeface="Arial Narrow" panose="020B0606020202030204" pitchFamily="34" charset="0"/>
              </a:rPr>
              <a:t>	-- Few lives are significantly affected by faith. </a:t>
            </a:r>
          </a:p>
          <a:p>
            <a:pPr marL="0" indent="0">
              <a:buNone/>
            </a:pPr>
            <a:r>
              <a:rPr lang="en-US" sz="2800" dirty="0">
                <a:latin typeface="Arial Narrow" panose="020B0606020202030204" pitchFamily="34" charset="0"/>
              </a:rPr>
              <a:t>	</a:t>
            </a:r>
            <a:r>
              <a:rPr lang="en-US" sz="2800" dirty="0" smtClean="0">
                <a:latin typeface="Arial Narrow" panose="020B0606020202030204" pitchFamily="34" charset="0"/>
              </a:rPr>
              <a:t>-- Disrespect for God and His word is increasing.</a:t>
            </a:r>
          </a:p>
          <a:p>
            <a:pPr marL="0" indent="0">
              <a:buNone/>
            </a:pPr>
            <a:r>
              <a:rPr lang="en-US" sz="2800" dirty="0" smtClean="0">
                <a:latin typeface="Arial Narrow" panose="020B0606020202030204" pitchFamily="34" charset="0"/>
              </a:rPr>
              <a:t>	-- Laws are being made in violation of God’s laws</a:t>
            </a:r>
          </a:p>
          <a:p>
            <a:pPr marL="0" indent="0">
              <a:buNone/>
            </a:pPr>
            <a:r>
              <a:rPr lang="en-US" sz="2800" dirty="0" smtClean="0">
                <a:latin typeface="Arial Narrow" panose="020B0606020202030204" pitchFamily="34" charset="0"/>
              </a:rPr>
              <a:t>	-- Schools are conditioning our youth to ignore God.</a:t>
            </a:r>
          </a:p>
          <a:p>
            <a:pPr marL="0" indent="0">
              <a:buNone/>
            </a:pPr>
            <a:r>
              <a:rPr lang="en-US" sz="2800" dirty="0" smtClean="0">
                <a:latin typeface="Arial Narrow" panose="020B0606020202030204" pitchFamily="34" charset="0"/>
              </a:rPr>
              <a:t>	-- Love for man is admired; Love for God disregarded.</a:t>
            </a: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29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When Faith Declines: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04900"/>
            <a:ext cx="8610600" cy="4419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We become concerned about political correctness.</a:t>
            </a:r>
          </a:p>
          <a:p>
            <a:r>
              <a:rPr lang="en-US" sz="3000" dirty="0" smtClean="0"/>
              <a:t>We are more concerned about physical sickness than spiritual sickness in our own lives—sin. </a:t>
            </a:r>
          </a:p>
          <a:p>
            <a:r>
              <a:rPr lang="en-US" sz="3000" dirty="0" smtClean="0"/>
              <a:t>We are more concerned for relieving the physical needs of others than relieving their spiritual needs.</a:t>
            </a:r>
          </a:p>
          <a:p>
            <a:r>
              <a:rPr lang="en-US" sz="3000" dirty="0" smtClean="0"/>
              <a:t>Questions: </a:t>
            </a:r>
            <a:r>
              <a:rPr lang="en-US" sz="2800" dirty="0" smtClean="0"/>
              <a:t>“What will religion do for me now?”</a:t>
            </a:r>
          </a:p>
          <a:p>
            <a:pPr marL="0" indent="0">
              <a:buNone/>
            </a:pPr>
            <a:r>
              <a:rPr lang="en-US" sz="2800" dirty="0" smtClean="0"/>
              <a:t>   		     As a church: What will please the people?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Individually: “Can I avoid getting caught?”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61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81100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World Does Not Understand the Peace Possessed by Christians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2857500"/>
            <a:ext cx="6705600" cy="1828800"/>
          </a:xfrm>
        </p:spPr>
        <p:txBody>
          <a:bodyPr>
            <a:normAutofit fontScale="85000" lnSpcReduction="10000"/>
          </a:bodyPr>
          <a:lstStyle/>
          <a:p>
            <a:r>
              <a:rPr lang="en-US" sz="3800" i="1" dirty="0" smtClean="0"/>
              <a:t>“The </a:t>
            </a:r>
            <a:r>
              <a:rPr lang="en-US" sz="3800" i="1" dirty="0"/>
              <a:t>peace of God, which surpasses all understanding, will guard your hearts and minds through Christ Jesus</a:t>
            </a:r>
            <a:r>
              <a:rPr lang="en-US" sz="3800" i="1" dirty="0" smtClean="0"/>
              <a:t>.”                             </a:t>
            </a:r>
            <a:r>
              <a:rPr lang="en-US" dirty="0" smtClean="0"/>
              <a:t>(Philippians 4:7)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9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Our Faith:</a:t>
            </a:r>
            <a:br>
              <a:rPr lang="en-US" b="1" dirty="0" smtClean="0"/>
            </a:br>
            <a:r>
              <a:rPr lang="en-US" b="1" dirty="0" smtClean="0"/>
              <a:t>Great or Little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38500"/>
            <a:ext cx="4114800" cy="146050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“O woman, great is your faith!”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(Matthew 15:28)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343400" y="3238500"/>
            <a:ext cx="4267200" cy="1606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smtClean="0"/>
              <a:t>“O you of little faith!”  </a:t>
            </a:r>
            <a:r>
              <a:rPr lang="en-US" sz="2800" dirty="0" smtClean="0">
                <a:solidFill>
                  <a:schemeClr val="tx1"/>
                </a:solidFill>
              </a:rPr>
              <a:t>(Matthew 16:8))</a:t>
            </a:r>
          </a:p>
        </p:txBody>
      </p:sp>
    </p:spTree>
    <p:extLst>
      <p:ext uri="{BB962C8B-B14F-4D97-AF65-F5344CB8AC3E}">
        <p14:creationId xmlns:p14="http://schemas.microsoft.com/office/powerpoint/2010/main" val="204612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Our Faith:</a:t>
            </a:r>
            <a:br>
              <a:rPr lang="en-US" b="1" dirty="0" smtClean="0"/>
            </a:br>
            <a:r>
              <a:rPr lang="en-US" b="1" dirty="0" smtClean="0"/>
              <a:t>Growing or Failing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38500"/>
            <a:ext cx="4114800" cy="1460500"/>
          </a:xfrm>
        </p:spPr>
        <p:txBody>
          <a:bodyPr>
            <a:normAutofit fontScale="85000" lnSpcReduction="10000"/>
          </a:bodyPr>
          <a:lstStyle/>
          <a:p>
            <a:r>
              <a:rPr lang="en-US" sz="3800" dirty="0" smtClean="0">
                <a:solidFill>
                  <a:schemeClr val="tx1"/>
                </a:solidFill>
              </a:rPr>
              <a:t>The Apostles prayed:</a:t>
            </a:r>
          </a:p>
          <a:p>
            <a:r>
              <a:rPr lang="en-US" sz="3500" i="1" dirty="0" smtClean="0">
                <a:solidFill>
                  <a:schemeClr val="tx1"/>
                </a:solidFill>
              </a:rPr>
              <a:t>“</a:t>
            </a:r>
            <a:r>
              <a:rPr lang="en-US" sz="3500" i="1" dirty="0" smtClean="0"/>
              <a:t>Lord, Increase our faith</a:t>
            </a:r>
            <a:r>
              <a:rPr lang="en-US" i="1" dirty="0" smtClean="0"/>
              <a:t>.”</a:t>
            </a:r>
            <a:r>
              <a:rPr lang="en-US" i="1" dirty="0" smtClean="0">
                <a:solidFill>
                  <a:schemeClr val="tx1"/>
                </a:solidFill>
              </a:rPr>
              <a:t>                            </a:t>
            </a:r>
            <a:r>
              <a:rPr lang="en-US" sz="3100" dirty="0" smtClean="0">
                <a:solidFill>
                  <a:schemeClr val="tx1"/>
                </a:solidFill>
              </a:rPr>
              <a:t>(Luke 17:5)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0" y="3238500"/>
            <a:ext cx="4038600" cy="16065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 smtClean="0">
                <a:solidFill>
                  <a:schemeClr val="tx1"/>
                </a:solidFill>
              </a:rPr>
              <a:t>Jesus said to Peter:            </a:t>
            </a:r>
            <a:r>
              <a:rPr lang="en-US" i="1" dirty="0" smtClean="0">
                <a:solidFill>
                  <a:schemeClr val="tx1"/>
                </a:solidFill>
              </a:rPr>
              <a:t>“I have prayed for you, that your faith should not fail” </a:t>
            </a:r>
            <a:r>
              <a:rPr lang="en-US" sz="2800" dirty="0" smtClean="0">
                <a:solidFill>
                  <a:schemeClr val="tx1"/>
                </a:solidFill>
              </a:rPr>
              <a:t>(Luke 22:32)</a:t>
            </a:r>
          </a:p>
        </p:txBody>
      </p:sp>
    </p:spTree>
    <p:extLst>
      <p:ext uri="{BB962C8B-B14F-4D97-AF65-F5344CB8AC3E}">
        <p14:creationId xmlns:p14="http://schemas.microsoft.com/office/powerpoint/2010/main" val="143779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257300"/>
            <a:ext cx="7772400" cy="1225021"/>
          </a:xfrm>
        </p:spPr>
        <p:txBody>
          <a:bodyPr/>
          <a:lstStyle/>
          <a:p>
            <a:r>
              <a:rPr lang="en-US" b="1" dirty="0"/>
              <a:t>Peace with God Most Important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2552700"/>
            <a:ext cx="7391400" cy="1752600"/>
          </a:xfrm>
        </p:spPr>
        <p:txBody>
          <a:bodyPr>
            <a:noAutofit/>
          </a:bodyPr>
          <a:lstStyle/>
          <a:p>
            <a:r>
              <a:rPr lang="en-US" b="1" u="sng" baseline="30000" dirty="0" smtClean="0"/>
              <a:t>Verse 10</a:t>
            </a:r>
            <a:r>
              <a:rPr lang="en-US" b="1" baseline="30000" dirty="0" smtClean="0"/>
              <a:t>      </a:t>
            </a:r>
            <a:r>
              <a:rPr lang="en-US" dirty="0" smtClean="0"/>
              <a:t>For </a:t>
            </a:r>
            <a:r>
              <a:rPr lang="en-US" dirty="0"/>
              <a:t>we must all appear before the judgment seat of Christ, that each one may receive the things </a:t>
            </a:r>
            <a:r>
              <a:rPr lang="en-US" i="1" dirty="0"/>
              <a:t>done</a:t>
            </a:r>
            <a:r>
              <a:rPr lang="en-US" dirty="0"/>
              <a:t> in the body, according to what he has done, whether good or bad.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16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is Your Link with God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009900"/>
            <a:ext cx="68580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sz="3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</a:t>
            </a:r>
            <a:r>
              <a:rPr lang="en-US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grace you have been saved through </a:t>
            </a:r>
            <a:r>
              <a:rPr lang="en-US" sz="3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faith, </a:t>
            </a:r>
            <a:r>
              <a:rPr lang="en-US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that not of yourselves; it is the gift of </a:t>
            </a:r>
            <a:r>
              <a:rPr lang="en-US" sz="3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4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                                                                    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(Ephesians 2:8)    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3467100"/>
            <a:ext cx="1371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133600" y="3924300"/>
            <a:ext cx="2209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16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09700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Faith expresses itself in baptism faith saves.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009900"/>
            <a:ext cx="68580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He who believes and is baptized will be saved; but he who does not believe will be condemned. </a:t>
            </a:r>
            <a:r>
              <a:rPr lang="en-US" sz="3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(Mark 16:16)    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743200" y="3467100"/>
            <a:ext cx="1219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81600" y="3462867"/>
            <a:ext cx="1371600" cy="4233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71600" y="3924300"/>
            <a:ext cx="914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00400" y="3900311"/>
            <a:ext cx="4572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52800" y="4320822"/>
            <a:ext cx="2438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1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09700"/>
            <a:ext cx="7848600" cy="122502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Baptism is but an initial Act of Faith;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but an initial blessing.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086100"/>
            <a:ext cx="68580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Changes one’s whole perspective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6:1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 24:3-4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4:8—5:10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712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 </a:t>
            </a:r>
            <a:r>
              <a:rPr lang="en-US" dirty="0" smtClean="0"/>
              <a:t>Sees the Value of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838200" y="1390650"/>
            <a:ext cx="7543800" cy="4286250"/>
          </a:xfrm>
        </p:spPr>
        <p:txBody>
          <a:bodyPr>
            <a:normAutofit/>
          </a:bodyPr>
          <a:lstStyle/>
          <a:p>
            <a:r>
              <a:rPr lang="en-US" b="1" u="sng" baseline="30000" dirty="0" smtClean="0"/>
              <a:t>Verse 12</a:t>
            </a:r>
            <a:r>
              <a:rPr lang="en-US" b="1" baseline="30000" dirty="0" smtClean="0"/>
              <a:t>  </a:t>
            </a:r>
            <a:r>
              <a:rPr lang="en-US" dirty="0" smtClean="0"/>
              <a:t>So </a:t>
            </a:r>
            <a:r>
              <a:rPr lang="en-US" dirty="0"/>
              <a:t>then death is working in us, but life in </a:t>
            </a:r>
            <a:r>
              <a:rPr lang="en-US" dirty="0" smtClean="0"/>
              <a:t>you.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b="1" u="sng" baseline="30000" dirty="0"/>
              <a:t>Verse </a:t>
            </a:r>
            <a:r>
              <a:rPr lang="en-US" sz="3200" b="1" u="sng" baseline="30000" dirty="0" smtClean="0"/>
              <a:t>13</a:t>
            </a:r>
            <a:r>
              <a:rPr lang="en-US" sz="3200" b="1" dirty="0" smtClean="0"/>
              <a:t>  </a:t>
            </a:r>
            <a:r>
              <a:rPr lang="en-US" dirty="0" smtClean="0"/>
              <a:t>“And </a:t>
            </a:r>
            <a:r>
              <a:rPr lang="en-US" sz="3200" dirty="0"/>
              <a:t>since we have the same spirit of faith, according to what is written, “I believed and therefore I spoke,”   </a:t>
            </a:r>
            <a:r>
              <a:rPr lang="en-US" sz="3200" dirty="0" smtClean="0"/>
              <a:t>            we </a:t>
            </a:r>
            <a:r>
              <a:rPr lang="en-US" sz="3200" dirty="0"/>
              <a:t>also believe and therefore speak.”  </a:t>
            </a:r>
          </a:p>
          <a:p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3467100"/>
            <a:ext cx="685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95400" y="4457700"/>
            <a:ext cx="5867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75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Faith </a:t>
            </a:r>
            <a:r>
              <a:rPr lang="en-US" dirty="0" smtClean="0"/>
              <a:t>Sees the Inner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295400" y="1714500"/>
            <a:ext cx="7010400" cy="3143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u="sng" baseline="30000" dirty="0" smtClean="0"/>
              <a:t>Verse 16 </a:t>
            </a:r>
            <a:r>
              <a:rPr lang="en-US" b="1" baseline="30000" dirty="0" smtClean="0"/>
              <a:t>  </a:t>
            </a:r>
            <a:r>
              <a:rPr lang="en-US" dirty="0" smtClean="0"/>
              <a:t>Therefore we do not lose heart. Even though our outward </a:t>
            </a:r>
            <a:r>
              <a:rPr lang="en-US" i="1" dirty="0" smtClean="0"/>
              <a:t>man</a:t>
            </a:r>
            <a:r>
              <a:rPr lang="en-US" dirty="0" smtClean="0"/>
              <a:t> is perishing, yet the  inward man is being renewed day by day.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2705100"/>
            <a:ext cx="2133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95800" y="3238500"/>
            <a:ext cx="1905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47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797050"/>
            <a:ext cx="6172200" cy="41084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 </a:t>
            </a:r>
            <a:r>
              <a:rPr lang="en-US" sz="3200" b="1" u="sng" baseline="30000" dirty="0"/>
              <a:t>Verse </a:t>
            </a:r>
            <a:r>
              <a:rPr lang="en-US" sz="3200" b="1" u="sng" baseline="30000" dirty="0" smtClean="0"/>
              <a:t>17</a:t>
            </a:r>
            <a:r>
              <a:rPr lang="en-US" sz="3200" dirty="0" smtClean="0"/>
              <a:t>      “Our light affliction, which is but for a moment, is working for us a far more exceeding </a:t>
            </a:r>
            <a:r>
              <a:rPr lang="en-US" sz="3200" i="1" dirty="0" smtClean="0"/>
              <a:t>and</a:t>
            </a:r>
            <a:r>
              <a:rPr lang="en-US" sz="3200" dirty="0" smtClean="0"/>
              <a:t> eternal weight of glory, 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2324100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24200" y="3771900"/>
            <a:ext cx="838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 Sees Future Glory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25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Faith </a:t>
            </a:r>
            <a:r>
              <a:rPr lang="en-US" dirty="0" smtClean="0"/>
              <a:t>Sees Value of Unseen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68450"/>
            <a:ext cx="7391400" cy="41084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u="sng" baseline="30000" dirty="0" smtClean="0"/>
              <a:t>Verse 18</a:t>
            </a:r>
            <a:r>
              <a:rPr lang="en-US" sz="3200" b="1" baseline="30000" dirty="0" smtClean="0"/>
              <a:t>      “</a:t>
            </a:r>
            <a:r>
              <a:rPr lang="en-US" sz="3200" dirty="0" smtClean="0"/>
              <a:t>while we do not look at the things which are seen, but at the things which are not seen. For the things which are seen </a:t>
            </a:r>
            <a:r>
              <a:rPr lang="en-US" sz="3200" i="1" dirty="0" smtClean="0"/>
              <a:t>are</a:t>
            </a:r>
            <a:r>
              <a:rPr lang="en-US" sz="3200" dirty="0" smtClean="0"/>
              <a:t> temporary, but the things which </a:t>
            </a:r>
            <a:r>
              <a:rPr lang="en-US" sz="3200" i="1" dirty="0" smtClean="0"/>
              <a:t>are</a:t>
            </a:r>
            <a:r>
              <a:rPr lang="en-US" sz="3200" dirty="0" smtClean="0"/>
              <a:t>        not seen are eternal.” 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76800" y="3086100"/>
            <a:ext cx="3048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4076700"/>
            <a:ext cx="3352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3543300"/>
            <a:ext cx="1752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6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Faith </a:t>
            </a:r>
            <a:r>
              <a:rPr lang="en-US" b="1" dirty="0" smtClean="0"/>
              <a:t>Sees the Future Spiritual Body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582561"/>
            <a:ext cx="7086600" cy="41084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u="sng" dirty="0" smtClean="0"/>
              <a:t>5:1</a:t>
            </a:r>
            <a:r>
              <a:rPr lang="en-US" sz="3200" dirty="0" smtClean="0"/>
              <a:t>  “For </a:t>
            </a:r>
            <a:r>
              <a:rPr lang="en-US" sz="3200" dirty="0"/>
              <a:t>we know that if our earthly house, </a:t>
            </a:r>
            <a:r>
              <a:rPr lang="en-US" sz="3200" i="1" dirty="0"/>
              <a:t>this</a:t>
            </a:r>
            <a:r>
              <a:rPr lang="en-US" sz="3200" dirty="0"/>
              <a:t> tent, is destroyed, we have a building from God, a house not made with hands, eternal in the heavens.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172200" y="2095500"/>
            <a:ext cx="1143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95400" y="3086100"/>
            <a:ext cx="3048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95400" y="2628900"/>
            <a:ext cx="2590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52800" y="3543300"/>
            <a:ext cx="3657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62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681</Words>
  <Application>Microsoft Office PowerPoint</Application>
  <PresentationFormat>On-screen Show (16:10)</PresentationFormat>
  <Paragraphs>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What Means Most to You in Life?</vt:lpstr>
      <vt:lpstr>Faith is Your Link with God</vt:lpstr>
      <vt:lpstr>When Faith expresses itself in baptism faith saves.</vt:lpstr>
      <vt:lpstr>Baptism is but an initial Act of Faith;  Salvation but an initial blessing.</vt:lpstr>
      <vt:lpstr>Faith Sees the Value of Truth</vt:lpstr>
      <vt:lpstr>Faith Sees the Inner Man</vt:lpstr>
      <vt:lpstr>Faith Sees Future Glory</vt:lpstr>
      <vt:lpstr>Faith Sees Value of Unseen Things</vt:lpstr>
      <vt:lpstr>Faith Sees the Future Spiritual Body</vt:lpstr>
      <vt:lpstr>Faith Sees the Value of Pleasing God.</vt:lpstr>
      <vt:lpstr>How is Such Faith A Blessing?</vt:lpstr>
      <vt:lpstr>Faith Produces Peace </vt:lpstr>
      <vt:lpstr>Faith is Declining in Our World</vt:lpstr>
      <vt:lpstr>When Faith Declines:</vt:lpstr>
      <vt:lpstr>The World Does Not Understand the Peace Possessed by Christians</vt:lpstr>
      <vt:lpstr>Our Faith: Great or Little</vt:lpstr>
      <vt:lpstr>Our Faith: Growing or Failing</vt:lpstr>
      <vt:lpstr>Peace with God Most Important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Faith: Growing or Failing</dc:title>
  <dc:creator>Sewell</dc:creator>
  <cp:lastModifiedBy>Sewell</cp:lastModifiedBy>
  <cp:revision>40</cp:revision>
  <dcterms:created xsi:type="dcterms:W3CDTF">2014-01-21T17:13:38Z</dcterms:created>
  <dcterms:modified xsi:type="dcterms:W3CDTF">2014-01-26T12:20:32Z</dcterms:modified>
</cp:coreProperties>
</file>