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2"/>
  </p:handoutMasterIdLst>
  <p:sldIdLst>
    <p:sldId id="282" r:id="rId2"/>
    <p:sldId id="262" r:id="rId3"/>
    <p:sldId id="275" r:id="rId4"/>
    <p:sldId id="274" r:id="rId5"/>
    <p:sldId id="276" r:id="rId6"/>
    <p:sldId id="256" r:id="rId7"/>
    <p:sldId id="277" r:id="rId8"/>
    <p:sldId id="278" r:id="rId9"/>
    <p:sldId id="281" r:id="rId10"/>
    <p:sldId id="279" r:id="rId11"/>
  </p:sldIdLst>
  <p:sldSz cx="9144000" cy="5715000" type="screen16x10"/>
  <p:notesSz cx="7010400" cy="92964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4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791C0B-F285-41D7-908D-BA7532B6B924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B8E6B4-D223-43AA-A405-8F64C08D2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63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642056"/>
            <a:ext cx="8086725" cy="27940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3505730"/>
            <a:ext cx="6921151" cy="1371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78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019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79438"/>
            <a:ext cx="1971675" cy="400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595313"/>
            <a:ext cx="5800725" cy="4500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71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18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639516"/>
            <a:ext cx="8085582" cy="27965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3503508"/>
            <a:ext cx="6919722" cy="137160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14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665112"/>
            <a:ext cx="3497580" cy="31394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665112"/>
            <a:ext cx="3497580" cy="31394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409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700389"/>
            <a:ext cx="3497580" cy="602833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294237"/>
            <a:ext cx="3497580" cy="2667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1698696"/>
            <a:ext cx="3497580" cy="60198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292492"/>
            <a:ext cx="3497580" cy="2667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32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5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019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451902"/>
            <a:ext cx="2537460" cy="160020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635000"/>
            <a:ext cx="4572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093178"/>
            <a:ext cx="2548890" cy="2605823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7582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4515556"/>
            <a:ext cx="8085582" cy="511069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4442460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4924779"/>
            <a:ext cx="6922008" cy="444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805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16277"/>
            <a:ext cx="8079581" cy="1381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676400"/>
            <a:ext cx="8065294" cy="3138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5343706"/>
            <a:ext cx="3086100" cy="19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5462248"/>
            <a:ext cx="3771900" cy="19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4897011"/>
            <a:ext cx="2194560" cy="11641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25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0223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50" kern="1200" spc="-9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Every Follower a Warrior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Paul (6.19-20)</a:t>
            </a:r>
          </a:p>
          <a:p>
            <a:pPr algn="ctr">
              <a:lnSpc>
                <a:spcPct val="150000"/>
              </a:lnSpc>
            </a:pPr>
            <a:r>
              <a:rPr lang="en-US" sz="35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Tychicus</a:t>
            </a:r>
            <a:r>
              <a:rPr lang="en-US" sz="3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(6.21)</a:t>
            </a:r>
          </a:p>
          <a:p>
            <a:pPr algn="ctr">
              <a:lnSpc>
                <a:spcPct val="150000"/>
              </a:lnSpc>
            </a:pPr>
            <a:r>
              <a:rPr lang="en-US" sz="3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Brethren (6.23-24)</a:t>
            </a:r>
            <a:endParaRPr lang="en-US" sz="35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7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2268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38" b="1" dirty="0">
                <a:solidFill>
                  <a:schemeClr val="tx1"/>
                </a:solidFill>
              </a:rPr>
              <a:t>I therefore, a prisoner for the Lord, urge you to walk in a manner worthy of the calling to which you have been called (Ephesians 4.1)</a:t>
            </a:r>
            <a:endParaRPr lang="en-US" sz="3038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9976" y="3064060"/>
            <a:ext cx="2706413" cy="18199"/>
          </a:xfrm>
          <a:prstGeom prst="straightConnector1">
            <a:avLst/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527200" y="2585104"/>
            <a:ext cx="1667298" cy="1121"/>
          </a:xfrm>
          <a:prstGeom prst="straightConnector1">
            <a:avLst/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47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16277"/>
            <a:ext cx="8079581" cy="777822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/>
              <a:t>The Worthy Walk </a:t>
            </a:r>
            <a:r>
              <a:rPr lang="en-US" sz="3200" b="1" dirty="0" smtClean="0"/>
              <a:t>(Ephesians 4-6)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492" y="1333947"/>
            <a:ext cx="8065294" cy="4066391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Unity</a:t>
            </a:r>
          </a:p>
          <a:p>
            <a:pPr>
              <a:lnSpc>
                <a:spcPct val="25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Newness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7492" y="4008140"/>
            <a:ext cx="1584105" cy="116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b="1" dirty="0">
                <a:solidFill>
                  <a:schemeClr val="tx1">
                    <a:lumMod val="85000"/>
                  </a:schemeClr>
                </a:solidFill>
              </a:rPr>
              <a:t>LAY ASIDE THE OLD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302315" y="4191664"/>
            <a:ext cx="1043189" cy="801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50" dirty="0"/>
          </a:p>
        </p:txBody>
      </p:sp>
      <p:sp>
        <p:nvSpPr>
          <p:cNvPr id="10" name="Right Arrow 9"/>
          <p:cNvSpPr/>
          <p:nvPr/>
        </p:nvSpPr>
        <p:spPr>
          <a:xfrm>
            <a:off x="2306821" y="4150845"/>
            <a:ext cx="1043189" cy="801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50" dirty="0"/>
          </a:p>
        </p:txBody>
      </p:sp>
      <p:sp>
        <p:nvSpPr>
          <p:cNvPr id="11" name="Oval 10"/>
          <p:cNvSpPr/>
          <p:nvPr/>
        </p:nvSpPr>
        <p:spPr>
          <a:xfrm>
            <a:off x="3565644" y="3784701"/>
            <a:ext cx="2521037" cy="16156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08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</a:schemeClr>
                </a:solidFill>
              </a:rPr>
              <a:t>BE RENEWED IN THE SPIRIT OF THE MIND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60728" y="4150845"/>
            <a:ext cx="1427952" cy="116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b="1" dirty="0">
                <a:solidFill>
                  <a:schemeClr val="tx1">
                    <a:lumMod val="85000"/>
                  </a:schemeClr>
                </a:solidFill>
              </a:rPr>
              <a:t>PUT ON THE NEW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67606" y="1715576"/>
            <a:ext cx="4421392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85000"/>
                  </a:schemeClr>
                </a:solidFill>
              </a:rPr>
              <a:t>Christ-Centered Unity: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85000"/>
                  </a:schemeClr>
                </a:solidFill>
              </a:rPr>
              <a:t>Attitudes + Principles + Ministry</a:t>
            </a:r>
            <a:endParaRPr lang="en-US" sz="2200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97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16277"/>
            <a:ext cx="8079581" cy="777822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/>
              <a:t>The Worthy Walk </a:t>
            </a:r>
            <a:r>
              <a:rPr lang="en-US" sz="3200" b="1" dirty="0" smtClean="0"/>
              <a:t>(Ephesians 4-6)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8941" y="1333947"/>
            <a:ext cx="8303845" cy="40663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Unity</a:t>
            </a:r>
          </a:p>
          <a:p>
            <a:pPr>
              <a:lnSpc>
                <a:spcPct val="15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Newness</a:t>
            </a:r>
          </a:p>
          <a:p>
            <a:pPr>
              <a:lnSpc>
                <a:spcPct val="15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Understanding</a:t>
            </a:r>
            <a:endParaRPr lang="en-US" sz="3038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5781" y="1426920"/>
            <a:ext cx="4032361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Christ-Centered Unity: </a:t>
            </a:r>
          </a:p>
          <a:p>
            <a:pPr algn="ctr"/>
            <a:r>
              <a:rPr lang="en-US" sz="2200" b="1" dirty="0" smtClean="0"/>
              <a:t>Attitudes + Principles + Ministry</a:t>
            </a:r>
            <a:endParaRPr lang="en-US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95480" y="2336209"/>
            <a:ext cx="4507454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Old Off </a:t>
            </a:r>
            <a:r>
              <a:rPr lang="en-US" sz="2200" b="1" dirty="0">
                <a:sym typeface="Wingdings" panose="05000000000000000000" pitchFamily="2" charset="2"/>
              </a:rPr>
              <a:t> Mind Renewal  New on</a:t>
            </a:r>
          </a:p>
          <a:p>
            <a:pPr algn="ctr"/>
            <a:r>
              <a:rPr lang="en-US" sz="2200" b="1" dirty="0"/>
              <a:t>(Love + Light)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9500" y="4121725"/>
            <a:ext cx="1647985" cy="10079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Informational Knowledge</a:t>
            </a:r>
          </a:p>
          <a:p>
            <a:pPr algn="ctr"/>
            <a:r>
              <a:rPr lang="en-US" sz="1950" b="1" dirty="0"/>
              <a:t>(</a:t>
            </a:r>
            <a:r>
              <a:rPr lang="en-US" sz="1950" i="1" dirty="0"/>
              <a:t>Listening</a:t>
            </a:r>
            <a:r>
              <a:rPr lang="en-US" sz="1950" b="1" dirty="0"/>
              <a:t>)</a:t>
            </a:r>
          </a:p>
        </p:txBody>
      </p:sp>
      <p:sp>
        <p:nvSpPr>
          <p:cNvPr id="15" name="Curved Down Arrow 14"/>
          <p:cNvSpPr/>
          <p:nvPr/>
        </p:nvSpPr>
        <p:spPr>
          <a:xfrm>
            <a:off x="3065929" y="3670740"/>
            <a:ext cx="3205779" cy="828417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10800000">
            <a:off x="2967761" y="4627512"/>
            <a:ext cx="3115216" cy="960936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6899" y="4410265"/>
            <a:ext cx="25638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/>
              <a:t>Learning + Doing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70150" y="4121725"/>
            <a:ext cx="1567992" cy="10079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Experiential</a:t>
            </a:r>
          </a:p>
          <a:p>
            <a:pPr algn="ctr"/>
            <a:r>
              <a:rPr lang="en-US" sz="2000" b="1" dirty="0"/>
              <a:t>Knowledge</a:t>
            </a:r>
          </a:p>
          <a:p>
            <a:pPr algn="ctr"/>
            <a:r>
              <a:rPr lang="en-US" sz="1950" b="1" dirty="0"/>
              <a:t>(</a:t>
            </a:r>
            <a:r>
              <a:rPr lang="en-US" sz="1950" i="1" dirty="0"/>
              <a:t>Obedience</a:t>
            </a:r>
            <a:r>
              <a:rPr lang="en-US" sz="195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41149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16277"/>
            <a:ext cx="8079581" cy="777822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/>
              <a:t>The Worthy Walk </a:t>
            </a:r>
            <a:r>
              <a:rPr lang="en-US" sz="3200" b="1" dirty="0" smtClean="0"/>
              <a:t>(Ephesians 4-6)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8941" y="1333947"/>
            <a:ext cx="8303845" cy="406639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Unity</a:t>
            </a:r>
          </a:p>
          <a:p>
            <a:pPr>
              <a:lnSpc>
                <a:spcPct val="20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Newness</a:t>
            </a:r>
          </a:p>
          <a:p>
            <a:pPr>
              <a:lnSpc>
                <a:spcPct val="200000"/>
              </a:lnSpc>
            </a:pPr>
            <a:r>
              <a:rPr lang="en-US" sz="3038" b="1" dirty="0" smtClean="0">
                <a:solidFill>
                  <a:schemeClr val="tx1"/>
                </a:solidFill>
              </a:rPr>
              <a:t>Walking in Understanding</a:t>
            </a:r>
            <a:endParaRPr lang="en-US" sz="3038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7606" y="1511180"/>
            <a:ext cx="4421392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Christ-Centered Unity:</a:t>
            </a:r>
          </a:p>
          <a:p>
            <a:pPr algn="ctr"/>
            <a:r>
              <a:rPr lang="en-US" sz="2200" b="1" dirty="0" smtClean="0"/>
              <a:t>Attitudes + Principles + Ministry</a:t>
            </a:r>
            <a:endParaRPr lang="en-US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67605" y="2597701"/>
            <a:ext cx="4421393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Old Off </a:t>
            </a:r>
            <a:r>
              <a:rPr lang="en-US" sz="2200" b="1" dirty="0" smtClean="0">
                <a:sym typeface="Wingdings" panose="05000000000000000000" pitchFamily="2" charset="2"/>
              </a:rPr>
              <a:t> Mind Renewal  New on</a:t>
            </a:r>
          </a:p>
          <a:p>
            <a:pPr algn="ctr"/>
            <a:r>
              <a:rPr lang="en-US" sz="2200" b="1" dirty="0"/>
              <a:t>(</a:t>
            </a:r>
            <a:r>
              <a:rPr lang="en-US" sz="2200" b="1" dirty="0" smtClean="0"/>
              <a:t>Love + Light)</a:t>
            </a:r>
            <a:endParaRPr lang="en-US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40483" y="3845275"/>
            <a:ext cx="3475635" cy="430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Listening &amp; Obeying</a:t>
            </a:r>
          </a:p>
        </p:txBody>
      </p:sp>
    </p:spTree>
    <p:extLst>
      <p:ext uri="{BB962C8B-B14F-4D97-AF65-F5344CB8AC3E}">
        <p14:creationId xmlns:p14="http://schemas.microsoft.com/office/powerpoint/2010/main" xmlns="" val="11613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solidFill>
                  <a:schemeClr val="bg2"/>
                </a:solidFill>
              </a:rPr>
              <a:t>Walking in </a:t>
            </a:r>
            <a:r>
              <a:rPr lang="en-US" sz="6000" b="1" dirty="0" smtClean="0">
                <a:solidFill>
                  <a:schemeClr val="bg2"/>
                </a:solidFill>
              </a:rPr>
              <a:t>Strength </a:t>
            </a:r>
            <a:r>
              <a:rPr lang="en-US" sz="5625" dirty="0">
                <a:solidFill>
                  <a:schemeClr val="bg2"/>
                </a:solidFill>
              </a:rPr>
              <a:t>(</a:t>
            </a:r>
            <a:r>
              <a:rPr lang="en-US" sz="5625" dirty="0" smtClean="0">
                <a:solidFill>
                  <a:schemeClr val="bg2"/>
                </a:solidFill>
              </a:rPr>
              <a:t>Ephesians 6.10-23)</a:t>
            </a:r>
            <a:endParaRPr lang="en-US" sz="5625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Worthy Walk (Ephesians 4-6) – Part 4</a:t>
            </a:r>
            <a:endParaRPr lang="en-US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6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Being Strong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92" y="1676400"/>
            <a:ext cx="8065294" cy="3745454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i="1" dirty="0"/>
              <a:t>Finally, my brethren, be strong in the Lord and in the power of His might. </a:t>
            </a:r>
            <a:r>
              <a:rPr lang="en-US" sz="2800" b="1" i="1" baseline="30000" dirty="0"/>
              <a:t>11 </a:t>
            </a:r>
            <a:r>
              <a:rPr lang="en-US" sz="2800" b="1" i="1" dirty="0"/>
              <a:t>Put on the whole armor of God, that you may be able to stand against the wiles of the devil. </a:t>
            </a:r>
            <a:r>
              <a:rPr lang="en-US" sz="2800" b="1" i="1" baseline="30000" dirty="0"/>
              <a:t>12 </a:t>
            </a:r>
            <a:r>
              <a:rPr lang="en-US" sz="2800" b="1" i="1" dirty="0"/>
              <a:t>For we do not wrestle against flesh and blood, but against principalities, against powers, against the rulers of the darkness of this </a:t>
            </a:r>
            <a:r>
              <a:rPr lang="en-US" sz="2800" b="1" i="1" dirty="0" smtClean="0"/>
              <a:t>age, against spiritual hosts of wickedness in the heavenly places</a:t>
            </a:r>
            <a:r>
              <a:rPr lang="en-US" sz="2800" b="1" i="1" dirty="0"/>
              <a:t>. places.</a:t>
            </a:r>
            <a:r>
              <a:rPr lang="en-US" sz="2800" b="1" i="1" baseline="30000" dirty="0"/>
              <a:t>13 </a:t>
            </a:r>
            <a:r>
              <a:rPr lang="en-US" sz="2800" b="1" i="1" dirty="0"/>
              <a:t>Therefore take up the whole armor of God, that you may be able to withstand in the evil day, and having done all, to stand.</a:t>
            </a:r>
          </a:p>
          <a:p>
            <a:pPr algn="r"/>
            <a:r>
              <a:rPr lang="en-US" sz="2100" dirty="0"/>
              <a:t>Ephesians 6.10-13</a:t>
            </a:r>
          </a:p>
          <a:p>
            <a:r>
              <a:rPr lang="en-US" sz="29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God’s Power, </a:t>
            </a:r>
            <a:r>
              <a:rPr lang="en-US" sz="29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NOT</a:t>
            </a:r>
            <a:r>
              <a:rPr lang="en-US" sz="29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Mine</a:t>
            </a:r>
          </a:p>
          <a:p>
            <a:r>
              <a:rPr lang="en-US" sz="29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Dangerous &amp; Intimidating Opposition</a:t>
            </a:r>
          </a:p>
          <a:p>
            <a:r>
              <a:rPr lang="en-US" sz="29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Cooperative Empowerment</a:t>
            </a:r>
          </a:p>
          <a:p>
            <a:r>
              <a:rPr lang="en-US" sz="29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Call to Battle</a:t>
            </a:r>
          </a:p>
        </p:txBody>
      </p:sp>
    </p:spTree>
    <p:extLst>
      <p:ext uri="{BB962C8B-B14F-4D97-AF65-F5344CB8AC3E}">
        <p14:creationId xmlns:p14="http://schemas.microsoft.com/office/powerpoint/2010/main" xmlns="" val="121340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16277"/>
            <a:ext cx="8079581" cy="788579"/>
          </a:xfrm>
        </p:spPr>
        <p:txBody>
          <a:bodyPr/>
          <a:lstStyle/>
          <a:p>
            <a:r>
              <a:rPr lang="en-US" b="1" dirty="0" smtClean="0"/>
              <a:t>The Armor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92" y="1204857"/>
            <a:ext cx="8065294" cy="424927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25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Belt of Truth</a:t>
            </a:r>
          </a:p>
          <a:p>
            <a:pPr algn="ctr">
              <a:lnSpc>
                <a:spcPct val="150000"/>
              </a:lnSpc>
            </a:pPr>
            <a:r>
              <a:rPr lang="en-US" sz="25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Breastplate of </a:t>
            </a:r>
            <a:r>
              <a:rPr lang="en-US" sz="25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ighteousness</a:t>
            </a:r>
          </a:p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Boots of Gospel Preparation</a:t>
            </a:r>
          </a:p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Shield of Faith</a:t>
            </a:r>
          </a:p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Helmet of Salvation</a:t>
            </a:r>
          </a:p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Sword of the Spirit</a:t>
            </a:r>
          </a:p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Praying in Watchfulness</a:t>
            </a:r>
          </a:p>
        </p:txBody>
      </p:sp>
    </p:spTree>
    <p:extLst>
      <p:ext uri="{BB962C8B-B14F-4D97-AF65-F5344CB8AC3E}">
        <p14:creationId xmlns:p14="http://schemas.microsoft.com/office/powerpoint/2010/main" xmlns="" val="315285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Fighting for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92" y="1676399"/>
            <a:ext cx="8065294" cy="3670151"/>
          </a:xfrm>
        </p:spPr>
        <p:txBody>
          <a:bodyPr>
            <a:normAutofit/>
          </a:bodyPr>
          <a:lstStyle/>
          <a:p>
            <a:r>
              <a:rPr lang="en-US" sz="2400" b="1" i="1" dirty="0"/>
              <a:t>praying always with all prayer and supplication in the Spirit, being watchful to this end with all perseverance and supplication for all the saints— </a:t>
            </a:r>
            <a:r>
              <a:rPr lang="en-US" sz="2400" b="1" i="1" baseline="30000" dirty="0"/>
              <a:t>19 </a:t>
            </a:r>
            <a:r>
              <a:rPr lang="en-US" sz="2400" b="1" i="1" dirty="0"/>
              <a:t>and for me, that utterance may be given to me, that I may open my mouth boldly to make known the mystery of the gospel, </a:t>
            </a:r>
            <a:r>
              <a:rPr lang="en-US" sz="2400" b="1" i="1" baseline="30000" dirty="0"/>
              <a:t>20 </a:t>
            </a:r>
            <a:r>
              <a:rPr lang="en-US" sz="2400" b="1" i="1" dirty="0"/>
              <a:t>for which I am an ambassador in chains; that in it I may speak boldly, as I ought to speak</a:t>
            </a:r>
            <a:r>
              <a:rPr lang="en-US" sz="2400" b="1" i="1" dirty="0" smtClean="0"/>
              <a:t>.</a:t>
            </a:r>
          </a:p>
          <a:p>
            <a:pPr algn="r"/>
            <a:r>
              <a:rPr lang="en-US" dirty="0" smtClean="0"/>
              <a:t>Ephesians 6.18-20</a:t>
            </a:r>
          </a:p>
          <a:p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Avoiding Misdirection</a:t>
            </a:r>
          </a:p>
          <a:p>
            <a:r>
              <a:rPr lang="en-US" sz="25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Speaking Boldly</a:t>
            </a:r>
            <a:endParaRPr lang="en-US" sz="25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8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D5487D36-20B9-4AF8-9845-4EE893DA08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1760</TotalTime>
  <Words>246</Words>
  <Application>Microsoft Office PowerPoint</Application>
  <PresentationFormat>On-screen Show (16:10)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Metropolitan</vt:lpstr>
      <vt:lpstr>Slide 1</vt:lpstr>
      <vt:lpstr>Slide 2</vt:lpstr>
      <vt:lpstr>The Worthy Walk (Ephesians 4-6)</vt:lpstr>
      <vt:lpstr>The Worthy Walk (Ephesians 4-6)</vt:lpstr>
      <vt:lpstr>The Worthy Walk (Ephesians 4-6)</vt:lpstr>
      <vt:lpstr>Walking in Strength (Ephesians 6.10-23)</vt:lpstr>
      <vt:lpstr>Being Strong</vt:lpstr>
      <vt:lpstr>The Armor of God</vt:lpstr>
      <vt:lpstr>Fighting for the Gospel</vt:lpstr>
      <vt:lpstr>Every Follower a Warrior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in Understanding (Ephesians 5.15-6.9)</dc:title>
  <dc:creator>Owner</dc:creator>
  <cp:lastModifiedBy>Brad Beutjer</cp:lastModifiedBy>
  <cp:revision>73</cp:revision>
  <cp:lastPrinted>2014-03-16T12:48:08Z</cp:lastPrinted>
  <dcterms:created xsi:type="dcterms:W3CDTF">2014-02-03T16:31:05Z</dcterms:created>
  <dcterms:modified xsi:type="dcterms:W3CDTF">2014-04-06T14:03:17Z</dcterms:modified>
</cp:coreProperties>
</file>