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5"/>
  </p:handoutMasterIdLst>
  <p:sldIdLst>
    <p:sldId id="330" r:id="rId2"/>
    <p:sldId id="321" r:id="rId3"/>
    <p:sldId id="322" r:id="rId4"/>
    <p:sldId id="323" r:id="rId5"/>
    <p:sldId id="325" r:id="rId6"/>
    <p:sldId id="324" r:id="rId7"/>
    <p:sldId id="326" r:id="rId8"/>
    <p:sldId id="327" r:id="rId9"/>
    <p:sldId id="328" r:id="rId10"/>
    <p:sldId id="329" r:id="rId11"/>
    <p:sldId id="300" r:id="rId12"/>
    <p:sldId id="275" r:id="rId13"/>
    <p:sldId id="298" r:id="rId14"/>
  </p:sldIdLst>
  <p:sldSz cx="9144000" cy="5715000" type="screen16x1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66"/>
    <a:srgbClr val="FFFF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3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4BECEB8-EEEB-4C7D-B707-F2EC12218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5292"/>
            <a:ext cx="9140825" cy="5709708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65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664230"/>
            <a:ext cx="7086600" cy="1193271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5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238500"/>
            <a:ext cx="6400800" cy="14605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5064E-CEAB-4F3F-A50E-F3A4CFA63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48B34-ECB8-4C04-B973-5D0AF4BE2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54000"/>
            <a:ext cx="1885950" cy="482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54000"/>
            <a:ext cx="5505450" cy="482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DA3C3-12DC-4E69-92D2-5A3A1BBF2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A39A8-5FAE-42ED-8529-A792AEF9F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BFD02-FD5A-464F-8E7E-0ECC2F42A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51000"/>
            <a:ext cx="3695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51000"/>
            <a:ext cx="3695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62B03-1E35-4294-9124-68267BA34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E3468-0390-4076-868C-538B18F92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A6F8-FE5B-441A-BD8E-2D534B700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FF92-8461-4EA4-BD64-373D28D97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07DB-8B8F-4D24-80E9-F826C23D1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8F144-9B33-466D-B7E9-086B859D5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5292"/>
            <a:ext cx="9140825" cy="5709708"/>
            <a:chOff x="0" y="4"/>
            <a:chExt cx="5758" cy="4316"/>
          </a:xfrm>
        </p:grpSpPr>
        <p:sp>
          <p:nvSpPr>
            <p:cNvPr id="10547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7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547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7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4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54000"/>
            <a:ext cx="7543800" cy="11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4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51000"/>
            <a:ext cx="7543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1161EB2-80DF-4B85-81FE-352C38901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Nine Opposites – II Cor.6:8-10</a:t>
            </a:r>
            <a:endParaRPr lang="en-US" b="0" dirty="0" smtClean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333500"/>
            <a:ext cx="7772400" cy="2794000"/>
          </a:xfrm>
        </p:spPr>
        <p:txBody>
          <a:bodyPr/>
          <a:lstStyle/>
          <a:p>
            <a:pPr marL="0" indent="0">
              <a:buClr>
                <a:srgbClr val="FFFF00"/>
              </a:buClr>
              <a:buNone/>
            </a:pPr>
            <a:r>
              <a:rPr lang="en-US" sz="2600" i="1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through honor and dishonor 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en-US" sz="2600" i="1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through slander and praise 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en-US" sz="2600" i="1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treated as impostors, and yet are true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en-US" sz="2600" i="1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as unknown, and yet well known 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en-US" sz="2600" i="1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as dying, and behold, we live 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en-US" sz="2600" i="1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as punished, and yet not killed 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en-US" sz="2600" i="1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as sorrowful, yet always rejoicing 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en-US" sz="2600" i="1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as poor, yet making many rich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en-US" sz="2600" i="1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as having nothing, yet possessing everything</a:t>
            </a:r>
            <a:endParaRPr lang="en-US" sz="2600" i="1" dirty="0" smtClean="0"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49500"/>
            <a:ext cx="7543800" cy="1193271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148" name="AutoShape 4" descr="data:image/jpeg;base64,/9j/4AAQSkZJRgABAQAAAQABAAD/2wCEAAkGBhQQEBUUEhQVFBQVFBgVGBcYFRQUGxcZFxcYFxcYGhYYHCYeGBwjHxgVHzAgIycpLCwsFR8xNTAqNSYrLCkBCQoKDgwOGg8PGi0cHCQsLCwpKSkpLCwpLCkpLCksLikpLCksKSksKSwpKSwsKSkpKSwsLCksLCksKSkpLCwsLP/AABEIANMA7wMBIgACEQEDEQH/xAAbAAACAwEBAQAAAAAAAAAAAAAABAEDBQYCB//EAD8QAAIBAgMEBggFBAICAgMAAAECEQADBBIhBTFBURMiUmFxgQYUFTIzkbLRQnKSoaIjscHwYvEHgpPhFiRT/8QAGQEBAAMBAQAAAAAAAAAAAAAAAAEDBAIF/8QAIhEBAAICAgMBAQADAAAAAAAAAAECAxESIQQiMUFhExQy/9oADAMBAAIRAxEAPwD7FgsDbNpOonuL+FeyO6r/AFC32E/Sv2owHwk/Iv0imKBf1C32E/Sv2o9Qt9hP0r9qYrF9IvSE4Pov6TXBeurZEOiw7mFnMd3fwoNL1C32E/Sv2o9Rt9hP0r9qQf0itjFWsKQemuW2ukAg5FWPePeTA8K97P2s927dTosqWmydJnUhmiSAAJ0kAzuMjhQOeoW+wn6V+1HqFvsJ+lftSmzdsG9exFo22ToHVcxIIfOuYERu8Dru51pTQUeoW+wn6V+1HqNvsJ+lftSfpB6Q28Fa6S4GYswREUS1x20VFHM/tSeI2zibKK9zDpDuiZUvFmQ3GCLmJQKRJE5d3fQbHqFvsJ+lftR6hb7CfpX7VfNLWMYWuXE6N16PLDsAFfMJ6hnWNx3a0Hr1C32E/Sv2o9Qt9hP0r9qvmiaCj1C32E/Sv2o9Qt9hP0r9qvmiaCj1C32E/Sv2o9Qt9hP0r9qvmgGgo9Rt9hP0r9qPULfYT9K/asX0p29dw1zDJZW27Yi+LUNn0GUsz9U7lA1HeK9bE289zF4nDXVTNYFts9vNlYXASFIaSriN0nQig2PULfYT9K/aj1C32E/Sv2q1boIkERznlvqBfXmNdBqPGgr9Qt9hP0r9qPUbfYT9K/arVcESCCOBGtc56MbZv4q9isxt9DYvtYQqjBnKgFySWIABOXdrB3UG96hb7CfpX7UeoW+wn6V+1c96K+kN3EPfa69oWUxD4eyQpQ3CkBmkuZ1zCB2Zro2xaDeyjrBdWA6x3L4nlQefULfYT9K/aj1C32E/Sv2pXH+kFmzYuXmuKUtBs2VlOqiSm/3uEd9M7OxovWkuAQHUMBIMSJgkSJFBPqFvsJ+lftSW2cEgsNCJw/CvaHdWrSO2/gP5fUKC7AfCT8i/SKYpfAfCT8i/SKYoCuM/8k4vohgmgtGPtHKoksQrkKBzJgeddlS2L2el1rbOoY2nzoT+FspWfGGPzoPntzD3bO1rG5sXfwl5mYCVRnuIBJ7FpFgc8vNq0fR4NfvSGa3ZtYh7dqXg3BZzLdOUe+zvmZmbcAAN812I2enTdNlHSZOjzccmYtl+Zn5VXhNi2bTvct21V3JLETqWMsY3CTqY3mg5za2CLY+3Yt3LltGsXbt8W2KQnVVYy6hmck5t/UImqfQ27cxL28TcdlDpca2hcsWtEhLcqNAAACSdS7ndFdguCQXDcyjOyhS0alVJIE8gSfnVWz9k2sPItW1TMZOUR/0NTpu1oOW9J7BbbGzM/wAIdOyzu6YJ1B4xJHhT+09v3U2hZwltLTC5ba6SzPmRbcSSoGpJMDw7q3cfs63fTJdQOsgweBG4g7wRzGtVYPYtm02ZLahtRm1LaxMuZY7hx4UHCYPady56reLuL+KxF24YYxawlsXARl90AAIZI99qSwbXLuEwipfui7isaXQC4SbVqelltZP9JQYOn9bdur6Ph9h2LZcpaRS4IYgbwSSR3AkkwNJNRgtg2LIQWrSILYYJCjqZveg8JoODw2MZsLd6K64XEY4KltWd7ow6sEuFBJeXFu45jgSRXTeimyij4i61s2xcuxaRi0raUKBKknLmYM0bxmpbaforb6RV9XnChWYLZhHS+W+JmkMOqSBlOmsjdWr6L7PuWLTJcZ2XpGNoXH6R0tmMqs/EzmPGAQJMUHGWsZcvNh7udxiMTjrhEMR0OFsl0dcp0AgakjVm8Ko2cQz4Nmdh02Lu4q2Wdj0WGtGFUSd9xinOc9fRbWzbCO7KltXf3zAlp1M9xOvfXv2TZm2eitzaEWzkX+mN0Lp1eG6oGJ6V40m9hsLn6NLxuXLzzli1ZUMyhuGYlQT2Zqj/AMd3Ue1eu24i9iHuKomFtg9Ha03CQmaP+VdLitm27pU3LaOUMrmUNlPMTuqcLgUtLltoqLJMKoUSd5gc6kcXjHt4zbLBrgFvBYbeLmSLt86kMCIhFM+IrCsbTuDDXbVggWr+0hh7eJYlDctFWZ3a7Et7pQXN5Dc6+l+xMP8A/wALP/xp9qYuYNGXIyKU7JUEabtDpQfPL2Is2rtqyzgYVLd3HXoXo0vFXFu3bRONsESBrmhZmZOdsrA28VZwKD4uJxV3E3Mugtp8W4qxoCVazbMbpjTWvqV3Z9t2VmtozJ7pKqSs9kkaeVerOFRAAiqoAgAAAAHgAN1BkbSxVnZmBcoFt27NtiiAxJALBVB1Mk7u+uUwdizgdhi9cIa8bLXSRcYF71yWgBWEnMwBjlX0ZrYO8A/vUC0IiB8hQfN7WDtYezsqyYYKDiHYQxdkUOVSPeZrrLoNTl5TS+Gwq43C2FKk3cXjmu3Gg/01npXAbgVRLdqeBJFfUOjGmg03d1SFoPkb37Nyy4IATFbSAcBOrbs4fMEt6DS4y2R1Rr/VHOvrOH91erl0By6DLPDTSvYQcu+poJpDbfwH8vqFP0jtv4D+X1CguwHwk/Iv0irzVGB+En5F+kUxQeWMVy1r0quOEVUTpHxbWdc0C2GJzkTMlBMTz5V0uJw/SIykkBgQSDBg6GDwpFPR20twXACGFxruhIBdkyFiOPV0HKgF22v9QnULdFkAK2ZngEqAd514cjO6qPbn/wC4tnXKbY/CffbMygmdOqjEjvWmRsK3Edb4rXpzNOd5za8iGYR3179jW+l6WDnzFpk7yipu/KoFBXb9ILTG5DHLbQuzkdXKCykg8dVYf+piq7u1S/QdFI6W5rmXXo0BLmOH4QD/AMhU2PRmyiOgU5bihGBZj1VmANdIk7qa9lpnR4Oa2CFOZtzRM667hvoFPSLahw9tCsZnuomql4Uy1w5RqYRXbyqqx6QhLNt7+jXMzAKJ6gbRzqQBlZCdTq0a1o4rZaXHR2km3my6kAZlymQNDoSNaXT0dshba5SRaEJLMYAIYAydQCqkA9kUHu5tq2rXQxIFgA3GO4SAw7zoeX9qXxXpNati2XW4OkXMBk1ADKuuumrr86Yu7DtOLgZSekjNLNJysWUAzoASTHfRith2rpUupJUKAczCMrBxuPaVT5UD9K3L0tAO7f57qaisbH3ejuHTRtQe/iPHdWTy8lsePdXdK8p0cJkwI7926jDHK2X8PCeBGpHeOXgazLGY3A8nLlOg3T399WXLpzK0mVbRdOsT1Y57if8ARVXi2njEz9lbbG3Kwdrbca1icvW6K3h3vXcqho1hNeHu3D/6it2kMRsKzc6TMs9MFFzrN1gvujfoBroK9BnJ7L2wwWxbvS1+5bFxwoACBufIAyP/AFNeLG3suZmzP0mIe3ZRQJy2+qx8JV2k8CK1xs9OkFyOuFCzruEx4xJ+Zqm3sSyoQKgAQll36Ft/z007hyoF7fpArYo4fI+YEjN1cuiK54z+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/IAR4V6u7MttlLW0OUQsqDlEgwOWoHyoEL+22BxAW1m6BZJzgZjkD5RyOUz8udaGz8X0tsOBAbUd4nQ+Yg+decVgM6sqkKHPXOWSwIg6yIYiBOscqYtWgqhVAAAAAGgAAgAd1B6pHbXwH8vqFP0htv4D+X1CgvwHwk/Iv0imKXwPwk/Iv0imKAqKmooJooooCiioFBNFFFAUUUUAawdv4oNFoRzYwCV3QBO4mTrwFbOJvBEZjuVSx8hNcohzMXP4zmI8eHyj5VzPfTT49OU7n8ekxBtGczZOIJkQY113R3V6xO3EVgQUYrMQTAMRMnfxHmaXtXCRDe8JB79dD4ERXLYxDbuMpG46d68I/t5VlzzNK7q2Tirady6m96SXGHvASeQP+K9ej+Pu+sBGJyMDoQQJAJ0nd5Vi7DB6aCNBPKOX+f2rpJAdCTudSvMGYPeQZjzrNiyX5btKvJjrEdOnFFAqa9V5yKKKJoCpqKmgiiiKmgiipqKCaQ238B/L6hT9Ibb+A/l9QoL8B8JPyL9Ipil8B8JPyL9IpigKiiiKCaKKKAooooCiiigKKKKCnFWQ6Mp3MpHzEVydhurB0I0I/3jXYmsHauzGzvcXUFZIAkyumgGpkf2qJaMGSKzqWLicOWIKnKw3HfIO8Ecf/AKoxmEFxIupJgwy8OX/L+9YuM244aEieJP4fLn3V4G3buXKxDAxJiCB5VHHcNN81N8YdDauDMBozAQTMnQAayAZiO/yq+2xa6oVQzjUGRoVk68culJrbBIYZScstlncPxQDwHPurq9mYZFWUIbNqWHGskYff+OcmTjXR1d1eqgUVtYEMaRdWJDlSjAHVSG0OpDLx3cPKn6IoF8DixcWdJBIPiP8AB3+dM0rcwgBLoAH+WbuaN/8AirMNiA6yARrBB3gjeDUC6iioqRNFRRQTSO2/gP5fUKdpHbfwH8vqFBfgPhJ+RfpFMUvgPhJ+RfpFMUBRRRQFFFUX9OtJEAiIJGvMCguJpXE7RVDB1PECCR35Zk+Vc7tnbDK0D3o1hrq6GdwkR4kVzbXBqTpPeT+531izeVFJ1HctmHxJyRynqH063cDAEGQdRXuuN9GdtlHFpzKt7pJ908vA/sfGuxFaMWSMldwoy4px24ymiioJq1Ug1kek+0jh8M7AwxGVPzNoPlqfKtY1869Nts9JiOjB6trQ97zrp3DT51MRuSZ05xX1jXn/AL31N+9lA8RVIbVpPL5UG2HYZtw3cN9XT80rie9u92HtRXtgqFzkQwAjd3b/APup2diit9nQqyl4cZlndJjMRz4cqwvRzAdLdAtpPRwzFm6sGerHGda7ldnMeFu2pBBCrLQeGfSOHCsMYuNt7arZeVfjSsXgygjcf8aV7qLagCAIAqTV6kVNV3LoUSTAqbd0MJBBHMGajY9GlEtFLjGRkczHJtBp3GPnTdU4yyXtsoMEjQ8jwPkYqRdRS+BvFkGYQw0YciN/l96ZoIoqaKCKR238B/L6hT9I7b+A/l9QoLsB8JPyL9Ipil8B8JPyL9IpigKipooINYVz1uyNCt1ZJmIYDkdYPiOVbtQyzUTG0xOnD43BX7jlig6RhOUZToIBO86DnOtZmH2G99gGyxJ1AggaGf3511m3MTkbo7cIWUs7Aa5dQo8zOvdS+CxwykHKrHQCd4A0MHdx+VY8viajm2Y/KtMcHpdlWUiQoggTx01P7A610qMDurCwuFZzny+7ME6FtCIB4Dvq/AYzISG6q8jvRydV5QZBBGnzFWYvSO1OX2n7trmooBorSoL4+8UtOw3hSR8q+TbYtf1WfpBczsTm3EmYIIO4j7RX03aV1s+QRHRNcgiczKRlHhOp8q+YbXIa4bgEBySQODHVh4TqPGrMf1zb4zy8lhEzHyq9WiKqyaz3VejDfETVmnDvP/Hif0bp4m7HyUfeutrmvQFSMJuibjGee7/ryrpaolYmqMbiejQtvimAKpxSEqQpAMcRI+Vcz8TDjtpbbPSdUl1PBtMvMaMB4EfvWZsnaNxsQOjlePEr4Sd/71O2bHRMQ5GczoI0XmVHuzO7kKt9GbZDF2nWQu6DEefMV5VrWnJqenrVx0jHuHdYDHC6DpDDePHcZ4g0wzgCTuHGuZbay2XzFjrEroZAncPHjPGsvbG2mxBygnKSMqj9p5ma3xljjv8AWP8A17Tbr46ZdrKLxGuRgDmgxI0meA8a1gawtm7ClbTXcwuLMjMWG/Tf5VugVbXeu2e2t6hNFFFdORSO2/gP5fUKepHbfwH8vqFBdgPhJ+RfpFMUvgPhJ+RfpFMUBRUVNAVBqaS2vjDZsu41IED8zEKvlJFByW1sSRcuO7BRmKydNFJCj/edVC5lAuoAzD3TzzdUeI1q/GYEXEVWOoIJPM8Sf940u2zxaWVznrqYzNrDLpHCeYrbO+Gv4pjW9uywmPzL1xkYb5OniDypLG4C4WJRgQ57MhRlAkmddw8aufZ5tyUzN/xLa+ROnzrxbxHRrIUoCfdcMoBPIiY/tXm9zGrNXUd1adpIUDkAPkK9mqsPfzrO47iORG8VbVsK3GemGz7/AE9u8jHKOooUwysZJ8Q0ftXE3b8E5uO/hrPHkZr6/tDDdJbKjQ7weTAyp+YFcZ6RbAGJ/rWoW4NHQncw0IPIjn4V3SfxE9uMzz8qswtuSAd2v9pqq5himsFRHI5ddxndXrD4gKGlQSQcstEd8cTH96tmzjT6b6D4VreFGbczsyjkpj/MnzroqQ2Lay2LesyobQQOt1oA4DWn6zrE1BqRVWKxAtozNoFBJ8BQc76Tup/pqiFmGZmKgwOA5yefCK56/jsoChiABAgx+4qnaG1jeuMQ3vGdOUaVlHByesSe7d/asWS0TL2cOGa1g9cxjPlls2sAkbgdTMeFdl6M7LtqAxE3I4g6d6zz51R6NejdpsKjXEBdgxnWQCSB+1P4nZz24FkSBuJOqnxJ1HlVlKTXtkzZov6R026mqMJmy9eM2u7jyPdV9aWEUUUUBSO2/gP5fUKepHbfwH8vqFBdgPhJ+RfpFMGl8B8JPyL9IpigiiiigKT2lldGQgkkAwJ7Qjw1/sacrIxGIKswX33YjwUCB/k+ZqYjcon4ycQR7vHeTzM1GZUKZ9xYE6EwJHLyrSt4AKDuLsI1BIXn4msTauHbpctoZzubcJAEkCfET+bnWi2SNacVpuXao4IkazrVeKsZ0ZQcsiJgH9jXO+hq3Va6twZYykL4zJA8h/orp6yxO4WzGpJ7MwRtLDMXYmSd24QIHlTlFFSh5NcPsjG/17jXJC3LjqTwALnLJ7iYB8a7e6+VSeQJ+VcrjPRwukqfebOy7gZOaP3b50iExK/BYNQWQ8CRHAjeP80zszApadrZVSrE3ElQYOmZdfIjxNZezbtwoGKnOjFQDvZFOU692onuFbl+71RcQZssMAN5H4h4xOndVlp5RtxHUtNFgQN1eq8WbwdQymQRINWVW6Fc36Vq90raQEggs4EbphZkiRv04xXSVk2GBe72ukIPdAGX9iD5ms3k5JpTcLMf/W3D4/AG2wk5iQPwuOHMiKUK619HuWA28TGu6uYOxjdvxaAa3mEuBCgbyN++NNKxYcn+TrXb08fkxrVnW7FIOHtRp/TX+wp2vFpAAABAAgDkK916sPJmdzsUUUVKBRRRQFI7b+A/l9Qp6kdt/Afy+oUF2A+En5F+kUxS+A+En5F+kUxQRRRRQFI37DCSqKztpJOUR37z8qeooMm7eAQC4SjMQpAneeRA/fTypS203kyWiFFtgu4EdZcxgnWdO/SeNbG0MPntkTG4g8iDIPzFIYe91rbbpOUg7xm5eY+VV3tO4hZSI1MvFxlNwalbomPwnv8AzL3aitDZ2JLhs0SrldOOgIPyNK7UT+raYmAA4jvMa/sfnTuBUhdebH9zH7RUVjVtJtMTXZiiKIqu/fCCWMax4k7gBxNWqiO3cTkssO0I8B+I+QqMTfKp1d5KqvixCj+9eb+HVibl3UcAdcqxERxnWaLSG8VMFbatm1EMzIdNOCyJ74FPgYu7PTowpUEIOrwIjiDwPfWNsfEszt1QEKhjDGAWn8JEgnXdpxrb2l8JgNSREc50P+aWUKhd5AHVUeC6CPMn9qmCVuzUhrse7nH6oGYj9vMGn6rw1vKoHGNfHjVtQK710KCSYA31zdy8bTteeV6RgSsZuqNF8CBvjvre2hdC22JAOkQeJOgHnWZbuO2VCq3NOvIH6hJ5xpymsues21WFlPmzIvDLmkZYmZ0jnNI4W7cFwPbQrbM5lLAZp1zBNynjqRM69xjPR+4yBLbqoeDc04gySoiIPLuHfXrC4dbHSEGQgA4DUCT1RoCSR+1Z8PjTinlMu9xLcsXQwkbvtoasqjBWMltV5DXvO8n5zV9ejCgUUUVIKKKKApHbfwH8vqFPUjtv4D+X1CguwHwk/Iv0imKXwHwk/Iv0imKCKKKKCaiivL7qBDa1zQLGYQWbuVf76xp3VOBw8nOeXVHd2vP/AHfWNs7aJ6To7pc3GugnTkNVY7goPDvrqAKrrMW9llt19WTi8Sr3sogm0rM0idSuijv1BPlWlg7YVFAEQo/tWLt3ZTT0trQ/jA0JEQGBHHcCOI8K0djYvpLSnSQIIBmI/wDqD50raeUxKJr67g6zRvrMw94X36QEG2hISNZYSrMf3AHIzxqnbuNJK2UXOzFS6yAckyR5hWH/AHVOJw620a7ZIt/ignKJ3aiOOgiKscm8RfN0m3bDbwrPEBR+KCdSSNBHPurTRAAANABA8qX2bhujtidWMsxIglm1OnDlHICmWaBJohk7Uv8AW6uptwFXnduSqg9wBnzq04Mf0kOsHMe/JrP6iDXi0quyMBq56byCBFn503h1l3Yjccqn/jAJ/efkKjYaFBqaW2gzC05T38py6Tr4camRlbVxE3uBS0snXXO26F49X6u+ndkYMopZ/ffU/wDEfhTyH7zWFsW81y4iXQSyk3CYidwGbgdTM9wrrRVVNW9lltxHFXiLwRSzGAoknuFYeFsB4ZlCG7dLiRqyKcwzcOA37hWzjsILttkaYYRpvricTg/U8SnSZnsgzvaIIiYmJE+dL24/nSKxt3oqa822BAI1BEg16q1wKKKKAooooCkdt/Afy+oU9SO2/gP5fUKC7AfCT8i/SKYNL4D4SfkX6RV9AUUUUBXi68AmJjhVlRQZWI2Zbv3FuBjIHDSYMqfEGnddBI36cyBE7qvAivDYdSQYEjd3TXMRpMzMq1dsxBGh3eXf+/zqq6pHVQRMmQI6wI302V3V6rpDGxNgm6HCEOQAH3gf8WHmROm+ksdhWu3rbkojIT1jbmY3jXU7j8xXSXbeYRXhcPpqc0c6jSdknvvJykcDxI3TE8N38hSuPL3bKdYr0jIpAhYmc2vEGN3lx02jb0gaeFKYjZodGRmYqywQde+gVxFkoWJeAygFhlTKF0gEkkTyANRsbaSmw0EubRKkAENAMro2plY8auGzsiAIBmWY/eNTqOFQMCsnqC3I1I4k6aHuE/Og9jaR6VUy+8SRwhQmbXvmRV9zGqADvEgSNYndNLNgHULlOZlM6/lIjnBOsTpTaqYggQRr/mhLOv7PK30uLJbMQTwyMZKnvHCtG3jFLMvFTl8yJ0qPVtRMECCOcidZ8NKtWyBuA1M+fOkRomVV7GhSQQdBMgTS2LxVt1CuuZWJBDCRAIAMeJX51o15NoEzHCPKiCd7EC2oCCApCwBwCyAPkBTWHvZ1B/3Qx/ivZQVIFBNFFFSCiiigKR238B/L6hT1I7b+A/l9QoLsB8JPyL9Ipil8B8JPyL9IpigiipooCoNTUUGBb9LUHxVKEcJzTLEKVMQwPPgZBGlWD0usRrmHdlJOpgT8jWz0Q5D5Co6FeQ+QoMW56UoVutbGcWrZc6xJB1Xdygz30W/S6zkLPmUiQyhSYIkxO6YH71tCyvIa9wo6Ech8hQYmL9LraqSgLsDBBlY37zB5ee+mcN6SWn3FvdzTkeN8bwOc/KtLoF5D5CpW2BuAHkKDCx3pYlpiMpIhSG1G9wjSCJGUEN3imbPpLZZwgLSSFHUMSZjXwBPgK1Gtg8B8qjohyHyH+8TQY2I9JOjuMtxAFVwhYPmIzW2uA5cvJefGvaekthycpZiiO8AHUJOYDmdK1zaB4D5ChbQG4AeQoMRfSu2pIudXRSGEupDAEagaGSBHeKNo+k62SoyEh7aup3SS4UggjqwDm14KeVbXQryHyFSbQ5DluFBz9n0xQvDLlWQAZmZUsNI7opv/APJrTIzJJysimQVAztlBJO4TMnurU6BeQ+QqeiGug136b/GgybnpPaQ5XnNMQoLjn7wHLXzr3hPSK1dgKTmKlgIIHVAJGY6ca0HwikqSolTI0GhgjTyJHnXtbQG4AeQoMFfS+3lUspU5wrKZ6oO8kxB0100PA1obF2p6whfLlEx7wb5xup3oByHyFelQDdp+1B6ooooCiiigKR238B/L6hT1I7b+A/l9QoOew22boRYb8K/hXkO6rfbV7t/xX7UUUB7avdv+K/aj21e7f8V+1RRQT7avdv8Aiv2o9tXu3/FftUUUE+2r3b/iv2o9tXu3/FftUUUE+2r3b/iv2o9tXu3/ABX7VFFBPtq92/4r9qPbV7t/xX7VFFBPtq92/wCK/aj21e7f8V+1RRQT7avdv+K/aj21e7f8V+1RRQT7avdv+K/aj21e7f8AFftUUUE+2r3b/iv2o9tXu3/FftUUUE+2r3b/AIr9qPbV7t/xX7VFFBPtq92/4r9qPbV7t/xX7VFFBPtq92/4r9qPbV7t/wAV+1RRQT7avdv+K/aj21e7f8V+1RRQT7avdv8Aiv2pbaO17ptMC2mn4V5juqKKD//Z"/>
          <p:cNvSpPr>
            <a:spLocks noChangeAspect="1" noChangeArrowheads="1"/>
          </p:cNvSpPr>
          <p:nvPr/>
        </p:nvSpPr>
        <p:spPr bwMode="auto">
          <a:xfrm>
            <a:off x="1" y="-808302"/>
            <a:ext cx="2276475" cy="1674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data:image/jpeg;base64,/9j/4AAQSkZJRgABAQAAAQABAAD/2wCEAAkGBhQQEBUUEhQVFBQVFBgVGBcYFRQUGxcZFxcYFxcYGhYYHCYeGBwjHxgVHzAgIycpLCwsFR8xNTAqNSYrLCkBCQoKDgwOGg8PGi0cHCQsLCwpKSkpLCwpLCkpLCksLikpLCksKSksKSwpKSwsKSkpKSwsLCksLCksKSkpLCwsLP/AABEIANMA7wMBIgACEQEDEQH/xAAbAAACAwEBAQAAAAAAAAAAAAAABAEDBQYCB//EAD8QAAIBAgMEBggFBAICAgMAAAECEQADBBIhBTFBURMiUmFxgQYUFTIzkbLRQnKSoaIjscHwYvEHgpPhFiRT/8QAGQEBAAMBAQAAAAAAAAAAAAAAAAEDBAIF/8QAIhEBAAICAgMBAQADAAAAAAAAAAECAxESIQQiMUFhExQy/9oADAMBAAIRAxEAPwD7FgsDbNpOonuL+FeyO6r/AFC32E/Sv2owHwk/Iv0imKBf1C32E/Sv2o9Qt9hP0r9qYrF9IvSE4Pov6TXBeurZEOiw7mFnMd3fwoNL1C32E/Sv2o9Rt9hP0r9qQf0itjFWsKQemuW2ukAg5FWPePeTA8K97P2s927dTosqWmydJnUhmiSAAJ0kAzuMjhQOeoW+wn6V+1HqFvsJ+lftSmzdsG9exFo22ToHVcxIIfOuYERu8Dru51pTQUeoW+wn6V+1HqNvsJ+lftSfpB6Q28Fa6S4GYswREUS1x20VFHM/tSeI2zibKK9zDpDuiZUvFmQ3GCLmJQKRJE5d3fQbHqFvsJ+lftR6hb7CfpX7VfNLWMYWuXE6N16PLDsAFfMJ6hnWNx3a0Hr1C32E/Sv2o9Qt9hP0r9qvmiaCj1C32E/Sv2o9Qt9hP0r9qvmiaCj1C32E/Sv2o9Qt9hP0r9qvmgGgo9Rt9hP0r9qPULfYT9K/asX0p29dw1zDJZW27Yi+LUNn0GUsz9U7lA1HeK9bE289zF4nDXVTNYFts9vNlYXASFIaSriN0nQig2PULfYT9K/aj1C32E/Sv2q1boIkERznlvqBfXmNdBqPGgr9Qt9hP0r9qPUbfYT9K/arVcESCCOBGtc56MbZv4q9isxt9DYvtYQqjBnKgFySWIABOXdrB3UG96hb7CfpX7UeoW+wn6V+1c96K+kN3EPfa69oWUxD4eyQpQ3CkBmkuZ1zCB2Zro2xaDeyjrBdWA6x3L4nlQefULfYT9K/aj1C32E/Sv2pXH+kFmzYuXmuKUtBs2VlOqiSm/3uEd9M7OxovWkuAQHUMBIMSJgkSJFBPqFvsJ+lftSW2cEgsNCJw/CvaHdWrSO2/gP5fUKC7AfCT8i/SKYpfAfCT8i/SKYoCuM/8k4vohgmgtGPtHKoksQrkKBzJgeddlS2L2el1rbOoY2nzoT+FspWfGGPzoPntzD3bO1rG5sXfwl5mYCVRnuIBJ7FpFgc8vNq0fR4NfvSGa3ZtYh7dqXg3BZzLdOUe+zvmZmbcAAN812I2enTdNlHSZOjzccmYtl+Zn5VXhNi2bTvct21V3JLETqWMsY3CTqY3mg5za2CLY+3Yt3LltGsXbt8W2KQnVVYy6hmck5t/UImqfQ27cxL28TcdlDpca2hcsWtEhLcqNAAACSdS7ndFdguCQXDcyjOyhS0alVJIE8gSfnVWz9k2sPItW1TMZOUR/0NTpu1oOW9J7BbbGzM/wAIdOyzu6YJ1B4xJHhT+09v3U2hZwltLTC5ba6SzPmRbcSSoGpJMDw7q3cfs63fTJdQOsgweBG4g7wRzGtVYPYtm02ZLahtRm1LaxMuZY7hx4UHCYPady56reLuL+KxF24YYxawlsXARl90AAIZI99qSwbXLuEwipfui7isaXQC4SbVqelltZP9JQYOn9bdur6Ph9h2LZcpaRS4IYgbwSSR3AkkwNJNRgtg2LIQWrSILYYJCjqZveg8JoODw2MZsLd6K64XEY4KltWd7ow6sEuFBJeXFu45jgSRXTeimyij4i61s2xcuxaRi0raUKBKknLmYM0bxmpbaforb6RV9XnChWYLZhHS+W+JmkMOqSBlOmsjdWr6L7PuWLTJcZ2XpGNoXH6R0tmMqs/EzmPGAQJMUHGWsZcvNh7udxiMTjrhEMR0OFsl0dcp0AgakjVm8Ko2cQz4Nmdh02Lu4q2Wdj0WGtGFUSd9xinOc9fRbWzbCO7KltXf3zAlp1M9xOvfXv2TZm2eitzaEWzkX+mN0Lp1eG6oGJ6V40m9hsLn6NLxuXLzzli1ZUMyhuGYlQT2Zqj/AMd3Ue1eu24i9iHuKomFtg9Ha03CQmaP+VdLitm27pU3LaOUMrmUNlPMTuqcLgUtLltoqLJMKoUSd5gc6kcXjHt4zbLBrgFvBYbeLmSLt86kMCIhFM+IrCsbTuDDXbVggWr+0hh7eJYlDctFWZ3a7Et7pQXN5Dc6+l+xMP8A/wALP/xp9qYuYNGXIyKU7JUEabtDpQfPL2Is2rtqyzgYVLd3HXoXo0vFXFu3bRONsESBrmhZmZOdsrA28VZwKD4uJxV3E3Mugtp8W4qxoCVazbMbpjTWvqV3Z9t2VmtozJ7pKqSs9kkaeVerOFRAAiqoAgAAAAHgAN1BkbSxVnZmBcoFt27NtiiAxJALBVB1Mk7u+uUwdizgdhi9cIa8bLXSRcYF71yWgBWEnMwBjlX0ZrYO8A/vUC0IiB8hQfN7WDtYezsqyYYKDiHYQxdkUOVSPeZrrLoNTl5TS+Gwq43C2FKk3cXjmu3Gg/01npXAbgVRLdqeBJFfUOjGmg03d1SFoPkb37Nyy4IATFbSAcBOrbs4fMEt6DS4y2R1Rr/VHOvrOH91erl0By6DLPDTSvYQcu+poJpDbfwH8vqFP0jtv4D+X1CguwHwk/Iv0irzVGB+En5F+kUxQeWMVy1r0quOEVUTpHxbWdc0C2GJzkTMlBMTz5V0uJw/SIykkBgQSDBg6GDwpFPR20twXACGFxruhIBdkyFiOPV0HKgF22v9QnULdFkAK2ZngEqAd514cjO6qPbn/wC4tnXKbY/CffbMygmdOqjEjvWmRsK3Edb4rXpzNOd5za8iGYR3179jW+l6WDnzFpk7yipu/KoFBXb9ILTG5DHLbQuzkdXKCykg8dVYf+piq7u1S/QdFI6W5rmXXo0BLmOH4QD/AMhU2PRmyiOgU5bihGBZj1VmANdIk7qa9lpnR4Oa2CFOZtzRM667hvoFPSLahw9tCsZnuomql4Uy1w5RqYRXbyqqx6QhLNt7+jXMzAKJ6gbRzqQBlZCdTq0a1o4rZaXHR2km3my6kAZlymQNDoSNaXT0dshba5SRaEJLMYAIYAydQCqkA9kUHu5tq2rXQxIFgA3GO4SAw7zoeX9qXxXpNati2XW4OkXMBk1ADKuuumrr86Yu7DtOLgZSekjNLNJysWUAzoASTHfRith2rpUupJUKAczCMrBxuPaVT5UD9K3L0tAO7f57qaisbH3ejuHTRtQe/iPHdWTy8lsePdXdK8p0cJkwI7926jDHK2X8PCeBGpHeOXgazLGY3A8nLlOg3T399WXLpzK0mVbRdOsT1Y57if8ARVXi2njEz9lbbG3Kwdrbca1icvW6K3h3vXcqho1hNeHu3D/6it2kMRsKzc6TMs9MFFzrN1gvujfoBroK9BnJ7L2wwWxbvS1+5bFxwoACBufIAyP/AFNeLG3suZmzP0mIe3ZRQJy2+qx8JV2k8CK1xs9OkFyOuFCzruEx4xJ+Zqm3sSyoQKgAQll36Ft/z007hyoF7fpArYo4fI+YEjN1cuiK54z+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/IAR4V6u7MttlLW0OUQsqDlEgwOWoHyoEL+22BxAW1m6BZJzgZjkD5RyOUz8udaGz8X0tsOBAbUd4nQ+Yg+decVgM6sqkKHPXOWSwIg6yIYiBOscqYtWgqhVAAAAAGgAAgAd1B6pHbXwH8vqFP0htv4D+X1CgvwHwk/Iv0imKXwPwk/Iv0imKAqKmooJooooCiioFBNFFFAUUUUAawdv4oNFoRzYwCV3QBO4mTrwFbOJvBEZjuVSx8hNcohzMXP4zmI8eHyj5VzPfTT49OU7n8ekxBtGczZOIJkQY113R3V6xO3EVgQUYrMQTAMRMnfxHmaXtXCRDe8JB79dD4ERXLYxDbuMpG46d68I/t5VlzzNK7q2Tirady6m96SXGHvASeQP+K9ej+Pu+sBGJyMDoQQJAJ0nd5Vi7DB6aCNBPKOX+f2rpJAdCTudSvMGYPeQZjzrNiyX5btKvJjrEdOnFFAqa9V5yKKKJoCpqKmgiiiKmgiipqKCaQ238B/L6hT9Ibb+A/l9QoL8B8JPyL9Ipil8B8JPyL9IpigKiiiKCaKKKAooooCiiigKKKKCnFWQ6Mp3MpHzEVydhurB0I0I/3jXYmsHauzGzvcXUFZIAkyumgGpkf2qJaMGSKzqWLicOWIKnKw3HfIO8Ecf/AKoxmEFxIupJgwy8OX/L+9YuM244aEieJP4fLn3V4G3buXKxDAxJiCB5VHHcNN81N8YdDauDMBozAQTMnQAayAZiO/yq+2xa6oVQzjUGRoVk68culJrbBIYZScstlncPxQDwHPurq9mYZFWUIbNqWHGskYff+OcmTjXR1d1eqgUVtYEMaRdWJDlSjAHVSG0OpDLx3cPKn6IoF8DixcWdJBIPiP8AB3+dM0rcwgBLoAH+WbuaN/8AirMNiA6yARrBB3gjeDUC6iioqRNFRRQTSO2/gP5fUKdpHbfwH8vqFBfgPhJ+RfpFMUvgPhJ+RfpFMUBRRRQFFFUX9OtJEAiIJGvMCguJpXE7RVDB1PECCR35Zk+Vc7tnbDK0D3o1hrq6GdwkR4kVzbXBqTpPeT+531izeVFJ1HctmHxJyRynqH063cDAEGQdRXuuN9GdtlHFpzKt7pJ908vA/sfGuxFaMWSMldwoy4px24ymiioJq1Ug1kek+0jh8M7AwxGVPzNoPlqfKtY1869Nts9JiOjB6trQ97zrp3DT51MRuSZ05xX1jXn/AL31N+9lA8RVIbVpPL5UG2HYZtw3cN9XT80rie9u92HtRXtgqFzkQwAjd3b/APup2diit9nQqyl4cZlndJjMRz4cqwvRzAdLdAtpPRwzFm6sGerHGda7ldnMeFu2pBBCrLQeGfSOHCsMYuNt7arZeVfjSsXgygjcf8aV7qLagCAIAqTV6kVNV3LoUSTAqbd0MJBBHMGajY9GlEtFLjGRkczHJtBp3GPnTdU4yyXtsoMEjQ8jwPkYqRdRS+BvFkGYQw0YciN/l96ZoIoqaKCKR238B/L6hT9I7b+A/l9QoLsB8JPyL9Ipil8B8JPyL9IpigKipooINYVz1uyNCt1ZJmIYDkdYPiOVbtQyzUTG0xOnD43BX7jlig6RhOUZToIBO86DnOtZmH2G99gGyxJ1AggaGf3511m3MTkbo7cIWUs7Aa5dQo8zOvdS+CxwykHKrHQCd4A0MHdx+VY8viajm2Y/KtMcHpdlWUiQoggTx01P7A610qMDurCwuFZzny+7ME6FtCIB4Dvq/AYzISG6q8jvRydV5QZBBGnzFWYvSO1OX2n7trmooBorSoL4+8UtOw3hSR8q+TbYtf1WfpBczsTm3EmYIIO4j7RX03aV1s+QRHRNcgiczKRlHhOp8q+YbXIa4bgEBySQODHVh4TqPGrMf1zb4zy8lhEzHyq9WiKqyaz3VejDfETVmnDvP/Hif0bp4m7HyUfeutrmvQFSMJuibjGee7/ryrpaolYmqMbiejQtvimAKpxSEqQpAMcRI+Vcz8TDjtpbbPSdUl1PBtMvMaMB4EfvWZsnaNxsQOjlePEr4Sd/71O2bHRMQ5GczoI0XmVHuzO7kKt9GbZDF2nWQu6DEefMV5VrWnJqenrVx0jHuHdYDHC6DpDDePHcZ4g0wzgCTuHGuZbay2XzFjrEroZAncPHjPGsvbG2mxBygnKSMqj9p5ma3xljjv8AWP8A17Tbr46ZdrKLxGuRgDmgxI0meA8a1gawtm7ClbTXcwuLMjMWG/Tf5VugVbXeu2e2t6hNFFFdORSO2/gP5fUKepHbfwH8vqFBdgPhJ+RfpFMUvgPhJ+RfpFMUBRUVNAVBqaS2vjDZsu41IED8zEKvlJFByW1sSRcuO7BRmKydNFJCj/edVC5lAuoAzD3TzzdUeI1q/GYEXEVWOoIJPM8Sf940u2zxaWVznrqYzNrDLpHCeYrbO+Gv4pjW9uywmPzL1xkYb5OniDypLG4C4WJRgQ57MhRlAkmddw8aufZ5tyUzN/xLa+ROnzrxbxHRrIUoCfdcMoBPIiY/tXm9zGrNXUd1adpIUDkAPkK9mqsPfzrO47iORG8VbVsK3GemGz7/AE9u8jHKOooUwysZJ8Q0ftXE3b8E5uO/hrPHkZr6/tDDdJbKjQ7weTAyp+YFcZ6RbAGJ/rWoW4NHQncw0IPIjn4V3SfxE9uMzz8qswtuSAd2v9pqq5himsFRHI5ddxndXrD4gKGlQSQcstEd8cTH96tmzjT6b6D4VreFGbczsyjkpj/MnzroqQ2Lay2LesyobQQOt1oA4DWn6zrE1BqRVWKxAtozNoFBJ8BQc76Tup/pqiFmGZmKgwOA5yefCK56/jsoChiABAgx+4qnaG1jeuMQ3vGdOUaVlHByesSe7d/asWS0TL2cOGa1g9cxjPlls2sAkbgdTMeFdl6M7LtqAxE3I4g6d6zz51R6NejdpsKjXEBdgxnWQCSB+1P4nZz24FkSBuJOqnxJ1HlVlKTXtkzZov6R026mqMJmy9eM2u7jyPdV9aWEUUUUBSO2/gP5fUKepHbfwH8vqFBdgPhJ+RfpFMGl8B8JPyL9IpigiiiigKT2lldGQgkkAwJ7Qjw1/sacrIxGIKswX33YjwUCB/k+ZqYjcon4ycQR7vHeTzM1GZUKZ9xYE6EwJHLyrSt4AKDuLsI1BIXn4msTauHbpctoZzubcJAEkCfET+bnWi2SNacVpuXao4IkazrVeKsZ0ZQcsiJgH9jXO+hq3Va6twZYykL4zJA8h/orp6yxO4WzGpJ7MwRtLDMXYmSd24QIHlTlFFSh5NcPsjG/17jXJC3LjqTwALnLJ7iYB8a7e6+VSeQJ+VcrjPRwukqfebOy7gZOaP3b50iExK/BYNQWQ8CRHAjeP80zszApadrZVSrE3ElQYOmZdfIjxNZezbtwoGKnOjFQDvZFOU692onuFbl+71RcQZssMAN5H4h4xOndVlp5RtxHUtNFgQN1eq8WbwdQymQRINWVW6Fc36Vq90raQEggs4EbphZkiRv04xXSVk2GBe72ukIPdAGX9iD5ms3k5JpTcLMf/W3D4/AG2wk5iQPwuOHMiKUK619HuWA28TGu6uYOxjdvxaAa3mEuBCgbyN++NNKxYcn+TrXb08fkxrVnW7FIOHtRp/TX+wp2vFpAAABAAgDkK916sPJmdzsUUUVKBRRRQFI7b+A/l9Qp6kdt/Afy+oUF2A+En5F+kUxS+A+En5F+kUxQRRRRQFI37DCSqKztpJOUR37z8qeooMm7eAQC4SjMQpAneeRA/fTypS203kyWiFFtgu4EdZcxgnWdO/SeNbG0MPntkTG4g8iDIPzFIYe91rbbpOUg7xm5eY+VV3tO4hZSI1MvFxlNwalbomPwnv8AzL3aitDZ2JLhs0SrldOOgIPyNK7UT+raYmAA4jvMa/sfnTuBUhdebH9zH7RUVjVtJtMTXZiiKIqu/fCCWMax4k7gBxNWqiO3cTkssO0I8B+I+QqMTfKp1d5KqvixCj+9eb+HVibl3UcAdcqxERxnWaLSG8VMFbatm1EMzIdNOCyJ74FPgYu7PTowpUEIOrwIjiDwPfWNsfEszt1QEKhjDGAWn8JEgnXdpxrb2l8JgNSREc50P+aWUKhd5AHVUeC6CPMn9qmCVuzUhrse7nH6oGYj9vMGn6rw1vKoHGNfHjVtQK710KCSYA31zdy8bTteeV6RgSsZuqNF8CBvjvre2hdC22JAOkQeJOgHnWZbuO2VCq3NOvIH6hJ5xpymsues21WFlPmzIvDLmkZYmZ0jnNI4W7cFwPbQrbM5lLAZp1zBNynjqRM69xjPR+4yBLbqoeDc04gySoiIPLuHfXrC4dbHSEGQgA4DUCT1RoCSR+1Z8PjTinlMu9xLcsXQwkbvtoasqjBWMltV5DXvO8n5zV9ejCgUUUVIKKKKApHbfwH8vqFPUjtv4D+X1CguwHwk/Iv0imKXwHwk/Iv0imKCKKKKCaiivL7qBDa1zQLGYQWbuVf76xp3VOBw8nOeXVHd2vP/AHfWNs7aJ6To7pc3GugnTkNVY7goPDvrqAKrrMW9llt19WTi8Sr3sogm0rM0idSuijv1BPlWlg7YVFAEQo/tWLt3ZTT0trQ/jA0JEQGBHHcCOI8K0djYvpLSnSQIIBmI/wDqD50raeUxKJr67g6zRvrMw94X36QEG2hISNZYSrMf3AHIzxqnbuNJK2UXOzFS6yAckyR5hWH/AHVOJw620a7ZIt/ignKJ3aiOOgiKscm8RfN0m3bDbwrPEBR+KCdSSNBHPurTRAAANABA8qX2bhujtidWMsxIglm1OnDlHICmWaBJohk7Uv8AW6uptwFXnduSqg9wBnzq04Mf0kOsHMe/JrP6iDXi0quyMBq56byCBFn503h1l3Yjccqn/jAJ/efkKjYaFBqaW2gzC05T38py6Tr4camRlbVxE3uBS0snXXO26F49X6u+ndkYMopZ/ffU/wDEfhTyH7zWFsW81y4iXQSyk3CYidwGbgdTM9wrrRVVNW9lltxHFXiLwRSzGAoknuFYeFsB4ZlCG7dLiRqyKcwzcOA37hWzjsILttkaYYRpvricTg/U8SnSZnsgzvaIIiYmJE+dL24/nSKxt3oqa822BAI1BEg16q1wKKKKAooooCkdt/Afy+oU9SO2/gP5fUKC7AfCT8i/SKYNL4D4SfkX6RV9AUUUUBXi68AmJjhVlRQZWI2Zbv3FuBjIHDSYMqfEGnddBI36cyBE7qvAivDYdSQYEjd3TXMRpMzMq1dsxBGh3eXf+/zqq6pHVQRMmQI6wI302V3V6rpDGxNgm6HCEOQAH3gf8WHmROm+ksdhWu3rbkojIT1jbmY3jXU7j8xXSXbeYRXhcPpqc0c6jSdknvvJykcDxI3TE8N38hSuPL3bKdYr0jIpAhYmc2vEGN3lx02jb0gaeFKYjZodGRmYqywQde+gVxFkoWJeAygFhlTKF0gEkkTyANRsbaSmw0EubRKkAENAMro2plY8auGzsiAIBmWY/eNTqOFQMCsnqC3I1I4k6aHuE/Og9jaR6VUy+8SRwhQmbXvmRV9zGqADvEgSNYndNLNgHULlOZlM6/lIjnBOsTpTaqYggQRr/mhLOv7PK30uLJbMQTwyMZKnvHCtG3jFLMvFTl8yJ0qPVtRMECCOcidZ8NKtWyBuA1M+fOkRomVV7GhSQQdBMgTS2LxVt1CuuZWJBDCRAIAMeJX51o15NoEzHCPKiCd7EC2oCCApCwBwCyAPkBTWHvZ1B/3Qx/ivZQVIFBNFFFSCiiigKR238B/L6hT1I7b+A/l9QoLsB8JPyL9Ipil8B8JPyL9IpigiipooCoNTUUGBb9LUHxVKEcJzTLEKVMQwPPgZBGlWD0usRrmHdlJOpgT8jWz0Q5D5Co6FeQ+QoMW56UoVutbGcWrZc6xJB1Xdygz30W/S6zkLPmUiQyhSYIkxO6YH71tCyvIa9wo6Ech8hQYmL9LraqSgLsDBBlY37zB5ee+mcN6SWn3FvdzTkeN8bwOc/KtLoF5D5CpW2BuAHkKDCx3pYlpiMpIhSG1G9wjSCJGUEN3imbPpLZZwgLSSFHUMSZjXwBPgK1Gtg8B8qjohyHyH+8TQY2I9JOjuMtxAFVwhYPmIzW2uA5cvJefGvaekthycpZiiO8AHUJOYDmdK1zaB4D5ChbQG4AeQoMRfSu2pIudXRSGEupDAEagaGSBHeKNo+k62SoyEh7aup3SS4UggjqwDm14KeVbXQryHyFSbQ5DluFBz9n0xQvDLlWQAZmZUsNI7opv/APJrTIzJJysimQVAztlBJO4TMnurU6BeQ+QqeiGug136b/GgybnpPaQ5XnNMQoLjn7wHLXzr3hPSK1dgKTmKlgIIHVAJGY6ca0HwikqSolTI0GhgjTyJHnXtbQG4AeQoMFfS+3lUspU5wrKZ6oO8kxB0100PA1obF2p6whfLlEx7wb5xup3oByHyFelQDdp+1B6ooooCiiigKR238B/L6hT1I7b+A/l9QoOew22boRYb8K/hXkO6rfbV7t/xX7UUUB7avdv+K/aj21e7f8V+1RRQT7avdv8Aiv2o9tXu3/FftUUUE+2r3b/iv2o9tXu3/FftUUUE+2r3b/iv2o9tXu3/ABX7VFFBPtq92/4r9qPbV7t/xX7VFFBPtq92/wCK/aj21e7f8V+1RRQT7avdv+K/aj21e7f8V+1RRQT7avdv+K/aj21e7f8AFftUUUE+2r3b/iv2o9tXu3/FftUUUE+2r3b/AIr9qPbV7t/xX7VFFBPtq92/4r9qPbV7t/xX7VFFBPtq92/4r9qPbV7t/wAV+1RRQT7avdv+K/aj21e7f8V+1RRQT7avdv8Aiv2pbaO17ptMC2mn4V5juqKKD//Z"/>
          <p:cNvSpPr>
            <a:spLocks noChangeAspect="1" noChangeArrowheads="1"/>
          </p:cNvSpPr>
          <p:nvPr/>
        </p:nvSpPr>
        <p:spPr bwMode="auto">
          <a:xfrm>
            <a:off x="1" y="-808302"/>
            <a:ext cx="2276475" cy="1674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148" name="AutoShape 4" descr="data:image/jpeg;base64,/9j/4AAQSkZJRgABAQAAAQABAAD/2wCEAAkGBhQQEBUUEhQVFBQVFBgVGBcYFRQUGxcZFxcYFxcYGhYYHCYeGBwjHxgVHzAgIycpLCwsFR8xNTAqNSYrLCkBCQoKDgwOGg8PGi0cHCQsLCwpKSkpLCwpLCkpLCksLikpLCksKSksKSwpKSwsKSkpKSwsLCksLCksKSkpLCwsLP/AABEIANMA7wMBIgACEQEDEQH/xAAbAAACAwEBAQAAAAAAAAAAAAAABAEDBQYCB//EAD8QAAIBAgMEBggFBAICAgMAAAECEQADBBIhBTFBURMiUmFxgQYUFTIzkbLRQnKSoaIjscHwYvEHgpPhFiRT/8QAGQEBAAMBAQAAAAAAAAAAAAAAAAEDBAIF/8QAIhEBAAICAgMBAQADAAAAAAAAAAECAxESIQQiMUFhExQy/9oADAMBAAIRAxEAPwD7FgsDbNpOonuL+FeyO6r/AFC32E/Sv2owHwk/Iv0imKBf1C32E/Sv2o9Qt9hP0r9qYrF9IvSE4Pov6TXBeurZEOiw7mFnMd3fwoNL1C32E/Sv2o9Rt9hP0r9qQf0itjFWsKQemuW2ukAg5FWPePeTA8K97P2s927dTosqWmydJnUhmiSAAJ0kAzuMjhQOeoW+wn6V+1HqFvsJ+lftSmzdsG9exFo22ToHVcxIIfOuYERu8Dru51pTQUeoW+wn6V+1HqNvsJ+lftSfpB6Q28Fa6S4GYswREUS1x20VFHM/tSeI2zibKK9zDpDuiZUvFmQ3GCLmJQKRJE5d3fQbHqFvsJ+lftR6hb7CfpX7VfNLWMYWuXE6N16PLDsAFfMJ6hnWNx3a0Hr1C32E/Sv2o9Qt9hP0r9qvmiaCj1C32E/Sv2o9Qt9hP0r9qvmiaCj1C32E/Sv2o9Qt9hP0r9qvmgGgo9Rt9hP0r9qPULfYT9K/asX0p29dw1zDJZW27Yi+LUNn0GUsz9U7lA1HeK9bE289zF4nDXVTNYFts9vNlYXASFIaSriN0nQig2PULfYT9K/aj1C32E/Sv2q1boIkERznlvqBfXmNdBqPGgr9Qt9hP0r9qPUbfYT9K/arVcESCCOBGtc56MbZv4q9isxt9DYvtYQqjBnKgFySWIABOXdrB3UG96hb7CfpX7UeoW+wn6V+1c96K+kN3EPfa69oWUxD4eyQpQ3CkBmkuZ1zCB2Zro2xaDeyjrBdWA6x3L4nlQefULfYT9K/aj1C32E/Sv2pXH+kFmzYuXmuKUtBs2VlOqiSm/3uEd9M7OxovWkuAQHUMBIMSJgkSJFBPqFvsJ+lftSW2cEgsNCJw/CvaHdWrSO2/gP5fUKC7AfCT8i/SKYpfAfCT8i/SKYoCuM/8k4vohgmgtGPtHKoksQrkKBzJgeddlS2L2el1rbOoY2nzoT+FspWfGGPzoPntzD3bO1rG5sXfwl5mYCVRnuIBJ7FpFgc8vNq0fR4NfvSGa3ZtYh7dqXg3BZzLdOUe+zvmZmbcAAN812I2enTdNlHSZOjzccmYtl+Zn5VXhNi2bTvct21V3JLETqWMsY3CTqY3mg5za2CLY+3Yt3LltGsXbt8W2KQnVVYy6hmck5t/UImqfQ27cxL28TcdlDpca2hcsWtEhLcqNAAACSdS7ndFdguCQXDcyjOyhS0alVJIE8gSfnVWz9k2sPItW1TMZOUR/0NTpu1oOW9J7BbbGzM/wAIdOyzu6YJ1B4xJHhT+09v3U2hZwltLTC5ba6SzPmRbcSSoGpJMDw7q3cfs63fTJdQOsgweBG4g7wRzGtVYPYtm02ZLahtRm1LaxMuZY7hx4UHCYPady56reLuL+KxF24YYxawlsXARl90AAIZI99qSwbXLuEwipfui7isaXQC4SbVqelltZP9JQYOn9bdur6Ph9h2LZcpaRS4IYgbwSSR3AkkwNJNRgtg2LIQWrSILYYJCjqZveg8JoODw2MZsLd6K64XEY4KltWd7ow6sEuFBJeXFu45jgSRXTeimyij4i61s2xcuxaRi0raUKBKknLmYM0bxmpbaforb6RV9XnChWYLZhHS+W+JmkMOqSBlOmsjdWr6L7PuWLTJcZ2XpGNoXH6R0tmMqs/EzmPGAQJMUHGWsZcvNh7udxiMTjrhEMR0OFsl0dcp0AgakjVm8Ko2cQz4Nmdh02Lu4q2Wdj0WGtGFUSd9xinOc9fRbWzbCO7KltXf3zAlp1M9xOvfXv2TZm2eitzaEWzkX+mN0Lp1eG6oGJ6V40m9hsLn6NLxuXLzzli1ZUMyhuGYlQT2Zqj/AMd3Ue1eu24i9iHuKomFtg9Ha03CQmaP+VdLitm27pU3LaOUMrmUNlPMTuqcLgUtLltoqLJMKoUSd5gc6kcXjHt4zbLBrgFvBYbeLmSLt86kMCIhFM+IrCsbTuDDXbVggWr+0hh7eJYlDctFWZ3a7Et7pQXN5Dc6+l+xMP8A/wALP/xp9qYuYNGXIyKU7JUEabtDpQfPL2Is2rtqyzgYVLd3HXoXo0vFXFu3bRONsESBrmhZmZOdsrA28VZwKD4uJxV3E3Mugtp8W4qxoCVazbMbpjTWvqV3Z9t2VmtozJ7pKqSs9kkaeVerOFRAAiqoAgAAAAHgAN1BkbSxVnZmBcoFt27NtiiAxJALBVB1Mk7u+uUwdizgdhi9cIa8bLXSRcYF71yWgBWEnMwBjlX0ZrYO8A/vUC0IiB8hQfN7WDtYezsqyYYKDiHYQxdkUOVSPeZrrLoNTl5TS+Gwq43C2FKk3cXjmu3Gg/01npXAbgVRLdqeBJFfUOjGmg03d1SFoPkb37Nyy4IATFbSAcBOrbs4fMEt6DS4y2R1Rr/VHOvrOH91erl0By6DLPDTSvYQcu+poJpDbfwH8vqFP0jtv4D+X1CguwHwk/Iv0irzVGB+En5F+kUxQeWMVy1r0quOEVUTpHxbWdc0C2GJzkTMlBMTz5V0uJw/SIykkBgQSDBg6GDwpFPR20twXACGFxruhIBdkyFiOPV0HKgF22v9QnULdFkAK2ZngEqAd514cjO6qPbn/wC4tnXKbY/CffbMygmdOqjEjvWmRsK3Edb4rXpzNOd5za8iGYR3179jW+l6WDnzFpk7yipu/KoFBXb9ILTG5DHLbQuzkdXKCykg8dVYf+piq7u1S/QdFI6W5rmXXo0BLmOH4QD/AMhU2PRmyiOgU5bihGBZj1VmANdIk7qa9lpnR4Oa2CFOZtzRM667hvoFPSLahw9tCsZnuomql4Uy1w5RqYRXbyqqx6QhLNt7+jXMzAKJ6gbRzqQBlZCdTq0a1o4rZaXHR2km3my6kAZlymQNDoSNaXT0dshba5SRaEJLMYAIYAydQCqkA9kUHu5tq2rXQxIFgA3GO4SAw7zoeX9qXxXpNati2XW4OkXMBk1ADKuuumrr86Yu7DtOLgZSekjNLNJysWUAzoASTHfRith2rpUupJUKAczCMrBxuPaVT5UD9K3L0tAO7f57qaisbH3ejuHTRtQe/iPHdWTy8lsePdXdK8p0cJkwI7926jDHK2X8PCeBGpHeOXgazLGY3A8nLlOg3T399WXLpzK0mVbRdOsT1Y57if8ARVXi2njEz9lbbG3Kwdrbca1icvW6K3h3vXcqho1hNeHu3D/6it2kMRsKzc6TMs9MFFzrN1gvujfoBroK9BnJ7L2wwWxbvS1+5bFxwoACBufIAyP/AFNeLG3suZmzP0mIe3ZRQJy2+qx8JV2k8CK1xs9OkFyOuFCzruEx4xJ+Zqm3sSyoQKgAQll36Ft/z007hyoF7fpArYo4fI+YEjN1cuiK54z+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/IAR4V6u7MttlLW0OUQsqDlEgwOWoHyoEL+22BxAW1m6BZJzgZjkD5RyOUz8udaGz8X0tsOBAbUd4nQ+Yg+decVgM6sqkKHPXOWSwIg6yIYiBOscqYtWgqhVAAAAAGgAAgAd1B6pHbXwH8vqFP0htv4D+X1CgvwHwk/Iv0imKXwPwk/Iv0imKAqKmooJooooCiioFBNFFFAUUUUAawdv4oNFoRzYwCV3QBO4mTrwFbOJvBEZjuVSx8hNcohzMXP4zmI8eHyj5VzPfTT49OU7n8ekxBtGczZOIJkQY113R3V6xO3EVgQUYrMQTAMRMnfxHmaXtXCRDe8JB79dD4ERXLYxDbuMpG46d68I/t5VlzzNK7q2Tirady6m96SXGHvASeQP+K9ej+Pu+sBGJyMDoQQJAJ0nd5Vi7DB6aCNBPKOX+f2rpJAdCTudSvMGYPeQZjzrNiyX5btKvJjrEdOnFFAqa9V5yKKKJoCpqKmgiiiKmgiipqKCaQ238B/L6hT9Ibb+A/l9QoL8B8JPyL9Ipil8B8JPyL9IpigKiiiKCaKKKAooooCiiigKKKKCnFWQ6Mp3MpHzEVydhurB0I0I/3jXYmsHauzGzvcXUFZIAkyumgGpkf2qJaMGSKzqWLicOWIKnKw3HfIO8Ecf/AKoxmEFxIupJgwy8OX/L+9YuM244aEieJP4fLn3V4G3buXKxDAxJiCB5VHHcNN81N8YdDauDMBozAQTMnQAayAZiO/yq+2xa6oVQzjUGRoVk68culJrbBIYZScstlncPxQDwHPurq9mYZFWUIbNqWHGskYff+OcmTjXR1d1eqgUVtYEMaRdWJDlSjAHVSG0OpDLx3cPKn6IoF8DixcWdJBIPiP8AB3+dM0rcwgBLoAH+WbuaN/8AirMNiA6yARrBB3gjeDUC6iioqRNFRRQTSO2/gP5fUKdpHbfwH8vqFBfgPhJ+RfpFMUvgPhJ+RfpFMUBRRRQFFFUX9OtJEAiIJGvMCguJpXE7RVDB1PECCR35Zk+Vc7tnbDK0D3o1hrq6GdwkR4kVzbXBqTpPeT+531izeVFJ1HctmHxJyRynqH063cDAEGQdRXuuN9GdtlHFpzKt7pJ908vA/sfGuxFaMWSMldwoy4px24ymiioJq1Ug1kek+0jh8M7AwxGVPzNoPlqfKtY1869Nts9JiOjB6trQ97zrp3DT51MRuSZ05xX1jXn/AL31N+9lA8RVIbVpPL5UG2HYZtw3cN9XT80rie9u92HtRXtgqFzkQwAjd3b/APup2diit9nQqyl4cZlndJjMRz4cqwvRzAdLdAtpPRwzFm6sGerHGda7ldnMeFu2pBBCrLQeGfSOHCsMYuNt7arZeVfjSsXgygjcf8aV7qLagCAIAqTV6kVNV3LoUSTAqbd0MJBBHMGajY9GlEtFLjGRkczHJtBp3GPnTdU4yyXtsoMEjQ8jwPkYqRdRS+BvFkGYQw0YciN/l96ZoIoqaKCKR238B/L6hT9I7b+A/l9QoLsB8JPyL9Ipil8B8JPyL9IpigKipooINYVz1uyNCt1ZJmIYDkdYPiOVbtQyzUTG0xOnD43BX7jlig6RhOUZToIBO86DnOtZmH2G99gGyxJ1AggaGf3511m3MTkbo7cIWUs7Aa5dQo8zOvdS+CxwykHKrHQCd4A0MHdx+VY8viajm2Y/KtMcHpdlWUiQoggTx01P7A610qMDurCwuFZzny+7ME6FtCIB4Dvq/AYzISG6q8jvRydV5QZBBGnzFWYvSO1OX2n7trmooBorSoL4+8UtOw3hSR8q+TbYtf1WfpBczsTm3EmYIIO4j7RX03aV1s+QRHRNcgiczKRlHhOp8q+YbXIa4bgEBySQODHVh4TqPGrMf1zb4zy8lhEzHyq9WiKqyaz3VejDfETVmnDvP/Hif0bp4m7HyUfeutrmvQFSMJuibjGee7/ryrpaolYmqMbiejQtvimAKpxSEqQpAMcRI+Vcz8TDjtpbbPSdUl1PBtMvMaMB4EfvWZsnaNxsQOjlePEr4Sd/71O2bHRMQ5GczoI0XmVHuzO7kKt9GbZDF2nWQu6DEefMV5VrWnJqenrVx0jHuHdYDHC6DpDDePHcZ4g0wzgCTuHGuZbay2XzFjrEroZAncPHjPGsvbG2mxBygnKSMqj9p5ma3xljjv8AWP8A17Tbr46ZdrKLxGuRgDmgxI0meA8a1gawtm7ClbTXcwuLMjMWG/Tf5VugVbXeu2e2t6hNFFFdORSO2/gP5fUKepHbfwH8vqFBdgPhJ+RfpFMUvgPhJ+RfpFMUBRUVNAVBqaS2vjDZsu41IED8zEKvlJFByW1sSRcuO7BRmKydNFJCj/edVC5lAuoAzD3TzzdUeI1q/GYEXEVWOoIJPM8Sf940u2zxaWVznrqYzNrDLpHCeYrbO+Gv4pjW9uywmPzL1xkYb5OniDypLG4C4WJRgQ57MhRlAkmddw8aufZ5tyUzN/xLa+ROnzrxbxHRrIUoCfdcMoBPIiY/tXm9zGrNXUd1adpIUDkAPkK9mqsPfzrO47iORG8VbVsK3GemGz7/AE9u8jHKOooUwysZJ8Q0ftXE3b8E5uO/hrPHkZr6/tDDdJbKjQ7weTAyp+YFcZ6RbAGJ/rWoW4NHQncw0IPIjn4V3SfxE9uMzz8qswtuSAd2v9pqq5himsFRHI5ddxndXrD4gKGlQSQcstEd8cTH96tmzjT6b6D4VreFGbczsyjkpj/MnzroqQ2Lay2LesyobQQOt1oA4DWn6zrE1BqRVWKxAtozNoFBJ8BQc76Tup/pqiFmGZmKgwOA5yefCK56/jsoChiABAgx+4qnaG1jeuMQ3vGdOUaVlHByesSe7d/asWS0TL2cOGa1g9cxjPlls2sAkbgdTMeFdl6M7LtqAxE3I4g6d6zz51R6NejdpsKjXEBdgxnWQCSB+1P4nZz24FkSBuJOqnxJ1HlVlKTXtkzZov6R026mqMJmy9eM2u7jyPdV9aWEUUUUBSO2/gP5fUKepHbfwH8vqFBdgPhJ+RfpFMGl8B8JPyL9IpigiiiigKT2lldGQgkkAwJ7Qjw1/sacrIxGIKswX33YjwUCB/k+ZqYjcon4ycQR7vHeTzM1GZUKZ9xYE6EwJHLyrSt4AKDuLsI1BIXn4msTauHbpctoZzubcJAEkCfET+bnWi2SNacVpuXao4IkazrVeKsZ0ZQcsiJgH9jXO+hq3Va6twZYykL4zJA8h/orp6yxO4WzGpJ7MwRtLDMXYmSd24QIHlTlFFSh5NcPsjG/17jXJC3LjqTwALnLJ7iYB8a7e6+VSeQJ+VcrjPRwukqfebOy7gZOaP3b50iExK/BYNQWQ8CRHAjeP80zszApadrZVSrE3ElQYOmZdfIjxNZezbtwoGKnOjFQDvZFOU692onuFbl+71RcQZssMAN5H4h4xOndVlp5RtxHUtNFgQN1eq8WbwdQymQRINWVW6Fc36Vq90raQEggs4EbphZkiRv04xXSVk2GBe72ukIPdAGX9iD5ms3k5JpTcLMf/W3D4/AG2wk5iQPwuOHMiKUK619HuWA28TGu6uYOxjdvxaAa3mEuBCgbyN++NNKxYcn+TrXb08fkxrVnW7FIOHtRp/TX+wp2vFpAAABAAgDkK916sPJmdzsUUUVKBRRRQFI7b+A/l9Qp6kdt/Afy+oUF2A+En5F+kUxS+A+En5F+kUxQRRRRQFI37DCSqKztpJOUR37z8qeooMm7eAQC4SjMQpAneeRA/fTypS203kyWiFFtgu4EdZcxgnWdO/SeNbG0MPntkTG4g8iDIPzFIYe91rbbpOUg7xm5eY+VV3tO4hZSI1MvFxlNwalbomPwnv8AzL3aitDZ2JLhs0SrldOOgIPyNK7UT+raYmAA4jvMa/sfnTuBUhdebH9zH7RUVjVtJtMTXZiiKIqu/fCCWMax4k7gBxNWqiO3cTkssO0I8B+I+QqMTfKp1d5KqvixCj+9eb+HVibl3UcAdcqxERxnWaLSG8VMFbatm1EMzIdNOCyJ74FPgYu7PTowpUEIOrwIjiDwPfWNsfEszt1QEKhjDGAWn8JEgnXdpxrb2l8JgNSREc50P+aWUKhd5AHVUeC6CPMn9qmCVuzUhrse7nH6oGYj9vMGn6rw1vKoHGNfHjVtQK710KCSYA31zdy8bTteeV6RgSsZuqNF8CBvjvre2hdC22JAOkQeJOgHnWZbuO2VCq3NOvIH6hJ5xpymsues21WFlPmzIvDLmkZYmZ0jnNI4W7cFwPbQrbM5lLAZp1zBNynjqRM69xjPR+4yBLbqoeDc04gySoiIPLuHfXrC4dbHSEGQgA4DUCT1RoCSR+1Z8PjTinlMu9xLcsXQwkbvtoasqjBWMltV5DXvO8n5zV9ejCgUUUVIKKKKApHbfwH8vqFPUjtv4D+X1CguwHwk/Iv0imKXwHwk/Iv0imKCKKKKCaiivL7qBDa1zQLGYQWbuVf76xp3VOBw8nOeXVHd2vP/AHfWNs7aJ6To7pc3GugnTkNVY7goPDvrqAKrrMW9llt19WTi8Sr3sogm0rM0idSuijv1BPlWlg7YVFAEQo/tWLt3ZTT0trQ/jA0JEQGBHHcCOI8K0djYvpLSnSQIIBmI/wDqD50raeUxKJr67g6zRvrMw94X36QEG2hISNZYSrMf3AHIzxqnbuNJK2UXOzFS6yAckyR5hWH/AHVOJw620a7ZIt/ignKJ3aiOOgiKscm8RfN0m3bDbwrPEBR+KCdSSNBHPurTRAAANABA8qX2bhujtidWMsxIglm1OnDlHICmWaBJohk7Uv8AW6uptwFXnduSqg9wBnzq04Mf0kOsHMe/JrP6iDXi0quyMBq56byCBFn503h1l3Yjccqn/jAJ/efkKjYaFBqaW2gzC05T38py6Tr4camRlbVxE3uBS0snXXO26F49X6u+ndkYMopZ/ffU/wDEfhTyH7zWFsW81y4iXQSyk3CYidwGbgdTM9wrrRVVNW9lltxHFXiLwRSzGAoknuFYeFsB4ZlCG7dLiRqyKcwzcOA37hWzjsILttkaYYRpvricTg/U8SnSZnsgzvaIIiYmJE+dL24/nSKxt3oqa822BAI1BEg16q1wKKKKAooooCkdt/Afy+oU9SO2/gP5fUKC7AfCT8i/SKYNL4D4SfkX6RV9AUUUUBXi68AmJjhVlRQZWI2Zbv3FuBjIHDSYMqfEGnddBI36cyBE7qvAivDYdSQYEjd3TXMRpMzMq1dsxBGh3eXf+/zqq6pHVQRMmQI6wI302V3V6rpDGxNgm6HCEOQAH3gf8WHmROm+ksdhWu3rbkojIT1jbmY3jXU7j8xXSXbeYRXhcPpqc0c6jSdknvvJykcDxI3TE8N38hSuPL3bKdYr0jIpAhYmc2vEGN3lx02jb0gaeFKYjZodGRmYqywQde+gVxFkoWJeAygFhlTKF0gEkkTyANRsbaSmw0EubRKkAENAMro2plY8auGzsiAIBmWY/eNTqOFQMCsnqC3I1I4k6aHuE/Og9jaR6VUy+8SRwhQmbXvmRV9zGqADvEgSNYndNLNgHULlOZlM6/lIjnBOsTpTaqYggQRr/mhLOv7PK30uLJbMQTwyMZKnvHCtG3jFLMvFTl8yJ0qPVtRMECCOcidZ8NKtWyBuA1M+fOkRomVV7GhSQQdBMgTS2LxVt1CuuZWJBDCRAIAMeJX51o15NoEzHCPKiCd7EC2oCCApCwBwCyAPkBTWHvZ1B/3Qx/ivZQVIFBNFFFSCiiigKR238B/L6hT1I7b+A/l9QoLsB8JPyL9Ipil8B8JPyL9IpigiipooCoNTUUGBb9LUHxVKEcJzTLEKVMQwPPgZBGlWD0usRrmHdlJOpgT8jWz0Q5D5Co6FeQ+QoMW56UoVutbGcWrZc6xJB1Xdygz30W/S6zkLPmUiQyhSYIkxO6YH71tCyvIa9wo6Ech8hQYmL9LraqSgLsDBBlY37zB5ee+mcN6SWn3FvdzTkeN8bwOc/KtLoF5D5CpW2BuAHkKDCx3pYlpiMpIhSG1G9wjSCJGUEN3imbPpLZZwgLSSFHUMSZjXwBPgK1Gtg8B8qjohyHyH+8TQY2I9JOjuMtxAFVwhYPmIzW2uA5cvJefGvaekthycpZiiO8AHUJOYDmdK1zaB4D5ChbQG4AeQoMRfSu2pIudXRSGEupDAEagaGSBHeKNo+k62SoyEh7aup3SS4UggjqwDm14KeVbXQryHyFSbQ5DluFBz9n0xQvDLlWQAZmZUsNI7opv/APJrTIzJJysimQVAztlBJO4TMnurU6BeQ+QqeiGug136b/GgybnpPaQ5XnNMQoLjn7wHLXzr3hPSK1dgKTmKlgIIHVAJGY6ca0HwikqSolTI0GhgjTyJHnXtbQG4AeQoMFfS+3lUspU5wrKZ6oO8kxB0100PA1obF2p6whfLlEx7wb5xup3oByHyFelQDdp+1B6ooooCiiigKR238B/L6hT1I7b+A/l9QoOew22boRYb8K/hXkO6rfbV7t/xX7UUUB7avdv+K/aj21e7f8V+1RRQT7avdv8Aiv2o9tXu3/FftUUUE+2r3b/iv2o9tXu3/FftUUUE+2r3b/iv2o9tXu3/ABX7VFFBPtq92/4r9qPbV7t/xX7VFFBPtq92/wCK/aj21e7f8V+1RRQT7avdv+K/aj21e7f8V+1RRQT7avdv+K/aj21e7f8AFftUUUE+2r3b/iv2o9tXu3/FftUUUE+2r3b/AIr9qPbV7t/xX7VFFBPtq92/4r9qPbV7t/xX7VFFBPtq92/4r9qPbV7t/wAV+1RRQT7avdv+K/aj21e7f8V+1RRQT7avdv8Aiv2pbaO17ptMC2mn4V5juqKKD//Z"/>
          <p:cNvSpPr>
            <a:spLocks noChangeAspect="1" noChangeArrowheads="1"/>
          </p:cNvSpPr>
          <p:nvPr/>
        </p:nvSpPr>
        <p:spPr bwMode="auto">
          <a:xfrm>
            <a:off x="1" y="-808302"/>
            <a:ext cx="2276475" cy="1674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data:image/jpeg;base64,/9j/4AAQSkZJRgABAQAAAQABAAD/2wCEAAkGBhQQEBUUEhQVFBQVFBgVGBcYFRQUGxcZFxcYFxcYGhYYHCYeGBwjHxgVHzAgIycpLCwsFR8xNTAqNSYrLCkBCQoKDgwOGg8PGi0cHCQsLCwpKSkpLCwpLCkpLCksLikpLCksKSksKSwpKSwsKSkpKSwsLCksLCksKSkpLCwsLP/AABEIANMA7wMBIgACEQEDEQH/xAAbAAACAwEBAQAAAAAAAAAAAAAABAEDBQYCB//EAD8QAAIBAgMEBggFBAICAgMAAAECEQADBBIhBTFBURMiUmFxgQYUFTIzkbLRQnKSoaIjscHwYvEHgpPhFiRT/8QAGQEBAAMBAQAAAAAAAAAAAAAAAAEDBAIF/8QAIhEBAAICAgMBAQADAAAAAAAAAAECAxESIQQiMUFhExQy/9oADAMBAAIRAxEAPwD7FgsDbNpOonuL+FeyO6r/AFC32E/Sv2owHwk/Iv0imKBf1C32E/Sv2o9Qt9hP0r9qYrF9IvSE4Pov6TXBeurZEOiw7mFnMd3fwoNL1C32E/Sv2o9Rt9hP0r9qQf0itjFWsKQemuW2ukAg5FWPePeTA8K97P2s927dTosqWmydJnUhmiSAAJ0kAzuMjhQOeoW+wn6V+1HqFvsJ+lftSmzdsG9exFo22ToHVcxIIfOuYERu8Dru51pTQUeoW+wn6V+1HqNvsJ+lftSfpB6Q28Fa6S4GYswREUS1x20VFHM/tSeI2zibKK9zDpDuiZUvFmQ3GCLmJQKRJE5d3fQbHqFvsJ+lftR6hb7CfpX7VfNLWMYWuXE6N16PLDsAFfMJ6hnWNx3a0Hr1C32E/Sv2o9Qt9hP0r9qvmiaCj1C32E/Sv2o9Qt9hP0r9qvmiaCj1C32E/Sv2o9Qt9hP0r9qvmgGgo9Rt9hP0r9qPULfYT9K/asX0p29dw1zDJZW27Yi+LUNn0GUsz9U7lA1HeK9bE289zF4nDXVTNYFts9vNlYXASFIaSriN0nQig2PULfYT9K/aj1C32E/Sv2q1boIkERznlvqBfXmNdBqPGgr9Qt9hP0r9qPUbfYT9K/arVcESCCOBGtc56MbZv4q9isxt9DYvtYQqjBnKgFySWIABOXdrB3UG96hb7CfpX7UeoW+wn6V+1c96K+kN3EPfa69oWUxD4eyQpQ3CkBmkuZ1zCB2Zro2xaDeyjrBdWA6x3L4nlQefULfYT9K/aj1C32E/Sv2pXH+kFmzYuXmuKUtBs2VlOqiSm/3uEd9M7OxovWkuAQHUMBIMSJgkSJFBPqFvsJ+lftSW2cEgsNCJw/CvaHdWrSO2/gP5fUKC7AfCT8i/SKYpfAfCT8i/SKYoCuM/8k4vohgmgtGPtHKoksQrkKBzJgeddlS2L2el1rbOoY2nzoT+FspWfGGPzoPntzD3bO1rG5sXfwl5mYCVRnuIBJ7FpFgc8vNq0fR4NfvSGa3ZtYh7dqXg3BZzLdOUe+zvmZmbcAAN812I2enTdNlHSZOjzccmYtl+Zn5VXhNi2bTvct21V3JLETqWMsY3CTqY3mg5za2CLY+3Yt3LltGsXbt8W2KQnVVYy6hmck5t/UImqfQ27cxL28TcdlDpca2hcsWtEhLcqNAAACSdS7ndFdguCQXDcyjOyhS0alVJIE8gSfnVWz9k2sPItW1TMZOUR/0NTpu1oOW9J7BbbGzM/wAIdOyzu6YJ1B4xJHhT+09v3U2hZwltLTC5ba6SzPmRbcSSoGpJMDw7q3cfs63fTJdQOsgweBG4g7wRzGtVYPYtm02ZLahtRm1LaxMuZY7hx4UHCYPady56reLuL+KxF24YYxawlsXARl90AAIZI99qSwbXLuEwipfui7isaXQC4SbVqelltZP9JQYOn9bdur6Ph9h2LZcpaRS4IYgbwSSR3AkkwNJNRgtg2LIQWrSILYYJCjqZveg8JoODw2MZsLd6K64XEY4KltWd7ow6sEuFBJeXFu45jgSRXTeimyij4i61s2xcuxaRi0raUKBKknLmYM0bxmpbaforb6RV9XnChWYLZhHS+W+JmkMOqSBlOmsjdWr6L7PuWLTJcZ2XpGNoXH6R0tmMqs/EzmPGAQJMUHGWsZcvNh7udxiMTjrhEMR0OFsl0dcp0AgakjVm8Ko2cQz4Nmdh02Lu4q2Wdj0WGtGFUSd9xinOc9fRbWzbCO7KltXf3zAlp1M9xOvfXv2TZm2eitzaEWzkX+mN0Lp1eG6oGJ6V40m9hsLn6NLxuXLzzli1ZUMyhuGYlQT2Zqj/AMd3Ue1eu24i9iHuKomFtg9Ha03CQmaP+VdLitm27pU3LaOUMrmUNlPMTuqcLgUtLltoqLJMKoUSd5gc6kcXjHt4zbLBrgFvBYbeLmSLt86kMCIhFM+IrCsbTuDDXbVggWr+0hh7eJYlDctFWZ3a7Et7pQXN5Dc6+l+xMP8A/wALP/xp9qYuYNGXIyKU7JUEabtDpQfPL2Is2rtqyzgYVLd3HXoXo0vFXFu3bRONsESBrmhZmZOdsrA28VZwKD4uJxV3E3Mugtp8W4qxoCVazbMbpjTWvqV3Z9t2VmtozJ7pKqSs9kkaeVerOFRAAiqoAgAAAAHgAN1BkbSxVnZmBcoFt27NtiiAxJALBVB1Mk7u+uUwdizgdhi9cIa8bLXSRcYF71yWgBWEnMwBjlX0ZrYO8A/vUC0IiB8hQfN7WDtYezsqyYYKDiHYQxdkUOVSPeZrrLoNTl5TS+Gwq43C2FKk3cXjmu3Gg/01npXAbgVRLdqeBJFfUOjGmg03d1SFoPkb37Nyy4IATFbSAcBOrbs4fMEt6DS4y2R1Rr/VHOvrOH91erl0By6DLPDTSvYQcu+poJpDbfwH8vqFP0jtv4D+X1CguwHwk/Iv0irzVGB+En5F+kUxQeWMVy1r0quOEVUTpHxbWdc0C2GJzkTMlBMTz5V0uJw/SIykkBgQSDBg6GDwpFPR20twXACGFxruhIBdkyFiOPV0HKgF22v9QnULdFkAK2ZngEqAd514cjO6qPbn/wC4tnXKbY/CffbMygmdOqjEjvWmRsK3Edb4rXpzNOd5za8iGYR3179jW+l6WDnzFpk7yipu/KoFBXb9ILTG5DHLbQuzkdXKCykg8dVYf+piq7u1S/QdFI6W5rmXXo0BLmOH4QD/AMhU2PRmyiOgU5bihGBZj1VmANdIk7qa9lpnR4Oa2CFOZtzRM667hvoFPSLahw9tCsZnuomql4Uy1w5RqYRXbyqqx6QhLNt7+jXMzAKJ6gbRzqQBlZCdTq0a1o4rZaXHR2km3my6kAZlymQNDoSNaXT0dshba5SRaEJLMYAIYAydQCqkA9kUHu5tq2rXQxIFgA3GO4SAw7zoeX9qXxXpNati2XW4OkXMBk1ADKuuumrr86Yu7DtOLgZSekjNLNJysWUAzoASTHfRith2rpUupJUKAczCMrBxuPaVT5UD9K3L0tAO7f57qaisbH3ejuHTRtQe/iPHdWTy8lsePdXdK8p0cJkwI7926jDHK2X8PCeBGpHeOXgazLGY3A8nLlOg3T399WXLpzK0mVbRdOsT1Y57if8ARVXi2njEz9lbbG3Kwdrbca1icvW6K3h3vXcqho1hNeHu3D/6it2kMRsKzc6TMs9MFFzrN1gvujfoBroK9BnJ7L2wwWxbvS1+5bFxwoACBufIAyP/AFNeLG3suZmzP0mIe3ZRQJy2+qx8JV2k8CK1xs9OkFyOuFCzruEx4xJ+Zqm3sSyoQKgAQll36Ft/z007hyoF7fpArYo4fI+YEjN1cuiK54z+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/IAR4V6u7MttlLW0OUQsqDlEgwOWoHyoEL+22BxAW1m6BZJzgZjkD5RyOUz8udaGz8X0tsOBAbUd4nQ+Yg+decVgM6sqkKHPXOWSwIg6yIYiBOscqYtWgqhVAAAAAGgAAgAd1B6pHbXwH8vqFP0htv4D+X1CgvwHwk/Iv0imKXwPwk/Iv0imKAqKmooJooooCiioFBNFFFAUUUUAawdv4oNFoRzYwCV3QBO4mTrwFbOJvBEZjuVSx8hNcohzMXP4zmI8eHyj5VzPfTT49OU7n8ekxBtGczZOIJkQY113R3V6xO3EVgQUYrMQTAMRMnfxHmaXtXCRDe8JB79dD4ERXLYxDbuMpG46d68I/t5VlzzNK7q2Tirady6m96SXGHvASeQP+K9ej+Pu+sBGJyMDoQQJAJ0nd5Vi7DB6aCNBPKOX+f2rpJAdCTudSvMGYPeQZjzrNiyX5btKvJjrEdOnFFAqa9V5yKKKJoCpqKmgiiiKmgiipqKCaQ238B/L6hT9Ibb+A/l9QoL8B8JPyL9Ipil8B8JPyL9IpigKiiiKCaKKKAooooCiiigKKKKCnFWQ6Mp3MpHzEVydhurB0I0I/3jXYmsHauzGzvcXUFZIAkyumgGpkf2qJaMGSKzqWLicOWIKnKw3HfIO8Ecf/AKoxmEFxIupJgwy8OX/L+9YuM244aEieJP4fLn3V4G3buXKxDAxJiCB5VHHcNN81N8YdDauDMBozAQTMnQAayAZiO/yq+2xa6oVQzjUGRoVk68culJrbBIYZScstlncPxQDwHPurq9mYZFWUIbNqWHGskYff+OcmTjXR1d1eqgUVtYEMaRdWJDlSjAHVSG0OpDLx3cPKn6IoF8DixcWdJBIPiP8AB3+dM0rcwgBLoAH+WbuaN/8AirMNiA6yARrBB3gjeDUC6iioqRNFRRQTSO2/gP5fUKdpHbfwH8vqFBfgPhJ+RfpFMUvgPhJ+RfpFMUBRRRQFFFUX9OtJEAiIJGvMCguJpXE7RVDB1PECCR35Zk+Vc7tnbDK0D3o1hrq6GdwkR4kVzbXBqTpPeT+531izeVFJ1HctmHxJyRynqH063cDAEGQdRXuuN9GdtlHFpzKt7pJ908vA/sfGuxFaMWSMldwoy4px24ymiioJq1Ug1kek+0jh8M7AwxGVPzNoPlqfKtY1869Nts9JiOjB6trQ97zrp3DT51MRuSZ05xX1jXn/AL31N+9lA8RVIbVpPL5UG2HYZtw3cN9XT80rie9u92HtRXtgqFzkQwAjd3b/APup2diit9nQqyl4cZlndJjMRz4cqwvRzAdLdAtpPRwzFm6sGerHGda7ldnMeFu2pBBCrLQeGfSOHCsMYuNt7arZeVfjSsXgygjcf8aV7qLagCAIAqTV6kVNV3LoUSTAqbd0MJBBHMGajY9GlEtFLjGRkczHJtBp3GPnTdU4yyXtsoMEjQ8jwPkYqRdRS+BvFkGYQw0YciN/l96ZoIoqaKCKR238B/L6hT9I7b+A/l9QoLsB8JPyL9Ipil8B8JPyL9IpigKipooINYVz1uyNCt1ZJmIYDkdYPiOVbtQyzUTG0xOnD43BX7jlig6RhOUZToIBO86DnOtZmH2G99gGyxJ1AggaGf3511m3MTkbo7cIWUs7Aa5dQo8zOvdS+CxwykHKrHQCd4A0MHdx+VY8viajm2Y/KtMcHpdlWUiQoggTx01P7A610qMDurCwuFZzny+7ME6FtCIB4Dvq/AYzISG6q8jvRydV5QZBBGnzFWYvSO1OX2n7trmooBorSoL4+8UtOw3hSR8q+TbYtf1WfpBczsTm3EmYIIO4j7RX03aV1s+QRHRNcgiczKRlHhOp8q+YbXIa4bgEBySQODHVh4TqPGrMf1zb4zy8lhEzHyq9WiKqyaz3VejDfETVmnDvP/Hif0bp4m7HyUfeutrmvQFSMJuibjGee7/ryrpaolYmqMbiejQtvimAKpxSEqQpAMcRI+Vcz8TDjtpbbPSdUl1PBtMvMaMB4EfvWZsnaNxsQOjlePEr4Sd/71O2bHRMQ5GczoI0XmVHuzO7kKt9GbZDF2nWQu6DEefMV5VrWnJqenrVx0jHuHdYDHC6DpDDePHcZ4g0wzgCTuHGuZbay2XzFjrEroZAncPHjPGsvbG2mxBygnKSMqj9p5ma3xljjv8AWP8A17Tbr46ZdrKLxGuRgDmgxI0meA8a1gawtm7ClbTXcwuLMjMWG/Tf5VugVbXeu2e2t6hNFFFdORSO2/gP5fUKepHbfwH8vqFBdgPhJ+RfpFMUvgPhJ+RfpFMUBRUVNAVBqaS2vjDZsu41IED8zEKvlJFByW1sSRcuO7BRmKydNFJCj/edVC5lAuoAzD3TzzdUeI1q/GYEXEVWOoIJPM8Sf940u2zxaWVznrqYzNrDLpHCeYrbO+Gv4pjW9uywmPzL1xkYb5OniDypLG4C4WJRgQ57MhRlAkmddw8aufZ5tyUzN/xLa+ROnzrxbxHRrIUoCfdcMoBPIiY/tXm9zGrNXUd1adpIUDkAPkK9mqsPfzrO47iORG8VbVsK3GemGz7/AE9u8jHKOooUwysZJ8Q0ftXE3b8E5uO/hrPHkZr6/tDDdJbKjQ7weTAyp+YFcZ6RbAGJ/rWoW4NHQncw0IPIjn4V3SfxE9uMzz8qswtuSAd2v9pqq5himsFRHI5ddxndXrD4gKGlQSQcstEd8cTH96tmzjT6b6D4VreFGbczsyjkpj/MnzroqQ2Lay2LesyobQQOt1oA4DWn6zrE1BqRVWKxAtozNoFBJ8BQc76Tup/pqiFmGZmKgwOA5yefCK56/jsoChiABAgx+4qnaG1jeuMQ3vGdOUaVlHByesSe7d/asWS0TL2cOGa1g9cxjPlls2sAkbgdTMeFdl6M7LtqAxE3I4g6d6zz51R6NejdpsKjXEBdgxnWQCSB+1P4nZz24FkSBuJOqnxJ1HlVlKTXtkzZov6R026mqMJmy9eM2u7jyPdV9aWEUUUUBSO2/gP5fUKepHbfwH8vqFBdgPhJ+RfpFMGl8B8JPyL9IpigiiiigKT2lldGQgkkAwJ7Qjw1/sacrIxGIKswX33YjwUCB/k+ZqYjcon4ycQR7vHeTzM1GZUKZ9xYE6EwJHLyrSt4AKDuLsI1BIXn4msTauHbpctoZzubcJAEkCfET+bnWi2SNacVpuXao4IkazrVeKsZ0ZQcsiJgH9jXO+hq3Va6twZYykL4zJA8h/orp6yxO4WzGpJ7MwRtLDMXYmSd24QIHlTlFFSh5NcPsjG/17jXJC3LjqTwALnLJ7iYB8a7e6+VSeQJ+VcrjPRwukqfebOy7gZOaP3b50iExK/BYNQWQ8CRHAjeP80zszApadrZVSrE3ElQYOmZdfIjxNZezbtwoGKnOjFQDvZFOU692onuFbl+71RcQZssMAN5H4h4xOndVlp5RtxHUtNFgQN1eq8WbwdQymQRINWVW6Fc36Vq90raQEggs4EbphZkiRv04xXSVk2GBe72ukIPdAGX9iD5ms3k5JpTcLMf/W3D4/AG2wk5iQPwuOHMiKUK619HuWA28TGu6uYOxjdvxaAa3mEuBCgbyN++NNKxYcn+TrXb08fkxrVnW7FIOHtRp/TX+wp2vFpAAABAAgDkK916sPJmdzsUUUVKBRRRQFI7b+A/l9Qp6kdt/Afy+oUF2A+En5F+kUxS+A+En5F+kUxQRRRRQFI37DCSqKztpJOUR37z8qeooMm7eAQC4SjMQpAneeRA/fTypS203kyWiFFtgu4EdZcxgnWdO/SeNbG0MPntkTG4g8iDIPzFIYe91rbbpOUg7xm5eY+VV3tO4hZSI1MvFxlNwalbomPwnv8AzL3aitDZ2JLhs0SrldOOgIPyNK7UT+raYmAA4jvMa/sfnTuBUhdebH9zH7RUVjVtJtMTXZiiKIqu/fCCWMax4k7gBxNWqiO3cTkssO0I8B+I+QqMTfKp1d5KqvixCj+9eb+HVibl3UcAdcqxERxnWaLSG8VMFbatm1EMzIdNOCyJ74FPgYu7PTowpUEIOrwIjiDwPfWNsfEszt1QEKhjDGAWn8JEgnXdpxrb2l8JgNSREc50P+aWUKhd5AHVUeC6CPMn9qmCVuzUhrse7nH6oGYj9vMGn6rw1vKoHGNfHjVtQK710KCSYA31zdy8bTteeV6RgSsZuqNF8CBvjvre2hdC22JAOkQeJOgHnWZbuO2VCq3NOvIH6hJ5xpymsues21WFlPmzIvDLmkZYmZ0jnNI4W7cFwPbQrbM5lLAZp1zBNynjqRM69xjPR+4yBLbqoeDc04gySoiIPLuHfXrC4dbHSEGQgA4DUCT1RoCSR+1Z8PjTinlMu9xLcsXQwkbvtoasqjBWMltV5DXvO8n5zV9ejCgUUUVIKKKKApHbfwH8vqFPUjtv4D+X1CguwHwk/Iv0imKXwHwk/Iv0imKCKKKKCaiivL7qBDa1zQLGYQWbuVf76xp3VOBw8nOeXVHd2vP/AHfWNs7aJ6To7pc3GugnTkNVY7goPDvrqAKrrMW9llt19WTi8Sr3sogm0rM0idSuijv1BPlWlg7YVFAEQo/tWLt3ZTT0trQ/jA0JEQGBHHcCOI8K0djYvpLSnSQIIBmI/wDqD50raeUxKJr67g6zRvrMw94X36QEG2hISNZYSrMf3AHIzxqnbuNJK2UXOzFS6yAckyR5hWH/AHVOJw620a7ZIt/ignKJ3aiOOgiKscm8RfN0m3bDbwrPEBR+KCdSSNBHPurTRAAANABA8qX2bhujtidWMsxIglm1OnDlHICmWaBJohk7Uv8AW6uptwFXnduSqg9wBnzq04Mf0kOsHMe/JrP6iDXi0quyMBq56byCBFn503h1l3Yjccqn/jAJ/efkKjYaFBqaW2gzC05T38py6Tr4camRlbVxE3uBS0snXXO26F49X6u+ndkYMopZ/ffU/wDEfhTyH7zWFsW81y4iXQSyk3CYidwGbgdTM9wrrRVVNW9lltxHFXiLwRSzGAoknuFYeFsB4ZlCG7dLiRqyKcwzcOA37hWzjsILttkaYYRpvricTg/U8SnSZnsgzvaIIiYmJE+dL24/nSKxt3oqa822BAI1BEg16q1wKKKKAooooCkdt/Afy+oU9SO2/gP5fUKC7AfCT8i/SKYNL4D4SfkX6RV9AUUUUBXi68AmJjhVlRQZWI2Zbv3FuBjIHDSYMqfEGnddBI36cyBE7qvAivDYdSQYEjd3TXMRpMzMq1dsxBGh3eXf+/zqq6pHVQRMmQI6wI302V3V6rpDGxNgm6HCEOQAH3gf8WHmROm+ksdhWu3rbkojIT1jbmY3jXU7j8xXSXbeYRXhcPpqc0c6jSdknvvJykcDxI3TE8N38hSuPL3bKdYr0jIpAhYmc2vEGN3lx02jb0gaeFKYjZodGRmYqywQde+gVxFkoWJeAygFhlTKF0gEkkTyANRsbaSmw0EubRKkAENAMro2plY8auGzsiAIBmWY/eNTqOFQMCsnqC3I1I4k6aHuE/Og9jaR6VUy+8SRwhQmbXvmRV9zGqADvEgSNYndNLNgHULlOZlM6/lIjnBOsTpTaqYggQRr/mhLOv7PK30uLJbMQTwyMZKnvHCtG3jFLMvFTl8yJ0qPVtRMECCOcidZ8NKtWyBuA1M+fOkRomVV7GhSQQdBMgTS2LxVt1CuuZWJBDCRAIAMeJX51o15NoEzHCPKiCd7EC2oCCApCwBwCyAPkBTWHvZ1B/3Qx/ivZQVIFBNFFFSCiiigKR238B/L6hT1I7b+A/l9QoLsB8JPyL9Ipil8B8JPyL9IpigiipooCoNTUUGBb9LUHxVKEcJzTLEKVMQwPPgZBGlWD0usRrmHdlJOpgT8jWz0Q5D5Co6FeQ+QoMW56UoVutbGcWrZc6xJB1Xdygz30W/S6zkLPmUiQyhSYIkxO6YH71tCyvIa9wo6Ech8hQYmL9LraqSgLsDBBlY37zB5ee+mcN6SWn3FvdzTkeN8bwOc/KtLoF5D5CpW2BuAHkKDCx3pYlpiMpIhSG1G9wjSCJGUEN3imbPpLZZwgLSSFHUMSZjXwBPgK1Gtg8B8qjohyHyH+8TQY2I9JOjuMtxAFVwhYPmIzW2uA5cvJefGvaekthycpZiiO8AHUJOYDmdK1zaB4D5ChbQG4AeQoMRfSu2pIudXRSGEupDAEagaGSBHeKNo+k62SoyEh7aup3SS4UggjqwDm14KeVbXQryHyFSbQ5DluFBz9n0xQvDLlWQAZmZUsNI7opv/APJrTIzJJysimQVAztlBJO4TMnurU6BeQ+QqeiGug136b/GgybnpPaQ5XnNMQoLjn7wHLXzr3hPSK1dgKTmKlgIIHVAJGY6ca0HwikqSolTI0GhgjTyJHnXtbQG4AeQoMFfS+3lUspU5wrKZ6oO8kxB0100PA1obF2p6whfLlEx7wb5xup3oByHyFelQDdp+1B6ooooCiiigKR238B/L6hT1I7b+A/l9QoOew22boRYb8K/hXkO6rfbV7t/xX7UUUB7avdv+K/aj21e7f8V+1RRQT7avdv8Aiv2o9tXu3/FftUUUE+2r3b/iv2o9tXu3/FftUUUE+2r3b/iv2o9tXu3/ABX7VFFBPtq92/4r9qPbV7t/xX7VFFBPtq92/wCK/aj21e7f8V+1RRQT7avdv+K/aj21e7f8V+1RRQT7avdv+K/aj21e7f8AFftUUUE+2r3b/iv2o9tXu3/FftUUUE+2r3b/AIr9qPbV7t/xX7VFFBPtq92/4r9qPbV7t/xX7VFFBPtq92/4r9qPbV7t/wAV+1RRQT7avdv+K/aj21e7f8V+1RRQT7avdv8Aiv2pbaO17ptMC2mn4V5juqKKD//Z"/>
          <p:cNvSpPr>
            <a:spLocks noChangeAspect="1" noChangeArrowheads="1"/>
          </p:cNvSpPr>
          <p:nvPr/>
        </p:nvSpPr>
        <p:spPr bwMode="auto">
          <a:xfrm>
            <a:off x="1" y="-808302"/>
            <a:ext cx="2276475" cy="1674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148" name="AutoShape 4" descr="data:image/jpeg;base64,/9j/4AAQSkZJRgABAQAAAQABAAD/2wCEAAkGBhQQEBUUEhQVFBQVFBgVGBcYFRQUGxcZFxcYFxcYGhYYHCYeGBwjHxgVHzAgIycpLCwsFR8xNTAqNSYrLCkBCQoKDgwOGg8PGi0cHCQsLCwpKSkpLCwpLCkpLCksLikpLCksKSksKSwpKSwsKSkpKSwsLCksLCksKSkpLCwsLP/AABEIANMA7wMBIgACEQEDEQH/xAAbAAACAwEBAQAAAAAAAAAAAAAABAEDBQYCB//EAD8QAAIBAgMEBggFBAICAgMAAAECEQADBBIhBTFBURMiUmFxgQYUFTIzkbLRQnKSoaIjscHwYvEHgpPhFiRT/8QAGQEBAAMBAQAAAAAAAAAAAAAAAAEDBAIF/8QAIhEBAAICAgMBAQADAAAAAAAAAAECAxESIQQiMUFhExQy/9oADAMBAAIRAxEAPwD7FgsDbNpOonuL+FeyO6r/AFC32E/Sv2owHwk/Iv0imKBf1C32E/Sv2o9Qt9hP0r9qYrF9IvSE4Pov6TXBeurZEOiw7mFnMd3fwoNL1C32E/Sv2o9Rt9hP0r9qQf0itjFWsKQemuW2ukAg5FWPePeTA8K97P2s927dTosqWmydJnUhmiSAAJ0kAzuMjhQOeoW+wn6V+1HqFvsJ+lftSmzdsG9exFo22ToHVcxIIfOuYERu8Dru51pTQUeoW+wn6V+1HqNvsJ+lftSfpB6Q28Fa6S4GYswREUS1x20VFHM/tSeI2zibKK9zDpDuiZUvFmQ3GCLmJQKRJE5d3fQbHqFvsJ+lftR6hb7CfpX7VfNLWMYWuXE6N16PLDsAFfMJ6hnWNx3a0Hr1C32E/Sv2o9Qt9hP0r9qvmiaCj1C32E/Sv2o9Qt9hP0r9qvmiaCj1C32E/Sv2o9Qt9hP0r9qvmgGgo9Rt9hP0r9qPULfYT9K/asX0p29dw1zDJZW27Yi+LUNn0GUsz9U7lA1HeK9bE289zF4nDXVTNYFts9vNlYXASFIaSriN0nQig2PULfYT9K/aj1C32E/Sv2q1boIkERznlvqBfXmNdBqPGgr9Qt9hP0r9qPUbfYT9K/arVcESCCOBGtc56MbZv4q9isxt9DYvtYQqjBnKgFySWIABOXdrB3UG96hb7CfpX7UeoW+wn6V+1c96K+kN3EPfa69oWUxD4eyQpQ3CkBmkuZ1zCB2Zro2xaDeyjrBdWA6x3L4nlQefULfYT9K/aj1C32E/Sv2pXH+kFmzYuXmuKUtBs2VlOqiSm/3uEd9M7OxovWkuAQHUMBIMSJgkSJFBPqFvsJ+lftSW2cEgsNCJw/CvaHdWrSO2/gP5fUKC7AfCT8i/SKYpfAfCT8i/SKYoCuM/8k4vohgmgtGPtHKoksQrkKBzJgeddlS2L2el1rbOoY2nzoT+FspWfGGPzoPntzD3bO1rG5sXfwl5mYCVRnuIBJ7FpFgc8vNq0fR4NfvSGa3ZtYh7dqXg3BZzLdOUe+zvmZmbcAAN812I2enTdNlHSZOjzccmYtl+Zn5VXhNi2bTvct21V3JLETqWMsY3CTqY3mg5za2CLY+3Yt3LltGsXbt8W2KQnVVYy6hmck5t/UImqfQ27cxL28TcdlDpca2hcsWtEhLcqNAAACSdS7ndFdguCQXDcyjOyhS0alVJIE8gSfnVWz9k2sPItW1TMZOUR/0NTpu1oOW9J7BbbGzM/wAIdOyzu6YJ1B4xJHhT+09v3U2hZwltLTC5ba6SzPmRbcSSoGpJMDw7q3cfs63fTJdQOsgweBG4g7wRzGtVYPYtm02ZLahtRm1LaxMuZY7hx4UHCYPady56reLuL+KxF24YYxawlsXARl90AAIZI99qSwbXLuEwipfui7isaXQC4SbVqelltZP9JQYOn9bdur6Ph9h2LZcpaRS4IYgbwSSR3AkkwNJNRgtg2LIQWrSILYYJCjqZveg8JoODw2MZsLd6K64XEY4KltWd7ow6sEuFBJeXFu45jgSRXTeimyij4i61s2xcuxaRi0raUKBKknLmYM0bxmpbaforb6RV9XnChWYLZhHS+W+JmkMOqSBlOmsjdWr6L7PuWLTJcZ2XpGNoXH6R0tmMqs/EzmPGAQJMUHGWsZcvNh7udxiMTjrhEMR0OFsl0dcp0AgakjVm8Ko2cQz4Nmdh02Lu4q2Wdj0WGtGFUSd9xinOc9fRbWzbCO7KltXf3zAlp1M9xOvfXv2TZm2eitzaEWzkX+mN0Lp1eG6oGJ6V40m9hsLn6NLxuXLzzli1ZUMyhuGYlQT2Zqj/AMd3Ue1eu24i9iHuKomFtg9Ha03CQmaP+VdLitm27pU3LaOUMrmUNlPMTuqcLgUtLltoqLJMKoUSd5gc6kcXjHt4zbLBrgFvBYbeLmSLt86kMCIhFM+IrCsbTuDDXbVggWr+0hh7eJYlDctFWZ3a7Et7pQXN5Dc6+l+xMP8A/wALP/xp9qYuYNGXIyKU7JUEabtDpQfPL2Is2rtqyzgYVLd3HXoXo0vFXFu3bRONsESBrmhZmZOdsrA28VZwKD4uJxV3E3Mugtp8W4qxoCVazbMbpjTWvqV3Z9t2VmtozJ7pKqSs9kkaeVerOFRAAiqoAgAAAAHgAN1BkbSxVnZmBcoFt27NtiiAxJALBVB1Mk7u+uUwdizgdhi9cIa8bLXSRcYF71yWgBWEnMwBjlX0ZrYO8A/vUC0IiB8hQfN7WDtYezsqyYYKDiHYQxdkUOVSPeZrrLoNTl5TS+Gwq43C2FKk3cXjmu3Gg/01npXAbgVRLdqeBJFfUOjGmg03d1SFoPkb37Nyy4IATFbSAcBOrbs4fMEt6DS4y2R1Rr/VHOvrOH91erl0By6DLPDTSvYQcu+poJpDbfwH8vqFP0jtv4D+X1CguwHwk/Iv0irzVGB+En5F+kUxQeWMVy1r0quOEVUTpHxbWdc0C2GJzkTMlBMTz5V0uJw/SIykkBgQSDBg6GDwpFPR20twXACGFxruhIBdkyFiOPV0HKgF22v9QnULdFkAK2ZngEqAd514cjO6qPbn/wC4tnXKbY/CffbMygmdOqjEjvWmRsK3Edb4rXpzNOd5za8iGYR3179jW+l6WDnzFpk7yipu/KoFBXb9ILTG5DHLbQuzkdXKCykg8dVYf+piq7u1S/QdFI6W5rmXXo0BLmOH4QD/AMhU2PRmyiOgU5bihGBZj1VmANdIk7qa9lpnR4Oa2CFOZtzRM667hvoFPSLahw9tCsZnuomql4Uy1w5RqYRXbyqqx6QhLNt7+jXMzAKJ6gbRzqQBlZCdTq0a1o4rZaXHR2km3my6kAZlymQNDoSNaXT0dshba5SRaEJLMYAIYAydQCqkA9kUHu5tq2rXQxIFgA3GO4SAw7zoeX9qXxXpNati2XW4OkXMBk1ADKuuumrr86Yu7DtOLgZSekjNLNJysWUAzoASTHfRith2rpUupJUKAczCMrBxuPaVT5UD9K3L0tAO7f57qaisbH3ejuHTRtQe/iPHdWTy8lsePdXdK8p0cJkwI7926jDHK2X8PCeBGpHeOXgazLGY3A8nLlOg3T399WXLpzK0mVbRdOsT1Y57if8ARVXi2njEz9lbbG3Kwdrbca1icvW6K3h3vXcqho1hNeHu3D/6it2kMRsKzc6TMs9MFFzrN1gvujfoBroK9BnJ7L2wwWxbvS1+5bFxwoACBufIAyP/AFNeLG3suZmzP0mIe3ZRQJy2+qx8JV2k8CK1xs9OkFyOuFCzruEx4xJ+Zqm3sSyoQKgAQll36Ft/z007hyoF7fpArYo4fI+YEjN1cuiK54z+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/IAR4V6u7MttlLW0OUQsqDlEgwOWoHyoEL+22BxAW1m6BZJzgZjkD5RyOUz8udaGz8X0tsOBAbUd4nQ+Yg+decVgM6sqkKHPXOWSwIg6yIYiBOscqYtWgqhVAAAAAGgAAgAd1B6pHbXwH8vqFP0htv4D+X1CgvwHwk/Iv0imKXwPwk/Iv0imKAqKmooJooooCiioFBNFFFAUUUUAawdv4oNFoRzYwCV3QBO4mTrwFbOJvBEZjuVSx8hNcohzMXP4zmI8eHyj5VzPfTT49OU7n8ekxBtGczZOIJkQY113R3V6xO3EVgQUYrMQTAMRMnfxHmaXtXCRDe8JB79dD4ERXLYxDbuMpG46d68I/t5VlzzNK7q2Tirady6m96SXGHvASeQP+K9ej+Pu+sBGJyMDoQQJAJ0nd5Vi7DB6aCNBPKOX+f2rpJAdCTudSvMGYPeQZjzrNiyX5btKvJjrEdOnFFAqa9V5yKKKJoCpqKmgiiiKmgiipqKCaQ238B/L6hT9Ibb+A/l9QoL8B8JPyL9Ipil8B8JPyL9IpigKiiiKCaKKKAooooCiiigKKKKCnFWQ6Mp3MpHzEVydhurB0I0I/3jXYmsHauzGzvcXUFZIAkyumgGpkf2qJaMGSKzqWLicOWIKnKw3HfIO8Ecf/AKoxmEFxIupJgwy8OX/L+9YuM244aEieJP4fLn3V4G3buXKxDAxJiCB5VHHcNN81N8YdDauDMBozAQTMnQAayAZiO/yq+2xa6oVQzjUGRoVk68culJrbBIYZScstlncPxQDwHPurq9mYZFWUIbNqWHGskYff+OcmTjXR1d1eqgUVtYEMaRdWJDlSjAHVSG0OpDLx3cPKn6IoF8DixcWdJBIPiP8AB3+dM0rcwgBLoAH+WbuaN/8AirMNiA6yARrBB3gjeDUC6iioqRNFRRQTSO2/gP5fUKdpHbfwH8vqFBfgPhJ+RfpFMUvgPhJ+RfpFMUBRRRQFFFUX9OtJEAiIJGvMCguJpXE7RVDB1PECCR35Zk+Vc7tnbDK0D3o1hrq6GdwkR4kVzbXBqTpPeT+531izeVFJ1HctmHxJyRynqH063cDAEGQdRXuuN9GdtlHFpzKt7pJ908vA/sfGuxFaMWSMldwoy4px24ymiioJq1Ug1kek+0jh8M7AwxGVPzNoPlqfKtY1869Nts9JiOjB6trQ97zrp3DT51MRuSZ05xX1jXn/AL31N+9lA8RVIbVpPL5UG2HYZtw3cN9XT80rie9u92HtRXtgqFzkQwAjd3b/APup2diit9nQqyl4cZlndJjMRz4cqwvRzAdLdAtpPRwzFm6sGerHGda7ldnMeFu2pBBCrLQeGfSOHCsMYuNt7arZeVfjSsXgygjcf8aV7qLagCAIAqTV6kVNV3LoUSTAqbd0MJBBHMGajY9GlEtFLjGRkczHJtBp3GPnTdU4yyXtsoMEjQ8jwPkYqRdRS+BvFkGYQw0YciN/l96ZoIoqaKCKR238B/L6hT9I7b+A/l9QoLsB8JPyL9Ipil8B8JPyL9IpigKipooINYVz1uyNCt1ZJmIYDkdYPiOVbtQyzUTG0xOnD43BX7jlig6RhOUZToIBO86DnOtZmH2G99gGyxJ1AggaGf3511m3MTkbo7cIWUs7Aa5dQo8zOvdS+CxwykHKrHQCd4A0MHdx+VY8viajm2Y/KtMcHpdlWUiQoggTx01P7A610qMDurCwuFZzny+7ME6FtCIB4Dvq/AYzISG6q8jvRydV5QZBBGnzFWYvSO1OX2n7trmooBorSoL4+8UtOw3hSR8q+TbYtf1WfpBczsTm3EmYIIO4j7RX03aV1s+QRHRNcgiczKRlHhOp8q+YbXIa4bgEBySQODHVh4TqPGrMf1zb4zy8lhEzHyq9WiKqyaz3VejDfETVmnDvP/Hif0bp4m7HyUfeutrmvQFSMJuibjGee7/ryrpaolYmqMbiejQtvimAKpxSEqQpAMcRI+Vcz8TDjtpbbPSdUl1PBtMvMaMB4EfvWZsnaNxsQOjlePEr4Sd/71O2bHRMQ5GczoI0XmVHuzO7kKt9GbZDF2nWQu6DEefMV5VrWnJqenrVx0jHuHdYDHC6DpDDePHcZ4g0wzgCTuHGuZbay2XzFjrEroZAncPHjPGsvbG2mxBygnKSMqj9p5ma3xljjv8AWP8A17Tbr46ZdrKLxGuRgDmgxI0meA8a1gawtm7ClbTXcwuLMjMWG/Tf5VugVbXeu2e2t6hNFFFdORSO2/gP5fUKepHbfwH8vqFBdgPhJ+RfpFMUvgPhJ+RfpFMUBRUVNAVBqaS2vjDZsu41IED8zEKvlJFByW1sSRcuO7BRmKydNFJCj/edVC5lAuoAzD3TzzdUeI1q/GYEXEVWOoIJPM8Sf940u2zxaWVznrqYzNrDLpHCeYrbO+Gv4pjW9uywmPzL1xkYb5OniDypLG4C4WJRgQ57MhRlAkmddw8aufZ5tyUzN/xLa+ROnzrxbxHRrIUoCfdcMoBPIiY/tXm9zGrNXUd1adpIUDkAPkK9mqsPfzrO47iORG8VbVsK3GemGz7/AE9u8jHKOooUwysZJ8Q0ftXE3b8E5uO/hrPHkZr6/tDDdJbKjQ7weTAyp+YFcZ6RbAGJ/rWoW4NHQncw0IPIjn4V3SfxE9uMzz8qswtuSAd2v9pqq5himsFRHI5ddxndXrD4gKGlQSQcstEd8cTH96tmzjT6b6D4VreFGbczsyjkpj/MnzroqQ2Lay2LesyobQQOt1oA4DWn6zrE1BqRVWKxAtozNoFBJ8BQc76Tup/pqiFmGZmKgwOA5yefCK56/jsoChiABAgx+4qnaG1jeuMQ3vGdOUaVlHByesSe7d/asWS0TL2cOGa1g9cxjPlls2sAkbgdTMeFdl6M7LtqAxE3I4g6d6zz51R6NejdpsKjXEBdgxnWQCSB+1P4nZz24FkSBuJOqnxJ1HlVlKTXtkzZov6R026mqMJmy9eM2u7jyPdV9aWEUUUUBSO2/gP5fUKepHbfwH8vqFBdgPhJ+RfpFMGl8B8JPyL9IpigiiiigKT2lldGQgkkAwJ7Qjw1/sacrIxGIKswX33YjwUCB/k+ZqYjcon4ycQR7vHeTzM1GZUKZ9xYE6EwJHLyrSt4AKDuLsI1BIXn4msTauHbpctoZzubcJAEkCfET+bnWi2SNacVpuXao4IkazrVeKsZ0ZQcsiJgH9jXO+hq3Va6twZYykL4zJA8h/orp6yxO4WzGpJ7MwRtLDMXYmSd24QIHlTlFFSh5NcPsjG/17jXJC3LjqTwALnLJ7iYB8a7e6+VSeQJ+VcrjPRwukqfebOy7gZOaP3b50iExK/BYNQWQ8CRHAjeP80zszApadrZVSrE3ElQYOmZdfIjxNZezbtwoGKnOjFQDvZFOU692onuFbl+71RcQZssMAN5H4h4xOndVlp5RtxHUtNFgQN1eq8WbwdQymQRINWVW6Fc36Vq90raQEggs4EbphZkiRv04xXSVk2GBe72ukIPdAGX9iD5ms3k5JpTcLMf/W3D4/AG2wk5iQPwuOHMiKUK619HuWA28TGu6uYOxjdvxaAa3mEuBCgbyN++NNKxYcn+TrXb08fkxrVnW7FIOHtRp/TX+wp2vFpAAABAAgDkK916sPJmdzsUUUVKBRRRQFI7b+A/l9Qp6kdt/Afy+oUF2A+En5F+kUxS+A+En5F+kUxQRRRRQFI37DCSqKztpJOUR37z8qeooMm7eAQC4SjMQpAneeRA/fTypS203kyWiFFtgu4EdZcxgnWdO/SeNbG0MPntkTG4g8iDIPzFIYe91rbbpOUg7xm5eY+VV3tO4hZSI1MvFxlNwalbomPwnv8AzL3aitDZ2JLhs0SrldOOgIPyNK7UT+raYmAA4jvMa/sfnTuBUhdebH9zH7RUVjVtJtMTXZiiKIqu/fCCWMax4k7gBxNWqiO3cTkssO0I8B+I+QqMTfKp1d5KqvixCj+9eb+HVibl3UcAdcqxERxnWaLSG8VMFbatm1EMzIdNOCyJ74FPgYu7PTowpUEIOrwIjiDwPfWNsfEszt1QEKhjDGAWn8JEgnXdpxrb2l8JgNSREc50P+aWUKhd5AHVUeC6CPMn9qmCVuzUhrse7nH6oGYj9vMGn6rw1vKoHGNfHjVtQK710KCSYA31zdy8bTteeV6RgSsZuqNF8CBvjvre2hdC22JAOkQeJOgHnWZbuO2VCq3NOvIH6hJ5xpymsues21WFlPmzIvDLmkZYmZ0jnNI4W7cFwPbQrbM5lLAZp1zBNynjqRM69xjPR+4yBLbqoeDc04gySoiIPLuHfXrC4dbHSEGQgA4DUCT1RoCSR+1Z8PjTinlMu9xLcsXQwkbvtoasqjBWMltV5DXvO8n5zV9ejCgUUUVIKKKKApHbfwH8vqFPUjtv4D+X1CguwHwk/Iv0imKXwHwk/Iv0imKCKKKKCaiivL7qBDa1zQLGYQWbuVf76xp3VOBw8nOeXVHd2vP/AHfWNs7aJ6To7pc3GugnTkNVY7goPDvrqAKrrMW9llt19WTi8Sr3sogm0rM0idSuijv1BPlWlg7YVFAEQo/tWLt3ZTT0trQ/jA0JEQGBHHcCOI8K0djYvpLSnSQIIBmI/wDqD50raeUxKJr67g6zRvrMw94X36QEG2hISNZYSrMf3AHIzxqnbuNJK2UXOzFS6yAckyR5hWH/AHVOJw620a7ZIt/ignKJ3aiOOgiKscm8RfN0m3bDbwrPEBR+KCdSSNBHPurTRAAANABA8qX2bhujtidWMsxIglm1OnDlHICmWaBJohk7Uv8AW6uptwFXnduSqg9wBnzq04Mf0kOsHMe/JrP6iDXi0quyMBq56byCBFn503h1l3Yjccqn/jAJ/efkKjYaFBqaW2gzC05T38py6Tr4camRlbVxE3uBS0snXXO26F49X6u+ndkYMopZ/ffU/wDEfhTyH7zWFsW81y4iXQSyk3CYidwGbgdTM9wrrRVVNW9lltxHFXiLwRSzGAoknuFYeFsB4ZlCG7dLiRqyKcwzcOA37hWzjsILttkaYYRpvricTg/U8SnSZnsgzvaIIiYmJE+dL24/nSKxt3oqa822BAI1BEg16q1wKKKKAooooCkdt/Afy+oU9SO2/gP5fUKC7AfCT8i/SKYNL4D4SfkX6RV9AUUUUBXi68AmJjhVlRQZWI2Zbv3FuBjIHDSYMqfEGnddBI36cyBE7qvAivDYdSQYEjd3TXMRpMzMq1dsxBGh3eXf+/zqq6pHVQRMmQI6wI302V3V6rpDGxNgm6HCEOQAH3gf8WHmROm+ksdhWu3rbkojIT1jbmY3jXU7j8xXSXbeYRXhcPpqc0c6jSdknvvJykcDxI3TE8N38hSuPL3bKdYr0jIpAhYmc2vEGN3lx02jb0gaeFKYjZodGRmYqywQde+gVxFkoWJeAygFhlTKF0gEkkTyANRsbaSmw0EubRKkAENAMro2plY8auGzsiAIBmWY/eNTqOFQMCsnqC3I1I4k6aHuE/Og9jaR6VUy+8SRwhQmbXvmRV9zGqADvEgSNYndNLNgHULlOZlM6/lIjnBOsTpTaqYggQRr/mhLOv7PK30uLJbMQTwyMZKnvHCtG3jFLMvFTl8yJ0qPVtRMECCOcidZ8NKtWyBuA1M+fOkRomVV7GhSQQdBMgTS2LxVt1CuuZWJBDCRAIAMeJX51o15NoEzHCPKiCd7EC2oCCApCwBwCyAPkBTWHvZ1B/3Qx/ivZQVIFBNFFFSCiiigKR238B/L6hT1I7b+A/l9QoLsB8JPyL9Ipil8B8JPyL9IpigiipooCoNTUUGBb9LUHxVKEcJzTLEKVMQwPPgZBGlWD0usRrmHdlJOpgT8jWz0Q5D5Co6FeQ+QoMW56UoVutbGcWrZc6xJB1Xdygz30W/S6zkLPmUiQyhSYIkxO6YH71tCyvIa9wo6Ech8hQYmL9LraqSgLsDBBlY37zB5ee+mcN6SWn3FvdzTkeN8bwOc/KtLoF5D5CpW2BuAHkKDCx3pYlpiMpIhSG1G9wjSCJGUEN3imbPpLZZwgLSSFHUMSZjXwBPgK1Gtg8B8qjohyHyH+8TQY2I9JOjuMtxAFVwhYPmIzW2uA5cvJefGvaekthycpZiiO8AHUJOYDmdK1zaB4D5ChbQG4AeQoMRfSu2pIudXRSGEupDAEagaGSBHeKNo+k62SoyEh7aup3SS4UggjqwDm14KeVbXQryHyFSbQ5DluFBz9n0xQvDLlWQAZmZUsNI7opv/APJrTIzJJysimQVAztlBJO4TMnurU6BeQ+QqeiGug136b/GgybnpPaQ5XnNMQoLjn7wHLXzr3hPSK1dgKTmKlgIIHVAJGY6ca0HwikqSolTI0GhgjTyJHnXtbQG4AeQoMFfS+3lUspU5wrKZ6oO8kxB0100PA1obF2p6whfLlEx7wb5xup3oByHyFelQDdp+1B6ooooCiiigKR238B/L6hT1I7b+A/l9QoOew22boRYb8K/hXkO6rfbV7t/xX7UUUB7avdv+K/aj21e7f8V+1RRQT7avdv8Aiv2o9tXu3/FftUUUE+2r3b/iv2o9tXu3/FftUUUE+2r3b/iv2o9tXu3/ABX7VFFBPtq92/4r9qPbV7t/xX7VFFBPtq92/wCK/aj21e7f8V+1RRQT7avdv+K/aj21e7f8V+1RRQT7avdv+K/aj21e7f8AFftUUUE+2r3b/iv2o9tXu3/FftUUUE+2r3b/AIr9qPbV7t/xX7VFFBPtq92/4r9qPbV7t/xX7VFFBPtq92/4r9qPbV7t/wAV+1RRQT7avdv+K/aj21e7f8V+1RRQT7avdv8Aiv2pbaO17ptMC2mn4V5juqKKD//Z"/>
          <p:cNvSpPr>
            <a:spLocks noChangeAspect="1" noChangeArrowheads="1"/>
          </p:cNvSpPr>
          <p:nvPr/>
        </p:nvSpPr>
        <p:spPr bwMode="auto">
          <a:xfrm>
            <a:off x="1" y="-808302"/>
            <a:ext cx="2276475" cy="1674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data:image/jpeg;base64,/9j/4AAQSkZJRgABAQAAAQABAAD/2wCEAAkGBhQQEBUUEhQVFBQVFBgVGBcYFRQUGxcZFxcYFxcYGhYYHCYeGBwjHxgVHzAgIycpLCwsFR8xNTAqNSYrLCkBCQoKDgwOGg8PGi0cHCQsLCwpKSkpLCwpLCkpLCksLikpLCksKSksKSwpKSwsKSkpKSwsLCksLCksKSkpLCwsLP/AABEIANMA7wMBIgACEQEDEQH/xAAbAAACAwEBAQAAAAAAAAAAAAAABAEDBQYCB//EAD8QAAIBAgMEBggFBAICAgMAAAECEQADBBIhBTFBURMiUmFxgQYUFTIzkbLRQnKSoaIjscHwYvEHgpPhFiRT/8QAGQEBAAMBAQAAAAAAAAAAAAAAAAEDBAIF/8QAIhEBAAICAgMBAQADAAAAAAAAAAECAxESIQQiMUFhExQy/9oADAMBAAIRAxEAPwD7FgsDbNpOonuL+FeyO6r/AFC32E/Sv2owHwk/Iv0imKBf1C32E/Sv2o9Qt9hP0r9qYrF9IvSE4Pov6TXBeurZEOiw7mFnMd3fwoNL1C32E/Sv2o9Rt9hP0r9qQf0itjFWsKQemuW2ukAg5FWPePeTA8K97P2s927dTosqWmydJnUhmiSAAJ0kAzuMjhQOeoW+wn6V+1HqFvsJ+lftSmzdsG9exFo22ToHVcxIIfOuYERu8Dru51pTQUeoW+wn6V+1HqNvsJ+lftSfpB6Q28Fa6S4GYswREUS1x20VFHM/tSeI2zibKK9zDpDuiZUvFmQ3GCLmJQKRJE5d3fQbHqFvsJ+lftR6hb7CfpX7VfNLWMYWuXE6N16PLDsAFfMJ6hnWNx3a0Hr1C32E/Sv2o9Qt9hP0r9qvmiaCj1C32E/Sv2o9Qt9hP0r9qvmiaCj1C32E/Sv2o9Qt9hP0r9qvmgGgo9Rt9hP0r9qPULfYT9K/asX0p29dw1zDJZW27Yi+LUNn0GUsz9U7lA1HeK9bE289zF4nDXVTNYFts9vNlYXASFIaSriN0nQig2PULfYT9K/aj1C32E/Sv2q1boIkERznlvqBfXmNdBqPGgr9Qt9hP0r9qPUbfYT9K/arVcESCCOBGtc56MbZv4q9isxt9DYvtYQqjBnKgFySWIABOXdrB3UG96hb7CfpX7UeoW+wn6V+1c96K+kN3EPfa69oWUxD4eyQpQ3CkBmkuZ1zCB2Zro2xaDeyjrBdWA6x3L4nlQefULfYT9K/aj1C32E/Sv2pXH+kFmzYuXmuKUtBs2VlOqiSm/3uEd9M7OxovWkuAQHUMBIMSJgkSJFBPqFvsJ+lftSW2cEgsNCJw/CvaHdWrSO2/gP5fUKC7AfCT8i/SKYpfAfCT8i/SKYoCuM/8k4vohgmgtGPtHKoksQrkKBzJgeddlS2L2el1rbOoY2nzoT+FspWfGGPzoPntzD3bO1rG5sXfwl5mYCVRnuIBJ7FpFgc8vNq0fR4NfvSGa3ZtYh7dqXg3BZzLdOUe+zvmZmbcAAN812I2enTdNlHSZOjzccmYtl+Zn5VXhNi2bTvct21V3JLETqWMsY3CTqY3mg5za2CLY+3Yt3LltGsXbt8W2KQnVVYy6hmck5t/UImqfQ27cxL28TcdlDpca2hcsWtEhLcqNAAACSdS7ndFdguCQXDcyjOyhS0alVJIE8gSfnVWz9k2sPItW1TMZOUR/0NTpu1oOW9J7BbbGzM/wAIdOyzu6YJ1B4xJHhT+09v3U2hZwltLTC5ba6SzPmRbcSSoGpJMDw7q3cfs63fTJdQOsgweBG4g7wRzGtVYPYtm02ZLahtRm1LaxMuZY7hx4UHCYPady56reLuL+KxF24YYxawlsXARl90AAIZI99qSwbXLuEwipfui7isaXQC4SbVqelltZP9JQYOn9bdur6Ph9h2LZcpaRS4IYgbwSSR3AkkwNJNRgtg2LIQWrSILYYJCjqZveg8JoODw2MZsLd6K64XEY4KltWd7ow6sEuFBJeXFu45jgSRXTeimyij4i61s2xcuxaRi0raUKBKknLmYM0bxmpbaforb6RV9XnChWYLZhHS+W+JmkMOqSBlOmsjdWr6L7PuWLTJcZ2XpGNoXH6R0tmMqs/EzmPGAQJMUHGWsZcvNh7udxiMTjrhEMR0OFsl0dcp0AgakjVm8Ko2cQz4Nmdh02Lu4q2Wdj0WGtGFUSd9xinOc9fRbWzbCO7KltXf3zAlp1M9xOvfXv2TZm2eitzaEWzkX+mN0Lp1eG6oGJ6V40m9hsLn6NLxuXLzzli1ZUMyhuGYlQT2Zqj/AMd3Ue1eu24i9iHuKomFtg9Ha03CQmaP+VdLitm27pU3LaOUMrmUNlPMTuqcLgUtLltoqLJMKoUSd5gc6kcXjHt4zbLBrgFvBYbeLmSLt86kMCIhFM+IrCsbTuDDXbVggWr+0hh7eJYlDctFWZ3a7Et7pQXN5Dc6+l+xMP8A/wALP/xp9qYuYNGXIyKU7JUEabtDpQfPL2Is2rtqyzgYVLd3HXoXo0vFXFu3bRONsESBrmhZmZOdsrA28VZwKD4uJxV3E3Mugtp8W4qxoCVazbMbpjTWvqV3Z9t2VmtozJ7pKqSs9kkaeVerOFRAAiqoAgAAAAHgAN1BkbSxVnZmBcoFt27NtiiAxJALBVB1Mk7u+uUwdizgdhi9cIa8bLXSRcYF71yWgBWEnMwBjlX0ZrYO8A/vUC0IiB8hQfN7WDtYezsqyYYKDiHYQxdkUOVSPeZrrLoNTl5TS+Gwq43C2FKk3cXjmu3Gg/01npXAbgVRLdqeBJFfUOjGmg03d1SFoPkb37Nyy4IATFbSAcBOrbs4fMEt6DS4y2R1Rr/VHOvrOH91erl0By6DLPDTSvYQcu+poJpDbfwH8vqFP0jtv4D+X1CguwHwk/Iv0irzVGB+En5F+kUxQeWMVy1r0quOEVUTpHxbWdc0C2GJzkTMlBMTz5V0uJw/SIykkBgQSDBg6GDwpFPR20twXACGFxruhIBdkyFiOPV0HKgF22v9QnULdFkAK2ZngEqAd514cjO6qPbn/wC4tnXKbY/CffbMygmdOqjEjvWmRsK3Edb4rXpzNOd5za8iGYR3179jW+l6WDnzFpk7yipu/KoFBXb9ILTG5DHLbQuzkdXKCykg8dVYf+piq7u1S/QdFI6W5rmXXo0BLmOH4QD/AMhU2PRmyiOgU5bihGBZj1VmANdIk7qa9lpnR4Oa2CFOZtzRM667hvoFPSLahw9tCsZnuomql4Uy1w5RqYRXbyqqx6QhLNt7+jXMzAKJ6gbRzqQBlZCdTq0a1o4rZaXHR2km3my6kAZlymQNDoSNaXT0dshba5SRaEJLMYAIYAydQCqkA9kUHu5tq2rXQxIFgA3GO4SAw7zoeX9qXxXpNati2XW4OkXMBk1ADKuuumrr86Yu7DtOLgZSekjNLNJysWUAzoASTHfRith2rpUupJUKAczCMrBxuPaVT5UD9K3L0tAO7f57qaisbH3ejuHTRtQe/iPHdWTy8lsePdXdK8p0cJkwI7926jDHK2X8PCeBGpHeOXgazLGY3A8nLlOg3T399WXLpzK0mVbRdOsT1Y57if8ARVXi2njEz9lbbG3Kwdrbca1icvW6K3h3vXcqho1hNeHu3D/6it2kMRsKzc6TMs9MFFzrN1gvujfoBroK9BnJ7L2wwWxbvS1+5bFxwoACBufIAyP/AFNeLG3suZmzP0mIe3ZRQJy2+qx8JV2k8CK1xs9OkFyOuFCzruEx4xJ+Zqm3sSyoQKgAQll36Ft/z007hyoF7fpArYo4fI+YEjN1cuiK54z+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/IAR4V6u7MttlLW0OUQsqDlEgwOWoHyoEL+22BxAW1m6BZJzgZjkD5RyOUz8udaGz8X0tsOBAbUd4nQ+Yg+decVgM6sqkKHPXOWSwIg6yIYiBOscqYtWgqhVAAAAAGgAAgAd1B6pHbXwH8vqFP0htv4D+X1CgvwHwk/Iv0imKXwPwk/Iv0imKAqKmooJooooCiioFBNFFFAUUUUAawdv4oNFoRzYwCV3QBO4mTrwFbOJvBEZjuVSx8hNcohzMXP4zmI8eHyj5VzPfTT49OU7n8ekxBtGczZOIJkQY113R3V6xO3EVgQUYrMQTAMRMnfxHmaXtXCRDe8JB79dD4ERXLYxDbuMpG46d68I/t5VlzzNK7q2Tirady6m96SXGHvASeQP+K9ej+Pu+sBGJyMDoQQJAJ0nd5Vi7DB6aCNBPKOX+f2rpJAdCTudSvMGYPeQZjzrNiyX5btKvJjrEdOnFFAqa9V5yKKKJoCpqKmgiiiKmgiipqKCaQ238B/L6hT9Ibb+A/l9QoL8B8JPyL9Ipil8B8JPyL9IpigKiiiKCaKKKAooooCiiigKKKKCnFWQ6Mp3MpHzEVydhurB0I0I/3jXYmsHauzGzvcXUFZIAkyumgGpkf2qJaMGSKzqWLicOWIKnKw3HfIO8Ecf/AKoxmEFxIupJgwy8OX/L+9YuM244aEieJP4fLn3V4G3buXKxDAxJiCB5VHHcNN81N8YdDauDMBozAQTMnQAayAZiO/yq+2xa6oVQzjUGRoVk68culJrbBIYZScstlncPxQDwHPurq9mYZFWUIbNqWHGskYff+OcmTjXR1d1eqgUVtYEMaRdWJDlSjAHVSG0OpDLx3cPKn6IoF8DixcWdJBIPiP8AB3+dM0rcwgBLoAH+WbuaN/8AirMNiA6yARrBB3gjeDUC6iioqRNFRRQTSO2/gP5fUKdpHbfwH8vqFBfgPhJ+RfpFMUvgPhJ+RfpFMUBRRRQFFFUX9OtJEAiIJGvMCguJpXE7RVDB1PECCR35Zk+Vc7tnbDK0D3o1hrq6GdwkR4kVzbXBqTpPeT+531izeVFJ1HctmHxJyRynqH063cDAEGQdRXuuN9GdtlHFpzKt7pJ908vA/sfGuxFaMWSMldwoy4px24ymiioJq1Ug1kek+0jh8M7AwxGVPzNoPlqfKtY1869Nts9JiOjB6trQ97zrp3DT51MRuSZ05xX1jXn/AL31N+9lA8RVIbVpPL5UG2HYZtw3cN9XT80rie9u92HtRXtgqFzkQwAjd3b/APup2diit9nQqyl4cZlndJjMRz4cqwvRzAdLdAtpPRwzFm6sGerHGda7ldnMeFu2pBBCrLQeGfSOHCsMYuNt7arZeVfjSsXgygjcf8aV7qLagCAIAqTV6kVNV3LoUSTAqbd0MJBBHMGajY9GlEtFLjGRkczHJtBp3GPnTdU4yyXtsoMEjQ8jwPkYqRdRS+BvFkGYQw0YciN/l96ZoIoqaKCKR238B/L6hT9I7b+A/l9QoLsB8JPyL9Ipil8B8JPyL9IpigKipooINYVz1uyNCt1ZJmIYDkdYPiOVbtQyzUTG0xOnD43BX7jlig6RhOUZToIBO86DnOtZmH2G99gGyxJ1AggaGf3511m3MTkbo7cIWUs7Aa5dQo8zOvdS+CxwykHKrHQCd4A0MHdx+VY8viajm2Y/KtMcHpdlWUiQoggTx01P7A610qMDurCwuFZzny+7ME6FtCIB4Dvq/AYzISG6q8jvRydV5QZBBGnzFWYvSO1OX2n7trmooBorSoL4+8UtOw3hSR8q+TbYtf1WfpBczsTm3EmYIIO4j7RX03aV1s+QRHRNcgiczKRlHhOp8q+YbXIa4bgEBySQODHVh4TqPGrMf1zb4zy8lhEzHyq9WiKqyaz3VejDfETVmnDvP/Hif0bp4m7HyUfeutrmvQFSMJuibjGee7/ryrpaolYmqMbiejQtvimAKpxSEqQpAMcRI+Vcz8TDjtpbbPSdUl1PBtMvMaMB4EfvWZsnaNxsQOjlePEr4Sd/71O2bHRMQ5GczoI0XmVHuzO7kKt9GbZDF2nWQu6DEefMV5VrWnJqenrVx0jHuHdYDHC6DpDDePHcZ4g0wzgCTuHGuZbay2XzFjrEroZAncPHjPGsvbG2mxBygnKSMqj9p5ma3xljjv8AWP8A17Tbr46ZdrKLxGuRgDmgxI0meA8a1gawtm7ClbTXcwuLMjMWG/Tf5VugVbXeu2e2t6hNFFFdORSO2/gP5fUKepHbfwH8vqFBdgPhJ+RfpFMUvgPhJ+RfpFMUBRUVNAVBqaS2vjDZsu41IED8zEKvlJFByW1sSRcuO7BRmKydNFJCj/edVC5lAuoAzD3TzzdUeI1q/GYEXEVWOoIJPM8Sf940u2zxaWVznrqYzNrDLpHCeYrbO+Gv4pjW9uywmPzL1xkYb5OniDypLG4C4WJRgQ57MhRlAkmddw8aufZ5tyUzN/xLa+ROnzrxbxHRrIUoCfdcMoBPIiY/tXm9zGrNXUd1adpIUDkAPkK9mqsPfzrO47iORG8VbVsK3GemGz7/AE9u8jHKOooUwysZJ8Q0ftXE3b8E5uO/hrPHkZr6/tDDdJbKjQ7weTAyp+YFcZ6RbAGJ/rWoW4NHQncw0IPIjn4V3SfxE9uMzz8qswtuSAd2v9pqq5himsFRHI5ddxndXrD4gKGlQSQcstEd8cTH96tmzjT6b6D4VreFGbczsyjkpj/MnzroqQ2Lay2LesyobQQOt1oA4DWn6zrE1BqRVWKxAtozNoFBJ8BQc76Tup/pqiFmGZmKgwOA5yefCK56/jsoChiABAgx+4qnaG1jeuMQ3vGdOUaVlHByesSe7d/asWS0TL2cOGa1g9cxjPlls2sAkbgdTMeFdl6M7LtqAxE3I4g6d6zz51R6NejdpsKjXEBdgxnWQCSB+1P4nZz24FkSBuJOqnxJ1HlVlKTXtkzZov6R026mqMJmy9eM2u7jyPdV9aWEUUUUBSO2/gP5fUKepHbfwH8vqFBdgPhJ+RfpFMGl8B8JPyL9IpigiiiigKT2lldGQgkkAwJ7Qjw1/sacrIxGIKswX33YjwUCB/k+ZqYjcon4ycQR7vHeTzM1GZUKZ9xYE6EwJHLyrSt4AKDuLsI1BIXn4msTauHbpctoZzubcJAEkCfET+bnWi2SNacVpuXao4IkazrVeKsZ0ZQcsiJgH9jXO+hq3Va6twZYykL4zJA8h/orp6yxO4WzGpJ7MwRtLDMXYmSd24QIHlTlFFSh5NcPsjG/17jXJC3LjqTwALnLJ7iYB8a7e6+VSeQJ+VcrjPRwukqfebOy7gZOaP3b50iExK/BYNQWQ8CRHAjeP80zszApadrZVSrE3ElQYOmZdfIjxNZezbtwoGKnOjFQDvZFOU692onuFbl+71RcQZssMAN5H4h4xOndVlp5RtxHUtNFgQN1eq8WbwdQymQRINWVW6Fc36Vq90raQEggs4EbphZkiRv04xXSVk2GBe72ukIPdAGX9iD5ms3k5JpTcLMf/W3D4/AG2wk5iQPwuOHMiKUK619HuWA28TGu6uYOxjdvxaAa3mEuBCgbyN++NNKxYcn+TrXb08fkxrVnW7FIOHtRp/TX+wp2vFpAAABAAgDkK916sPJmdzsUUUVKBRRRQFI7b+A/l9Qp6kdt/Afy+oUF2A+En5F+kUxS+A+En5F+kUxQRRRRQFI37DCSqKztpJOUR37z8qeooMm7eAQC4SjMQpAneeRA/fTypS203kyWiFFtgu4EdZcxgnWdO/SeNbG0MPntkTG4g8iDIPzFIYe91rbbpOUg7xm5eY+VV3tO4hZSI1MvFxlNwalbomPwnv8AzL3aitDZ2JLhs0SrldOOgIPyNK7UT+raYmAA4jvMa/sfnTuBUhdebH9zH7RUVjVtJtMTXZiiKIqu/fCCWMax4k7gBxNWqiO3cTkssO0I8B+I+QqMTfKp1d5KqvixCj+9eb+HVibl3UcAdcqxERxnWaLSG8VMFbatm1EMzIdNOCyJ74FPgYu7PTowpUEIOrwIjiDwPfWNsfEszt1QEKhjDGAWn8JEgnXdpxrb2l8JgNSREc50P+aWUKhd5AHVUeC6CPMn9qmCVuzUhrse7nH6oGYj9vMGn6rw1vKoHGNfHjVtQK710KCSYA31zdy8bTteeV6RgSsZuqNF8CBvjvre2hdC22JAOkQeJOgHnWZbuO2VCq3NOvIH6hJ5xpymsues21WFlPmzIvDLmkZYmZ0jnNI4W7cFwPbQrbM5lLAZp1zBNynjqRM69xjPR+4yBLbqoeDc04gySoiIPLuHfXrC4dbHSEGQgA4DUCT1RoCSR+1Z8PjTinlMu9xLcsXQwkbvtoasqjBWMltV5DXvO8n5zV9ejCgUUUVIKKKKApHbfwH8vqFPUjtv4D+X1CguwHwk/Iv0imKXwHwk/Iv0imKCKKKKCaiivL7qBDa1zQLGYQWbuVf76xp3VOBw8nOeXVHd2vP/AHfWNs7aJ6To7pc3GugnTkNVY7goPDvrqAKrrMW9llt19WTi8Sr3sogm0rM0idSuijv1BPlWlg7YVFAEQo/tWLt3ZTT0trQ/jA0JEQGBHHcCOI8K0djYvpLSnSQIIBmI/wDqD50raeUxKJr67g6zRvrMw94X36QEG2hISNZYSrMf3AHIzxqnbuNJK2UXOzFS6yAckyR5hWH/AHVOJw620a7ZIt/ignKJ3aiOOgiKscm8RfN0m3bDbwrPEBR+KCdSSNBHPurTRAAANABA8qX2bhujtidWMsxIglm1OnDlHICmWaBJohk7Uv8AW6uptwFXnduSqg9wBnzq04Mf0kOsHMe/JrP6iDXi0quyMBq56byCBFn503h1l3Yjccqn/jAJ/efkKjYaFBqaW2gzC05T38py6Tr4camRlbVxE3uBS0snXXO26F49X6u+ndkYMopZ/ffU/wDEfhTyH7zWFsW81y4iXQSyk3CYidwGbgdTM9wrrRVVNW9lltxHFXiLwRSzGAoknuFYeFsB4ZlCG7dLiRqyKcwzcOA37hWzjsILttkaYYRpvricTg/U8SnSZnsgzvaIIiYmJE+dL24/nSKxt3oqa822BAI1BEg16q1wKKKKAooooCkdt/Afy+oU9SO2/gP5fUKC7AfCT8i/SKYNL4D4SfkX6RV9AUUUUBXi68AmJjhVlRQZWI2Zbv3FuBjIHDSYMqfEGnddBI36cyBE7qvAivDYdSQYEjd3TXMRpMzMq1dsxBGh3eXf+/zqq6pHVQRMmQI6wI302V3V6rpDGxNgm6HCEOQAH3gf8WHmROm+ksdhWu3rbkojIT1jbmY3jXU7j8xXSXbeYRXhcPpqc0c6jSdknvvJykcDxI3TE8N38hSuPL3bKdYr0jIpAhYmc2vEGN3lx02jb0gaeFKYjZodGRmYqywQde+gVxFkoWJeAygFhlTKF0gEkkTyANRsbaSmw0EubRKkAENAMro2plY8auGzsiAIBmWY/eNTqOFQMCsnqC3I1I4k6aHuE/Og9jaR6VUy+8SRwhQmbXvmRV9zGqADvEgSNYndNLNgHULlOZlM6/lIjnBOsTpTaqYggQRr/mhLOv7PK30uLJbMQTwyMZKnvHCtG3jFLMvFTl8yJ0qPVtRMECCOcidZ8NKtWyBuA1M+fOkRomVV7GhSQQdBMgTS2LxVt1CuuZWJBDCRAIAMeJX51o15NoEzHCPKiCd7EC2oCCApCwBwCyAPkBTWHvZ1B/3Qx/ivZQVIFBNFFFSCiiigKR238B/L6hT1I7b+A/l9QoLsB8JPyL9Ipil8B8JPyL9IpigiipooCoNTUUGBb9LUHxVKEcJzTLEKVMQwPPgZBGlWD0usRrmHdlJOpgT8jWz0Q5D5Co6FeQ+QoMW56UoVutbGcWrZc6xJB1Xdygz30W/S6zkLPmUiQyhSYIkxO6YH71tCyvIa9wo6Ech8hQYmL9LraqSgLsDBBlY37zB5ee+mcN6SWn3FvdzTkeN8bwOc/KtLoF5D5CpW2BuAHkKDCx3pYlpiMpIhSG1G9wjSCJGUEN3imbPpLZZwgLSSFHUMSZjXwBPgK1Gtg8B8qjohyHyH+8TQY2I9JOjuMtxAFVwhYPmIzW2uA5cvJefGvaekthycpZiiO8AHUJOYDmdK1zaB4D5ChbQG4AeQoMRfSu2pIudXRSGEupDAEagaGSBHeKNo+k62SoyEh7aup3SS4UggjqwDm14KeVbXQryHyFSbQ5DluFBz9n0xQvDLlWQAZmZUsNI7opv/APJrTIzJJysimQVAztlBJO4TMnurU6BeQ+QqeiGug136b/GgybnpPaQ5XnNMQoLjn7wHLXzr3hPSK1dgKTmKlgIIHVAJGY6ca0HwikqSolTI0GhgjTyJHnXtbQG4AeQoMFfS+3lUspU5wrKZ6oO8kxB0100PA1obF2p6whfLlEx7wb5xup3oByHyFelQDdp+1B6ooooCiiigKR238B/L6hT1I7b+A/l9QoOew22boRYb8K/hXkO6rfbV7t/xX7UUUB7avdv+K/aj21e7f8V+1RRQT7avdv8Aiv2o9tXu3/FftUUUE+2r3b/iv2o9tXu3/FftUUUE+2r3b/iv2o9tXu3/ABX7VFFBPtq92/4r9qPbV7t/xX7VFFBPtq92/wCK/aj21e7f8V+1RRQT7avdv+K/aj21e7f8V+1RRQT7avdv+K/aj21e7f8AFftUUUE+2r3b/iv2o9tXu3/FftUUUE+2r3b/AIr9qPbV7t/xX7VFFBPtq92/4r9qPbV7t/xX7VFFBPtq92/4r9qPbV7t/wAV+1RRQT7avdv+K/aj21e7f8V+1RRQT7avdv8Aiv2pbaO17ptMC2mn4V5juqKKD//Z"/>
          <p:cNvSpPr>
            <a:spLocks noChangeAspect="1" noChangeArrowheads="1"/>
          </p:cNvSpPr>
          <p:nvPr/>
        </p:nvSpPr>
        <p:spPr bwMode="auto">
          <a:xfrm>
            <a:off x="1" y="-808302"/>
            <a:ext cx="2276475" cy="1674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667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II Corinthians 11:3-6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838200" y="1028700"/>
            <a:ext cx="82296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 </a:t>
            </a:r>
            <a:r>
              <a:rPr lang="en-US" sz="2400" i="1" baseline="300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sz="2600" i="1" baseline="30000" dirty="0" smtClean="0">
                <a:latin typeface="Calibri"/>
                <a:ea typeface="Calibri"/>
                <a:cs typeface="Times New Roman"/>
              </a:rPr>
              <a:t>3 </a:t>
            </a:r>
            <a:r>
              <a:rPr lang="en-US" sz="2600" i="1" dirty="0" smtClean="0">
                <a:latin typeface="Calibri"/>
                <a:ea typeface="Calibri"/>
                <a:cs typeface="Times New Roman"/>
              </a:rPr>
              <a:t>But I am afraid that as the serpent deceived Eve by his cunning, your thoughts will be led astray from a sincere and pure devotion to Christ. </a:t>
            </a:r>
            <a:r>
              <a:rPr lang="en-US" sz="2600" i="1" baseline="30000" dirty="0" smtClean="0">
                <a:latin typeface="Calibri"/>
                <a:ea typeface="Calibri"/>
                <a:cs typeface="Times New Roman"/>
              </a:rPr>
              <a:t>4 </a:t>
            </a:r>
            <a:r>
              <a:rPr lang="en-US" sz="2600" i="1" dirty="0" smtClean="0">
                <a:latin typeface="Calibri"/>
                <a:ea typeface="Calibri"/>
                <a:cs typeface="Times New Roman"/>
              </a:rPr>
              <a:t>For if someone comes and proclaims </a:t>
            </a:r>
            <a:r>
              <a:rPr lang="en-US" sz="26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another Jesus </a:t>
            </a:r>
            <a:r>
              <a:rPr lang="en-US" sz="2600" i="1" dirty="0" smtClean="0">
                <a:latin typeface="Calibri"/>
                <a:ea typeface="Calibri"/>
                <a:cs typeface="Times New Roman"/>
              </a:rPr>
              <a:t>than the one we proclaimed, or if you receive </a:t>
            </a:r>
            <a:r>
              <a:rPr lang="en-US" sz="26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a different spirit </a:t>
            </a:r>
            <a:r>
              <a:rPr lang="en-US" sz="2600" i="1" dirty="0" smtClean="0">
                <a:latin typeface="Calibri"/>
                <a:ea typeface="Calibri"/>
                <a:cs typeface="Times New Roman"/>
              </a:rPr>
              <a:t>from the one you received, or if you accept </a:t>
            </a:r>
            <a:r>
              <a:rPr lang="en-US" sz="26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a different gospel </a:t>
            </a:r>
            <a:r>
              <a:rPr lang="en-US" sz="2600" i="1" dirty="0" smtClean="0">
                <a:latin typeface="Calibri"/>
                <a:ea typeface="Calibri"/>
                <a:cs typeface="Times New Roman"/>
              </a:rPr>
              <a:t>from the one you accepted, you put up with it readily enough. </a:t>
            </a:r>
            <a:r>
              <a:rPr lang="en-US" sz="2600" i="1" baseline="30000" dirty="0" smtClean="0">
                <a:latin typeface="Calibri"/>
                <a:ea typeface="Calibri"/>
                <a:cs typeface="Times New Roman"/>
              </a:rPr>
              <a:t>5 </a:t>
            </a:r>
            <a:r>
              <a:rPr lang="en-US" sz="2600" i="1" dirty="0" smtClean="0">
                <a:latin typeface="Calibri"/>
                <a:ea typeface="Calibri"/>
                <a:cs typeface="Times New Roman"/>
              </a:rPr>
              <a:t>Indeed, I consider that I am not in the least inferior to these super-apostles. </a:t>
            </a:r>
            <a:r>
              <a:rPr lang="en-US" sz="2600" i="1" baseline="30000" dirty="0" smtClean="0">
                <a:latin typeface="Calibri"/>
                <a:ea typeface="Calibri"/>
                <a:cs typeface="Times New Roman"/>
              </a:rPr>
              <a:t>6 </a:t>
            </a:r>
            <a:r>
              <a:rPr lang="en-US" sz="2600" i="1" dirty="0" smtClean="0">
                <a:latin typeface="Calibri"/>
                <a:ea typeface="Calibri"/>
                <a:cs typeface="Times New Roman"/>
              </a:rPr>
              <a:t>Even if I am unskilled in speaking, I am not so in knowledge; indeed, in every way we have made this plain to you in all things.</a:t>
            </a:r>
            <a:endParaRPr lang="en-US" sz="26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191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II Corinthians 6:1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685800" y="2171700"/>
            <a:ext cx="8229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3600" i="1" dirty="0" smtClean="0">
                <a:latin typeface="Calibri"/>
                <a:ea typeface="Calibri"/>
                <a:cs typeface="Times New Roman"/>
              </a:rPr>
              <a:t>Working together with him, then, we appeal to you not to receive the grace of God in vain.</a:t>
            </a:r>
            <a:endParaRPr lang="en-US" sz="32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191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II Corinthians 6:2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1839099"/>
            <a:ext cx="8229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i="1" baseline="30000" dirty="0" smtClean="0">
                <a:latin typeface="Calibri"/>
                <a:ea typeface="Calibri"/>
                <a:cs typeface="Times New Roman"/>
              </a:rPr>
              <a:t>2 </a:t>
            </a:r>
            <a:r>
              <a:rPr lang="en-US" sz="3600" i="1" dirty="0" smtClean="0">
                <a:latin typeface="Calibri"/>
                <a:ea typeface="Calibri"/>
                <a:cs typeface="Times New Roman"/>
              </a:rPr>
              <a:t>For he says,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i="1" dirty="0" smtClean="0">
                <a:latin typeface="Calibri"/>
                <a:ea typeface="Calibri"/>
                <a:cs typeface="Times New Roman"/>
              </a:rPr>
              <a:t>“In a favorable time I listened to you, and in a day of salvation I have helped you.”</a:t>
            </a:r>
            <a:endParaRPr lang="en-US" sz="3200" dirty="0" smtClean="0">
              <a:latin typeface="Calibri"/>
              <a:ea typeface="Calibri"/>
              <a:cs typeface="Times New Roman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3600" i="1" dirty="0" smtClean="0">
                <a:latin typeface="Calibri"/>
                <a:ea typeface="Calibri"/>
                <a:cs typeface="Times New Roman"/>
              </a:rPr>
              <a:t>Behold, now is the favorable time; behold, now is the day of salvation.</a:t>
            </a:r>
            <a:endParaRPr lang="en-US" sz="3200" dirty="0">
              <a:latin typeface="Calibri"/>
              <a:ea typeface="Calibri"/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905000" y="3009900"/>
            <a:ext cx="2819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828800" y="3543300"/>
            <a:ext cx="2895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2514600" y="40767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990600" y="4686300"/>
            <a:ext cx="5105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371600" y="1943100"/>
            <a:ext cx="70866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4800" b="1" i="1" kern="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j-ea"/>
                <a:cs typeface="+mj-cs"/>
              </a:rPr>
              <a:t>Living in a Favorable Time</a:t>
            </a:r>
            <a:endParaRPr lang="en-US" sz="4800" b="1" i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Paul’s Bold Assertion – II Cor.6:3</a:t>
            </a:r>
            <a:endParaRPr lang="en-US" b="0" dirty="0" smtClean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24000"/>
            <a:ext cx="7772400" cy="279400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600" i="1" dirty="0" smtClean="0">
                <a:effectLst/>
                <a:latin typeface="Calibri" pitchFamily="34" charset="0"/>
                <a:cs typeface="Calibri" pitchFamily="34" charset="0"/>
              </a:rPr>
              <a:t>We put </a:t>
            </a:r>
            <a:r>
              <a:rPr lang="en-US" sz="3600" i="1" u="sng" dirty="0" smtClean="0">
                <a:effectLst/>
                <a:latin typeface="Calibri" pitchFamily="34" charset="0"/>
                <a:cs typeface="Calibri" pitchFamily="34" charset="0"/>
              </a:rPr>
              <a:t>no</a:t>
            </a:r>
            <a:r>
              <a:rPr lang="en-US" sz="3600" i="1" dirty="0" smtClean="0">
                <a:effectLst/>
                <a:latin typeface="Calibri" pitchFamily="34" charset="0"/>
                <a:cs typeface="Calibri" pitchFamily="34" charset="0"/>
              </a:rPr>
              <a:t> obstacle in </a:t>
            </a:r>
            <a:r>
              <a:rPr lang="en-US" sz="3600" i="1" u="sng" dirty="0" smtClean="0">
                <a:effectLst/>
                <a:latin typeface="Calibri" pitchFamily="34" charset="0"/>
                <a:cs typeface="Calibri" pitchFamily="34" charset="0"/>
              </a:rPr>
              <a:t>anyone's</a:t>
            </a:r>
            <a:r>
              <a:rPr lang="en-US" sz="3600" i="1" dirty="0" smtClean="0">
                <a:effectLst/>
                <a:latin typeface="Calibri" pitchFamily="34" charset="0"/>
                <a:cs typeface="Calibri" pitchFamily="34" charset="0"/>
              </a:rPr>
              <a:t> way 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600" i="1" u="sng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no</a:t>
            </a:r>
            <a:r>
              <a:rPr lang="en-US" sz="3600" i="1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fault may be found with our ministry</a:t>
            </a:r>
            <a:endParaRPr lang="en-US" sz="3600" i="1" dirty="0" smtClean="0">
              <a:effectLst/>
              <a:latin typeface="Calibri" pitchFamily="34" charset="0"/>
              <a:cs typeface="Calibri" pitchFamily="34" charset="0"/>
            </a:endParaRPr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3600" i="1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as servants of God we commend ourselves in </a:t>
            </a:r>
            <a:r>
              <a:rPr lang="en-US" sz="3600" i="1" u="sng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every</a:t>
            </a:r>
            <a:r>
              <a:rPr lang="en-US" sz="3600" i="1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way</a:t>
            </a:r>
            <a:endParaRPr lang="en-US" sz="3200" i="1" dirty="0" smtClean="0"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010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Evidence to Support Paul’s Bold Assertion</a:t>
            </a:r>
            <a:endParaRPr lang="en-US" b="0" dirty="0" smtClean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24000"/>
            <a:ext cx="7772400" cy="72390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Enduring in the Face of Intense Opposition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14400" y="2583477"/>
            <a:ext cx="8077200" cy="206210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3200" i="1" dirty="0" smtClean="0">
                <a:latin typeface="Calibri"/>
                <a:ea typeface="Calibri"/>
                <a:cs typeface="Times New Roman"/>
              </a:rPr>
              <a:t>by great endurance, in afflictions, hardships, calamities, </a:t>
            </a:r>
            <a:r>
              <a:rPr lang="en-US" sz="3200" i="1" baseline="30000" dirty="0" smtClean="0">
                <a:latin typeface="Calibri"/>
                <a:ea typeface="Calibri"/>
                <a:cs typeface="Times New Roman"/>
              </a:rPr>
              <a:t>5 </a:t>
            </a:r>
            <a:r>
              <a:rPr lang="en-US" sz="3200" i="1" dirty="0" smtClean="0">
                <a:latin typeface="Calibri"/>
                <a:ea typeface="Calibri"/>
                <a:cs typeface="Times New Roman"/>
              </a:rPr>
              <a:t>beatings, imprisonments, riots, labors, sleepless nights, hunger;</a:t>
            </a:r>
            <a:endParaRPr lang="en-US" sz="2800" dirty="0" smtClean="0">
              <a:latin typeface="Calibri"/>
              <a:ea typeface="Calibri"/>
              <a:cs typeface="Times New Roman"/>
            </a:endParaRPr>
          </a:p>
          <a:p>
            <a:pPr eaLnBrk="1" hangingPunct="1"/>
            <a:r>
              <a:rPr lang="en-US" sz="3200" i="1" dirty="0" smtClean="0">
                <a:latin typeface="Calibri" pitchFamily="34" charset="0"/>
                <a:ea typeface="Times New Roman"/>
              </a:rPr>
              <a:t>	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Times New Roman"/>
              </a:rPr>
              <a:t>II Corinthians 6:4b-5</a:t>
            </a:r>
            <a:endParaRPr lang="en-US" sz="4000" dirty="0">
              <a:solidFill>
                <a:srgbClr val="FFFF0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010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Evidence to Support Paul’s Bold Assertion</a:t>
            </a:r>
            <a:endParaRPr lang="en-US" b="0" dirty="0" smtClean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485900"/>
            <a:ext cx="7772400" cy="114300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Enduring in the Face of Intense Opposition 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2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Passing the Character Test</a:t>
            </a:r>
            <a:endParaRPr lang="en-US" sz="3200" dirty="0" smtClean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14400" y="2687478"/>
            <a:ext cx="8077200" cy="255454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3200" i="1" baseline="30000" dirty="0" smtClean="0">
                <a:latin typeface="Calibri" pitchFamily="34" charset="0"/>
                <a:ea typeface="Times New Roman"/>
                <a:cs typeface="Calibri" pitchFamily="34" charset="0"/>
              </a:rPr>
              <a:t>6 </a:t>
            </a:r>
            <a:r>
              <a:rPr lang="en-US" sz="3200" i="1" dirty="0" smtClean="0">
                <a:latin typeface="Calibri" pitchFamily="34" charset="0"/>
                <a:ea typeface="Times New Roman"/>
                <a:cs typeface="Calibri" pitchFamily="34" charset="0"/>
              </a:rPr>
              <a:t>by purity, knowledge, patience, kindness, the Holy Spirit, genuine love; </a:t>
            </a:r>
            <a:r>
              <a:rPr lang="en-US" sz="3200" i="1" baseline="30000" dirty="0" smtClean="0">
                <a:latin typeface="Calibri" pitchFamily="34" charset="0"/>
                <a:ea typeface="Times New Roman"/>
                <a:cs typeface="Calibri" pitchFamily="34" charset="0"/>
              </a:rPr>
              <a:t>7 </a:t>
            </a:r>
            <a:r>
              <a:rPr lang="en-US" sz="3200" i="1" dirty="0" smtClean="0">
                <a:latin typeface="Calibri" pitchFamily="34" charset="0"/>
                <a:ea typeface="Times New Roman"/>
                <a:cs typeface="Calibri" pitchFamily="34" charset="0"/>
              </a:rPr>
              <a:t>by truthful speech, and the power of God; with the weapons of righteousness for the right hand and for the left; </a:t>
            </a:r>
            <a:r>
              <a:rPr lang="en-US" sz="3200" i="1" dirty="0" smtClean="0">
                <a:latin typeface="Calibri" pitchFamily="34" charset="0"/>
                <a:ea typeface="Times New Roman"/>
              </a:rPr>
              <a:t>	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Times New Roman"/>
              </a:rPr>
              <a:t>II Corinthians 6:6-7</a:t>
            </a:r>
            <a:endParaRPr lang="en-US" sz="4000" dirty="0">
              <a:solidFill>
                <a:srgbClr val="FFFF0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010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Evidence to Support Paul’s Bold Assertion</a:t>
            </a:r>
            <a:endParaRPr lang="en-US" b="0" dirty="0" smtClean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409700"/>
            <a:ext cx="7772400" cy="167640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Enduring in the Face of Intense Opposition 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2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Passing the Character Test</a:t>
            </a:r>
            <a:endParaRPr lang="en-US" sz="32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32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Being Faithful When We Have No Control</a:t>
            </a:r>
            <a:endParaRPr lang="en-US" dirty="0" smtClean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14400" y="3238500"/>
            <a:ext cx="8077200" cy="230832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i="1" baseline="30000" dirty="0" smtClean="0">
                <a:latin typeface="Calibri" pitchFamily="34" charset="0"/>
                <a:ea typeface="Times New Roman"/>
                <a:cs typeface="Calibri" pitchFamily="34" charset="0"/>
              </a:rPr>
              <a:t>8 </a:t>
            </a:r>
            <a:r>
              <a:rPr lang="en-US" sz="2400" i="1" dirty="0" smtClean="0">
                <a:latin typeface="Calibri" pitchFamily="34" charset="0"/>
                <a:ea typeface="Times New Roman"/>
                <a:cs typeface="Calibri" pitchFamily="34" charset="0"/>
              </a:rPr>
              <a:t>through honor and dishonor, through slander and praise. We are treated as impostors, and yet are true; </a:t>
            </a:r>
            <a:r>
              <a:rPr lang="en-US" sz="2400" i="1" baseline="30000" dirty="0" smtClean="0">
                <a:latin typeface="Calibri" pitchFamily="34" charset="0"/>
                <a:ea typeface="Times New Roman"/>
                <a:cs typeface="Calibri" pitchFamily="34" charset="0"/>
              </a:rPr>
              <a:t>9 </a:t>
            </a:r>
            <a:r>
              <a:rPr lang="en-US" sz="2400" i="1" dirty="0" smtClean="0">
                <a:latin typeface="Calibri" pitchFamily="34" charset="0"/>
                <a:ea typeface="Times New Roman"/>
                <a:cs typeface="Calibri" pitchFamily="34" charset="0"/>
              </a:rPr>
              <a:t>as unknown, and yet well known; as dying, and behold, we live; as punished, and yet not killed; </a:t>
            </a:r>
            <a:r>
              <a:rPr lang="en-US" sz="2400" i="1" baseline="30000" dirty="0" smtClean="0">
                <a:latin typeface="Calibri" pitchFamily="34" charset="0"/>
                <a:ea typeface="Times New Roman"/>
                <a:cs typeface="Calibri" pitchFamily="34" charset="0"/>
              </a:rPr>
              <a:t>10 </a:t>
            </a:r>
            <a:r>
              <a:rPr lang="en-US" sz="2400" i="1" dirty="0" smtClean="0">
                <a:latin typeface="Calibri" pitchFamily="34" charset="0"/>
                <a:ea typeface="Times New Roman"/>
                <a:cs typeface="Calibri" pitchFamily="34" charset="0"/>
              </a:rPr>
              <a:t>as sorrowful, yet always rejoicing; as poor, yet making many rich; as having nothing, yet possessing everything.   </a:t>
            </a:r>
            <a:r>
              <a:rPr lang="en-US" sz="2400" dirty="0" smtClean="0">
                <a:solidFill>
                  <a:srgbClr val="FFFF00"/>
                </a:solidFill>
                <a:latin typeface="Calibri" pitchFamily="34" charset="0"/>
                <a:ea typeface="Times New Roman"/>
              </a:rPr>
              <a:t>II Corinthians 6:8-10</a:t>
            </a:r>
            <a:endParaRPr lang="en-US" sz="4000" dirty="0">
              <a:solidFill>
                <a:srgbClr val="FFFF0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6322</TotalTime>
  <Words>198</Words>
  <Application>Microsoft Office PowerPoint</Application>
  <PresentationFormat>On-screen Show (16:10)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Shimmer</vt:lpstr>
      <vt:lpstr>Slide 1</vt:lpstr>
      <vt:lpstr>II Corinthians 11:3-6</vt:lpstr>
      <vt:lpstr>II Corinthians 6:1</vt:lpstr>
      <vt:lpstr>II Corinthians 6:2</vt:lpstr>
      <vt:lpstr>Slide 5</vt:lpstr>
      <vt:lpstr>Paul’s Bold Assertion – II Cor.6:3</vt:lpstr>
      <vt:lpstr>Evidence to Support Paul’s Bold Assertion</vt:lpstr>
      <vt:lpstr>Evidence to Support Paul’s Bold Assertion</vt:lpstr>
      <vt:lpstr>Evidence to Support Paul’s Bold Assertion</vt:lpstr>
      <vt:lpstr>Nine Opposites – II Cor.6:8-10</vt:lpstr>
      <vt:lpstr>Slide 11</vt:lpstr>
      <vt:lpstr>Slide 12</vt:lpstr>
      <vt:lpstr>Slide 13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 Lagrone</dc:creator>
  <cp:lastModifiedBy>Brad Beutjer</cp:lastModifiedBy>
  <cp:revision>69</cp:revision>
  <dcterms:created xsi:type="dcterms:W3CDTF">2007-11-30T02:06:12Z</dcterms:created>
  <dcterms:modified xsi:type="dcterms:W3CDTF">2014-01-05T22:52:52Z</dcterms:modified>
</cp:coreProperties>
</file>