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76" autoAdjust="0"/>
  </p:normalViewPr>
  <p:slideViewPr>
    <p:cSldViewPr>
      <p:cViewPr>
        <p:scale>
          <a:sx n="80" d="100"/>
          <a:sy n="80" d="100"/>
        </p:scale>
        <p:origin x="-1668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5810-4EE4-41CC-9730-E9EF6ABE220B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AC0F90-7FF8-4CEE-89A8-02BD635A5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5810-4EE4-41CC-9730-E9EF6ABE220B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0F90-7FF8-4CEE-89A8-02BD635A5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5810-4EE4-41CC-9730-E9EF6ABE220B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0F90-7FF8-4CEE-89A8-02BD635A5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5810-4EE4-41CC-9730-E9EF6ABE220B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AC0F90-7FF8-4CEE-89A8-02BD635A5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5810-4EE4-41CC-9730-E9EF6ABE220B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0F90-7FF8-4CEE-89A8-02BD635A50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5810-4EE4-41CC-9730-E9EF6ABE220B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0F90-7FF8-4CEE-89A8-02BD635A5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5810-4EE4-41CC-9730-E9EF6ABE220B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9AC0F90-7FF8-4CEE-89A8-02BD635A50F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5810-4EE4-41CC-9730-E9EF6ABE220B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0F90-7FF8-4CEE-89A8-02BD635A5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5810-4EE4-41CC-9730-E9EF6ABE220B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0F90-7FF8-4CEE-89A8-02BD635A5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5810-4EE4-41CC-9730-E9EF6ABE220B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0F90-7FF8-4CEE-89A8-02BD635A5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5810-4EE4-41CC-9730-E9EF6ABE220B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0F90-7FF8-4CEE-89A8-02BD635A50F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9F5810-4EE4-41CC-9730-E9EF6ABE220B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9AC0F90-7FF8-4CEE-89A8-02BD635A50F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Marriage and our Relationship with Christ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25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8200"/>
            <a:ext cx="7848600" cy="533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I.</a:t>
            </a:r>
            <a:r>
              <a:rPr lang="en-US" dirty="0"/>
              <a:t> </a:t>
            </a:r>
            <a:r>
              <a:rPr lang="en-US" b="1" dirty="0"/>
              <a:t>The </a:t>
            </a:r>
            <a:r>
              <a:rPr lang="en-US" b="1" dirty="0">
                <a:solidFill>
                  <a:srgbClr val="C00000"/>
                </a:solidFill>
              </a:rPr>
              <a:t>Oneness</a:t>
            </a:r>
            <a:r>
              <a:rPr lang="en-US" b="1" dirty="0"/>
              <a:t> of Marriage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70114" y="1752600"/>
            <a:ext cx="7859486" cy="437606"/>
          </a:xfrm>
          <a:prstGeom prst="rect">
            <a:avLst/>
          </a:prstGeom>
        </p:spPr>
        <p:txBody>
          <a:bodyPr vert="horz" anchor="t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800" b="1" dirty="0" smtClean="0"/>
              <a:t>II.</a:t>
            </a:r>
            <a:r>
              <a:rPr lang="en-US" sz="12800" dirty="0" smtClean="0"/>
              <a:t> </a:t>
            </a:r>
            <a:r>
              <a:rPr lang="en-US" sz="12800" b="1" dirty="0"/>
              <a:t>The </a:t>
            </a:r>
            <a:r>
              <a:rPr lang="en-US" sz="12800" b="1" dirty="0" smtClean="0">
                <a:solidFill>
                  <a:srgbClr val="C00000"/>
                </a:solidFill>
              </a:rPr>
              <a:t>permanence</a:t>
            </a:r>
            <a:r>
              <a:rPr lang="en-US" sz="12800" b="1" dirty="0" smtClean="0"/>
              <a:t> </a:t>
            </a:r>
            <a:r>
              <a:rPr lang="en-US" sz="12800" b="1" dirty="0"/>
              <a:t>of Marriage</a:t>
            </a:r>
            <a:endParaRPr lang="en-US" sz="12800" dirty="0">
              <a:effectLst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02772" y="4191000"/>
            <a:ext cx="7870371" cy="457200"/>
          </a:xfrm>
          <a:prstGeom prst="rect">
            <a:avLst/>
          </a:prstGeom>
        </p:spPr>
        <p:txBody>
          <a:bodyPr vert="horz" anchor="t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800" b="1" dirty="0" smtClean="0"/>
              <a:t>V.</a:t>
            </a:r>
            <a:r>
              <a:rPr lang="en-US" sz="12800" dirty="0" smtClean="0"/>
              <a:t> </a:t>
            </a:r>
            <a:r>
              <a:rPr lang="en-US" sz="12800" b="1" dirty="0"/>
              <a:t>The </a:t>
            </a:r>
            <a:r>
              <a:rPr lang="en-US" sz="12800" b="1" dirty="0" smtClean="0">
                <a:solidFill>
                  <a:srgbClr val="C00000"/>
                </a:solidFill>
              </a:rPr>
              <a:t>submission &amp; love</a:t>
            </a:r>
            <a:r>
              <a:rPr lang="en-US" sz="12800" b="1" dirty="0" smtClean="0"/>
              <a:t> </a:t>
            </a:r>
            <a:r>
              <a:rPr lang="en-US" sz="12800" b="1" dirty="0"/>
              <a:t>of Marriage</a:t>
            </a:r>
            <a:endParaRPr lang="en-US" sz="12800" dirty="0">
              <a:effectLst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91886" y="2590800"/>
            <a:ext cx="7837714" cy="433252"/>
          </a:xfrm>
          <a:prstGeom prst="rect">
            <a:avLst/>
          </a:prstGeom>
        </p:spPr>
        <p:txBody>
          <a:bodyPr vert="horz" anchor="t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800" b="1" dirty="0" smtClean="0"/>
              <a:t>III.</a:t>
            </a:r>
            <a:r>
              <a:rPr lang="en-US" sz="12800" dirty="0" smtClean="0"/>
              <a:t> </a:t>
            </a:r>
            <a:r>
              <a:rPr lang="en-US" sz="12800" b="1" dirty="0"/>
              <a:t>The </a:t>
            </a:r>
            <a:r>
              <a:rPr lang="en-US" sz="12800" b="1" dirty="0">
                <a:solidFill>
                  <a:srgbClr val="C00000"/>
                </a:solidFill>
              </a:rPr>
              <a:t>Exclusiveness</a:t>
            </a:r>
            <a:r>
              <a:rPr lang="en-US" sz="12800" b="1" dirty="0"/>
              <a:t> of Marriage</a:t>
            </a:r>
            <a:endParaRPr lang="en-US" sz="12800" dirty="0">
              <a:effectLst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02772" y="3372397"/>
            <a:ext cx="7837714" cy="487680"/>
          </a:xfrm>
          <a:prstGeom prst="rect">
            <a:avLst/>
          </a:prstGeom>
        </p:spPr>
        <p:txBody>
          <a:bodyPr vert="horz" anchor="t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800" b="1" dirty="0" smtClean="0"/>
              <a:t>IV.</a:t>
            </a:r>
            <a:r>
              <a:rPr lang="en-US" sz="12800" dirty="0" smtClean="0"/>
              <a:t> </a:t>
            </a:r>
            <a:r>
              <a:rPr lang="en-US" sz="12800" b="1" dirty="0"/>
              <a:t>The </a:t>
            </a:r>
            <a:r>
              <a:rPr lang="en-US" sz="12800" b="1" dirty="0">
                <a:solidFill>
                  <a:srgbClr val="C00000"/>
                </a:solidFill>
              </a:rPr>
              <a:t>Mutuality</a:t>
            </a:r>
            <a:r>
              <a:rPr lang="en-US" sz="12800" b="1" dirty="0"/>
              <a:t> of Marriage</a:t>
            </a:r>
            <a:endParaRPr lang="en-US" sz="12800" dirty="0">
              <a:effectLst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94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66</TotalTime>
  <Words>38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Trek</vt:lpstr>
      <vt:lpstr>Marriage and our Relationship with Christ </vt:lpstr>
      <vt:lpstr>I. The Oneness of Marriage  </vt:lpstr>
    </vt:vector>
  </TitlesOfParts>
  <Company>Ofs Fitel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Marriage and our Relationship with Christ</dc:title>
  <dc:creator>Parker, Michael R (Michael)</dc:creator>
  <cp:lastModifiedBy>Parker, Michael R (Michael)</cp:lastModifiedBy>
  <cp:revision>14</cp:revision>
  <dcterms:created xsi:type="dcterms:W3CDTF">2014-02-25T03:46:32Z</dcterms:created>
  <dcterms:modified xsi:type="dcterms:W3CDTF">2014-03-02T19:53:13Z</dcterms:modified>
</cp:coreProperties>
</file>