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5" r:id="rId3"/>
    <p:sldId id="320" r:id="rId4"/>
    <p:sldId id="310" r:id="rId5"/>
    <p:sldId id="323" r:id="rId6"/>
    <p:sldId id="324" r:id="rId7"/>
    <p:sldId id="325" r:id="rId8"/>
    <p:sldId id="321" r:id="rId9"/>
    <p:sldId id="326" r:id="rId10"/>
    <p:sldId id="327" r:id="rId11"/>
    <p:sldId id="328" r:id="rId12"/>
    <p:sldId id="331" r:id="rId13"/>
    <p:sldId id="332" r:id="rId14"/>
  </p:sldIdLst>
  <p:sldSz cx="12188825" cy="6858000"/>
  <p:notesSz cx="7010400" cy="92964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9" autoAdjust="0"/>
  </p:normalViewPr>
  <p:slideViewPr>
    <p:cSldViewPr showGuides="1">
      <p:cViewPr varScale="1">
        <p:scale>
          <a:sx n="78" d="100"/>
          <a:sy n="78" d="100"/>
        </p:scale>
        <p:origin x="-114" y="-56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4/6/2014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4/6/2014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slide</a:t>
            </a:r>
            <a:r>
              <a:rPr lang="en-US" baseline="0" dirty="0" smtClean="0"/>
              <a:t> to focus solely on God’s operations as our Father </a:t>
            </a:r>
          </a:p>
          <a:p>
            <a:r>
              <a:rPr lang="en-US" baseline="0" dirty="0" smtClean="0"/>
              <a:t>OR </a:t>
            </a:r>
          </a:p>
          <a:p>
            <a:r>
              <a:rPr lang="en-US" baseline="0" dirty="0" smtClean="0"/>
              <a:t>Use to highlight both the difficult to understand behaviors of God </a:t>
            </a:r>
            <a:r>
              <a:rPr lang="en-US" i="1" baseline="0" dirty="0" smtClean="0"/>
              <a:t>along side</a:t>
            </a:r>
            <a:r>
              <a:rPr lang="en-US" i="0" baseline="0" dirty="0" smtClean="0"/>
              <a:t> the utter failures of his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113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to emphasize</a:t>
            </a:r>
            <a:r>
              <a:rPr lang="en-US" baseline="0" dirty="0" smtClean="0"/>
              <a:t> the tension and questions surrounding accepting God as our Father and striving to be his children (pointing back to original two questions of the lesson)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02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to emphasize</a:t>
            </a:r>
            <a:r>
              <a:rPr lang="en-US" baseline="0" dirty="0" smtClean="0"/>
              <a:t> the tension and questions surrounding accepting God as our Father and striving to be his children (pointing back to original two questions of the lesson)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183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to emphasize</a:t>
            </a:r>
            <a:r>
              <a:rPr lang="en-US" baseline="0" dirty="0" smtClean="0"/>
              <a:t> the tension and questions surrounding accepting God as our Father and striving to be his children (pointing back to original two questions of the lesson)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98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concept to explain the earlier stories and questions we may have about our relationship with God as </a:t>
            </a:r>
            <a:r>
              <a:rPr lang="en-US" smtClean="0"/>
              <a:t>our Father.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284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4/6/2014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4/6/2014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4/6/2014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4/6/2014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4/6/2014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Our Father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Promise of the Father (Jeremiah 31)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“</a:t>
            </a:r>
            <a:r>
              <a:rPr lang="en-US" b="1" dirty="0"/>
              <a:t>Refrain your voice from weeping,</a:t>
            </a:r>
            <a:br>
              <a:rPr lang="en-US" b="1" dirty="0"/>
            </a:br>
            <a:r>
              <a:rPr lang="en-US" b="1" dirty="0"/>
              <a:t>And your eyes from tears;</a:t>
            </a:r>
            <a:br>
              <a:rPr lang="en-US" b="1" dirty="0"/>
            </a:br>
            <a:r>
              <a:rPr lang="en-US" b="1" dirty="0"/>
              <a:t>For your work shall be rewarded, says the </a:t>
            </a:r>
            <a:r>
              <a:rPr lang="en-US" b="1" cap="small" dirty="0"/>
              <a:t>Lord</a:t>
            </a:r>
            <a:r>
              <a:rPr lang="en-US" b="1" dirty="0"/>
              <a:t>,</a:t>
            </a:r>
            <a:br>
              <a:rPr lang="en-US" b="1" dirty="0"/>
            </a:br>
            <a:r>
              <a:rPr lang="en-US" b="1" dirty="0"/>
              <a:t>And they shall come back from the land of the enemy.</a:t>
            </a:r>
            <a:br>
              <a:rPr lang="en-US" b="1" dirty="0"/>
            </a:br>
            <a:r>
              <a:rPr lang="en-US" b="1" baseline="30000" dirty="0"/>
              <a:t>17 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There is hope in your future</a:t>
            </a:r>
            <a:r>
              <a:rPr lang="en-US" b="1" dirty="0"/>
              <a:t>, says the </a:t>
            </a:r>
            <a:r>
              <a:rPr lang="en-US" b="1" cap="small" dirty="0"/>
              <a:t>Lord</a:t>
            </a:r>
            <a:r>
              <a:rPr lang="en-US" b="1" dirty="0"/>
              <a:t>,</a:t>
            </a:r>
            <a:br>
              <a:rPr lang="en-US" b="1" dirty="0"/>
            </a:br>
            <a:r>
              <a:rPr lang="en-US" b="1" dirty="0"/>
              <a:t>That </a:t>
            </a:r>
            <a:r>
              <a:rPr lang="en-US" b="1" i="1" dirty="0"/>
              <a:t>your</a:t>
            </a:r>
            <a:r>
              <a:rPr lang="en-US" b="1" dirty="0"/>
              <a:t> children shall come back to their own </a:t>
            </a:r>
            <a:r>
              <a:rPr lang="en-US" b="1" dirty="0" smtClean="0"/>
              <a:t>border.</a:t>
            </a:r>
          </a:p>
          <a:p>
            <a:pPr marL="0" indent="0">
              <a:buNone/>
            </a:pPr>
            <a:r>
              <a:rPr lang="en-US" b="1" dirty="0" smtClean="0"/>
              <a:t>…</a:t>
            </a:r>
            <a:r>
              <a:rPr lang="en-US" b="1" baseline="30000" dirty="0" smtClean="0"/>
              <a:t>20</a:t>
            </a:r>
            <a:r>
              <a:rPr lang="en-US" b="1" baseline="30000" dirty="0"/>
              <a:t> </a:t>
            </a:r>
            <a:r>
              <a:rPr lang="en-US" b="1" i="1" dirty="0"/>
              <a:t>Is</a:t>
            </a:r>
            <a:r>
              <a:rPr lang="en-US" b="1" dirty="0"/>
              <a:t> Ephraim My dear son?</a:t>
            </a:r>
            <a:br>
              <a:rPr lang="en-US" b="1" dirty="0"/>
            </a:br>
            <a:r>
              <a:rPr lang="en-US" b="1" i="1" dirty="0"/>
              <a:t>Is he</a:t>
            </a:r>
            <a:r>
              <a:rPr lang="en-US" b="1" dirty="0"/>
              <a:t> a pleasant child?</a:t>
            </a:r>
            <a:br>
              <a:rPr lang="en-US" b="1" dirty="0"/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For though I spoke against him,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 earnestly remember him still;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Therefore My heart yearns for him;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 will surely have mercy on him</a:t>
            </a:r>
            <a:r>
              <a:rPr lang="en-US" b="1" dirty="0"/>
              <a:t>, says the </a:t>
            </a:r>
            <a:r>
              <a:rPr lang="en-US" b="1" cap="small" dirty="0"/>
              <a:t>Lord</a:t>
            </a:r>
            <a:r>
              <a:rPr lang="en-US" b="1" dirty="0" smtClean="0"/>
              <a:t>. </a:t>
            </a:r>
            <a:r>
              <a:rPr lang="en-US" dirty="0" smtClean="0"/>
              <a:t>(31.16-20)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005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Gospel of Our Father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524999" cy="4114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/>
              <a:t>Desired by the Father (John 3.16-17, 6.37-40)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Received by the Father (Luke 15.11-32)</a:t>
            </a:r>
          </a:p>
          <a:p>
            <a:pPr>
              <a:lnSpc>
                <a:spcPct val="150000"/>
              </a:lnSpc>
            </a:pPr>
            <a:r>
              <a:rPr lang="en-US" sz="3000" dirty="0" smtClean="0"/>
              <a:t>Adopted by the Father (Romans 8.14-17; Ephesians 1.3-6)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404258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601199" cy="1371600"/>
          </a:xfrm>
        </p:spPr>
        <p:txBody>
          <a:bodyPr/>
          <a:lstStyle/>
          <a:p>
            <a:r>
              <a:rPr lang="en-US" b="1" dirty="0" smtClean="0"/>
              <a:t>Disciplined by the Father </a:t>
            </a:r>
            <a:r>
              <a:rPr lang="en-US" dirty="0" smtClean="0"/>
              <a:t>(Hebrews 12.1-11)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448799" cy="4114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 smtClean="0"/>
              <a:t>“But what about… ?”</a:t>
            </a:r>
            <a:r>
              <a:rPr lang="en-US" sz="2600" dirty="0" smtClean="0"/>
              <a:t>: Questions and Doubts in the Midst of Pain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A Time to Give Up? (12.4-8)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Our Father’s Desire for Our Ultimate Good (12.9-11)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Faith in the Discipline of the Son  (12.1-3)</a:t>
            </a:r>
          </a:p>
        </p:txBody>
      </p:sp>
    </p:spTree>
    <p:extLst>
      <p:ext uri="{BB962C8B-B14F-4D97-AF65-F5344CB8AC3E}">
        <p14:creationId xmlns:p14="http://schemas.microsoft.com/office/powerpoint/2010/main" xmlns="" val="139066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3500" b="1" dirty="0" smtClean="0"/>
              <a:t>Do I want God as my Father?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500" b="1" dirty="0" smtClean="0"/>
              <a:t>Does God want me as his Child?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xmlns="" val="222241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Disturbing Family History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9905999" cy="4114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Eden: Kicking out the Kids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Cain: Bitter and Banished Son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Noah’s World: Complete Rebellion, Complete Destruction</a:t>
            </a:r>
          </a:p>
          <a:p>
            <a:pPr marL="0" indent="0">
              <a:buNone/>
            </a:pPr>
            <a:endParaRPr lang="en-US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will happen to me with God as my Father? Do I really want him? Can I live up to being his Child? Would he ever accept and keep me?</a:t>
            </a:r>
            <a:endParaRPr lang="en-US" sz="26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13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for the Father (Isaiah 63-64)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Look down from heaven,</a:t>
            </a:r>
            <a:br>
              <a:rPr lang="en-US" b="1" dirty="0"/>
            </a:br>
            <a:r>
              <a:rPr lang="en-US" b="1" dirty="0"/>
              <a:t>And see from Your habitation, holy and glorious.</a:t>
            </a:r>
            <a:br>
              <a:rPr lang="en-US" b="1" dirty="0"/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Where are Your zeal and Your strength,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yearning of Your heart and Your mercies toward me?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Are they restrained?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baseline="30000" dirty="0" smtClean="0"/>
              <a:t>16</a:t>
            </a:r>
            <a:r>
              <a:rPr lang="en-US" b="1" baseline="30000" dirty="0"/>
              <a:t> </a:t>
            </a:r>
            <a:r>
              <a:rPr lang="en-US" b="1" dirty="0"/>
              <a:t>Doubtless You are our Father,</a:t>
            </a:r>
            <a:br>
              <a:rPr lang="en-US" b="1" dirty="0"/>
            </a:br>
            <a:r>
              <a:rPr lang="en-US" b="1" dirty="0" smtClean="0"/>
              <a:t>… You</a:t>
            </a:r>
            <a:r>
              <a:rPr lang="en-US" b="1" dirty="0"/>
              <a:t>, O </a:t>
            </a:r>
            <a:r>
              <a:rPr lang="en-US" b="1" cap="small" dirty="0"/>
              <a:t>Lord</a:t>
            </a:r>
            <a:r>
              <a:rPr lang="en-US" b="1" dirty="0"/>
              <a:t>, are our Father;</a:t>
            </a:r>
            <a:br>
              <a:rPr lang="en-US" b="1" dirty="0"/>
            </a:br>
            <a:r>
              <a:rPr lang="en-US" b="1" dirty="0"/>
              <a:t>Our Redeemer from </a:t>
            </a:r>
            <a:r>
              <a:rPr lang="en-US" b="1" dirty="0" smtClean="0"/>
              <a:t>Everlasting is</a:t>
            </a:r>
            <a:r>
              <a:rPr lang="en-US" b="1" dirty="0"/>
              <a:t> Your name.</a:t>
            </a:r>
            <a:br>
              <a:rPr lang="en-US" b="1" dirty="0"/>
            </a:br>
            <a:r>
              <a:rPr lang="en-US" b="1" baseline="30000" dirty="0"/>
              <a:t>17 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 </a:t>
            </a:r>
            <a:r>
              <a:rPr lang="en-US" b="1" cap="sm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Lord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why have You made us stray from Your ways,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And hardened our heart from Your fear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(63.15-17)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386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for the Father (Isaiah 63-64)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 smtClean="0"/>
              <a:t>6</a:t>
            </a:r>
            <a:r>
              <a:rPr lang="en-US" b="1" baseline="30000" dirty="0"/>
              <a:t> </a:t>
            </a:r>
            <a:r>
              <a:rPr lang="en-US" b="1" dirty="0"/>
              <a:t>But we are all like an </a:t>
            </a:r>
            <a:r>
              <a:rPr lang="en-US" b="1" dirty="0" smtClean="0"/>
              <a:t>unclean thing</a:t>
            </a:r>
            <a:r>
              <a:rPr lang="en-US" b="1" dirty="0"/>
              <a:t>,</a:t>
            </a:r>
            <a:br>
              <a:rPr lang="en-US" b="1" dirty="0"/>
            </a:br>
            <a:r>
              <a:rPr lang="en-US" b="1" dirty="0"/>
              <a:t>And all our </a:t>
            </a:r>
            <a:r>
              <a:rPr lang="en-US" b="1" dirty="0" smtClean="0"/>
              <a:t>righteous </a:t>
            </a:r>
            <a:r>
              <a:rPr lang="en-US" b="1" dirty="0" smtClean="0"/>
              <a:t>deeds</a:t>
            </a:r>
            <a:r>
              <a:rPr lang="en-US" b="1" dirty="0"/>
              <a:t> </a:t>
            </a:r>
            <a:r>
              <a:rPr lang="en-US" b="1" dirty="0" smtClean="0"/>
              <a:t>are like </a:t>
            </a:r>
            <a:r>
              <a:rPr lang="en-US" b="1" dirty="0"/>
              <a:t>filthy rags;</a:t>
            </a:r>
            <a:br>
              <a:rPr lang="en-US" b="1" dirty="0"/>
            </a:br>
            <a:r>
              <a:rPr lang="en-US" b="1" dirty="0"/>
              <a:t>We all fade as a leaf,</a:t>
            </a:r>
            <a:br>
              <a:rPr lang="en-US" b="1" dirty="0"/>
            </a:br>
            <a:r>
              <a:rPr lang="en-US" b="1" dirty="0"/>
              <a:t>And our iniquities, like the wind,</a:t>
            </a:r>
            <a:br>
              <a:rPr lang="en-US" b="1" dirty="0"/>
            </a:br>
            <a:r>
              <a:rPr lang="en-US" b="1" dirty="0"/>
              <a:t>Have taken us away</a:t>
            </a:r>
            <a:r>
              <a:rPr lang="en-US" b="1" dirty="0" smtClean="0"/>
              <a:t>. …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baseline="30000" dirty="0" smtClean="0"/>
              <a:t>8</a:t>
            </a:r>
            <a:r>
              <a:rPr lang="en-US" b="1" baseline="30000" dirty="0">
                <a:solidFill>
                  <a:schemeClr val="accent2"/>
                </a:solidFill>
              </a:rPr>
              <a:t> 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But now, O </a:t>
            </a:r>
            <a:r>
              <a:rPr lang="en-US" b="1" cap="sm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Lord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You are our Father;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/>
              <a:t>We are the clay, and You our potter;</a:t>
            </a:r>
            <a:br>
              <a:rPr lang="en-US" b="1" dirty="0"/>
            </a:br>
            <a:r>
              <a:rPr lang="en-US" b="1" dirty="0"/>
              <a:t>And all we are the work of Your hand</a:t>
            </a:r>
            <a:r>
              <a:rPr lang="en-US" b="1" dirty="0" smtClean="0"/>
              <a:t>.</a:t>
            </a:r>
            <a:r>
              <a:rPr lang="en-US" dirty="0" smtClean="0"/>
              <a:t> (64.5-8)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305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 for the Father (Isaiah 63-64)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Will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You restrain Yourself because of these things, 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 </a:t>
            </a:r>
            <a:r>
              <a:rPr lang="en-US" b="1" cap="smal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Lord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?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Will You hold Your peace, and afflict us very severely?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(64.12)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246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Promise of the Father (Jeremiah 31)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“The people who survived the sword</a:t>
            </a:r>
            <a:br>
              <a:rPr lang="en-US" b="1" dirty="0"/>
            </a:br>
            <a:r>
              <a:rPr lang="en-US" b="1" dirty="0"/>
              <a:t>Found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grace in the wilderness</a:t>
            </a:r>
            <a:r>
              <a:rPr lang="en-US" b="1" dirty="0"/>
              <a:t>—</a:t>
            </a:r>
            <a:br>
              <a:rPr lang="en-US" b="1" dirty="0"/>
            </a:br>
            <a:r>
              <a:rPr lang="en-US" b="1" dirty="0"/>
              <a:t>Israel, when I went to give him rest.”</a:t>
            </a:r>
          </a:p>
          <a:p>
            <a:pPr marL="0" indent="0">
              <a:buNone/>
            </a:pPr>
            <a:r>
              <a:rPr lang="en-US" b="1" baseline="30000" dirty="0"/>
              <a:t>3 </a:t>
            </a:r>
            <a:r>
              <a:rPr lang="en-US" b="1" dirty="0"/>
              <a:t>The </a:t>
            </a:r>
            <a:r>
              <a:rPr lang="en-US" b="1" cap="small" dirty="0"/>
              <a:t>Lord</a:t>
            </a:r>
            <a:r>
              <a:rPr lang="en-US" b="1" dirty="0"/>
              <a:t> has appeared of old to me, </a:t>
            </a:r>
            <a:r>
              <a:rPr lang="en-US" b="1" i="1" dirty="0"/>
              <a:t>saying: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“Yes,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 have loved you with an everlasting love</a:t>
            </a:r>
            <a:r>
              <a:rPr lang="en-US" b="1" dirty="0"/>
              <a:t>;</a:t>
            </a:r>
            <a:br>
              <a:rPr lang="en-US" b="1" dirty="0"/>
            </a:br>
            <a:r>
              <a:rPr lang="en-US" b="1" dirty="0"/>
              <a:t>Therefore with </a:t>
            </a:r>
            <a:r>
              <a:rPr lang="en-US" b="1" dirty="0" err="1"/>
              <a:t>lovingkindness</a:t>
            </a:r>
            <a:r>
              <a:rPr lang="en-US" b="1" dirty="0"/>
              <a:t> I have drawn you.</a:t>
            </a:r>
            <a:br>
              <a:rPr lang="en-US" b="1" dirty="0"/>
            </a:br>
            <a:r>
              <a:rPr lang="en-US" b="1" baseline="30000" dirty="0"/>
              <a:t>4 </a:t>
            </a:r>
            <a:r>
              <a:rPr lang="en-US" b="1" dirty="0"/>
              <a:t>Again I will build you, and you shall be rebuilt,</a:t>
            </a:r>
            <a:br>
              <a:rPr lang="en-US" b="1" dirty="0"/>
            </a:br>
            <a:r>
              <a:rPr lang="en-US" b="1" dirty="0"/>
              <a:t>O virgin of Israel!</a:t>
            </a:r>
            <a:br>
              <a:rPr lang="en-US" b="1" dirty="0"/>
            </a:br>
            <a:r>
              <a:rPr lang="en-US" b="1" dirty="0"/>
              <a:t>You shall again be adorned with your tambourines,</a:t>
            </a:r>
            <a:br>
              <a:rPr lang="en-US" b="1" dirty="0"/>
            </a:br>
            <a:r>
              <a:rPr lang="en-US" b="1" dirty="0"/>
              <a:t>And shall go forth in the dances of those who rejoice</a:t>
            </a:r>
            <a:r>
              <a:rPr lang="en-US" b="1" dirty="0" smtClean="0"/>
              <a:t>. </a:t>
            </a:r>
            <a:r>
              <a:rPr lang="en-US" dirty="0" smtClean="0"/>
              <a:t>(31.2-4)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13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Promise of the Father (Jeremiah 31)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Behold,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 will bring them </a:t>
            </a:r>
            <a:r>
              <a:rPr lang="en-US" b="1" dirty="0"/>
              <a:t>from the north country,</a:t>
            </a:r>
            <a:br>
              <a:rPr lang="en-US" b="1" dirty="0"/>
            </a:br>
            <a:r>
              <a:rPr lang="en-US" b="1" dirty="0"/>
              <a:t>And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gather them </a:t>
            </a:r>
            <a:r>
              <a:rPr lang="en-US" b="1" dirty="0"/>
              <a:t>from the ends of the earth,</a:t>
            </a:r>
            <a:br>
              <a:rPr lang="en-US" b="1" dirty="0"/>
            </a:br>
            <a:r>
              <a:rPr lang="en-US" b="1" i="1" dirty="0" smtClean="0"/>
              <a:t>… </a:t>
            </a:r>
            <a:r>
              <a:rPr lang="en-US" b="1" dirty="0" smtClean="0"/>
              <a:t>A </a:t>
            </a:r>
            <a:r>
              <a:rPr lang="en-US" b="1" dirty="0"/>
              <a:t>great throng shall return there.</a:t>
            </a:r>
            <a:br>
              <a:rPr lang="en-US" b="1" dirty="0"/>
            </a:br>
            <a:r>
              <a:rPr lang="en-US" b="1" baseline="30000" dirty="0"/>
              <a:t>9 </a:t>
            </a:r>
            <a:r>
              <a:rPr lang="en-US" b="1" dirty="0"/>
              <a:t>They shall come with weeping,</a:t>
            </a:r>
            <a:br>
              <a:rPr lang="en-US" b="1" dirty="0"/>
            </a:br>
            <a:r>
              <a:rPr lang="en-US" b="1" dirty="0"/>
              <a:t>And with supplications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 will lead them.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 will cause them to walk by the rivers of waters,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 a straight way in which they shall not stumble;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For I am a Father to Israel</a:t>
            </a:r>
            <a:r>
              <a:rPr lang="en-US" b="1" dirty="0"/>
              <a:t>,</a:t>
            </a:r>
            <a:br>
              <a:rPr lang="en-US" b="1" dirty="0"/>
            </a:br>
            <a:r>
              <a:rPr lang="en-US" b="1" dirty="0"/>
              <a:t>And Ephraim </a:t>
            </a:r>
            <a:r>
              <a:rPr lang="en-US" b="1" i="1" dirty="0"/>
              <a:t>is</a:t>
            </a:r>
            <a:r>
              <a:rPr lang="en-US" b="1" dirty="0"/>
              <a:t> My firstborn</a:t>
            </a:r>
            <a:r>
              <a:rPr lang="en-US" dirty="0" smtClean="0"/>
              <a:t>. (31.8-9)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36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Promise of the Father (Jeremiah 31)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For the </a:t>
            </a:r>
            <a:r>
              <a:rPr lang="en-US" b="1" cap="smal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Lord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 has redeemed Jacob</a:t>
            </a:r>
            <a:r>
              <a:rPr lang="en-US" b="1" dirty="0"/>
              <a:t>,</a:t>
            </a:r>
            <a:br>
              <a:rPr lang="en-US" b="1" dirty="0"/>
            </a:br>
            <a:r>
              <a:rPr lang="en-US" b="1" dirty="0"/>
              <a:t>And ransomed him from the hand of one stronger than he.</a:t>
            </a:r>
            <a:br>
              <a:rPr lang="en-US" b="1" dirty="0"/>
            </a:br>
            <a:r>
              <a:rPr lang="en-US" b="1" dirty="0" smtClean="0"/>
              <a:t>… </a:t>
            </a:r>
            <a:r>
              <a:rPr lang="en-US" b="1" baseline="30000" dirty="0" smtClean="0"/>
              <a:t>13</a:t>
            </a:r>
            <a:r>
              <a:rPr lang="en-US" b="1" baseline="30000" dirty="0"/>
              <a:t> </a:t>
            </a:r>
            <a:r>
              <a:rPr lang="en-US" b="1" dirty="0"/>
              <a:t>“Then shall the virgin rejoice in the dance,</a:t>
            </a:r>
            <a:br>
              <a:rPr lang="en-US" b="1" dirty="0"/>
            </a:br>
            <a:r>
              <a:rPr lang="en-US" b="1" dirty="0"/>
              <a:t>And the young men and the old, together;</a:t>
            </a:r>
            <a:br>
              <a:rPr lang="en-US" b="1" dirty="0"/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For I will turn their mourning to joy,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Will comfort them,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make them rejoice rather than sorrow.</a:t>
            </a:r>
            <a:b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b="1" baseline="30000" dirty="0"/>
              <a:t>14 </a:t>
            </a:r>
            <a:r>
              <a:rPr lang="en-US" b="1" dirty="0"/>
              <a:t>I will satiate the soul of the priests with abundance,</a:t>
            </a:r>
            <a:br>
              <a:rPr lang="en-US" b="1" dirty="0"/>
            </a:br>
            <a:r>
              <a:rPr lang="en-US" b="1" dirty="0"/>
              <a:t>And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My people shall be satisfied with My goodness</a:t>
            </a:r>
            <a:r>
              <a:rPr lang="en-US" b="1" dirty="0"/>
              <a:t>, says </a:t>
            </a:r>
            <a:r>
              <a:rPr lang="en-US" b="1" dirty="0" smtClean="0"/>
              <a:t>the </a:t>
            </a:r>
            <a:r>
              <a:rPr lang="en-US" b="1" cap="small" dirty="0" smtClean="0"/>
              <a:t>Lord</a:t>
            </a:r>
            <a:r>
              <a:rPr lang="en-US" b="1" dirty="0" smtClean="0"/>
              <a:t>.” </a:t>
            </a:r>
            <a:r>
              <a:rPr lang="en-US" dirty="0" smtClean="0"/>
              <a:t>(31.11-14)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55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407</Words>
  <Application>Microsoft Office PowerPoint</Application>
  <PresentationFormat>Custom</PresentationFormat>
  <Paragraphs>49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Digital Blue Tunnel 16x9</vt:lpstr>
      <vt:lpstr>Our Father</vt:lpstr>
      <vt:lpstr>Slide 2</vt:lpstr>
      <vt:lpstr>A Disturbing Family History</vt:lpstr>
      <vt:lpstr>Questions for the Father (Isaiah 63-64)</vt:lpstr>
      <vt:lpstr>Questions for the Father (Isaiah 63-64)</vt:lpstr>
      <vt:lpstr>Questions for the Father (Isaiah 63-64)</vt:lpstr>
      <vt:lpstr>Promise of the Father (Jeremiah 31)</vt:lpstr>
      <vt:lpstr>Promise of the Father (Jeremiah 31)</vt:lpstr>
      <vt:lpstr>Promise of the Father (Jeremiah 31)</vt:lpstr>
      <vt:lpstr>Promise of the Father (Jeremiah 31)</vt:lpstr>
      <vt:lpstr>The Gospel of Our Father</vt:lpstr>
      <vt:lpstr>Disciplined by the Father (Hebrews 12.1-11)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2014-04-03T15:22:12Z</dcterms:created>
  <dcterms:modified xsi:type="dcterms:W3CDTF">2014-04-06T21:53:51Z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