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343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325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1785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63080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9677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6851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969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8621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365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63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665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730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50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121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209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666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49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E490626-E9DA-4A61-89C7-B1AB44AFB6DD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BA377E7-BD8C-41BF-B4B2-9F14B3AA6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2593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2429897"/>
            <a:ext cx="9144000" cy="1641490"/>
          </a:xfrm>
        </p:spPr>
        <p:txBody>
          <a:bodyPr/>
          <a:lstStyle/>
          <a:p>
            <a:r>
              <a:rPr lang="en-US" b="1" dirty="0" smtClean="0"/>
              <a:t>Restoring Your Heart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study of Malachi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62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Malachi: a Conversation about the Heart</a:t>
            </a:r>
            <a:endParaRPr lang="en-US" sz="45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b="1" u="sng" dirty="0"/>
              <a:t>T</a:t>
            </a:r>
            <a:r>
              <a:rPr lang="en-US" sz="3000" b="1" u="sng" dirty="0" smtClean="0"/>
              <a:t>he People’s Sins</a:t>
            </a:r>
            <a:endParaRPr lang="en-US" sz="3000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Leftover Sacrifices (1.6-14)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Broken Priesthood (2.1-9)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Violent Injustice (2.10-3.7)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Arrogant Robbery (3.8-15)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04586" y="1835254"/>
            <a:ext cx="5445157" cy="635803"/>
          </a:xfrm>
        </p:spPr>
        <p:txBody>
          <a:bodyPr>
            <a:normAutofit/>
          </a:bodyPr>
          <a:lstStyle/>
          <a:p>
            <a:r>
              <a:rPr lang="en-US" sz="2700" b="1" u="sng" dirty="0" smtClean="0"/>
              <a:t>The People’s Questions (and Heart)</a:t>
            </a:r>
            <a:endParaRPr lang="en-US" sz="27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19840" y="2635707"/>
            <a:ext cx="5035548" cy="36845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rofit in serving God? (3.14)</a:t>
            </a:r>
          </a:p>
          <a:p>
            <a:r>
              <a:rPr lang="en-US" dirty="0" smtClean="0"/>
              <a:t>We robbed God? (3.8)</a:t>
            </a:r>
          </a:p>
          <a:p>
            <a:r>
              <a:rPr lang="en-US" dirty="0" smtClean="0"/>
              <a:t>How shall we return? (3.7)</a:t>
            </a:r>
          </a:p>
          <a:p>
            <a:r>
              <a:rPr lang="en-US" dirty="0" smtClean="0"/>
              <a:t>Where is the God of justice? (2.17)</a:t>
            </a:r>
          </a:p>
          <a:p>
            <a:r>
              <a:rPr lang="en-US" dirty="0" smtClean="0"/>
              <a:t>How have we wearied him? (2.17)</a:t>
            </a:r>
          </a:p>
          <a:p>
            <a:r>
              <a:rPr lang="en-US" dirty="0" smtClean="0"/>
              <a:t>Why won’t he accept our offering? (2.14)</a:t>
            </a:r>
          </a:p>
          <a:p>
            <a:r>
              <a:rPr lang="en-US" dirty="0" smtClean="0"/>
              <a:t>How have we despised your name…defiled you? (1.6-7)</a:t>
            </a:r>
          </a:p>
        </p:txBody>
      </p:sp>
    </p:spTree>
    <p:extLst>
      <p:ext uri="{BB962C8B-B14F-4D97-AF65-F5344CB8AC3E}">
        <p14:creationId xmlns:p14="http://schemas.microsoft.com/office/powerpoint/2010/main" xmlns="" val="93734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500" b="1" dirty="0" smtClean="0"/>
              <a:t>“</a:t>
            </a:r>
            <a:r>
              <a:rPr lang="en-US" sz="4500" b="1" dirty="0"/>
              <a:t>I have loved you,” says the </a:t>
            </a:r>
            <a:r>
              <a:rPr lang="en-US" sz="4500" b="1" cap="small" dirty="0"/>
              <a:t>Lord</a:t>
            </a:r>
            <a:r>
              <a:rPr lang="en-US" sz="4500" b="1" dirty="0"/>
              <a:t>. </a:t>
            </a:r>
            <a:endParaRPr lang="en-US" sz="4500" b="1" dirty="0" smtClean="0"/>
          </a:p>
          <a:p>
            <a:pPr marL="0" indent="0" algn="ctr">
              <a:buNone/>
            </a:pPr>
            <a:endParaRPr lang="en-US" sz="4500" b="1" dirty="0"/>
          </a:p>
          <a:p>
            <a:pPr marL="0" indent="0" algn="ctr">
              <a:buNone/>
            </a:pPr>
            <a:r>
              <a:rPr lang="en-US" sz="4500" b="1" dirty="0" smtClean="0"/>
              <a:t>But </a:t>
            </a:r>
            <a:r>
              <a:rPr lang="en-US" sz="4500" b="1" dirty="0"/>
              <a:t>you say, “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</a:rPr>
              <a:t>How have you loved us</a:t>
            </a:r>
            <a:r>
              <a:rPr lang="en-US" sz="4500" b="1" dirty="0"/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xmlns="" val="320517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God Loves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/>
              <a:t>Choice (1.2-5)</a:t>
            </a:r>
          </a:p>
          <a:p>
            <a:pPr>
              <a:lnSpc>
                <a:spcPct val="150000"/>
              </a:lnSpc>
            </a:pPr>
            <a:r>
              <a:rPr lang="en-US" sz="3500" dirty="0" smtClean="0"/>
              <a:t>Covenant (2.4-5)</a:t>
            </a:r>
          </a:p>
          <a:p>
            <a:pPr>
              <a:lnSpc>
                <a:spcPct val="150000"/>
              </a:lnSpc>
            </a:pPr>
            <a:r>
              <a:rPr lang="en-US" sz="3500" dirty="0" smtClean="0"/>
              <a:t>Creation (2.10)</a:t>
            </a:r>
          </a:p>
          <a:p>
            <a:pPr>
              <a:lnSpc>
                <a:spcPct val="150000"/>
              </a:lnSpc>
            </a:pPr>
            <a:r>
              <a:rPr lang="en-US" sz="3500" dirty="0" smtClean="0"/>
              <a:t>Cleansing (3.1-4)</a:t>
            </a:r>
          </a:p>
          <a:p>
            <a:pPr>
              <a:lnSpc>
                <a:spcPct val="150000"/>
              </a:lnSpc>
            </a:pPr>
            <a:r>
              <a:rPr lang="en-US" sz="3500" dirty="0" smtClean="0"/>
              <a:t>Consistency (3.6)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xmlns="" val="371812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500" b="1" dirty="0" smtClean="0"/>
              <a:t>“And he </a:t>
            </a:r>
            <a:r>
              <a:rPr lang="en-US" sz="3500" b="1" dirty="0"/>
              <a:t>will turn many of the children of Israel to the Lord their </a:t>
            </a:r>
            <a:r>
              <a:rPr lang="en-US" sz="3500" b="1" dirty="0" smtClean="0"/>
              <a:t>God …</a:t>
            </a:r>
            <a:r>
              <a:rPr lang="en-US" sz="3500" b="1" dirty="0"/>
              <a:t> to turn the hearts of the fathers to the children, and the disobedient to the wisdom of the just, to make ready for the Lord a people prepared</a:t>
            </a:r>
            <a:r>
              <a:rPr lang="en-US" sz="3500" b="1" dirty="0" smtClean="0"/>
              <a:t>.”</a:t>
            </a:r>
          </a:p>
          <a:p>
            <a:pPr marL="0" indent="0" algn="r">
              <a:buNone/>
            </a:pPr>
            <a:r>
              <a:rPr lang="en-US" dirty="0" smtClean="0"/>
              <a:t>Luke 1.16-17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15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782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See what kind of love the Father has given to us, that we should be called children of God; and so we are. The reason </a:t>
            </a:r>
            <a:r>
              <a:rPr lang="en-US" sz="3600" b="1" dirty="0" smtClean="0"/>
              <a:t>why the </a:t>
            </a:r>
            <a:r>
              <a:rPr lang="en-US" sz="3600" b="1" dirty="0"/>
              <a:t>world does not know us is that it did not know him. </a:t>
            </a:r>
            <a:r>
              <a:rPr lang="en-US" sz="3600" b="1" baseline="30000" dirty="0"/>
              <a:t>2 </a:t>
            </a:r>
            <a:r>
              <a:rPr lang="en-US" sz="3600" b="1" dirty="0"/>
              <a:t>Beloved, we are God's children now, and what we will be has not yet appeared; but we know that when he </a:t>
            </a:r>
            <a:r>
              <a:rPr lang="en-US" sz="3600" b="1" dirty="0" smtClean="0"/>
              <a:t>appears</a:t>
            </a:r>
            <a:r>
              <a:rPr lang="en-US" sz="3600" b="1" baseline="30000" dirty="0"/>
              <a:t> </a:t>
            </a:r>
            <a:r>
              <a:rPr lang="en-US" sz="3600" b="1" dirty="0" smtClean="0"/>
              <a:t>we </a:t>
            </a:r>
            <a:r>
              <a:rPr lang="en-US" sz="3600" b="1" dirty="0"/>
              <a:t>shall be like him, because we shall see him as he is. </a:t>
            </a:r>
            <a:r>
              <a:rPr lang="en-US" sz="3600" b="1" baseline="30000" dirty="0"/>
              <a:t>3 </a:t>
            </a:r>
            <a:r>
              <a:rPr lang="en-US" sz="3600" b="1" dirty="0"/>
              <a:t>And everyone </a:t>
            </a:r>
            <a:r>
              <a:rPr lang="en-US" sz="3600" b="1" dirty="0" smtClean="0"/>
              <a:t>who thus </a:t>
            </a:r>
            <a:r>
              <a:rPr lang="en-US" sz="3600" b="1" dirty="0"/>
              <a:t>hopes in him purifies himself as he is pure</a:t>
            </a:r>
            <a:r>
              <a:rPr lang="en-US" sz="3600" b="1" dirty="0" smtClean="0"/>
              <a:t>.</a:t>
            </a:r>
          </a:p>
          <a:p>
            <a:pPr marL="0" indent="0" algn="r">
              <a:buNone/>
            </a:pPr>
            <a:r>
              <a:rPr lang="en-US" sz="2700" dirty="0" smtClean="0"/>
              <a:t>1 John 3.1-3</a:t>
            </a:r>
          </a:p>
          <a:p>
            <a:pPr marL="0" indent="0">
              <a:buNone/>
            </a:pPr>
            <a:endParaRPr lang="en-US" b="1" baseline="30000" dirty="0" smtClean="0"/>
          </a:p>
          <a:p>
            <a:pPr marL="0" indent="0">
              <a:buNone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77236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39</TotalTime>
  <Words>156</Words>
  <Application>Microsoft Office PowerPoint</Application>
  <PresentationFormat>Custom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Depth</vt:lpstr>
      <vt:lpstr>Restoring Your Heart</vt:lpstr>
      <vt:lpstr>Malachi: a Conversation about the Heart</vt:lpstr>
      <vt:lpstr>Slide 3</vt:lpstr>
      <vt:lpstr>How God Loves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</dc:title>
  <dc:creator>Owner</dc:creator>
  <cp:lastModifiedBy>Brad Beutjer</cp:lastModifiedBy>
  <cp:revision>18</cp:revision>
  <dcterms:created xsi:type="dcterms:W3CDTF">2014-03-09T20:20:11Z</dcterms:created>
  <dcterms:modified xsi:type="dcterms:W3CDTF">2014-03-09T21:43:13Z</dcterms:modified>
</cp:coreProperties>
</file>