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864" r:id="rId1"/>
  </p:sldMasterIdLst>
  <p:sldIdLst>
    <p:sldId id="269" r:id="rId2"/>
    <p:sldId id="256" r:id="rId3"/>
    <p:sldId id="270" r:id="rId4"/>
    <p:sldId id="271" r:id="rId5"/>
    <p:sldId id="272" r:id="rId6"/>
    <p:sldId id="273" r:id="rId7"/>
    <p:sldId id="274" r:id="rId8"/>
    <p:sldId id="275" r:id="rId9"/>
    <p:sldId id="276" r:id="rId10"/>
    <p:sldId id="277" r:id="rId11"/>
    <p:sldId id="278" r:id="rId12"/>
    <p:sldId id="279" r:id="rId13"/>
    <p:sldId id="265" r:id="rId14"/>
  </p:sldIdLst>
  <p:sldSz cx="9144000" cy="5715000" type="screen16x10"/>
  <p:notesSz cx="6858000" cy="9144000"/>
  <p:embeddedFontLst>
    <p:embeddedFont>
      <p:font typeface="Calibri Light" charset="0"/>
      <p:regular r:id="rId15"/>
      <p:italic r:id="rId16"/>
    </p:embeddedFont>
  </p:embeddedFontLst>
  <p:defaultTextStyle>
    <a:defPPr>
      <a:defRPr lang="en-US"/>
    </a:defPPr>
    <a:lvl1pPr marL="0" algn="l" defTabSz="356616" rtl="0" eaLnBrk="1" latinLnBrk="0" hangingPunct="1">
      <a:defRPr sz="1404" kern="1200">
        <a:solidFill>
          <a:schemeClr val="tx1"/>
        </a:solidFill>
        <a:latin typeface="+mn-lt"/>
        <a:ea typeface="+mn-ea"/>
        <a:cs typeface="+mn-cs"/>
      </a:defRPr>
    </a:lvl1pPr>
    <a:lvl2pPr marL="356616" algn="l" defTabSz="356616" rtl="0" eaLnBrk="1" latinLnBrk="0" hangingPunct="1">
      <a:defRPr sz="1404" kern="1200">
        <a:solidFill>
          <a:schemeClr val="tx1"/>
        </a:solidFill>
        <a:latin typeface="+mn-lt"/>
        <a:ea typeface="+mn-ea"/>
        <a:cs typeface="+mn-cs"/>
      </a:defRPr>
    </a:lvl2pPr>
    <a:lvl3pPr marL="713232" algn="l" defTabSz="356616" rtl="0" eaLnBrk="1" latinLnBrk="0" hangingPunct="1">
      <a:defRPr sz="1404" kern="1200">
        <a:solidFill>
          <a:schemeClr val="tx1"/>
        </a:solidFill>
        <a:latin typeface="+mn-lt"/>
        <a:ea typeface="+mn-ea"/>
        <a:cs typeface="+mn-cs"/>
      </a:defRPr>
    </a:lvl3pPr>
    <a:lvl4pPr marL="1069848" algn="l" defTabSz="356616" rtl="0" eaLnBrk="1" latinLnBrk="0" hangingPunct="1">
      <a:defRPr sz="1404" kern="1200">
        <a:solidFill>
          <a:schemeClr val="tx1"/>
        </a:solidFill>
        <a:latin typeface="+mn-lt"/>
        <a:ea typeface="+mn-ea"/>
        <a:cs typeface="+mn-cs"/>
      </a:defRPr>
    </a:lvl4pPr>
    <a:lvl5pPr marL="1426464" algn="l" defTabSz="356616" rtl="0" eaLnBrk="1" latinLnBrk="0" hangingPunct="1">
      <a:defRPr sz="1404" kern="1200">
        <a:solidFill>
          <a:schemeClr val="tx1"/>
        </a:solidFill>
        <a:latin typeface="+mn-lt"/>
        <a:ea typeface="+mn-ea"/>
        <a:cs typeface="+mn-cs"/>
      </a:defRPr>
    </a:lvl5pPr>
    <a:lvl6pPr marL="1783080" algn="l" defTabSz="356616" rtl="0" eaLnBrk="1" latinLnBrk="0" hangingPunct="1">
      <a:defRPr sz="1404" kern="1200">
        <a:solidFill>
          <a:schemeClr val="tx1"/>
        </a:solidFill>
        <a:latin typeface="+mn-lt"/>
        <a:ea typeface="+mn-ea"/>
        <a:cs typeface="+mn-cs"/>
      </a:defRPr>
    </a:lvl6pPr>
    <a:lvl7pPr marL="2139696" algn="l" defTabSz="356616" rtl="0" eaLnBrk="1" latinLnBrk="0" hangingPunct="1">
      <a:defRPr sz="1404" kern="1200">
        <a:solidFill>
          <a:schemeClr val="tx1"/>
        </a:solidFill>
        <a:latin typeface="+mn-lt"/>
        <a:ea typeface="+mn-ea"/>
        <a:cs typeface="+mn-cs"/>
      </a:defRPr>
    </a:lvl7pPr>
    <a:lvl8pPr marL="2496312" algn="l" defTabSz="356616" rtl="0" eaLnBrk="1" latinLnBrk="0" hangingPunct="1">
      <a:defRPr sz="1404" kern="1200">
        <a:solidFill>
          <a:schemeClr val="tx1"/>
        </a:solidFill>
        <a:latin typeface="+mn-lt"/>
        <a:ea typeface="+mn-ea"/>
        <a:cs typeface="+mn-cs"/>
      </a:defRPr>
    </a:lvl8pPr>
    <a:lvl9pPr marL="2852928" algn="l" defTabSz="356616" rtl="0" eaLnBrk="1" latinLnBrk="0" hangingPunct="1">
      <a:defRPr sz="1404"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5" d="100"/>
          <a:sy n="105" d="100"/>
        </p:scale>
        <p:origin x="-84" y="-492"/>
      </p:cViewPr>
      <p:guideLst>
        <p:guide orient="horz" pos="180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2628" y="642056"/>
            <a:ext cx="8086725" cy="2794000"/>
          </a:xfrm>
        </p:spPr>
        <p:txBody>
          <a:bodyPr anchor="b">
            <a:noAutofit/>
          </a:bodyPr>
          <a:lstStyle>
            <a:lvl1pPr algn="l">
              <a:lnSpc>
                <a:spcPct val="80000"/>
              </a:lnSpc>
              <a:defRPr sz="6600" spc="-9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00634" y="3505730"/>
            <a:ext cx="6921151" cy="1371600"/>
          </a:xfrm>
        </p:spPr>
        <p:txBody>
          <a:bodyPr>
            <a:normAutofit/>
          </a:bodyPr>
          <a:lstStyle>
            <a:lvl1pPr marL="0" indent="0" algn="l">
              <a:buNone/>
              <a:defRPr sz="2400">
                <a:solidFill>
                  <a:schemeClr val="tx1"/>
                </a:solidFill>
                <a:latin typeface="+mj-lt"/>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2/16/2014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19137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smtClean="0"/>
              <a:pPr/>
              <a:t>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721322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579438"/>
            <a:ext cx="1971675" cy="40005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78644" y="595313"/>
            <a:ext cx="5800725" cy="4500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smtClean="0"/>
              <a:pPr/>
              <a:t>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4135654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smtClean="0"/>
              <a:pPr/>
              <a:t>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020565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2628" y="639516"/>
            <a:ext cx="8085582" cy="2796540"/>
          </a:xfrm>
        </p:spPr>
        <p:txBody>
          <a:bodyPr anchor="b">
            <a:normAutofit/>
          </a:bodyPr>
          <a:lstStyle>
            <a:lvl1pPr>
              <a:lnSpc>
                <a:spcPct val="80000"/>
              </a:lnSpc>
              <a:defRPr sz="6600" b="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00634" y="3503508"/>
            <a:ext cx="6919722" cy="1371600"/>
          </a:xfrm>
        </p:spPr>
        <p:txBody>
          <a:bodyPr anchor="t">
            <a:normAutofit/>
          </a:bodyPr>
          <a:lstStyle>
            <a:lvl1pPr marL="0" indent="0">
              <a:buNone/>
              <a:defRPr sz="2400">
                <a:solidFill>
                  <a:schemeClr val="tx1"/>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68912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7492" y="1665112"/>
            <a:ext cx="3497580" cy="313944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08498" y="1665112"/>
            <a:ext cx="3497580" cy="313944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smtClean="0"/>
              <a:pPr/>
              <a:t>2/16/2014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796476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07492" y="1700389"/>
            <a:ext cx="3497580" cy="602833"/>
          </a:xfrm>
        </p:spPr>
        <p:txBody>
          <a:bodyPr anchor="ctr">
            <a:normAutofit/>
          </a:bodyPr>
          <a:lstStyle>
            <a:lvl1pPr marL="0" indent="0">
              <a:buNone/>
              <a:defRPr sz="1650" b="0" cap="all" baseline="0">
                <a:solidFill>
                  <a:schemeClr val="accent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507492" y="2294237"/>
            <a:ext cx="3497580" cy="266700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05706" y="1698696"/>
            <a:ext cx="3497580" cy="601980"/>
          </a:xfrm>
        </p:spPr>
        <p:txBody>
          <a:bodyPr anchor="ctr">
            <a:normAutofit/>
          </a:bodyPr>
          <a:lstStyle>
            <a:lvl1pPr marL="0" indent="0">
              <a:buNone/>
              <a:defRPr sz="1650" b="0" cap="all" baseline="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505706" y="2292492"/>
            <a:ext cx="3497580" cy="266700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smtClean="0"/>
              <a:pPr/>
              <a:t>2/16/2014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8471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smtClean="0"/>
              <a:pPr/>
              <a:t>2/16/2014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797704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smtClean="0"/>
              <a:pPr/>
              <a:t>2/16/2014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654107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451902"/>
            <a:ext cx="2537460" cy="1600200"/>
          </a:xfrm>
        </p:spPr>
        <p:txBody>
          <a:bodyPr anchor="b">
            <a:noAutofit/>
          </a:bodyPr>
          <a:lstStyle>
            <a:lvl1pPr>
              <a:lnSpc>
                <a:spcPct val="85000"/>
              </a:lnSpc>
              <a:defRPr sz="3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71500" y="635000"/>
            <a:ext cx="4572000" cy="38100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06987" y="2093178"/>
            <a:ext cx="2548890" cy="2605823"/>
          </a:xfrm>
        </p:spPr>
        <p:txBody>
          <a:bodyPr>
            <a:normAutofit/>
          </a:bodyPr>
          <a:lstStyle>
            <a:lvl1pPr marL="0" marR="0" indent="0" algn="l" defTabSz="685800" rtl="0" eaLnBrk="1" fontAlgn="auto" latinLnBrk="0" hangingPunct="1">
              <a:lnSpc>
                <a:spcPct val="100000"/>
              </a:lnSpc>
              <a:spcBef>
                <a:spcPts val="900"/>
              </a:spcBef>
              <a:spcAft>
                <a:spcPts val="0"/>
              </a:spcAft>
              <a:buClrTx/>
              <a:buSzTx/>
              <a:buFontTx/>
              <a:buNone/>
              <a:tabLst/>
              <a:defRPr sz="13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marR="0" lvl="0" indent="0" algn="l" defTabSz="685800" rtl="0" eaLnBrk="1" fontAlgn="auto" latinLnBrk="0" hangingPunct="1">
              <a:lnSpc>
                <a:spcPct val="100000"/>
              </a:lnSpc>
              <a:spcBef>
                <a:spcPts val="105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smtClean="0"/>
              <a:pPr/>
              <a:t>2/16/2014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186794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4515556"/>
            <a:ext cx="8085582" cy="511069"/>
          </a:xfrm>
        </p:spPr>
        <p:txBody>
          <a:bodyPr anchor="b">
            <a:normAutofit/>
          </a:bodyPr>
          <a:lstStyle>
            <a:lvl1pPr>
              <a:defRPr sz="24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9144000" cy="4442460"/>
          </a:xfrm>
          <a:solidFill>
            <a:schemeClr val="accent1">
              <a:lumMod val="20000"/>
              <a:lumOff val="80000"/>
            </a:schemeClr>
          </a:solidFill>
        </p:spPr>
        <p:txBody>
          <a:bodyPr anchor="t"/>
          <a:lstStyle>
            <a:lvl1pPr marL="0" indent="0" algn="ctr">
              <a:spcBef>
                <a:spcPts val="600"/>
              </a:spcBef>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07492" y="4924779"/>
            <a:ext cx="6922008" cy="444500"/>
          </a:xfrm>
        </p:spPr>
        <p:txBody>
          <a:bodyPr>
            <a:normAutofit/>
          </a:bodyPr>
          <a:lstStyle>
            <a:lvl1pPr marL="0" indent="0">
              <a:lnSpc>
                <a:spcPct val="90000"/>
              </a:lnSpc>
              <a:buNone/>
              <a:defRPr sz="1050">
                <a:solidFill>
                  <a:schemeClr val="tx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5586B75A-687E-405C-8A0B-8D00578BA2C3}" type="datetimeFigureOut">
              <a:rPr lang="en-US" smtClean="0"/>
              <a:pPr/>
              <a:t>2/16/2014</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678069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16277"/>
            <a:ext cx="8079581" cy="138183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7492" y="1676400"/>
            <a:ext cx="8065294" cy="31384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4350" y="5343706"/>
            <a:ext cx="3086100" cy="190500"/>
          </a:xfrm>
          <a:prstGeom prst="rect">
            <a:avLst/>
          </a:prstGeom>
        </p:spPr>
        <p:txBody>
          <a:bodyPr vert="horz" lIns="91440" tIns="45720" rIns="91440" bIns="45720" rtlCol="0" anchor="ctr"/>
          <a:lstStyle>
            <a:lvl1pPr algn="l">
              <a:defRPr sz="713">
                <a:solidFill>
                  <a:schemeClr val="tx1">
                    <a:alpha val="80000"/>
                  </a:schemeClr>
                </a:solidFill>
              </a:defRPr>
            </a:lvl1pPr>
          </a:lstStyle>
          <a:p>
            <a:fld id="{5586B75A-687E-405C-8A0B-8D00578BA2C3}" type="datetimeFigureOut">
              <a:rPr lang="en-US" smtClean="0"/>
              <a:pPr/>
              <a:t>2/16/2014</a:t>
            </a:fld>
            <a:endParaRPr lang="en-US" dirty="0"/>
          </a:p>
        </p:txBody>
      </p:sp>
      <p:sp>
        <p:nvSpPr>
          <p:cNvPr id="5" name="Footer Placeholder 4"/>
          <p:cNvSpPr>
            <a:spLocks noGrp="1"/>
          </p:cNvSpPr>
          <p:nvPr>
            <p:ph type="ftr" sz="quarter" idx="3"/>
          </p:nvPr>
        </p:nvSpPr>
        <p:spPr>
          <a:xfrm>
            <a:off x="514350" y="5462248"/>
            <a:ext cx="3771900" cy="190500"/>
          </a:xfrm>
          <a:prstGeom prst="rect">
            <a:avLst/>
          </a:prstGeom>
        </p:spPr>
        <p:txBody>
          <a:bodyPr vert="horz" lIns="91440" tIns="45720" rIns="91440" bIns="45720" rtlCol="0" anchor="ctr"/>
          <a:lstStyle>
            <a:lvl1pPr algn="l">
              <a:defRPr sz="713"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6572945" y="4897011"/>
            <a:ext cx="2194560" cy="1164199"/>
          </a:xfrm>
          <a:prstGeom prst="rect">
            <a:avLst/>
          </a:prstGeom>
        </p:spPr>
        <p:txBody>
          <a:bodyPr vert="horz" lIns="91440" tIns="45720" rIns="91440" bIns="45720" rtlCol="0" anchor="b"/>
          <a:lstStyle>
            <a:lvl1pPr algn="r">
              <a:defRPr sz="7725" b="0">
                <a:ln>
                  <a:noFill/>
                </a:ln>
                <a:solidFill>
                  <a:schemeClr val="tx1">
                    <a:alpha val="20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077445385"/>
      </p:ext>
    </p:extLst>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l" defTabSz="685800" rtl="0" eaLnBrk="1" latinLnBrk="0" hangingPunct="1">
        <a:lnSpc>
          <a:spcPct val="85000"/>
        </a:lnSpc>
        <a:spcBef>
          <a:spcPct val="0"/>
        </a:spcBef>
        <a:buNone/>
        <a:defRPr sz="4050" kern="1200" spc="-90"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85000"/>
        </a:lnSpc>
        <a:spcBef>
          <a:spcPts val="975"/>
        </a:spcBef>
        <a:buFont typeface="Arial" pitchFamily="34" charset="0"/>
        <a:buChar char=" "/>
        <a:defRPr sz="1800" kern="1200">
          <a:solidFill>
            <a:schemeClr val="accent1"/>
          </a:solidFill>
          <a:latin typeface="+mn-lt"/>
          <a:ea typeface="+mn-ea"/>
          <a:cs typeface="+mn-cs"/>
        </a:defRPr>
      </a:lvl1pPr>
      <a:lvl2pPr marL="260604" indent="-257175" algn="l" defTabSz="685800" rtl="0" eaLnBrk="1" latinLnBrk="0" hangingPunct="1">
        <a:lnSpc>
          <a:spcPct val="85000"/>
        </a:lnSpc>
        <a:spcBef>
          <a:spcPts val="450"/>
        </a:spcBef>
        <a:buFont typeface="Arial" pitchFamily="34" charset="0"/>
        <a:buChar char=" "/>
        <a:defRPr sz="1800" kern="1200">
          <a:solidFill>
            <a:schemeClr val="tx1">
              <a:lumMod val="75000"/>
              <a:lumOff val="25000"/>
            </a:schemeClr>
          </a:solidFill>
          <a:latin typeface="+mn-lt"/>
          <a:ea typeface="+mn-ea"/>
          <a:cs typeface="+mn-cs"/>
        </a:defRPr>
      </a:lvl2pPr>
      <a:lvl3pPr marL="411480" indent="-411480" algn="l" defTabSz="685800" rtl="0" eaLnBrk="1" latinLnBrk="0" hangingPunct="1">
        <a:lnSpc>
          <a:spcPct val="85000"/>
        </a:lnSpc>
        <a:spcBef>
          <a:spcPts val="450"/>
        </a:spcBef>
        <a:buFont typeface="Arial" pitchFamily="34" charset="0"/>
        <a:buChar char=" "/>
        <a:defRPr sz="1500" i="1" kern="1200">
          <a:solidFill>
            <a:schemeClr val="tx1">
              <a:lumMod val="65000"/>
              <a:lumOff val="35000"/>
            </a:schemeClr>
          </a:solidFill>
          <a:latin typeface="+mn-lt"/>
          <a:ea typeface="+mn-ea"/>
          <a:cs typeface="+mn-cs"/>
        </a:defRPr>
      </a:lvl3pPr>
      <a:lvl4pPr marL="617220" indent="-617220" algn="l" defTabSz="685800" rtl="0" eaLnBrk="1" latinLnBrk="0" hangingPunct="1">
        <a:lnSpc>
          <a:spcPct val="85000"/>
        </a:lnSpc>
        <a:spcBef>
          <a:spcPts val="450"/>
        </a:spcBef>
        <a:buFont typeface="Arial" pitchFamily="34" charset="0"/>
        <a:buChar char=" "/>
        <a:defRPr sz="1350" kern="1200">
          <a:solidFill>
            <a:schemeClr val="tx1">
              <a:lumMod val="65000"/>
              <a:lumOff val="35000"/>
            </a:schemeClr>
          </a:solidFill>
          <a:latin typeface="+mn-lt"/>
          <a:ea typeface="+mn-ea"/>
          <a:cs typeface="+mn-cs"/>
        </a:defRPr>
      </a:lvl4pPr>
      <a:lvl5pPr marL="822960" indent="-822960" algn="l" defTabSz="685800" rtl="0" eaLnBrk="1" latinLnBrk="0" hangingPunct="1">
        <a:lnSpc>
          <a:spcPct val="85000"/>
        </a:lnSpc>
        <a:spcBef>
          <a:spcPts val="450"/>
        </a:spcBef>
        <a:buFont typeface="Arial" pitchFamily="34" charset="0"/>
        <a:buChar char=" "/>
        <a:defRPr sz="1350" kern="1200">
          <a:solidFill>
            <a:schemeClr val="tx1">
              <a:lumMod val="65000"/>
              <a:lumOff val="35000"/>
            </a:schemeClr>
          </a:solidFill>
          <a:latin typeface="+mn-lt"/>
          <a:ea typeface="+mn-ea"/>
          <a:cs typeface="+mn-cs"/>
        </a:defRPr>
      </a:lvl5pPr>
      <a:lvl6pPr marL="900000" indent="-171450" algn="l" defTabSz="685800" rtl="0" eaLnBrk="1" latinLnBrk="0" hangingPunct="1">
        <a:lnSpc>
          <a:spcPct val="85000"/>
        </a:lnSpc>
        <a:spcBef>
          <a:spcPts val="450"/>
        </a:spcBef>
        <a:buFont typeface="Arial" pitchFamily="34" charset="0"/>
        <a:buChar char=" "/>
        <a:defRPr sz="1350" kern="1200">
          <a:solidFill>
            <a:schemeClr val="tx1">
              <a:lumMod val="65000"/>
              <a:lumOff val="35000"/>
            </a:schemeClr>
          </a:solidFill>
          <a:latin typeface="+mn-lt"/>
          <a:ea typeface="+mn-ea"/>
          <a:cs typeface="+mn-cs"/>
        </a:defRPr>
      </a:lvl6pPr>
      <a:lvl7pPr marL="1050000" indent="-171450" algn="l" defTabSz="685800" rtl="0" eaLnBrk="1" latinLnBrk="0" hangingPunct="1">
        <a:lnSpc>
          <a:spcPct val="85000"/>
        </a:lnSpc>
        <a:spcBef>
          <a:spcPts val="450"/>
        </a:spcBef>
        <a:buFont typeface="Arial" pitchFamily="34" charset="0"/>
        <a:buChar char=" "/>
        <a:defRPr sz="1350" kern="1200">
          <a:solidFill>
            <a:schemeClr val="tx1">
              <a:lumMod val="65000"/>
              <a:lumOff val="35000"/>
            </a:schemeClr>
          </a:solidFill>
          <a:latin typeface="+mn-lt"/>
          <a:ea typeface="+mn-ea"/>
          <a:cs typeface="+mn-cs"/>
        </a:defRPr>
      </a:lvl7pPr>
      <a:lvl8pPr marL="1200000" indent="-171450" algn="l" defTabSz="685800" rtl="0" eaLnBrk="1" latinLnBrk="0" hangingPunct="1">
        <a:lnSpc>
          <a:spcPct val="85000"/>
        </a:lnSpc>
        <a:spcBef>
          <a:spcPts val="450"/>
        </a:spcBef>
        <a:buFont typeface="Arial" pitchFamily="34" charset="0"/>
        <a:buChar char=" "/>
        <a:defRPr sz="1350" kern="1200">
          <a:solidFill>
            <a:schemeClr val="tx1">
              <a:lumMod val="65000"/>
              <a:lumOff val="35000"/>
            </a:schemeClr>
          </a:solidFill>
          <a:latin typeface="+mn-lt"/>
          <a:ea typeface="+mn-ea"/>
          <a:cs typeface="+mn-cs"/>
        </a:defRPr>
      </a:lvl8pPr>
      <a:lvl9pPr marL="1350000" indent="-171450" algn="l" defTabSz="685800" rtl="0" eaLnBrk="1" latinLnBrk="0" hangingPunct="1">
        <a:lnSpc>
          <a:spcPct val="85000"/>
        </a:lnSpc>
        <a:spcBef>
          <a:spcPts val="450"/>
        </a:spcBef>
        <a:buFont typeface="Arial" pitchFamily="34" charset="0"/>
        <a:buChar char=" "/>
        <a:defRPr sz="1350" kern="120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sz="2520" b="1" dirty="0"/>
          </a:p>
        </p:txBody>
      </p:sp>
      <p:sp>
        <p:nvSpPr>
          <p:cNvPr id="4" name="Content Placeholder 3"/>
          <p:cNvSpPr>
            <a:spLocks noGrp="1"/>
          </p:cNvSpPr>
          <p:nvPr>
            <p:ph idx="1"/>
          </p:nvPr>
        </p:nvSpPr>
        <p:spPr/>
        <p:txBody>
          <a:bodyPr>
            <a:normAutofit/>
          </a:bodyPr>
          <a:lstStyle/>
          <a:p>
            <a:pPr>
              <a:lnSpc>
                <a:spcPct val="150000"/>
              </a:lnSpc>
            </a:pPr>
            <a:r>
              <a:rPr lang="en-US" sz="3375" b="1" dirty="0">
                <a:solidFill>
                  <a:schemeClr val="tx1"/>
                </a:solidFill>
              </a:rPr>
              <a:t>I therefore, a prisoner for the Lord, urge you to walk in a manner worthy of the calling to which you have been called (Ephesians 4.1)</a:t>
            </a:r>
            <a:endParaRPr lang="en-US" sz="3375" dirty="0">
              <a:solidFill>
                <a:schemeClr val="tx1"/>
              </a:solidFill>
            </a:endParaRPr>
          </a:p>
        </p:txBody>
      </p:sp>
      <p:cxnSp>
        <p:nvCxnSpPr>
          <p:cNvPr id="5" name="Straight Arrow Connector 4"/>
          <p:cNvCxnSpPr/>
          <p:nvPr/>
        </p:nvCxnSpPr>
        <p:spPr>
          <a:xfrm flipV="1">
            <a:off x="691972" y="3243902"/>
            <a:ext cx="3299999" cy="677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5742427" y="2704851"/>
            <a:ext cx="1852553" cy="124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53461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73980" y="2128453"/>
            <a:ext cx="1654977" cy="11687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00" b="1" dirty="0">
                <a:solidFill>
                  <a:schemeClr val="bg1">
                    <a:lumMod val="85000"/>
                    <a:lumOff val="15000"/>
                  </a:schemeClr>
                </a:solidFill>
              </a:rPr>
              <a:t>NO “CORRUPT” SPEECH</a:t>
            </a:r>
          </a:p>
        </p:txBody>
      </p:sp>
      <p:sp>
        <p:nvSpPr>
          <p:cNvPr id="5" name="Oval 4"/>
          <p:cNvSpPr/>
          <p:nvPr/>
        </p:nvSpPr>
        <p:spPr>
          <a:xfrm>
            <a:off x="3396823" y="1655742"/>
            <a:ext cx="2521037" cy="2173309"/>
          </a:xfrm>
          <a:prstGeom prst="ellipse">
            <a:avLst/>
          </a:prstGeom>
          <a:ln w="50800">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u="sng" dirty="0">
                <a:solidFill>
                  <a:schemeClr val="bg1">
                    <a:lumMod val="85000"/>
                    <a:lumOff val="15000"/>
                  </a:schemeClr>
                </a:solidFill>
              </a:rPr>
              <a:t>SO THAT </a:t>
            </a:r>
            <a:r>
              <a:rPr lang="en-US" sz="2400" b="1" dirty="0">
                <a:solidFill>
                  <a:schemeClr val="bg1">
                    <a:lumMod val="85000"/>
                    <a:lumOff val="15000"/>
                  </a:schemeClr>
                </a:solidFill>
              </a:rPr>
              <a:t> IT WILL GIVE GRACE TO HEARERS</a:t>
            </a:r>
          </a:p>
        </p:txBody>
      </p:sp>
      <p:sp>
        <p:nvSpPr>
          <p:cNvPr id="6" name="Rounded Rectangle 5"/>
          <p:cNvSpPr/>
          <p:nvPr/>
        </p:nvSpPr>
        <p:spPr>
          <a:xfrm>
            <a:off x="7418000" y="2033194"/>
            <a:ext cx="1427952" cy="13339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chemeClr val="bg1">
                    <a:lumMod val="85000"/>
                    <a:lumOff val="15000"/>
                  </a:schemeClr>
                </a:solidFill>
              </a:rPr>
              <a:t>ONLY HELPFUL WORDS</a:t>
            </a:r>
          </a:p>
        </p:txBody>
      </p:sp>
      <p:sp>
        <p:nvSpPr>
          <p:cNvPr id="7" name="Right Arrow 6"/>
          <p:cNvSpPr/>
          <p:nvPr/>
        </p:nvSpPr>
        <p:spPr>
          <a:xfrm>
            <a:off x="2189157" y="2265877"/>
            <a:ext cx="1043189" cy="801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50" dirty="0"/>
          </a:p>
        </p:txBody>
      </p:sp>
      <p:sp>
        <p:nvSpPr>
          <p:cNvPr id="8" name="Right Arrow 7"/>
          <p:cNvSpPr/>
          <p:nvPr/>
        </p:nvSpPr>
        <p:spPr>
          <a:xfrm>
            <a:off x="6178060" y="2265877"/>
            <a:ext cx="1043189" cy="801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50" dirty="0"/>
          </a:p>
        </p:txBody>
      </p:sp>
      <p:sp>
        <p:nvSpPr>
          <p:cNvPr id="11" name="TextBox 10"/>
          <p:cNvSpPr txBox="1"/>
          <p:nvPr/>
        </p:nvSpPr>
        <p:spPr>
          <a:xfrm>
            <a:off x="1452282" y="585184"/>
            <a:ext cx="6347012" cy="784830"/>
          </a:xfrm>
          <a:prstGeom prst="rect">
            <a:avLst/>
          </a:prstGeom>
          <a:noFill/>
        </p:spPr>
        <p:txBody>
          <a:bodyPr wrap="square" rtlCol="0">
            <a:spAutoFit/>
          </a:bodyPr>
          <a:lstStyle/>
          <a:p>
            <a:pPr algn="ctr"/>
            <a:r>
              <a:rPr lang="en-US" sz="4500" b="1" dirty="0" smtClean="0"/>
              <a:t>BECOMING NEW IN CHRIST</a:t>
            </a:r>
            <a:endParaRPr lang="en-US" sz="4500" b="1" dirty="0"/>
          </a:p>
        </p:txBody>
      </p:sp>
    </p:spTree>
    <p:extLst>
      <p:ext uri="{BB962C8B-B14F-4D97-AF65-F5344CB8AC3E}">
        <p14:creationId xmlns:p14="http://schemas.microsoft.com/office/powerpoint/2010/main" xmlns="" val="3914017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41706" y="2149969"/>
            <a:ext cx="1748462" cy="11687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00" b="1" dirty="0" smtClean="0">
                <a:solidFill>
                  <a:schemeClr val="bg1">
                    <a:lumMod val="85000"/>
                    <a:lumOff val="15000"/>
                  </a:schemeClr>
                </a:solidFill>
              </a:rPr>
              <a:t>BITTERNESS &amp; Co.</a:t>
            </a:r>
            <a:endParaRPr lang="en-US" sz="2300" b="1" dirty="0">
              <a:solidFill>
                <a:schemeClr val="bg1">
                  <a:lumMod val="85000"/>
                  <a:lumOff val="15000"/>
                </a:schemeClr>
              </a:solidFill>
            </a:endParaRPr>
          </a:p>
        </p:txBody>
      </p:sp>
      <p:sp>
        <p:nvSpPr>
          <p:cNvPr id="5" name="Oval 4"/>
          <p:cNvSpPr/>
          <p:nvPr/>
        </p:nvSpPr>
        <p:spPr>
          <a:xfrm>
            <a:off x="3396823" y="1655742"/>
            <a:ext cx="2521037" cy="2173309"/>
          </a:xfrm>
          <a:prstGeom prst="ellipse">
            <a:avLst/>
          </a:prstGeom>
          <a:ln w="50800">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u="sng" dirty="0">
                <a:solidFill>
                  <a:schemeClr val="bg1">
                    <a:lumMod val="85000"/>
                    <a:lumOff val="15000"/>
                  </a:schemeClr>
                </a:solidFill>
              </a:rPr>
              <a:t>JUST AS </a:t>
            </a:r>
            <a:r>
              <a:rPr lang="en-US" sz="2400" b="1" dirty="0">
                <a:solidFill>
                  <a:schemeClr val="bg1">
                    <a:lumMod val="85000"/>
                    <a:lumOff val="15000"/>
                  </a:schemeClr>
                </a:solidFill>
              </a:rPr>
              <a:t>GOD IN CHRIST FORGAVE US</a:t>
            </a:r>
          </a:p>
        </p:txBody>
      </p:sp>
      <p:sp>
        <p:nvSpPr>
          <p:cNvPr id="6" name="Rounded Rectangle 5"/>
          <p:cNvSpPr/>
          <p:nvPr/>
        </p:nvSpPr>
        <p:spPr>
          <a:xfrm>
            <a:off x="7356789" y="2125743"/>
            <a:ext cx="1521437" cy="11687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lumMod val="85000"/>
                    <a:lumOff val="15000"/>
                  </a:schemeClr>
                </a:solidFill>
              </a:rPr>
              <a:t>KINDNESS &amp; Co.</a:t>
            </a:r>
            <a:endParaRPr lang="en-US" sz="2400" b="1" dirty="0">
              <a:solidFill>
                <a:schemeClr val="bg1">
                  <a:lumMod val="85000"/>
                  <a:lumOff val="15000"/>
                </a:schemeClr>
              </a:solidFill>
            </a:endParaRPr>
          </a:p>
        </p:txBody>
      </p:sp>
      <p:sp>
        <p:nvSpPr>
          <p:cNvPr id="7" name="Right Arrow 6"/>
          <p:cNvSpPr/>
          <p:nvPr/>
        </p:nvSpPr>
        <p:spPr>
          <a:xfrm>
            <a:off x="2206412" y="2265877"/>
            <a:ext cx="1043189" cy="801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50" dirty="0"/>
          </a:p>
        </p:txBody>
      </p:sp>
      <p:sp>
        <p:nvSpPr>
          <p:cNvPr id="8" name="Right Arrow 7"/>
          <p:cNvSpPr/>
          <p:nvPr/>
        </p:nvSpPr>
        <p:spPr>
          <a:xfrm>
            <a:off x="6135028" y="2265877"/>
            <a:ext cx="1043189" cy="801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50" dirty="0"/>
          </a:p>
        </p:txBody>
      </p:sp>
      <p:sp>
        <p:nvSpPr>
          <p:cNvPr id="10" name="TextBox 9"/>
          <p:cNvSpPr txBox="1"/>
          <p:nvPr/>
        </p:nvSpPr>
        <p:spPr>
          <a:xfrm>
            <a:off x="1452282" y="585184"/>
            <a:ext cx="6347012" cy="784830"/>
          </a:xfrm>
          <a:prstGeom prst="rect">
            <a:avLst/>
          </a:prstGeom>
          <a:noFill/>
        </p:spPr>
        <p:txBody>
          <a:bodyPr wrap="square" rtlCol="0">
            <a:spAutoFit/>
          </a:bodyPr>
          <a:lstStyle/>
          <a:p>
            <a:pPr algn="ctr"/>
            <a:r>
              <a:rPr lang="en-US" sz="4500" b="1" dirty="0" smtClean="0"/>
              <a:t>BECOMING NEW IN CHRIST</a:t>
            </a:r>
            <a:endParaRPr lang="en-US" sz="4500" b="1" dirty="0"/>
          </a:p>
        </p:txBody>
      </p:sp>
    </p:spTree>
    <p:extLst>
      <p:ext uri="{BB962C8B-B14F-4D97-AF65-F5344CB8AC3E}">
        <p14:creationId xmlns:p14="http://schemas.microsoft.com/office/powerpoint/2010/main" xmlns="" val="95128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b="1" dirty="0" smtClean="0"/>
              <a:t>Imitating God</a:t>
            </a:r>
            <a:endParaRPr lang="en-US" sz="5000" b="1" dirty="0"/>
          </a:p>
        </p:txBody>
      </p:sp>
      <p:sp>
        <p:nvSpPr>
          <p:cNvPr id="3" name="Content Placeholder 2"/>
          <p:cNvSpPr>
            <a:spLocks noGrp="1"/>
          </p:cNvSpPr>
          <p:nvPr>
            <p:ph idx="1"/>
          </p:nvPr>
        </p:nvSpPr>
        <p:spPr>
          <a:xfrm>
            <a:off x="507491" y="1676400"/>
            <a:ext cx="8410597" cy="3138488"/>
          </a:xfrm>
        </p:spPr>
        <p:txBody>
          <a:bodyPr>
            <a:normAutofit lnSpcReduction="10000"/>
          </a:bodyPr>
          <a:lstStyle/>
          <a:p>
            <a:pPr>
              <a:lnSpc>
                <a:spcPct val="150000"/>
              </a:lnSpc>
            </a:pPr>
            <a:r>
              <a:rPr lang="en-US" sz="3200" b="1" dirty="0" smtClean="0"/>
              <a:t>The World is Selfish &amp; Dark (see 4.17-19; 2.1-3)</a:t>
            </a:r>
          </a:p>
          <a:p>
            <a:pPr>
              <a:lnSpc>
                <a:spcPct val="150000"/>
              </a:lnSpc>
            </a:pPr>
            <a:r>
              <a:rPr lang="en-US" sz="3200" b="1" dirty="0" smtClean="0"/>
              <a:t>God’s (New) Children are Different because they…</a:t>
            </a:r>
          </a:p>
          <a:p>
            <a:pPr lvl="1" algn="ctr">
              <a:lnSpc>
                <a:spcPct val="150000"/>
              </a:lnSpc>
            </a:pPr>
            <a:r>
              <a:rPr lang="en-US" sz="3000" dirty="0" smtClean="0"/>
              <a:t>Walk in </a:t>
            </a:r>
            <a:r>
              <a:rPr lang="en-US" sz="3000" b="1" u="sng" dirty="0" smtClean="0"/>
              <a:t>Love</a:t>
            </a:r>
            <a:r>
              <a:rPr lang="en-US" sz="3000" dirty="0" smtClean="0"/>
              <a:t> (5.1-5)</a:t>
            </a:r>
          </a:p>
          <a:p>
            <a:pPr lvl="1" algn="ctr">
              <a:lnSpc>
                <a:spcPct val="150000"/>
              </a:lnSpc>
            </a:pPr>
            <a:r>
              <a:rPr lang="en-US" sz="3000" dirty="0" smtClean="0"/>
              <a:t>Walk in </a:t>
            </a:r>
            <a:r>
              <a:rPr lang="en-US" sz="3000" b="1" u="sng" dirty="0" smtClean="0"/>
              <a:t>Light</a:t>
            </a:r>
            <a:r>
              <a:rPr lang="en-US" sz="3000" dirty="0" smtClean="0"/>
              <a:t> (5.6-14)</a:t>
            </a:r>
          </a:p>
          <a:p>
            <a:pPr lvl="2"/>
            <a:endParaRPr lang="en-US" sz="2600" dirty="0"/>
          </a:p>
        </p:txBody>
      </p:sp>
    </p:spTree>
    <p:extLst>
      <p:ext uri="{BB962C8B-B14F-4D97-AF65-F5344CB8AC3E}">
        <p14:creationId xmlns:p14="http://schemas.microsoft.com/office/powerpoint/2010/main" xmlns="" val="302663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End of Walking Differently</a:t>
            </a:r>
            <a:endParaRPr lang="en-US" b="1" dirty="0"/>
          </a:p>
        </p:txBody>
      </p:sp>
      <p:sp>
        <p:nvSpPr>
          <p:cNvPr id="3" name="Content Placeholder 2"/>
          <p:cNvSpPr>
            <a:spLocks noGrp="1"/>
          </p:cNvSpPr>
          <p:nvPr>
            <p:ph idx="1"/>
          </p:nvPr>
        </p:nvSpPr>
        <p:spPr/>
        <p:txBody>
          <a:bodyPr>
            <a:normAutofit/>
          </a:bodyPr>
          <a:lstStyle/>
          <a:p>
            <a:endParaRPr lang="en-US" sz="2625" i="1" dirty="0" smtClean="0"/>
          </a:p>
          <a:p>
            <a:r>
              <a:rPr lang="en-US" sz="2625" i="1" dirty="0" smtClean="0"/>
              <a:t>But </a:t>
            </a:r>
            <a:r>
              <a:rPr lang="en-US" sz="2625" i="1" dirty="0"/>
              <a:t>all things become visible when they are exposed by the light, for everything that becomes visible is light. For this reason it says, “Awake, sleeper, and arise from the dead, and </a:t>
            </a:r>
            <a:r>
              <a:rPr lang="en-US" sz="2900" b="1" i="1" u="sng" dirty="0">
                <a:solidFill>
                  <a:schemeClr val="tx1"/>
                </a:solidFill>
              </a:rPr>
              <a:t>Christ will shine on you</a:t>
            </a:r>
            <a:r>
              <a:rPr lang="en-US" sz="2625" i="1" dirty="0"/>
              <a:t>.”</a:t>
            </a:r>
            <a:endParaRPr lang="en-US" sz="2625" dirty="0"/>
          </a:p>
          <a:p>
            <a:pPr algn="r"/>
            <a:r>
              <a:rPr lang="en-US" sz="2625" dirty="0"/>
              <a:t>Ephesians 5.13-14</a:t>
            </a:r>
          </a:p>
        </p:txBody>
      </p:sp>
    </p:spTree>
    <p:extLst>
      <p:ext uri="{BB962C8B-B14F-4D97-AF65-F5344CB8AC3E}">
        <p14:creationId xmlns:p14="http://schemas.microsoft.com/office/powerpoint/2010/main" xmlns="" val="319708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Walking in Newness </a:t>
            </a:r>
            <a:r>
              <a:rPr lang="en-US" dirty="0" smtClean="0"/>
              <a:t>(Ephesians 4.17-5.14)</a:t>
            </a:r>
            <a:endParaRPr lang="en-US" dirty="0"/>
          </a:p>
        </p:txBody>
      </p:sp>
      <p:sp>
        <p:nvSpPr>
          <p:cNvPr id="3" name="Subtitle 2"/>
          <p:cNvSpPr>
            <a:spLocks noGrp="1"/>
          </p:cNvSpPr>
          <p:nvPr>
            <p:ph type="subTitle" idx="1"/>
          </p:nvPr>
        </p:nvSpPr>
        <p:spPr/>
        <p:txBody>
          <a:bodyPr/>
          <a:lstStyle/>
          <a:p>
            <a:r>
              <a:rPr lang="en-US" i="1" dirty="0" smtClean="0">
                <a:solidFill>
                  <a:schemeClr val="tx2">
                    <a:lumMod val="25000"/>
                  </a:schemeClr>
                </a:solidFill>
              </a:rPr>
              <a:t>The Worthy Walk (Ephesians 4-6) – Part 2</a:t>
            </a:r>
            <a:endParaRPr lang="en-US" i="1" dirty="0">
              <a:solidFill>
                <a:schemeClr val="tx2">
                  <a:lumMod val="25000"/>
                </a:schemeClr>
              </a:solidFill>
            </a:endParaRPr>
          </a:p>
        </p:txBody>
      </p:sp>
    </p:spTree>
    <p:extLst>
      <p:ext uri="{BB962C8B-B14F-4D97-AF65-F5344CB8AC3E}">
        <p14:creationId xmlns:p14="http://schemas.microsoft.com/office/powerpoint/2010/main" xmlns="" val="3028220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700" b="1" dirty="0" smtClean="0"/>
              <a:t>Change in Christ</a:t>
            </a:r>
            <a:endParaRPr lang="en-US" sz="5700" b="1" dirty="0"/>
          </a:p>
        </p:txBody>
      </p:sp>
      <p:sp>
        <p:nvSpPr>
          <p:cNvPr id="3" name="Content Placeholder 2"/>
          <p:cNvSpPr>
            <a:spLocks noGrp="1"/>
          </p:cNvSpPr>
          <p:nvPr>
            <p:ph idx="1"/>
          </p:nvPr>
        </p:nvSpPr>
        <p:spPr/>
        <p:txBody>
          <a:bodyPr>
            <a:normAutofit fontScale="92500"/>
          </a:bodyPr>
          <a:lstStyle/>
          <a:p>
            <a:pPr algn="ctr">
              <a:lnSpc>
                <a:spcPct val="150000"/>
              </a:lnSpc>
            </a:pPr>
            <a:r>
              <a:rPr lang="en-US" sz="3500" b="1" u="sng" dirty="0" smtClean="0"/>
              <a:t>A Three-Step Process</a:t>
            </a:r>
            <a:endParaRPr lang="en-US" sz="3500" b="1" u="sng" dirty="0"/>
          </a:p>
          <a:p>
            <a:pPr marL="342900" indent="-342900">
              <a:lnSpc>
                <a:spcPct val="150000"/>
              </a:lnSpc>
              <a:buFont typeface="+mj-lt"/>
              <a:buAutoNum type="arabicPeriod"/>
            </a:pPr>
            <a:r>
              <a:rPr lang="en-US" sz="3000" b="1" dirty="0">
                <a:solidFill>
                  <a:schemeClr val="tx1"/>
                </a:solidFill>
              </a:rPr>
              <a:t>Lay Aside the Old Self</a:t>
            </a:r>
          </a:p>
          <a:p>
            <a:pPr marL="342900" indent="-342900">
              <a:lnSpc>
                <a:spcPct val="150000"/>
              </a:lnSpc>
              <a:buFont typeface="+mj-lt"/>
              <a:buAutoNum type="arabicPeriod"/>
            </a:pPr>
            <a:r>
              <a:rPr lang="en-US" sz="3000" b="1" dirty="0">
                <a:solidFill>
                  <a:schemeClr val="tx1"/>
                </a:solidFill>
              </a:rPr>
              <a:t>Be Renewed in Spirit of Mind</a:t>
            </a:r>
          </a:p>
          <a:p>
            <a:pPr marL="342900" indent="-342900">
              <a:lnSpc>
                <a:spcPct val="150000"/>
              </a:lnSpc>
              <a:buFont typeface="+mj-lt"/>
              <a:buAutoNum type="arabicPeriod"/>
            </a:pPr>
            <a:r>
              <a:rPr lang="en-US" sz="3000" b="1" dirty="0">
                <a:solidFill>
                  <a:schemeClr val="tx1"/>
                </a:solidFill>
              </a:rPr>
              <a:t>Put On the New Self</a:t>
            </a:r>
          </a:p>
        </p:txBody>
      </p:sp>
    </p:spTree>
    <p:extLst>
      <p:ext uri="{BB962C8B-B14F-4D97-AF65-F5344CB8AC3E}">
        <p14:creationId xmlns:p14="http://schemas.microsoft.com/office/powerpoint/2010/main" xmlns="" val="489242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44884" y="2149969"/>
            <a:ext cx="1584105" cy="11687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50" b="1" dirty="0">
                <a:solidFill>
                  <a:schemeClr val="bg1">
                    <a:lumMod val="85000"/>
                    <a:lumOff val="15000"/>
                  </a:schemeClr>
                </a:solidFill>
              </a:rPr>
              <a:t>LAY ASIDE THE OLD</a:t>
            </a:r>
          </a:p>
        </p:txBody>
      </p:sp>
      <p:sp>
        <p:nvSpPr>
          <p:cNvPr id="5" name="Oval 4"/>
          <p:cNvSpPr/>
          <p:nvPr/>
        </p:nvSpPr>
        <p:spPr>
          <a:xfrm>
            <a:off x="3396823" y="1655742"/>
            <a:ext cx="2521037" cy="2173309"/>
          </a:xfrm>
          <a:prstGeom prst="ellipse">
            <a:avLst/>
          </a:prstGeom>
          <a:ln w="50800">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bg1">
                    <a:lumMod val="85000"/>
                    <a:lumOff val="15000"/>
                  </a:schemeClr>
                </a:solidFill>
              </a:rPr>
              <a:t>BE RENEWED IN THE SPIRIT OF THE MIND</a:t>
            </a:r>
          </a:p>
        </p:txBody>
      </p:sp>
      <p:sp>
        <p:nvSpPr>
          <p:cNvPr id="6" name="Rounded Rectangle 5"/>
          <p:cNvSpPr/>
          <p:nvPr/>
        </p:nvSpPr>
        <p:spPr>
          <a:xfrm>
            <a:off x="7514822" y="2158017"/>
            <a:ext cx="1427952" cy="11687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50" b="1" dirty="0">
                <a:solidFill>
                  <a:schemeClr val="bg1">
                    <a:lumMod val="85000"/>
                    <a:lumOff val="15000"/>
                  </a:schemeClr>
                </a:solidFill>
              </a:rPr>
              <a:t>PUT ON THE NEW</a:t>
            </a:r>
          </a:p>
        </p:txBody>
      </p:sp>
      <p:sp>
        <p:nvSpPr>
          <p:cNvPr id="7" name="Right Arrow 6"/>
          <p:cNvSpPr/>
          <p:nvPr/>
        </p:nvSpPr>
        <p:spPr>
          <a:xfrm>
            <a:off x="2055800" y="2265877"/>
            <a:ext cx="1043189" cy="801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50" dirty="0"/>
          </a:p>
        </p:txBody>
      </p:sp>
      <p:sp>
        <p:nvSpPr>
          <p:cNvPr id="8" name="Right Arrow 7"/>
          <p:cNvSpPr/>
          <p:nvPr/>
        </p:nvSpPr>
        <p:spPr>
          <a:xfrm>
            <a:off x="6199576" y="2265877"/>
            <a:ext cx="1043189" cy="801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50" dirty="0"/>
          </a:p>
        </p:txBody>
      </p:sp>
      <p:sp>
        <p:nvSpPr>
          <p:cNvPr id="9" name="TextBox 8"/>
          <p:cNvSpPr txBox="1"/>
          <p:nvPr/>
        </p:nvSpPr>
        <p:spPr>
          <a:xfrm>
            <a:off x="1452282" y="585184"/>
            <a:ext cx="6347012" cy="784830"/>
          </a:xfrm>
          <a:prstGeom prst="rect">
            <a:avLst/>
          </a:prstGeom>
          <a:noFill/>
        </p:spPr>
        <p:txBody>
          <a:bodyPr wrap="square" rtlCol="0">
            <a:spAutoFit/>
          </a:bodyPr>
          <a:lstStyle/>
          <a:p>
            <a:pPr algn="ctr"/>
            <a:r>
              <a:rPr lang="en-US" sz="4500" b="1" dirty="0" smtClean="0"/>
              <a:t>BECOMING NEW IN CHRIST</a:t>
            </a:r>
            <a:endParaRPr lang="en-US" sz="4500" b="1" dirty="0"/>
          </a:p>
        </p:txBody>
      </p:sp>
    </p:spTree>
    <p:extLst>
      <p:ext uri="{BB962C8B-B14F-4D97-AF65-F5344CB8AC3E}">
        <p14:creationId xmlns:p14="http://schemas.microsoft.com/office/powerpoint/2010/main" xmlns="" val="365311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Arrow 7"/>
          <p:cNvSpPr/>
          <p:nvPr/>
        </p:nvSpPr>
        <p:spPr>
          <a:xfrm>
            <a:off x="4174356" y="2265877"/>
            <a:ext cx="1043189" cy="801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50" dirty="0"/>
          </a:p>
        </p:txBody>
      </p:sp>
      <p:sp>
        <p:nvSpPr>
          <p:cNvPr id="4" name="Rounded Rectangle 3"/>
          <p:cNvSpPr/>
          <p:nvPr/>
        </p:nvSpPr>
        <p:spPr>
          <a:xfrm>
            <a:off x="144884" y="2149969"/>
            <a:ext cx="1584105" cy="11687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50" b="1" dirty="0">
                <a:solidFill>
                  <a:schemeClr val="bg1">
                    <a:lumMod val="85000"/>
                    <a:lumOff val="15000"/>
                  </a:schemeClr>
                </a:solidFill>
              </a:rPr>
              <a:t>LAY ASIDE THE OLD</a:t>
            </a:r>
          </a:p>
        </p:txBody>
      </p:sp>
      <p:sp>
        <p:nvSpPr>
          <p:cNvPr id="5" name="Oval 4"/>
          <p:cNvSpPr/>
          <p:nvPr/>
        </p:nvSpPr>
        <p:spPr>
          <a:xfrm>
            <a:off x="3396823" y="1655742"/>
            <a:ext cx="2521037" cy="2173309"/>
          </a:xfrm>
          <a:prstGeom prst="ellipse">
            <a:avLst/>
          </a:prstGeom>
          <a:ln w="50800">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bg1">
                    <a:lumMod val="85000"/>
                    <a:lumOff val="15000"/>
                  </a:schemeClr>
                </a:solidFill>
              </a:rPr>
              <a:t>BE RENEWED IN THE SPIRIT OF THE MIND</a:t>
            </a:r>
          </a:p>
        </p:txBody>
      </p:sp>
      <p:sp>
        <p:nvSpPr>
          <p:cNvPr id="6" name="Rounded Rectangle 5"/>
          <p:cNvSpPr/>
          <p:nvPr/>
        </p:nvSpPr>
        <p:spPr>
          <a:xfrm>
            <a:off x="7514822" y="2158017"/>
            <a:ext cx="1427952" cy="11687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50" b="1" dirty="0">
                <a:solidFill>
                  <a:schemeClr val="bg1">
                    <a:lumMod val="85000"/>
                    <a:lumOff val="15000"/>
                  </a:schemeClr>
                </a:solidFill>
              </a:rPr>
              <a:t>PUT ON THE NEW</a:t>
            </a:r>
          </a:p>
        </p:txBody>
      </p:sp>
      <p:sp>
        <p:nvSpPr>
          <p:cNvPr id="7" name="Right Arrow 6"/>
          <p:cNvSpPr/>
          <p:nvPr/>
        </p:nvSpPr>
        <p:spPr>
          <a:xfrm>
            <a:off x="2055800" y="2265877"/>
            <a:ext cx="1043189" cy="801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50" dirty="0"/>
          </a:p>
        </p:txBody>
      </p:sp>
      <p:sp>
        <p:nvSpPr>
          <p:cNvPr id="9" name="TextBox 8"/>
          <p:cNvSpPr txBox="1"/>
          <p:nvPr/>
        </p:nvSpPr>
        <p:spPr>
          <a:xfrm>
            <a:off x="1452282" y="585184"/>
            <a:ext cx="6347012" cy="784830"/>
          </a:xfrm>
          <a:prstGeom prst="rect">
            <a:avLst/>
          </a:prstGeom>
          <a:noFill/>
        </p:spPr>
        <p:txBody>
          <a:bodyPr wrap="square" rtlCol="0">
            <a:spAutoFit/>
          </a:bodyPr>
          <a:lstStyle/>
          <a:p>
            <a:pPr algn="ctr"/>
            <a:r>
              <a:rPr lang="en-US" sz="4500" b="1" dirty="0" smtClean="0"/>
              <a:t>BECOMING NEW IN CHRIST</a:t>
            </a:r>
            <a:endParaRPr lang="en-US" sz="4500" b="1" dirty="0"/>
          </a:p>
        </p:txBody>
      </p:sp>
    </p:spTree>
    <p:extLst>
      <p:ext uri="{BB962C8B-B14F-4D97-AF65-F5344CB8AC3E}">
        <p14:creationId xmlns:p14="http://schemas.microsoft.com/office/powerpoint/2010/main" xmlns="" val="842567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5.55556E-7 4.94588E-6 L 0.44601 -0.00056 " pathEditMode="relative" rAng="0" ptsTypes="AA">
                                      <p:cBhvr>
                                        <p:cTn id="6" dur="2000" fill="hold"/>
                                        <p:tgtEl>
                                          <p:spTgt spid="4"/>
                                        </p:tgtEl>
                                        <p:attrNameLst>
                                          <p:attrName>ppt_x</p:attrName>
                                          <p:attrName>ppt_y</p:attrName>
                                        </p:attrNameLst>
                                      </p:cBhvr>
                                      <p:rCtr x="22292" y="-28"/>
                                    </p:animMotion>
                                  </p:childTnLst>
                                </p:cTn>
                              </p:par>
                            </p:childTnLst>
                          </p:cTn>
                        </p:par>
                      </p:childTnLst>
                    </p:cTn>
                  </p:par>
                  <p:par>
                    <p:cTn id="7" fill="hold">
                      <p:stCondLst>
                        <p:cond delay="indefinite"/>
                      </p:stCondLst>
                      <p:childTnLst>
                        <p:par>
                          <p:cTn id="8" fill="hold">
                            <p:stCondLst>
                              <p:cond delay="0"/>
                            </p:stCondLst>
                            <p:childTnLst>
                              <p:par>
                                <p:cTn id="9" presetID="14" presetClass="exit" presetSubtype="10" fill="hold" grpId="0" nodeType="clickEffect">
                                  <p:stCondLst>
                                    <p:cond delay="0"/>
                                  </p:stCondLst>
                                  <p:childTnLst>
                                    <p:animEffect transition="out" filter="randombar(horizontal)">
                                      <p:cBhvr>
                                        <p:cTn id="10" dur="500"/>
                                        <p:tgtEl>
                                          <p:spTgt spid="7"/>
                                        </p:tgtEl>
                                      </p:cBhvr>
                                    </p:animEffect>
                                    <p:set>
                                      <p:cBhvr>
                                        <p:cTn id="11" dur="1" fill="hold">
                                          <p:stCondLst>
                                            <p:cond delay="499"/>
                                          </p:stCondLst>
                                        </p:cTn>
                                        <p:tgtEl>
                                          <p:spTgt spid="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42" presetClass="path" presetSubtype="0" accel="50000" decel="50000" fill="hold" grpId="0" nodeType="clickEffect">
                                  <p:stCondLst>
                                    <p:cond delay="0"/>
                                  </p:stCondLst>
                                  <p:childTnLst>
                                    <p:animMotion origin="layout" path="M -1.66667E-6 1.11111E-6 L 0.23125 0.00055 " pathEditMode="relative" rAng="0" ptsTypes="AA">
                                      <p:cBhvr>
                                        <p:cTn id="15" dur="2000" fill="hold"/>
                                        <p:tgtEl>
                                          <p:spTgt spid="8"/>
                                        </p:tgtEl>
                                        <p:attrNameLst>
                                          <p:attrName>ppt_x</p:attrName>
                                          <p:attrName>ppt_y</p:attrName>
                                        </p:attrNameLst>
                                      </p:cBhvr>
                                      <p:rCtr x="11563" y="28"/>
                                    </p:animMotion>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44884" y="2149969"/>
            <a:ext cx="1584105" cy="11687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50" b="1" dirty="0">
                <a:solidFill>
                  <a:schemeClr val="bg1">
                    <a:lumMod val="85000"/>
                    <a:lumOff val="15000"/>
                  </a:schemeClr>
                </a:solidFill>
              </a:rPr>
              <a:t>LAY ASIDE THE OLD</a:t>
            </a:r>
          </a:p>
        </p:txBody>
      </p:sp>
      <p:sp>
        <p:nvSpPr>
          <p:cNvPr id="5" name="Oval 4"/>
          <p:cNvSpPr/>
          <p:nvPr/>
        </p:nvSpPr>
        <p:spPr>
          <a:xfrm>
            <a:off x="3396823" y="1655742"/>
            <a:ext cx="2521037" cy="2173309"/>
          </a:xfrm>
          <a:prstGeom prst="ellipse">
            <a:avLst/>
          </a:prstGeom>
          <a:ln w="50800">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bg1">
                    <a:lumMod val="85000"/>
                    <a:lumOff val="15000"/>
                  </a:schemeClr>
                </a:solidFill>
              </a:rPr>
              <a:t>BE RENEWED IN THE SPIRIT OF THE MIND</a:t>
            </a:r>
          </a:p>
        </p:txBody>
      </p:sp>
      <p:sp>
        <p:nvSpPr>
          <p:cNvPr id="6" name="Rounded Rectangle 5"/>
          <p:cNvSpPr/>
          <p:nvPr/>
        </p:nvSpPr>
        <p:spPr>
          <a:xfrm>
            <a:off x="7514822" y="2158017"/>
            <a:ext cx="1427952" cy="11687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50" b="1" dirty="0">
                <a:solidFill>
                  <a:schemeClr val="bg1">
                    <a:lumMod val="85000"/>
                    <a:lumOff val="15000"/>
                  </a:schemeClr>
                </a:solidFill>
              </a:rPr>
              <a:t>PUT ON THE NEW</a:t>
            </a:r>
          </a:p>
        </p:txBody>
      </p:sp>
      <p:sp>
        <p:nvSpPr>
          <p:cNvPr id="7" name="Right Arrow 6"/>
          <p:cNvSpPr/>
          <p:nvPr/>
        </p:nvSpPr>
        <p:spPr>
          <a:xfrm>
            <a:off x="2055800" y="2265877"/>
            <a:ext cx="1043189" cy="801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50" dirty="0"/>
          </a:p>
        </p:txBody>
      </p:sp>
      <p:sp>
        <p:nvSpPr>
          <p:cNvPr id="8" name="Right Arrow 7"/>
          <p:cNvSpPr/>
          <p:nvPr/>
        </p:nvSpPr>
        <p:spPr>
          <a:xfrm>
            <a:off x="6199576" y="2265877"/>
            <a:ext cx="1043189" cy="801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50" dirty="0"/>
          </a:p>
        </p:txBody>
      </p:sp>
      <p:sp>
        <p:nvSpPr>
          <p:cNvPr id="2" name="Curved Up Arrow 1"/>
          <p:cNvSpPr/>
          <p:nvPr/>
        </p:nvSpPr>
        <p:spPr>
          <a:xfrm>
            <a:off x="1526147" y="3511908"/>
            <a:ext cx="6742090" cy="141989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solidFill>
                <a:schemeClr val="tx1"/>
              </a:solidFill>
            </a:endParaRPr>
          </a:p>
        </p:txBody>
      </p:sp>
      <p:sp>
        <p:nvSpPr>
          <p:cNvPr id="11" name="TextBox 10"/>
          <p:cNvSpPr txBox="1"/>
          <p:nvPr/>
        </p:nvSpPr>
        <p:spPr>
          <a:xfrm>
            <a:off x="1452282" y="585184"/>
            <a:ext cx="6347012" cy="784830"/>
          </a:xfrm>
          <a:prstGeom prst="rect">
            <a:avLst/>
          </a:prstGeom>
          <a:noFill/>
        </p:spPr>
        <p:txBody>
          <a:bodyPr wrap="square" rtlCol="0">
            <a:spAutoFit/>
          </a:bodyPr>
          <a:lstStyle/>
          <a:p>
            <a:pPr algn="ctr"/>
            <a:r>
              <a:rPr lang="en-US" sz="4500" b="1" dirty="0" smtClean="0"/>
              <a:t>BECOMING NEW IN CHRIST</a:t>
            </a:r>
            <a:endParaRPr lang="en-US" sz="4500" b="1" dirty="0"/>
          </a:p>
        </p:txBody>
      </p:sp>
      <p:cxnSp>
        <p:nvCxnSpPr>
          <p:cNvPr id="9" name="Straight Connector 8"/>
          <p:cNvCxnSpPr/>
          <p:nvPr/>
        </p:nvCxnSpPr>
        <p:spPr>
          <a:xfrm flipH="1">
            <a:off x="3236260" y="1655742"/>
            <a:ext cx="2681600" cy="2306658"/>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505199" y="1655742"/>
            <a:ext cx="2465294" cy="2306658"/>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169789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7"/>
                                        </p:tgtEl>
                                        <p:attrNameLst>
                                          <p:attrName>ppt_w</p:attrName>
                                        </p:attrNameLst>
                                      </p:cBhvr>
                                      <p:tavLst>
                                        <p:tav tm="0">
                                          <p:val>
                                            <p:strVal val="ppt_w"/>
                                          </p:val>
                                        </p:tav>
                                        <p:tav tm="100000">
                                          <p:val>
                                            <p:fltVal val="0"/>
                                          </p:val>
                                        </p:tav>
                                      </p:tavLst>
                                    </p:anim>
                                    <p:anim calcmode="lin" valueType="num">
                                      <p:cBhvr>
                                        <p:cTn id="7" dur="500"/>
                                        <p:tgtEl>
                                          <p:spTgt spid="7"/>
                                        </p:tgtEl>
                                        <p:attrNameLst>
                                          <p:attrName>ppt_h</p:attrName>
                                        </p:attrNameLst>
                                      </p:cBhvr>
                                      <p:tavLst>
                                        <p:tav tm="0">
                                          <p:val>
                                            <p:strVal val="ppt_h"/>
                                          </p:val>
                                        </p:tav>
                                        <p:tav tm="100000">
                                          <p:val>
                                            <p:fltVal val="0"/>
                                          </p:val>
                                        </p:tav>
                                      </p:tavLst>
                                    </p:anim>
                                    <p:animEffect transition="out" filter="fade">
                                      <p:cBhvr>
                                        <p:cTn id="8" dur="500"/>
                                        <p:tgtEl>
                                          <p:spTgt spid="7"/>
                                        </p:tgtEl>
                                      </p:cBhvr>
                                    </p:animEffect>
                                    <p:set>
                                      <p:cBhvr>
                                        <p:cTn id="9" dur="1" fill="hold">
                                          <p:stCondLst>
                                            <p:cond delay="499"/>
                                          </p:stCondLst>
                                        </p:cTn>
                                        <p:tgtEl>
                                          <p:spTgt spid="7"/>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grpId="0" nodeType="clickEffect">
                                  <p:stCondLst>
                                    <p:cond delay="0"/>
                                  </p:stCondLst>
                                  <p:childTnLst>
                                    <p:anim calcmode="lin" valueType="num">
                                      <p:cBhvr>
                                        <p:cTn id="13" dur="500"/>
                                        <p:tgtEl>
                                          <p:spTgt spid="8"/>
                                        </p:tgtEl>
                                        <p:attrNameLst>
                                          <p:attrName>ppt_w</p:attrName>
                                        </p:attrNameLst>
                                      </p:cBhvr>
                                      <p:tavLst>
                                        <p:tav tm="0">
                                          <p:val>
                                            <p:strVal val="ppt_w"/>
                                          </p:val>
                                        </p:tav>
                                        <p:tav tm="100000">
                                          <p:val>
                                            <p:fltVal val="0"/>
                                          </p:val>
                                        </p:tav>
                                      </p:tavLst>
                                    </p:anim>
                                    <p:anim calcmode="lin" valueType="num">
                                      <p:cBhvr>
                                        <p:cTn id="14" dur="500"/>
                                        <p:tgtEl>
                                          <p:spTgt spid="8"/>
                                        </p:tgtEl>
                                        <p:attrNameLst>
                                          <p:attrName>ppt_h</p:attrName>
                                        </p:attrNameLst>
                                      </p:cBhvr>
                                      <p:tavLst>
                                        <p:tav tm="0">
                                          <p:val>
                                            <p:strVal val="ppt_h"/>
                                          </p:val>
                                        </p:tav>
                                        <p:tav tm="100000">
                                          <p:val>
                                            <p:fltVal val="0"/>
                                          </p:val>
                                        </p:tav>
                                      </p:tavLst>
                                    </p:anim>
                                    <p:animEffect transition="out" filter="fade">
                                      <p:cBhvr>
                                        <p:cTn id="15" dur="500"/>
                                        <p:tgtEl>
                                          <p:spTgt spid="8"/>
                                        </p:tgtEl>
                                      </p:cBhvr>
                                    </p:animEffect>
                                    <p:set>
                                      <p:cBhvr>
                                        <p:cTn id="16" dur="1" fill="hold">
                                          <p:stCondLst>
                                            <p:cond delay="499"/>
                                          </p:stCondLst>
                                        </p:cTn>
                                        <p:tgtEl>
                                          <p:spTgt spid="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arn(inVertical)">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84738" y="2149969"/>
            <a:ext cx="1584105" cy="11687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smtClean="0">
                <a:solidFill>
                  <a:schemeClr val="bg1">
                    <a:lumMod val="85000"/>
                    <a:lumOff val="15000"/>
                  </a:schemeClr>
                </a:solidFill>
              </a:rPr>
              <a:t>STOP LYING</a:t>
            </a:r>
            <a:endParaRPr lang="en-US" sz="2500" b="1" dirty="0">
              <a:solidFill>
                <a:schemeClr val="bg1">
                  <a:lumMod val="85000"/>
                  <a:lumOff val="15000"/>
                </a:schemeClr>
              </a:solidFill>
            </a:endParaRPr>
          </a:p>
        </p:txBody>
      </p:sp>
      <p:sp>
        <p:nvSpPr>
          <p:cNvPr id="5" name="Oval 4"/>
          <p:cNvSpPr/>
          <p:nvPr/>
        </p:nvSpPr>
        <p:spPr>
          <a:xfrm>
            <a:off x="3396823" y="1655742"/>
            <a:ext cx="2521037" cy="2173309"/>
          </a:xfrm>
          <a:prstGeom prst="ellipse">
            <a:avLst/>
          </a:prstGeom>
          <a:ln w="50800">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u="sng" dirty="0">
                <a:solidFill>
                  <a:schemeClr val="bg1">
                    <a:lumMod val="85000"/>
                    <a:lumOff val="15000"/>
                  </a:schemeClr>
                </a:solidFill>
              </a:rPr>
              <a:t>FOR</a:t>
            </a:r>
            <a:r>
              <a:rPr lang="en-US" sz="2400" b="1" dirty="0">
                <a:solidFill>
                  <a:schemeClr val="bg1">
                    <a:lumMod val="85000"/>
                    <a:lumOff val="15000"/>
                  </a:schemeClr>
                </a:solidFill>
              </a:rPr>
              <a:t> WE ARE MEMBERS OF ONE ANOTHER</a:t>
            </a:r>
          </a:p>
        </p:txBody>
      </p:sp>
      <p:sp>
        <p:nvSpPr>
          <p:cNvPr id="6" name="Rounded Rectangle 5"/>
          <p:cNvSpPr/>
          <p:nvPr/>
        </p:nvSpPr>
        <p:spPr>
          <a:xfrm>
            <a:off x="7461032" y="2125743"/>
            <a:ext cx="1427952" cy="11687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chemeClr val="bg1">
                    <a:lumMod val="85000"/>
                    <a:lumOff val="15000"/>
                  </a:schemeClr>
                </a:solidFill>
              </a:rPr>
              <a:t>SPEAK TRUTH</a:t>
            </a:r>
          </a:p>
        </p:txBody>
      </p:sp>
      <p:sp>
        <p:nvSpPr>
          <p:cNvPr id="7" name="Right Arrow 6"/>
          <p:cNvSpPr/>
          <p:nvPr/>
        </p:nvSpPr>
        <p:spPr>
          <a:xfrm>
            <a:off x="2141864" y="2265877"/>
            <a:ext cx="1043189" cy="801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50" dirty="0"/>
          </a:p>
        </p:txBody>
      </p:sp>
      <p:sp>
        <p:nvSpPr>
          <p:cNvPr id="8" name="Right Arrow 7"/>
          <p:cNvSpPr/>
          <p:nvPr/>
        </p:nvSpPr>
        <p:spPr>
          <a:xfrm>
            <a:off x="6199576" y="2265877"/>
            <a:ext cx="1043189" cy="801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50" dirty="0"/>
          </a:p>
        </p:txBody>
      </p:sp>
      <p:sp>
        <p:nvSpPr>
          <p:cNvPr id="11" name="TextBox 10"/>
          <p:cNvSpPr txBox="1"/>
          <p:nvPr/>
        </p:nvSpPr>
        <p:spPr>
          <a:xfrm>
            <a:off x="1452282" y="585184"/>
            <a:ext cx="6347012" cy="784830"/>
          </a:xfrm>
          <a:prstGeom prst="rect">
            <a:avLst/>
          </a:prstGeom>
          <a:noFill/>
        </p:spPr>
        <p:txBody>
          <a:bodyPr wrap="square" rtlCol="0">
            <a:spAutoFit/>
          </a:bodyPr>
          <a:lstStyle/>
          <a:p>
            <a:pPr algn="ctr"/>
            <a:r>
              <a:rPr lang="en-US" sz="4500" b="1" dirty="0" smtClean="0"/>
              <a:t>BECOMING NEW IN CHRIST</a:t>
            </a:r>
            <a:endParaRPr lang="en-US" sz="4500" b="1" dirty="0"/>
          </a:p>
        </p:txBody>
      </p:sp>
    </p:spTree>
    <p:extLst>
      <p:ext uri="{BB962C8B-B14F-4D97-AF65-F5344CB8AC3E}">
        <p14:creationId xmlns:p14="http://schemas.microsoft.com/office/powerpoint/2010/main" xmlns="" val="3685841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84738" y="2117695"/>
            <a:ext cx="1584105" cy="11687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00" b="1" dirty="0">
                <a:solidFill>
                  <a:schemeClr val="bg1">
                    <a:lumMod val="85000"/>
                    <a:lumOff val="15000"/>
                  </a:schemeClr>
                </a:solidFill>
              </a:rPr>
              <a:t>DO NOT SIN IN ANGER</a:t>
            </a:r>
          </a:p>
        </p:txBody>
      </p:sp>
      <p:sp>
        <p:nvSpPr>
          <p:cNvPr id="5" name="Oval 4"/>
          <p:cNvSpPr/>
          <p:nvPr/>
        </p:nvSpPr>
        <p:spPr>
          <a:xfrm>
            <a:off x="3396823" y="1655742"/>
            <a:ext cx="2616702" cy="2173309"/>
          </a:xfrm>
          <a:prstGeom prst="ellipse">
            <a:avLst/>
          </a:prstGeom>
          <a:ln w="50800">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00" b="1" dirty="0">
                <a:solidFill>
                  <a:schemeClr val="bg1">
                    <a:lumMod val="85000"/>
                    <a:lumOff val="15000"/>
                  </a:schemeClr>
                </a:solidFill>
              </a:rPr>
              <a:t>TRUST IN GOD </a:t>
            </a:r>
            <a:r>
              <a:rPr lang="en-US" sz="2300" b="1" dirty="0" smtClean="0">
                <a:solidFill>
                  <a:schemeClr val="bg1">
                    <a:lumMod val="85000"/>
                    <a:lumOff val="15000"/>
                  </a:schemeClr>
                </a:solidFill>
              </a:rPr>
              <a:t>(PSALM </a:t>
            </a:r>
            <a:r>
              <a:rPr lang="en-US" sz="2300" b="1" dirty="0">
                <a:solidFill>
                  <a:schemeClr val="bg1">
                    <a:lumMod val="85000"/>
                    <a:lumOff val="15000"/>
                  </a:schemeClr>
                </a:solidFill>
              </a:rPr>
              <a:t>4) + FIGHT SATAN</a:t>
            </a:r>
          </a:p>
        </p:txBody>
      </p:sp>
      <p:sp>
        <p:nvSpPr>
          <p:cNvPr id="6" name="Rounded Rectangle 5"/>
          <p:cNvSpPr/>
          <p:nvPr/>
        </p:nvSpPr>
        <p:spPr>
          <a:xfrm>
            <a:off x="7407300" y="2114985"/>
            <a:ext cx="1513958" cy="11687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lumMod val="85000"/>
                    <a:lumOff val="15000"/>
                  </a:schemeClr>
                </a:solidFill>
              </a:rPr>
              <a:t>CONTROL </a:t>
            </a:r>
            <a:r>
              <a:rPr lang="en-US" sz="2400" b="1" dirty="0">
                <a:solidFill>
                  <a:schemeClr val="bg1">
                    <a:lumMod val="85000"/>
                    <a:lumOff val="15000"/>
                  </a:schemeClr>
                </a:solidFill>
              </a:rPr>
              <a:t>ANGER</a:t>
            </a:r>
          </a:p>
        </p:txBody>
      </p:sp>
      <p:sp>
        <p:nvSpPr>
          <p:cNvPr id="7" name="Right Arrow 6"/>
          <p:cNvSpPr/>
          <p:nvPr/>
        </p:nvSpPr>
        <p:spPr>
          <a:xfrm>
            <a:off x="2131106" y="2265877"/>
            <a:ext cx="1043189" cy="801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50" dirty="0"/>
          </a:p>
        </p:txBody>
      </p:sp>
      <p:sp>
        <p:nvSpPr>
          <p:cNvPr id="8" name="Right Arrow 7"/>
          <p:cNvSpPr/>
          <p:nvPr/>
        </p:nvSpPr>
        <p:spPr>
          <a:xfrm>
            <a:off x="6199576" y="2265877"/>
            <a:ext cx="1043189" cy="801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50" dirty="0"/>
          </a:p>
        </p:txBody>
      </p:sp>
      <p:sp>
        <p:nvSpPr>
          <p:cNvPr id="11" name="TextBox 10"/>
          <p:cNvSpPr txBox="1"/>
          <p:nvPr/>
        </p:nvSpPr>
        <p:spPr>
          <a:xfrm>
            <a:off x="1452282" y="585184"/>
            <a:ext cx="6347012" cy="784830"/>
          </a:xfrm>
          <a:prstGeom prst="rect">
            <a:avLst/>
          </a:prstGeom>
          <a:noFill/>
        </p:spPr>
        <p:txBody>
          <a:bodyPr wrap="square" rtlCol="0">
            <a:spAutoFit/>
          </a:bodyPr>
          <a:lstStyle/>
          <a:p>
            <a:pPr algn="ctr"/>
            <a:r>
              <a:rPr lang="en-US" sz="4500" b="1" dirty="0" smtClean="0"/>
              <a:t>BECOMING NEW IN CHRIST</a:t>
            </a:r>
            <a:endParaRPr lang="en-US" sz="4500" b="1" dirty="0"/>
          </a:p>
        </p:txBody>
      </p:sp>
    </p:spTree>
    <p:extLst>
      <p:ext uri="{BB962C8B-B14F-4D97-AF65-F5344CB8AC3E}">
        <p14:creationId xmlns:p14="http://schemas.microsoft.com/office/powerpoint/2010/main" xmlns="" val="350037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95496" y="2149969"/>
            <a:ext cx="1584105" cy="11687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lumMod val="85000"/>
                    <a:lumOff val="15000"/>
                  </a:schemeClr>
                </a:solidFill>
              </a:rPr>
              <a:t>STOP STEALING</a:t>
            </a:r>
          </a:p>
        </p:txBody>
      </p:sp>
      <p:sp>
        <p:nvSpPr>
          <p:cNvPr id="5" name="Oval 4"/>
          <p:cNvSpPr/>
          <p:nvPr/>
        </p:nvSpPr>
        <p:spPr>
          <a:xfrm>
            <a:off x="3396823" y="1655742"/>
            <a:ext cx="2521037" cy="2173309"/>
          </a:xfrm>
          <a:prstGeom prst="ellipse">
            <a:avLst/>
          </a:prstGeom>
          <a:ln w="50800">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00" b="1" i="1" u="sng" dirty="0">
                <a:solidFill>
                  <a:schemeClr val="bg1">
                    <a:lumMod val="85000"/>
                    <a:lumOff val="15000"/>
                  </a:schemeClr>
                </a:solidFill>
              </a:rPr>
              <a:t>SO THAT </a:t>
            </a:r>
            <a:r>
              <a:rPr lang="en-US" sz="2300" b="1" dirty="0">
                <a:solidFill>
                  <a:schemeClr val="bg1">
                    <a:lumMod val="85000"/>
                    <a:lumOff val="15000"/>
                  </a:schemeClr>
                </a:solidFill>
              </a:rPr>
              <a:t>ONE CAN SHARE WITH NEEDY</a:t>
            </a:r>
          </a:p>
        </p:txBody>
      </p:sp>
      <p:sp>
        <p:nvSpPr>
          <p:cNvPr id="6" name="Rounded Rectangle 5"/>
          <p:cNvSpPr/>
          <p:nvPr/>
        </p:nvSpPr>
        <p:spPr>
          <a:xfrm>
            <a:off x="7471790" y="2136501"/>
            <a:ext cx="1427952" cy="11687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lumMod val="85000"/>
                    <a:lumOff val="15000"/>
                  </a:schemeClr>
                </a:solidFill>
              </a:rPr>
              <a:t>WORK TO DO GOOD</a:t>
            </a:r>
          </a:p>
        </p:txBody>
      </p:sp>
      <p:sp>
        <p:nvSpPr>
          <p:cNvPr id="7" name="Right Arrow 6"/>
          <p:cNvSpPr/>
          <p:nvPr/>
        </p:nvSpPr>
        <p:spPr>
          <a:xfrm>
            <a:off x="2152622" y="2265877"/>
            <a:ext cx="1043189" cy="801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50" dirty="0"/>
          </a:p>
        </p:txBody>
      </p:sp>
      <p:sp>
        <p:nvSpPr>
          <p:cNvPr id="8" name="Right Arrow 7"/>
          <p:cNvSpPr/>
          <p:nvPr/>
        </p:nvSpPr>
        <p:spPr>
          <a:xfrm>
            <a:off x="6199576" y="2265877"/>
            <a:ext cx="1043189" cy="801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50" dirty="0"/>
          </a:p>
        </p:txBody>
      </p:sp>
      <p:sp>
        <p:nvSpPr>
          <p:cNvPr id="11" name="TextBox 10"/>
          <p:cNvSpPr txBox="1"/>
          <p:nvPr/>
        </p:nvSpPr>
        <p:spPr>
          <a:xfrm>
            <a:off x="1452282" y="585184"/>
            <a:ext cx="6347012" cy="784830"/>
          </a:xfrm>
          <a:prstGeom prst="rect">
            <a:avLst/>
          </a:prstGeom>
          <a:noFill/>
        </p:spPr>
        <p:txBody>
          <a:bodyPr wrap="square" rtlCol="0">
            <a:spAutoFit/>
          </a:bodyPr>
          <a:lstStyle/>
          <a:p>
            <a:pPr algn="ctr"/>
            <a:r>
              <a:rPr lang="en-US" sz="4500" b="1" dirty="0" smtClean="0"/>
              <a:t>BECOMING NEW IN CHRIST</a:t>
            </a:r>
            <a:endParaRPr lang="en-US" sz="4500" b="1" dirty="0"/>
          </a:p>
        </p:txBody>
      </p:sp>
    </p:spTree>
    <p:extLst>
      <p:ext uri="{BB962C8B-B14F-4D97-AF65-F5344CB8AC3E}">
        <p14:creationId xmlns:p14="http://schemas.microsoft.com/office/powerpoint/2010/main" xmlns="" val="2198028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theme/theme1.xml><?xml version="1.0" encoding="utf-8"?>
<a:theme xmlns:a="http://schemas.openxmlformats.org/drawingml/2006/main" name="Metropolitan">
  <a:themeElements>
    <a:clrScheme name="Metropolitan">
      <a:dk1>
        <a:srgbClr val="000000"/>
      </a:dk1>
      <a:lt1>
        <a:srgbClr val="FFFFFF"/>
      </a:lt1>
      <a:dk2>
        <a:srgbClr val="303034"/>
      </a:dk2>
      <a:lt2>
        <a:srgbClr val="DFDFE4"/>
      </a:lt2>
      <a:accent1>
        <a:srgbClr val="00AEEF"/>
      </a:accent1>
      <a:accent2>
        <a:srgbClr val="8CC600"/>
      </a:accent2>
      <a:accent3>
        <a:srgbClr val="FFBE00"/>
      </a:accent3>
      <a:accent4>
        <a:srgbClr val="FF0097"/>
      </a:accent4>
      <a:accent5>
        <a:srgbClr val="0071BC"/>
      </a:accent5>
      <a:accent6>
        <a:srgbClr val="FF8600"/>
      </a:accent6>
      <a:hlink>
        <a:srgbClr val="2424F0"/>
      </a:hlink>
      <a:folHlink>
        <a:srgbClr val="808080"/>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 xmlns:thm15="http://schemas.microsoft.com/office/thememl/2012/main" name="Metropolitan" id="{4C5440D6-04D2-4954-96CF-F251137069B2}" vid="{9FF7CA0D-8839-4012-B51C-B152F9BD654A}"/>
    </a:ext>
  </a:extLst>
</a:theme>
</file>

<file path=docProps/app.xml><?xml version="1.0" encoding="utf-8"?>
<Properties xmlns="http://schemas.openxmlformats.org/officeDocument/2006/extended-properties" xmlns:vt="http://schemas.openxmlformats.org/officeDocument/2006/docPropsVTypes">
  <Template>Metropolitan</Template>
  <TotalTime>115</TotalTime>
  <Words>282</Words>
  <Application>Microsoft Office PowerPoint</Application>
  <PresentationFormat>On-screen Show (16:10)</PresentationFormat>
  <Paragraphs>49</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 Light</vt:lpstr>
      <vt:lpstr>Metropolitan</vt:lpstr>
      <vt:lpstr>Slide 1</vt:lpstr>
      <vt:lpstr>Walking in Newness (Ephesians 4.17-5.14)</vt:lpstr>
      <vt:lpstr>Change in Christ</vt:lpstr>
      <vt:lpstr>Slide 4</vt:lpstr>
      <vt:lpstr>Slide 5</vt:lpstr>
      <vt:lpstr>Slide 6</vt:lpstr>
      <vt:lpstr>Slide 7</vt:lpstr>
      <vt:lpstr>Slide 8</vt:lpstr>
      <vt:lpstr>Slide 9</vt:lpstr>
      <vt:lpstr>Slide 10</vt:lpstr>
      <vt:lpstr>Slide 11</vt:lpstr>
      <vt:lpstr>Imitating God</vt:lpstr>
      <vt:lpstr>The End of Walking Differently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Walking in Newness (Ephesians 4.17-5.14)</dc:title>
  <dc:creator>Owner</dc:creator>
  <cp:lastModifiedBy>Brad Beutjer</cp:lastModifiedBy>
  <cp:revision>16</cp:revision>
  <dcterms:created xsi:type="dcterms:W3CDTF">2014-02-03T15:47:33Z</dcterms:created>
  <dcterms:modified xsi:type="dcterms:W3CDTF">2014-02-16T13:59:37Z</dcterms:modified>
</cp:coreProperties>
</file>