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sldIdLst>
    <p:sldId id="256" r:id="rId2"/>
    <p:sldId id="258" r:id="rId3"/>
    <p:sldId id="260" r:id="rId4"/>
    <p:sldId id="259" r:id="rId5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966" y="-90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181B45-93FF-4CE2-92AF-8200481A5956}" type="datetimeFigureOut">
              <a:rPr lang="en-US" smtClean="0"/>
              <a:t>12/1/2013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DE6D1D-C5FD-4273-8801-1A9D1173E9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9009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DE6D1D-C5FD-4273-8801-1A9D1173E90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2364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DE6D1D-C5FD-4273-8801-1A9D1173E90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2364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3886789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460502"/>
            <a:ext cx="7772400" cy="152480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009674"/>
            <a:ext cx="7772400" cy="999753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127501"/>
            <a:ext cx="9147765" cy="1593407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7F1FCC4-A23C-4753-8959-B8919AA34963}" type="datetimeFigureOut">
              <a:rPr lang="en-US" smtClean="0"/>
              <a:t>12/1/2013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DC8B05C-E039-40AD-943C-C5F75CCB15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34442"/>
            <a:ext cx="8229600" cy="3655059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F1FCC4-A23C-4753-8959-B8919AA34963}" type="datetimeFigureOut">
              <a:rPr lang="en-US" smtClean="0"/>
              <a:t>12/1/2013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C8B05C-E039-40AD-943C-C5F75CCB15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28867"/>
            <a:ext cx="1777470" cy="4660634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9"/>
            <a:ext cx="6324600" cy="4660633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F1FCC4-A23C-4753-8959-B8919AA34963}" type="datetimeFigureOut">
              <a:rPr lang="en-US" smtClean="0"/>
              <a:t>12/1/2013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C8B05C-E039-40AD-943C-C5F75CCB15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F1FCC4-A23C-4753-8959-B8919AA34963}" type="datetimeFigureOut">
              <a:rPr lang="en-US" smtClean="0"/>
              <a:t>12/1/2013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C8B05C-E039-40AD-943C-C5F75CCB155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883093"/>
            <a:ext cx="7772400" cy="15240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443093"/>
            <a:ext cx="4572000" cy="1212407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F1FCC4-A23C-4753-8959-B8919AA34963}" type="datetimeFigureOut">
              <a:rPr lang="en-US" smtClean="0"/>
              <a:t>12/1/2013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C8B05C-E039-40AD-943C-C5F75CCB155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2504560"/>
            <a:ext cx="182880" cy="1905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2504560"/>
            <a:ext cx="182880" cy="1905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3444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3444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F1FCC4-A23C-4753-8959-B8919AA34963}" type="datetimeFigureOut">
              <a:rPr lang="en-US" smtClean="0"/>
              <a:t>12/1/2013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C8B05C-E039-40AD-943C-C5F75CCB155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7542"/>
            <a:ext cx="8229600" cy="9525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508500"/>
            <a:ext cx="4040188" cy="635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9" y="4508500"/>
            <a:ext cx="4041775" cy="635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203579"/>
            <a:ext cx="4040188" cy="328480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203579"/>
            <a:ext cx="4041775" cy="328480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F1FCC4-A23C-4753-8959-B8919AA34963}" type="datetimeFigureOut">
              <a:rPr lang="en-US" smtClean="0"/>
              <a:t>12/1/2013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C8B05C-E039-40AD-943C-C5F75CCB155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F1FCC4-A23C-4753-8959-B8919AA34963}" type="datetimeFigureOut">
              <a:rPr lang="en-US" smtClean="0"/>
              <a:t>12/1/2013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C8B05C-E039-40AD-943C-C5F75CCB1559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F1FCC4-A23C-4753-8959-B8919AA34963}" type="datetimeFigureOut">
              <a:rPr lang="en-US" smtClean="0"/>
              <a:t>12/1/2013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C8B05C-E039-40AD-943C-C5F75CCB15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064000"/>
            <a:ext cx="7481776" cy="3810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4462585"/>
            <a:ext cx="3974592" cy="7620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28600"/>
            <a:ext cx="7479792" cy="3810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5339953"/>
            <a:ext cx="1920240" cy="304800"/>
          </a:xfrm>
        </p:spPr>
        <p:txBody>
          <a:bodyPr/>
          <a:lstStyle>
            <a:extLst/>
          </a:lstStyle>
          <a:p>
            <a:fld id="{E7F1FCC4-A23C-4753-8959-B8919AA34963}" type="datetimeFigureOut">
              <a:rPr lang="en-US" smtClean="0"/>
              <a:t>12/1/2013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C8B05C-E039-40AD-943C-C5F75CCB155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4536169"/>
            <a:ext cx="7162800" cy="540193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58307"/>
            <a:ext cx="8686800" cy="365760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7F1FCC4-A23C-4753-8959-B8919AA34963}" type="datetimeFigureOut">
              <a:rPr lang="en-US" smtClean="0"/>
              <a:t>12/1/2013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5" y="5339955"/>
            <a:ext cx="2350681" cy="304271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DC8B05C-E039-40AD-943C-C5F75CCB155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054269"/>
            <a:ext cx="8075432" cy="468893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4954114"/>
            <a:ext cx="4940624" cy="76756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4949177"/>
            <a:ext cx="3690451" cy="7778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4826044"/>
            <a:ext cx="3402314" cy="900723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4823115"/>
            <a:ext cx="3405509" cy="90365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157033"/>
            <a:ext cx="182880" cy="1905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157033"/>
            <a:ext cx="182880" cy="1905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4954114"/>
            <a:ext cx="4940624" cy="76756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4949177"/>
            <a:ext cx="3690451" cy="7778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4826044"/>
            <a:ext cx="3402314" cy="900723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4823115"/>
            <a:ext cx="3405509" cy="90365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234440"/>
            <a:ext cx="8229600" cy="3771636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5339953"/>
            <a:ext cx="1920240" cy="30480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7F1FCC4-A23C-4753-8959-B8919AA34963}" type="datetimeFigureOut">
              <a:rPr lang="en-US" smtClean="0"/>
              <a:t>12/1/2013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5" y="5339955"/>
            <a:ext cx="2350681" cy="30427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5339955"/>
            <a:ext cx="365760" cy="30427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DC8B05C-E039-40AD-943C-C5F75CCB155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52500"/>
            <a:ext cx="7772400" cy="1524801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This Body</a:t>
            </a:r>
            <a:endParaRPr lang="en-US" b="1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85800" y="2695947"/>
            <a:ext cx="7772400" cy="999753"/>
          </a:xfrm>
        </p:spPr>
        <p:txBody>
          <a:bodyPr>
            <a:noAutofit/>
          </a:bodyPr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One of the greatest differences between </a:t>
            </a:r>
            <a:r>
              <a:rPr lang="en-US" sz="2800" dirty="0" smtClean="0">
                <a:solidFill>
                  <a:schemeClr val="tx1"/>
                </a:solidFill>
              </a:rPr>
              <a:t>believers </a:t>
            </a:r>
            <a:r>
              <a:rPr lang="en-US" sz="2800" dirty="0">
                <a:solidFill>
                  <a:schemeClr val="tx1"/>
                </a:solidFill>
              </a:rPr>
              <a:t>and unbelievers is </a:t>
            </a:r>
            <a:r>
              <a:rPr lang="en-US" sz="2800" dirty="0" smtClean="0">
                <a:solidFill>
                  <a:schemeClr val="tx1"/>
                </a:solidFill>
              </a:rPr>
              <a:t>their attitude </a:t>
            </a:r>
            <a:r>
              <a:rPr lang="en-US" sz="2800" dirty="0">
                <a:solidFill>
                  <a:schemeClr val="tx1"/>
                </a:solidFill>
              </a:rPr>
              <a:t>toward the physical body.</a:t>
            </a:r>
          </a:p>
          <a:p>
            <a:pPr algn="l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08495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09600" y="419100"/>
            <a:ext cx="4343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u="sng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This Body</a:t>
            </a:r>
            <a:endParaRPr lang="en-US" sz="4400" b="1" u="sng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8200" y="1276542"/>
            <a:ext cx="3276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b="1" dirty="0" smtClean="0"/>
              <a:t>Is not me.</a:t>
            </a:r>
            <a:endParaRPr lang="en-US" sz="4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838200" y="3153193"/>
            <a:ext cx="807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b="1" dirty="0" smtClean="0"/>
              <a:t>Is given to me for a purpose.</a:t>
            </a:r>
            <a:endParaRPr lang="en-US" sz="4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838200" y="2164259"/>
            <a:ext cx="449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b="1" dirty="0" smtClean="0"/>
              <a:t>Is not mine.</a:t>
            </a:r>
            <a:endParaRPr lang="en-US" sz="40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4109156" y="1333500"/>
            <a:ext cx="29774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Genesis 2:7</a:t>
            </a:r>
            <a:endParaRPr lang="en-US" sz="3200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128911" y="1358325"/>
            <a:ext cx="419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Job 4:19; 2 Cor. 5:1</a:t>
            </a:r>
            <a:endParaRPr lang="en-US" sz="3200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1311" y="2247900"/>
            <a:ext cx="419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Corinthians 6:19</a:t>
            </a:r>
            <a:endParaRPr lang="en-US" sz="3200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168400" y="3861079"/>
            <a:ext cx="419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Corinthians 6:20</a:t>
            </a:r>
            <a:endParaRPr lang="en-US" sz="3200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953000" y="3855991"/>
            <a:ext cx="419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 </a:t>
            </a:r>
            <a:r>
              <a:rPr lang="en-US" sz="32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Philippians 1:20</a:t>
            </a:r>
            <a:endParaRPr lang="en-US" sz="3200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831166" y="561082"/>
            <a:ext cx="478648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/>
              <a:t>To the Evolutionist, the body is all there is.</a:t>
            </a:r>
            <a:endParaRPr lang="en-US" sz="3200" i="1" dirty="0"/>
          </a:p>
        </p:txBody>
      </p:sp>
      <p:sp>
        <p:nvSpPr>
          <p:cNvPr id="18" name="TextBox 17"/>
          <p:cNvSpPr txBox="1"/>
          <p:nvPr/>
        </p:nvSpPr>
        <p:spPr>
          <a:xfrm>
            <a:off x="3983566" y="2019300"/>
            <a:ext cx="478648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/>
              <a:t>“It’s my body and I can do with it as I please.”</a:t>
            </a:r>
            <a:endParaRPr lang="en-US" sz="3200" i="1" dirty="0"/>
          </a:p>
        </p:txBody>
      </p:sp>
      <p:sp>
        <p:nvSpPr>
          <p:cNvPr id="19" name="TextBox 18"/>
          <p:cNvSpPr txBox="1"/>
          <p:nvPr/>
        </p:nvSpPr>
        <p:spPr>
          <a:xfrm>
            <a:off x="1066800" y="3848100"/>
            <a:ext cx="770325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 smtClean="0"/>
              <a:t>“Unbelievers think of many different purposes.</a:t>
            </a:r>
            <a:endParaRPr lang="en-US" sz="3200" i="1" dirty="0"/>
          </a:p>
        </p:txBody>
      </p:sp>
      <p:sp>
        <p:nvSpPr>
          <p:cNvPr id="20" name="TextBox 19"/>
          <p:cNvSpPr txBox="1"/>
          <p:nvPr/>
        </p:nvSpPr>
        <p:spPr>
          <a:xfrm>
            <a:off x="1212145" y="4294882"/>
            <a:ext cx="770325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 smtClean="0"/>
              <a:t>That…”Christ will be magnified in my body, whether by life or by death.” </a:t>
            </a:r>
            <a:endParaRPr lang="en-US" sz="3200" i="1" dirty="0"/>
          </a:p>
        </p:txBody>
      </p:sp>
      <p:cxnSp>
        <p:nvCxnSpPr>
          <p:cNvPr id="22" name="Straight Connector 21"/>
          <p:cNvCxnSpPr/>
          <p:nvPr/>
        </p:nvCxnSpPr>
        <p:spPr>
          <a:xfrm>
            <a:off x="2971800" y="5295900"/>
            <a:ext cx="52578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5576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1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4800" y="419100"/>
            <a:ext cx="861060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If this body belongs </a:t>
            </a:r>
            <a:r>
              <a:rPr lang="en-US" sz="44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to God-</a:t>
            </a:r>
            <a:endParaRPr lang="en-US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8200" y="1276542"/>
            <a:ext cx="7010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b="1" dirty="0" smtClean="0"/>
              <a:t>I must not abuse it.</a:t>
            </a:r>
            <a:endParaRPr lang="en-US" sz="4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838200" y="2677061"/>
            <a:ext cx="8077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b="1" dirty="0" smtClean="0"/>
              <a:t>I cannot complain whatever  He may allow to happen. </a:t>
            </a:r>
            <a:endParaRPr lang="en-US" sz="4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8200" y="1943100"/>
            <a:ext cx="79318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b="1" dirty="0" smtClean="0"/>
              <a:t>I must use it to please Him.</a:t>
            </a:r>
            <a:endParaRPr lang="en-US" sz="40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6172200" y="1338097"/>
            <a:ext cx="25978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Cor. 3:17</a:t>
            </a:r>
            <a:endParaRPr lang="en-US" sz="3200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90600" y="2400300"/>
            <a:ext cx="7848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 You received from us how you ought to walk and to please God.” (1 Th. 4:1)</a:t>
            </a:r>
            <a:endParaRPr lang="en-US" sz="3200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38400" y="3949125"/>
            <a:ext cx="213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Job</a:t>
            </a:r>
            <a:endParaRPr lang="en-US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438400" y="3949125"/>
            <a:ext cx="40759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Lazarus </a:t>
            </a:r>
            <a:r>
              <a:rPr lang="en-US" sz="32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(John 11:4)</a:t>
            </a:r>
            <a:r>
              <a:rPr lang="en-US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438400" y="3924300"/>
            <a:ext cx="43949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Paul </a:t>
            </a:r>
            <a:r>
              <a:rPr lang="en-US" sz="32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(2 Cor. 12:9-10)</a:t>
            </a:r>
            <a:endParaRPr lang="en-US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57793" y="3867807"/>
            <a:ext cx="8077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b="1" dirty="0" smtClean="0"/>
              <a:t>I must give an account for my use of it. </a:t>
            </a:r>
            <a:endParaRPr lang="en-US" sz="4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05200" y="4557980"/>
            <a:ext cx="487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(2 Corinthians 5:9-10)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990600" y="2400300"/>
            <a:ext cx="784860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“I am ready not only to be bound, but also to die at Jerusalem for the name of the Lord Jesus.” (Acts 21:13)</a:t>
            </a:r>
            <a:endParaRPr lang="en-US" sz="3200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32143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2" grpId="0"/>
      <p:bldP spid="3" grpId="0"/>
      <p:bldP spid="4" grpId="0"/>
      <p:bldP spid="21" grpId="0"/>
      <p:bldP spid="22" grpId="0"/>
      <p:bldP spid="23" grpId="0"/>
      <p:bldP spid="7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42900"/>
            <a:ext cx="7772400" cy="1524801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Why should I use this body to glorify God?</a:t>
            </a:r>
            <a:endParaRPr lang="en-US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762000" y="2019300"/>
            <a:ext cx="3581400" cy="999753"/>
          </a:xfrm>
        </p:spPr>
        <p:txBody>
          <a:bodyPr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The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sz="3600" b="1" dirty="0" smtClean="0">
                <a:solidFill>
                  <a:schemeClr val="tx1"/>
                </a:solidFill>
              </a:rPr>
              <a:t>Unbeliever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8" name="Subtitle 6"/>
          <p:cNvSpPr txBox="1">
            <a:spLocks/>
          </p:cNvSpPr>
          <p:nvPr/>
        </p:nvSpPr>
        <p:spPr>
          <a:xfrm>
            <a:off x="4648200" y="2019300"/>
            <a:ext cx="3581400" cy="999753"/>
          </a:xfrm>
          <a:prstGeom prst="rect">
            <a:avLst/>
          </a:prstGeom>
        </p:spPr>
        <p:txBody>
          <a:bodyPr vert="horz" lIns="45720" rIns="45720">
            <a:normAutofit/>
          </a:bodyPr>
          <a:lstStyle>
            <a:lvl1pPr marL="0" marR="64008" indent="0" algn="r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defRPr kumimoji="0" sz="27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The Believer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5800" y="2628900"/>
            <a:ext cx="35814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Sees nothing beyond this life!    (1 Cor. 15:32)</a:t>
            </a:r>
          </a:p>
          <a:p>
            <a:pPr algn="ctr"/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4495800" y="2659440"/>
            <a:ext cx="4038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Expects a better and  eternal body to replace this one.</a:t>
            </a:r>
            <a:endParaRPr lang="en-US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1828800" y="4838700"/>
            <a:ext cx="57150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2 Corinthians 4:16-5:10</a:t>
            </a:r>
            <a:endParaRPr lang="en-US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2088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build="p"/>
      <p:bldP spid="8" grpId="0" build="p"/>
      <p:bldP spid="9" grpId="0"/>
      <p:bldP spid="10" grpId="0"/>
      <p:bldP spid="12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496</TotalTime>
  <Words>259</Words>
  <Application>Microsoft Office PowerPoint</Application>
  <PresentationFormat>On-screen Show (16:10)</PresentationFormat>
  <Paragraphs>35</Paragraphs>
  <Slides>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Concourse</vt:lpstr>
      <vt:lpstr>This Body</vt:lpstr>
      <vt:lpstr>PowerPoint Presentation</vt:lpstr>
      <vt:lpstr>PowerPoint Presentation</vt:lpstr>
      <vt:lpstr>Why should I use this body to glorify God?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Body</dc:title>
  <dc:creator>Sewell</dc:creator>
  <cp:lastModifiedBy>Sewell</cp:lastModifiedBy>
  <cp:revision>23</cp:revision>
  <dcterms:created xsi:type="dcterms:W3CDTF">2013-11-30T15:24:36Z</dcterms:created>
  <dcterms:modified xsi:type="dcterms:W3CDTF">2013-12-01T13:21:50Z</dcterms:modified>
</cp:coreProperties>
</file>