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Default Extension="jpeg" ContentType="image/jpeg"/>
  <Default Extension="xml" ContentType="application/xml"/>
  <Override PartName="/ppt/slides/slide9.xml" ContentType="application/vnd.openxmlformats-officedocument.presentationml.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s/slide5.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Default Extension="bin" ContentType="application/vnd.openxmlformats-officedocument.presentationml.printerSettings"/>
  <Override PartName="/ppt/slides/slide10.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slideLayouts/slideLayout7.xml" ContentType="application/vnd.openxmlformats-officedocument.presentationml.slideLayout+xml"/>
  <Override PartName="/ppt/slides/slide6.xml" ContentType="application/vnd.openxmlformats-officedocument.presentationml.slide+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12"/>
  </p:notesMasterIdLst>
  <p:sldIdLst>
    <p:sldId id="256" r:id="rId2"/>
    <p:sldId id="262" r:id="rId3"/>
    <p:sldId id="265" r:id="rId4"/>
    <p:sldId id="266" r:id="rId5"/>
    <p:sldId id="259" r:id="rId6"/>
    <p:sldId id="257" r:id="rId7"/>
    <p:sldId id="261" r:id="rId8"/>
    <p:sldId id="263" r:id="rId9"/>
    <p:sldId id="258" r:id="rId10"/>
    <p:sldId id="267" r:id="rId11"/>
  </p:sldIdLst>
  <p:sldSz cx="9144000" cy="5715000" type="screen16x1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vertBarState="maximized">
    <p:restoredLeft sz="15620"/>
    <p:restoredTop sz="94660"/>
  </p:normalViewPr>
  <p:slideViewPr>
    <p:cSldViewPr snapToGrid="0" snapToObjects="1">
      <p:cViewPr>
        <p:scale>
          <a:sx n="100" d="100"/>
          <a:sy n="100" d="100"/>
        </p:scale>
        <p:origin x="-88" y="-536"/>
      </p:cViewPr>
      <p:guideLst>
        <p:guide orient="horz" pos="180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A568B1-A9E0-DD40-8C4B-81AA47C32C2C}" type="datetimeFigureOut">
              <a:rPr lang="en-US" smtClean="0"/>
              <a:pPr/>
              <a:t>12/7/13</a:t>
            </a:fld>
            <a:endParaRPr lang="en-US"/>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04329B6-C170-114A-A262-730ED8CC98F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83667892-13BC-B84F-96E2-179C27A6CA88}" type="slidenum">
              <a:rPr lang="en-US"/>
              <a:pPr/>
              <a:t>10</a:t>
            </a:fld>
            <a:endParaRPr lang="en-US"/>
          </a:p>
        </p:txBody>
      </p:sp>
      <p:sp>
        <p:nvSpPr>
          <p:cNvPr id="15363" name="Rectangle 2"/>
          <p:cNvSpPr>
            <a:spLocks noGrp="1" noChangeArrowheads="1"/>
          </p:cNvSpPr>
          <p:nvPr>
            <p:ph type="body" idx="1"/>
          </p:nvPr>
        </p:nvSpPr>
        <p:spPr>
          <a:noFill/>
          <a:ln/>
        </p:spPr>
        <p:txBody>
          <a:bodyPr lIns="90488" tIns="44450" rIns="90488" bIns="44450"/>
          <a:lstStyle/>
          <a:p>
            <a:endParaRPr lang="en-US"/>
          </a:p>
        </p:txBody>
      </p:sp>
      <p:sp>
        <p:nvSpPr>
          <p:cNvPr id="15364" name="Rectangle 3"/>
          <p:cNvSpPr>
            <a:spLocks noGrp="1" noRot="1" noChangeAspect="1" noChangeArrowheads="1" noTextEdit="1"/>
          </p:cNvSpPr>
          <p:nvPr>
            <p:ph type="sldImg"/>
          </p:nvPr>
        </p:nvSpPr>
        <p:spPr>
          <a:xfrm>
            <a:off x="685800" y="685800"/>
            <a:ext cx="5486400" cy="3429000"/>
          </a:xfrm>
          <a:ln w="12700" cap="flat">
            <a:solidFill>
              <a:schemeClr val="tx1"/>
            </a:solidFill>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ED0F940-F3DA-5945-B85E-B17BDFA9F19D}" type="datetimeFigureOut">
              <a:rPr lang="en-US" smtClean="0"/>
              <a:pPr/>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32D098-24E4-2E4F-A754-AC515EAC65C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D0F940-F3DA-5945-B85E-B17BDFA9F19D}" type="datetimeFigureOut">
              <a:rPr lang="en-US" smtClean="0"/>
              <a:pPr/>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32D098-24E4-2E4F-A754-AC515EAC65C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5"/>
            <a:ext cx="2057400" cy="487627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865"/>
            <a:ext cx="6019800"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D0F940-F3DA-5945-B85E-B17BDFA9F19D}" type="datetimeFigureOut">
              <a:rPr lang="en-US" smtClean="0"/>
              <a:pPr/>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32D098-24E4-2E4F-A754-AC515EAC65C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D0F940-F3DA-5945-B85E-B17BDFA9F19D}" type="datetimeFigureOut">
              <a:rPr lang="en-US" smtClean="0"/>
              <a:pPr/>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32D098-24E4-2E4F-A754-AC515EAC65C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ED0F940-F3DA-5945-B85E-B17BDFA9F19D}" type="datetimeFigureOut">
              <a:rPr lang="en-US" smtClean="0"/>
              <a:pPr/>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32D098-24E4-2E4F-A754-AC515EAC65C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ED0F940-F3DA-5945-B85E-B17BDFA9F19D}" type="datetimeFigureOut">
              <a:rPr lang="en-US" smtClean="0"/>
              <a:pPr/>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32D098-24E4-2E4F-A754-AC515EAC65C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ED0F940-F3DA-5945-B85E-B17BDFA9F19D}" type="datetimeFigureOut">
              <a:rPr lang="en-US" smtClean="0"/>
              <a:pPr/>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32D098-24E4-2E4F-A754-AC515EAC65C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ED0F940-F3DA-5945-B85E-B17BDFA9F19D}" type="datetimeFigureOut">
              <a:rPr lang="en-US" smtClean="0"/>
              <a:pPr/>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32D098-24E4-2E4F-A754-AC515EAC65C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D0F940-F3DA-5945-B85E-B17BDFA9F19D}" type="datetimeFigureOut">
              <a:rPr lang="en-US" smtClean="0"/>
              <a:pPr/>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32D098-24E4-2E4F-A754-AC515EAC65C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D0F940-F3DA-5945-B85E-B17BDFA9F19D}" type="datetimeFigureOut">
              <a:rPr lang="en-US" smtClean="0"/>
              <a:pPr/>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32D098-24E4-2E4F-A754-AC515EAC65C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D0F940-F3DA-5945-B85E-B17BDFA9F19D}" type="datetimeFigureOut">
              <a:rPr lang="en-US" smtClean="0"/>
              <a:pPr/>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32D098-24E4-2E4F-A754-AC515EAC65C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CED0F940-F3DA-5945-B85E-B17BDFA9F19D}" type="datetimeFigureOut">
              <a:rPr lang="en-US" smtClean="0"/>
              <a:pPr/>
              <a:t>12/7/13</a:t>
            </a:fld>
            <a:endParaRPr lang="en-US"/>
          </a:p>
        </p:txBody>
      </p:sp>
      <p:sp>
        <p:nvSpPr>
          <p:cNvPr id="5" name="Footer Placeholder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B632D098-24E4-2E4F-A754-AC515EAC65C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png"/><Relationship Id="rId5" Type="http://schemas.openxmlformats.org/officeDocument/2006/relationships/image" Target="../media/image10.jpe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pic>
        <p:nvPicPr>
          <p:cNvPr id="4" name="Picture 3" descr="Sleep Mexican"/>
          <p:cNvPicPr>
            <a:picLocks noChangeAspect="1" noChangeArrowheads="1"/>
          </p:cNvPicPr>
          <p:nvPr/>
        </p:nvPicPr>
        <p:blipFill>
          <a:blip r:embed="rId2"/>
          <a:srcRect/>
          <a:stretch>
            <a:fillRect/>
          </a:stretch>
        </p:blipFill>
        <p:spPr bwMode="auto">
          <a:xfrm>
            <a:off x="8675688" y="5194300"/>
            <a:ext cx="455612" cy="50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3"/>
          <a:srcRect/>
          <a:stretch>
            <a:fillRect/>
          </a:stretch>
        </p:blipFill>
        <p:spPr bwMode="auto">
          <a:xfrm>
            <a:off x="0" y="1"/>
            <a:ext cx="9207500" cy="5766594"/>
          </a:xfrm>
          <a:prstGeom prst="rect">
            <a:avLst/>
          </a:prstGeom>
          <a:noFill/>
          <a:ln w="9525">
            <a:noFill/>
            <a:miter lim="800000"/>
            <a:headEnd/>
            <a:tailEnd/>
          </a:ln>
        </p:spPr>
      </p:pic>
      <p:sp>
        <p:nvSpPr>
          <p:cNvPr id="14339" name="Rectangle 3"/>
          <p:cNvSpPr>
            <a:spLocks noChangeArrowheads="1"/>
          </p:cNvSpPr>
          <p:nvPr/>
        </p:nvSpPr>
        <p:spPr bwMode="auto">
          <a:xfrm>
            <a:off x="304800" y="254000"/>
            <a:ext cx="8610600" cy="5334000"/>
          </a:xfrm>
          <a:prstGeom prst="rect">
            <a:avLst/>
          </a:prstGeom>
          <a:noFill/>
          <a:ln w="57150">
            <a:solidFill>
              <a:srgbClr val="000000"/>
            </a:solidFill>
            <a:miter lim="800000"/>
            <a:headEnd/>
            <a:tailEnd/>
          </a:ln>
        </p:spPr>
        <p:txBody>
          <a:bodyPr wrap="none" anchor="ctr">
            <a:prstTxWarp prst="textNoShape">
              <a:avLst/>
            </a:prstTxWarp>
          </a:bodyPr>
          <a:lstStyle/>
          <a:p>
            <a:endParaRPr lang="en-US">
              <a:latin typeface="Arial Black"/>
              <a:cs typeface="Arial Black"/>
            </a:endParaRPr>
          </a:p>
        </p:txBody>
      </p:sp>
      <p:sp>
        <p:nvSpPr>
          <p:cNvPr id="16388" name="Rectangle 4"/>
          <p:cNvSpPr>
            <a:spLocks noChangeArrowheads="1"/>
          </p:cNvSpPr>
          <p:nvPr/>
        </p:nvSpPr>
        <p:spPr bwMode="auto">
          <a:xfrm>
            <a:off x="1828801" y="4658783"/>
            <a:ext cx="5597525" cy="751417"/>
          </a:xfrm>
          <a:prstGeom prst="rect">
            <a:avLst/>
          </a:prstGeom>
          <a:gradFill rotWithShape="0">
            <a:gsLst>
              <a:gs pos="0">
                <a:srgbClr val="080B49"/>
              </a:gs>
              <a:gs pos="50000">
                <a:srgbClr val="FFFFFF"/>
              </a:gs>
              <a:gs pos="100000">
                <a:srgbClr val="080B49"/>
              </a:gs>
            </a:gsLst>
            <a:lin ang="5400000" scaled="1"/>
          </a:gradFill>
          <a:ln w="28575">
            <a:solidFill>
              <a:schemeClr val="tx1"/>
            </a:solidFill>
            <a:miter lim="800000"/>
            <a:headEnd/>
            <a:tailEnd/>
          </a:ln>
          <a:effectLst/>
        </p:spPr>
        <p:txBody>
          <a:bodyPr wrap="none" lIns="90487" tIns="44450" rIns="90487" bIns="44450" anchor="ctr">
            <a:prstTxWarp prst="textNoShape">
              <a:avLst/>
            </a:prstTxWarp>
          </a:bodyPr>
          <a:lstStyle/>
          <a:p>
            <a:pPr algn="ctr">
              <a:spcBef>
                <a:spcPct val="5000"/>
              </a:spcBef>
              <a:defRPr/>
            </a:pPr>
            <a:r>
              <a:rPr lang="en-US" sz="3600">
                <a:solidFill>
                  <a:srgbClr val="000000"/>
                </a:solidFill>
                <a:effectLst>
                  <a:outerShdw blurRad="38100" dist="38100" dir="2700000" algn="tl">
                    <a:srgbClr val="FFFFFF"/>
                  </a:outerShdw>
                </a:effectLst>
                <a:latin typeface="Arial Black"/>
                <a:cs typeface="Arial Black"/>
              </a:rPr>
              <a:t>Continue…</a:t>
            </a:r>
            <a:r>
              <a:rPr lang="en-US" sz="3200">
                <a:solidFill>
                  <a:srgbClr val="000000"/>
                </a:solidFill>
                <a:effectLst>
                  <a:outerShdw blurRad="38100" dist="38100" dir="2700000" algn="tl">
                    <a:srgbClr val="FFFFFF"/>
                  </a:outerShdw>
                </a:effectLst>
                <a:latin typeface="Arial Black"/>
                <a:cs typeface="Arial Black"/>
              </a:rPr>
              <a:t> (Mt. 28:20)</a:t>
            </a:r>
          </a:p>
        </p:txBody>
      </p:sp>
      <p:sp>
        <p:nvSpPr>
          <p:cNvPr id="16389" name="AutoShape 5"/>
          <p:cNvSpPr>
            <a:spLocks noChangeArrowheads="1"/>
          </p:cNvSpPr>
          <p:nvPr/>
        </p:nvSpPr>
        <p:spPr bwMode="auto">
          <a:xfrm>
            <a:off x="685800" y="2868083"/>
            <a:ext cx="2744788" cy="1386417"/>
          </a:xfrm>
          <a:prstGeom prst="rightArrow">
            <a:avLst>
              <a:gd name="adj1" fmla="val 71759"/>
              <a:gd name="adj2" fmla="val 50006"/>
            </a:avLst>
          </a:prstGeom>
          <a:solidFill>
            <a:srgbClr val="0B07FF"/>
          </a:solidFill>
          <a:ln w="12700">
            <a:solidFill>
              <a:srgbClr val="FEFEFE"/>
            </a:solidFill>
            <a:miter lim="800000"/>
            <a:headEnd/>
            <a:tailEnd/>
          </a:ln>
          <a:effectLst/>
        </p:spPr>
        <p:txBody>
          <a:bodyPr wrap="none" lIns="90487" tIns="44450" rIns="90487" bIns="44450" anchor="ctr">
            <a:prstTxWarp prst="textNoShape">
              <a:avLst/>
            </a:prstTxWarp>
          </a:bodyPr>
          <a:lstStyle/>
          <a:p>
            <a:pPr algn="ctr">
              <a:lnSpc>
                <a:spcPct val="85000"/>
              </a:lnSpc>
              <a:defRPr/>
            </a:pPr>
            <a:r>
              <a:rPr lang="en-US" sz="3200">
                <a:solidFill>
                  <a:srgbClr val="FEFEFE"/>
                </a:solidFill>
                <a:effectLst>
                  <a:outerShdw blurRad="38100" dist="38100" dir="2700000" algn="tl">
                    <a:srgbClr val="000000"/>
                  </a:outerShdw>
                </a:effectLst>
                <a:latin typeface="Arial Black"/>
                <a:cs typeface="Arial Black"/>
              </a:rPr>
              <a:t>Mk. 16:</a:t>
            </a:r>
          </a:p>
          <a:p>
            <a:pPr algn="ctr">
              <a:lnSpc>
                <a:spcPct val="85000"/>
              </a:lnSpc>
              <a:defRPr/>
            </a:pPr>
            <a:r>
              <a:rPr lang="en-US" sz="3200">
                <a:solidFill>
                  <a:srgbClr val="FEFEFE"/>
                </a:solidFill>
                <a:effectLst>
                  <a:outerShdw blurRad="38100" dist="38100" dir="2700000" algn="tl">
                    <a:srgbClr val="000000"/>
                  </a:outerShdw>
                </a:effectLst>
                <a:latin typeface="Arial Black"/>
                <a:cs typeface="Arial Black"/>
              </a:rPr>
              <a:t>15-16</a:t>
            </a:r>
          </a:p>
        </p:txBody>
      </p:sp>
      <p:sp>
        <p:nvSpPr>
          <p:cNvPr id="16391" name="Text Box 7"/>
          <p:cNvSpPr txBox="1">
            <a:spLocks noChangeArrowheads="1"/>
          </p:cNvSpPr>
          <p:nvPr/>
        </p:nvSpPr>
        <p:spPr bwMode="auto">
          <a:xfrm>
            <a:off x="3733800" y="2030678"/>
            <a:ext cx="4876800" cy="2537618"/>
          </a:xfrm>
          <a:prstGeom prst="rect">
            <a:avLst/>
          </a:prstGeom>
          <a:solidFill>
            <a:srgbClr val="0B07FF">
              <a:alpha val="50000"/>
            </a:srgbClr>
          </a:solidFill>
          <a:ln w="9525">
            <a:solidFill>
              <a:srgbClr val="FEFEFE"/>
            </a:solidFill>
            <a:miter lim="800000"/>
            <a:headEnd/>
            <a:tailEnd/>
          </a:ln>
          <a:effectLst/>
        </p:spPr>
        <p:txBody>
          <a:bodyPr>
            <a:prstTxWarp prst="textNoShape">
              <a:avLst/>
            </a:prstTxWarp>
            <a:spAutoFit/>
          </a:bodyPr>
          <a:lstStyle/>
          <a:p>
            <a:pPr>
              <a:lnSpc>
                <a:spcPct val="85000"/>
              </a:lnSpc>
              <a:spcBef>
                <a:spcPct val="35000"/>
              </a:spcBef>
              <a:buFontTx/>
              <a:buChar char="•"/>
              <a:defRPr/>
            </a:pPr>
            <a:r>
              <a:rPr lang="en-US" sz="2800">
                <a:solidFill>
                  <a:srgbClr val="FEFEFE"/>
                </a:solidFill>
                <a:effectLst>
                  <a:outerShdw blurRad="38100" dist="38100" dir="2700000" algn="tl">
                    <a:srgbClr val="000000"/>
                  </a:outerShdw>
                </a:effectLst>
                <a:latin typeface="Arial Black"/>
                <a:cs typeface="Arial Black"/>
              </a:rPr>
              <a:t>Hear  (Rom. 10:17)</a:t>
            </a:r>
          </a:p>
          <a:p>
            <a:pPr>
              <a:lnSpc>
                <a:spcPct val="85000"/>
              </a:lnSpc>
              <a:spcBef>
                <a:spcPct val="35000"/>
              </a:spcBef>
              <a:buFontTx/>
              <a:buChar char="•"/>
              <a:defRPr/>
            </a:pPr>
            <a:r>
              <a:rPr lang="en-US" sz="2800">
                <a:solidFill>
                  <a:srgbClr val="FEFEFE"/>
                </a:solidFill>
                <a:effectLst>
                  <a:outerShdw blurRad="38100" dist="38100" dir="2700000" algn="tl">
                    <a:srgbClr val="000000"/>
                  </a:outerShdw>
                </a:effectLst>
                <a:latin typeface="Arial Black"/>
                <a:cs typeface="Arial Black"/>
              </a:rPr>
              <a:t>Believe  (Jn. 8:24)</a:t>
            </a:r>
          </a:p>
          <a:p>
            <a:pPr>
              <a:lnSpc>
                <a:spcPct val="85000"/>
              </a:lnSpc>
              <a:spcBef>
                <a:spcPct val="35000"/>
              </a:spcBef>
              <a:buFontTx/>
              <a:buChar char="•"/>
              <a:defRPr/>
            </a:pPr>
            <a:r>
              <a:rPr lang="en-US" sz="2800">
                <a:solidFill>
                  <a:srgbClr val="FEFEFE"/>
                </a:solidFill>
                <a:effectLst>
                  <a:outerShdw blurRad="38100" dist="38100" dir="2700000" algn="tl">
                    <a:srgbClr val="000000"/>
                  </a:outerShdw>
                </a:effectLst>
                <a:latin typeface="Arial Black"/>
                <a:cs typeface="Arial Black"/>
              </a:rPr>
              <a:t>Repent  (Acts 2:38)</a:t>
            </a:r>
          </a:p>
          <a:p>
            <a:pPr>
              <a:lnSpc>
                <a:spcPct val="85000"/>
              </a:lnSpc>
              <a:spcBef>
                <a:spcPct val="35000"/>
              </a:spcBef>
              <a:buFontTx/>
              <a:buChar char="•"/>
              <a:defRPr/>
            </a:pPr>
            <a:r>
              <a:rPr lang="en-US" sz="2800">
                <a:solidFill>
                  <a:srgbClr val="FEFEFE"/>
                </a:solidFill>
                <a:effectLst>
                  <a:outerShdw blurRad="38100" dist="38100" dir="2700000" algn="tl">
                    <a:srgbClr val="000000"/>
                  </a:outerShdw>
                </a:effectLst>
                <a:latin typeface="Arial Black"/>
                <a:cs typeface="Arial Black"/>
              </a:rPr>
              <a:t>Confess  (Mt. 10:32-33)</a:t>
            </a:r>
          </a:p>
          <a:p>
            <a:pPr>
              <a:lnSpc>
                <a:spcPct val="85000"/>
              </a:lnSpc>
              <a:spcBef>
                <a:spcPct val="35000"/>
              </a:spcBef>
              <a:buFontTx/>
              <a:buChar char="•"/>
              <a:defRPr/>
            </a:pPr>
            <a:r>
              <a:rPr lang="en-US" sz="2800">
                <a:solidFill>
                  <a:srgbClr val="FEFEFE"/>
                </a:solidFill>
                <a:effectLst>
                  <a:outerShdw blurRad="38100" dist="38100" dir="2700000" algn="tl">
                    <a:srgbClr val="000000"/>
                  </a:outerShdw>
                </a:effectLst>
                <a:latin typeface="Arial Black"/>
                <a:cs typeface="Arial Black"/>
              </a:rPr>
              <a:t>Baptism  (Acts 22:16)</a:t>
            </a:r>
          </a:p>
        </p:txBody>
      </p:sp>
      <p:pic>
        <p:nvPicPr>
          <p:cNvPr id="14343" name="Picture 10" descr="  Bible open &amp; colored GIF.gif"/>
          <p:cNvPicPr>
            <a:picLocks noChangeAspect="1"/>
          </p:cNvPicPr>
          <p:nvPr/>
        </p:nvPicPr>
        <p:blipFill>
          <a:blip r:embed="rId4">
            <a:alphaModFix amt="35000"/>
          </a:blip>
          <a:srcRect/>
          <a:stretch>
            <a:fillRect/>
          </a:stretch>
        </p:blipFill>
        <p:spPr bwMode="auto">
          <a:xfrm>
            <a:off x="4140200" y="361157"/>
            <a:ext cx="4648200" cy="1419489"/>
          </a:xfrm>
          <a:prstGeom prst="rect">
            <a:avLst/>
          </a:prstGeom>
          <a:noFill/>
          <a:ln w="28575">
            <a:solidFill>
              <a:srgbClr val="FFCC66"/>
            </a:solidFill>
            <a:round/>
            <a:headEnd/>
            <a:tailEnd/>
          </a:ln>
        </p:spPr>
      </p:pic>
      <p:pic>
        <p:nvPicPr>
          <p:cNvPr id="14344" name="Picture 11" descr="Baptism (graphic).jpg"/>
          <p:cNvPicPr>
            <a:picLocks noChangeAspect="1"/>
          </p:cNvPicPr>
          <p:nvPr/>
        </p:nvPicPr>
        <p:blipFill>
          <a:blip r:embed="rId5"/>
          <a:srcRect/>
          <a:stretch>
            <a:fillRect/>
          </a:stretch>
        </p:blipFill>
        <p:spPr bwMode="auto">
          <a:xfrm>
            <a:off x="381000" y="317500"/>
            <a:ext cx="2667000" cy="2284678"/>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2000"/>
                                  </p:stCondLst>
                                  <p:childTnLst>
                                    <p:set>
                                      <p:cBhvr>
                                        <p:cTn id="6" dur="1" fill="hold">
                                          <p:stCondLst>
                                            <p:cond delay="0"/>
                                          </p:stCondLst>
                                        </p:cTn>
                                        <p:tgtEl>
                                          <p:spTgt spid="16389"/>
                                        </p:tgtEl>
                                        <p:attrNameLst>
                                          <p:attrName>style.visibility</p:attrName>
                                        </p:attrNameLst>
                                      </p:cBhvr>
                                      <p:to>
                                        <p:strVal val="visible"/>
                                      </p:to>
                                    </p:set>
                                    <p:animEffect transition="in" filter="wipe(left)">
                                      <p:cBhvr>
                                        <p:cTn id="7" dur="500"/>
                                        <p:tgtEl>
                                          <p:spTgt spid="16389"/>
                                        </p:tgtEl>
                                      </p:cBhvr>
                                    </p:animEffect>
                                  </p:childTnLst>
                                </p:cTn>
                              </p:par>
                            </p:childTnLst>
                          </p:cTn>
                        </p:par>
                        <p:par>
                          <p:cTn id="8" fill="hold">
                            <p:stCondLst>
                              <p:cond delay="2500"/>
                            </p:stCondLst>
                            <p:childTnLst>
                              <p:par>
                                <p:cTn id="9" presetID="16" presetClass="entr" presetSubtype="37" fill="hold" grpId="0" nodeType="afterEffect">
                                  <p:stCondLst>
                                    <p:cond delay="2000"/>
                                  </p:stCondLst>
                                  <p:childTnLst>
                                    <p:set>
                                      <p:cBhvr>
                                        <p:cTn id="10" dur="1" fill="hold">
                                          <p:stCondLst>
                                            <p:cond delay="0"/>
                                          </p:stCondLst>
                                        </p:cTn>
                                        <p:tgtEl>
                                          <p:spTgt spid="16391">
                                            <p:bg/>
                                          </p:spTgt>
                                        </p:tgtEl>
                                        <p:attrNameLst>
                                          <p:attrName>style.visibility</p:attrName>
                                        </p:attrNameLst>
                                      </p:cBhvr>
                                      <p:to>
                                        <p:strVal val="visible"/>
                                      </p:to>
                                    </p:set>
                                    <p:animEffect transition="in" filter="barn(outVertical)">
                                      <p:cBhvr>
                                        <p:cTn id="11" dur="500"/>
                                        <p:tgtEl>
                                          <p:spTgt spid="16391">
                                            <p:bg/>
                                          </p:spTgt>
                                        </p:tgtEl>
                                      </p:cBhvr>
                                    </p:animEffect>
                                  </p:childTnLst>
                                </p:cTn>
                              </p:par>
                            </p:childTnLst>
                          </p:cTn>
                        </p:par>
                        <p:par>
                          <p:cTn id="12" fill="hold">
                            <p:stCondLst>
                              <p:cond delay="5000"/>
                            </p:stCondLst>
                            <p:childTnLst>
                              <p:par>
                                <p:cTn id="13" presetID="16" presetClass="entr" presetSubtype="37" fill="hold" grpId="0" nodeType="afterEffect">
                                  <p:stCondLst>
                                    <p:cond delay="2000"/>
                                  </p:stCondLst>
                                  <p:childTnLst>
                                    <p:set>
                                      <p:cBhvr>
                                        <p:cTn id="14" dur="1" fill="hold">
                                          <p:stCondLst>
                                            <p:cond delay="0"/>
                                          </p:stCondLst>
                                        </p:cTn>
                                        <p:tgtEl>
                                          <p:spTgt spid="16391">
                                            <p:txEl>
                                              <p:pRg st="0" end="0"/>
                                            </p:txEl>
                                          </p:spTgt>
                                        </p:tgtEl>
                                        <p:attrNameLst>
                                          <p:attrName>style.visibility</p:attrName>
                                        </p:attrNameLst>
                                      </p:cBhvr>
                                      <p:to>
                                        <p:strVal val="visible"/>
                                      </p:to>
                                    </p:set>
                                    <p:animEffect transition="in" filter="barn(outVertical)">
                                      <p:cBhvr>
                                        <p:cTn id="15" dur="500"/>
                                        <p:tgtEl>
                                          <p:spTgt spid="16391">
                                            <p:txEl>
                                              <p:pRg st="0" end="0"/>
                                            </p:txEl>
                                          </p:spTgt>
                                        </p:tgtEl>
                                      </p:cBhvr>
                                    </p:animEffect>
                                  </p:childTnLst>
                                </p:cTn>
                              </p:par>
                            </p:childTnLst>
                          </p:cTn>
                        </p:par>
                        <p:par>
                          <p:cTn id="16" fill="hold">
                            <p:stCondLst>
                              <p:cond delay="7500"/>
                            </p:stCondLst>
                            <p:childTnLst>
                              <p:par>
                                <p:cTn id="17" presetID="16" presetClass="entr" presetSubtype="37" fill="hold" grpId="0" nodeType="afterEffect">
                                  <p:stCondLst>
                                    <p:cond delay="2000"/>
                                  </p:stCondLst>
                                  <p:childTnLst>
                                    <p:set>
                                      <p:cBhvr>
                                        <p:cTn id="18" dur="1" fill="hold">
                                          <p:stCondLst>
                                            <p:cond delay="0"/>
                                          </p:stCondLst>
                                        </p:cTn>
                                        <p:tgtEl>
                                          <p:spTgt spid="16391">
                                            <p:txEl>
                                              <p:pRg st="1" end="1"/>
                                            </p:txEl>
                                          </p:spTgt>
                                        </p:tgtEl>
                                        <p:attrNameLst>
                                          <p:attrName>style.visibility</p:attrName>
                                        </p:attrNameLst>
                                      </p:cBhvr>
                                      <p:to>
                                        <p:strVal val="visible"/>
                                      </p:to>
                                    </p:set>
                                    <p:animEffect transition="in" filter="barn(outVertical)">
                                      <p:cBhvr>
                                        <p:cTn id="19" dur="500"/>
                                        <p:tgtEl>
                                          <p:spTgt spid="16391">
                                            <p:txEl>
                                              <p:pRg st="1" end="1"/>
                                            </p:txEl>
                                          </p:spTgt>
                                        </p:tgtEl>
                                      </p:cBhvr>
                                    </p:animEffect>
                                  </p:childTnLst>
                                </p:cTn>
                              </p:par>
                            </p:childTnLst>
                          </p:cTn>
                        </p:par>
                        <p:par>
                          <p:cTn id="20" fill="hold">
                            <p:stCondLst>
                              <p:cond delay="10000"/>
                            </p:stCondLst>
                            <p:childTnLst>
                              <p:par>
                                <p:cTn id="21" presetID="16" presetClass="entr" presetSubtype="37" fill="hold" grpId="0" nodeType="afterEffect">
                                  <p:stCondLst>
                                    <p:cond delay="2000"/>
                                  </p:stCondLst>
                                  <p:childTnLst>
                                    <p:set>
                                      <p:cBhvr>
                                        <p:cTn id="22" dur="1" fill="hold">
                                          <p:stCondLst>
                                            <p:cond delay="0"/>
                                          </p:stCondLst>
                                        </p:cTn>
                                        <p:tgtEl>
                                          <p:spTgt spid="16391">
                                            <p:txEl>
                                              <p:pRg st="2" end="2"/>
                                            </p:txEl>
                                          </p:spTgt>
                                        </p:tgtEl>
                                        <p:attrNameLst>
                                          <p:attrName>style.visibility</p:attrName>
                                        </p:attrNameLst>
                                      </p:cBhvr>
                                      <p:to>
                                        <p:strVal val="visible"/>
                                      </p:to>
                                    </p:set>
                                    <p:animEffect transition="in" filter="barn(outVertical)">
                                      <p:cBhvr>
                                        <p:cTn id="23" dur="500"/>
                                        <p:tgtEl>
                                          <p:spTgt spid="16391">
                                            <p:txEl>
                                              <p:pRg st="2" end="2"/>
                                            </p:txEl>
                                          </p:spTgt>
                                        </p:tgtEl>
                                      </p:cBhvr>
                                    </p:animEffect>
                                  </p:childTnLst>
                                </p:cTn>
                              </p:par>
                            </p:childTnLst>
                          </p:cTn>
                        </p:par>
                        <p:par>
                          <p:cTn id="24" fill="hold">
                            <p:stCondLst>
                              <p:cond delay="12500"/>
                            </p:stCondLst>
                            <p:childTnLst>
                              <p:par>
                                <p:cTn id="25" presetID="16" presetClass="entr" presetSubtype="37" fill="hold" grpId="0" nodeType="afterEffect">
                                  <p:stCondLst>
                                    <p:cond delay="2000"/>
                                  </p:stCondLst>
                                  <p:childTnLst>
                                    <p:set>
                                      <p:cBhvr>
                                        <p:cTn id="26" dur="1" fill="hold">
                                          <p:stCondLst>
                                            <p:cond delay="0"/>
                                          </p:stCondLst>
                                        </p:cTn>
                                        <p:tgtEl>
                                          <p:spTgt spid="16391">
                                            <p:txEl>
                                              <p:pRg st="3" end="3"/>
                                            </p:txEl>
                                          </p:spTgt>
                                        </p:tgtEl>
                                        <p:attrNameLst>
                                          <p:attrName>style.visibility</p:attrName>
                                        </p:attrNameLst>
                                      </p:cBhvr>
                                      <p:to>
                                        <p:strVal val="visible"/>
                                      </p:to>
                                    </p:set>
                                    <p:animEffect transition="in" filter="barn(outVertical)">
                                      <p:cBhvr>
                                        <p:cTn id="27" dur="500"/>
                                        <p:tgtEl>
                                          <p:spTgt spid="16391">
                                            <p:txEl>
                                              <p:pRg st="3" end="3"/>
                                            </p:txEl>
                                          </p:spTgt>
                                        </p:tgtEl>
                                      </p:cBhvr>
                                    </p:animEffect>
                                  </p:childTnLst>
                                </p:cTn>
                              </p:par>
                            </p:childTnLst>
                          </p:cTn>
                        </p:par>
                        <p:par>
                          <p:cTn id="28" fill="hold">
                            <p:stCondLst>
                              <p:cond delay="15000"/>
                            </p:stCondLst>
                            <p:childTnLst>
                              <p:par>
                                <p:cTn id="29" presetID="16" presetClass="entr" presetSubtype="37" fill="hold" grpId="0" nodeType="afterEffect">
                                  <p:stCondLst>
                                    <p:cond delay="2000"/>
                                  </p:stCondLst>
                                  <p:childTnLst>
                                    <p:set>
                                      <p:cBhvr>
                                        <p:cTn id="30" dur="1" fill="hold">
                                          <p:stCondLst>
                                            <p:cond delay="0"/>
                                          </p:stCondLst>
                                        </p:cTn>
                                        <p:tgtEl>
                                          <p:spTgt spid="16391">
                                            <p:txEl>
                                              <p:pRg st="4" end="4"/>
                                            </p:txEl>
                                          </p:spTgt>
                                        </p:tgtEl>
                                        <p:attrNameLst>
                                          <p:attrName>style.visibility</p:attrName>
                                        </p:attrNameLst>
                                      </p:cBhvr>
                                      <p:to>
                                        <p:strVal val="visible"/>
                                      </p:to>
                                    </p:set>
                                    <p:animEffect transition="in" filter="barn(outVertical)">
                                      <p:cBhvr>
                                        <p:cTn id="31" dur="500"/>
                                        <p:tgtEl>
                                          <p:spTgt spid="16391">
                                            <p:txEl>
                                              <p:pRg st="4" end="4"/>
                                            </p:txEl>
                                          </p:spTgt>
                                        </p:tgtEl>
                                      </p:cBhvr>
                                    </p:animEffect>
                                  </p:childTnLst>
                                </p:cTn>
                              </p:par>
                            </p:childTnLst>
                          </p:cTn>
                        </p:par>
                        <p:par>
                          <p:cTn id="32" fill="hold">
                            <p:stCondLst>
                              <p:cond delay="17500"/>
                            </p:stCondLst>
                            <p:childTnLst>
                              <p:par>
                                <p:cTn id="33" presetID="2" presetClass="entr" presetSubtype="8" fill="hold" grpId="0" nodeType="afterEffect">
                                  <p:stCondLst>
                                    <p:cond delay="3000"/>
                                  </p:stCondLst>
                                  <p:childTnLst>
                                    <p:set>
                                      <p:cBhvr>
                                        <p:cTn id="34" dur="1" fill="hold">
                                          <p:stCondLst>
                                            <p:cond delay="0"/>
                                          </p:stCondLst>
                                        </p:cTn>
                                        <p:tgtEl>
                                          <p:spTgt spid="16388"/>
                                        </p:tgtEl>
                                        <p:attrNameLst>
                                          <p:attrName>style.visibility</p:attrName>
                                        </p:attrNameLst>
                                      </p:cBhvr>
                                      <p:to>
                                        <p:strVal val="visible"/>
                                      </p:to>
                                    </p:set>
                                    <p:anim calcmode="lin" valueType="num">
                                      <p:cBhvr additive="base">
                                        <p:cTn id="35" dur="500" fill="hold"/>
                                        <p:tgtEl>
                                          <p:spTgt spid="16388"/>
                                        </p:tgtEl>
                                        <p:attrNameLst>
                                          <p:attrName>ppt_x</p:attrName>
                                        </p:attrNameLst>
                                      </p:cBhvr>
                                      <p:tavLst>
                                        <p:tav tm="0">
                                          <p:val>
                                            <p:strVal val="0-#ppt_w/2"/>
                                          </p:val>
                                        </p:tav>
                                        <p:tav tm="100000">
                                          <p:val>
                                            <p:strVal val="#ppt_x"/>
                                          </p:val>
                                        </p:tav>
                                      </p:tavLst>
                                    </p:anim>
                                    <p:anim calcmode="lin" valueType="num">
                                      <p:cBhvr additive="base">
                                        <p:cTn id="36" dur="500" fill="hold"/>
                                        <p:tgtEl>
                                          <p:spTgt spid="1638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animBg="1" autoUpdateAnimBg="0"/>
      <p:bldP spid="16389" grpId="0" animBg="1" autoUpdateAnimBg="0"/>
      <p:bldP spid="16391" grpId="0" build="p" animBg="1" autoUpdateAnimBg="0" advAuto="4000"/>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Boat in Storm Galilee.jpg"/>
          <p:cNvPicPr>
            <a:picLocks noChangeAspect="1"/>
          </p:cNvPicPr>
          <p:nvPr/>
        </p:nvPicPr>
        <p:blipFill>
          <a:blip r:embed="rId2"/>
          <a:stretch>
            <a:fillRect/>
          </a:stretch>
        </p:blipFill>
        <p:spPr>
          <a:xfrm>
            <a:off x="0" y="0"/>
            <a:ext cx="9144000" cy="5715000"/>
          </a:xfrm>
          <a:prstGeom prst="rect">
            <a:avLst/>
          </a:prstGeom>
        </p:spPr>
      </p:pic>
      <p:sp>
        <p:nvSpPr>
          <p:cNvPr id="3" name="Rectangle 2"/>
          <p:cNvSpPr/>
          <p:nvPr/>
        </p:nvSpPr>
        <p:spPr>
          <a:xfrm>
            <a:off x="151266" y="0"/>
            <a:ext cx="8841483" cy="1415772"/>
          </a:xfrm>
          <a:prstGeom prst="rect">
            <a:avLst/>
          </a:prstGeom>
          <a:noFill/>
        </p:spPr>
        <p:txBody>
          <a:bodyPr wrap="none" lIns="91440" tIns="45720" rIns="91440" bIns="45720">
            <a:spAutoFit/>
          </a:bodyPr>
          <a:lstStyle/>
          <a:p>
            <a:pPr algn="ctr"/>
            <a:r>
              <a:rPr lang="en-US" sz="5400" dirty="0" smtClean="0">
                <a:solidFill>
                  <a:srgbClr val="FFFFFF"/>
                </a:solidFill>
                <a:effectLst>
                  <a:outerShdw blurRad="38100" dist="38100" dir="2700000" algn="tl">
                    <a:srgbClr val="000000">
                      <a:alpha val="43137"/>
                    </a:srgbClr>
                  </a:outerShdw>
                </a:effectLst>
                <a:latin typeface="Arial Black"/>
                <a:cs typeface="Arial Black"/>
              </a:rPr>
              <a:t>The Storm At Sea.</a:t>
            </a:r>
          </a:p>
          <a:p>
            <a:pPr algn="ctr"/>
            <a:r>
              <a:rPr lang="en-US" sz="3200" dirty="0" smtClean="0">
                <a:solidFill>
                  <a:srgbClr val="FFFFFF"/>
                </a:solidFill>
                <a:effectLst>
                  <a:outerShdw blurRad="38100" dist="38100" dir="2700000" algn="tl">
                    <a:srgbClr val="000000">
                      <a:alpha val="43137"/>
                    </a:srgbClr>
                  </a:outerShdw>
                </a:effectLst>
                <a:latin typeface="Arial Black"/>
                <a:cs typeface="Arial Black"/>
              </a:rPr>
              <a:t>Matt. 8:23-27; Mk. 4:36-41; </a:t>
            </a:r>
            <a:r>
              <a:rPr lang="en-US" sz="3200" dirty="0" err="1" smtClean="0">
                <a:solidFill>
                  <a:srgbClr val="FFFFFF"/>
                </a:solidFill>
                <a:effectLst>
                  <a:outerShdw blurRad="38100" dist="38100" dir="2700000" algn="tl">
                    <a:srgbClr val="000000">
                      <a:alpha val="43137"/>
                    </a:srgbClr>
                  </a:outerShdw>
                </a:effectLst>
                <a:latin typeface="Arial Black"/>
                <a:cs typeface="Arial Black"/>
              </a:rPr>
              <a:t>Lk</a:t>
            </a:r>
            <a:r>
              <a:rPr lang="en-US" sz="3200" dirty="0" smtClean="0">
                <a:solidFill>
                  <a:srgbClr val="FFFFFF"/>
                </a:solidFill>
                <a:effectLst>
                  <a:outerShdw blurRad="38100" dist="38100" dir="2700000" algn="tl">
                    <a:srgbClr val="000000">
                      <a:alpha val="43137"/>
                    </a:srgbClr>
                  </a:outerShdw>
                </a:effectLst>
                <a:latin typeface="Arial Black"/>
                <a:cs typeface="Arial Black"/>
              </a:rPr>
              <a:t>. 8: 22-25</a:t>
            </a:r>
            <a:endParaRPr lang="en-US" sz="3200" dirty="0">
              <a:solidFill>
                <a:srgbClr val="FFFFFF"/>
              </a:solidFill>
              <a:effectLst>
                <a:outerShdw blurRad="38100" dist="38100" dir="2700000" algn="tl">
                  <a:srgbClr val="000000">
                    <a:alpha val="43137"/>
                  </a:srgbClr>
                </a:outerShdw>
              </a:effectLst>
              <a:latin typeface="Arial Black"/>
              <a:cs typeface="Arial Black"/>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pic>
        <p:nvPicPr>
          <p:cNvPr id="4" name="Picture 3" descr="Palistine Map Good*.jpg"/>
          <p:cNvPicPr>
            <a:picLocks noChangeAspect="1"/>
          </p:cNvPicPr>
          <p:nvPr/>
        </p:nvPicPr>
        <p:blipFill>
          <a:blip r:embed="rId2">
            <a:lum bright="13000" contrast="13000"/>
          </a:blip>
          <a:stretch>
            <a:fillRect/>
          </a:stretch>
        </p:blipFill>
        <p:spPr>
          <a:xfrm>
            <a:off x="2164087" y="0"/>
            <a:ext cx="4841226" cy="5715000"/>
          </a:xfrm>
          <a:prstGeom prst="rect">
            <a:avLst/>
          </a:prstGeom>
        </p:spPr>
      </p:pic>
      <p:sp>
        <p:nvSpPr>
          <p:cNvPr id="5" name="Oval 4"/>
          <p:cNvSpPr/>
          <p:nvPr/>
        </p:nvSpPr>
        <p:spPr>
          <a:xfrm>
            <a:off x="4457700" y="1280583"/>
            <a:ext cx="787400" cy="624417"/>
          </a:xfrm>
          <a:prstGeom prst="ellipse">
            <a:avLst/>
          </a:prstGeom>
          <a:noFill/>
          <a:ln w="28575"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20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pic>
        <p:nvPicPr>
          <p:cNvPr id="4" name="Picture 3" descr="Sea of Galilee Newer Scan.jpg"/>
          <p:cNvPicPr>
            <a:picLocks noChangeAspect="1"/>
          </p:cNvPicPr>
          <p:nvPr/>
        </p:nvPicPr>
        <p:blipFill>
          <a:blip r:embed="rId2">
            <a:lum bright="-24000"/>
          </a:blip>
          <a:stretch>
            <a:fillRect/>
          </a:stretch>
        </p:blipFill>
        <p:spPr>
          <a:xfrm>
            <a:off x="0" y="0"/>
            <a:ext cx="9091916" cy="4677833"/>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Sea of Galilee 2.jpg"/>
          <p:cNvPicPr>
            <a:picLocks noChangeAspect="1"/>
          </p:cNvPicPr>
          <p:nvPr/>
        </p:nvPicPr>
        <p:blipFill>
          <a:blip r:embed="rId2">
            <a:alphaModFix amt="74000"/>
          </a:blip>
          <a:stretch>
            <a:fillRect/>
          </a:stretch>
        </p:blipFill>
        <p:spPr>
          <a:xfrm>
            <a:off x="0" y="0"/>
            <a:ext cx="9144000" cy="5715000"/>
          </a:xfrm>
          <a:prstGeom prst="rect">
            <a:avLst/>
          </a:prstGeom>
        </p:spPr>
      </p:pic>
      <p:sp>
        <p:nvSpPr>
          <p:cNvPr id="3" name="TextBox 2"/>
          <p:cNvSpPr txBox="1"/>
          <p:nvPr/>
        </p:nvSpPr>
        <p:spPr>
          <a:xfrm>
            <a:off x="1470963" y="85235"/>
            <a:ext cx="6224931" cy="646331"/>
          </a:xfrm>
          <a:prstGeom prst="rect">
            <a:avLst/>
          </a:prstGeom>
          <a:noFill/>
        </p:spPr>
        <p:txBody>
          <a:bodyPr wrap="none" rtlCol="0">
            <a:spAutoFit/>
          </a:bodyPr>
          <a:lstStyle/>
          <a:p>
            <a:r>
              <a:rPr lang="en-US" sz="3600" dirty="0" smtClean="0">
                <a:latin typeface="Arial Black"/>
                <a:cs typeface="Arial Black"/>
              </a:rPr>
              <a:t>The Storm At Sea </a:t>
            </a:r>
            <a:r>
              <a:rPr lang="en-US" sz="2400" dirty="0" smtClean="0">
                <a:latin typeface="Arial Black"/>
                <a:cs typeface="Arial Black"/>
              </a:rPr>
              <a:t>(Matt. 8)</a:t>
            </a:r>
            <a:endParaRPr lang="en-US" sz="2400" dirty="0">
              <a:latin typeface="Arial Black"/>
              <a:cs typeface="Arial Black"/>
            </a:endParaRPr>
          </a:p>
        </p:txBody>
      </p:sp>
      <p:sp>
        <p:nvSpPr>
          <p:cNvPr id="4" name="TextBox 3"/>
          <p:cNvSpPr txBox="1"/>
          <p:nvPr/>
        </p:nvSpPr>
        <p:spPr>
          <a:xfrm>
            <a:off x="190328" y="648251"/>
            <a:ext cx="8786201" cy="1661993"/>
          </a:xfrm>
          <a:prstGeom prst="rect">
            <a:avLst/>
          </a:prstGeom>
          <a:solidFill>
            <a:schemeClr val="bg1">
              <a:alpha val="38000"/>
            </a:schemeClr>
          </a:solidFill>
        </p:spPr>
        <p:txBody>
          <a:bodyPr wrap="square" rtlCol="0">
            <a:spAutoFit/>
          </a:bodyPr>
          <a:lstStyle/>
          <a:p>
            <a:pPr marL="457200" indent="-457200">
              <a:spcAft>
                <a:spcPts val="1800"/>
              </a:spcAft>
              <a:buFont typeface="+mj-lt"/>
              <a:buAutoNum type="arabicPeriod"/>
            </a:pPr>
            <a:r>
              <a:rPr lang="en-US" sz="2400" dirty="0" smtClean="0">
                <a:latin typeface="Arial Black"/>
                <a:cs typeface="Arial Black"/>
              </a:rPr>
              <a:t>We Are In The Sea Of Life- Headed Somewhere. </a:t>
            </a:r>
          </a:p>
          <a:p>
            <a:pPr marL="457200" indent="-457200">
              <a:spcAft>
                <a:spcPts val="1800"/>
              </a:spcAft>
              <a:buFont typeface="+mj-lt"/>
              <a:buAutoNum type="arabicPeriod"/>
            </a:pPr>
            <a:r>
              <a:rPr lang="en-US" sz="2400" dirty="0" smtClean="0">
                <a:latin typeface="Arial Black"/>
                <a:cs typeface="Arial Black"/>
              </a:rPr>
              <a:t>Disciples Followed Jesus. (23)</a:t>
            </a:r>
          </a:p>
          <a:p>
            <a:pPr marL="457200" indent="-457200">
              <a:spcAft>
                <a:spcPts val="1800"/>
              </a:spcAft>
              <a:buFont typeface="+mj-lt"/>
              <a:buAutoNum type="arabicPeriod"/>
            </a:pPr>
            <a:r>
              <a:rPr lang="en-US" sz="2400" dirty="0" smtClean="0">
                <a:latin typeface="Arial Black"/>
                <a:cs typeface="Arial Black"/>
              </a:rPr>
              <a:t>Great Storms Of The Sea (24)</a:t>
            </a:r>
            <a:endParaRPr lang="en-US" sz="2400" dirty="0">
              <a:latin typeface="Arial Black"/>
              <a:cs typeface="Arial Black"/>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50000" decel="5000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additive="base">
                                        <p:cTn id="7" dur="500" fill="hold"/>
                                        <p:tgtEl>
                                          <p:spTgt spid="4">
                                            <p:bg/>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bg/>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accel="50000" decel="50000"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accel="50000" decel="50000"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additive="base">
                                        <p:cTn id="19"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accel="50000" decel="50000" fill="hold" grpId="0"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 calcmode="lin" valueType="num">
                                      <p:cBhvr additive="base">
                                        <p:cTn id="25"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255910" y="-4368"/>
            <a:ext cx="8577683" cy="5632310"/>
          </a:xfrm>
          <a:prstGeom prst="rect">
            <a:avLst/>
          </a:prstGeom>
          <a:noFill/>
        </p:spPr>
        <p:txBody>
          <a:bodyPr wrap="square" rtlCol="0">
            <a:spAutoFit/>
          </a:bodyPr>
          <a:lstStyle/>
          <a:p>
            <a:r>
              <a:rPr lang="en-US" sz="2400" dirty="0" smtClean="0">
                <a:latin typeface="Arial Black"/>
                <a:cs typeface="Arial Black"/>
              </a:rPr>
              <a:t>“The Lord knew that people do not learn faith from a lecture; faith is learned in the laboratory of life.  The storms of life provide the pressure that enables diamonds to form in our character.  The apostle’s reaction showed how far he had to go; instead of faith conquering fear, they allowed the circumstances to overshadow Christ’s word.  But Jesus would continue to cultivate their faith, instilling in them the ability to completely trust Him no matter how great the odds seemed to be stacked against the fulfillment of His word.  He knew the tempests that lay ahead.  The hard lessons His men learned in this storm prepared them for the far tougher times they would face down the road.” </a:t>
            </a:r>
            <a:r>
              <a:rPr lang="en-US" sz="2400" dirty="0" err="1" smtClean="0">
                <a:latin typeface="Arial Black"/>
                <a:cs typeface="Arial Black"/>
              </a:rPr>
              <a:t>Chumbley</a:t>
            </a:r>
            <a:r>
              <a:rPr lang="en-US" sz="2400" dirty="0" smtClean="0">
                <a:latin typeface="Arial Black"/>
                <a:cs typeface="Arial Black"/>
              </a:rPr>
              <a:t>, </a:t>
            </a:r>
            <a:r>
              <a:rPr lang="en-US" sz="2400" dirty="0" err="1" smtClean="0">
                <a:latin typeface="Arial Black"/>
                <a:cs typeface="Arial Black"/>
              </a:rPr>
              <a:t>p</a:t>
            </a:r>
            <a:r>
              <a:rPr lang="en-US" sz="2400" dirty="0" smtClean="0">
                <a:latin typeface="Arial Black"/>
                <a:cs typeface="Arial Black"/>
              </a:rPr>
              <a:t>. 162</a:t>
            </a:r>
            <a:endParaRPr lang="en-US" sz="2400" dirty="0">
              <a:latin typeface="Arial Black"/>
              <a:cs typeface="Arial Black"/>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sea.jpg"/>
          <p:cNvPicPr>
            <a:picLocks noChangeAspect="1"/>
          </p:cNvPicPr>
          <p:nvPr/>
        </p:nvPicPr>
        <p:blipFill>
          <a:blip r:embed="rId2">
            <a:lum bright="-2000" contrast="-43000"/>
          </a:blip>
          <a:stretch>
            <a:fillRect/>
          </a:stretch>
        </p:blipFill>
        <p:spPr>
          <a:xfrm>
            <a:off x="0" y="0"/>
            <a:ext cx="9144000" cy="5715000"/>
          </a:xfrm>
          <a:prstGeom prst="rect">
            <a:avLst/>
          </a:prstGeom>
        </p:spPr>
      </p:pic>
      <p:sp>
        <p:nvSpPr>
          <p:cNvPr id="3" name="TextBox 2"/>
          <p:cNvSpPr txBox="1"/>
          <p:nvPr/>
        </p:nvSpPr>
        <p:spPr>
          <a:xfrm>
            <a:off x="625555" y="134262"/>
            <a:ext cx="7734132" cy="1877437"/>
          </a:xfrm>
          <a:prstGeom prst="rect">
            <a:avLst/>
          </a:prstGeom>
          <a:solidFill>
            <a:schemeClr val="tx1"/>
          </a:solidFill>
        </p:spPr>
        <p:txBody>
          <a:bodyPr wrap="square" rtlCol="0">
            <a:spAutoFit/>
          </a:bodyPr>
          <a:lstStyle/>
          <a:p>
            <a:pPr algn="ctr"/>
            <a:r>
              <a:rPr lang="en-US" sz="3200" dirty="0" smtClean="0">
                <a:solidFill>
                  <a:srgbClr val="FFFFFF"/>
                </a:solidFill>
                <a:latin typeface="Arial Black"/>
                <a:cs typeface="Arial Black"/>
              </a:rPr>
              <a:t>“This Tossing Ship Has Been  Accepted In All Ages As A Type Of The Church In Season Of Peril.</a:t>
            </a:r>
          </a:p>
          <a:p>
            <a:pPr algn="ctr"/>
            <a:r>
              <a:rPr lang="en-US" sz="2000" dirty="0" smtClean="0">
                <a:solidFill>
                  <a:srgbClr val="FFFFFF"/>
                </a:solidFill>
                <a:latin typeface="Arial Black"/>
                <a:cs typeface="Arial Black"/>
              </a:rPr>
              <a:t>J.W. </a:t>
            </a:r>
            <a:r>
              <a:rPr lang="en-US" sz="2000" dirty="0" err="1" smtClean="0">
                <a:solidFill>
                  <a:srgbClr val="FFFFFF"/>
                </a:solidFill>
                <a:latin typeface="Arial Black"/>
                <a:cs typeface="Arial Black"/>
              </a:rPr>
              <a:t>McGarvey</a:t>
            </a:r>
            <a:r>
              <a:rPr lang="en-US" sz="2000" dirty="0" smtClean="0">
                <a:solidFill>
                  <a:srgbClr val="FFFFFF"/>
                </a:solidFill>
                <a:latin typeface="Arial Black"/>
                <a:cs typeface="Arial Black"/>
              </a:rPr>
              <a:t>, Fourfold</a:t>
            </a:r>
            <a:endParaRPr lang="en-US" sz="2000" dirty="0">
              <a:solidFill>
                <a:srgbClr val="FFFFFF"/>
              </a:solidFill>
              <a:latin typeface="Arial Black"/>
              <a:cs typeface="Arial Black"/>
            </a:endParaRPr>
          </a:p>
        </p:txBody>
      </p:sp>
      <p:sp>
        <p:nvSpPr>
          <p:cNvPr id="4" name="TextBox 3"/>
          <p:cNvSpPr txBox="1"/>
          <p:nvPr/>
        </p:nvSpPr>
        <p:spPr>
          <a:xfrm>
            <a:off x="625555" y="2164099"/>
            <a:ext cx="7734132" cy="2062103"/>
          </a:xfrm>
          <a:prstGeom prst="rect">
            <a:avLst/>
          </a:prstGeom>
          <a:solidFill>
            <a:schemeClr val="tx1"/>
          </a:solidFill>
          <a:ln w="28575" cap="flat" cmpd="sng" algn="ctr">
            <a:solidFill>
              <a:srgbClr val="FF0000"/>
            </a:solidFill>
            <a:prstDash val="solid"/>
            <a:round/>
            <a:headEnd type="none" w="med" len="med"/>
            <a:tailEnd type="none" w="med" len="med"/>
          </a:ln>
        </p:spPr>
        <p:txBody>
          <a:bodyPr wrap="square" rtlCol="0">
            <a:spAutoFit/>
          </a:bodyPr>
          <a:lstStyle/>
          <a:p>
            <a:pPr algn="ctr"/>
            <a:r>
              <a:rPr lang="en-US" sz="3200" dirty="0" smtClean="0">
                <a:solidFill>
                  <a:srgbClr val="FFFF00"/>
                </a:solidFill>
                <a:effectLst>
                  <a:outerShdw blurRad="38100" dist="38100" dir="2700000" algn="tl">
                    <a:srgbClr val="000000">
                      <a:alpha val="43137"/>
                    </a:srgbClr>
                  </a:outerShdw>
                </a:effectLst>
                <a:latin typeface="Arial Black"/>
                <a:cs typeface="Arial Black"/>
              </a:rPr>
              <a:t>“Lord – Do Not Take This Trial From Me Until I Have Learned The Lesson That You Have For Me.”</a:t>
            </a:r>
            <a:endParaRPr lang="en-US" sz="2000" dirty="0">
              <a:solidFill>
                <a:srgbClr val="FFFF00"/>
              </a:solidFill>
              <a:effectLst>
                <a:outerShdw blurRad="38100" dist="38100" dir="2700000" algn="tl">
                  <a:srgbClr val="000000">
                    <a:alpha val="43137"/>
                  </a:srgbClr>
                </a:outerShdw>
              </a:effectLst>
              <a:latin typeface="Arial Black"/>
              <a:cs typeface="Arial Black"/>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Sea of Galilee 2.jpg"/>
          <p:cNvPicPr>
            <a:picLocks noChangeAspect="1"/>
          </p:cNvPicPr>
          <p:nvPr/>
        </p:nvPicPr>
        <p:blipFill>
          <a:blip r:embed="rId2">
            <a:alphaModFix amt="74000"/>
          </a:blip>
          <a:stretch>
            <a:fillRect/>
          </a:stretch>
        </p:blipFill>
        <p:spPr>
          <a:xfrm>
            <a:off x="0" y="0"/>
            <a:ext cx="9144000" cy="5715000"/>
          </a:xfrm>
          <a:prstGeom prst="rect">
            <a:avLst/>
          </a:prstGeom>
        </p:spPr>
      </p:pic>
      <p:sp>
        <p:nvSpPr>
          <p:cNvPr id="3" name="TextBox 2"/>
          <p:cNvSpPr txBox="1"/>
          <p:nvPr/>
        </p:nvSpPr>
        <p:spPr>
          <a:xfrm>
            <a:off x="1470963" y="85235"/>
            <a:ext cx="6224931" cy="646331"/>
          </a:xfrm>
          <a:prstGeom prst="rect">
            <a:avLst/>
          </a:prstGeom>
          <a:noFill/>
        </p:spPr>
        <p:txBody>
          <a:bodyPr wrap="none" rtlCol="0">
            <a:spAutoFit/>
          </a:bodyPr>
          <a:lstStyle/>
          <a:p>
            <a:r>
              <a:rPr lang="en-US" sz="3600" dirty="0" smtClean="0">
                <a:latin typeface="Arial Black"/>
                <a:cs typeface="Arial Black"/>
              </a:rPr>
              <a:t>The Storm At Sea </a:t>
            </a:r>
            <a:r>
              <a:rPr lang="en-US" sz="2400" dirty="0" smtClean="0">
                <a:latin typeface="Arial Black"/>
                <a:cs typeface="Arial Black"/>
              </a:rPr>
              <a:t>(Matt. 8)</a:t>
            </a:r>
            <a:endParaRPr lang="en-US" sz="2400" dirty="0">
              <a:latin typeface="Arial Black"/>
              <a:cs typeface="Arial Black"/>
            </a:endParaRPr>
          </a:p>
        </p:txBody>
      </p:sp>
      <p:sp>
        <p:nvSpPr>
          <p:cNvPr id="4" name="TextBox 3"/>
          <p:cNvSpPr txBox="1"/>
          <p:nvPr/>
        </p:nvSpPr>
        <p:spPr>
          <a:xfrm>
            <a:off x="190328" y="1838563"/>
            <a:ext cx="8786201" cy="3662541"/>
          </a:xfrm>
          <a:prstGeom prst="rect">
            <a:avLst/>
          </a:prstGeom>
          <a:solidFill>
            <a:schemeClr val="bg1">
              <a:alpha val="38000"/>
            </a:schemeClr>
          </a:solidFill>
          <a:ln>
            <a:noFill/>
          </a:ln>
        </p:spPr>
        <p:txBody>
          <a:bodyPr wrap="square" rtlCol="0">
            <a:spAutoFit/>
          </a:bodyPr>
          <a:lstStyle/>
          <a:p>
            <a:pPr marL="457200" indent="-457200">
              <a:spcAft>
                <a:spcPts val="1200"/>
              </a:spcAft>
              <a:buFont typeface="+mj-lt"/>
              <a:buAutoNum type="arabicPeriod" startAt="4"/>
            </a:pPr>
            <a:r>
              <a:rPr lang="en-US" sz="2400" dirty="0" smtClean="0">
                <a:latin typeface="Arial Black"/>
                <a:cs typeface="Arial Black"/>
              </a:rPr>
              <a:t>Slept In The Storm (24)</a:t>
            </a:r>
          </a:p>
          <a:p>
            <a:pPr marL="457200" indent="-457200">
              <a:spcAft>
                <a:spcPts val="1200"/>
              </a:spcAft>
              <a:buFont typeface="+mj-lt"/>
              <a:buAutoNum type="arabicPeriod" startAt="4"/>
            </a:pPr>
            <a:r>
              <a:rPr lang="en-US" sz="2400" dirty="0" smtClean="0">
                <a:latin typeface="Arial Black"/>
                <a:cs typeface="Arial Black"/>
              </a:rPr>
              <a:t>We Are Perishing (25)</a:t>
            </a:r>
          </a:p>
          <a:p>
            <a:pPr marL="457200" indent="-457200">
              <a:spcAft>
                <a:spcPts val="1200"/>
              </a:spcAft>
              <a:buFont typeface="+mj-lt"/>
              <a:buAutoNum type="arabicPeriod" startAt="4"/>
            </a:pPr>
            <a:r>
              <a:rPr lang="en-US" sz="2400" dirty="0" smtClean="0">
                <a:latin typeface="Arial Black"/>
                <a:cs typeface="Arial Black"/>
              </a:rPr>
              <a:t>Why Are You So Timid – Men Of Little Faith. (26)</a:t>
            </a:r>
          </a:p>
          <a:p>
            <a:pPr marL="457200" indent="-457200">
              <a:buFont typeface="+mj-lt"/>
              <a:buAutoNum type="arabicPeriod" startAt="4"/>
            </a:pPr>
            <a:r>
              <a:rPr lang="en-US" sz="2400" dirty="0" smtClean="0">
                <a:latin typeface="Arial Black"/>
                <a:cs typeface="Arial Black"/>
              </a:rPr>
              <a:t>He Rebuked The Winds – Became Perfectly Calm. (26)</a:t>
            </a:r>
          </a:p>
          <a:p>
            <a:pPr marL="914400" lvl="1" indent="-457200">
              <a:spcAft>
                <a:spcPts val="1200"/>
              </a:spcAft>
              <a:buClr>
                <a:srgbClr val="FF0000"/>
              </a:buClr>
              <a:buFont typeface="Wingdings" charset="2"/>
              <a:buChar char="ü"/>
            </a:pPr>
            <a:r>
              <a:rPr lang="en-US" sz="2400" dirty="0" smtClean="0">
                <a:solidFill>
                  <a:srgbClr val="FF0000"/>
                </a:solidFill>
                <a:effectLst>
                  <a:outerShdw blurRad="38100" dist="38100" dir="2700000" algn="tl">
                    <a:srgbClr val="000000">
                      <a:alpha val="43137"/>
                    </a:srgbClr>
                  </a:outerShdw>
                </a:effectLst>
                <a:latin typeface="Arial Black"/>
                <a:cs typeface="Arial Black"/>
              </a:rPr>
              <a:t>How Can Jesus Provide Peace For Us?</a:t>
            </a:r>
          </a:p>
          <a:p>
            <a:pPr marL="457200" indent="-457200">
              <a:spcAft>
                <a:spcPts val="1800"/>
              </a:spcAft>
              <a:buFont typeface="+mj-lt"/>
              <a:buAutoNum type="arabicPeriod" startAt="4"/>
            </a:pPr>
            <a:r>
              <a:rPr lang="en-US" sz="2400" dirty="0" smtClean="0">
                <a:latin typeface="Arial Black"/>
                <a:cs typeface="Arial Black"/>
              </a:rPr>
              <a:t>What Kind Of A Man Is This, That Even The Wind And The Sea Obey Him? (27)</a:t>
            </a:r>
            <a:endParaRPr lang="en-US" sz="2400" dirty="0">
              <a:latin typeface="Arial Black"/>
              <a:cs typeface="Arial Black"/>
            </a:endParaRPr>
          </a:p>
        </p:txBody>
      </p:sp>
      <p:sp>
        <p:nvSpPr>
          <p:cNvPr id="5" name="TextBox 4"/>
          <p:cNvSpPr txBox="1"/>
          <p:nvPr/>
        </p:nvSpPr>
        <p:spPr>
          <a:xfrm>
            <a:off x="190328" y="638235"/>
            <a:ext cx="8786201" cy="1200328"/>
          </a:xfrm>
          <a:prstGeom prst="rect">
            <a:avLst/>
          </a:prstGeom>
          <a:solidFill>
            <a:schemeClr val="bg1">
              <a:alpha val="38000"/>
            </a:schemeClr>
          </a:solidFill>
        </p:spPr>
        <p:txBody>
          <a:bodyPr wrap="square" rtlCol="0">
            <a:spAutoFit/>
          </a:bodyPr>
          <a:lstStyle/>
          <a:p>
            <a:pPr marL="457200" indent="-457200">
              <a:buFont typeface="+mj-lt"/>
              <a:buAutoNum type="arabicPeriod"/>
            </a:pPr>
            <a:r>
              <a:rPr lang="en-US" sz="2400" dirty="0" smtClean="0">
                <a:latin typeface="Arial Black"/>
                <a:cs typeface="Arial Black"/>
              </a:rPr>
              <a:t>In The Sea Of Life And Headed Somewhere. </a:t>
            </a:r>
          </a:p>
          <a:p>
            <a:pPr marL="457200" indent="-457200">
              <a:buFont typeface="+mj-lt"/>
              <a:buAutoNum type="arabicPeriod"/>
            </a:pPr>
            <a:r>
              <a:rPr lang="en-US" sz="2400" dirty="0" smtClean="0">
                <a:latin typeface="Arial Black"/>
                <a:cs typeface="Arial Black"/>
              </a:rPr>
              <a:t>Disciples Followed Jesus. (23)</a:t>
            </a:r>
          </a:p>
          <a:p>
            <a:pPr marL="457200" indent="-457200">
              <a:buFont typeface="+mj-lt"/>
              <a:buAutoNum type="arabicPeriod"/>
            </a:pPr>
            <a:r>
              <a:rPr lang="en-US" sz="2400" dirty="0" smtClean="0">
                <a:latin typeface="Arial Black"/>
                <a:cs typeface="Arial Black"/>
              </a:rPr>
              <a:t>Great Storms Of The Sea (24)</a:t>
            </a:r>
            <a:endParaRPr lang="en-US" sz="2400" dirty="0">
              <a:latin typeface="Arial Black"/>
              <a:cs typeface="Arial Black"/>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50000" decel="5000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accel="50000" decel="50000"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accel="50000" decel="50000"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accel="50000" decel="50000"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accel="50000" decel="50000" fill="hold" grpId="0"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accel="50000" decel="50000" fill="hold" grpId="0"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2" autoUpdateAnimBg="0"/>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pic>
        <p:nvPicPr>
          <p:cNvPr id="4" name="Picture 3" descr="Sea of Galilee.jpg"/>
          <p:cNvPicPr>
            <a:picLocks noChangeAspect="1"/>
          </p:cNvPicPr>
          <p:nvPr/>
        </p:nvPicPr>
        <p:blipFill>
          <a:blip r:embed="rId2"/>
          <a:stretch>
            <a:fillRect/>
          </a:stretch>
        </p:blipFill>
        <p:spPr>
          <a:xfrm>
            <a:off x="0" y="1"/>
            <a:ext cx="9144000" cy="4866064"/>
          </a:xfrm>
          <a:prstGeom prst="rect">
            <a:avLst/>
          </a:prstGeom>
        </p:spPr>
      </p:pic>
      <p:sp>
        <p:nvSpPr>
          <p:cNvPr id="3" name="TextBox 2"/>
          <p:cNvSpPr txBox="1"/>
          <p:nvPr/>
        </p:nvSpPr>
        <p:spPr>
          <a:xfrm>
            <a:off x="278362" y="17686"/>
            <a:ext cx="8670062" cy="1323439"/>
          </a:xfrm>
          <a:prstGeom prst="rect">
            <a:avLst/>
          </a:prstGeom>
          <a:noFill/>
        </p:spPr>
        <p:txBody>
          <a:bodyPr wrap="none" rtlCol="0">
            <a:spAutoFit/>
          </a:bodyPr>
          <a:lstStyle/>
          <a:p>
            <a:pPr algn="ctr"/>
            <a:r>
              <a:rPr lang="en-US" sz="8000" b="1" dirty="0" smtClean="0">
                <a:solidFill>
                  <a:srgbClr val="0000FF"/>
                </a:solidFill>
                <a:effectLst>
                  <a:outerShdw blurRad="38100" dist="38100" dir="2700000" algn="tl">
                    <a:srgbClr val="000000">
                      <a:alpha val="43137"/>
                    </a:srgbClr>
                  </a:outerShdw>
                </a:effectLst>
                <a:cs typeface="Arial Black"/>
              </a:rPr>
              <a:t>Will </a:t>
            </a:r>
            <a:r>
              <a:rPr lang="en-US" sz="8000" b="1" dirty="0" smtClean="0">
                <a:solidFill>
                  <a:srgbClr val="FF0000"/>
                </a:solidFill>
                <a:effectLst>
                  <a:outerShdw blurRad="38100" dist="38100" dir="2700000" algn="tl">
                    <a:srgbClr val="000000">
                      <a:alpha val="43137"/>
                    </a:srgbClr>
                  </a:outerShdw>
                </a:effectLst>
                <a:cs typeface="Arial Black"/>
              </a:rPr>
              <a:t>“I” </a:t>
            </a:r>
            <a:r>
              <a:rPr lang="en-US" sz="8000" b="1" dirty="0" smtClean="0">
                <a:solidFill>
                  <a:srgbClr val="0000FF"/>
                </a:solidFill>
                <a:effectLst>
                  <a:outerShdw blurRad="38100" dist="38100" dir="2700000" algn="tl">
                    <a:srgbClr val="000000">
                      <a:alpha val="43137"/>
                    </a:srgbClr>
                  </a:outerShdw>
                </a:effectLst>
                <a:cs typeface="Arial Black"/>
              </a:rPr>
              <a:t>Obey Jesus?</a:t>
            </a:r>
            <a:endParaRPr lang="en-US" sz="8000" b="1" dirty="0">
              <a:solidFill>
                <a:srgbClr val="0000FF"/>
              </a:solidFill>
              <a:effectLst>
                <a:outerShdw blurRad="38100" dist="38100" dir="2700000" algn="tl">
                  <a:srgbClr val="000000">
                    <a:alpha val="43137"/>
                  </a:srgbClr>
                </a:outerShdw>
              </a:effectLst>
              <a:cs typeface="Arial Black"/>
            </a:endParaRPr>
          </a:p>
        </p:txBody>
      </p:sp>
      <p:sp>
        <p:nvSpPr>
          <p:cNvPr id="5" name="TextBox 4"/>
          <p:cNvSpPr txBox="1"/>
          <p:nvPr/>
        </p:nvSpPr>
        <p:spPr>
          <a:xfrm>
            <a:off x="9572884" y="2961652"/>
            <a:ext cx="184666" cy="369332"/>
          </a:xfrm>
          <a:prstGeom prst="rect">
            <a:avLst/>
          </a:prstGeom>
          <a:noFill/>
        </p:spPr>
        <p:txBody>
          <a:bodyPr wrap="none" rtlCol="0">
            <a:spAutoFit/>
          </a:bodyPr>
          <a:lstStyle/>
          <a:p>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337</TotalTime>
  <Words>414</Words>
  <Application>Microsoft Macintosh PowerPoint</Application>
  <PresentationFormat>On-screen Show (16:10)</PresentationFormat>
  <Paragraphs>30</Paragraphs>
  <Slides>10</Slides>
  <Notes>1</Notes>
  <HiddenSlides>0</HiddenSlides>
  <MMClips>0</MMClips>
  <ScaleCrop>false</ScaleCrop>
  <HeadingPairs>
    <vt:vector size="4" baseType="variant">
      <vt:variant>
        <vt:lpstr>Design Template</vt:lpstr>
      </vt:variant>
      <vt:variant>
        <vt:i4>1</vt:i4>
      </vt:variant>
      <vt:variant>
        <vt:lpstr>Slide Titles</vt:lpstr>
      </vt:variant>
      <vt:variant>
        <vt:i4>10</vt:i4>
      </vt:variant>
    </vt:vector>
  </HeadingPairs>
  <TitlesOfParts>
    <vt:vector size="11" baseType="lpstr">
      <vt:lpstr>Office Theme</vt:lpstr>
      <vt:lpstr>Slide 1</vt:lpstr>
      <vt:lpstr>Slide 2</vt:lpstr>
      <vt:lpstr>Slide 3</vt:lpstr>
      <vt:lpstr>Slide 4</vt:lpstr>
      <vt:lpstr>Slide 5</vt:lpstr>
      <vt:lpstr>Slide 6</vt:lpstr>
      <vt:lpstr>Slide 7</vt:lpstr>
      <vt:lpstr>Slide 8</vt:lpstr>
      <vt:lpstr>Slide 9</vt:lpstr>
      <vt:lpstr>Slide 10</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Gale Towles</dc:creator>
  <cp:lastModifiedBy>Gale Towles</cp:lastModifiedBy>
  <cp:revision>13</cp:revision>
  <dcterms:created xsi:type="dcterms:W3CDTF">2013-12-08T03:27:54Z</dcterms:created>
  <dcterms:modified xsi:type="dcterms:W3CDTF">2013-12-08T03:28:08Z</dcterms:modified>
</cp:coreProperties>
</file>