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7" r:id="rId1"/>
  </p:sldMasterIdLst>
  <p:notesMasterIdLst>
    <p:notesMasterId r:id="rId14"/>
  </p:notesMasterIdLst>
  <p:handoutMasterIdLst>
    <p:handoutMasterId r:id="rId15"/>
  </p:handoutMasterIdLst>
  <p:sldIdLst>
    <p:sldId id="493" r:id="rId2"/>
    <p:sldId id="503" r:id="rId3"/>
    <p:sldId id="490" r:id="rId4"/>
    <p:sldId id="504" r:id="rId5"/>
    <p:sldId id="505" r:id="rId6"/>
    <p:sldId id="506" r:id="rId7"/>
    <p:sldId id="507" r:id="rId8"/>
    <p:sldId id="508" r:id="rId9"/>
    <p:sldId id="494" r:id="rId10"/>
    <p:sldId id="510" r:id="rId11"/>
    <p:sldId id="509" r:id="rId12"/>
    <p:sldId id="465" r:id="rId13"/>
  </p:sldIdLst>
  <p:sldSz cx="9144000" cy="5715000" type="screen16x10"/>
  <p:notesSz cx="7077075" cy="8955088"/>
  <p:defaultTextStyle>
    <a:defPPr>
      <a:defRPr lang="en-US"/>
    </a:defPPr>
    <a:lvl1pPr algn="ctr" rtl="0" eaLnBrk="0" fontAlgn="base" hangingPunct="0">
      <a:spcBef>
        <a:spcPct val="0"/>
      </a:spcBef>
      <a:spcAft>
        <a:spcPct val="0"/>
      </a:spcAft>
      <a:defRPr kern="1200">
        <a:solidFill>
          <a:schemeClr val="tx1"/>
        </a:solidFill>
        <a:latin typeface="Arial" charset="0"/>
        <a:ea typeface="+mn-ea"/>
        <a:cs typeface="+mn-cs"/>
      </a:defRPr>
    </a:lvl1pPr>
    <a:lvl2pPr marL="457200" algn="ctr" rtl="0" eaLnBrk="0" fontAlgn="base" hangingPunct="0">
      <a:spcBef>
        <a:spcPct val="0"/>
      </a:spcBef>
      <a:spcAft>
        <a:spcPct val="0"/>
      </a:spcAft>
      <a:defRPr kern="1200">
        <a:solidFill>
          <a:schemeClr val="tx1"/>
        </a:solidFill>
        <a:latin typeface="Arial" charset="0"/>
        <a:ea typeface="+mn-ea"/>
        <a:cs typeface="+mn-cs"/>
      </a:defRPr>
    </a:lvl2pPr>
    <a:lvl3pPr marL="914400" algn="ctr" rtl="0" eaLnBrk="0" fontAlgn="base" hangingPunct="0">
      <a:spcBef>
        <a:spcPct val="0"/>
      </a:spcBef>
      <a:spcAft>
        <a:spcPct val="0"/>
      </a:spcAft>
      <a:defRPr kern="1200">
        <a:solidFill>
          <a:schemeClr val="tx1"/>
        </a:solidFill>
        <a:latin typeface="Arial" charset="0"/>
        <a:ea typeface="+mn-ea"/>
        <a:cs typeface="+mn-cs"/>
      </a:defRPr>
    </a:lvl3pPr>
    <a:lvl4pPr marL="1371600" algn="ctr" rtl="0" eaLnBrk="0" fontAlgn="base" hangingPunct="0">
      <a:spcBef>
        <a:spcPct val="0"/>
      </a:spcBef>
      <a:spcAft>
        <a:spcPct val="0"/>
      </a:spcAft>
      <a:defRPr kern="1200">
        <a:solidFill>
          <a:schemeClr val="tx1"/>
        </a:solidFill>
        <a:latin typeface="Arial" charset="0"/>
        <a:ea typeface="+mn-ea"/>
        <a:cs typeface="+mn-cs"/>
      </a:defRPr>
    </a:lvl4pPr>
    <a:lvl5pPr marL="1828800" algn="ctr"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99"/>
    <a:srgbClr val="008000"/>
    <a:srgbClr val="FFFF00"/>
    <a:srgbClr val="CCFF66"/>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385" autoAdjust="0"/>
    <p:restoredTop sz="94668" autoAdjust="0"/>
  </p:normalViewPr>
  <p:slideViewPr>
    <p:cSldViewPr>
      <p:cViewPr varScale="1">
        <p:scale>
          <a:sx n="100" d="100"/>
          <a:sy n="100" d="100"/>
        </p:scale>
        <p:origin x="-474" y="-90"/>
      </p:cViewPr>
      <p:guideLst>
        <p:guide orient="horz" pos="180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4274" name="Rectangle 2"/>
          <p:cNvSpPr>
            <a:spLocks noGrp="1" noChangeArrowheads="1"/>
          </p:cNvSpPr>
          <p:nvPr>
            <p:ph type="hdr" sz="quarter"/>
          </p:nvPr>
        </p:nvSpPr>
        <p:spPr bwMode="auto">
          <a:xfrm>
            <a:off x="0" y="1"/>
            <a:ext cx="3066733" cy="44775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1" hangingPunct="1">
              <a:defRPr sz="1200">
                <a:latin typeface="Times New Roman" pitchFamily="18" charset="0"/>
              </a:defRPr>
            </a:lvl1pPr>
          </a:lstStyle>
          <a:p>
            <a:pPr>
              <a:defRPr/>
            </a:pPr>
            <a:endParaRPr lang="en-US"/>
          </a:p>
        </p:txBody>
      </p:sp>
      <p:sp>
        <p:nvSpPr>
          <p:cNvPr id="54275" name="Rectangle 3"/>
          <p:cNvSpPr>
            <a:spLocks noGrp="1" noChangeArrowheads="1"/>
          </p:cNvSpPr>
          <p:nvPr>
            <p:ph type="dt" sz="quarter" idx="1"/>
          </p:nvPr>
        </p:nvSpPr>
        <p:spPr bwMode="auto">
          <a:xfrm>
            <a:off x="4010342" y="1"/>
            <a:ext cx="3066733" cy="44775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Times New Roman" pitchFamily="18" charset="0"/>
              </a:defRPr>
            </a:lvl1pPr>
          </a:lstStyle>
          <a:p>
            <a:pPr>
              <a:defRPr/>
            </a:pPr>
            <a:endParaRPr lang="en-US"/>
          </a:p>
        </p:txBody>
      </p:sp>
      <p:sp>
        <p:nvSpPr>
          <p:cNvPr id="54276" name="Rectangle 4"/>
          <p:cNvSpPr>
            <a:spLocks noGrp="1" noChangeArrowheads="1"/>
          </p:cNvSpPr>
          <p:nvPr>
            <p:ph type="ftr" sz="quarter" idx="2"/>
          </p:nvPr>
        </p:nvSpPr>
        <p:spPr bwMode="auto">
          <a:xfrm>
            <a:off x="0" y="8507334"/>
            <a:ext cx="3066733" cy="44775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eaLnBrk="1" hangingPunct="1">
              <a:defRPr sz="1200">
                <a:latin typeface="Times New Roman" pitchFamily="18" charset="0"/>
              </a:defRPr>
            </a:lvl1pPr>
          </a:lstStyle>
          <a:p>
            <a:pPr>
              <a:defRPr/>
            </a:pPr>
            <a:endParaRPr lang="en-US"/>
          </a:p>
        </p:txBody>
      </p:sp>
      <p:sp>
        <p:nvSpPr>
          <p:cNvPr id="54277" name="Rectangle 5"/>
          <p:cNvSpPr>
            <a:spLocks noGrp="1" noChangeArrowheads="1"/>
          </p:cNvSpPr>
          <p:nvPr>
            <p:ph type="sldNum" sz="quarter" idx="3"/>
          </p:nvPr>
        </p:nvSpPr>
        <p:spPr bwMode="auto">
          <a:xfrm>
            <a:off x="4010342" y="8507334"/>
            <a:ext cx="3066733" cy="44775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Times New Roman" pitchFamily="18" charset="0"/>
              </a:defRPr>
            </a:lvl1pPr>
          </a:lstStyle>
          <a:p>
            <a:pPr>
              <a:defRPr/>
            </a:pPr>
            <a:fld id="{23755D90-8BC8-4561-8684-09563889AF9E}" type="slidenum">
              <a:rPr lang="en-US"/>
              <a:pPr>
                <a:defRPr/>
              </a:pPr>
              <a:t>‹#›</a:t>
            </a:fld>
            <a:endParaRPr lang="en-US"/>
          </a:p>
        </p:txBody>
      </p:sp>
    </p:spTree>
    <p:extLst>
      <p:ext uri="{BB962C8B-B14F-4D97-AF65-F5344CB8AC3E}">
        <p14:creationId xmlns:p14="http://schemas.microsoft.com/office/powerpoint/2010/main" val="395581214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7050" cy="44767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008438" y="0"/>
            <a:ext cx="3067050" cy="447675"/>
          </a:xfrm>
          <a:prstGeom prst="rect">
            <a:avLst/>
          </a:prstGeom>
        </p:spPr>
        <p:txBody>
          <a:bodyPr vert="horz" lIns="91440" tIns="45720" rIns="91440" bIns="45720" rtlCol="0"/>
          <a:lstStyle>
            <a:lvl1pPr algn="r">
              <a:defRPr sz="1200"/>
            </a:lvl1pPr>
          </a:lstStyle>
          <a:p>
            <a:fld id="{4E538EFD-B3E5-460F-AD16-D110035D4583}" type="datetimeFigureOut">
              <a:rPr lang="en-US" smtClean="0"/>
              <a:pPr/>
              <a:t>2/14/2015</a:t>
            </a:fld>
            <a:endParaRPr lang="en-US"/>
          </a:p>
        </p:txBody>
      </p:sp>
      <p:sp>
        <p:nvSpPr>
          <p:cNvPr id="4" name="Slide Image Placeholder 3"/>
          <p:cNvSpPr>
            <a:spLocks noGrp="1" noRot="1" noChangeAspect="1"/>
          </p:cNvSpPr>
          <p:nvPr>
            <p:ph type="sldImg" idx="2"/>
          </p:nvPr>
        </p:nvSpPr>
        <p:spPr>
          <a:xfrm>
            <a:off x="852488" y="671513"/>
            <a:ext cx="5372100" cy="3357562"/>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8025" y="4252913"/>
            <a:ext cx="5661025" cy="403066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505825"/>
            <a:ext cx="3067050" cy="44767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008438" y="8505825"/>
            <a:ext cx="3067050" cy="447675"/>
          </a:xfrm>
          <a:prstGeom prst="rect">
            <a:avLst/>
          </a:prstGeom>
        </p:spPr>
        <p:txBody>
          <a:bodyPr vert="horz" lIns="91440" tIns="45720" rIns="91440" bIns="45720" rtlCol="0" anchor="b"/>
          <a:lstStyle>
            <a:lvl1pPr algn="r">
              <a:defRPr sz="1200"/>
            </a:lvl1pPr>
          </a:lstStyle>
          <a:p>
            <a:fld id="{F6015F11-D69D-4A9C-93F7-7EED6F598880}" type="slidenum">
              <a:rPr lang="en-US" smtClean="0"/>
              <a:pPr/>
              <a:t>‹#›</a:t>
            </a:fld>
            <a:endParaRPr lang="en-US"/>
          </a:p>
        </p:txBody>
      </p:sp>
    </p:spTree>
    <p:extLst>
      <p:ext uri="{BB962C8B-B14F-4D97-AF65-F5344CB8AC3E}">
        <p14:creationId xmlns:p14="http://schemas.microsoft.com/office/powerpoint/2010/main" val="8514099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2C21B93A-60F5-4B8F-A4AD-7BC0D99F93ED}" type="slidenum">
              <a:rPr lang="en-US" smtClean="0"/>
              <a:pPr>
                <a:defRPr/>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3176" y="3556000"/>
            <a:ext cx="9140825" cy="2159000"/>
            <a:chOff x="2" y="2688"/>
            <a:chExt cx="5758" cy="1632"/>
          </a:xfrm>
        </p:grpSpPr>
        <p:sp>
          <p:nvSpPr>
            <p:cNvPr id="5" name="Freeform 3"/>
            <p:cNvSpPr>
              <a:spLocks/>
            </p:cNvSpPr>
            <p:nvPr/>
          </p:nvSpPr>
          <p:spPr bwMode="hidden">
            <a:xfrm>
              <a:off x="2" y="2688"/>
              <a:ext cx="5758" cy="1632"/>
            </a:xfrm>
            <a:custGeom>
              <a:avLst/>
              <a:gdLst/>
              <a:ahLst/>
              <a:cxnLst>
                <a:cxn ang="0">
                  <a:pos x="5740" y="4316"/>
                </a:cxn>
                <a:cxn ang="0">
                  <a:pos x="0" y="4316"/>
                </a:cxn>
                <a:cxn ang="0">
                  <a:pos x="0" y="0"/>
                </a:cxn>
                <a:cxn ang="0">
                  <a:pos x="5740" y="0"/>
                </a:cxn>
                <a:cxn ang="0">
                  <a:pos x="5740" y="4316"/>
                </a:cxn>
                <a:cxn ang="0">
                  <a:pos x="5740" y="4316"/>
                </a:cxn>
              </a:cxnLst>
              <a:rect l="0" t="0" r="r" b="b"/>
              <a:pathLst>
                <a:path w="5740" h="4316">
                  <a:moveTo>
                    <a:pt x="5740" y="4316"/>
                  </a:moveTo>
                  <a:lnTo>
                    <a:pt x="0" y="4316"/>
                  </a:lnTo>
                  <a:lnTo>
                    <a:pt x="0" y="0"/>
                  </a:lnTo>
                  <a:lnTo>
                    <a:pt x="5740" y="0"/>
                  </a:lnTo>
                  <a:lnTo>
                    <a:pt x="5740" y="4316"/>
                  </a:lnTo>
                  <a:lnTo>
                    <a:pt x="5740" y="4316"/>
                  </a:lnTo>
                  <a:close/>
                </a:path>
              </a:pathLst>
            </a:custGeom>
            <a:gradFill rotWithShape="0">
              <a:gsLst>
                <a:gs pos="0">
                  <a:schemeClr val="bg1"/>
                </a:gs>
                <a:gs pos="100000">
                  <a:schemeClr val="accent2"/>
                </a:gs>
              </a:gsLst>
              <a:lin ang="5400000" scaled="1"/>
            </a:gradFill>
            <a:ln w="9525">
              <a:noFill/>
              <a:round/>
              <a:headEnd/>
              <a:tailEnd/>
            </a:ln>
          </p:spPr>
          <p:txBody>
            <a:bodyPr/>
            <a:lstStyle/>
            <a:p>
              <a:pPr algn="l">
                <a:defRPr/>
              </a:pPr>
              <a:endParaRPr lang="en-US"/>
            </a:p>
          </p:txBody>
        </p:sp>
        <p:grpSp>
          <p:nvGrpSpPr>
            <p:cNvPr id="6" name="Group 4"/>
            <p:cNvGrpSpPr>
              <a:grpSpLocks/>
            </p:cNvGrpSpPr>
            <p:nvPr userDrawn="1"/>
          </p:nvGrpSpPr>
          <p:grpSpPr bwMode="auto">
            <a:xfrm>
              <a:off x="3528" y="3715"/>
              <a:ext cx="792" cy="521"/>
              <a:chOff x="3527" y="3715"/>
              <a:chExt cx="792" cy="521"/>
            </a:xfrm>
          </p:grpSpPr>
          <p:sp>
            <p:nvSpPr>
              <p:cNvPr id="57" name="Oval 5"/>
              <p:cNvSpPr>
                <a:spLocks noChangeArrowheads="1"/>
              </p:cNvSpPr>
              <p:nvPr/>
            </p:nvSpPr>
            <p:spPr bwMode="hidden">
              <a:xfrm>
                <a:off x="3686" y="3810"/>
                <a:ext cx="532" cy="327"/>
              </a:xfrm>
              <a:prstGeom prst="ellipse">
                <a:avLst/>
              </a:prstGeom>
              <a:gradFill rotWithShape="0">
                <a:gsLst>
                  <a:gs pos="0">
                    <a:schemeClr val="accent2"/>
                  </a:gs>
                  <a:gs pos="100000">
                    <a:schemeClr val="accent2">
                      <a:gamma/>
                      <a:shade val="90980"/>
                      <a:invGamma/>
                    </a:schemeClr>
                  </a:gs>
                </a:gsLst>
                <a:path path="shape">
                  <a:fillToRect l="50000" t="50000" r="50000" b="50000"/>
                </a:path>
              </a:gradFill>
              <a:ln w="9525">
                <a:noFill/>
                <a:round/>
                <a:headEnd/>
                <a:tailEnd/>
              </a:ln>
              <a:effectLst/>
            </p:spPr>
            <p:txBody>
              <a:bodyPr/>
              <a:lstStyle/>
              <a:p>
                <a:pPr algn="l">
                  <a:defRPr/>
                </a:pPr>
                <a:endParaRPr lang="en-US"/>
              </a:p>
            </p:txBody>
          </p:sp>
          <p:sp>
            <p:nvSpPr>
              <p:cNvPr id="58" name="Oval 6"/>
              <p:cNvSpPr>
                <a:spLocks noChangeArrowheads="1"/>
              </p:cNvSpPr>
              <p:nvPr/>
            </p:nvSpPr>
            <p:spPr bwMode="hidden">
              <a:xfrm>
                <a:off x="3726" y="3840"/>
                <a:ext cx="452" cy="275"/>
              </a:xfrm>
              <a:prstGeom prst="ellipse">
                <a:avLst/>
              </a:prstGeom>
              <a:gradFill rotWithShape="0">
                <a:gsLst>
                  <a:gs pos="0">
                    <a:schemeClr val="accent2">
                      <a:gamma/>
                      <a:shade val="90980"/>
                      <a:invGamma/>
                    </a:schemeClr>
                  </a:gs>
                  <a:gs pos="100000">
                    <a:schemeClr val="accent2"/>
                  </a:gs>
                </a:gsLst>
                <a:lin ang="5400000" scaled="1"/>
              </a:gradFill>
              <a:ln w="9525">
                <a:noFill/>
                <a:round/>
                <a:headEnd/>
                <a:tailEnd/>
              </a:ln>
              <a:effectLst/>
            </p:spPr>
            <p:txBody>
              <a:bodyPr/>
              <a:lstStyle/>
              <a:p>
                <a:pPr algn="l">
                  <a:defRPr/>
                </a:pPr>
                <a:endParaRPr lang="en-US"/>
              </a:p>
            </p:txBody>
          </p:sp>
          <p:sp>
            <p:nvSpPr>
              <p:cNvPr id="59" name="Oval 7"/>
              <p:cNvSpPr>
                <a:spLocks noChangeArrowheads="1"/>
              </p:cNvSpPr>
              <p:nvPr/>
            </p:nvSpPr>
            <p:spPr bwMode="hidden">
              <a:xfrm>
                <a:off x="3782" y="3872"/>
                <a:ext cx="344" cy="207"/>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algn="l">
                  <a:defRPr/>
                </a:pPr>
                <a:endParaRPr lang="en-US"/>
              </a:p>
            </p:txBody>
          </p:sp>
          <p:sp>
            <p:nvSpPr>
              <p:cNvPr id="60" name="Oval 8"/>
              <p:cNvSpPr>
                <a:spLocks noChangeArrowheads="1"/>
              </p:cNvSpPr>
              <p:nvPr/>
            </p:nvSpPr>
            <p:spPr bwMode="hidden">
              <a:xfrm>
                <a:off x="3822" y="3896"/>
                <a:ext cx="262" cy="159"/>
              </a:xfrm>
              <a:prstGeom prst="ellipse">
                <a:avLst/>
              </a:prstGeom>
              <a:gradFill rotWithShape="0">
                <a:gsLst>
                  <a:gs pos="0">
                    <a:schemeClr val="accent2">
                      <a:gamma/>
                      <a:shade val="96863"/>
                      <a:invGamma/>
                    </a:schemeClr>
                  </a:gs>
                  <a:gs pos="100000">
                    <a:schemeClr val="accent2"/>
                  </a:gs>
                </a:gsLst>
                <a:lin ang="5400000" scaled="1"/>
              </a:gradFill>
              <a:ln w="9525">
                <a:noFill/>
                <a:round/>
                <a:headEnd/>
                <a:tailEnd/>
              </a:ln>
              <a:effectLst/>
            </p:spPr>
            <p:txBody>
              <a:bodyPr/>
              <a:lstStyle/>
              <a:p>
                <a:pPr algn="l">
                  <a:defRPr/>
                </a:pPr>
                <a:endParaRPr lang="en-US"/>
              </a:p>
            </p:txBody>
          </p:sp>
          <p:sp>
            <p:nvSpPr>
              <p:cNvPr id="61" name="Oval 9"/>
              <p:cNvSpPr>
                <a:spLocks noChangeArrowheads="1"/>
              </p:cNvSpPr>
              <p:nvPr/>
            </p:nvSpPr>
            <p:spPr bwMode="hidden">
              <a:xfrm>
                <a:off x="3856" y="3922"/>
                <a:ext cx="192" cy="107"/>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algn="l">
                  <a:defRPr/>
                </a:pPr>
                <a:endParaRPr lang="en-US"/>
              </a:p>
            </p:txBody>
          </p:sp>
          <p:sp>
            <p:nvSpPr>
              <p:cNvPr id="62" name="Freeform 10"/>
              <p:cNvSpPr>
                <a:spLocks/>
              </p:cNvSpPr>
              <p:nvPr/>
            </p:nvSpPr>
            <p:spPr bwMode="hidden">
              <a:xfrm>
                <a:off x="3575" y="3715"/>
                <a:ext cx="383" cy="161"/>
              </a:xfrm>
              <a:custGeom>
                <a:avLst/>
                <a:gdLst/>
                <a:ahLst/>
                <a:cxnLst>
                  <a:cxn ang="0">
                    <a:pos x="376" y="12"/>
                  </a:cxn>
                  <a:cxn ang="0">
                    <a:pos x="257" y="24"/>
                  </a:cxn>
                  <a:cxn ang="0">
                    <a:pos x="149" y="54"/>
                  </a:cxn>
                  <a:cxn ang="0">
                    <a:pos x="101" y="77"/>
                  </a:cxn>
                  <a:cxn ang="0">
                    <a:pos x="59" y="101"/>
                  </a:cxn>
                  <a:cxn ang="0">
                    <a:pos x="24" y="131"/>
                  </a:cxn>
                  <a:cxn ang="0">
                    <a:pos x="0" y="161"/>
                  </a:cxn>
                  <a:cxn ang="0">
                    <a:pos x="0" y="137"/>
                  </a:cxn>
                  <a:cxn ang="0">
                    <a:pos x="29" y="107"/>
                  </a:cxn>
                  <a:cxn ang="0">
                    <a:pos x="65" y="83"/>
                  </a:cxn>
                  <a:cxn ang="0">
                    <a:pos x="155" y="36"/>
                  </a:cxn>
                  <a:cxn ang="0">
                    <a:pos x="257" y="12"/>
                  </a:cxn>
                  <a:cxn ang="0">
                    <a:pos x="376" y="0"/>
                  </a:cxn>
                  <a:cxn ang="0">
                    <a:pos x="376" y="0"/>
                  </a:cxn>
                  <a:cxn ang="0">
                    <a:pos x="382" y="0"/>
                  </a:cxn>
                  <a:cxn ang="0">
                    <a:pos x="382" y="12"/>
                  </a:cxn>
                  <a:cxn ang="0">
                    <a:pos x="376" y="12"/>
                  </a:cxn>
                  <a:cxn ang="0">
                    <a:pos x="376" y="12"/>
                  </a:cxn>
                  <a:cxn ang="0">
                    <a:pos x="376" y="12"/>
                  </a:cxn>
                </a:cxnLst>
                <a:rect l="0" t="0" r="r" b="b"/>
                <a:pathLst>
                  <a:path w="382" h="161">
                    <a:moveTo>
                      <a:pt x="376" y="12"/>
                    </a:moveTo>
                    <a:lnTo>
                      <a:pt x="257" y="24"/>
                    </a:lnTo>
                    <a:lnTo>
                      <a:pt x="149" y="54"/>
                    </a:lnTo>
                    <a:lnTo>
                      <a:pt x="101" y="77"/>
                    </a:lnTo>
                    <a:lnTo>
                      <a:pt x="59" y="101"/>
                    </a:lnTo>
                    <a:lnTo>
                      <a:pt x="24" y="131"/>
                    </a:lnTo>
                    <a:lnTo>
                      <a:pt x="0" y="161"/>
                    </a:lnTo>
                    <a:lnTo>
                      <a:pt x="0" y="137"/>
                    </a:lnTo>
                    <a:lnTo>
                      <a:pt x="29" y="107"/>
                    </a:lnTo>
                    <a:lnTo>
                      <a:pt x="65" y="83"/>
                    </a:lnTo>
                    <a:lnTo>
                      <a:pt x="155" y="36"/>
                    </a:lnTo>
                    <a:lnTo>
                      <a:pt x="257" y="12"/>
                    </a:lnTo>
                    <a:lnTo>
                      <a:pt x="376" y="0"/>
                    </a:lnTo>
                    <a:lnTo>
                      <a:pt x="376" y="0"/>
                    </a:lnTo>
                    <a:lnTo>
                      <a:pt x="382" y="0"/>
                    </a:lnTo>
                    <a:lnTo>
                      <a:pt x="382" y="12"/>
                    </a:lnTo>
                    <a:lnTo>
                      <a:pt x="376" y="12"/>
                    </a:lnTo>
                    <a:lnTo>
                      <a:pt x="376" y="12"/>
                    </a:lnTo>
                    <a:lnTo>
                      <a:pt x="376" y="12"/>
                    </a:lnTo>
                    <a:close/>
                  </a:path>
                </a:pathLst>
              </a:custGeom>
              <a:gradFill rotWithShape="0">
                <a:gsLst>
                  <a:gs pos="0">
                    <a:schemeClr val="accent2">
                      <a:gamma/>
                      <a:shade val="94118"/>
                      <a:invGamma/>
                    </a:schemeClr>
                  </a:gs>
                  <a:gs pos="100000">
                    <a:schemeClr val="accent2"/>
                  </a:gs>
                </a:gsLst>
                <a:lin ang="5400000" scaled="1"/>
              </a:gradFill>
              <a:ln w="9525">
                <a:noFill/>
                <a:round/>
                <a:headEnd/>
                <a:tailEnd/>
              </a:ln>
            </p:spPr>
            <p:txBody>
              <a:bodyPr/>
              <a:lstStyle/>
              <a:p>
                <a:pPr algn="l">
                  <a:defRPr/>
                </a:pPr>
                <a:endParaRPr lang="en-US"/>
              </a:p>
            </p:txBody>
          </p:sp>
          <p:sp>
            <p:nvSpPr>
              <p:cNvPr id="63" name="Freeform 11"/>
              <p:cNvSpPr>
                <a:spLocks/>
              </p:cNvSpPr>
              <p:nvPr/>
            </p:nvSpPr>
            <p:spPr bwMode="hidden">
              <a:xfrm>
                <a:off x="3695" y="4170"/>
                <a:ext cx="444" cy="66"/>
              </a:xfrm>
              <a:custGeom>
                <a:avLst/>
                <a:gdLst/>
                <a:ahLst/>
                <a:cxnLst>
                  <a:cxn ang="0">
                    <a:pos x="257" y="54"/>
                  </a:cxn>
                  <a:cxn ang="0">
                    <a:pos x="353" y="48"/>
                  </a:cxn>
                  <a:cxn ang="0">
                    <a:pos x="443" y="24"/>
                  </a:cxn>
                  <a:cxn ang="0">
                    <a:pos x="443" y="36"/>
                  </a:cxn>
                  <a:cxn ang="0">
                    <a:pos x="353" y="60"/>
                  </a:cxn>
                  <a:cxn ang="0">
                    <a:pos x="257" y="66"/>
                  </a:cxn>
                  <a:cxn ang="0">
                    <a:pos x="186" y="60"/>
                  </a:cxn>
                  <a:cxn ang="0">
                    <a:pos x="120" y="48"/>
                  </a:cxn>
                  <a:cxn ang="0">
                    <a:pos x="60" y="36"/>
                  </a:cxn>
                  <a:cxn ang="0">
                    <a:pos x="0" y="12"/>
                  </a:cxn>
                  <a:cxn ang="0">
                    <a:pos x="0" y="0"/>
                  </a:cxn>
                  <a:cxn ang="0">
                    <a:pos x="54" y="24"/>
                  </a:cxn>
                  <a:cxn ang="0">
                    <a:pos x="120" y="36"/>
                  </a:cxn>
                  <a:cxn ang="0">
                    <a:pos x="186" y="48"/>
                  </a:cxn>
                  <a:cxn ang="0">
                    <a:pos x="257" y="54"/>
                  </a:cxn>
                  <a:cxn ang="0">
                    <a:pos x="257" y="54"/>
                  </a:cxn>
                </a:cxnLst>
                <a:rect l="0" t="0" r="r" b="b"/>
                <a:pathLst>
                  <a:path w="443" h="66">
                    <a:moveTo>
                      <a:pt x="257" y="54"/>
                    </a:moveTo>
                    <a:lnTo>
                      <a:pt x="353" y="48"/>
                    </a:lnTo>
                    <a:lnTo>
                      <a:pt x="443" y="24"/>
                    </a:lnTo>
                    <a:lnTo>
                      <a:pt x="443" y="36"/>
                    </a:lnTo>
                    <a:lnTo>
                      <a:pt x="353" y="60"/>
                    </a:lnTo>
                    <a:lnTo>
                      <a:pt x="257" y="66"/>
                    </a:lnTo>
                    <a:lnTo>
                      <a:pt x="186" y="60"/>
                    </a:lnTo>
                    <a:lnTo>
                      <a:pt x="120" y="48"/>
                    </a:lnTo>
                    <a:lnTo>
                      <a:pt x="60" y="36"/>
                    </a:lnTo>
                    <a:lnTo>
                      <a:pt x="0" y="12"/>
                    </a:lnTo>
                    <a:lnTo>
                      <a:pt x="0" y="0"/>
                    </a:lnTo>
                    <a:lnTo>
                      <a:pt x="54" y="24"/>
                    </a:lnTo>
                    <a:lnTo>
                      <a:pt x="120" y="36"/>
                    </a:lnTo>
                    <a:lnTo>
                      <a:pt x="186" y="48"/>
                    </a:lnTo>
                    <a:lnTo>
                      <a:pt x="257" y="54"/>
                    </a:lnTo>
                    <a:lnTo>
                      <a:pt x="257" y="54"/>
                    </a:lnTo>
                    <a:close/>
                  </a:path>
                </a:pathLst>
              </a:custGeom>
              <a:gradFill rotWithShape="0">
                <a:gsLst>
                  <a:gs pos="0">
                    <a:schemeClr val="accent2">
                      <a:gamma/>
                      <a:shade val="84706"/>
                      <a:invGamma/>
                    </a:schemeClr>
                  </a:gs>
                  <a:gs pos="100000">
                    <a:schemeClr val="accent2"/>
                  </a:gs>
                </a:gsLst>
                <a:lin ang="18900000" scaled="1"/>
              </a:gradFill>
              <a:ln w="9525">
                <a:noFill/>
                <a:round/>
                <a:headEnd/>
                <a:tailEnd/>
              </a:ln>
            </p:spPr>
            <p:txBody>
              <a:bodyPr/>
              <a:lstStyle/>
              <a:p>
                <a:pPr algn="l">
                  <a:defRPr/>
                </a:pPr>
                <a:endParaRPr lang="en-US"/>
              </a:p>
            </p:txBody>
          </p:sp>
          <p:sp>
            <p:nvSpPr>
              <p:cNvPr id="64" name="Freeform 12"/>
              <p:cNvSpPr>
                <a:spLocks/>
              </p:cNvSpPr>
              <p:nvPr/>
            </p:nvSpPr>
            <p:spPr bwMode="hidden">
              <a:xfrm>
                <a:off x="3527" y="3906"/>
                <a:ext cx="89" cy="216"/>
              </a:xfrm>
              <a:custGeom>
                <a:avLst/>
                <a:gdLst/>
                <a:ahLst/>
                <a:cxnLst>
                  <a:cxn ang="0">
                    <a:pos x="12" y="66"/>
                  </a:cxn>
                  <a:cxn ang="0">
                    <a:pos x="18" y="108"/>
                  </a:cxn>
                  <a:cxn ang="0">
                    <a:pos x="36" y="144"/>
                  </a:cxn>
                  <a:cxn ang="0">
                    <a:pos x="60" y="180"/>
                  </a:cxn>
                  <a:cxn ang="0">
                    <a:pos x="89" y="216"/>
                  </a:cxn>
                  <a:cxn ang="0">
                    <a:pos x="72" y="216"/>
                  </a:cxn>
                  <a:cxn ang="0">
                    <a:pos x="42" y="180"/>
                  </a:cxn>
                  <a:cxn ang="0">
                    <a:pos x="18" y="144"/>
                  </a:cxn>
                  <a:cxn ang="0">
                    <a:pos x="6" y="108"/>
                  </a:cxn>
                  <a:cxn ang="0">
                    <a:pos x="0" y="66"/>
                  </a:cxn>
                  <a:cxn ang="0">
                    <a:pos x="0" y="30"/>
                  </a:cxn>
                  <a:cxn ang="0">
                    <a:pos x="12" y="0"/>
                  </a:cxn>
                  <a:cxn ang="0">
                    <a:pos x="30" y="0"/>
                  </a:cxn>
                  <a:cxn ang="0">
                    <a:pos x="18" y="30"/>
                  </a:cxn>
                  <a:cxn ang="0">
                    <a:pos x="12" y="66"/>
                  </a:cxn>
                  <a:cxn ang="0">
                    <a:pos x="12" y="66"/>
                  </a:cxn>
                </a:cxnLst>
                <a:rect l="0" t="0" r="r" b="b"/>
                <a:pathLst>
                  <a:path w="89" h="216">
                    <a:moveTo>
                      <a:pt x="12" y="66"/>
                    </a:moveTo>
                    <a:lnTo>
                      <a:pt x="18" y="108"/>
                    </a:lnTo>
                    <a:lnTo>
                      <a:pt x="36" y="144"/>
                    </a:lnTo>
                    <a:lnTo>
                      <a:pt x="60" y="180"/>
                    </a:lnTo>
                    <a:lnTo>
                      <a:pt x="89" y="216"/>
                    </a:lnTo>
                    <a:lnTo>
                      <a:pt x="72" y="216"/>
                    </a:lnTo>
                    <a:lnTo>
                      <a:pt x="42" y="180"/>
                    </a:lnTo>
                    <a:lnTo>
                      <a:pt x="18" y="144"/>
                    </a:lnTo>
                    <a:lnTo>
                      <a:pt x="6" y="108"/>
                    </a:lnTo>
                    <a:lnTo>
                      <a:pt x="0" y="66"/>
                    </a:lnTo>
                    <a:lnTo>
                      <a:pt x="0" y="30"/>
                    </a:lnTo>
                    <a:lnTo>
                      <a:pt x="12" y="0"/>
                    </a:lnTo>
                    <a:lnTo>
                      <a:pt x="30" y="0"/>
                    </a:lnTo>
                    <a:lnTo>
                      <a:pt x="18" y="30"/>
                    </a:lnTo>
                    <a:lnTo>
                      <a:pt x="12" y="66"/>
                    </a:lnTo>
                    <a:lnTo>
                      <a:pt x="12" y="66"/>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algn="l">
                  <a:defRPr/>
                </a:pPr>
                <a:endParaRPr lang="en-US"/>
              </a:p>
            </p:txBody>
          </p:sp>
          <p:sp>
            <p:nvSpPr>
              <p:cNvPr id="65" name="Freeform 13"/>
              <p:cNvSpPr>
                <a:spLocks/>
              </p:cNvSpPr>
              <p:nvPr/>
            </p:nvSpPr>
            <p:spPr bwMode="hidden">
              <a:xfrm>
                <a:off x="3569" y="3745"/>
                <a:ext cx="750" cy="461"/>
              </a:xfrm>
              <a:custGeom>
                <a:avLst/>
                <a:gdLst/>
                <a:ahLst/>
                <a:cxnLst>
                  <a:cxn ang="0">
                    <a:pos x="382" y="443"/>
                  </a:cxn>
                  <a:cxn ang="0">
                    <a:pos x="311" y="437"/>
                  </a:cxn>
                  <a:cxn ang="0">
                    <a:pos x="245" y="425"/>
                  </a:cxn>
                  <a:cxn ang="0">
                    <a:pos x="185" y="407"/>
                  </a:cxn>
                  <a:cxn ang="0">
                    <a:pos x="131" y="383"/>
                  </a:cxn>
                  <a:cxn ang="0">
                    <a:pos x="83" y="347"/>
                  </a:cxn>
                  <a:cxn ang="0">
                    <a:pos x="53" y="311"/>
                  </a:cxn>
                  <a:cxn ang="0">
                    <a:pos x="30" y="269"/>
                  </a:cxn>
                  <a:cxn ang="0">
                    <a:pos x="24" y="227"/>
                  </a:cxn>
                  <a:cxn ang="0">
                    <a:pos x="30" y="185"/>
                  </a:cxn>
                  <a:cxn ang="0">
                    <a:pos x="53" y="143"/>
                  </a:cxn>
                  <a:cxn ang="0">
                    <a:pos x="83" y="107"/>
                  </a:cxn>
                  <a:cxn ang="0">
                    <a:pos x="131" y="77"/>
                  </a:cxn>
                  <a:cxn ang="0">
                    <a:pos x="185" y="47"/>
                  </a:cxn>
                  <a:cxn ang="0">
                    <a:pos x="245" y="30"/>
                  </a:cxn>
                  <a:cxn ang="0">
                    <a:pos x="311" y="18"/>
                  </a:cxn>
                  <a:cxn ang="0">
                    <a:pos x="382" y="12"/>
                  </a:cxn>
                  <a:cxn ang="0">
                    <a:pos x="478" y="18"/>
                  </a:cxn>
                  <a:cxn ang="0">
                    <a:pos x="562" y="41"/>
                  </a:cxn>
                  <a:cxn ang="0">
                    <a:pos x="562" y="36"/>
                  </a:cxn>
                  <a:cxn ang="0">
                    <a:pos x="562" y="30"/>
                  </a:cxn>
                  <a:cxn ang="0">
                    <a:pos x="478" y="6"/>
                  </a:cxn>
                  <a:cxn ang="0">
                    <a:pos x="382" y="0"/>
                  </a:cxn>
                  <a:cxn ang="0">
                    <a:pos x="305" y="6"/>
                  </a:cxn>
                  <a:cxn ang="0">
                    <a:pos x="233" y="18"/>
                  </a:cxn>
                  <a:cxn ang="0">
                    <a:pos x="167" y="41"/>
                  </a:cxn>
                  <a:cxn ang="0">
                    <a:pos x="113" y="65"/>
                  </a:cxn>
                  <a:cxn ang="0">
                    <a:pos x="65" y="101"/>
                  </a:cxn>
                  <a:cxn ang="0">
                    <a:pos x="30" y="137"/>
                  </a:cxn>
                  <a:cxn ang="0">
                    <a:pos x="6" y="179"/>
                  </a:cxn>
                  <a:cxn ang="0">
                    <a:pos x="0" y="227"/>
                  </a:cxn>
                  <a:cxn ang="0">
                    <a:pos x="6" y="275"/>
                  </a:cxn>
                  <a:cxn ang="0">
                    <a:pos x="30" y="317"/>
                  </a:cxn>
                  <a:cxn ang="0">
                    <a:pos x="65" y="359"/>
                  </a:cxn>
                  <a:cxn ang="0">
                    <a:pos x="113" y="395"/>
                  </a:cxn>
                  <a:cxn ang="0">
                    <a:pos x="167" y="419"/>
                  </a:cxn>
                  <a:cxn ang="0">
                    <a:pos x="233" y="443"/>
                  </a:cxn>
                  <a:cxn ang="0">
                    <a:pos x="305" y="455"/>
                  </a:cxn>
                  <a:cxn ang="0">
                    <a:pos x="382" y="461"/>
                  </a:cxn>
                  <a:cxn ang="0">
                    <a:pos x="448" y="455"/>
                  </a:cxn>
                  <a:cxn ang="0">
                    <a:pos x="508" y="449"/>
                  </a:cxn>
                  <a:cxn ang="0">
                    <a:pos x="609" y="413"/>
                  </a:cxn>
                  <a:cxn ang="0">
                    <a:pos x="657" y="389"/>
                  </a:cxn>
                  <a:cxn ang="0">
                    <a:pos x="693" y="359"/>
                  </a:cxn>
                  <a:cxn ang="0">
                    <a:pos x="723" y="329"/>
                  </a:cxn>
                  <a:cxn ang="0">
                    <a:pos x="747" y="293"/>
                  </a:cxn>
                  <a:cxn ang="0">
                    <a:pos x="741" y="287"/>
                  </a:cxn>
                  <a:cxn ang="0">
                    <a:pos x="729" y="281"/>
                  </a:cxn>
                  <a:cxn ang="0">
                    <a:pos x="711" y="317"/>
                  </a:cxn>
                  <a:cxn ang="0">
                    <a:pos x="681" y="347"/>
                  </a:cxn>
                  <a:cxn ang="0">
                    <a:pos x="645" y="377"/>
                  </a:cxn>
                  <a:cxn ang="0">
                    <a:pos x="604" y="401"/>
                  </a:cxn>
                  <a:cxn ang="0">
                    <a:pos x="502" y="431"/>
                  </a:cxn>
                  <a:cxn ang="0">
                    <a:pos x="442" y="443"/>
                  </a:cxn>
                  <a:cxn ang="0">
                    <a:pos x="382" y="443"/>
                  </a:cxn>
                  <a:cxn ang="0">
                    <a:pos x="382" y="443"/>
                  </a:cxn>
                </a:cxnLst>
                <a:rect l="0" t="0" r="r" b="b"/>
                <a:pathLst>
                  <a:path w="747" h="461">
                    <a:moveTo>
                      <a:pt x="382" y="443"/>
                    </a:moveTo>
                    <a:lnTo>
                      <a:pt x="311" y="437"/>
                    </a:lnTo>
                    <a:lnTo>
                      <a:pt x="245" y="425"/>
                    </a:lnTo>
                    <a:lnTo>
                      <a:pt x="185" y="407"/>
                    </a:lnTo>
                    <a:lnTo>
                      <a:pt x="131" y="383"/>
                    </a:lnTo>
                    <a:lnTo>
                      <a:pt x="83" y="347"/>
                    </a:lnTo>
                    <a:lnTo>
                      <a:pt x="53" y="311"/>
                    </a:lnTo>
                    <a:lnTo>
                      <a:pt x="30" y="269"/>
                    </a:lnTo>
                    <a:lnTo>
                      <a:pt x="24" y="227"/>
                    </a:lnTo>
                    <a:lnTo>
                      <a:pt x="30" y="185"/>
                    </a:lnTo>
                    <a:lnTo>
                      <a:pt x="53" y="143"/>
                    </a:lnTo>
                    <a:lnTo>
                      <a:pt x="83" y="107"/>
                    </a:lnTo>
                    <a:lnTo>
                      <a:pt x="131" y="77"/>
                    </a:lnTo>
                    <a:lnTo>
                      <a:pt x="185" y="47"/>
                    </a:lnTo>
                    <a:lnTo>
                      <a:pt x="245" y="30"/>
                    </a:lnTo>
                    <a:lnTo>
                      <a:pt x="311" y="18"/>
                    </a:lnTo>
                    <a:lnTo>
                      <a:pt x="382" y="12"/>
                    </a:lnTo>
                    <a:lnTo>
                      <a:pt x="478" y="18"/>
                    </a:lnTo>
                    <a:lnTo>
                      <a:pt x="562" y="41"/>
                    </a:lnTo>
                    <a:lnTo>
                      <a:pt x="562" y="36"/>
                    </a:lnTo>
                    <a:lnTo>
                      <a:pt x="562" y="30"/>
                    </a:lnTo>
                    <a:lnTo>
                      <a:pt x="478" y="6"/>
                    </a:lnTo>
                    <a:lnTo>
                      <a:pt x="382" y="0"/>
                    </a:lnTo>
                    <a:lnTo>
                      <a:pt x="305" y="6"/>
                    </a:lnTo>
                    <a:lnTo>
                      <a:pt x="233" y="18"/>
                    </a:lnTo>
                    <a:lnTo>
                      <a:pt x="167" y="41"/>
                    </a:lnTo>
                    <a:lnTo>
                      <a:pt x="113" y="65"/>
                    </a:lnTo>
                    <a:lnTo>
                      <a:pt x="65" y="101"/>
                    </a:lnTo>
                    <a:lnTo>
                      <a:pt x="30" y="137"/>
                    </a:lnTo>
                    <a:lnTo>
                      <a:pt x="6" y="179"/>
                    </a:lnTo>
                    <a:lnTo>
                      <a:pt x="0" y="227"/>
                    </a:lnTo>
                    <a:lnTo>
                      <a:pt x="6" y="275"/>
                    </a:lnTo>
                    <a:lnTo>
                      <a:pt x="30" y="317"/>
                    </a:lnTo>
                    <a:lnTo>
                      <a:pt x="65" y="359"/>
                    </a:lnTo>
                    <a:lnTo>
                      <a:pt x="113" y="395"/>
                    </a:lnTo>
                    <a:lnTo>
                      <a:pt x="167" y="419"/>
                    </a:lnTo>
                    <a:lnTo>
                      <a:pt x="233" y="443"/>
                    </a:lnTo>
                    <a:lnTo>
                      <a:pt x="305" y="455"/>
                    </a:lnTo>
                    <a:lnTo>
                      <a:pt x="382" y="461"/>
                    </a:lnTo>
                    <a:lnTo>
                      <a:pt x="448" y="455"/>
                    </a:lnTo>
                    <a:lnTo>
                      <a:pt x="508" y="449"/>
                    </a:lnTo>
                    <a:lnTo>
                      <a:pt x="609" y="413"/>
                    </a:lnTo>
                    <a:lnTo>
                      <a:pt x="657" y="389"/>
                    </a:lnTo>
                    <a:lnTo>
                      <a:pt x="693" y="359"/>
                    </a:lnTo>
                    <a:lnTo>
                      <a:pt x="723" y="329"/>
                    </a:lnTo>
                    <a:lnTo>
                      <a:pt x="747" y="293"/>
                    </a:lnTo>
                    <a:lnTo>
                      <a:pt x="741" y="287"/>
                    </a:lnTo>
                    <a:lnTo>
                      <a:pt x="729" y="281"/>
                    </a:lnTo>
                    <a:lnTo>
                      <a:pt x="711" y="317"/>
                    </a:lnTo>
                    <a:lnTo>
                      <a:pt x="681" y="347"/>
                    </a:lnTo>
                    <a:lnTo>
                      <a:pt x="645" y="377"/>
                    </a:lnTo>
                    <a:lnTo>
                      <a:pt x="604" y="401"/>
                    </a:lnTo>
                    <a:lnTo>
                      <a:pt x="502" y="431"/>
                    </a:lnTo>
                    <a:lnTo>
                      <a:pt x="442" y="443"/>
                    </a:lnTo>
                    <a:lnTo>
                      <a:pt x="382" y="443"/>
                    </a:lnTo>
                    <a:lnTo>
                      <a:pt x="382" y="443"/>
                    </a:lnTo>
                    <a:close/>
                  </a:path>
                </a:pathLst>
              </a:custGeom>
              <a:gradFill rotWithShape="0">
                <a:gsLst>
                  <a:gs pos="0">
                    <a:schemeClr val="accent2"/>
                  </a:gs>
                  <a:gs pos="100000">
                    <a:schemeClr val="accent2">
                      <a:gamma/>
                      <a:shade val="90980"/>
                      <a:invGamma/>
                    </a:schemeClr>
                  </a:gs>
                </a:gsLst>
                <a:path path="rect">
                  <a:fillToRect l="50000" t="50000" r="50000" b="50000"/>
                </a:path>
              </a:gradFill>
              <a:ln w="9525">
                <a:noFill/>
                <a:round/>
                <a:headEnd/>
                <a:tailEnd/>
              </a:ln>
            </p:spPr>
            <p:txBody>
              <a:bodyPr/>
              <a:lstStyle/>
              <a:p>
                <a:pPr algn="l">
                  <a:defRPr/>
                </a:pPr>
                <a:endParaRPr lang="en-US"/>
              </a:p>
            </p:txBody>
          </p:sp>
          <p:sp>
            <p:nvSpPr>
              <p:cNvPr id="66" name="Freeform 14"/>
              <p:cNvSpPr>
                <a:spLocks/>
              </p:cNvSpPr>
              <p:nvPr/>
            </p:nvSpPr>
            <p:spPr bwMode="hidden">
              <a:xfrm>
                <a:off x="4037" y="3721"/>
                <a:ext cx="96" cy="30"/>
              </a:xfrm>
              <a:custGeom>
                <a:avLst/>
                <a:gdLst/>
                <a:ahLst/>
                <a:cxnLst>
                  <a:cxn ang="0">
                    <a:pos x="0" y="0"/>
                  </a:cxn>
                  <a:cxn ang="0">
                    <a:pos x="0" y="12"/>
                  </a:cxn>
                  <a:cxn ang="0">
                    <a:pos x="48" y="18"/>
                  </a:cxn>
                  <a:cxn ang="0">
                    <a:pos x="96" y="30"/>
                  </a:cxn>
                  <a:cxn ang="0">
                    <a:pos x="96" y="24"/>
                  </a:cxn>
                  <a:cxn ang="0">
                    <a:pos x="96" y="18"/>
                  </a:cxn>
                  <a:cxn ang="0">
                    <a:pos x="48" y="12"/>
                  </a:cxn>
                  <a:cxn ang="0">
                    <a:pos x="0" y="0"/>
                  </a:cxn>
                  <a:cxn ang="0">
                    <a:pos x="0" y="0"/>
                  </a:cxn>
                </a:cxnLst>
                <a:rect l="0" t="0" r="r" b="b"/>
                <a:pathLst>
                  <a:path w="96" h="30">
                    <a:moveTo>
                      <a:pt x="0" y="0"/>
                    </a:moveTo>
                    <a:lnTo>
                      <a:pt x="0" y="12"/>
                    </a:lnTo>
                    <a:lnTo>
                      <a:pt x="48" y="18"/>
                    </a:lnTo>
                    <a:lnTo>
                      <a:pt x="96" y="30"/>
                    </a:lnTo>
                    <a:lnTo>
                      <a:pt x="96" y="24"/>
                    </a:lnTo>
                    <a:lnTo>
                      <a:pt x="96" y="18"/>
                    </a:lnTo>
                    <a:lnTo>
                      <a:pt x="48" y="12"/>
                    </a:lnTo>
                    <a:lnTo>
                      <a:pt x="0" y="0"/>
                    </a:lnTo>
                    <a:lnTo>
                      <a:pt x="0" y="0"/>
                    </a:lnTo>
                    <a:close/>
                  </a:path>
                </a:pathLst>
              </a:custGeom>
              <a:gradFill rotWithShape="0">
                <a:gsLst>
                  <a:gs pos="0">
                    <a:schemeClr val="accent2"/>
                  </a:gs>
                  <a:gs pos="100000">
                    <a:schemeClr val="accent2">
                      <a:gamma/>
                      <a:shade val="87843"/>
                      <a:invGamma/>
                    </a:schemeClr>
                  </a:gs>
                </a:gsLst>
                <a:lin ang="0" scaled="1"/>
              </a:gradFill>
              <a:ln w="9525">
                <a:noFill/>
                <a:round/>
                <a:headEnd/>
                <a:tailEnd/>
              </a:ln>
            </p:spPr>
            <p:txBody>
              <a:bodyPr/>
              <a:lstStyle/>
              <a:p>
                <a:pPr algn="l">
                  <a:defRPr/>
                </a:pPr>
                <a:endParaRPr lang="en-US"/>
              </a:p>
            </p:txBody>
          </p:sp>
          <p:sp>
            <p:nvSpPr>
              <p:cNvPr id="67" name="Oval 15"/>
              <p:cNvSpPr>
                <a:spLocks noChangeArrowheads="1"/>
              </p:cNvSpPr>
              <p:nvPr/>
            </p:nvSpPr>
            <p:spPr bwMode="hidden">
              <a:xfrm>
                <a:off x="3910" y="3948"/>
                <a:ext cx="84" cy="53"/>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pPr algn="l">
                  <a:defRPr/>
                </a:pPr>
                <a:endParaRPr lang="en-US"/>
              </a:p>
            </p:txBody>
          </p:sp>
        </p:grpSp>
        <p:grpSp>
          <p:nvGrpSpPr>
            <p:cNvPr id="7" name="Group 16"/>
            <p:cNvGrpSpPr>
              <a:grpSpLocks/>
            </p:cNvGrpSpPr>
            <p:nvPr userDrawn="1"/>
          </p:nvGrpSpPr>
          <p:grpSpPr bwMode="auto">
            <a:xfrm>
              <a:off x="1776" y="3631"/>
              <a:ext cx="1626" cy="683"/>
              <a:chOff x="1776" y="3631"/>
              <a:chExt cx="1626" cy="683"/>
            </a:xfrm>
          </p:grpSpPr>
          <p:sp>
            <p:nvSpPr>
              <p:cNvPr id="39" name="Oval 17"/>
              <p:cNvSpPr>
                <a:spLocks noChangeArrowheads="1"/>
              </p:cNvSpPr>
              <p:nvPr/>
            </p:nvSpPr>
            <p:spPr bwMode="hidden">
              <a:xfrm>
                <a:off x="2268" y="3934"/>
                <a:ext cx="638" cy="377"/>
              </a:xfrm>
              <a:prstGeom prst="ellipse">
                <a:avLst/>
              </a:prstGeom>
              <a:gradFill rotWithShape="0">
                <a:gsLst>
                  <a:gs pos="0">
                    <a:schemeClr val="accent2">
                      <a:gamma/>
                      <a:shade val="87843"/>
                      <a:invGamma/>
                    </a:schemeClr>
                  </a:gs>
                  <a:gs pos="100000">
                    <a:schemeClr val="accent2"/>
                  </a:gs>
                </a:gsLst>
                <a:lin ang="2700000" scaled="1"/>
              </a:gradFill>
              <a:ln w="9525">
                <a:noFill/>
                <a:round/>
                <a:headEnd/>
                <a:tailEnd/>
              </a:ln>
              <a:effectLst/>
            </p:spPr>
            <p:txBody>
              <a:bodyPr/>
              <a:lstStyle/>
              <a:p>
                <a:pPr algn="l">
                  <a:defRPr/>
                </a:pPr>
                <a:endParaRPr lang="en-US"/>
              </a:p>
            </p:txBody>
          </p:sp>
          <p:sp>
            <p:nvSpPr>
              <p:cNvPr id="40" name="Oval 18"/>
              <p:cNvSpPr>
                <a:spLocks noChangeArrowheads="1"/>
              </p:cNvSpPr>
              <p:nvPr/>
            </p:nvSpPr>
            <p:spPr bwMode="hidden">
              <a:xfrm>
                <a:off x="2314" y="3958"/>
                <a:ext cx="543" cy="332"/>
              </a:xfrm>
              <a:prstGeom prst="ellipse">
                <a:avLst/>
              </a:prstGeom>
              <a:gradFill rotWithShape="0">
                <a:gsLst>
                  <a:gs pos="0">
                    <a:schemeClr val="accent2"/>
                  </a:gs>
                  <a:gs pos="100000">
                    <a:schemeClr val="accent2">
                      <a:gamma/>
                      <a:shade val="87843"/>
                      <a:invGamma/>
                    </a:schemeClr>
                  </a:gs>
                </a:gsLst>
                <a:lin ang="2700000" scaled="1"/>
              </a:gradFill>
              <a:ln w="9525">
                <a:noFill/>
                <a:round/>
                <a:headEnd/>
                <a:tailEnd/>
              </a:ln>
              <a:effectLst/>
            </p:spPr>
            <p:txBody>
              <a:bodyPr/>
              <a:lstStyle/>
              <a:p>
                <a:pPr algn="l">
                  <a:defRPr/>
                </a:pPr>
                <a:endParaRPr lang="en-US"/>
              </a:p>
            </p:txBody>
          </p:sp>
          <p:sp>
            <p:nvSpPr>
              <p:cNvPr id="41" name="Oval 19"/>
              <p:cNvSpPr>
                <a:spLocks noChangeArrowheads="1"/>
              </p:cNvSpPr>
              <p:nvPr/>
            </p:nvSpPr>
            <p:spPr bwMode="hidden">
              <a:xfrm>
                <a:off x="2341" y="3979"/>
                <a:ext cx="501" cy="299"/>
              </a:xfrm>
              <a:prstGeom prst="ellipse">
                <a:avLst/>
              </a:prstGeom>
              <a:gradFill rotWithShape="0">
                <a:gsLst>
                  <a:gs pos="0">
                    <a:schemeClr val="accent2">
                      <a:gamma/>
                      <a:shade val="90980"/>
                      <a:invGamma/>
                    </a:schemeClr>
                  </a:gs>
                  <a:gs pos="100000">
                    <a:schemeClr val="accent2"/>
                  </a:gs>
                </a:gsLst>
                <a:lin ang="2700000" scaled="1"/>
              </a:gradFill>
              <a:ln w="9525">
                <a:noFill/>
                <a:round/>
                <a:headEnd/>
                <a:tailEnd/>
              </a:ln>
              <a:effectLst/>
            </p:spPr>
            <p:txBody>
              <a:bodyPr/>
              <a:lstStyle/>
              <a:p>
                <a:pPr algn="l">
                  <a:defRPr/>
                </a:pPr>
                <a:endParaRPr lang="en-US"/>
              </a:p>
            </p:txBody>
          </p:sp>
          <p:sp>
            <p:nvSpPr>
              <p:cNvPr id="42" name="Oval 20"/>
              <p:cNvSpPr>
                <a:spLocks noChangeArrowheads="1"/>
              </p:cNvSpPr>
              <p:nvPr/>
            </p:nvSpPr>
            <p:spPr bwMode="hidden">
              <a:xfrm>
                <a:off x="2368" y="3997"/>
                <a:ext cx="444" cy="258"/>
              </a:xfrm>
              <a:prstGeom prst="ellipse">
                <a:avLst/>
              </a:prstGeom>
              <a:gradFill rotWithShape="0">
                <a:gsLst>
                  <a:gs pos="0">
                    <a:schemeClr val="accent2">
                      <a:gamma/>
                      <a:shade val="87843"/>
                      <a:invGamma/>
                    </a:schemeClr>
                  </a:gs>
                  <a:gs pos="100000">
                    <a:schemeClr val="accent2"/>
                  </a:gs>
                </a:gsLst>
                <a:lin ang="5400000" scaled="1"/>
              </a:gradFill>
              <a:ln w="9525">
                <a:noFill/>
                <a:round/>
                <a:headEnd/>
                <a:tailEnd/>
              </a:ln>
              <a:effectLst/>
            </p:spPr>
            <p:txBody>
              <a:bodyPr/>
              <a:lstStyle/>
              <a:p>
                <a:pPr algn="l">
                  <a:defRPr/>
                </a:pPr>
                <a:endParaRPr lang="en-US"/>
              </a:p>
            </p:txBody>
          </p:sp>
          <p:sp>
            <p:nvSpPr>
              <p:cNvPr id="43" name="Oval 21"/>
              <p:cNvSpPr>
                <a:spLocks noChangeArrowheads="1"/>
              </p:cNvSpPr>
              <p:nvPr/>
            </p:nvSpPr>
            <p:spPr bwMode="hidden">
              <a:xfrm>
                <a:off x="2385" y="4005"/>
                <a:ext cx="413" cy="240"/>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pPr algn="l">
                  <a:defRPr/>
                </a:pPr>
                <a:endParaRPr lang="en-US"/>
              </a:p>
            </p:txBody>
          </p:sp>
          <p:sp>
            <p:nvSpPr>
              <p:cNvPr id="44" name="Oval 22"/>
              <p:cNvSpPr>
                <a:spLocks noChangeArrowheads="1"/>
              </p:cNvSpPr>
              <p:nvPr/>
            </p:nvSpPr>
            <p:spPr bwMode="hidden">
              <a:xfrm>
                <a:off x="2437" y="4026"/>
                <a:ext cx="306" cy="192"/>
              </a:xfrm>
              <a:prstGeom prst="ellipse">
                <a:avLst/>
              </a:prstGeom>
              <a:gradFill rotWithShape="0">
                <a:gsLst>
                  <a:gs pos="0">
                    <a:schemeClr val="accent2">
                      <a:gamma/>
                      <a:shade val="87843"/>
                      <a:invGamma/>
                    </a:schemeClr>
                  </a:gs>
                  <a:gs pos="100000">
                    <a:schemeClr val="accent2"/>
                  </a:gs>
                </a:gsLst>
                <a:lin ang="5400000" scaled="1"/>
              </a:gradFill>
              <a:ln w="9525">
                <a:noFill/>
                <a:round/>
                <a:headEnd/>
                <a:tailEnd/>
              </a:ln>
              <a:effectLst/>
            </p:spPr>
            <p:txBody>
              <a:bodyPr/>
              <a:lstStyle/>
              <a:p>
                <a:pPr algn="l">
                  <a:defRPr/>
                </a:pPr>
                <a:endParaRPr lang="en-US"/>
              </a:p>
            </p:txBody>
          </p:sp>
          <p:sp>
            <p:nvSpPr>
              <p:cNvPr id="45" name="Oval 23"/>
              <p:cNvSpPr>
                <a:spLocks noChangeArrowheads="1"/>
              </p:cNvSpPr>
              <p:nvPr/>
            </p:nvSpPr>
            <p:spPr bwMode="hidden">
              <a:xfrm>
                <a:off x="2476" y="4056"/>
                <a:ext cx="227" cy="135"/>
              </a:xfrm>
              <a:prstGeom prst="ellipse">
                <a:avLst/>
              </a:prstGeom>
              <a:gradFill rotWithShape="0">
                <a:gsLst>
                  <a:gs pos="0">
                    <a:schemeClr val="accent2"/>
                  </a:gs>
                  <a:gs pos="100000">
                    <a:schemeClr val="accent2">
                      <a:gamma/>
                      <a:shade val="90980"/>
                      <a:invGamma/>
                    </a:schemeClr>
                  </a:gs>
                </a:gsLst>
                <a:lin ang="2700000" scaled="1"/>
              </a:gradFill>
              <a:ln w="9525">
                <a:noFill/>
                <a:round/>
                <a:headEnd/>
                <a:tailEnd/>
              </a:ln>
              <a:effectLst/>
            </p:spPr>
            <p:txBody>
              <a:bodyPr/>
              <a:lstStyle/>
              <a:p>
                <a:pPr algn="l">
                  <a:defRPr/>
                </a:pPr>
                <a:endParaRPr lang="en-US"/>
              </a:p>
            </p:txBody>
          </p:sp>
          <p:sp>
            <p:nvSpPr>
              <p:cNvPr id="46" name="Oval 24"/>
              <p:cNvSpPr>
                <a:spLocks noChangeArrowheads="1"/>
              </p:cNvSpPr>
              <p:nvPr/>
            </p:nvSpPr>
            <p:spPr bwMode="hidden">
              <a:xfrm>
                <a:off x="2542" y="4097"/>
                <a:ext cx="90" cy="60"/>
              </a:xfrm>
              <a:prstGeom prst="ellipse">
                <a:avLst/>
              </a:prstGeom>
              <a:gradFill rotWithShape="0">
                <a:gsLst>
                  <a:gs pos="0">
                    <a:schemeClr val="accent2"/>
                  </a:gs>
                  <a:gs pos="100000">
                    <a:schemeClr val="accent2">
                      <a:gamma/>
                      <a:shade val="90980"/>
                      <a:invGamma/>
                    </a:schemeClr>
                  </a:gs>
                </a:gsLst>
                <a:lin ang="0" scaled="1"/>
              </a:gradFill>
              <a:ln w="9525">
                <a:noFill/>
                <a:round/>
                <a:headEnd/>
                <a:tailEnd/>
              </a:ln>
              <a:effectLst/>
            </p:spPr>
            <p:txBody>
              <a:bodyPr/>
              <a:lstStyle/>
              <a:p>
                <a:pPr algn="l">
                  <a:defRPr/>
                </a:pPr>
                <a:endParaRPr lang="en-US"/>
              </a:p>
            </p:txBody>
          </p:sp>
          <p:sp>
            <p:nvSpPr>
              <p:cNvPr id="47" name="Freeform 25"/>
              <p:cNvSpPr>
                <a:spLocks/>
              </p:cNvSpPr>
              <p:nvPr/>
            </p:nvSpPr>
            <p:spPr bwMode="hidden">
              <a:xfrm>
                <a:off x="2585" y="3822"/>
                <a:ext cx="449" cy="186"/>
              </a:xfrm>
              <a:custGeom>
                <a:avLst/>
                <a:gdLst/>
                <a:ahLst/>
                <a:cxnLst>
                  <a:cxn ang="0">
                    <a:pos x="6" y="6"/>
                  </a:cxn>
                  <a:cxn ang="0">
                    <a:pos x="78" y="12"/>
                  </a:cxn>
                  <a:cxn ang="0">
                    <a:pos x="150" y="18"/>
                  </a:cxn>
                  <a:cxn ang="0">
                    <a:pos x="215" y="36"/>
                  </a:cxn>
                  <a:cxn ang="0">
                    <a:pos x="275" y="60"/>
                  </a:cxn>
                  <a:cxn ang="0">
                    <a:pos x="329" y="84"/>
                  </a:cxn>
                  <a:cxn ang="0">
                    <a:pos x="377" y="114"/>
                  </a:cxn>
                  <a:cxn ang="0">
                    <a:pos x="419" y="150"/>
                  </a:cxn>
                  <a:cxn ang="0">
                    <a:pos x="448" y="186"/>
                  </a:cxn>
                  <a:cxn ang="0">
                    <a:pos x="448" y="162"/>
                  </a:cxn>
                  <a:cxn ang="0">
                    <a:pos x="413" y="126"/>
                  </a:cxn>
                  <a:cxn ang="0">
                    <a:pos x="371" y="96"/>
                  </a:cxn>
                  <a:cxn ang="0">
                    <a:pos x="323" y="66"/>
                  </a:cxn>
                  <a:cxn ang="0">
                    <a:pos x="269" y="48"/>
                  </a:cxn>
                  <a:cxn ang="0">
                    <a:pos x="144" y="12"/>
                  </a:cxn>
                  <a:cxn ang="0">
                    <a:pos x="78" y="6"/>
                  </a:cxn>
                  <a:cxn ang="0">
                    <a:pos x="6" y="0"/>
                  </a:cxn>
                  <a:cxn ang="0">
                    <a:pos x="0" y="0"/>
                  </a:cxn>
                  <a:cxn ang="0">
                    <a:pos x="0" y="0"/>
                  </a:cxn>
                  <a:cxn ang="0">
                    <a:pos x="0" y="6"/>
                  </a:cxn>
                  <a:cxn ang="0">
                    <a:pos x="0" y="6"/>
                  </a:cxn>
                  <a:cxn ang="0">
                    <a:pos x="6" y="6"/>
                  </a:cxn>
                  <a:cxn ang="0">
                    <a:pos x="6" y="6"/>
                  </a:cxn>
                </a:cxnLst>
                <a:rect l="0" t="0" r="r" b="b"/>
                <a:pathLst>
                  <a:path w="448" h="186">
                    <a:moveTo>
                      <a:pt x="6" y="6"/>
                    </a:moveTo>
                    <a:lnTo>
                      <a:pt x="78" y="12"/>
                    </a:lnTo>
                    <a:lnTo>
                      <a:pt x="150" y="18"/>
                    </a:lnTo>
                    <a:lnTo>
                      <a:pt x="215" y="36"/>
                    </a:lnTo>
                    <a:lnTo>
                      <a:pt x="275" y="60"/>
                    </a:lnTo>
                    <a:lnTo>
                      <a:pt x="329" y="84"/>
                    </a:lnTo>
                    <a:lnTo>
                      <a:pt x="377" y="114"/>
                    </a:lnTo>
                    <a:lnTo>
                      <a:pt x="419" y="150"/>
                    </a:lnTo>
                    <a:lnTo>
                      <a:pt x="448" y="186"/>
                    </a:lnTo>
                    <a:lnTo>
                      <a:pt x="448" y="162"/>
                    </a:lnTo>
                    <a:lnTo>
                      <a:pt x="413" y="126"/>
                    </a:lnTo>
                    <a:lnTo>
                      <a:pt x="371" y="96"/>
                    </a:lnTo>
                    <a:lnTo>
                      <a:pt x="323" y="66"/>
                    </a:lnTo>
                    <a:lnTo>
                      <a:pt x="269" y="48"/>
                    </a:lnTo>
                    <a:lnTo>
                      <a:pt x="144" y="12"/>
                    </a:lnTo>
                    <a:lnTo>
                      <a:pt x="78" y="6"/>
                    </a:lnTo>
                    <a:lnTo>
                      <a:pt x="6" y="0"/>
                    </a:lnTo>
                    <a:lnTo>
                      <a:pt x="0" y="0"/>
                    </a:lnTo>
                    <a:lnTo>
                      <a:pt x="0" y="0"/>
                    </a:lnTo>
                    <a:lnTo>
                      <a:pt x="0" y="6"/>
                    </a:lnTo>
                    <a:lnTo>
                      <a:pt x="0" y="6"/>
                    </a:lnTo>
                    <a:lnTo>
                      <a:pt x="6" y="6"/>
                    </a:lnTo>
                    <a:lnTo>
                      <a:pt x="6" y="6"/>
                    </a:lnTo>
                    <a:close/>
                  </a:path>
                </a:pathLst>
              </a:custGeom>
              <a:gradFill rotWithShape="0">
                <a:gsLst>
                  <a:gs pos="0">
                    <a:schemeClr val="accent2">
                      <a:gamma/>
                      <a:shade val="90980"/>
                      <a:invGamma/>
                    </a:schemeClr>
                  </a:gs>
                  <a:gs pos="100000">
                    <a:schemeClr val="accent2"/>
                  </a:gs>
                </a:gsLst>
                <a:lin ang="5400000" scaled="1"/>
              </a:gradFill>
              <a:ln w="9525">
                <a:noFill/>
                <a:round/>
                <a:headEnd/>
                <a:tailEnd/>
              </a:ln>
            </p:spPr>
            <p:txBody>
              <a:bodyPr/>
              <a:lstStyle/>
              <a:p>
                <a:pPr algn="l">
                  <a:defRPr/>
                </a:pPr>
                <a:endParaRPr lang="en-US"/>
              </a:p>
            </p:txBody>
          </p:sp>
          <p:sp>
            <p:nvSpPr>
              <p:cNvPr id="48" name="Freeform 26"/>
              <p:cNvSpPr>
                <a:spLocks/>
              </p:cNvSpPr>
              <p:nvPr/>
            </p:nvSpPr>
            <p:spPr bwMode="hidden">
              <a:xfrm>
                <a:off x="2142" y="3852"/>
                <a:ext cx="892" cy="462"/>
              </a:xfrm>
              <a:custGeom>
                <a:avLst/>
                <a:gdLst/>
                <a:ahLst/>
                <a:cxnLst>
                  <a:cxn ang="0">
                    <a:pos x="23" y="276"/>
                  </a:cxn>
                  <a:cxn ang="0">
                    <a:pos x="29" y="222"/>
                  </a:cxn>
                  <a:cxn ang="0">
                    <a:pos x="59" y="174"/>
                  </a:cxn>
                  <a:cxn ang="0">
                    <a:pos x="95" y="132"/>
                  </a:cxn>
                  <a:cxn ang="0">
                    <a:pos x="149" y="96"/>
                  </a:cxn>
                  <a:cxn ang="0">
                    <a:pos x="209" y="60"/>
                  </a:cxn>
                  <a:cxn ang="0">
                    <a:pos x="281" y="36"/>
                  </a:cxn>
                  <a:cxn ang="0">
                    <a:pos x="364" y="24"/>
                  </a:cxn>
                  <a:cxn ang="0">
                    <a:pos x="448" y="18"/>
                  </a:cxn>
                  <a:cxn ang="0">
                    <a:pos x="532" y="24"/>
                  </a:cxn>
                  <a:cxn ang="0">
                    <a:pos x="609" y="36"/>
                  </a:cxn>
                  <a:cxn ang="0">
                    <a:pos x="681" y="60"/>
                  </a:cxn>
                  <a:cxn ang="0">
                    <a:pos x="741" y="96"/>
                  </a:cxn>
                  <a:cxn ang="0">
                    <a:pos x="795" y="132"/>
                  </a:cxn>
                  <a:cxn ang="0">
                    <a:pos x="831" y="174"/>
                  </a:cxn>
                  <a:cxn ang="0">
                    <a:pos x="861" y="222"/>
                  </a:cxn>
                  <a:cxn ang="0">
                    <a:pos x="867" y="276"/>
                  </a:cxn>
                  <a:cxn ang="0">
                    <a:pos x="855" y="330"/>
                  </a:cxn>
                  <a:cxn ang="0">
                    <a:pos x="831" y="378"/>
                  </a:cxn>
                  <a:cxn ang="0">
                    <a:pos x="783" y="426"/>
                  </a:cxn>
                  <a:cxn ang="0">
                    <a:pos x="723" y="462"/>
                  </a:cxn>
                  <a:cxn ang="0">
                    <a:pos x="765" y="462"/>
                  </a:cxn>
                  <a:cxn ang="0">
                    <a:pos x="819" y="426"/>
                  </a:cxn>
                  <a:cxn ang="0">
                    <a:pos x="855" y="378"/>
                  </a:cxn>
                  <a:cxn ang="0">
                    <a:pos x="884" y="330"/>
                  </a:cxn>
                  <a:cxn ang="0">
                    <a:pos x="890" y="276"/>
                  </a:cxn>
                  <a:cxn ang="0">
                    <a:pos x="884" y="222"/>
                  </a:cxn>
                  <a:cxn ang="0">
                    <a:pos x="855" y="168"/>
                  </a:cxn>
                  <a:cxn ang="0">
                    <a:pos x="813" y="120"/>
                  </a:cxn>
                  <a:cxn ang="0">
                    <a:pos x="759" y="84"/>
                  </a:cxn>
                  <a:cxn ang="0">
                    <a:pos x="693" y="48"/>
                  </a:cxn>
                  <a:cxn ang="0">
                    <a:pos x="621" y="24"/>
                  </a:cxn>
                  <a:cxn ang="0">
                    <a:pos x="538" y="6"/>
                  </a:cxn>
                  <a:cxn ang="0">
                    <a:pos x="448" y="0"/>
                  </a:cxn>
                  <a:cxn ang="0">
                    <a:pos x="358" y="6"/>
                  </a:cxn>
                  <a:cxn ang="0">
                    <a:pos x="275" y="24"/>
                  </a:cxn>
                  <a:cxn ang="0">
                    <a:pos x="197" y="48"/>
                  </a:cxn>
                  <a:cxn ang="0">
                    <a:pos x="131" y="84"/>
                  </a:cxn>
                  <a:cxn ang="0">
                    <a:pos x="77" y="120"/>
                  </a:cxn>
                  <a:cxn ang="0">
                    <a:pos x="35" y="168"/>
                  </a:cxn>
                  <a:cxn ang="0">
                    <a:pos x="12" y="222"/>
                  </a:cxn>
                  <a:cxn ang="0">
                    <a:pos x="0" y="276"/>
                  </a:cxn>
                  <a:cxn ang="0">
                    <a:pos x="6" y="330"/>
                  </a:cxn>
                  <a:cxn ang="0">
                    <a:pos x="35" y="378"/>
                  </a:cxn>
                  <a:cxn ang="0">
                    <a:pos x="71" y="426"/>
                  </a:cxn>
                  <a:cxn ang="0">
                    <a:pos x="125" y="462"/>
                  </a:cxn>
                  <a:cxn ang="0">
                    <a:pos x="167" y="462"/>
                  </a:cxn>
                  <a:cxn ang="0">
                    <a:pos x="107" y="426"/>
                  </a:cxn>
                  <a:cxn ang="0">
                    <a:pos x="59" y="378"/>
                  </a:cxn>
                  <a:cxn ang="0">
                    <a:pos x="35" y="330"/>
                  </a:cxn>
                  <a:cxn ang="0">
                    <a:pos x="23" y="276"/>
                  </a:cxn>
                  <a:cxn ang="0">
                    <a:pos x="23" y="276"/>
                  </a:cxn>
                </a:cxnLst>
                <a:rect l="0" t="0" r="r" b="b"/>
                <a:pathLst>
                  <a:path w="890" h="462">
                    <a:moveTo>
                      <a:pt x="23" y="276"/>
                    </a:moveTo>
                    <a:lnTo>
                      <a:pt x="29" y="222"/>
                    </a:lnTo>
                    <a:lnTo>
                      <a:pt x="59" y="174"/>
                    </a:lnTo>
                    <a:lnTo>
                      <a:pt x="95" y="132"/>
                    </a:lnTo>
                    <a:lnTo>
                      <a:pt x="149" y="96"/>
                    </a:lnTo>
                    <a:lnTo>
                      <a:pt x="209" y="60"/>
                    </a:lnTo>
                    <a:lnTo>
                      <a:pt x="281" y="36"/>
                    </a:lnTo>
                    <a:lnTo>
                      <a:pt x="364" y="24"/>
                    </a:lnTo>
                    <a:lnTo>
                      <a:pt x="448" y="18"/>
                    </a:lnTo>
                    <a:lnTo>
                      <a:pt x="532" y="24"/>
                    </a:lnTo>
                    <a:lnTo>
                      <a:pt x="609" y="36"/>
                    </a:lnTo>
                    <a:lnTo>
                      <a:pt x="681" y="60"/>
                    </a:lnTo>
                    <a:lnTo>
                      <a:pt x="741" y="96"/>
                    </a:lnTo>
                    <a:lnTo>
                      <a:pt x="795" y="132"/>
                    </a:lnTo>
                    <a:lnTo>
                      <a:pt x="831" y="174"/>
                    </a:lnTo>
                    <a:lnTo>
                      <a:pt x="861" y="222"/>
                    </a:lnTo>
                    <a:lnTo>
                      <a:pt x="867" y="276"/>
                    </a:lnTo>
                    <a:lnTo>
                      <a:pt x="855" y="330"/>
                    </a:lnTo>
                    <a:lnTo>
                      <a:pt x="831" y="378"/>
                    </a:lnTo>
                    <a:lnTo>
                      <a:pt x="783" y="426"/>
                    </a:lnTo>
                    <a:lnTo>
                      <a:pt x="723" y="462"/>
                    </a:lnTo>
                    <a:lnTo>
                      <a:pt x="765" y="462"/>
                    </a:lnTo>
                    <a:lnTo>
                      <a:pt x="819" y="426"/>
                    </a:lnTo>
                    <a:lnTo>
                      <a:pt x="855" y="378"/>
                    </a:lnTo>
                    <a:lnTo>
                      <a:pt x="884" y="330"/>
                    </a:lnTo>
                    <a:lnTo>
                      <a:pt x="890" y="276"/>
                    </a:lnTo>
                    <a:lnTo>
                      <a:pt x="884" y="222"/>
                    </a:lnTo>
                    <a:lnTo>
                      <a:pt x="855" y="168"/>
                    </a:lnTo>
                    <a:lnTo>
                      <a:pt x="813" y="120"/>
                    </a:lnTo>
                    <a:lnTo>
                      <a:pt x="759" y="84"/>
                    </a:lnTo>
                    <a:lnTo>
                      <a:pt x="693" y="48"/>
                    </a:lnTo>
                    <a:lnTo>
                      <a:pt x="621" y="24"/>
                    </a:lnTo>
                    <a:lnTo>
                      <a:pt x="538" y="6"/>
                    </a:lnTo>
                    <a:lnTo>
                      <a:pt x="448" y="0"/>
                    </a:lnTo>
                    <a:lnTo>
                      <a:pt x="358" y="6"/>
                    </a:lnTo>
                    <a:lnTo>
                      <a:pt x="275" y="24"/>
                    </a:lnTo>
                    <a:lnTo>
                      <a:pt x="197" y="48"/>
                    </a:lnTo>
                    <a:lnTo>
                      <a:pt x="131" y="84"/>
                    </a:lnTo>
                    <a:lnTo>
                      <a:pt x="77" y="120"/>
                    </a:lnTo>
                    <a:lnTo>
                      <a:pt x="35" y="168"/>
                    </a:lnTo>
                    <a:lnTo>
                      <a:pt x="12" y="222"/>
                    </a:lnTo>
                    <a:lnTo>
                      <a:pt x="0" y="276"/>
                    </a:lnTo>
                    <a:lnTo>
                      <a:pt x="6" y="330"/>
                    </a:lnTo>
                    <a:lnTo>
                      <a:pt x="35" y="378"/>
                    </a:lnTo>
                    <a:lnTo>
                      <a:pt x="71" y="426"/>
                    </a:lnTo>
                    <a:lnTo>
                      <a:pt x="125" y="462"/>
                    </a:lnTo>
                    <a:lnTo>
                      <a:pt x="167" y="462"/>
                    </a:lnTo>
                    <a:lnTo>
                      <a:pt x="107" y="426"/>
                    </a:lnTo>
                    <a:lnTo>
                      <a:pt x="59" y="378"/>
                    </a:lnTo>
                    <a:lnTo>
                      <a:pt x="35" y="330"/>
                    </a:lnTo>
                    <a:lnTo>
                      <a:pt x="23" y="276"/>
                    </a:lnTo>
                    <a:lnTo>
                      <a:pt x="23" y="276"/>
                    </a:lnTo>
                    <a:close/>
                  </a:path>
                </a:pathLst>
              </a:custGeom>
              <a:gradFill rotWithShape="0">
                <a:gsLst>
                  <a:gs pos="0">
                    <a:schemeClr val="accent2"/>
                  </a:gs>
                  <a:gs pos="100000">
                    <a:schemeClr val="accent2">
                      <a:gamma/>
                      <a:shade val="84706"/>
                      <a:invGamma/>
                    </a:schemeClr>
                  </a:gs>
                </a:gsLst>
                <a:lin ang="2700000" scaled="1"/>
              </a:gradFill>
              <a:ln w="9525">
                <a:noFill/>
                <a:round/>
                <a:headEnd/>
                <a:tailEnd/>
              </a:ln>
            </p:spPr>
            <p:txBody>
              <a:bodyPr/>
              <a:lstStyle/>
              <a:p>
                <a:pPr algn="l">
                  <a:defRPr/>
                </a:pPr>
                <a:endParaRPr lang="en-US"/>
              </a:p>
            </p:txBody>
          </p:sp>
          <p:sp>
            <p:nvSpPr>
              <p:cNvPr id="49" name="Freeform 27"/>
              <p:cNvSpPr>
                <a:spLocks/>
              </p:cNvSpPr>
              <p:nvPr/>
            </p:nvSpPr>
            <p:spPr bwMode="hidden">
              <a:xfrm>
                <a:off x="2082" y="3828"/>
                <a:ext cx="407" cy="486"/>
              </a:xfrm>
              <a:custGeom>
                <a:avLst/>
                <a:gdLst/>
                <a:ahLst/>
                <a:cxnLst>
                  <a:cxn ang="0">
                    <a:pos x="18" y="300"/>
                  </a:cxn>
                  <a:cxn ang="0">
                    <a:pos x="24" y="246"/>
                  </a:cxn>
                  <a:cxn ang="0">
                    <a:pos x="48" y="198"/>
                  </a:cxn>
                  <a:cxn ang="0">
                    <a:pos x="83" y="150"/>
                  </a:cxn>
                  <a:cxn ang="0">
                    <a:pos x="131" y="108"/>
                  </a:cxn>
                  <a:cxn ang="0">
                    <a:pos x="185" y="72"/>
                  </a:cxn>
                  <a:cxn ang="0">
                    <a:pos x="251" y="42"/>
                  </a:cxn>
                  <a:cxn ang="0">
                    <a:pos x="329" y="24"/>
                  </a:cxn>
                  <a:cxn ang="0">
                    <a:pos x="406" y="6"/>
                  </a:cxn>
                  <a:cxn ang="0">
                    <a:pos x="406" y="0"/>
                  </a:cxn>
                  <a:cxn ang="0">
                    <a:pos x="323" y="12"/>
                  </a:cxn>
                  <a:cxn ang="0">
                    <a:pos x="245" y="36"/>
                  </a:cxn>
                  <a:cxn ang="0">
                    <a:pos x="179" y="66"/>
                  </a:cxn>
                  <a:cxn ang="0">
                    <a:pos x="119" y="102"/>
                  </a:cxn>
                  <a:cxn ang="0">
                    <a:pos x="72" y="144"/>
                  </a:cxn>
                  <a:cxn ang="0">
                    <a:pos x="30" y="192"/>
                  </a:cxn>
                  <a:cxn ang="0">
                    <a:pos x="6" y="246"/>
                  </a:cxn>
                  <a:cxn ang="0">
                    <a:pos x="0" y="300"/>
                  </a:cxn>
                  <a:cxn ang="0">
                    <a:pos x="6" y="348"/>
                  </a:cxn>
                  <a:cxn ang="0">
                    <a:pos x="30" y="396"/>
                  </a:cxn>
                  <a:cxn ang="0">
                    <a:pos x="66" y="444"/>
                  </a:cxn>
                  <a:cxn ang="0">
                    <a:pos x="107" y="486"/>
                  </a:cxn>
                  <a:cxn ang="0">
                    <a:pos x="131" y="486"/>
                  </a:cxn>
                  <a:cxn ang="0">
                    <a:pos x="83" y="450"/>
                  </a:cxn>
                  <a:cxn ang="0">
                    <a:pos x="48" y="402"/>
                  </a:cxn>
                  <a:cxn ang="0">
                    <a:pos x="24" y="354"/>
                  </a:cxn>
                  <a:cxn ang="0">
                    <a:pos x="18" y="300"/>
                  </a:cxn>
                  <a:cxn ang="0">
                    <a:pos x="18" y="300"/>
                  </a:cxn>
                </a:cxnLst>
                <a:rect l="0" t="0" r="r" b="b"/>
                <a:pathLst>
                  <a:path w="406" h="486">
                    <a:moveTo>
                      <a:pt x="18" y="300"/>
                    </a:moveTo>
                    <a:lnTo>
                      <a:pt x="24" y="246"/>
                    </a:lnTo>
                    <a:lnTo>
                      <a:pt x="48" y="198"/>
                    </a:lnTo>
                    <a:lnTo>
                      <a:pt x="83" y="150"/>
                    </a:lnTo>
                    <a:lnTo>
                      <a:pt x="131" y="108"/>
                    </a:lnTo>
                    <a:lnTo>
                      <a:pt x="185" y="72"/>
                    </a:lnTo>
                    <a:lnTo>
                      <a:pt x="251" y="42"/>
                    </a:lnTo>
                    <a:lnTo>
                      <a:pt x="329" y="24"/>
                    </a:lnTo>
                    <a:lnTo>
                      <a:pt x="406" y="6"/>
                    </a:lnTo>
                    <a:lnTo>
                      <a:pt x="406" y="0"/>
                    </a:lnTo>
                    <a:lnTo>
                      <a:pt x="323" y="12"/>
                    </a:lnTo>
                    <a:lnTo>
                      <a:pt x="245" y="36"/>
                    </a:lnTo>
                    <a:lnTo>
                      <a:pt x="179" y="66"/>
                    </a:lnTo>
                    <a:lnTo>
                      <a:pt x="119" y="102"/>
                    </a:lnTo>
                    <a:lnTo>
                      <a:pt x="72" y="144"/>
                    </a:lnTo>
                    <a:lnTo>
                      <a:pt x="30" y="192"/>
                    </a:lnTo>
                    <a:lnTo>
                      <a:pt x="6" y="246"/>
                    </a:lnTo>
                    <a:lnTo>
                      <a:pt x="0" y="300"/>
                    </a:lnTo>
                    <a:lnTo>
                      <a:pt x="6" y="348"/>
                    </a:lnTo>
                    <a:lnTo>
                      <a:pt x="30" y="396"/>
                    </a:lnTo>
                    <a:lnTo>
                      <a:pt x="66" y="444"/>
                    </a:lnTo>
                    <a:lnTo>
                      <a:pt x="107" y="486"/>
                    </a:lnTo>
                    <a:lnTo>
                      <a:pt x="131" y="486"/>
                    </a:lnTo>
                    <a:lnTo>
                      <a:pt x="83" y="450"/>
                    </a:lnTo>
                    <a:lnTo>
                      <a:pt x="48" y="402"/>
                    </a:lnTo>
                    <a:lnTo>
                      <a:pt x="24" y="354"/>
                    </a:lnTo>
                    <a:lnTo>
                      <a:pt x="18" y="300"/>
                    </a:lnTo>
                    <a:lnTo>
                      <a:pt x="18" y="300"/>
                    </a:lnTo>
                    <a:close/>
                  </a:path>
                </a:pathLst>
              </a:custGeom>
              <a:gradFill rotWithShape="0">
                <a:gsLst>
                  <a:gs pos="0">
                    <a:schemeClr val="accent2"/>
                  </a:gs>
                  <a:gs pos="100000">
                    <a:schemeClr val="accent2">
                      <a:gamma/>
                      <a:shade val="90980"/>
                      <a:invGamma/>
                    </a:schemeClr>
                  </a:gs>
                </a:gsLst>
                <a:lin ang="0" scaled="1"/>
              </a:gradFill>
              <a:ln w="9525">
                <a:noFill/>
                <a:round/>
                <a:headEnd/>
                <a:tailEnd/>
              </a:ln>
            </p:spPr>
            <p:txBody>
              <a:bodyPr/>
              <a:lstStyle/>
              <a:p>
                <a:pPr algn="l">
                  <a:defRPr/>
                </a:pPr>
                <a:endParaRPr lang="en-US"/>
              </a:p>
            </p:txBody>
          </p:sp>
          <p:sp>
            <p:nvSpPr>
              <p:cNvPr id="50" name="Freeform 28"/>
              <p:cNvSpPr>
                <a:spLocks/>
              </p:cNvSpPr>
              <p:nvPr/>
            </p:nvSpPr>
            <p:spPr bwMode="hidden">
              <a:xfrm>
                <a:off x="2987" y="4044"/>
                <a:ext cx="108" cy="252"/>
              </a:xfrm>
              <a:custGeom>
                <a:avLst/>
                <a:gdLst/>
                <a:ahLst/>
                <a:cxnLst>
                  <a:cxn ang="0">
                    <a:pos x="89" y="84"/>
                  </a:cxn>
                  <a:cxn ang="0">
                    <a:pos x="83" y="132"/>
                  </a:cxn>
                  <a:cxn ang="0">
                    <a:pos x="65" y="174"/>
                  </a:cxn>
                  <a:cxn ang="0">
                    <a:pos x="36" y="216"/>
                  </a:cxn>
                  <a:cxn ang="0">
                    <a:pos x="0" y="252"/>
                  </a:cxn>
                  <a:cxn ang="0">
                    <a:pos x="18" y="252"/>
                  </a:cxn>
                  <a:cxn ang="0">
                    <a:pos x="53" y="216"/>
                  </a:cxn>
                  <a:cxn ang="0">
                    <a:pos x="83" y="174"/>
                  </a:cxn>
                  <a:cxn ang="0">
                    <a:pos x="101" y="132"/>
                  </a:cxn>
                  <a:cxn ang="0">
                    <a:pos x="107" y="84"/>
                  </a:cxn>
                  <a:cxn ang="0">
                    <a:pos x="101" y="42"/>
                  </a:cxn>
                  <a:cxn ang="0">
                    <a:pos x="89" y="0"/>
                  </a:cxn>
                  <a:cxn ang="0">
                    <a:pos x="65" y="0"/>
                  </a:cxn>
                  <a:cxn ang="0">
                    <a:pos x="83" y="42"/>
                  </a:cxn>
                  <a:cxn ang="0">
                    <a:pos x="89" y="84"/>
                  </a:cxn>
                  <a:cxn ang="0">
                    <a:pos x="89" y="84"/>
                  </a:cxn>
                </a:cxnLst>
                <a:rect l="0" t="0" r="r" b="b"/>
                <a:pathLst>
                  <a:path w="107" h="252">
                    <a:moveTo>
                      <a:pt x="89" y="84"/>
                    </a:moveTo>
                    <a:lnTo>
                      <a:pt x="83" y="132"/>
                    </a:lnTo>
                    <a:lnTo>
                      <a:pt x="65" y="174"/>
                    </a:lnTo>
                    <a:lnTo>
                      <a:pt x="36" y="216"/>
                    </a:lnTo>
                    <a:lnTo>
                      <a:pt x="0" y="252"/>
                    </a:lnTo>
                    <a:lnTo>
                      <a:pt x="18" y="252"/>
                    </a:lnTo>
                    <a:lnTo>
                      <a:pt x="53" y="216"/>
                    </a:lnTo>
                    <a:lnTo>
                      <a:pt x="83" y="174"/>
                    </a:lnTo>
                    <a:lnTo>
                      <a:pt x="101" y="132"/>
                    </a:lnTo>
                    <a:lnTo>
                      <a:pt x="107" y="84"/>
                    </a:lnTo>
                    <a:lnTo>
                      <a:pt x="101" y="42"/>
                    </a:lnTo>
                    <a:lnTo>
                      <a:pt x="89" y="0"/>
                    </a:lnTo>
                    <a:lnTo>
                      <a:pt x="65" y="0"/>
                    </a:lnTo>
                    <a:lnTo>
                      <a:pt x="83" y="42"/>
                    </a:lnTo>
                    <a:lnTo>
                      <a:pt x="89" y="84"/>
                    </a:lnTo>
                    <a:lnTo>
                      <a:pt x="89" y="84"/>
                    </a:lnTo>
                    <a:close/>
                  </a:path>
                </a:pathLst>
              </a:custGeom>
              <a:gradFill rotWithShape="0">
                <a:gsLst>
                  <a:gs pos="0">
                    <a:schemeClr val="accent2"/>
                  </a:gs>
                  <a:gs pos="100000">
                    <a:schemeClr val="accent2">
                      <a:gamma/>
                      <a:shade val="81961"/>
                      <a:invGamma/>
                    </a:schemeClr>
                  </a:gs>
                </a:gsLst>
                <a:lin ang="5400000" scaled="1"/>
              </a:gradFill>
              <a:ln w="9525">
                <a:noFill/>
                <a:round/>
                <a:headEnd/>
                <a:tailEnd/>
              </a:ln>
            </p:spPr>
            <p:txBody>
              <a:bodyPr/>
              <a:lstStyle/>
              <a:p>
                <a:pPr algn="l">
                  <a:defRPr/>
                </a:pPr>
                <a:endParaRPr lang="en-US"/>
              </a:p>
            </p:txBody>
          </p:sp>
          <p:sp>
            <p:nvSpPr>
              <p:cNvPr id="51" name="Freeform 29"/>
              <p:cNvSpPr>
                <a:spLocks/>
              </p:cNvSpPr>
              <p:nvPr/>
            </p:nvSpPr>
            <p:spPr bwMode="hidden">
              <a:xfrm>
                <a:off x="2068" y="3685"/>
                <a:ext cx="835" cy="150"/>
              </a:xfrm>
              <a:custGeom>
                <a:avLst/>
                <a:gdLst/>
                <a:ahLst/>
                <a:cxnLst>
                  <a:cxn ang="0">
                    <a:pos x="518" y="18"/>
                  </a:cxn>
                  <a:cxn ang="0">
                    <a:pos x="597" y="24"/>
                  </a:cxn>
                  <a:cxn ang="0">
                    <a:pos x="682" y="30"/>
                  </a:cxn>
                  <a:cxn ang="0">
                    <a:pos x="755" y="42"/>
                  </a:cxn>
                  <a:cxn ang="0">
                    <a:pos x="828" y="60"/>
                  </a:cxn>
                  <a:cxn ang="0">
                    <a:pos x="835" y="42"/>
                  </a:cxn>
                  <a:cxn ang="0">
                    <a:pos x="761" y="24"/>
                  </a:cxn>
                  <a:cxn ang="0">
                    <a:pos x="688" y="12"/>
                  </a:cxn>
                  <a:cxn ang="0">
                    <a:pos x="603" y="6"/>
                  </a:cxn>
                  <a:cxn ang="0">
                    <a:pos x="518" y="0"/>
                  </a:cxn>
                  <a:cxn ang="0">
                    <a:pos x="372" y="12"/>
                  </a:cxn>
                  <a:cxn ang="0">
                    <a:pos x="232" y="36"/>
                  </a:cxn>
                  <a:cxn ang="0">
                    <a:pos x="110" y="78"/>
                  </a:cxn>
                  <a:cxn ang="0">
                    <a:pos x="0" y="132"/>
                  </a:cxn>
                  <a:cxn ang="0">
                    <a:pos x="19" y="150"/>
                  </a:cxn>
                  <a:cxn ang="0">
                    <a:pos x="122" y="96"/>
                  </a:cxn>
                  <a:cxn ang="0">
                    <a:pos x="244" y="54"/>
                  </a:cxn>
                  <a:cxn ang="0">
                    <a:pos x="378" y="30"/>
                  </a:cxn>
                  <a:cxn ang="0">
                    <a:pos x="518" y="18"/>
                  </a:cxn>
                  <a:cxn ang="0">
                    <a:pos x="518" y="18"/>
                  </a:cxn>
                </a:cxnLst>
                <a:rect l="0" t="0" r="r" b="b"/>
                <a:pathLst>
                  <a:path w="835" h="150">
                    <a:moveTo>
                      <a:pt x="518" y="18"/>
                    </a:moveTo>
                    <a:lnTo>
                      <a:pt x="597" y="24"/>
                    </a:lnTo>
                    <a:lnTo>
                      <a:pt x="682" y="30"/>
                    </a:lnTo>
                    <a:lnTo>
                      <a:pt x="755" y="42"/>
                    </a:lnTo>
                    <a:lnTo>
                      <a:pt x="828" y="60"/>
                    </a:lnTo>
                    <a:lnTo>
                      <a:pt x="835" y="42"/>
                    </a:lnTo>
                    <a:lnTo>
                      <a:pt x="761" y="24"/>
                    </a:lnTo>
                    <a:lnTo>
                      <a:pt x="688" y="12"/>
                    </a:lnTo>
                    <a:lnTo>
                      <a:pt x="603" y="6"/>
                    </a:lnTo>
                    <a:lnTo>
                      <a:pt x="518" y="0"/>
                    </a:lnTo>
                    <a:lnTo>
                      <a:pt x="372" y="12"/>
                    </a:lnTo>
                    <a:lnTo>
                      <a:pt x="232" y="36"/>
                    </a:lnTo>
                    <a:lnTo>
                      <a:pt x="110" y="78"/>
                    </a:lnTo>
                    <a:lnTo>
                      <a:pt x="0" y="132"/>
                    </a:lnTo>
                    <a:lnTo>
                      <a:pt x="19" y="150"/>
                    </a:lnTo>
                    <a:lnTo>
                      <a:pt x="122" y="96"/>
                    </a:lnTo>
                    <a:lnTo>
                      <a:pt x="244" y="54"/>
                    </a:lnTo>
                    <a:lnTo>
                      <a:pt x="378" y="30"/>
                    </a:lnTo>
                    <a:lnTo>
                      <a:pt x="518" y="18"/>
                    </a:lnTo>
                    <a:lnTo>
                      <a:pt x="518" y="18"/>
                    </a:lnTo>
                    <a:close/>
                  </a:path>
                </a:pathLst>
              </a:custGeom>
              <a:solidFill>
                <a:schemeClr val="accent2"/>
              </a:solidFill>
              <a:ln w="9525">
                <a:noFill/>
                <a:round/>
                <a:headEnd/>
                <a:tailEnd/>
              </a:ln>
            </p:spPr>
            <p:txBody>
              <a:bodyPr/>
              <a:lstStyle/>
              <a:p>
                <a:pPr algn="l">
                  <a:defRPr/>
                </a:pPr>
                <a:endParaRPr lang="en-US"/>
              </a:p>
            </p:txBody>
          </p:sp>
          <p:sp>
            <p:nvSpPr>
              <p:cNvPr id="52" name="Freeform 30"/>
              <p:cNvSpPr>
                <a:spLocks/>
              </p:cNvSpPr>
              <p:nvPr/>
            </p:nvSpPr>
            <p:spPr bwMode="hidden">
              <a:xfrm>
                <a:off x="1867" y="3853"/>
                <a:ext cx="171" cy="461"/>
              </a:xfrm>
              <a:custGeom>
                <a:avLst/>
                <a:gdLst/>
                <a:ahLst/>
                <a:cxnLst>
                  <a:cxn ang="0">
                    <a:pos x="31" y="263"/>
                  </a:cxn>
                  <a:cxn ang="0">
                    <a:pos x="43" y="191"/>
                  </a:cxn>
                  <a:cxn ang="0">
                    <a:pos x="67" y="131"/>
                  </a:cxn>
                  <a:cxn ang="0">
                    <a:pos x="116" y="72"/>
                  </a:cxn>
                  <a:cxn ang="0">
                    <a:pos x="171" y="18"/>
                  </a:cxn>
                  <a:cxn ang="0">
                    <a:pos x="153" y="0"/>
                  </a:cxn>
                  <a:cxn ang="0">
                    <a:pos x="86" y="60"/>
                  </a:cxn>
                  <a:cxn ang="0">
                    <a:pos x="43" y="120"/>
                  </a:cxn>
                  <a:cxn ang="0">
                    <a:pos x="13" y="191"/>
                  </a:cxn>
                  <a:cxn ang="0">
                    <a:pos x="0" y="263"/>
                  </a:cxn>
                  <a:cxn ang="0">
                    <a:pos x="6" y="317"/>
                  </a:cxn>
                  <a:cxn ang="0">
                    <a:pos x="25" y="365"/>
                  </a:cxn>
                  <a:cxn ang="0">
                    <a:pos x="49" y="413"/>
                  </a:cxn>
                  <a:cxn ang="0">
                    <a:pos x="86" y="461"/>
                  </a:cxn>
                  <a:cxn ang="0">
                    <a:pos x="122" y="461"/>
                  </a:cxn>
                  <a:cxn ang="0">
                    <a:pos x="86" y="413"/>
                  </a:cxn>
                  <a:cxn ang="0">
                    <a:pos x="55" y="365"/>
                  </a:cxn>
                  <a:cxn ang="0">
                    <a:pos x="37" y="317"/>
                  </a:cxn>
                  <a:cxn ang="0">
                    <a:pos x="31" y="263"/>
                  </a:cxn>
                  <a:cxn ang="0">
                    <a:pos x="31" y="263"/>
                  </a:cxn>
                </a:cxnLst>
                <a:rect l="0" t="0" r="r" b="b"/>
                <a:pathLst>
                  <a:path w="171" h="461">
                    <a:moveTo>
                      <a:pt x="31" y="263"/>
                    </a:moveTo>
                    <a:lnTo>
                      <a:pt x="43" y="191"/>
                    </a:lnTo>
                    <a:lnTo>
                      <a:pt x="67" y="131"/>
                    </a:lnTo>
                    <a:lnTo>
                      <a:pt x="116" y="72"/>
                    </a:lnTo>
                    <a:lnTo>
                      <a:pt x="171" y="18"/>
                    </a:lnTo>
                    <a:lnTo>
                      <a:pt x="153" y="0"/>
                    </a:lnTo>
                    <a:lnTo>
                      <a:pt x="86" y="60"/>
                    </a:lnTo>
                    <a:lnTo>
                      <a:pt x="43" y="120"/>
                    </a:lnTo>
                    <a:lnTo>
                      <a:pt x="13" y="191"/>
                    </a:lnTo>
                    <a:lnTo>
                      <a:pt x="0" y="263"/>
                    </a:lnTo>
                    <a:lnTo>
                      <a:pt x="6" y="317"/>
                    </a:lnTo>
                    <a:lnTo>
                      <a:pt x="25" y="365"/>
                    </a:lnTo>
                    <a:lnTo>
                      <a:pt x="49" y="413"/>
                    </a:lnTo>
                    <a:lnTo>
                      <a:pt x="86" y="461"/>
                    </a:lnTo>
                    <a:lnTo>
                      <a:pt x="122" y="461"/>
                    </a:lnTo>
                    <a:lnTo>
                      <a:pt x="86" y="413"/>
                    </a:lnTo>
                    <a:lnTo>
                      <a:pt x="55" y="365"/>
                    </a:lnTo>
                    <a:lnTo>
                      <a:pt x="37" y="317"/>
                    </a:lnTo>
                    <a:lnTo>
                      <a:pt x="31" y="263"/>
                    </a:lnTo>
                    <a:lnTo>
                      <a:pt x="31" y="263"/>
                    </a:lnTo>
                    <a:close/>
                  </a:path>
                </a:pathLst>
              </a:custGeom>
              <a:solidFill>
                <a:schemeClr val="accent2"/>
              </a:solidFill>
              <a:ln w="9525">
                <a:noFill/>
                <a:round/>
                <a:headEnd/>
                <a:tailEnd/>
              </a:ln>
            </p:spPr>
            <p:txBody>
              <a:bodyPr/>
              <a:lstStyle/>
              <a:p>
                <a:pPr algn="l">
                  <a:defRPr/>
                </a:pPr>
                <a:endParaRPr lang="en-US"/>
              </a:p>
            </p:txBody>
          </p:sp>
          <p:sp>
            <p:nvSpPr>
              <p:cNvPr id="53" name="Freeform 31"/>
              <p:cNvSpPr>
                <a:spLocks/>
              </p:cNvSpPr>
              <p:nvPr/>
            </p:nvSpPr>
            <p:spPr bwMode="hidden">
              <a:xfrm>
                <a:off x="2951" y="3751"/>
                <a:ext cx="360" cy="563"/>
              </a:xfrm>
              <a:custGeom>
                <a:avLst/>
                <a:gdLst/>
                <a:ahLst/>
                <a:cxnLst>
                  <a:cxn ang="0">
                    <a:pos x="360" y="365"/>
                  </a:cxn>
                  <a:cxn ang="0">
                    <a:pos x="353" y="305"/>
                  </a:cxn>
                  <a:cxn ang="0">
                    <a:pos x="335" y="251"/>
                  </a:cxn>
                  <a:cxn ang="0">
                    <a:pos x="305" y="204"/>
                  </a:cxn>
                  <a:cxn ang="0">
                    <a:pos x="262" y="156"/>
                  </a:cxn>
                  <a:cxn ang="0">
                    <a:pos x="213" y="108"/>
                  </a:cxn>
                  <a:cxn ang="0">
                    <a:pos x="159" y="66"/>
                  </a:cxn>
                  <a:cxn ang="0">
                    <a:pos x="92" y="30"/>
                  </a:cxn>
                  <a:cxn ang="0">
                    <a:pos x="19" y="0"/>
                  </a:cxn>
                  <a:cxn ang="0">
                    <a:pos x="0" y="12"/>
                  </a:cxn>
                  <a:cxn ang="0">
                    <a:pos x="67" y="42"/>
                  </a:cxn>
                  <a:cxn ang="0">
                    <a:pos x="134" y="78"/>
                  </a:cxn>
                  <a:cxn ang="0">
                    <a:pos x="189" y="114"/>
                  </a:cxn>
                  <a:cxn ang="0">
                    <a:pos x="238" y="162"/>
                  </a:cxn>
                  <a:cxn ang="0">
                    <a:pos x="274" y="210"/>
                  </a:cxn>
                  <a:cxn ang="0">
                    <a:pos x="299" y="257"/>
                  </a:cxn>
                  <a:cxn ang="0">
                    <a:pos x="317" y="311"/>
                  </a:cxn>
                  <a:cxn ang="0">
                    <a:pos x="323" y="365"/>
                  </a:cxn>
                  <a:cxn ang="0">
                    <a:pos x="317" y="419"/>
                  </a:cxn>
                  <a:cxn ang="0">
                    <a:pos x="299" y="467"/>
                  </a:cxn>
                  <a:cxn ang="0">
                    <a:pos x="274" y="515"/>
                  </a:cxn>
                  <a:cxn ang="0">
                    <a:pos x="238" y="563"/>
                  </a:cxn>
                  <a:cxn ang="0">
                    <a:pos x="268" y="563"/>
                  </a:cxn>
                  <a:cxn ang="0">
                    <a:pos x="311" y="515"/>
                  </a:cxn>
                  <a:cxn ang="0">
                    <a:pos x="335" y="467"/>
                  </a:cxn>
                  <a:cxn ang="0">
                    <a:pos x="353" y="419"/>
                  </a:cxn>
                  <a:cxn ang="0">
                    <a:pos x="360" y="365"/>
                  </a:cxn>
                  <a:cxn ang="0">
                    <a:pos x="360" y="365"/>
                  </a:cxn>
                </a:cxnLst>
                <a:rect l="0" t="0" r="r" b="b"/>
                <a:pathLst>
                  <a:path w="360" h="563">
                    <a:moveTo>
                      <a:pt x="360" y="365"/>
                    </a:moveTo>
                    <a:lnTo>
                      <a:pt x="353" y="305"/>
                    </a:lnTo>
                    <a:lnTo>
                      <a:pt x="335" y="251"/>
                    </a:lnTo>
                    <a:lnTo>
                      <a:pt x="305" y="204"/>
                    </a:lnTo>
                    <a:lnTo>
                      <a:pt x="262" y="156"/>
                    </a:lnTo>
                    <a:lnTo>
                      <a:pt x="213" y="108"/>
                    </a:lnTo>
                    <a:lnTo>
                      <a:pt x="159" y="66"/>
                    </a:lnTo>
                    <a:lnTo>
                      <a:pt x="92" y="30"/>
                    </a:lnTo>
                    <a:lnTo>
                      <a:pt x="19" y="0"/>
                    </a:lnTo>
                    <a:lnTo>
                      <a:pt x="0" y="12"/>
                    </a:lnTo>
                    <a:lnTo>
                      <a:pt x="67" y="42"/>
                    </a:lnTo>
                    <a:lnTo>
                      <a:pt x="134" y="78"/>
                    </a:lnTo>
                    <a:lnTo>
                      <a:pt x="189" y="114"/>
                    </a:lnTo>
                    <a:lnTo>
                      <a:pt x="238" y="162"/>
                    </a:lnTo>
                    <a:lnTo>
                      <a:pt x="274" y="210"/>
                    </a:lnTo>
                    <a:lnTo>
                      <a:pt x="299" y="257"/>
                    </a:lnTo>
                    <a:lnTo>
                      <a:pt x="317" y="311"/>
                    </a:lnTo>
                    <a:lnTo>
                      <a:pt x="323" y="365"/>
                    </a:lnTo>
                    <a:lnTo>
                      <a:pt x="317" y="419"/>
                    </a:lnTo>
                    <a:lnTo>
                      <a:pt x="299" y="467"/>
                    </a:lnTo>
                    <a:lnTo>
                      <a:pt x="274" y="515"/>
                    </a:lnTo>
                    <a:lnTo>
                      <a:pt x="238" y="563"/>
                    </a:lnTo>
                    <a:lnTo>
                      <a:pt x="268" y="563"/>
                    </a:lnTo>
                    <a:lnTo>
                      <a:pt x="311" y="515"/>
                    </a:lnTo>
                    <a:lnTo>
                      <a:pt x="335" y="467"/>
                    </a:lnTo>
                    <a:lnTo>
                      <a:pt x="353" y="419"/>
                    </a:lnTo>
                    <a:lnTo>
                      <a:pt x="360" y="365"/>
                    </a:lnTo>
                    <a:lnTo>
                      <a:pt x="360" y="365"/>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algn="l">
                  <a:defRPr/>
                </a:pPr>
                <a:endParaRPr lang="en-US"/>
              </a:p>
            </p:txBody>
          </p:sp>
          <p:sp>
            <p:nvSpPr>
              <p:cNvPr id="54" name="Freeform 32"/>
              <p:cNvSpPr>
                <a:spLocks/>
              </p:cNvSpPr>
              <p:nvPr/>
            </p:nvSpPr>
            <p:spPr bwMode="hidden">
              <a:xfrm>
                <a:off x="2318" y="3631"/>
                <a:ext cx="1078" cy="425"/>
              </a:xfrm>
              <a:custGeom>
                <a:avLst/>
                <a:gdLst/>
                <a:ahLst/>
                <a:cxnLst>
                  <a:cxn ang="0">
                    <a:pos x="1053" y="425"/>
                  </a:cxn>
                  <a:cxn ang="0">
                    <a:pos x="1078" y="419"/>
                  </a:cxn>
                  <a:cxn ang="0">
                    <a:pos x="1066" y="377"/>
                  </a:cxn>
                  <a:cxn ang="0">
                    <a:pos x="1047" y="336"/>
                  </a:cxn>
                  <a:cxn ang="0">
                    <a:pos x="986" y="252"/>
                  </a:cxn>
                  <a:cxn ang="0">
                    <a:pos x="907" y="180"/>
                  </a:cxn>
                  <a:cxn ang="0">
                    <a:pos x="810" y="120"/>
                  </a:cxn>
                  <a:cxn ang="0">
                    <a:pos x="694" y="72"/>
                  </a:cxn>
                  <a:cxn ang="0">
                    <a:pos x="560" y="30"/>
                  </a:cxn>
                  <a:cxn ang="0">
                    <a:pos x="420" y="6"/>
                  </a:cxn>
                  <a:cxn ang="0">
                    <a:pos x="268" y="0"/>
                  </a:cxn>
                  <a:cxn ang="0">
                    <a:pos x="134" y="6"/>
                  </a:cxn>
                  <a:cxn ang="0">
                    <a:pos x="0" y="24"/>
                  </a:cxn>
                  <a:cxn ang="0">
                    <a:pos x="12" y="36"/>
                  </a:cxn>
                  <a:cxn ang="0">
                    <a:pos x="134" y="18"/>
                  </a:cxn>
                  <a:cxn ang="0">
                    <a:pos x="268" y="12"/>
                  </a:cxn>
                  <a:cxn ang="0">
                    <a:pos x="420" y="18"/>
                  </a:cxn>
                  <a:cxn ang="0">
                    <a:pos x="554" y="42"/>
                  </a:cxn>
                  <a:cxn ang="0">
                    <a:pos x="682" y="84"/>
                  </a:cxn>
                  <a:cxn ang="0">
                    <a:pos x="798" y="132"/>
                  </a:cxn>
                  <a:cxn ang="0">
                    <a:pos x="895" y="192"/>
                  </a:cxn>
                  <a:cxn ang="0">
                    <a:pos x="968" y="264"/>
                  </a:cxn>
                  <a:cxn ang="0">
                    <a:pos x="999" y="300"/>
                  </a:cxn>
                  <a:cxn ang="0">
                    <a:pos x="1023" y="342"/>
                  </a:cxn>
                  <a:cxn ang="0">
                    <a:pos x="1041" y="383"/>
                  </a:cxn>
                  <a:cxn ang="0">
                    <a:pos x="1053" y="425"/>
                  </a:cxn>
                  <a:cxn ang="0">
                    <a:pos x="1053" y="425"/>
                  </a:cxn>
                </a:cxnLst>
                <a:rect l="0" t="0" r="r" b="b"/>
                <a:pathLst>
                  <a:path w="1078" h="425">
                    <a:moveTo>
                      <a:pt x="1053" y="425"/>
                    </a:moveTo>
                    <a:lnTo>
                      <a:pt x="1078" y="419"/>
                    </a:lnTo>
                    <a:lnTo>
                      <a:pt x="1066" y="377"/>
                    </a:lnTo>
                    <a:lnTo>
                      <a:pt x="1047" y="336"/>
                    </a:lnTo>
                    <a:lnTo>
                      <a:pt x="986" y="252"/>
                    </a:lnTo>
                    <a:lnTo>
                      <a:pt x="907" y="180"/>
                    </a:lnTo>
                    <a:lnTo>
                      <a:pt x="810" y="120"/>
                    </a:lnTo>
                    <a:lnTo>
                      <a:pt x="694" y="72"/>
                    </a:lnTo>
                    <a:lnTo>
                      <a:pt x="560" y="30"/>
                    </a:lnTo>
                    <a:lnTo>
                      <a:pt x="420" y="6"/>
                    </a:lnTo>
                    <a:lnTo>
                      <a:pt x="268" y="0"/>
                    </a:lnTo>
                    <a:lnTo>
                      <a:pt x="134" y="6"/>
                    </a:lnTo>
                    <a:lnTo>
                      <a:pt x="0" y="24"/>
                    </a:lnTo>
                    <a:lnTo>
                      <a:pt x="12" y="36"/>
                    </a:lnTo>
                    <a:lnTo>
                      <a:pt x="134" y="18"/>
                    </a:lnTo>
                    <a:lnTo>
                      <a:pt x="268" y="12"/>
                    </a:lnTo>
                    <a:lnTo>
                      <a:pt x="420" y="18"/>
                    </a:lnTo>
                    <a:lnTo>
                      <a:pt x="554" y="42"/>
                    </a:lnTo>
                    <a:lnTo>
                      <a:pt x="682" y="84"/>
                    </a:lnTo>
                    <a:lnTo>
                      <a:pt x="798" y="132"/>
                    </a:lnTo>
                    <a:lnTo>
                      <a:pt x="895" y="192"/>
                    </a:lnTo>
                    <a:lnTo>
                      <a:pt x="968" y="264"/>
                    </a:lnTo>
                    <a:lnTo>
                      <a:pt x="999" y="300"/>
                    </a:lnTo>
                    <a:lnTo>
                      <a:pt x="1023" y="342"/>
                    </a:lnTo>
                    <a:lnTo>
                      <a:pt x="1041" y="383"/>
                    </a:lnTo>
                    <a:lnTo>
                      <a:pt x="1053" y="425"/>
                    </a:lnTo>
                    <a:lnTo>
                      <a:pt x="1053" y="425"/>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algn="l">
                  <a:defRPr/>
                </a:pPr>
                <a:endParaRPr lang="en-US"/>
              </a:p>
            </p:txBody>
          </p:sp>
          <p:sp>
            <p:nvSpPr>
              <p:cNvPr id="55" name="Freeform 33"/>
              <p:cNvSpPr>
                <a:spLocks/>
              </p:cNvSpPr>
              <p:nvPr/>
            </p:nvSpPr>
            <p:spPr bwMode="hidden">
              <a:xfrm>
                <a:off x="3304" y="4080"/>
                <a:ext cx="98" cy="234"/>
              </a:xfrm>
              <a:custGeom>
                <a:avLst/>
                <a:gdLst/>
                <a:ahLst/>
                <a:cxnLst>
                  <a:cxn ang="0">
                    <a:pos x="0" y="234"/>
                  </a:cxn>
                  <a:cxn ang="0">
                    <a:pos x="25" y="234"/>
                  </a:cxn>
                  <a:cxn ang="0">
                    <a:pos x="55" y="186"/>
                  </a:cxn>
                  <a:cxn ang="0">
                    <a:pos x="80" y="138"/>
                  </a:cxn>
                  <a:cxn ang="0">
                    <a:pos x="92" y="90"/>
                  </a:cxn>
                  <a:cxn ang="0">
                    <a:pos x="98" y="36"/>
                  </a:cxn>
                  <a:cxn ang="0">
                    <a:pos x="98" y="0"/>
                  </a:cxn>
                  <a:cxn ang="0">
                    <a:pos x="74" y="0"/>
                  </a:cxn>
                  <a:cxn ang="0">
                    <a:pos x="74" y="36"/>
                  </a:cxn>
                  <a:cxn ang="0">
                    <a:pos x="67" y="90"/>
                  </a:cxn>
                  <a:cxn ang="0">
                    <a:pos x="55" y="138"/>
                  </a:cxn>
                  <a:cxn ang="0">
                    <a:pos x="31" y="186"/>
                  </a:cxn>
                  <a:cxn ang="0">
                    <a:pos x="0" y="234"/>
                  </a:cxn>
                  <a:cxn ang="0">
                    <a:pos x="0" y="234"/>
                  </a:cxn>
                </a:cxnLst>
                <a:rect l="0" t="0" r="r" b="b"/>
                <a:pathLst>
                  <a:path w="98" h="234">
                    <a:moveTo>
                      <a:pt x="0" y="234"/>
                    </a:moveTo>
                    <a:lnTo>
                      <a:pt x="25" y="234"/>
                    </a:lnTo>
                    <a:lnTo>
                      <a:pt x="55" y="186"/>
                    </a:lnTo>
                    <a:lnTo>
                      <a:pt x="80" y="138"/>
                    </a:lnTo>
                    <a:lnTo>
                      <a:pt x="92" y="90"/>
                    </a:lnTo>
                    <a:lnTo>
                      <a:pt x="98" y="36"/>
                    </a:lnTo>
                    <a:lnTo>
                      <a:pt x="98" y="0"/>
                    </a:lnTo>
                    <a:lnTo>
                      <a:pt x="74" y="0"/>
                    </a:lnTo>
                    <a:lnTo>
                      <a:pt x="74" y="36"/>
                    </a:lnTo>
                    <a:lnTo>
                      <a:pt x="67" y="90"/>
                    </a:lnTo>
                    <a:lnTo>
                      <a:pt x="55" y="138"/>
                    </a:lnTo>
                    <a:lnTo>
                      <a:pt x="31" y="186"/>
                    </a:lnTo>
                    <a:lnTo>
                      <a:pt x="0" y="234"/>
                    </a:lnTo>
                    <a:lnTo>
                      <a:pt x="0" y="234"/>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algn="l">
                  <a:defRPr/>
                </a:pPr>
                <a:endParaRPr lang="en-US"/>
              </a:p>
            </p:txBody>
          </p:sp>
          <p:sp>
            <p:nvSpPr>
              <p:cNvPr id="56" name="Freeform 34"/>
              <p:cNvSpPr>
                <a:spLocks/>
              </p:cNvSpPr>
              <p:nvPr/>
            </p:nvSpPr>
            <p:spPr bwMode="hidden">
              <a:xfrm>
                <a:off x="1776" y="3673"/>
                <a:ext cx="481" cy="641"/>
              </a:xfrm>
              <a:custGeom>
                <a:avLst/>
                <a:gdLst/>
                <a:ahLst/>
                <a:cxnLst>
                  <a:cxn ang="0">
                    <a:pos x="18" y="443"/>
                  </a:cxn>
                  <a:cxn ang="0">
                    <a:pos x="24" y="371"/>
                  </a:cxn>
                  <a:cxn ang="0">
                    <a:pos x="55" y="305"/>
                  </a:cxn>
                  <a:cxn ang="0">
                    <a:pos x="91" y="246"/>
                  </a:cxn>
                  <a:cxn ang="0">
                    <a:pos x="146" y="186"/>
                  </a:cxn>
                  <a:cxn ang="0">
                    <a:pos x="213" y="132"/>
                  </a:cxn>
                  <a:cxn ang="0">
                    <a:pos x="292" y="84"/>
                  </a:cxn>
                  <a:cxn ang="0">
                    <a:pos x="384" y="48"/>
                  </a:cxn>
                  <a:cxn ang="0">
                    <a:pos x="481" y="12"/>
                  </a:cxn>
                  <a:cxn ang="0">
                    <a:pos x="457" y="0"/>
                  </a:cxn>
                  <a:cxn ang="0">
                    <a:pos x="359" y="36"/>
                  </a:cxn>
                  <a:cxn ang="0">
                    <a:pos x="274" y="78"/>
                  </a:cxn>
                  <a:cxn ang="0">
                    <a:pos x="195" y="126"/>
                  </a:cxn>
                  <a:cxn ang="0">
                    <a:pos x="128" y="180"/>
                  </a:cxn>
                  <a:cxn ang="0">
                    <a:pos x="73" y="240"/>
                  </a:cxn>
                  <a:cxn ang="0">
                    <a:pos x="37" y="305"/>
                  </a:cxn>
                  <a:cxn ang="0">
                    <a:pos x="6" y="371"/>
                  </a:cxn>
                  <a:cxn ang="0">
                    <a:pos x="0" y="443"/>
                  </a:cxn>
                  <a:cxn ang="0">
                    <a:pos x="6" y="497"/>
                  </a:cxn>
                  <a:cxn ang="0">
                    <a:pos x="18" y="545"/>
                  </a:cxn>
                  <a:cxn ang="0">
                    <a:pos x="43" y="593"/>
                  </a:cxn>
                  <a:cxn ang="0">
                    <a:pos x="73" y="641"/>
                  </a:cxn>
                  <a:cxn ang="0">
                    <a:pos x="97" y="641"/>
                  </a:cxn>
                  <a:cxn ang="0">
                    <a:pos x="67" y="593"/>
                  </a:cxn>
                  <a:cxn ang="0">
                    <a:pos x="43" y="545"/>
                  </a:cxn>
                  <a:cxn ang="0">
                    <a:pos x="24" y="497"/>
                  </a:cxn>
                  <a:cxn ang="0">
                    <a:pos x="18" y="443"/>
                  </a:cxn>
                  <a:cxn ang="0">
                    <a:pos x="18" y="443"/>
                  </a:cxn>
                </a:cxnLst>
                <a:rect l="0" t="0" r="r" b="b"/>
                <a:pathLst>
                  <a:path w="481" h="641">
                    <a:moveTo>
                      <a:pt x="18" y="443"/>
                    </a:moveTo>
                    <a:lnTo>
                      <a:pt x="24" y="371"/>
                    </a:lnTo>
                    <a:lnTo>
                      <a:pt x="55" y="305"/>
                    </a:lnTo>
                    <a:lnTo>
                      <a:pt x="91" y="246"/>
                    </a:lnTo>
                    <a:lnTo>
                      <a:pt x="146" y="186"/>
                    </a:lnTo>
                    <a:lnTo>
                      <a:pt x="213" y="132"/>
                    </a:lnTo>
                    <a:lnTo>
                      <a:pt x="292" y="84"/>
                    </a:lnTo>
                    <a:lnTo>
                      <a:pt x="384" y="48"/>
                    </a:lnTo>
                    <a:lnTo>
                      <a:pt x="481" y="12"/>
                    </a:lnTo>
                    <a:lnTo>
                      <a:pt x="457" y="0"/>
                    </a:lnTo>
                    <a:lnTo>
                      <a:pt x="359" y="36"/>
                    </a:lnTo>
                    <a:lnTo>
                      <a:pt x="274" y="78"/>
                    </a:lnTo>
                    <a:lnTo>
                      <a:pt x="195" y="126"/>
                    </a:lnTo>
                    <a:lnTo>
                      <a:pt x="128" y="180"/>
                    </a:lnTo>
                    <a:lnTo>
                      <a:pt x="73" y="240"/>
                    </a:lnTo>
                    <a:lnTo>
                      <a:pt x="37" y="305"/>
                    </a:lnTo>
                    <a:lnTo>
                      <a:pt x="6" y="371"/>
                    </a:lnTo>
                    <a:lnTo>
                      <a:pt x="0" y="443"/>
                    </a:lnTo>
                    <a:lnTo>
                      <a:pt x="6" y="497"/>
                    </a:lnTo>
                    <a:lnTo>
                      <a:pt x="18" y="545"/>
                    </a:lnTo>
                    <a:lnTo>
                      <a:pt x="43" y="593"/>
                    </a:lnTo>
                    <a:lnTo>
                      <a:pt x="73" y="641"/>
                    </a:lnTo>
                    <a:lnTo>
                      <a:pt x="97" y="641"/>
                    </a:lnTo>
                    <a:lnTo>
                      <a:pt x="67" y="593"/>
                    </a:lnTo>
                    <a:lnTo>
                      <a:pt x="43" y="545"/>
                    </a:lnTo>
                    <a:lnTo>
                      <a:pt x="24" y="497"/>
                    </a:lnTo>
                    <a:lnTo>
                      <a:pt x="18" y="443"/>
                    </a:lnTo>
                    <a:lnTo>
                      <a:pt x="18" y="443"/>
                    </a:lnTo>
                    <a:close/>
                  </a:path>
                </a:pathLst>
              </a:custGeom>
              <a:solidFill>
                <a:schemeClr val="accent2"/>
              </a:solidFill>
              <a:ln w="9525">
                <a:noFill/>
                <a:round/>
                <a:headEnd/>
                <a:tailEnd/>
              </a:ln>
            </p:spPr>
            <p:txBody>
              <a:bodyPr/>
              <a:lstStyle/>
              <a:p>
                <a:pPr algn="l">
                  <a:defRPr/>
                </a:pPr>
                <a:endParaRPr lang="en-US"/>
              </a:p>
            </p:txBody>
          </p:sp>
        </p:grpSp>
        <p:grpSp>
          <p:nvGrpSpPr>
            <p:cNvPr id="8" name="Group 35"/>
            <p:cNvGrpSpPr>
              <a:grpSpLocks/>
            </p:cNvGrpSpPr>
            <p:nvPr userDrawn="1"/>
          </p:nvGrpSpPr>
          <p:grpSpPr bwMode="auto">
            <a:xfrm>
              <a:off x="4128" y="3360"/>
              <a:ext cx="1351" cy="821"/>
              <a:chOff x="4128" y="3360"/>
              <a:chExt cx="1351" cy="821"/>
            </a:xfrm>
          </p:grpSpPr>
          <p:sp>
            <p:nvSpPr>
              <p:cNvPr id="22" name="Freeform 36"/>
              <p:cNvSpPr>
                <a:spLocks noEditPoints="1"/>
              </p:cNvSpPr>
              <p:nvPr/>
            </p:nvSpPr>
            <p:spPr bwMode="hidden">
              <a:xfrm>
                <a:off x="4200" y="3402"/>
                <a:ext cx="1201" cy="731"/>
              </a:xfrm>
              <a:custGeom>
                <a:avLst/>
                <a:gdLst/>
                <a:ahLst/>
                <a:cxnLst>
                  <a:cxn ang="0">
                    <a:pos x="484" y="6"/>
                  </a:cxn>
                  <a:cxn ang="0">
                    <a:pos x="263" y="60"/>
                  </a:cxn>
                  <a:cxn ang="0">
                    <a:pos x="101" y="162"/>
                  </a:cxn>
                  <a:cxn ang="0">
                    <a:pos x="12" y="294"/>
                  </a:cxn>
                  <a:cxn ang="0">
                    <a:pos x="0" y="366"/>
                  </a:cxn>
                  <a:cxn ang="0">
                    <a:pos x="12" y="437"/>
                  </a:cxn>
                  <a:cxn ang="0">
                    <a:pos x="101" y="569"/>
                  </a:cxn>
                  <a:cxn ang="0">
                    <a:pos x="263" y="671"/>
                  </a:cxn>
                  <a:cxn ang="0">
                    <a:pos x="484" y="725"/>
                  </a:cxn>
                  <a:cxn ang="0">
                    <a:pos x="723" y="725"/>
                  </a:cxn>
                  <a:cxn ang="0">
                    <a:pos x="938" y="671"/>
                  </a:cxn>
                  <a:cxn ang="0">
                    <a:pos x="1100" y="569"/>
                  </a:cxn>
                  <a:cxn ang="0">
                    <a:pos x="1189" y="437"/>
                  </a:cxn>
                  <a:cxn ang="0">
                    <a:pos x="1201" y="366"/>
                  </a:cxn>
                  <a:cxn ang="0">
                    <a:pos x="1189" y="294"/>
                  </a:cxn>
                  <a:cxn ang="0">
                    <a:pos x="1100" y="162"/>
                  </a:cxn>
                  <a:cxn ang="0">
                    <a:pos x="938" y="60"/>
                  </a:cxn>
                  <a:cxn ang="0">
                    <a:pos x="723" y="6"/>
                  </a:cxn>
                  <a:cxn ang="0">
                    <a:pos x="604" y="0"/>
                  </a:cxn>
                  <a:cxn ang="0">
                    <a:pos x="490" y="701"/>
                  </a:cxn>
                  <a:cxn ang="0">
                    <a:pos x="287" y="647"/>
                  </a:cxn>
                  <a:cxn ang="0">
                    <a:pos x="131" y="557"/>
                  </a:cxn>
                  <a:cxn ang="0">
                    <a:pos x="48" y="437"/>
                  </a:cxn>
                  <a:cxn ang="0">
                    <a:pos x="36" y="366"/>
                  </a:cxn>
                  <a:cxn ang="0">
                    <a:pos x="48" y="300"/>
                  </a:cxn>
                  <a:cxn ang="0">
                    <a:pos x="131" y="174"/>
                  </a:cxn>
                  <a:cxn ang="0">
                    <a:pos x="287" y="84"/>
                  </a:cxn>
                  <a:cxn ang="0">
                    <a:pos x="490" y="30"/>
                  </a:cxn>
                  <a:cxn ang="0">
                    <a:pos x="717" y="30"/>
                  </a:cxn>
                  <a:cxn ang="0">
                    <a:pos x="920" y="84"/>
                  </a:cxn>
                  <a:cxn ang="0">
                    <a:pos x="1070" y="174"/>
                  </a:cxn>
                  <a:cxn ang="0">
                    <a:pos x="1153" y="300"/>
                  </a:cxn>
                  <a:cxn ang="0">
                    <a:pos x="1153" y="437"/>
                  </a:cxn>
                  <a:cxn ang="0">
                    <a:pos x="1070" y="557"/>
                  </a:cxn>
                  <a:cxn ang="0">
                    <a:pos x="920" y="647"/>
                  </a:cxn>
                  <a:cxn ang="0">
                    <a:pos x="717" y="701"/>
                  </a:cxn>
                  <a:cxn ang="0">
                    <a:pos x="604" y="707"/>
                  </a:cxn>
                </a:cxnLst>
                <a:rect l="0" t="0" r="r" b="b"/>
                <a:pathLst>
                  <a:path w="1201" h="731">
                    <a:moveTo>
                      <a:pt x="604" y="0"/>
                    </a:moveTo>
                    <a:lnTo>
                      <a:pt x="484" y="6"/>
                    </a:lnTo>
                    <a:lnTo>
                      <a:pt x="370" y="30"/>
                    </a:lnTo>
                    <a:lnTo>
                      <a:pt x="263" y="60"/>
                    </a:lnTo>
                    <a:lnTo>
                      <a:pt x="179" y="108"/>
                    </a:lnTo>
                    <a:lnTo>
                      <a:pt x="101" y="162"/>
                    </a:lnTo>
                    <a:lnTo>
                      <a:pt x="48" y="222"/>
                    </a:lnTo>
                    <a:lnTo>
                      <a:pt x="12" y="294"/>
                    </a:lnTo>
                    <a:lnTo>
                      <a:pt x="6" y="330"/>
                    </a:lnTo>
                    <a:lnTo>
                      <a:pt x="0" y="366"/>
                    </a:lnTo>
                    <a:lnTo>
                      <a:pt x="6" y="401"/>
                    </a:lnTo>
                    <a:lnTo>
                      <a:pt x="12" y="437"/>
                    </a:lnTo>
                    <a:lnTo>
                      <a:pt x="48" y="509"/>
                    </a:lnTo>
                    <a:lnTo>
                      <a:pt x="101" y="569"/>
                    </a:lnTo>
                    <a:lnTo>
                      <a:pt x="179" y="623"/>
                    </a:lnTo>
                    <a:lnTo>
                      <a:pt x="263" y="671"/>
                    </a:lnTo>
                    <a:lnTo>
                      <a:pt x="370" y="701"/>
                    </a:lnTo>
                    <a:lnTo>
                      <a:pt x="484" y="725"/>
                    </a:lnTo>
                    <a:lnTo>
                      <a:pt x="604" y="731"/>
                    </a:lnTo>
                    <a:lnTo>
                      <a:pt x="723" y="725"/>
                    </a:lnTo>
                    <a:lnTo>
                      <a:pt x="837" y="701"/>
                    </a:lnTo>
                    <a:lnTo>
                      <a:pt x="938" y="671"/>
                    </a:lnTo>
                    <a:lnTo>
                      <a:pt x="1028" y="623"/>
                    </a:lnTo>
                    <a:lnTo>
                      <a:pt x="1100" y="569"/>
                    </a:lnTo>
                    <a:lnTo>
                      <a:pt x="1153" y="509"/>
                    </a:lnTo>
                    <a:lnTo>
                      <a:pt x="1189" y="437"/>
                    </a:lnTo>
                    <a:lnTo>
                      <a:pt x="1201" y="401"/>
                    </a:lnTo>
                    <a:lnTo>
                      <a:pt x="1201" y="366"/>
                    </a:lnTo>
                    <a:lnTo>
                      <a:pt x="1201" y="330"/>
                    </a:lnTo>
                    <a:lnTo>
                      <a:pt x="1189" y="294"/>
                    </a:lnTo>
                    <a:lnTo>
                      <a:pt x="1153" y="222"/>
                    </a:lnTo>
                    <a:lnTo>
                      <a:pt x="1100" y="162"/>
                    </a:lnTo>
                    <a:lnTo>
                      <a:pt x="1028" y="108"/>
                    </a:lnTo>
                    <a:lnTo>
                      <a:pt x="938" y="60"/>
                    </a:lnTo>
                    <a:lnTo>
                      <a:pt x="837" y="30"/>
                    </a:lnTo>
                    <a:lnTo>
                      <a:pt x="723" y="6"/>
                    </a:lnTo>
                    <a:lnTo>
                      <a:pt x="604" y="0"/>
                    </a:lnTo>
                    <a:lnTo>
                      <a:pt x="604" y="0"/>
                    </a:lnTo>
                    <a:close/>
                    <a:moveTo>
                      <a:pt x="604" y="707"/>
                    </a:moveTo>
                    <a:lnTo>
                      <a:pt x="490" y="701"/>
                    </a:lnTo>
                    <a:lnTo>
                      <a:pt x="382" y="683"/>
                    </a:lnTo>
                    <a:lnTo>
                      <a:pt x="287" y="647"/>
                    </a:lnTo>
                    <a:lnTo>
                      <a:pt x="203" y="611"/>
                    </a:lnTo>
                    <a:lnTo>
                      <a:pt x="131" y="557"/>
                    </a:lnTo>
                    <a:lnTo>
                      <a:pt x="83" y="497"/>
                    </a:lnTo>
                    <a:lnTo>
                      <a:pt x="48" y="437"/>
                    </a:lnTo>
                    <a:lnTo>
                      <a:pt x="42" y="401"/>
                    </a:lnTo>
                    <a:lnTo>
                      <a:pt x="36" y="366"/>
                    </a:lnTo>
                    <a:lnTo>
                      <a:pt x="42" y="330"/>
                    </a:lnTo>
                    <a:lnTo>
                      <a:pt x="48" y="300"/>
                    </a:lnTo>
                    <a:lnTo>
                      <a:pt x="83" y="234"/>
                    </a:lnTo>
                    <a:lnTo>
                      <a:pt x="131" y="174"/>
                    </a:lnTo>
                    <a:lnTo>
                      <a:pt x="203" y="126"/>
                    </a:lnTo>
                    <a:lnTo>
                      <a:pt x="287" y="84"/>
                    </a:lnTo>
                    <a:lnTo>
                      <a:pt x="382" y="54"/>
                    </a:lnTo>
                    <a:lnTo>
                      <a:pt x="490" y="30"/>
                    </a:lnTo>
                    <a:lnTo>
                      <a:pt x="604" y="24"/>
                    </a:lnTo>
                    <a:lnTo>
                      <a:pt x="717" y="30"/>
                    </a:lnTo>
                    <a:lnTo>
                      <a:pt x="825" y="54"/>
                    </a:lnTo>
                    <a:lnTo>
                      <a:pt x="920" y="84"/>
                    </a:lnTo>
                    <a:lnTo>
                      <a:pt x="1004" y="126"/>
                    </a:lnTo>
                    <a:lnTo>
                      <a:pt x="1070" y="174"/>
                    </a:lnTo>
                    <a:lnTo>
                      <a:pt x="1124" y="234"/>
                    </a:lnTo>
                    <a:lnTo>
                      <a:pt x="1153" y="300"/>
                    </a:lnTo>
                    <a:lnTo>
                      <a:pt x="1165" y="366"/>
                    </a:lnTo>
                    <a:lnTo>
                      <a:pt x="1153" y="437"/>
                    </a:lnTo>
                    <a:lnTo>
                      <a:pt x="1124" y="497"/>
                    </a:lnTo>
                    <a:lnTo>
                      <a:pt x="1070" y="557"/>
                    </a:lnTo>
                    <a:lnTo>
                      <a:pt x="1004" y="611"/>
                    </a:lnTo>
                    <a:lnTo>
                      <a:pt x="920" y="647"/>
                    </a:lnTo>
                    <a:lnTo>
                      <a:pt x="825" y="683"/>
                    </a:lnTo>
                    <a:lnTo>
                      <a:pt x="717" y="701"/>
                    </a:lnTo>
                    <a:lnTo>
                      <a:pt x="604" y="707"/>
                    </a:lnTo>
                    <a:lnTo>
                      <a:pt x="604" y="707"/>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algn="l">
                  <a:defRPr/>
                </a:pPr>
                <a:endParaRPr lang="en-US"/>
              </a:p>
            </p:txBody>
          </p:sp>
          <p:sp>
            <p:nvSpPr>
              <p:cNvPr id="23" name="Freeform 37"/>
              <p:cNvSpPr>
                <a:spLocks/>
              </p:cNvSpPr>
              <p:nvPr/>
            </p:nvSpPr>
            <p:spPr bwMode="hidden">
              <a:xfrm>
                <a:off x="4128" y="3366"/>
                <a:ext cx="544" cy="737"/>
              </a:xfrm>
              <a:custGeom>
                <a:avLst/>
                <a:gdLst/>
                <a:ahLst/>
                <a:cxnLst>
                  <a:cxn ang="0">
                    <a:pos x="24" y="402"/>
                  </a:cxn>
                  <a:cxn ang="0">
                    <a:pos x="36" y="330"/>
                  </a:cxn>
                  <a:cxn ang="0">
                    <a:pos x="66" y="264"/>
                  </a:cxn>
                  <a:cxn ang="0">
                    <a:pos x="108" y="204"/>
                  </a:cxn>
                  <a:cxn ang="0">
                    <a:pos x="173" y="150"/>
                  </a:cxn>
                  <a:cxn ang="0">
                    <a:pos x="251" y="102"/>
                  </a:cxn>
                  <a:cxn ang="0">
                    <a:pos x="335" y="60"/>
                  </a:cxn>
                  <a:cxn ang="0">
                    <a:pos x="436" y="30"/>
                  </a:cxn>
                  <a:cxn ang="0">
                    <a:pos x="544" y="12"/>
                  </a:cxn>
                  <a:cxn ang="0">
                    <a:pos x="544" y="0"/>
                  </a:cxn>
                  <a:cxn ang="0">
                    <a:pos x="430" y="18"/>
                  </a:cxn>
                  <a:cxn ang="0">
                    <a:pos x="329" y="48"/>
                  </a:cxn>
                  <a:cxn ang="0">
                    <a:pos x="233" y="90"/>
                  </a:cxn>
                  <a:cxn ang="0">
                    <a:pos x="155" y="138"/>
                  </a:cxn>
                  <a:cxn ang="0">
                    <a:pos x="90" y="198"/>
                  </a:cxn>
                  <a:cxn ang="0">
                    <a:pos x="42" y="258"/>
                  </a:cxn>
                  <a:cxn ang="0">
                    <a:pos x="12" y="330"/>
                  </a:cxn>
                  <a:cxn ang="0">
                    <a:pos x="0" y="402"/>
                  </a:cxn>
                  <a:cxn ang="0">
                    <a:pos x="6" y="455"/>
                  </a:cxn>
                  <a:cxn ang="0">
                    <a:pos x="18" y="503"/>
                  </a:cxn>
                  <a:cxn ang="0">
                    <a:pos x="42" y="545"/>
                  </a:cxn>
                  <a:cxn ang="0">
                    <a:pos x="78" y="593"/>
                  </a:cxn>
                  <a:cxn ang="0">
                    <a:pos x="114" y="635"/>
                  </a:cxn>
                  <a:cxn ang="0">
                    <a:pos x="161" y="671"/>
                  </a:cxn>
                  <a:cxn ang="0">
                    <a:pos x="221" y="707"/>
                  </a:cxn>
                  <a:cxn ang="0">
                    <a:pos x="281" y="737"/>
                  </a:cxn>
                  <a:cxn ang="0">
                    <a:pos x="323" y="737"/>
                  </a:cxn>
                  <a:cxn ang="0">
                    <a:pos x="257" y="707"/>
                  </a:cxn>
                  <a:cxn ang="0">
                    <a:pos x="203" y="671"/>
                  </a:cxn>
                  <a:cxn ang="0">
                    <a:pos x="149" y="635"/>
                  </a:cxn>
                  <a:cxn ang="0">
                    <a:pos x="108" y="593"/>
                  </a:cxn>
                  <a:cxn ang="0">
                    <a:pos x="72" y="551"/>
                  </a:cxn>
                  <a:cxn ang="0">
                    <a:pos x="48" y="503"/>
                  </a:cxn>
                  <a:cxn ang="0">
                    <a:pos x="30" y="455"/>
                  </a:cxn>
                  <a:cxn ang="0">
                    <a:pos x="24" y="402"/>
                  </a:cxn>
                  <a:cxn ang="0">
                    <a:pos x="24" y="402"/>
                  </a:cxn>
                </a:cxnLst>
                <a:rect l="0" t="0" r="r" b="b"/>
                <a:pathLst>
                  <a:path w="544" h="737">
                    <a:moveTo>
                      <a:pt x="24" y="402"/>
                    </a:moveTo>
                    <a:lnTo>
                      <a:pt x="36" y="330"/>
                    </a:lnTo>
                    <a:lnTo>
                      <a:pt x="66" y="264"/>
                    </a:lnTo>
                    <a:lnTo>
                      <a:pt x="108" y="204"/>
                    </a:lnTo>
                    <a:lnTo>
                      <a:pt x="173" y="150"/>
                    </a:lnTo>
                    <a:lnTo>
                      <a:pt x="251" y="102"/>
                    </a:lnTo>
                    <a:lnTo>
                      <a:pt x="335" y="60"/>
                    </a:lnTo>
                    <a:lnTo>
                      <a:pt x="436" y="30"/>
                    </a:lnTo>
                    <a:lnTo>
                      <a:pt x="544" y="12"/>
                    </a:lnTo>
                    <a:lnTo>
                      <a:pt x="544" y="0"/>
                    </a:lnTo>
                    <a:lnTo>
                      <a:pt x="430" y="18"/>
                    </a:lnTo>
                    <a:lnTo>
                      <a:pt x="329" y="48"/>
                    </a:lnTo>
                    <a:lnTo>
                      <a:pt x="233" y="90"/>
                    </a:lnTo>
                    <a:lnTo>
                      <a:pt x="155" y="138"/>
                    </a:lnTo>
                    <a:lnTo>
                      <a:pt x="90" y="198"/>
                    </a:lnTo>
                    <a:lnTo>
                      <a:pt x="42" y="258"/>
                    </a:lnTo>
                    <a:lnTo>
                      <a:pt x="12" y="330"/>
                    </a:lnTo>
                    <a:lnTo>
                      <a:pt x="0" y="402"/>
                    </a:lnTo>
                    <a:lnTo>
                      <a:pt x="6" y="455"/>
                    </a:lnTo>
                    <a:lnTo>
                      <a:pt x="18" y="503"/>
                    </a:lnTo>
                    <a:lnTo>
                      <a:pt x="42" y="545"/>
                    </a:lnTo>
                    <a:lnTo>
                      <a:pt x="78" y="593"/>
                    </a:lnTo>
                    <a:lnTo>
                      <a:pt x="114" y="635"/>
                    </a:lnTo>
                    <a:lnTo>
                      <a:pt x="161" y="671"/>
                    </a:lnTo>
                    <a:lnTo>
                      <a:pt x="221" y="707"/>
                    </a:lnTo>
                    <a:lnTo>
                      <a:pt x="281" y="737"/>
                    </a:lnTo>
                    <a:lnTo>
                      <a:pt x="323" y="737"/>
                    </a:lnTo>
                    <a:lnTo>
                      <a:pt x="257" y="707"/>
                    </a:lnTo>
                    <a:lnTo>
                      <a:pt x="203" y="671"/>
                    </a:lnTo>
                    <a:lnTo>
                      <a:pt x="149" y="635"/>
                    </a:lnTo>
                    <a:lnTo>
                      <a:pt x="108" y="593"/>
                    </a:lnTo>
                    <a:lnTo>
                      <a:pt x="72" y="551"/>
                    </a:lnTo>
                    <a:lnTo>
                      <a:pt x="48" y="503"/>
                    </a:lnTo>
                    <a:lnTo>
                      <a:pt x="30" y="455"/>
                    </a:lnTo>
                    <a:lnTo>
                      <a:pt x="24" y="402"/>
                    </a:lnTo>
                    <a:lnTo>
                      <a:pt x="24" y="402"/>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algn="l">
                  <a:defRPr/>
                </a:pPr>
                <a:endParaRPr lang="en-US"/>
              </a:p>
            </p:txBody>
          </p:sp>
          <p:sp>
            <p:nvSpPr>
              <p:cNvPr id="24" name="Freeform 38"/>
              <p:cNvSpPr>
                <a:spLocks/>
              </p:cNvSpPr>
              <p:nvPr/>
            </p:nvSpPr>
            <p:spPr bwMode="hidden">
              <a:xfrm>
                <a:off x="4792" y="3360"/>
                <a:ext cx="609" cy="252"/>
              </a:xfrm>
              <a:custGeom>
                <a:avLst/>
                <a:gdLst/>
                <a:ahLst/>
                <a:cxnLst>
                  <a:cxn ang="0">
                    <a:pos x="12" y="12"/>
                  </a:cxn>
                  <a:cxn ang="0">
                    <a:pos x="113" y="18"/>
                  </a:cxn>
                  <a:cxn ang="0">
                    <a:pos x="203" y="30"/>
                  </a:cxn>
                  <a:cxn ang="0">
                    <a:pos x="292" y="48"/>
                  </a:cxn>
                  <a:cxn ang="0">
                    <a:pos x="376" y="78"/>
                  </a:cxn>
                  <a:cxn ang="0">
                    <a:pos x="448" y="114"/>
                  </a:cxn>
                  <a:cxn ang="0">
                    <a:pos x="514" y="156"/>
                  </a:cxn>
                  <a:cxn ang="0">
                    <a:pos x="567" y="198"/>
                  </a:cxn>
                  <a:cxn ang="0">
                    <a:pos x="609" y="252"/>
                  </a:cxn>
                  <a:cxn ang="0">
                    <a:pos x="609" y="216"/>
                  </a:cxn>
                  <a:cxn ang="0">
                    <a:pos x="561" y="168"/>
                  </a:cxn>
                  <a:cxn ang="0">
                    <a:pos x="502" y="126"/>
                  </a:cxn>
                  <a:cxn ang="0">
                    <a:pos x="436" y="90"/>
                  </a:cxn>
                  <a:cxn ang="0">
                    <a:pos x="364" y="60"/>
                  </a:cxn>
                  <a:cxn ang="0">
                    <a:pos x="286" y="36"/>
                  </a:cxn>
                  <a:cxn ang="0">
                    <a:pos x="197" y="18"/>
                  </a:cxn>
                  <a:cxn ang="0">
                    <a:pos x="107" y="6"/>
                  </a:cxn>
                  <a:cxn ang="0">
                    <a:pos x="12" y="0"/>
                  </a:cxn>
                  <a:cxn ang="0">
                    <a:pos x="6" y="0"/>
                  </a:cxn>
                  <a:cxn ang="0">
                    <a:pos x="0" y="0"/>
                  </a:cxn>
                  <a:cxn ang="0">
                    <a:pos x="0" y="12"/>
                  </a:cxn>
                  <a:cxn ang="0">
                    <a:pos x="6" y="12"/>
                  </a:cxn>
                  <a:cxn ang="0">
                    <a:pos x="12" y="12"/>
                  </a:cxn>
                  <a:cxn ang="0">
                    <a:pos x="12" y="12"/>
                  </a:cxn>
                </a:cxnLst>
                <a:rect l="0" t="0" r="r" b="b"/>
                <a:pathLst>
                  <a:path w="609" h="252">
                    <a:moveTo>
                      <a:pt x="12" y="12"/>
                    </a:moveTo>
                    <a:lnTo>
                      <a:pt x="113" y="18"/>
                    </a:lnTo>
                    <a:lnTo>
                      <a:pt x="203" y="30"/>
                    </a:lnTo>
                    <a:lnTo>
                      <a:pt x="292" y="48"/>
                    </a:lnTo>
                    <a:lnTo>
                      <a:pt x="376" y="78"/>
                    </a:lnTo>
                    <a:lnTo>
                      <a:pt x="448" y="114"/>
                    </a:lnTo>
                    <a:lnTo>
                      <a:pt x="514" y="156"/>
                    </a:lnTo>
                    <a:lnTo>
                      <a:pt x="567" y="198"/>
                    </a:lnTo>
                    <a:lnTo>
                      <a:pt x="609" y="252"/>
                    </a:lnTo>
                    <a:lnTo>
                      <a:pt x="609" y="216"/>
                    </a:lnTo>
                    <a:lnTo>
                      <a:pt x="561" y="168"/>
                    </a:lnTo>
                    <a:lnTo>
                      <a:pt x="502" y="126"/>
                    </a:lnTo>
                    <a:lnTo>
                      <a:pt x="436" y="90"/>
                    </a:lnTo>
                    <a:lnTo>
                      <a:pt x="364" y="60"/>
                    </a:lnTo>
                    <a:lnTo>
                      <a:pt x="286" y="36"/>
                    </a:lnTo>
                    <a:lnTo>
                      <a:pt x="197" y="18"/>
                    </a:lnTo>
                    <a:lnTo>
                      <a:pt x="107" y="6"/>
                    </a:lnTo>
                    <a:lnTo>
                      <a:pt x="12" y="0"/>
                    </a:lnTo>
                    <a:lnTo>
                      <a:pt x="6" y="0"/>
                    </a:lnTo>
                    <a:lnTo>
                      <a:pt x="0" y="0"/>
                    </a:lnTo>
                    <a:lnTo>
                      <a:pt x="0" y="12"/>
                    </a:lnTo>
                    <a:lnTo>
                      <a:pt x="6" y="12"/>
                    </a:lnTo>
                    <a:lnTo>
                      <a:pt x="12" y="12"/>
                    </a:lnTo>
                    <a:lnTo>
                      <a:pt x="12" y="12"/>
                    </a:lnTo>
                    <a:close/>
                  </a:path>
                </a:pathLst>
              </a:custGeom>
              <a:gradFill rotWithShape="0">
                <a:gsLst>
                  <a:gs pos="0">
                    <a:schemeClr val="accent2">
                      <a:gamma/>
                      <a:tint val="94118"/>
                      <a:invGamma/>
                    </a:schemeClr>
                  </a:gs>
                  <a:gs pos="100000">
                    <a:schemeClr val="accent2"/>
                  </a:gs>
                </a:gsLst>
                <a:lin ang="5400000" scaled="1"/>
              </a:gradFill>
              <a:ln w="9525">
                <a:noFill/>
                <a:round/>
                <a:headEnd/>
                <a:tailEnd/>
              </a:ln>
            </p:spPr>
            <p:txBody>
              <a:bodyPr/>
              <a:lstStyle/>
              <a:p>
                <a:pPr algn="l">
                  <a:defRPr/>
                </a:pPr>
                <a:endParaRPr lang="en-US"/>
              </a:p>
            </p:txBody>
          </p:sp>
          <p:sp>
            <p:nvSpPr>
              <p:cNvPr id="25" name="Freeform 39"/>
              <p:cNvSpPr>
                <a:spLocks/>
              </p:cNvSpPr>
              <p:nvPr/>
            </p:nvSpPr>
            <p:spPr bwMode="hidden">
              <a:xfrm>
                <a:off x="5246" y="4007"/>
                <a:ext cx="72" cy="54"/>
              </a:xfrm>
              <a:custGeom>
                <a:avLst/>
                <a:gdLst/>
                <a:ahLst/>
                <a:cxnLst>
                  <a:cxn ang="0">
                    <a:pos x="72" y="0"/>
                  </a:cxn>
                  <a:cxn ang="0">
                    <a:pos x="36" y="30"/>
                  </a:cxn>
                  <a:cxn ang="0">
                    <a:pos x="0" y="54"/>
                  </a:cxn>
                  <a:cxn ang="0">
                    <a:pos x="36" y="54"/>
                  </a:cxn>
                  <a:cxn ang="0">
                    <a:pos x="54" y="42"/>
                  </a:cxn>
                  <a:cxn ang="0">
                    <a:pos x="72" y="24"/>
                  </a:cxn>
                  <a:cxn ang="0">
                    <a:pos x="72" y="24"/>
                  </a:cxn>
                  <a:cxn ang="0">
                    <a:pos x="72" y="0"/>
                  </a:cxn>
                  <a:cxn ang="0">
                    <a:pos x="72" y="0"/>
                  </a:cxn>
                </a:cxnLst>
                <a:rect l="0" t="0" r="r" b="b"/>
                <a:pathLst>
                  <a:path w="72" h="54">
                    <a:moveTo>
                      <a:pt x="72" y="0"/>
                    </a:moveTo>
                    <a:lnTo>
                      <a:pt x="36" y="30"/>
                    </a:lnTo>
                    <a:lnTo>
                      <a:pt x="0" y="54"/>
                    </a:lnTo>
                    <a:lnTo>
                      <a:pt x="36" y="54"/>
                    </a:lnTo>
                    <a:lnTo>
                      <a:pt x="54" y="42"/>
                    </a:lnTo>
                    <a:lnTo>
                      <a:pt x="72" y="24"/>
                    </a:lnTo>
                    <a:lnTo>
                      <a:pt x="72" y="24"/>
                    </a:lnTo>
                    <a:lnTo>
                      <a:pt x="72" y="0"/>
                    </a:lnTo>
                    <a:lnTo>
                      <a:pt x="72" y="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algn="l">
                  <a:defRPr/>
                </a:pPr>
                <a:endParaRPr lang="en-US"/>
              </a:p>
            </p:txBody>
          </p:sp>
          <p:sp>
            <p:nvSpPr>
              <p:cNvPr id="26" name="Freeform 40"/>
              <p:cNvSpPr>
                <a:spLocks/>
              </p:cNvSpPr>
              <p:nvPr/>
            </p:nvSpPr>
            <p:spPr bwMode="hidden">
              <a:xfrm>
                <a:off x="4505" y="4073"/>
                <a:ext cx="705" cy="108"/>
              </a:xfrm>
              <a:custGeom>
                <a:avLst/>
                <a:gdLst/>
                <a:ahLst/>
                <a:cxnLst>
                  <a:cxn ang="0">
                    <a:pos x="299" y="90"/>
                  </a:cxn>
                  <a:cxn ang="0">
                    <a:pos x="221" y="90"/>
                  </a:cxn>
                  <a:cxn ang="0">
                    <a:pos x="143" y="78"/>
                  </a:cxn>
                  <a:cxn ang="0">
                    <a:pos x="0" y="48"/>
                  </a:cxn>
                  <a:cxn ang="0">
                    <a:pos x="0" y="66"/>
                  </a:cxn>
                  <a:cxn ang="0">
                    <a:pos x="143" y="96"/>
                  </a:cxn>
                  <a:cxn ang="0">
                    <a:pos x="221" y="108"/>
                  </a:cxn>
                  <a:cxn ang="0">
                    <a:pos x="299" y="108"/>
                  </a:cxn>
                  <a:cxn ang="0">
                    <a:pos x="412" y="102"/>
                  </a:cxn>
                  <a:cxn ang="0">
                    <a:pos x="520" y="84"/>
                  </a:cxn>
                  <a:cxn ang="0">
                    <a:pos x="615" y="60"/>
                  </a:cxn>
                  <a:cxn ang="0">
                    <a:pos x="705" y="24"/>
                  </a:cxn>
                  <a:cxn ang="0">
                    <a:pos x="705" y="0"/>
                  </a:cxn>
                  <a:cxn ang="0">
                    <a:pos x="615" y="42"/>
                  </a:cxn>
                  <a:cxn ang="0">
                    <a:pos x="520" y="66"/>
                  </a:cxn>
                  <a:cxn ang="0">
                    <a:pos x="412" y="84"/>
                  </a:cxn>
                  <a:cxn ang="0">
                    <a:pos x="299" y="90"/>
                  </a:cxn>
                  <a:cxn ang="0">
                    <a:pos x="299" y="90"/>
                  </a:cxn>
                </a:cxnLst>
                <a:rect l="0" t="0" r="r" b="b"/>
                <a:pathLst>
                  <a:path w="705" h="108">
                    <a:moveTo>
                      <a:pt x="299" y="90"/>
                    </a:moveTo>
                    <a:lnTo>
                      <a:pt x="221" y="90"/>
                    </a:lnTo>
                    <a:lnTo>
                      <a:pt x="143" y="78"/>
                    </a:lnTo>
                    <a:lnTo>
                      <a:pt x="0" y="48"/>
                    </a:lnTo>
                    <a:lnTo>
                      <a:pt x="0" y="66"/>
                    </a:lnTo>
                    <a:lnTo>
                      <a:pt x="143" y="96"/>
                    </a:lnTo>
                    <a:lnTo>
                      <a:pt x="221" y="108"/>
                    </a:lnTo>
                    <a:lnTo>
                      <a:pt x="299" y="108"/>
                    </a:lnTo>
                    <a:lnTo>
                      <a:pt x="412" y="102"/>
                    </a:lnTo>
                    <a:lnTo>
                      <a:pt x="520" y="84"/>
                    </a:lnTo>
                    <a:lnTo>
                      <a:pt x="615" y="60"/>
                    </a:lnTo>
                    <a:lnTo>
                      <a:pt x="705" y="24"/>
                    </a:lnTo>
                    <a:lnTo>
                      <a:pt x="705" y="0"/>
                    </a:lnTo>
                    <a:lnTo>
                      <a:pt x="615" y="42"/>
                    </a:lnTo>
                    <a:lnTo>
                      <a:pt x="520" y="66"/>
                    </a:lnTo>
                    <a:lnTo>
                      <a:pt x="412" y="84"/>
                    </a:lnTo>
                    <a:lnTo>
                      <a:pt x="299" y="90"/>
                    </a:lnTo>
                    <a:lnTo>
                      <a:pt x="299" y="9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algn="l">
                  <a:defRPr/>
                </a:pPr>
                <a:endParaRPr lang="en-US"/>
              </a:p>
            </p:txBody>
          </p:sp>
          <p:sp>
            <p:nvSpPr>
              <p:cNvPr id="27" name="Freeform 41"/>
              <p:cNvSpPr>
                <a:spLocks/>
              </p:cNvSpPr>
              <p:nvPr/>
            </p:nvSpPr>
            <p:spPr bwMode="hidden">
              <a:xfrm>
                <a:off x="5336" y="3654"/>
                <a:ext cx="143" cy="341"/>
              </a:xfrm>
              <a:custGeom>
                <a:avLst/>
                <a:gdLst/>
                <a:ahLst/>
                <a:cxnLst>
                  <a:cxn ang="0">
                    <a:pos x="119" y="114"/>
                  </a:cxn>
                  <a:cxn ang="0">
                    <a:pos x="113" y="173"/>
                  </a:cxn>
                  <a:cxn ang="0">
                    <a:pos x="89" y="239"/>
                  </a:cxn>
                  <a:cxn ang="0">
                    <a:pos x="47" y="293"/>
                  </a:cxn>
                  <a:cxn ang="0">
                    <a:pos x="0" y="341"/>
                  </a:cxn>
                  <a:cxn ang="0">
                    <a:pos x="29" y="341"/>
                  </a:cxn>
                  <a:cxn ang="0">
                    <a:pos x="77" y="287"/>
                  </a:cxn>
                  <a:cxn ang="0">
                    <a:pos x="113" y="233"/>
                  </a:cxn>
                  <a:cxn ang="0">
                    <a:pos x="137" y="173"/>
                  </a:cxn>
                  <a:cxn ang="0">
                    <a:pos x="143" y="114"/>
                  </a:cxn>
                  <a:cxn ang="0">
                    <a:pos x="137" y="60"/>
                  </a:cxn>
                  <a:cxn ang="0">
                    <a:pos x="119" y="0"/>
                  </a:cxn>
                  <a:cxn ang="0">
                    <a:pos x="89" y="0"/>
                  </a:cxn>
                  <a:cxn ang="0">
                    <a:pos x="113" y="60"/>
                  </a:cxn>
                  <a:cxn ang="0">
                    <a:pos x="119" y="114"/>
                  </a:cxn>
                  <a:cxn ang="0">
                    <a:pos x="119" y="114"/>
                  </a:cxn>
                </a:cxnLst>
                <a:rect l="0" t="0" r="r" b="b"/>
                <a:pathLst>
                  <a:path w="143" h="341">
                    <a:moveTo>
                      <a:pt x="119" y="114"/>
                    </a:moveTo>
                    <a:lnTo>
                      <a:pt x="113" y="173"/>
                    </a:lnTo>
                    <a:lnTo>
                      <a:pt x="89" y="239"/>
                    </a:lnTo>
                    <a:lnTo>
                      <a:pt x="47" y="293"/>
                    </a:lnTo>
                    <a:lnTo>
                      <a:pt x="0" y="341"/>
                    </a:lnTo>
                    <a:lnTo>
                      <a:pt x="29" y="341"/>
                    </a:lnTo>
                    <a:lnTo>
                      <a:pt x="77" y="287"/>
                    </a:lnTo>
                    <a:lnTo>
                      <a:pt x="113" y="233"/>
                    </a:lnTo>
                    <a:lnTo>
                      <a:pt x="137" y="173"/>
                    </a:lnTo>
                    <a:lnTo>
                      <a:pt x="143" y="114"/>
                    </a:lnTo>
                    <a:lnTo>
                      <a:pt x="137" y="60"/>
                    </a:lnTo>
                    <a:lnTo>
                      <a:pt x="119" y="0"/>
                    </a:lnTo>
                    <a:lnTo>
                      <a:pt x="89" y="0"/>
                    </a:lnTo>
                    <a:lnTo>
                      <a:pt x="113" y="60"/>
                    </a:lnTo>
                    <a:lnTo>
                      <a:pt x="119" y="114"/>
                    </a:lnTo>
                    <a:lnTo>
                      <a:pt x="119" y="114"/>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algn="l">
                  <a:defRPr/>
                </a:pPr>
                <a:endParaRPr lang="en-US"/>
              </a:p>
            </p:txBody>
          </p:sp>
          <p:sp>
            <p:nvSpPr>
              <p:cNvPr id="28" name="Freeform 42"/>
              <p:cNvSpPr>
                <a:spLocks/>
              </p:cNvSpPr>
              <p:nvPr/>
            </p:nvSpPr>
            <p:spPr bwMode="hidden">
              <a:xfrm>
                <a:off x="5061" y="3624"/>
                <a:ext cx="83" cy="90"/>
              </a:xfrm>
              <a:custGeom>
                <a:avLst/>
                <a:gdLst/>
                <a:ahLst/>
                <a:cxnLst>
                  <a:cxn ang="0">
                    <a:pos x="59" y="90"/>
                  </a:cxn>
                  <a:cxn ang="0">
                    <a:pos x="83" y="84"/>
                  </a:cxn>
                  <a:cxn ang="0">
                    <a:pos x="71" y="60"/>
                  </a:cxn>
                  <a:cxn ang="0">
                    <a:pos x="53" y="42"/>
                  </a:cxn>
                  <a:cxn ang="0">
                    <a:pos x="6" y="0"/>
                  </a:cxn>
                  <a:cxn ang="0">
                    <a:pos x="0" y="18"/>
                  </a:cxn>
                  <a:cxn ang="0">
                    <a:pos x="35" y="48"/>
                  </a:cxn>
                  <a:cxn ang="0">
                    <a:pos x="59" y="90"/>
                  </a:cxn>
                  <a:cxn ang="0">
                    <a:pos x="59" y="90"/>
                  </a:cxn>
                </a:cxnLst>
                <a:rect l="0" t="0" r="r" b="b"/>
                <a:pathLst>
                  <a:path w="83" h="90">
                    <a:moveTo>
                      <a:pt x="59" y="90"/>
                    </a:moveTo>
                    <a:lnTo>
                      <a:pt x="83" y="84"/>
                    </a:lnTo>
                    <a:lnTo>
                      <a:pt x="71" y="60"/>
                    </a:lnTo>
                    <a:lnTo>
                      <a:pt x="53" y="42"/>
                    </a:lnTo>
                    <a:lnTo>
                      <a:pt x="6" y="0"/>
                    </a:lnTo>
                    <a:lnTo>
                      <a:pt x="0" y="18"/>
                    </a:lnTo>
                    <a:lnTo>
                      <a:pt x="35" y="48"/>
                    </a:lnTo>
                    <a:lnTo>
                      <a:pt x="59" y="90"/>
                    </a:lnTo>
                    <a:lnTo>
                      <a:pt x="59" y="9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algn="l">
                  <a:defRPr/>
                </a:pPr>
                <a:endParaRPr lang="en-US"/>
              </a:p>
            </p:txBody>
          </p:sp>
          <p:sp>
            <p:nvSpPr>
              <p:cNvPr id="29" name="Freeform 43"/>
              <p:cNvSpPr>
                <a:spLocks/>
              </p:cNvSpPr>
              <p:nvPr/>
            </p:nvSpPr>
            <p:spPr bwMode="hidden">
              <a:xfrm>
                <a:off x="4445" y="3552"/>
                <a:ext cx="717" cy="431"/>
              </a:xfrm>
              <a:custGeom>
                <a:avLst/>
                <a:gdLst/>
                <a:ahLst/>
                <a:cxnLst>
                  <a:cxn ang="0">
                    <a:pos x="693" y="216"/>
                  </a:cxn>
                  <a:cxn ang="0">
                    <a:pos x="687" y="257"/>
                  </a:cxn>
                  <a:cxn ang="0">
                    <a:pos x="669" y="293"/>
                  </a:cxn>
                  <a:cxn ang="0">
                    <a:pos x="633" y="329"/>
                  </a:cxn>
                  <a:cxn ang="0">
                    <a:pos x="598" y="359"/>
                  </a:cxn>
                  <a:cxn ang="0">
                    <a:pos x="544" y="383"/>
                  </a:cxn>
                  <a:cxn ang="0">
                    <a:pos x="490" y="401"/>
                  </a:cxn>
                  <a:cxn ang="0">
                    <a:pos x="424" y="413"/>
                  </a:cxn>
                  <a:cxn ang="0">
                    <a:pos x="359" y="419"/>
                  </a:cxn>
                  <a:cxn ang="0">
                    <a:pos x="293" y="413"/>
                  </a:cxn>
                  <a:cxn ang="0">
                    <a:pos x="227" y="401"/>
                  </a:cxn>
                  <a:cxn ang="0">
                    <a:pos x="173" y="383"/>
                  </a:cxn>
                  <a:cxn ang="0">
                    <a:pos x="119" y="359"/>
                  </a:cxn>
                  <a:cxn ang="0">
                    <a:pos x="84" y="329"/>
                  </a:cxn>
                  <a:cxn ang="0">
                    <a:pos x="48" y="293"/>
                  </a:cxn>
                  <a:cxn ang="0">
                    <a:pos x="30" y="257"/>
                  </a:cxn>
                  <a:cxn ang="0">
                    <a:pos x="24" y="216"/>
                  </a:cxn>
                  <a:cxn ang="0">
                    <a:pos x="30" y="174"/>
                  </a:cxn>
                  <a:cxn ang="0">
                    <a:pos x="48" y="138"/>
                  </a:cxn>
                  <a:cxn ang="0">
                    <a:pos x="84" y="102"/>
                  </a:cxn>
                  <a:cxn ang="0">
                    <a:pos x="119" y="72"/>
                  </a:cxn>
                  <a:cxn ang="0">
                    <a:pos x="173" y="48"/>
                  </a:cxn>
                  <a:cxn ang="0">
                    <a:pos x="227" y="30"/>
                  </a:cxn>
                  <a:cxn ang="0">
                    <a:pos x="293" y="18"/>
                  </a:cxn>
                  <a:cxn ang="0">
                    <a:pos x="359" y="12"/>
                  </a:cxn>
                  <a:cxn ang="0">
                    <a:pos x="418" y="18"/>
                  </a:cxn>
                  <a:cxn ang="0">
                    <a:pos x="478" y="30"/>
                  </a:cxn>
                  <a:cxn ang="0">
                    <a:pos x="532" y="48"/>
                  </a:cxn>
                  <a:cxn ang="0">
                    <a:pos x="580" y="66"/>
                  </a:cxn>
                  <a:cxn ang="0">
                    <a:pos x="586" y="48"/>
                  </a:cxn>
                  <a:cxn ang="0">
                    <a:pos x="478" y="12"/>
                  </a:cxn>
                  <a:cxn ang="0">
                    <a:pos x="418" y="6"/>
                  </a:cxn>
                  <a:cxn ang="0">
                    <a:pos x="359" y="0"/>
                  </a:cxn>
                  <a:cxn ang="0">
                    <a:pos x="287" y="6"/>
                  </a:cxn>
                  <a:cxn ang="0">
                    <a:pos x="221" y="18"/>
                  </a:cxn>
                  <a:cxn ang="0">
                    <a:pos x="161" y="36"/>
                  </a:cxn>
                  <a:cxn ang="0">
                    <a:pos x="107" y="66"/>
                  </a:cxn>
                  <a:cxn ang="0">
                    <a:pos x="60" y="96"/>
                  </a:cxn>
                  <a:cxn ang="0">
                    <a:pos x="30" y="132"/>
                  </a:cxn>
                  <a:cxn ang="0">
                    <a:pos x="6" y="174"/>
                  </a:cxn>
                  <a:cxn ang="0">
                    <a:pos x="0" y="216"/>
                  </a:cxn>
                  <a:cxn ang="0">
                    <a:pos x="6" y="257"/>
                  </a:cxn>
                  <a:cxn ang="0">
                    <a:pos x="30" y="299"/>
                  </a:cxn>
                  <a:cxn ang="0">
                    <a:pos x="60" y="335"/>
                  </a:cxn>
                  <a:cxn ang="0">
                    <a:pos x="107" y="371"/>
                  </a:cxn>
                  <a:cxn ang="0">
                    <a:pos x="161" y="395"/>
                  </a:cxn>
                  <a:cxn ang="0">
                    <a:pos x="221" y="413"/>
                  </a:cxn>
                  <a:cxn ang="0">
                    <a:pos x="287" y="425"/>
                  </a:cxn>
                  <a:cxn ang="0">
                    <a:pos x="359" y="431"/>
                  </a:cxn>
                  <a:cxn ang="0">
                    <a:pos x="430" y="425"/>
                  </a:cxn>
                  <a:cxn ang="0">
                    <a:pos x="496" y="413"/>
                  </a:cxn>
                  <a:cxn ang="0">
                    <a:pos x="562" y="395"/>
                  </a:cxn>
                  <a:cxn ang="0">
                    <a:pos x="610" y="371"/>
                  </a:cxn>
                  <a:cxn ang="0">
                    <a:pos x="657" y="335"/>
                  </a:cxn>
                  <a:cxn ang="0">
                    <a:pos x="687" y="299"/>
                  </a:cxn>
                  <a:cxn ang="0">
                    <a:pos x="711" y="257"/>
                  </a:cxn>
                  <a:cxn ang="0">
                    <a:pos x="717" y="216"/>
                  </a:cxn>
                  <a:cxn ang="0">
                    <a:pos x="717" y="204"/>
                  </a:cxn>
                  <a:cxn ang="0">
                    <a:pos x="711" y="192"/>
                  </a:cxn>
                  <a:cxn ang="0">
                    <a:pos x="687" y="198"/>
                  </a:cxn>
                  <a:cxn ang="0">
                    <a:pos x="693" y="210"/>
                  </a:cxn>
                  <a:cxn ang="0">
                    <a:pos x="693" y="216"/>
                  </a:cxn>
                  <a:cxn ang="0">
                    <a:pos x="693" y="216"/>
                  </a:cxn>
                </a:cxnLst>
                <a:rect l="0" t="0" r="r" b="b"/>
                <a:pathLst>
                  <a:path w="717" h="431">
                    <a:moveTo>
                      <a:pt x="693" y="216"/>
                    </a:moveTo>
                    <a:lnTo>
                      <a:pt x="687" y="257"/>
                    </a:lnTo>
                    <a:lnTo>
                      <a:pt x="669" y="293"/>
                    </a:lnTo>
                    <a:lnTo>
                      <a:pt x="633" y="329"/>
                    </a:lnTo>
                    <a:lnTo>
                      <a:pt x="598" y="359"/>
                    </a:lnTo>
                    <a:lnTo>
                      <a:pt x="544" y="383"/>
                    </a:lnTo>
                    <a:lnTo>
                      <a:pt x="490" y="401"/>
                    </a:lnTo>
                    <a:lnTo>
                      <a:pt x="424" y="413"/>
                    </a:lnTo>
                    <a:lnTo>
                      <a:pt x="359" y="419"/>
                    </a:lnTo>
                    <a:lnTo>
                      <a:pt x="293" y="413"/>
                    </a:lnTo>
                    <a:lnTo>
                      <a:pt x="227" y="401"/>
                    </a:lnTo>
                    <a:lnTo>
                      <a:pt x="173" y="383"/>
                    </a:lnTo>
                    <a:lnTo>
                      <a:pt x="119" y="359"/>
                    </a:lnTo>
                    <a:lnTo>
                      <a:pt x="84" y="329"/>
                    </a:lnTo>
                    <a:lnTo>
                      <a:pt x="48" y="293"/>
                    </a:lnTo>
                    <a:lnTo>
                      <a:pt x="30" y="257"/>
                    </a:lnTo>
                    <a:lnTo>
                      <a:pt x="24" y="216"/>
                    </a:lnTo>
                    <a:lnTo>
                      <a:pt x="30" y="174"/>
                    </a:lnTo>
                    <a:lnTo>
                      <a:pt x="48" y="138"/>
                    </a:lnTo>
                    <a:lnTo>
                      <a:pt x="84" y="102"/>
                    </a:lnTo>
                    <a:lnTo>
                      <a:pt x="119" y="72"/>
                    </a:lnTo>
                    <a:lnTo>
                      <a:pt x="173" y="48"/>
                    </a:lnTo>
                    <a:lnTo>
                      <a:pt x="227" y="30"/>
                    </a:lnTo>
                    <a:lnTo>
                      <a:pt x="293" y="18"/>
                    </a:lnTo>
                    <a:lnTo>
                      <a:pt x="359" y="12"/>
                    </a:lnTo>
                    <a:lnTo>
                      <a:pt x="418" y="18"/>
                    </a:lnTo>
                    <a:lnTo>
                      <a:pt x="478" y="30"/>
                    </a:lnTo>
                    <a:lnTo>
                      <a:pt x="532" y="48"/>
                    </a:lnTo>
                    <a:lnTo>
                      <a:pt x="580" y="66"/>
                    </a:lnTo>
                    <a:lnTo>
                      <a:pt x="586" y="48"/>
                    </a:lnTo>
                    <a:lnTo>
                      <a:pt x="478" y="12"/>
                    </a:lnTo>
                    <a:lnTo>
                      <a:pt x="418" y="6"/>
                    </a:lnTo>
                    <a:lnTo>
                      <a:pt x="359" y="0"/>
                    </a:lnTo>
                    <a:lnTo>
                      <a:pt x="287" y="6"/>
                    </a:lnTo>
                    <a:lnTo>
                      <a:pt x="221" y="18"/>
                    </a:lnTo>
                    <a:lnTo>
                      <a:pt x="161" y="36"/>
                    </a:lnTo>
                    <a:lnTo>
                      <a:pt x="107" y="66"/>
                    </a:lnTo>
                    <a:lnTo>
                      <a:pt x="60" y="96"/>
                    </a:lnTo>
                    <a:lnTo>
                      <a:pt x="30" y="132"/>
                    </a:lnTo>
                    <a:lnTo>
                      <a:pt x="6" y="174"/>
                    </a:lnTo>
                    <a:lnTo>
                      <a:pt x="0" y="216"/>
                    </a:lnTo>
                    <a:lnTo>
                      <a:pt x="6" y="257"/>
                    </a:lnTo>
                    <a:lnTo>
                      <a:pt x="30" y="299"/>
                    </a:lnTo>
                    <a:lnTo>
                      <a:pt x="60" y="335"/>
                    </a:lnTo>
                    <a:lnTo>
                      <a:pt x="107" y="371"/>
                    </a:lnTo>
                    <a:lnTo>
                      <a:pt x="161" y="395"/>
                    </a:lnTo>
                    <a:lnTo>
                      <a:pt x="221" y="413"/>
                    </a:lnTo>
                    <a:lnTo>
                      <a:pt x="287" y="425"/>
                    </a:lnTo>
                    <a:lnTo>
                      <a:pt x="359" y="431"/>
                    </a:lnTo>
                    <a:lnTo>
                      <a:pt x="430" y="425"/>
                    </a:lnTo>
                    <a:lnTo>
                      <a:pt x="496" y="413"/>
                    </a:lnTo>
                    <a:lnTo>
                      <a:pt x="562" y="395"/>
                    </a:lnTo>
                    <a:lnTo>
                      <a:pt x="610" y="371"/>
                    </a:lnTo>
                    <a:lnTo>
                      <a:pt x="657" y="335"/>
                    </a:lnTo>
                    <a:lnTo>
                      <a:pt x="687" y="299"/>
                    </a:lnTo>
                    <a:lnTo>
                      <a:pt x="711" y="257"/>
                    </a:lnTo>
                    <a:lnTo>
                      <a:pt x="717" y="216"/>
                    </a:lnTo>
                    <a:lnTo>
                      <a:pt x="717" y="204"/>
                    </a:lnTo>
                    <a:lnTo>
                      <a:pt x="711" y="192"/>
                    </a:lnTo>
                    <a:lnTo>
                      <a:pt x="687" y="198"/>
                    </a:lnTo>
                    <a:lnTo>
                      <a:pt x="693" y="210"/>
                    </a:lnTo>
                    <a:lnTo>
                      <a:pt x="693" y="216"/>
                    </a:lnTo>
                    <a:lnTo>
                      <a:pt x="693" y="216"/>
                    </a:lnTo>
                    <a:close/>
                  </a:path>
                </a:pathLst>
              </a:custGeom>
              <a:solidFill>
                <a:schemeClr val="accent2"/>
              </a:solidFill>
              <a:ln w="9525">
                <a:noFill/>
                <a:round/>
                <a:headEnd/>
                <a:tailEnd/>
              </a:ln>
            </p:spPr>
            <p:txBody>
              <a:bodyPr/>
              <a:lstStyle/>
              <a:p>
                <a:pPr algn="l">
                  <a:defRPr/>
                </a:pPr>
                <a:endParaRPr lang="en-US"/>
              </a:p>
            </p:txBody>
          </p:sp>
          <p:sp>
            <p:nvSpPr>
              <p:cNvPr id="30" name="Freeform 44"/>
              <p:cNvSpPr>
                <a:spLocks/>
              </p:cNvSpPr>
              <p:nvPr/>
            </p:nvSpPr>
            <p:spPr bwMode="hidden">
              <a:xfrm>
                <a:off x="4349" y="3510"/>
                <a:ext cx="909" cy="533"/>
              </a:xfrm>
              <a:custGeom>
                <a:avLst/>
                <a:gdLst/>
                <a:ahLst/>
                <a:cxnLst>
                  <a:cxn ang="0">
                    <a:pos x="616" y="0"/>
                  </a:cxn>
                  <a:cxn ang="0">
                    <a:pos x="616" y="18"/>
                  </a:cxn>
                  <a:cxn ang="0">
                    <a:pos x="724" y="60"/>
                  </a:cxn>
                  <a:cxn ang="0">
                    <a:pos x="765" y="84"/>
                  </a:cxn>
                  <a:cxn ang="0">
                    <a:pos x="807" y="114"/>
                  </a:cxn>
                  <a:cxn ang="0">
                    <a:pos x="837" y="144"/>
                  </a:cxn>
                  <a:cxn ang="0">
                    <a:pos x="861" y="180"/>
                  </a:cxn>
                  <a:cxn ang="0">
                    <a:pos x="873" y="216"/>
                  </a:cxn>
                  <a:cxn ang="0">
                    <a:pos x="879" y="258"/>
                  </a:cxn>
                  <a:cxn ang="0">
                    <a:pos x="873" y="311"/>
                  </a:cxn>
                  <a:cxn ang="0">
                    <a:pos x="843" y="359"/>
                  </a:cxn>
                  <a:cxn ang="0">
                    <a:pos x="807" y="401"/>
                  </a:cxn>
                  <a:cxn ang="0">
                    <a:pos x="753" y="443"/>
                  </a:cxn>
                  <a:cxn ang="0">
                    <a:pos x="694" y="473"/>
                  </a:cxn>
                  <a:cxn ang="0">
                    <a:pos x="622" y="497"/>
                  </a:cxn>
                  <a:cxn ang="0">
                    <a:pos x="538" y="509"/>
                  </a:cxn>
                  <a:cxn ang="0">
                    <a:pos x="455" y="515"/>
                  </a:cxn>
                  <a:cxn ang="0">
                    <a:pos x="371" y="509"/>
                  </a:cxn>
                  <a:cxn ang="0">
                    <a:pos x="287" y="497"/>
                  </a:cxn>
                  <a:cxn ang="0">
                    <a:pos x="215" y="473"/>
                  </a:cxn>
                  <a:cxn ang="0">
                    <a:pos x="156" y="443"/>
                  </a:cxn>
                  <a:cxn ang="0">
                    <a:pos x="102" y="401"/>
                  </a:cxn>
                  <a:cxn ang="0">
                    <a:pos x="66" y="359"/>
                  </a:cxn>
                  <a:cxn ang="0">
                    <a:pos x="36" y="311"/>
                  </a:cxn>
                  <a:cxn ang="0">
                    <a:pos x="30" y="258"/>
                  </a:cxn>
                  <a:cxn ang="0">
                    <a:pos x="36" y="222"/>
                  </a:cxn>
                  <a:cxn ang="0">
                    <a:pos x="48" y="186"/>
                  </a:cxn>
                  <a:cxn ang="0">
                    <a:pos x="66" y="156"/>
                  </a:cxn>
                  <a:cxn ang="0">
                    <a:pos x="90" y="126"/>
                  </a:cxn>
                  <a:cxn ang="0">
                    <a:pos x="66" y="114"/>
                  </a:cxn>
                  <a:cxn ang="0">
                    <a:pos x="36" y="144"/>
                  </a:cxn>
                  <a:cxn ang="0">
                    <a:pos x="18" y="180"/>
                  </a:cxn>
                  <a:cxn ang="0">
                    <a:pos x="6" y="216"/>
                  </a:cxn>
                  <a:cxn ang="0">
                    <a:pos x="0" y="258"/>
                  </a:cxn>
                  <a:cxn ang="0">
                    <a:pos x="12" y="311"/>
                  </a:cxn>
                  <a:cxn ang="0">
                    <a:pos x="36" y="365"/>
                  </a:cxn>
                  <a:cxn ang="0">
                    <a:pos x="78" y="413"/>
                  </a:cxn>
                  <a:cxn ang="0">
                    <a:pos x="132" y="449"/>
                  </a:cxn>
                  <a:cxn ang="0">
                    <a:pos x="203" y="485"/>
                  </a:cxn>
                  <a:cxn ang="0">
                    <a:pos x="275" y="509"/>
                  </a:cxn>
                  <a:cxn ang="0">
                    <a:pos x="365" y="527"/>
                  </a:cxn>
                  <a:cxn ang="0">
                    <a:pos x="455" y="533"/>
                  </a:cxn>
                  <a:cxn ang="0">
                    <a:pos x="544" y="527"/>
                  </a:cxn>
                  <a:cxn ang="0">
                    <a:pos x="634" y="509"/>
                  </a:cxn>
                  <a:cxn ang="0">
                    <a:pos x="712" y="485"/>
                  </a:cxn>
                  <a:cxn ang="0">
                    <a:pos x="777" y="449"/>
                  </a:cxn>
                  <a:cxn ang="0">
                    <a:pos x="831" y="413"/>
                  </a:cxn>
                  <a:cxn ang="0">
                    <a:pos x="873" y="365"/>
                  </a:cxn>
                  <a:cxn ang="0">
                    <a:pos x="897" y="311"/>
                  </a:cxn>
                  <a:cxn ang="0">
                    <a:pos x="909" y="258"/>
                  </a:cxn>
                  <a:cxn ang="0">
                    <a:pos x="903" y="216"/>
                  </a:cxn>
                  <a:cxn ang="0">
                    <a:pos x="885" y="174"/>
                  </a:cxn>
                  <a:cxn ang="0">
                    <a:pos x="861" y="132"/>
                  </a:cxn>
                  <a:cxn ang="0">
                    <a:pos x="825" y="102"/>
                  </a:cxn>
                  <a:cxn ang="0">
                    <a:pos x="783" y="66"/>
                  </a:cxn>
                  <a:cxn ang="0">
                    <a:pos x="735" y="42"/>
                  </a:cxn>
                  <a:cxn ang="0">
                    <a:pos x="616" y="0"/>
                  </a:cxn>
                  <a:cxn ang="0">
                    <a:pos x="616" y="0"/>
                  </a:cxn>
                </a:cxnLst>
                <a:rect l="0" t="0" r="r" b="b"/>
                <a:pathLst>
                  <a:path w="909" h="533">
                    <a:moveTo>
                      <a:pt x="616" y="0"/>
                    </a:moveTo>
                    <a:lnTo>
                      <a:pt x="616" y="18"/>
                    </a:lnTo>
                    <a:lnTo>
                      <a:pt x="724" y="60"/>
                    </a:lnTo>
                    <a:lnTo>
                      <a:pt x="765" y="84"/>
                    </a:lnTo>
                    <a:lnTo>
                      <a:pt x="807" y="114"/>
                    </a:lnTo>
                    <a:lnTo>
                      <a:pt x="837" y="144"/>
                    </a:lnTo>
                    <a:lnTo>
                      <a:pt x="861" y="180"/>
                    </a:lnTo>
                    <a:lnTo>
                      <a:pt x="873" y="216"/>
                    </a:lnTo>
                    <a:lnTo>
                      <a:pt x="879" y="258"/>
                    </a:lnTo>
                    <a:lnTo>
                      <a:pt x="873" y="311"/>
                    </a:lnTo>
                    <a:lnTo>
                      <a:pt x="843" y="359"/>
                    </a:lnTo>
                    <a:lnTo>
                      <a:pt x="807" y="401"/>
                    </a:lnTo>
                    <a:lnTo>
                      <a:pt x="753" y="443"/>
                    </a:lnTo>
                    <a:lnTo>
                      <a:pt x="694" y="473"/>
                    </a:lnTo>
                    <a:lnTo>
                      <a:pt x="622" y="497"/>
                    </a:lnTo>
                    <a:lnTo>
                      <a:pt x="538" y="509"/>
                    </a:lnTo>
                    <a:lnTo>
                      <a:pt x="455" y="515"/>
                    </a:lnTo>
                    <a:lnTo>
                      <a:pt x="371" y="509"/>
                    </a:lnTo>
                    <a:lnTo>
                      <a:pt x="287" y="497"/>
                    </a:lnTo>
                    <a:lnTo>
                      <a:pt x="215" y="473"/>
                    </a:lnTo>
                    <a:lnTo>
                      <a:pt x="156" y="443"/>
                    </a:lnTo>
                    <a:lnTo>
                      <a:pt x="102" y="401"/>
                    </a:lnTo>
                    <a:lnTo>
                      <a:pt x="66" y="359"/>
                    </a:lnTo>
                    <a:lnTo>
                      <a:pt x="36" y="311"/>
                    </a:lnTo>
                    <a:lnTo>
                      <a:pt x="30" y="258"/>
                    </a:lnTo>
                    <a:lnTo>
                      <a:pt x="36" y="222"/>
                    </a:lnTo>
                    <a:lnTo>
                      <a:pt x="48" y="186"/>
                    </a:lnTo>
                    <a:lnTo>
                      <a:pt x="66" y="156"/>
                    </a:lnTo>
                    <a:lnTo>
                      <a:pt x="90" y="126"/>
                    </a:lnTo>
                    <a:lnTo>
                      <a:pt x="66" y="114"/>
                    </a:lnTo>
                    <a:lnTo>
                      <a:pt x="36" y="144"/>
                    </a:lnTo>
                    <a:lnTo>
                      <a:pt x="18" y="180"/>
                    </a:lnTo>
                    <a:lnTo>
                      <a:pt x="6" y="216"/>
                    </a:lnTo>
                    <a:lnTo>
                      <a:pt x="0" y="258"/>
                    </a:lnTo>
                    <a:lnTo>
                      <a:pt x="12" y="311"/>
                    </a:lnTo>
                    <a:lnTo>
                      <a:pt x="36" y="365"/>
                    </a:lnTo>
                    <a:lnTo>
                      <a:pt x="78" y="413"/>
                    </a:lnTo>
                    <a:lnTo>
                      <a:pt x="132" y="449"/>
                    </a:lnTo>
                    <a:lnTo>
                      <a:pt x="203" y="485"/>
                    </a:lnTo>
                    <a:lnTo>
                      <a:pt x="275" y="509"/>
                    </a:lnTo>
                    <a:lnTo>
                      <a:pt x="365" y="527"/>
                    </a:lnTo>
                    <a:lnTo>
                      <a:pt x="455" y="533"/>
                    </a:lnTo>
                    <a:lnTo>
                      <a:pt x="544" y="527"/>
                    </a:lnTo>
                    <a:lnTo>
                      <a:pt x="634" y="509"/>
                    </a:lnTo>
                    <a:lnTo>
                      <a:pt x="712" y="485"/>
                    </a:lnTo>
                    <a:lnTo>
                      <a:pt x="777" y="449"/>
                    </a:lnTo>
                    <a:lnTo>
                      <a:pt x="831" y="413"/>
                    </a:lnTo>
                    <a:lnTo>
                      <a:pt x="873" y="365"/>
                    </a:lnTo>
                    <a:lnTo>
                      <a:pt x="897" y="311"/>
                    </a:lnTo>
                    <a:lnTo>
                      <a:pt x="909" y="258"/>
                    </a:lnTo>
                    <a:lnTo>
                      <a:pt x="903" y="216"/>
                    </a:lnTo>
                    <a:lnTo>
                      <a:pt x="885" y="174"/>
                    </a:lnTo>
                    <a:lnTo>
                      <a:pt x="861" y="132"/>
                    </a:lnTo>
                    <a:lnTo>
                      <a:pt x="825" y="102"/>
                    </a:lnTo>
                    <a:lnTo>
                      <a:pt x="783" y="66"/>
                    </a:lnTo>
                    <a:lnTo>
                      <a:pt x="735" y="42"/>
                    </a:lnTo>
                    <a:lnTo>
                      <a:pt x="616" y="0"/>
                    </a:lnTo>
                    <a:lnTo>
                      <a:pt x="616" y="0"/>
                    </a:lnTo>
                    <a:close/>
                  </a:path>
                </a:pathLst>
              </a:custGeom>
              <a:gradFill rotWithShape="0">
                <a:gsLst>
                  <a:gs pos="0">
                    <a:schemeClr val="accent2">
                      <a:gamma/>
                      <a:tint val="96863"/>
                      <a:invGamma/>
                    </a:schemeClr>
                  </a:gs>
                  <a:gs pos="100000">
                    <a:schemeClr val="accent2"/>
                  </a:gs>
                </a:gsLst>
                <a:lin ang="0" scaled="1"/>
              </a:gradFill>
              <a:ln w="9525">
                <a:noFill/>
                <a:round/>
                <a:headEnd/>
                <a:tailEnd/>
              </a:ln>
            </p:spPr>
            <p:txBody>
              <a:bodyPr/>
              <a:lstStyle/>
              <a:p>
                <a:pPr algn="l">
                  <a:defRPr/>
                </a:pPr>
                <a:endParaRPr lang="en-US"/>
              </a:p>
            </p:txBody>
          </p:sp>
          <p:sp>
            <p:nvSpPr>
              <p:cNvPr id="31" name="Freeform 45"/>
              <p:cNvSpPr>
                <a:spLocks/>
              </p:cNvSpPr>
              <p:nvPr/>
            </p:nvSpPr>
            <p:spPr bwMode="hidden">
              <a:xfrm>
                <a:off x="4564" y="3492"/>
                <a:ext cx="365" cy="66"/>
              </a:xfrm>
              <a:custGeom>
                <a:avLst/>
                <a:gdLst/>
                <a:ahLst/>
                <a:cxnLst>
                  <a:cxn ang="0">
                    <a:pos x="240" y="18"/>
                  </a:cxn>
                  <a:cxn ang="0">
                    <a:pos x="299" y="24"/>
                  </a:cxn>
                  <a:cxn ang="0">
                    <a:pos x="359" y="30"/>
                  </a:cxn>
                  <a:cxn ang="0">
                    <a:pos x="365" y="12"/>
                  </a:cxn>
                  <a:cxn ang="0">
                    <a:pos x="305" y="6"/>
                  </a:cxn>
                  <a:cxn ang="0">
                    <a:pos x="240" y="0"/>
                  </a:cxn>
                  <a:cxn ang="0">
                    <a:pos x="174" y="6"/>
                  </a:cxn>
                  <a:cxn ang="0">
                    <a:pos x="114" y="12"/>
                  </a:cxn>
                  <a:cxn ang="0">
                    <a:pos x="0" y="42"/>
                  </a:cxn>
                  <a:cxn ang="0">
                    <a:pos x="0" y="66"/>
                  </a:cxn>
                  <a:cxn ang="0">
                    <a:pos x="54" y="48"/>
                  </a:cxn>
                  <a:cxn ang="0">
                    <a:pos x="114" y="30"/>
                  </a:cxn>
                  <a:cxn ang="0">
                    <a:pos x="174" y="24"/>
                  </a:cxn>
                  <a:cxn ang="0">
                    <a:pos x="240" y="18"/>
                  </a:cxn>
                  <a:cxn ang="0">
                    <a:pos x="240" y="18"/>
                  </a:cxn>
                </a:cxnLst>
                <a:rect l="0" t="0" r="r" b="b"/>
                <a:pathLst>
                  <a:path w="365" h="66">
                    <a:moveTo>
                      <a:pt x="240" y="18"/>
                    </a:moveTo>
                    <a:lnTo>
                      <a:pt x="299" y="24"/>
                    </a:lnTo>
                    <a:lnTo>
                      <a:pt x="359" y="30"/>
                    </a:lnTo>
                    <a:lnTo>
                      <a:pt x="365" y="12"/>
                    </a:lnTo>
                    <a:lnTo>
                      <a:pt x="305" y="6"/>
                    </a:lnTo>
                    <a:lnTo>
                      <a:pt x="240" y="0"/>
                    </a:lnTo>
                    <a:lnTo>
                      <a:pt x="174" y="6"/>
                    </a:lnTo>
                    <a:lnTo>
                      <a:pt x="114" y="12"/>
                    </a:lnTo>
                    <a:lnTo>
                      <a:pt x="0" y="42"/>
                    </a:lnTo>
                    <a:lnTo>
                      <a:pt x="0" y="66"/>
                    </a:lnTo>
                    <a:lnTo>
                      <a:pt x="54" y="48"/>
                    </a:lnTo>
                    <a:lnTo>
                      <a:pt x="114" y="30"/>
                    </a:lnTo>
                    <a:lnTo>
                      <a:pt x="174" y="24"/>
                    </a:lnTo>
                    <a:lnTo>
                      <a:pt x="240" y="18"/>
                    </a:lnTo>
                    <a:lnTo>
                      <a:pt x="240" y="18"/>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algn="l">
                  <a:defRPr/>
                </a:pPr>
                <a:endParaRPr lang="en-US"/>
              </a:p>
            </p:txBody>
          </p:sp>
          <p:sp>
            <p:nvSpPr>
              <p:cNvPr id="32" name="Freeform 46"/>
              <p:cNvSpPr>
                <a:spLocks/>
              </p:cNvSpPr>
              <p:nvPr/>
            </p:nvSpPr>
            <p:spPr bwMode="hidden">
              <a:xfrm>
                <a:off x="4463" y="3558"/>
                <a:ext cx="66" cy="48"/>
              </a:xfrm>
              <a:custGeom>
                <a:avLst/>
                <a:gdLst/>
                <a:ahLst/>
                <a:cxnLst>
                  <a:cxn ang="0">
                    <a:pos x="66" y="18"/>
                  </a:cxn>
                  <a:cxn ang="0">
                    <a:pos x="48" y="0"/>
                  </a:cxn>
                  <a:cxn ang="0">
                    <a:pos x="24" y="12"/>
                  </a:cxn>
                  <a:cxn ang="0">
                    <a:pos x="0" y="30"/>
                  </a:cxn>
                  <a:cxn ang="0">
                    <a:pos x="12" y="48"/>
                  </a:cxn>
                  <a:cxn ang="0">
                    <a:pos x="42" y="30"/>
                  </a:cxn>
                  <a:cxn ang="0">
                    <a:pos x="66" y="18"/>
                  </a:cxn>
                  <a:cxn ang="0">
                    <a:pos x="66" y="18"/>
                  </a:cxn>
                </a:cxnLst>
                <a:rect l="0" t="0" r="r" b="b"/>
                <a:pathLst>
                  <a:path w="66" h="48">
                    <a:moveTo>
                      <a:pt x="66" y="18"/>
                    </a:moveTo>
                    <a:lnTo>
                      <a:pt x="48" y="0"/>
                    </a:lnTo>
                    <a:lnTo>
                      <a:pt x="24" y="12"/>
                    </a:lnTo>
                    <a:lnTo>
                      <a:pt x="0" y="30"/>
                    </a:lnTo>
                    <a:lnTo>
                      <a:pt x="12" y="48"/>
                    </a:lnTo>
                    <a:lnTo>
                      <a:pt x="42" y="30"/>
                    </a:lnTo>
                    <a:lnTo>
                      <a:pt x="66" y="18"/>
                    </a:lnTo>
                    <a:lnTo>
                      <a:pt x="66" y="18"/>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algn="l">
                  <a:defRPr/>
                </a:pPr>
                <a:endParaRPr lang="en-US"/>
              </a:p>
            </p:txBody>
          </p:sp>
          <p:sp>
            <p:nvSpPr>
              <p:cNvPr id="33" name="Oval 47"/>
              <p:cNvSpPr>
                <a:spLocks noChangeArrowheads="1"/>
              </p:cNvSpPr>
              <p:nvPr/>
            </p:nvSpPr>
            <p:spPr bwMode="hidden">
              <a:xfrm>
                <a:off x="4546" y="3608"/>
                <a:ext cx="518" cy="319"/>
              </a:xfrm>
              <a:prstGeom prst="ellipse">
                <a:avLst/>
              </a:prstGeom>
              <a:gradFill rotWithShape="0">
                <a:gsLst>
                  <a:gs pos="0">
                    <a:schemeClr val="accent2">
                      <a:gamma/>
                      <a:shade val="94118"/>
                      <a:invGamma/>
                    </a:schemeClr>
                  </a:gs>
                  <a:gs pos="100000">
                    <a:schemeClr val="accent2"/>
                  </a:gs>
                </a:gsLst>
                <a:lin ang="0" scaled="1"/>
              </a:gradFill>
              <a:ln w="9525">
                <a:noFill/>
                <a:round/>
                <a:headEnd/>
                <a:tailEnd/>
              </a:ln>
              <a:effectLst/>
            </p:spPr>
            <p:txBody>
              <a:bodyPr/>
              <a:lstStyle/>
              <a:p>
                <a:pPr algn="l">
                  <a:defRPr/>
                </a:pPr>
                <a:endParaRPr lang="en-US"/>
              </a:p>
            </p:txBody>
          </p:sp>
          <p:sp>
            <p:nvSpPr>
              <p:cNvPr id="34" name="Oval 48"/>
              <p:cNvSpPr>
                <a:spLocks noChangeArrowheads="1"/>
              </p:cNvSpPr>
              <p:nvPr/>
            </p:nvSpPr>
            <p:spPr bwMode="hidden">
              <a:xfrm>
                <a:off x="4578" y="3630"/>
                <a:ext cx="446" cy="271"/>
              </a:xfrm>
              <a:prstGeom prst="ellipse">
                <a:avLst/>
              </a:prstGeom>
              <a:gradFill rotWithShape="0">
                <a:gsLst>
                  <a:gs pos="0">
                    <a:schemeClr val="accent2">
                      <a:gamma/>
                      <a:tint val="96863"/>
                      <a:invGamma/>
                    </a:schemeClr>
                  </a:gs>
                  <a:gs pos="100000">
                    <a:schemeClr val="accent2"/>
                  </a:gs>
                </a:gsLst>
                <a:lin ang="5400000" scaled="1"/>
              </a:gradFill>
              <a:ln w="9525">
                <a:noFill/>
                <a:round/>
                <a:headEnd/>
                <a:tailEnd/>
              </a:ln>
              <a:effectLst/>
            </p:spPr>
            <p:txBody>
              <a:bodyPr/>
              <a:lstStyle/>
              <a:p>
                <a:pPr algn="l">
                  <a:defRPr/>
                </a:pPr>
                <a:endParaRPr lang="en-US"/>
              </a:p>
            </p:txBody>
          </p:sp>
          <p:sp>
            <p:nvSpPr>
              <p:cNvPr id="35" name="Oval 49"/>
              <p:cNvSpPr>
                <a:spLocks noChangeArrowheads="1"/>
              </p:cNvSpPr>
              <p:nvPr/>
            </p:nvSpPr>
            <p:spPr bwMode="hidden">
              <a:xfrm>
                <a:off x="4610" y="3650"/>
                <a:ext cx="386" cy="233"/>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algn="l">
                  <a:defRPr/>
                </a:pPr>
                <a:endParaRPr lang="en-US"/>
              </a:p>
            </p:txBody>
          </p:sp>
          <p:sp>
            <p:nvSpPr>
              <p:cNvPr id="36" name="Oval 50"/>
              <p:cNvSpPr>
                <a:spLocks noChangeArrowheads="1"/>
              </p:cNvSpPr>
              <p:nvPr/>
            </p:nvSpPr>
            <p:spPr bwMode="hidden">
              <a:xfrm>
                <a:off x="4654" y="3678"/>
                <a:ext cx="298" cy="177"/>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pPr algn="l">
                  <a:defRPr/>
                </a:pPr>
                <a:endParaRPr lang="en-US"/>
              </a:p>
            </p:txBody>
          </p:sp>
          <p:sp>
            <p:nvSpPr>
              <p:cNvPr id="37" name="Oval 51"/>
              <p:cNvSpPr>
                <a:spLocks noChangeArrowheads="1"/>
              </p:cNvSpPr>
              <p:nvPr/>
            </p:nvSpPr>
            <p:spPr bwMode="hidden">
              <a:xfrm>
                <a:off x="4690" y="3698"/>
                <a:ext cx="222" cy="139"/>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algn="l">
                  <a:defRPr/>
                </a:pPr>
                <a:endParaRPr lang="en-US"/>
              </a:p>
            </p:txBody>
          </p:sp>
          <p:sp>
            <p:nvSpPr>
              <p:cNvPr id="38" name="Oval 52"/>
              <p:cNvSpPr>
                <a:spLocks noChangeArrowheads="1"/>
              </p:cNvSpPr>
              <p:nvPr/>
            </p:nvSpPr>
            <p:spPr bwMode="hidden">
              <a:xfrm>
                <a:off x="4738" y="3728"/>
                <a:ext cx="126" cy="81"/>
              </a:xfrm>
              <a:prstGeom prst="ellipse">
                <a:avLst/>
              </a:prstGeom>
              <a:gradFill rotWithShape="0">
                <a:gsLst>
                  <a:gs pos="0">
                    <a:schemeClr val="accent2">
                      <a:gamma/>
                      <a:shade val="96863"/>
                      <a:invGamma/>
                    </a:schemeClr>
                  </a:gs>
                  <a:gs pos="100000">
                    <a:schemeClr val="accent2"/>
                  </a:gs>
                </a:gsLst>
                <a:lin ang="5400000" scaled="1"/>
              </a:gradFill>
              <a:ln w="9525">
                <a:noFill/>
                <a:round/>
                <a:headEnd/>
                <a:tailEnd/>
              </a:ln>
              <a:effectLst/>
            </p:spPr>
            <p:txBody>
              <a:bodyPr/>
              <a:lstStyle/>
              <a:p>
                <a:pPr algn="l">
                  <a:defRPr/>
                </a:pPr>
                <a:endParaRPr lang="en-US"/>
              </a:p>
            </p:txBody>
          </p:sp>
        </p:grpSp>
        <p:grpSp>
          <p:nvGrpSpPr>
            <p:cNvPr id="9" name="Group 53"/>
            <p:cNvGrpSpPr>
              <a:grpSpLocks/>
            </p:cNvGrpSpPr>
            <p:nvPr userDrawn="1"/>
          </p:nvGrpSpPr>
          <p:grpSpPr bwMode="auto">
            <a:xfrm>
              <a:off x="5280" y="3024"/>
              <a:ext cx="425" cy="258"/>
              <a:chOff x="5280" y="3024"/>
              <a:chExt cx="425" cy="258"/>
            </a:xfrm>
          </p:grpSpPr>
          <p:sp>
            <p:nvSpPr>
              <p:cNvPr id="10" name="Freeform 54"/>
              <p:cNvSpPr>
                <a:spLocks/>
              </p:cNvSpPr>
              <p:nvPr/>
            </p:nvSpPr>
            <p:spPr bwMode="hidden">
              <a:xfrm>
                <a:off x="5280" y="3186"/>
                <a:ext cx="383" cy="96"/>
              </a:xfrm>
              <a:custGeom>
                <a:avLst/>
                <a:gdLst/>
                <a:ahLst/>
                <a:cxnLst>
                  <a:cxn ang="0">
                    <a:pos x="209" y="96"/>
                  </a:cxn>
                  <a:cxn ang="0">
                    <a:pos x="143" y="90"/>
                  </a:cxn>
                  <a:cxn ang="0">
                    <a:pos x="83" y="66"/>
                  </a:cxn>
                  <a:cxn ang="0">
                    <a:pos x="35" y="36"/>
                  </a:cxn>
                  <a:cxn ang="0">
                    <a:pos x="6" y="0"/>
                  </a:cxn>
                  <a:cxn ang="0">
                    <a:pos x="0" y="6"/>
                  </a:cxn>
                  <a:cxn ang="0">
                    <a:pos x="29" y="42"/>
                  </a:cxn>
                  <a:cxn ang="0">
                    <a:pos x="77" y="72"/>
                  </a:cxn>
                  <a:cxn ang="0">
                    <a:pos x="137" y="90"/>
                  </a:cxn>
                  <a:cxn ang="0">
                    <a:pos x="209" y="96"/>
                  </a:cxn>
                  <a:cxn ang="0">
                    <a:pos x="263" y="90"/>
                  </a:cxn>
                  <a:cxn ang="0">
                    <a:pos x="311" y="84"/>
                  </a:cxn>
                  <a:cxn ang="0">
                    <a:pos x="352" y="66"/>
                  </a:cxn>
                  <a:cxn ang="0">
                    <a:pos x="382" y="42"/>
                  </a:cxn>
                  <a:cxn ang="0">
                    <a:pos x="376" y="42"/>
                  </a:cxn>
                  <a:cxn ang="0">
                    <a:pos x="346" y="66"/>
                  </a:cxn>
                  <a:cxn ang="0">
                    <a:pos x="305" y="78"/>
                  </a:cxn>
                  <a:cxn ang="0">
                    <a:pos x="263" y="90"/>
                  </a:cxn>
                  <a:cxn ang="0">
                    <a:pos x="209" y="96"/>
                  </a:cxn>
                  <a:cxn ang="0">
                    <a:pos x="209" y="96"/>
                  </a:cxn>
                </a:cxnLst>
                <a:rect l="0" t="0" r="r" b="b"/>
                <a:pathLst>
                  <a:path w="382" h="96">
                    <a:moveTo>
                      <a:pt x="209" y="96"/>
                    </a:moveTo>
                    <a:lnTo>
                      <a:pt x="143" y="90"/>
                    </a:lnTo>
                    <a:lnTo>
                      <a:pt x="83" y="66"/>
                    </a:lnTo>
                    <a:lnTo>
                      <a:pt x="35" y="36"/>
                    </a:lnTo>
                    <a:lnTo>
                      <a:pt x="6" y="0"/>
                    </a:lnTo>
                    <a:lnTo>
                      <a:pt x="0" y="6"/>
                    </a:lnTo>
                    <a:lnTo>
                      <a:pt x="29" y="42"/>
                    </a:lnTo>
                    <a:lnTo>
                      <a:pt x="77" y="72"/>
                    </a:lnTo>
                    <a:lnTo>
                      <a:pt x="137" y="90"/>
                    </a:lnTo>
                    <a:lnTo>
                      <a:pt x="209" y="96"/>
                    </a:lnTo>
                    <a:lnTo>
                      <a:pt x="263" y="90"/>
                    </a:lnTo>
                    <a:lnTo>
                      <a:pt x="311" y="84"/>
                    </a:lnTo>
                    <a:lnTo>
                      <a:pt x="352" y="66"/>
                    </a:lnTo>
                    <a:lnTo>
                      <a:pt x="382" y="42"/>
                    </a:lnTo>
                    <a:lnTo>
                      <a:pt x="376" y="42"/>
                    </a:lnTo>
                    <a:lnTo>
                      <a:pt x="346" y="66"/>
                    </a:lnTo>
                    <a:lnTo>
                      <a:pt x="305" y="78"/>
                    </a:lnTo>
                    <a:lnTo>
                      <a:pt x="263" y="90"/>
                    </a:lnTo>
                    <a:lnTo>
                      <a:pt x="209" y="96"/>
                    </a:lnTo>
                    <a:lnTo>
                      <a:pt x="209" y="96"/>
                    </a:lnTo>
                    <a:close/>
                  </a:path>
                </a:pathLst>
              </a:custGeom>
              <a:gradFill rotWithShape="0">
                <a:gsLst>
                  <a:gs pos="0">
                    <a:schemeClr val="accent2"/>
                  </a:gs>
                  <a:gs pos="100000">
                    <a:schemeClr val="bg1"/>
                  </a:gs>
                </a:gsLst>
                <a:lin ang="5400000" scaled="1"/>
              </a:gradFill>
              <a:ln w="9525">
                <a:noFill/>
                <a:round/>
                <a:headEnd/>
                <a:tailEnd/>
              </a:ln>
            </p:spPr>
            <p:txBody>
              <a:bodyPr/>
              <a:lstStyle/>
              <a:p>
                <a:pPr algn="l">
                  <a:defRPr/>
                </a:pPr>
                <a:endParaRPr lang="en-US"/>
              </a:p>
            </p:txBody>
          </p:sp>
          <p:sp>
            <p:nvSpPr>
              <p:cNvPr id="11" name="Freeform 55"/>
              <p:cNvSpPr>
                <a:spLocks/>
              </p:cNvSpPr>
              <p:nvPr/>
            </p:nvSpPr>
            <p:spPr bwMode="hidden">
              <a:xfrm>
                <a:off x="5315" y="3024"/>
                <a:ext cx="258" cy="54"/>
              </a:xfrm>
              <a:custGeom>
                <a:avLst/>
                <a:gdLst/>
                <a:ahLst/>
                <a:cxnLst>
                  <a:cxn ang="0">
                    <a:pos x="174" y="0"/>
                  </a:cxn>
                  <a:cxn ang="0">
                    <a:pos x="216" y="6"/>
                  </a:cxn>
                  <a:cxn ang="0">
                    <a:pos x="258" y="12"/>
                  </a:cxn>
                  <a:cxn ang="0">
                    <a:pos x="252" y="6"/>
                  </a:cxn>
                  <a:cxn ang="0">
                    <a:pos x="216" y="0"/>
                  </a:cxn>
                  <a:cxn ang="0">
                    <a:pos x="174" y="0"/>
                  </a:cxn>
                  <a:cxn ang="0">
                    <a:pos x="120" y="6"/>
                  </a:cxn>
                  <a:cxn ang="0">
                    <a:pos x="78" y="12"/>
                  </a:cxn>
                  <a:cxn ang="0">
                    <a:pos x="36" y="30"/>
                  </a:cxn>
                  <a:cxn ang="0">
                    <a:pos x="0" y="48"/>
                  </a:cxn>
                  <a:cxn ang="0">
                    <a:pos x="6" y="54"/>
                  </a:cxn>
                  <a:cxn ang="0">
                    <a:pos x="36" y="36"/>
                  </a:cxn>
                  <a:cxn ang="0">
                    <a:pos x="78" y="18"/>
                  </a:cxn>
                  <a:cxn ang="0">
                    <a:pos x="120" y="6"/>
                  </a:cxn>
                  <a:cxn ang="0">
                    <a:pos x="174" y="0"/>
                  </a:cxn>
                  <a:cxn ang="0">
                    <a:pos x="174" y="0"/>
                  </a:cxn>
                </a:cxnLst>
                <a:rect l="0" t="0" r="r" b="b"/>
                <a:pathLst>
                  <a:path w="258" h="54">
                    <a:moveTo>
                      <a:pt x="174" y="0"/>
                    </a:moveTo>
                    <a:lnTo>
                      <a:pt x="216" y="6"/>
                    </a:lnTo>
                    <a:lnTo>
                      <a:pt x="258" y="12"/>
                    </a:lnTo>
                    <a:lnTo>
                      <a:pt x="252" y="6"/>
                    </a:lnTo>
                    <a:lnTo>
                      <a:pt x="216" y="0"/>
                    </a:lnTo>
                    <a:lnTo>
                      <a:pt x="174" y="0"/>
                    </a:lnTo>
                    <a:lnTo>
                      <a:pt x="120" y="6"/>
                    </a:lnTo>
                    <a:lnTo>
                      <a:pt x="78" y="12"/>
                    </a:lnTo>
                    <a:lnTo>
                      <a:pt x="36" y="30"/>
                    </a:lnTo>
                    <a:lnTo>
                      <a:pt x="0" y="48"/>
                    </a:lnTo>
                    <a:lnTo>
                      <a:pt x="6" y="54"/>
                    </a:lnTo>
                    <a:lnTo>
                      <a:pt x="36" y="36"/>
                    </a:lnTo>
                    <a:lnTo>
                      <a:pt x="78" y="18"/>
                    </a:lnTo>
                    <a:lnTo>
                      <a:pt x="120" y="6"/>
                    </a:lnTo>
                    <a:lnTo>
                      <a:pt x="174" y="0"/>
                    </a:lnTo>
                    <a:lnTo>
                      <a:pt x="174" y="0"/>
                    </a:lnTo>
                    <a:close/>
                  </a:path>
                </a:pathLst>
              </a:custGeom>
              <a:gradFill rotWithShape="0">
                <a:gsLst>
                  <a:gs pos="0">
                    <a:schemeClr val="accent2"/>
                  </a:gs>
                  <a:gs pos="100000">
                    <a:schemeClr val="bg1"/>
                  </a:gs>
                </a:gsLst>
                <a:lin ang="5400000" scaled="1"/>
              </a:gradFill>
              <a:ln w="9525">
                <a:noFill/>
                <a:round/>
                <a:headEnd/>
                <a:tailEnd/>
              </a:ln>
            </p:spPr>
            <p:txBody>
              <a:bodyPr/>
              <a:lstStyle/>
              <a:p>
                <a:pPr algn="l">
                  <a:defRPr/>
                </a:pPr>
                <a:endParaRPr lang="en-US"/>
              </a:p>
            </p:txBody>
          </p:sp>
          <p:sp>
            <p:nvSpPr>
              <p:cNvPr id="12" name="Freeform 56"/>
              <p:cNvSpPr>
                <a:spLocks/>
              </p:cNvSpPr>
              <p:nvPr/>
            </p:nvSpPr>
            <p:spPr bwMode="hidden">
              <a:xfrm>
                <a:off x="5645" y="3066"/>
                <a:ext cx="60" cy="156"/>
              </a:xfrm>
              <a:custGeom>
                <a:avLst/>
                <a:gdLst/>
                <a:ahLst/>
                <a:cxnLst>
                  <a:cxn ang="0">
                    <a:pos x="54" y="90"/>
                  </a:cxn>
                  <a:cxn ang="0">
                    <a:pos x="48" y="126"/>
                  </a:cxn>
                  <a:cxn ang="0">
                    <a:pos x="24" y="156"/>
                  </a:cxn>
                  <a:cxn ang="0">
                    <a:pos x="30" y="156"/>
                  </a:cxn>
                  <a:cxn ang="0">
                    <a:pos x="54" y="126"/>
                  </a:cxn>
                  <a:cxn ang="0">
                    <a:pos x="60" y="90"/>
                  </a:cxn>
                  <a:cxn ang="0">
                    <a:pos x="54" y="66"/>
                  </a:cxn>
                  <a:cxn ang="0">
                    <a:pos x="48" y="42"/>
                  </a:cxn>
                  <a:cxn ang="0">
                    <a:pos x="30" y="18"/>
                  </a:cxn>
                  <a:cxn ang="0">
                    <a:pos x="6" y="0"/>
                  </a:cxn>
                  <a:cxn ang="0">
                    <a:pos x="0" y="6"/>
                  </a:cxn>
                  <a:cxn ang="0">
                    <a:pos x="24" y="24"/>
                  </a:cxn>
                  <a:cxn ang="0">
                    <a:pos x="42" y="42"/>
                  </a:cxn>
                  <a:cxn ang="0">
                    <a:pos x="48" y="66"/>
                  </a:cxn>
                  <a:cxn ang="0">
                    <a:pos x="54" y="90"/>
                  </a:cxn>
                  <a:cxn ang="0">
                    <a:pos x="54" y="90"/>
                  </a:cxn>
                </a:cxnLst>
                <a:rect l="0" t="0" r="r" b="b"/>
                <a:pathLst>
                  <a:path w="60" h="156">
                    <a:moveTo>
                      <a:pt x="54" y="90"/>
                    </a:moveTo>
                    <a:lnTo>
                      <a:pt x="48" y="126"/>
                    </a:lnTo>
                    <a:lnTo>
                      <a:pt x="24" y="156"/>
                    </a:lnTo>
                    <a:lnTo>
                      <a:pt x="30" y="156"/>
                    </a:lnTo>
                    <a:lnTo>
                      <a:pt x="54" y="126"/>
                    </a:lnTo>
                    <a:lnTo>
                      <a:pt x="60" y="90"/>
                    </a:lnTo>
                    <a:lnTo>
                      <a:pt x="54" y="66"/>
                    </a:lnTo>
                    <a:lnTo>
                      <a:pt x="48" y="42"/>
                    </a:lnTo>
                    <a:lnTo>
                      <a:pt x="30" y="18"/>
                    </a:lnTo>
                    <a:lnTo>
                      <a:pt x="6" y="0"/>
                    </a:lnTo>
                    <a:lnTo>
                      <a:pt x="0" y="6"/>
                    </a:lnTo>
                    <a:lnTo>
                      <a:pt x="24" y="24"/>
                    </a:lnTo>
                    <a:lnTo>
                      <a:pt x="42" y="42"/>
                    </a:lnTo>
                    <a:lnTo>
                      <a:pt x="48" y="66"/>
                    </a:lnTo>
                    <a:lnTo>
                      <a:pt x="54" y="90"/>
                    </a:lnTo>
                    <a:lnTo>
                      <a:pt x="54" y="90"/>
                    </a:lnTo>
                    <a:close/>
                  </a:path>
                </a:pathLst>
              </a:custGeom>
              <a:gradFill rotWithShape="0">
                <a:gsLst>
                  <a:gs pos="0">
                    <a:schemeClr val="accent2"/>
                  </a:gs>
                  <a:gs pos="100000">
                    <a:schemeClr val="bg1"/>
                  </a:gs>
                </a:gsLst>
                <a:lin ang="5400000" scaled="1"/>
              </a:gradFill>
              <a:ln w="9525">
                <a:noFill/>
                <a:round/>
                <a:headEnd/>
                <a:tailEnd/>
              </a:ln>
            </p:spPr>
            <p:txBody>
              <a:bodyPr/>
              <a:lstStyle/>
              <a:p>
                <a:pPr algn="l">
                  <a:defRPr/>
                </a:pPr>
                <a:endParaRPr lang="en-US"/>
              </a:p>
            </p:txBody>
          </p:sp>
          <p:sp>
            <p:nvSpPr>
              <p:cNvPr id="13" name="Freeform 57"/>
              <p:cNvSpPr>
                <a:spLocks/>
              </p:cNvSpPr>
              <p:nvPr/>
            </p:nvSpPr>
            <p:spPr bwMode="hidden">
              <a:xfrm>
                <a:off x="5375" y="3246"/>
                <a:ext cx="192" cy="18"/>
              </a:xfrm>
              <a:custGeom>
                <a:avLst/>
                <a:gdLst/>
                <a:ahLst/>
                <a:cxnLst>
                  <a:cxn ang="0">
                    <a:pos x="114" y="12"/>
                  </a:cxn>
                  <a:cxn ang="0">
                    <a:pos x="72" y="6"/>
                  </a:cxn>
                  <a:cxn ang="0">
                    <a:pos x="30" y="0"/>
                  </a:cxn>
                  <a:cxn ang="0">
                    <a:pos x="0" y="0"/>
                  </a:cxn>
                  <a:cxn ang="0">
                    <a:pos x="54" y="12"/>
                  </a:cxn>
                  <a:cxn ang="0">
                    <a:pos x="114" y="18"/>
                  </a:cxn>
                  <a:cxn ang="0">
                    <a:pos x="156" y="18"/>
                  </a:cxn>
                  <a:cxn ang="0">
                    <a:pos x="192" y="12"/>
                  </a:cxn>
                  <a:cxn ang="0">
                    <a:pos x="186" y="0"/>
                  </a:cxn>
                  <a:cxn ang="0">
                    <a:pos x="150" y="6"/>
                  </a:cxn>
                  <a:cxn ang="0">
                    <a:pos x="114" y="12"/>
                  </a:cxn>
                  <a:cxn ang="0">
                    <a:pos x="114" y="12"/>
                  </a:cxn>
                </a:cxnLst>
                <a:rect l="0" t="0" r="r" b="b"/>
                <a:pathLst>
                  <a:path w="192" h="18">
                    <a:moveTo>
                      <a:pt x="114" y="12"/>
                    </a:moveTo>
                    <a:lnTo>
                      <a:pt x="72" y="6"/>
                    </a:lnTo>
                    <a:lnTo>
                      <a:pt x="30" y="0"/>
                    </a:lnTo>
                    <a:lnTo>
                      <a:pt x="0" y="0"/>
                    </a:lnTo>
                    <a:lnTo>
                      <a:pt x="54" y="12"/>
                    </a:lnTo>
                    <a:lnTo>
                      <a:pt x="114" y="18"/>
                    </a:lnTo>
                    <a:lnTo>
                      <a:pt x="156" y="18"/>
                    </a:lnTo>
                    <a:lnTo>
                      <a:pt x="192" y="12"/>
                    </a:lnTo>
                    <a:lnTo>
                      <a:pt x="186" y="0"/>
                    </a:lnTo>
                    <a:lnTo>
                      <a:pt x="150" y="6"/>
                    </a:lnTo>
                    <a:lnTo>
                      <a:pt x="114" y="12"/>
                    </a:lnTo>
                    <a:lnTo>
                      <a:pt x="114" y="12"/>
                    </a:lnTo>
                    <a:close/>
                  </a:path>
                </a:pathLst>
              </a:custGeom>
              <a:gradFill rotWithShape="0">
                <a:gsLst>
                  <a:gs pos="0">
                    <a:schemeClr val="accent2"/>
                  </a:gs>
                  <a:gs pos="100000">
                    <a:schemeClr val="bg1"/>
                  </a:gs>
                </a:gsLst>
                <a:lin ang="5400000" scaled="1"/>
              </a:gradFill>
              <a:ln w="9525">
                <a:noFill/>
                <a:round/>
                <a:headEnd/>
                <a:tailEnd/>
              </a:ln>
            </p:spPr>
            <p:txBody>
              <a:bodyPr/>
              <a:lstStyle/>
              <a:p>
                <a:pPr algn="l">
                  <a:defRPr/>
                </a:pPr>
                <a:endParaRPr lang="en-US"/>
              </a:p>
            </p:txBody>
          </p:sp>
          <p:sp>
            <p:nvSpPr>
              <p:cNvPr id="14" name="Freeform 58"/>
              <p:cNvSpPr>
                <a:spLocks/>
              </p:cNvSpPr>
              <p:nvPr/>
            </p:nvSpPr>
            <p:spPr bwMode="hidden">
              <a:xfrm>
                <a:off x="5304" y="3042"/>
                <a:ext cx="161" cy="186"/>
              </a:xfrm>
              <a:custGeom>
                <a:avLst/>
                <a:gdLst/>
                <a:ahLst/>
                <a:cxnLst>
                  <a:cxn ang="0">
                    <a:pos x="11" y="114"/>
                  </a:cxn>
                  <a:cxn ang="0">
                    <a:pos x="17" y="96"/>
                  </a:cxn>
                  <a:cxn ang="0">
                    <a:pos x="23" y="78"/>
                  </a:cxn>
                  <a:cxn ang="0">
                    <a:pos x="53" y="42"/>
                  </a:cxn>
                  <a:cxn ang="0">
                    <a:pos x="101" y="18"/>
                  </a:cxn>
                  <a:cxn ang="0">
                    <a:pos x="155" y="6"/>
                  </a:cxn>
                  <a:cxn ang="0">
                    <a:pos x="161" y="0"/>
                  </a:cxn>
                  <a:cxn ang="0">
                    <a:pos x="95" y="12"/>
                  </a:cxn>
                  <a:cxn ang="0">
                    <a:pos x="47" y="36"/>
                  </a:cxn>
                  <a:cxn ang="0">
                    <a:pos x="11" y="72"/>
                  </a:cxn>
                  <a:cxn ang="0">
                    <a:pos x="5" y="90"/>
                  </a:cxn>
                  <a:cxn ang="0">
                    <a:pos x="0" y="114"/>
                  </a:cxn>
                  <a:cxn ang="0">
                    <a:pos x="11" y="150"/>
                  </a:cxn>
                  <a:cxn ang="0">
                    <a:pos x="23" y="168"/>
                  </a:cxn>
                  <a:cxn ang="0">
                    <a:pos x="41" y="186"/>
                  </a:cxn>
                  <a:cxn ang="0">
                    <a:pos x="65" y="186"/>
                  </a:cxn>
                  <a:cxn ang="0">
                    <a:pos x="41" y="168"/>
                  </a:cxn>
                  <a:cxn ang="0">
                    <a:pos x="23" y="150"/>
                  </a:cxn>
                  <a:cxn ang="0">
                    <a:pos x="17" y="132"/>
                  </a:cxn>
                  <a:cxn ang="0">
                    <a:pos x="11" y="114"/>
                  </a:cxn>
                  <a:cxn ang="0">
                    <a:pos x="11" y="114"/>
                  </a:cxn>
                </a:cxnLst>
                <a:rect l="0" t="0" r="r" b="b"/>
                <a:pathLst>
                  <a:path w="161" h="186">
                    <a:moveTo>
                      <a:pt x="11" y="114"/>
                    </a:moveTo>
                    <a:lnTo>
                      <a:pt x="17" y="96"/>
                    </a:lnTo>
                    <a:lnTo>
                      <a:pt x="23" y="78"/>
                    </a:lnTo>
                    <a:lnTo>
                      <a:pt x="53" y="42"/>
                    </a:lnTo>
                    <a:lnTo>
                      <a:pt x="101" y="18"/>
                    </a:lnTo>
                    <a:lnTo>
                      <a:pt x="155" y="6"/>
                    </a:lnTo>
                    <a:lnTo>
                      <a:pt x="161" y="0"/>
                    </a:lnTo>
                    <a:lnTo>
                      <a:pt x="95" y="12"/>
                    </a:lnTo>
                    <a:lnTo>
                      <a:pt x="47" y="36"/>
                    </a:lnTo>
                    <a:lnTo>
                      <a:pt x="11" y="72"/>
                    </a:lnTo>
                    <a:lnTo>
                      <a:pt x="5" y="90"/>
                    </a:lnTo>
                    <a:lnTo>
                      <a:pt x="0" y="114"/>
                    </a:lnTo>
                    <a:lnTo>
                      <a:pt x="11" y="150"/>
                    </a:lnTo>
                    <a:lnTo>
                      <a:pt x="23" y="168"/>
                    </a:lnTo>
                    <a:lnTo>
                      <a:pt x="41" y="186"/>
                    </a:lnTo>
                    <a:lnTo>
                      <a:pt x="65" y="186"/>
                    </a:lnTo>
                    <a:lnTo>
                      <a:pt x="41" y="168"/>
                    </a:lnTo>
                    <a:lnTo>
                      <a:pt x="23" y="150"/>
                    </a:lnTo>
                    <a:lnTo>
                      <a:pt x="17" y="132"/>
                    </a:lnTo>
                    <a:lnTo>
                      <a:pt x="11" y="114"/>
                    </a:lnTo>
                    <a:lnTo>
                      <a:pt x="11" y="114"/>
                    </a:lnTo>
                    <a:close/>
                  </a:path>
                </a:pathLst>
              </a:custGeom>
              <a:gradFill rotWithShape="0">
                <a:gsLst>
                  <a:gs pos="0">
                    <a:schemeClr val="bg1"/>
                  </a:gs>
                  <a:gs pos="100000">
                    <a:schemeClr val="accent2"/>
                  </a:gs>
                </a:gsLst>
                <a:lin ang="5400000" scaled="1"/>
              </a:gradFill>
              <a:ln w="9525">
                <a:noFill/>
                <a:round/>
                <a:headEnd/>
                <a:tailEnd/>
              </a:ln>
            </p:spPr>
            <p:txBody>
              <a:bodyPr/>
              <a:lstStyle/>
              <a:p>
                <a:pPr algn="l">
                  <a:defRPr/>
                </a:pPr>
                <a:endParaRPr lang="en-US"/>
              </a:p>
            </p:txBody>
          </p:sp>
          <p:sp>
            <p:nvSpPr>
              <p:cNvPr id="15" name="Freeform 59"/>
              <p:cNvSpPr>
                <a:spLocks/>
              </p:cNvSpPr>
              <p:nvPr/>
            </p:nvSpPr>
            <p:spPr bwMode="hidden">
              <a:xfrm>
                <a:off x="5489" y="3042"/>
                <a:ext cx="186" cy="210"/>
              </a:xfrm>
              <a:custGeom>
                <a:avLst/>
                <a:gdLst/>
                <a:ahLst/>
                <a:cxnLst>
                  <a:cxn ang="0">
                    <a:pos x="0" y="6"/>
                  </a:cxn>
                  <a:cxn ang="0">
                    <a:pos x="66" y="12"/>
                  </a:cxn>
                  <a:cxn ang="0">
                    <a:pos x="119" y="36"/>
                  </a:cxn>
                  <a:cxn ang="0">
                    <a:pos x="155" y="72"/>
                  </a:cxn>
                  <a:cxn ang="0">
                    <a:pos x="161" y="90"/>
                  </a:cxn>
                  <a:cxn ang="0">
                    <a:pos x="167" y="114"/>
                  </a:cxn>
                  <a:cxn ang="0">
                    <a:pos x="161" y="138"/>
                  </a:cxn>
                  <a:cxn ang="0">
                    <a:pos x="149" y="162"/>
                  </a:cxn>
                  <a:cxn ang="0">
                    <a:pos x="119" y="180"/>
                  </a:cxn>
                  <a:cxn ang="0">
                    <a:pos x="90" y="198"/>
                  </a:cxn>
                  <a:cxn ang="0">
                    <a:pos x="96" y="210"/>
                  </a:cxn>
                  <a:cxn ang="0">
                    <a:pos x="131" y="192"/>
                  </a:cxn>
                  <a:cxn ang="0">
                    <a:pos x="161" y="168"/>
                  </a:cxn>
                  <a:cxn ang="0">
                    <a:pos x="179" y="144"/>
                  </a:cxn>
                  <a:cxn ang="0">
                    <a:pos x="185" y="114"/>
                  </a:cxn>
                  <a:cxn ang="0">
                    <a:pos x="179" y="90"/>
                  </a:cxn>
                  <a:cxn ang="0">
                    <a:pos x="173" y="66"/>
                  </a:cxn>
                  <a:cxn ang="0">
                    <a:pos x="155" y="48"/>
                  </a:cxn>
                  <a:cxn ang="0">
                    <a:pos x="131" y="30"/>
                  </a:cxn>
                  <a:cxn ang="0">
                    <a:pos x="72" y="6"/>
                  </a:cxn>
                  <a:cxn ang="0">
                    <a:pos x="0" y="0"/>
                  </a:cxn>
                  <a:cxn ang="0">
                    <a:pos x="0" y="6"/>
                  </a:cxn>
                  <a:cxn ang="0">
                    <a:pos x="0" y="6"/>
                  </a:cxn>
                  <a:cxn ang="0">
                    <a:pos x="0" y="6"/>
                  </a:cxn>
                </a:cxnLst>
                <a:rect l="0" t="0" r="r" b="b"/>
                <a:pathLst>
                  <a:path w="185" h="210">
                    <a:moveTo>
                      <a:pt x="0" y="6"/>
                    </a:moveTo>
                    <a:lnTo>
                      <a:pt x="66" y="12"/>
                    </a:lnTo>
                    <a:lnTo>
                      <a:pt x="119" y="36"/>
                    </a:lnTo>
                    <a:lnTo>
                      <a:pt x="155" y="72"/>
                    </a:lnTo>
                    <a:lnTo>
                      <a:pt x="161" y="90"/>
                    </a:lnTo>
                    <a:lnTo>
                      <a:pt x="167" y="114"/>
                    </a:lnTo>
                    <a:lnTo>
                      <a:pt x="161" y="138"/>
                    </a:lnTo>
                    <a:lnTo>
                      <a:pt x="149" y="162"/>
                    </a:lnTo>
                    <a:lnTo>
                      <a:pt x="119" y="180"/>
                    </a:lnTo>
                    <a:lnTo>
                      <a:pt x="90" y="198"/>
                    </a:lnTo>
                    <a:lnTo>
                      <a:pt x="96" y="210"/>
                    </a:lnTo>
                    <a:lnTo>
                      <a:pt x="131" y="192"/>
                    </a:lnTo>
                    <a:lnTo>
                      <a:pt x="161" y="168"/>
                    </a:lnTo>
                    <a:lnTo>
                      <a:pt x="179" y="144"/>
                    </a:lnTo>
                    <a:lnTo>
                      <a:pt x="185" y="114"/>
                    </a:lnTo>
                    <a:lnTo>
                      <a:pt x="179" y="90"/>
                    </a:lnTo>
                    <a:lnTo>
                      <a:pt x="173" y="66"/>
                    </a:lnTo>
                    <a:lnTo>
                      <a:pt x="155" y="48"/>
                    </a:lnTo>
                    <a:lnTo>
                      <a:pt x="131" y="30"/>
                    </a:lnTo>
                    <a:lnTo>
                      <a:pt x="72" y="6"/>
                    </a:lnTo>
                    <a:lnTo>
                      <a:pt x="0" y="0"/>
                    </a:lnTo>
                    <a:lnTo>
                      <a:pt x="0" y="6"/>
                    </a:lnTo>
                    <a:lnTo>
                      <a:pt x="0" y="6"/>
                    </a:lnTo>
                    <a:lnTo>
                      <a:pt x="0" y="6"/>
                    </a:lnTo>
                    <a:close/>
                  </a:path>
                </a:pathLst>
              </a:custGeom>
              <a:gradFill rotWithShape="0">
                <a:gsLst>
                  <a:gs pos="0">
                    <a:schemeClr val="bg1"/>
                  </a:gs>
                  <a:gs pos="100000">
                    <a:schemeClr val="accent2"/>
                  </a:gs>
                </a:gsLst>
                <a:lin ang="5400000" scaled="1"/>
              </a:gradFill>
              <a:ln w="9525">
                <a:noFill/>
                <a:round/>
                <a:headEnd/>
                <a:tailEnd/>
              </a:ln>
            </p:spPr>
            <p:txBody>
              <a:bodyPr/>
              <a:lstStyle/>
              <a:p>
                <a:pPr algn="l">
                  <a:defRPr/>
                </a:pPr>
                <a:endParaRPr lang="en-US"/>
              </a:p>
            </p:txBody>
          </p:sp>
          <p:sp>
            <p:nvSpPr>
              <p:cNvPr id="16" name="Freeform 60"/>
              <p:cNvSpPr>
                <a:spLocks noEditPoints="1"/>
              </p:cNvSpPr>
              <p:nvPr/>
            </p:nvSpPr>
            <p:spPr bwMode="hidden">
              <a:xfrm>
                <a:off x="5345" y="3058"/>
                <a:ext cx="299" cy="186"/>
              </a:xfrm>
              <a:custGeom>
                <a:avLst/>
                <a:gdLst/>
                <a:ahLst/>
                <a:cxnLst>
                  <a:cxn ang="0">
                    <a:pos x="150" y="0"/>
                  </a:cxn>
                  <a:cxn ang="0">
                    <a:pos x="90" y="6"/>
                  </a:cxn>
                  <a:cxn ang="0">
                    <a:pos x="42" y="30"/>
                  </a:cxn>
                  <a:cxn ang="0">
                    <a:pos x="12" y="54"/>
                  </a:cxn>
                  <a:cxn ang="0">
                    <a:pos x="6" y="72"/>
                  </a:cxn>
                  <a:cxn ang="0">
                    <a:pos x="0" y="90"/>
                  </a:cxn>
                  <a:cxn ang="0">
                    <a:pos x="6" y="108"/>
                  </a:cxn>
                  <a:cxn ang="0">
                    <a:pos x="12" y="126"/>
                  </a:cxn>
                  <a:cxn ang="0">
                    <a:pos x="42" y="156"/>
                  </a:cxn>
                  <a:cxn ang="0">
                    <a:pos x="90" y="180"/>
                  </a:cxn>
                  <a:cxn ang="0">
                    <a:pos x="150" y="186"/>
                  </a:cxn>
                  <a:cxn ang="0">
                    <a:pos x="209" y="180"/>
                  </a:cxn>
                  <a:cxn ang="0">
                    <a:pos x="257" y="156"/>
                  </a:cxn>
                  <a:cxn ang="0">
                    <a:pos x="287" y="126"/>
                  </a:cxn>
                  <a:cxn ang="0">
                    <a:pos x="299" y="108"/>
                  </a:cxn>
                  <a:cxn ang="0">
                    <a:pos x="299" y="90"/>
                  </a:cxn>
                  <a:cxn ang="0">
                    <a:pos x="299" y="72"/>
                  </a:cxn>
                  <a:cxn ang="0">
                    <a:pos x="287" y="54"/>
                  </a:cxn>
                  <a:cxn ang="0">
                    <a:pos x="257" y="30"/>
                  </a:cxn>
                  <a:cxn ang="0">
                    <a:pos x="209" y="6"/>
                  </a:cxn>
                  <a:cxn ang="0">
                    <a:pos x="150" y="0"/>
                  </a:cxn>
                  <a:cxn ang="0">
                    <a:pos x="150" y="0"/>
                  </a:cxn>
                  <a:cxn ang="0">
                    <a:pos x="150" y="180"/>
                  </a:cxn>
                  <a:cxn ang="0">
                    <a:pos x="96" y="174"/>
                  </a:cxn>
                  <a:cxn ang="0">
                    <a:pos x="48" y="156"/>
                  </a:cxn>
                  <a:cxn ang="0">
                    <a:pos x="18" y="126"/>
                  </a:cxn>
                  <a:cxn ang="0">
                    <a:pos x="12" y="108"/>
                  </a:cxn>
                  <a:cxn ang="0">
                    <a:pos x="6" y="90"/>
                  </a:cxn>
                  <a:cxn ang="0">
                    <a:pos x="12" y="72"/>
                  </a:cxn>
                  <a:cxn ang="0">
                    <a:pos x="18" y="54"/>
                  </a:cxn>
                  <a:cxn ang="0">
                    <a:pos x="48" y="30"/>
                  </a:cxn>
                  <a:cxn ang="0">
                    <a:pos x="96" y="12"/>
                  </a:cxn>
                  <a:cxn ang="0">
                    <a:pos x="150" y="6"/>
                  </a:cxn>
                  <a:cxn ang="0">
                    <a:pos x="203" y="12"/>
                  </a:cxn>
                  <a:cxn ang="0">
                    <a:pos x="251" y="30"/>
                  </a:cxn>
                  <a:cxn ang="0">
                    <a:pos x="281" y="54"/>
                  </a:cxn>
                  <a:cxn ang="0">
                    <a:pos x="293" y="72"/>
                  </a:cxn>
                  <a:cxn ang="0">
                    <a:pos x="293" y="90"/>
                  </a:cxn>
                  <a:cxn ang="0">
                    <a:pos x="293" y="108"/>
                  </a:cxn>
                  <a:cxn ang="0">
                    <a:pos x="281" y="126"/>
                  </a:cxn>
                  <a:cxn ang="0">
                    <a:pos x="251" y="156"/>
                  </a:cxn>
                  <a:cxn ang="0">
                    <a:pos x="203" y="174"/>
                  </a:cxn>
                  <a:cxn ang="0">
                    <a:pos x="150" y="180"/>
                  </a:cxn>
                  <a:cxn ang="0">
                    <a:pos x="150" y="180"/>
                  </a:cxn>
                </a:cxnLst>
                <a:rect l="0" t="0" r="r" b="b"/>
                <a:pathLst>
                  <a:path w="299" h="186">
                    <a:moveTo>
                      <a:pt x="150" y="0"/>
                    </a:moveTo>
                    <a:lnTo>
                      <a:pt x="90" y="6"/>
                    </a:lnTo>
                    <a:lnTo>
                      <a:pt x="42" y="30"/>
                    </a:lnTo>
                    <a:lnTo>
                      <a:pt x="12" y="54"/>
                    </a:lnTo>
                    <a:lnTo>
                      <a:pt x="6" y="72"/>
                    </a:lnTo>
                    <a:lnTo>
                      <a:pt x="0" y="90"/>
                    </a:lnTo>
                    <a:lnTo>
                      <a:pt x="6" y="108"/>
                    </a:lnTo>
                    <a:lnTo>
                      <a:pt x="12" y="126"/>
                    </a:lnTo>
                    <a:lnTo>
                      <a:pt x="42" y="156"/>
                    </a:lnTo>
                    <a:lnTo>
                      <a:pt x="90" y="180"/>
                    </a:lnTo>
                    <a:lnTo>
                      <a:pt x="150" y="186"/>
                    </a:lnTo>
                    <a:lnTo>
                      <a:pt x="209" y="180"/>
                    </a:lnTo>
                    <a:lnTo>
                      <a:pt x="257" y="156"/>
                    </a:lnTo>
                    <a:lnTo>
                      <a:pt x="287" y="126"/>
                    </a:lnTo>
                    <a:lnTo>
                      <a:pt x="299" y="108"/>
                    </a:lnTo>
                    <a:lnTo>
                      <a:pt x="299" y="90"/>
                    </a:lnTo>
                    <a:lnTo>
                      <a:pt x="299" y="72"/>
                    </a:lnTo>
                    <a:lnTo>
                      <a:pt x="287" y="54"/>
                    </a:lnTo>
                    <a:lnTo>
                      <a:pt x="257" y="30"/>
                    </a:lnTo>
                    <a:lnTo>
                      <a:pt x="209" y="6"/>
                    </a:lnTo>
                    <a:lnTo>
                      <a:pt x="150" y="0"/>
                    </a:lnTo>
                    <a:lnTo>
                      <a:pt x="150" y="0"/>
                    </a:lnTo>
                    <a:close/>
                    <a:moveTo>
                      <a:pt x="150" y="180"/>
                    </a:moveTo>
                    <a:lnTo>
                      <a:pt x="96" y="174"/>
                    </a:lnTo>
                    <a:lnTo>
                      <a:pt x="48" y="156"/>
                    </a:lnTo>
                    <a:lnTo>
                      <a:pt x="18" y="126"/>
                    </a:lnTo>
                    <a:lnTo>
                      <a:pt x="12" y="108"/>
                    </a:lnTo>
                    <a:lnTo>
                      <a:pt x="6" y="90"/>
                    </a:lnTo>
                    <a:lnTo>
                      <a:pt x="12" y="72"/>
                    </a:lnTo>
                    <a:lnTo>
                      <a:pt x="18" y="54"/>
                    </a:lnTo>
                    <a:lnTo>
                      <a:pt x="48" y="30"/>
                    </a:lnTo>
                    <a:lnTo>
                      <a:pt x="96" y="12"/>
                    </a:lnTo>
                    <a:lnTo>
                      <a:pt x="150" y="6"/>
                    </a:lnTo>
                    <a:lnTo>
                      <a:pt x="203" y="12"/>
                    </a:lnTo>
                    <a:lnTo>
                      <a:pt x="251" y="30"/>
                    </a:lnTo>
                    <a:lnTo>
                      <a:pt x="281" y="54"/>
                    </a:lnTo>
                    <a:lnTo>
                      <a:pt x="293" y="72"/>
                    </a:lnTo>
                    <a:lnTo>
                      <a:pt x="293" y="90"/>
                    </a:lnTo>
                    <a:lnTo>
                      <a:pt x="293" y="108"/>
                    </a:lnTo>
                    <a:lnTo>
                      <a:pt x="281" y="126"/>
                    </a:lnTo>
                    <a:lnTo>
                      <a:pt x="251" y="156"/>
                    </a:lnTo>
                    <a:lnTo>
                      <a:pt x="203" y="174"/>
                    </a:lnTo>
                    <a:lnTo>
                      <a:pt x="150" y="180"/>
                    </a:lnTo>
                    <a:lnTo>
                      <a:pt x="150" y="180"/>
                    </a:lnTo>
                    <a:close/>
                  </a:path>
                </a:pathLst>
              </a:custGeom>
              <a:gradFill rotWithShape="0">
                <a:gsLst>
                  <a:gs pos="0">
                    <a:schemeClr val="accent2"/>
                  </a:gs>
                  <a:gs pos="100000">
                    <a:schemeClr val="bg1"/>
                  </a:gs>
                </a:gsLst>
                <a:lin ang="5400000" scaled="1"/>
              </a:gradFill>
              <a:ln w="9525">
                <a:noFill/>
                <a:round/>
                <a:headEnd/>
                <a:tailEnd/>
              </a:ln>
            </p:spPr>
            <p:txBody>
              <a:bodyPr/>
              <a:lstStyle/>
              <a:p>
                <a:pPr algn="l">
                  <a:defRPr/>
                </a:pPr>
                <a:endParaRPr lang="en-US"/>
              </a:p>
            </p:txBody>
          </p:sp>
          <p:grpSp>
            <p:nvGrpSpPr>
              <p:cNvPr id="17" name="Group 61"/>
              <p:cNvGrpSpPr>
                <a:grpSpLocks/>
              </p:cNvGrpSpPr>
              <p:nvPr/>
            </p:nvGrpSpPr>
            <p:grpSpPr bwMode="auto">
              <a:xfrm>
                <a:off x="5381" y="3085"/>
                <a:ext cx="227" cy="132"/>
                <a:chOff x="5381" y="3085"/>
                <a:chExt cx="227" cy="132"/>
              </a:xfrm>
            </p:grpSpPr>
            <p:sp>
              <p:nvSpPr>
                <p:cNvPr id="18" name="Oval 62"/>
                <p:cNvSpPr>
                  <a:spLocks noChangeArrowheads="1"/>
                </p:cNvSpPr>
                <p:nvPr userDrawn="1"/>
              </p:nvSpPr>
              <p:spPr bwMode="hidden">
                <a:xfrm>
                  <a:off x="5381" y="3085"/>
                  <a:ext cx="227" cy="132"/>
                </a:xfrm>
                <a:prstGeom prst="ellipse">
                  <a:avLst/>
                </a:prstGeom>
                <a:gradFill rotWithShape="0">
                  <a:gsLst>
                    <a:gs pos="0">
                      <a:schemeClr val="bg1"/>
                    </a:gs>
                    <a:gs pos="100000">
                      <a:schemeClr val="accent2"/>
                    </a:gs>
                  </a:gsLst>
                  <a:lin ang="5400000" scaled="1"/>
                </a:gradFill>
                <a:ln w="9525">
                  <a:noFill/>
                  <a:round/>
                  <a:headEnd/>
                  <a:tailEnd/>
                </a:ln>
                <a:effectLst/>
              </p:spPr>
              <p:txBody>
                <a:bodyPr/>
                <a:lstStyle/>
                <a:p>
                  <a:pPr algn="l">
                    <a:defRPr/>
                  </a:pPr>
                  <a:endParaRPr lang="en-US"/>
                </a:p>
              </p:txBody>
            </p:sp>
            <p:sp>
              <p:nvSpPr>
                <p:cNvPr id="19" name="Oval 63"/>
                <p:cNvSpPr>
                  <a:spLocks noChangeArrowheads="1"/>
                </p:cNvSpPr>
                <p:nvPr userDrawn="1"/>
              </p:nvSpPr>
              <p:spPr bwMode="hidden">
                <a:xfrm>
                  <a:off x="5403" y="3099"/>
                  <a:ext cx="182" cy="102"/>
                </a:xfrm>
                <a:prstGeom prst="ellipse">
                  <a:avLst/>
                </a:prstGeom>
                <a:gradFill rotWithShape="0">
                  <a:gsLst>
                    <a:gs pos="0">
                      <a:schemeClr val="accent2"/>
                    </a:gs>
                    <a:gs pos="100000">
                      <a:schemeClr val="bg1"/>
                    </a:gs>
                  </a:gsLst>
                  <a:lin ang="5400000" scaled="1"/>
                </a:gradFill>
                <a:ln w="9525">
                  <a:noFill/>
                  <a:round/>
                  <a:headEnd/>
                  <a:tailEnd/>
                </a:ln>
                <a:effectLst/>
              </p:spPr>
              <p:txBody>
                <a:bodyPr/>
                <a:lstStyle/>
                <a:p>
                  <a:pPr algn="l">
                    <a:defRPr/>
                  </a:pPr>
                  <a:endParaRPr lang="en-US"/>
                </a:p>
              </p:txBody>
            </p:sp>
            <p:sp>
              <p:nvSpPr>
                <p:cNvPr id="20" name="Oval 64"/>
                <p:cNvSpPr>
                  <a:spLocks noChangeArrowheads="1"/>
                </p:cNvSpPr>
                <p:nvPr userDrawn="1"/>
              </p:nvSpPr>
              <p:spPr bwMode="hidden">
                <a:xfrm>
                  <a:off x="5431" y="3109"/>
                  <a:ext cx="125" cy="82"/>
                </a:xfrm>
                <a:prstGeom prst="ellipse">
                  <a:avLst/>
                </a:prstGeom>
                <a:gradFill rotWithShape="0">
                  <a:gsLst>
                    <a:gs pos="0">
                      <a:schemeClr val="bg1"/>
                    </a:gs>
                    <a:gs pos="100000">
                      <a:schemeClr val="accent2"/>
                    </a:gs>
                  </a:gsLst>
                  <a:lin ang="5400000" scaled="1"/>
                </a:gradFill>
                <a:ln w="9525">
                  <a:noFill/>
                  <a:round/>
                  <a:headEnd/>
                  <a:tailEnd/>
                </a:ln>
                <a:effectLst/>
              </p:spPr>
              <p:txBody>
                <a:bodyPr/>
                <a:lstStyle/>
                <a:p>
                  <a:pPr algn="l">
                    <a:defRPr/>
                  </a:pPr>
                  <a:endParaRPr lang="en-US"/>
                </a:p>
              </p:txBody>
            </p:sp>
            <p:sp>
              <p:nvSpPr>
                <p:cNvPr id="21" name="Oval 65"/>
                <p:cNvSpPr>
                  <a:spLocks noChangeArrowheads="1"/>
                </p:cNvSpPr>
                <p:nvPr userDrawn="1"/>
              </p:nvSpPr>
              <p:spPr bwMode="hidden">
                <a:xfrm>
                  <a:off x="5458" y="3125"/>
                  <a:ext cx="73" cy="47"/>
                </a:xfrm>
                <a:prstGeom prst="ellipse">
                  <a:avLst/>
                </a:prstGeom>
                <a:gradFill rotWithShape="0">
                  <a:gsLst>
                    <a:gs pos="0">
                      <a:schemeClr val="accent2"/>
                    </a:gs>
                    <a:gs pos="100000">
                      <a:schemeClr val="bg1"/>
                    </a:gs>
                  </a:gsLst>
                  <a:lin ang="5400000" scaled="1"/>
                </a:gradFill>
                <a:ln w="9525">
                  <a:noFill/>
                  <a:round/>
                  <a:headEnd/>
                  <a:tailEnd/>
                </a:ln>
                <a:effectLst/>
              </p:spPr>
              <p:txBody>
                <a:bodyPr/>
                <a:lstStyle/>
                <a:p>
                  <a:pPr algn="l">
                    <a:defRPr/>
                  </a:pPr>
                  <a:endParaRPr lang="en-US"/>
                </a:p>
              </p:txBody>
            </p:sp>
          </p:grpSp>
        </p:grpSp>
      </p:grpSp>
      <p:sp>
        <p:nvSpPr>
          <p:cNvPr id="162882" name="Rectangle 66"/>
          <p:cNvSpPr>
            <a:spLocks noGrp="1" noChangeArrowheads="1"/>
          </p:cNvSpPr>
          <p:nvPr>
            <p:ph type="ctrTitle" sz="quarter"/>
          </p:nvPr>
        </p:nvSpPr>
        <p:spPr>
          <a:xfrm>
            <a:off x="685800" y="1410230"/>
            <a:ext cx="7772400" cy="1447271"/>
          </a:xfrm>
        </p:spPr>
        <p:txBody>
          <a:bodyPr anchor="b"/>
          <a:lstStyle>
            <a:lvl1pPr>
              <a:defRPr sz="5400"/>
            </a:lvl1pPr>
          </a:lstStyle>
          <a:p>
            <a:r>
              <a:rPr lang="en-US"/>
              <a:t>Click to edit Master title style</a:t>
            </a:r>
          </a:p>
        </p:txBody>
      </p:sp>
      <p:sp>
        <p:nvSpPr>
          <p:cNvPr id="162883" name="Rectangle 67"/>
          <p:cNvSpPr>
            <a:spLocks noGrp="1" noChangeArrowheads="1"/>
          </p:cNvSpPr>
          <p:nvPr>
            <p:ph type="subTitle" sz="quarter" idx="1"/>
          </p:nvPr>
        </p:nvSpPr>
        <p:spPr>
          <a:xfrm>
            <a:off x="1371600" y="3238500"/>
            <a:ext cx="6400800" cy="1460500"/>
          </a:xfrm>
        </p:spPr>
        <p:txBody>
          <a:bodyPr/>
          <a:lstStyle>
            <a:lvl1pPr marL="0" indent="0" algn="ctr">
              <a:buFont typeface="Wingdings" pitchFamily="2" charset="2"/>
              <a:buNone/>
              <a:defRPr/>
            </a:lvl1pPr>
          </a:lstStyle>
          <a:p>
            <a:r>
              <a:rPr lang="en-US"/>
              <a:t>Click to edit Master subtitle style</a:t>
            </a:r>
          </a:p>
        </p:txBody>
      </p:sp>
      <p:sp>
        <p:nvSpPr>
          <p:cNvPr id="68" name="Rectangle 68"/>
          <p:cNvSpPr>
            <a:spLocks noGrp="1" noChangeArrowheads="1"/>
          </p:cNvSpPr>
          <p:nvPr>
            <p:ph type="dt" sz="quarter" idx="10"/>
          </p:nvPr>
        </p:nvSpPr>
        <p:spPr>
          <a:xfrm>
            <a:off x="457200" y="5207000"/>
            <a:ext cx="2133600" cy="381000"/>
          </a:xfrm>
        </p:spPr>
        <p:txBody>
          <a:bodyPr/>
          <a:lstStyle>
            <a:lvl1pPr>
              <a:defRPr/>
            </a:lvl1pPr>
          </a:lstStyle>
          <a:p>
            <a:pPr>
              <a:defRPr/>
            </a:pPr>
            <a:endParaRPr lang="en-US"/>
          </a:p>
        </p:txBody>
      </p:sp>
      <p:sp>
        <p:nvSpPr>
          <p:cNvPr id="69" name="Rectangle 69"/>
          <p:cNvSpPr>
            <a:spLocks noGrp="1" noChangeArrowheads="1"/>
          </p:cNvSpPr>
          <p:nvPr>
            <p:ph type="ftr" sz="quarter" idx="11"/>
          </p:nvPr>
        </p:nvSpPr>
        <p:spPr>
          <a:xfrm>
            <a:off x="3124200" y="5207000"/>
            <a:ext cx="2895600" cy="381000"/>
          </a:xfrm>
        </p:spPr>
        <p:txBody>
          <a:bodyPr/>
          <a:lstStyle>
            <a:lvl1pPr>
              <a:defRPr/>
            </a:lvl1pPr>
          </a:lstStyle>
          <a:p>
            <a:pPr>
              <a:defRPr/>
            </a:pPr>
            <a:endParaRPr lang="en-US"/>
          </a:p>
        </p:txBody>
      </p:sp>
      <p:sp>
        <p:nvSpPr>
          <p:cNvPr id="70" name="Rectangle 70"/>
          <p:cNvSpPr>
            <a:spLocks noGrp="1" noChangeArrowheads="1"/>
          </p:cNvSpPr>
          <p:nvPr>
            <p:ph type="sldNum" sz="quarter" idx="12"/>
          </p:nvPr>
        </p:nvSpPr>
        <p:spPr>
          <a:xfrm>
            <a:off x="6553200" y="5207000"/>
            <a:ext cx="2133600" cy="381000"/>
          </a:xfrm>
        </p:spPr>
        <p:txBody>
          <a:bodyPr/>
          <a:lstStyle>
            <a:lvl1pPr>
              <a:defRPr/>
            </a:lvl1pPr>
          </a:lstStyle>
          <a:p>
            <a:pPr>
              <a:defRPr/>
            </a:pPr>
            <a:fld id="{338BC733-4BE4-4D2C-9EE9-5036C22003EF}"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9"/>
          <p:cNvSpPr>
            <a:spLocks noGrp="1" noChangeArrowheads="1"/>
          </p:cNvSpPr>
          <p:nvPr>
            <p:ph type="dt" sz="half" idx="10"/>
          </p:nvPr>
        </p:nvSpPr>
        <p:spPr>
          <a:ln/>
        </p:spPr>
        <p:txBody>
          <a:bodyPr/>
          <a:lstStyle>
            <a:lvl1pPr>
              <a:defRPr/>
            </a:lvl1pPr>
          </a:lstStyle>
          <a:p>
            <a:pPr>
              <a:defRPr/>
            </a:pPr>
            <a:endParaRPr lang="en-US"/>
          </a:p>
        </p:txBody>
      </p:sp>
      <p:sp>
        <p:nvSpPr>
          <p:cNvPr id="5" name="Rectangle 70"/>
          <p:cNvSpPr>
            <a:spLocks noGrp="1" noChangeArrowheads="1"/>
          </p:cNvSpPr>
          <p:nvPr>
            <p:ph type="ftr" sz="quarter" idx="11"/>
          </p:nvPr>
        </p:nvSpPr>
        <p:spPr>
          <a:ln/>
        </p:spPr>
        <p:txBody>
          <a:bodyPr/>
          <a:lstStyle>
            <a:lvl1pPr>
              <a:defRPr/>
            </a:lvl1pPr>
          </a:lstStyle>
          <a:p>
            <a:pPr>
              <a:defRPr/>
            </a:pPr>
            <a:endParaRPr lang="en-US"/>
          </a:p>
        </p:txBody>
      </p:sp>
      <p:sp>
        <p:nvSpPr>
          <p:cNvPr id="6" name="Rectangle 71"/>
          <p:cNvSpPr>
            <a:spLocks noGrp="1" noChangeArrowheads="1"/>
          </p:cNvSpPr>
          <p:nvPr>
            <p:ph type="sldNum" sz="quarter" idx="12"/>
          </p:nvPr>
        </p:nvSpPr>
        <p:spPr>
          <a:ln/>
        </p:spPr>
        <p:txBody>
          <a:bodyPr/>
          <a:lstStyle>
            <a:lvl1pPr>
              <a:defRPr/>
            </a:lvl1pPr>
          </a:lstStyle>
          <a:p>
            <a:pPr>
              <a:defRPr/>
            </a:pPr>
            <a:fld id="{2D44894F-2D26-4B9A-BC3C-8A693663E453}"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31511"/>
            <a:ext cx="2057400" cy="48736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31511"/>
            <a:ext cx="6019800" cy="48736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9"/>
          <p:cNvSpPr>
            <a:spLocks noGrp="1" noChangeArrowheads="1"/>
          </p:cNvSpPr>
          <p:nvPr>
            <p:ph type="dt" sz="half" idx="10"/>
          </p:nvPr>
        </p:nvSpPr>
        <p:spPr>
          <a:ln/>
        </p:spPr>
        <p:txBody>
          <a:bodyPr/>
          <a:lstStyle>
            <a:lvl1pPr>
              <a:defRPr/>
            </a:lvl1pPr>
          </a:lstStyle>
          <a:p>
            <a:pPr>
              <a:defRPr/>
            </a:pPr>
            <a:endParaRPr lang="en-US"/>
          </a:p>
        </p:txBody>
      </p:sp>
      <p:sp>
        <p:nvSpPr>
          <p:cNvPr id="5" name="Rectangle 70"/>
          <p:cNvSpPr>
            <a:spLocks noGrp="1" noChangeArrowheads="1"/>
          </p:cNvSpPr>
          <p:nvPr>
            <p:ph type="ftr" sz="quarter" idx="11"/>
          </p:nvPr>
        </p:nvSpPr>
        <p:spPr>
          <a:ln/>
        </p:spPr>
        <p:txBody>
          <a:bodyPr/>
          <a:lstStyle>
            <a:lvl1pPr>
              <a:defRPr/>
            </a:lvl1pPr>
          </a:lstStyle>
          <a:p>
            <a:pPr>
              <a:defRPr/>
            </a:pPr>
            <a:endParaRPr lang="en-US"/>
          </a:p>
        </p:txBody>
      </p:sp>
      <p:sp>
        <p:nvSpPr>
          <p:cNvPr id="6" name="Rectangle 71"/>
          <p:cNvSpPr>
            <a:spLocks noGrp="1" noChangeArrowheads="1"/>
          </p:cNvSpPr>
          <p:nvPr>
            <p:ph type="sldNum" sz="quarter" idx="12"/>
          </p:nvPr>
        </p:nvSpPr>
        <p:spPr>
          <a:ln/>
        </p:spPr>
        <p:txBody>
          <a:bodyPr/>
          <a:lstStyle>
            <a:lvl1pPr>
              <a:defRPr/>
            </a:lvl1pPr>
          </a:lstStyle>
          <a:p>
            <a:pPr>
              <a:defRPr/>
            </a:pPr>
            <a:fld id="{7F99B101-B360-43A2-97F4-DA7289552730}"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9"/>
          <p:cNvSpPr>
            <a:spLocks noGrp="1" noChangeArrowheads="1"/>
          </p:cNvSpPr>
          <p:nvPr>
            <p:ph type="dt" sz="half" idx="10"/>
          </p:nvPr>
        </p:nvSpPr>
        <p:spPr>
          <a:ln/>
        </p:spPr>
        <p:txBody>
          <a:bodyPr/>
          <a:lstStyle>
            <a:lvl1pPr>
              <a:defRPr/>
            </a:lvl1pPr>
          </a:lstStyle>
          <a:p>
            <a:pPr>
              <a:defRPr/>
            </a:pPr>
            <a:endParaRPr lang="en-US"/>
          </a:p>
        </p:txBody>
      </p:sp>
      <p:sp>
        <p:nvSpPr>
          <p:cNvPr id="5" name="Rectangle 70"/>
          <p:cNvSpPr>
            <a:spLocks noGrp="1" noChangeArrowheads="1"/>
          </p:cNvSpPr>
          <p:nvPr>
            <p:ph type="ftr" sz="quarter" idx="11"/>
          </p:nvPr>
        </p:nvSpPr>
        <p:spPr>
          <a:ln/>
        </p:spPr>
        <p:txBody>
          <a:bodyPr/>
          <a:lstStyle>
            <a:lvl1pPr>
              <a:defRPr/>
            </a:lvl1pPr>
          </a:lstStyle>
          <a:p>
            <a:pPr>
              <a:defRPr/>
            </a:pPr>
            <a:endParaRPr lang="en-US"/>
          </a:p>
        </p:txBody>
      </p:sp>
      <p:sp>
        <p:nvSpPr>
          <p:cNvPr id="6" name="Rectangle 71"/>
          <p:cNvSpPr>
            <a:spLocks noGrp="1" noChangeArrowheads="1"/>
          </p:cNvSpPr>
          <p:nvPr>
            <p:ph type="sldNum" sz="quarter" idx="12"/>
          </p:nvPr>
        </p:nvSpPr>
        <p:spPr>
          <a:ln/>
        </p:spPr>
        <p:txBody>
          <a:bodyPr/>
          <a:lstStyle>
            <a:lvl1pPr>
              <a:defRPr/>
            </a:lvl1pPr>
          </a:lstStyle>
          <a:p>
            <a:pPr>
              <a:defRPr/>
            </a:pPr>
            <a:fld id="{69AE14CE-D5E2-40F3-8DE4-98CE5C6635AC}"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672417"/>
            <a:ext cx="7772400" cy="1135063"/>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422261"/>
            <a:ext cx="7772400" cy="1250156"/>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9"/>
          <p:cNvSpPr>
            <a:spLocks noGrp="1" noChangeArrowheads="1"/>
          </p:cNvSpPr>
          <p:nvPr>
            <p:ph type="dt" sz="half" idx="10"/>
          </p:nvPr>
        </p:nvSpPr>
        <p:spPr>
          <a:ln/>
        </p:spPr>
        <p:txBody>
          <a:bodyPr/>
          <a:lstStyle>
            <a:lvl1pPr>
              <a:defRPr/>
            </a:lvl1pPr>
          </a:lstStyle>
          <a:p>
            <a:pPr>
              <a:defRPr/>
            </a:pPr>
            <a:endParaRPr lang="en-US"/>
          </a:p>
        </p:txBody>
      </p:sp>
      <p:sp>
        <p:nvSpPr>
          <p:cNvPr id="5" name="Rectangle 70"/>
          <p:cNvSpPr>
            <a:spLocks noGrp="1" noChangeArrowheads="1"/>
          </p:cNvSpPr>
          <p:nvPr>
            <p:ph type="ftr" sz="quarter" idx="11"/>
          </p:nvPr>
        </p:nvSpPr>
        <p:spPr>
          <a:ln/>
        </p:spPr>
        <p:txBody>
          <a:bodyPr/>
          <a:lstStyle>
            <a:lvl1pPr>
              <a:defRPr/>
            </a:lvl1pPr>
          </a:lstStyle>
          <a:p>
            <a:pPr>
              <a:defRPr/>
            </a:pPr>
            <a:endParaRPr lang="en-US"/>
          </a:p>
        </p:txBody>
      </p:sp>
      <p:sp>
        <p:nvSpPr>
          <p:cNvPr id="6" name="Rectangle 71"/>
          <p:cNvSpPr>
            <a:spLocks noGrp="1" noChangeArrowheads="1"/>
          </p:cNvSpPr>
          <p:nvPr>
            <p:ph type="sldNum" sz="quarter" idx="12"/>
          </p:nvPr>
        </p:nvSpPr>
        <p:spPr>
          <a:ln/>
        </p:spPr>
        <p:txBody>
          <a:bodyPr/>
          <a:lstStyle>
            <a:lvl1pPr>
              <a:defRPr/>
            </a:lvl1pPr>
          </a:lstStyle>
          <a:p>
            <a:pPr>
              <a:defRPr/>
            </a:pPr>
            <a:fld id="{D8012A19-7DEC-4DAC-B2F4-770A6FD2E024}"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9"/>
          <p:cNvSpPr>
            <a:spLocks noGrp="1" noChangeArrowheads="1"/>
          </p:cNvSpPr>
          <p:nvPr>
            <p:ph type="dt" sz="half" idx="10"/>
          </p:nvPr>
        </p:nvSpPr>
        <p:spPr>
          <a:ln/>
        </p:spPr>
        <p:txBody>
          <a:bodyPr/>
          <a:lstStyle>
            <a:lvl1pPr>
              <a:defRPr/>
            </a:lvl1pPr>
          </a:lstStyle>
          <a:p>
            <a:pPr>
              <a:defRPr/>
            </a:pPr>
            <a:endParaRPr lang="en-US"/>
          </a:p>
        </p:txBody>
      </p:sp>
      <p:sp>
        <p:nvSpPr>
          <p:cNvPr id="6" name="Rectangle 70"/>
          <p:cNvSpPr>
            <a:spLocks noGrp="1" noChangeArrowheads="1"/>
          </p:cNvSpPr>
          <p:nvPr>
            <p:ph type="ftr" sz="quarter" idx="11"/>
          </p:nvPr>
        </p:nvSpPr>
        <p:spPr>
          <a:ln/>
        </p:spPr>
        <p:txBody>
          <a:bodyPr/>
          <a:lstStyle>
            <a:lvl1pPr>
              <a:defRPr/>
            </a:lvl1pPr>
          </a:lstStyle>
          <a:p>
            <a:pPr>
              <a:defRPr/>
            </a:pPr>
            <a:endParaRPr lang="en-US"/>
          </a:p>
        </p:txBody>
      </p:sp>
      <p:sp>
        <p:nvSpPr>
          <p:cNvPr id="7" name="Rectangle 71"/>
          <p:cNvSpPr>
            <a:spLocks noGrp="1" noChangeArrowheads="1"/>
          </p:cNvSpPr>
          <p:nvPr>
            <p:ph type="sldNum" sz="quarter" idx="12"/>
          </p:nvPr>
        </p:nvSpPr>
        <p:spPr>
          <a:ln/>
        </p:spPr>
        <p:txBody>
          <a:bodyPr/>
          <a:lstStyle>
            <a:lvl1pPr>
              <a:defRPr/>
            </a:lvl1pPr>
          </a:lstStyle>
          <a:p>
            <a:pPr>
              <a:defRPr/>
            </a:pPr>
            <a:fld id="{457753DA-34C7-4255-A447-2D5D9837B93B}"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865"/>
            <a:ext cx="8229600" cy="9525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279261"/>
            <a:ext cx="4040188"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812396"/>
            <a:ext cx="4040188"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279261"/>
            <a:ext cx="4041775"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812396"/>
            <a:ext cx="4041775"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9"/>
          <p:cNvSpPr>
            <a:spLocks noGrp="1" noChangeArrowheads="1"/>
          </p:cNvSpPr>
          <p:nvPr>
            <p:ph type="dt" sz="half" idx="10"/>
          </p:nvPr>
        </p:nvSpPr>
        <p:spPr>
          <a:ln/>
        </p:spPr>
        <p:txBody>
          <a:bodyPr/>
          <a:lstStyle>
            <a:lvl1pPr>
              <a:defRPr/>
            </a:lvl1pPr>
          </a:lstStyle>
          <a:p>
            <a:pPr>
              <a:defRPr/>
            </a:pPr>
            <a:endParaRPr lang="en-US"/>
          </a:p>
        </p:txBody>
      </p:sp>
      <p:sp>
        <p:nvSpPr>
          <p:cNvPr id="8" name="Rectangle 70"/>
          <p:cNvSpPr>
            <a:spLocks noGrp="1" noChangeArrowheads="1"/>
          </p:cNvSpPr>
          <p:nvPr>
            <p:ph type="ftr" sz="quarter" idx="11"/>
          </p:nvPr>
        </p:nvSpPr>
        <p:spPr>
          <a:ln/>
        </p:spPr>
        <p:txBody>
          <a:bodyPr/>
          <a:lstStyle>
            <a:lvl1pPr>
              <a:defRPr/>
            </a:lvl1pPr>
          </a:lstStyle>
          <a:p>
            <a:pPr>
              <a:defRPr/>
            </a:pPr>
            <a:endParaRPr lang="en-US"/>
          </a:p>
        </p:txBody>
      </p:sp>
      <p:sp>
        <p:nvSpPr>
          <p:cNvPr id="9" name="Rectangle 71"/>
          <p:cNvSpPr>
            <a:spLocks noGrp="1" noChangeArrowheads="1"/>
          </p:cNvSpPr>
          <p:nvPr>
            <p:ph type="sldNum" sz="quarter" idx="12"/>
          </p:nvPr>
        </p:nvSpPr>
        <p:spPr>
          <a:ln/>
        </p:spPr>
        <p:txBody>
          <a:bodyPr/>
          <a:lstStyle>
            <a:lvl1pPr>
              <a:defRPr/>
            </a:lvl1pPr>
          </a:lstStyle>
          <a:p>
            <a:pPr>
              <a:defRPr/>
            </a:pPr>
            <a:fld id="{5DCAEEC9-F976-455D-A485-0D1DD58C8B04}"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69"/>
          <p:cNvSpPr>
            <a:spLocks noGrp="1" noChangeArrowheads="1"/>
          </p:cNvSpPr>
          <p:nvPr>
            <p:ph type="dt" sz="half" idx="10"/>
          </p:nvPr>
        </p:nvSpPr>
        <p:spPr>
          <a:ln/>
        </p:spPr>
        <p:txBody>
          <a:bodyPr/>
          <a:lstStyle>
            <a:lvl1pPr>
              <a:defRPr/>
            </a:lvl1pPr>
          </a:lstStyle>
          <a:p>
            <a:pPr>
              <a:defRPr/>
            </a:pPr>
            <a:endParaRPr lang="en-US"/>
          </a:p>
        </p:txBody>
      </p:sp>
      <p:sp>
        <p:nvSpPr>
          <p:cNvPr id="4" name="Rectangle 70"/>
          <p:cNvSpPr>
            <a:spLocks noGrp="1" noChangeArrowheads="1"/>
          </p:cNvSpPr>
          <p:nvPr>
            <p:ph type="ftr" sz="quarter" idx="11"/>
          </p:nvPr>
        </p:nvSpPr>
        <p:spPr>
          <a:ln/>
        </p:spPr>
        <p:txBody>
          <a:bodyPr/>
          <a:lstStyle>
            <a:lvl1pPr>
              <a:defRPr/>
            </a:lvl1pPr>
          </a:lstStyle>
          <a:p>
            <a:pPr>
              <a:defRPr/>
            </a:pPr>
            <a:endParaRPr lang="en-US"/>
          </a:p>
        </p:txBody>
      </p:sp>
      <p:sp>
        <p:nvSpPr>
          <p:cNvPr id="5" name="Rectangle 71"/>
          <p:cNvSpPr>
            <a:spLocks noGrp="1" noChangeArrowheads="1"/>
          </p:cNvSpPr>
          <p:nvPr>
            <p:ph type="sldNum" sz="quarter" idx="12"/>
          </p:nvPr>
        </p:nvSpPr>
        <p:spPr>
          <a:ln/>
        </p:spPr>
        <p:txBody>
          <a:bodyPr/>
          <a:lstStyle>
            <a:lvl1pPr>
              <a:defRPr/>
            </a:lvl1pPr>
          </a:lstStyle>
          <a:p>
            <a:pPr>
              <a:defRPr/>
            </a:pPr>
            <a:fld id="{D6FA768E-A441-42E0-834D-836592E75A11}"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9"/>
          <p:cNvSpPr>
            <a:spLocks noGrp="1" noChangeArrowheads="1"/>
          </p:cNvSpPr>
          <p:nvPr>
            <p:ph type="dt" sz="half" idx="10"/>
          </p:nvPr>
        </p:nvSpPr>
        <p:spPr>
          <a:ln/>
        </p:spPr>
        <p:txBody>
          <a:bodyPr/>
          <a:lstStyle>
            <a:lvl1pPr>
              <a:defRPr/>
            </a:lvl1pPr>
          </a:lstStyle>
          <a:p>
            <a:pPr>
              <a:defRPr/>
            </a:pPr>
            <a:endParaRPr lang="en-US"/>
          </a:p>
        </p:txBody>
      </p:sp>
      <p:sp>
        <p:nvSpPr>
          <p:cNvPr id="3" name="Rectangle 70"/>
          <p:cNvSpPr>
            <a:spLocks noGrp="1" noChangeArrowheads="1"/>
          </p:cNvSpPr>
          <p:nvPr>
            <p:ph type="ftr" sz="quarter" idx="11"/>
          </p:nvPr>
        </p:nvSpPr>
        <p:spPr>
          <a:ln/>
        </p:spPr>
        <p:txBody>
          <a:bodyPr/>
          <a:lstStyle>
            <a:lvl1pPr>
              <a:defRPr/>
            </a:lvl1pPr>
          </a:lstStyle>
          <a:p>
            <a:pPr>
              <a:defRPr/>
            </a:pPr>
            <a:endParaRPr lang="en-US"/>
          </a:p>
        </p:txBody>
      </p:sp>
      <p:sp>
        <p:nvSpPr>
          <p:cNvPr id="4" name="Rectangle 71"/>
          <p:cNvSpPr>
            <a:spLocks noGrp="1" noChangeArrowheads="1"/>
          </p:cNvSpPr>
          <p:nvPr>
            <p:ph type="sldNum" sz="quarter" idx="12"/>
          </p:nvPr>
        </p:nvSpPr>
        <p:spPr>
          <a:ln/>
        </p:spPr>
        <p:txBody>
          <a:bodyPr/>
          <a:lstStyle>
            <a:lvl1pPr>
              <a:defRPr/>
            </a:lvl1pPr>
          </a:lstStyle>
          <a:p>
            <a:pPr>
              <a:defRPr/>
            </a:pPr>
            <a:fld id="{A73F0C89-C58A-477C-A1AF-F042D4D23DDF}"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27542"/>
            <a:ext cx="3008313" cy="968375"/>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27542"/>
            <a:ext cx="5111750" cy="487759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195917"/>
            <a:ext cx="3008313" cy="390921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9"/>
          <p:cNvSpPr>
            <a:spLocks noGrp="1" noChangeArrowheads="1"/>
          </p:cNvSpPr>
          <p:nvPr>
            <p:ph type="dt" sz="half" idx="10"/>
          </p:nvPr>
        </p:nvSpPr>
        <p:spPr>
          <a:ln/>
        </p:spPr>
        <p:txBody>
          <a:bodyPr/>
          <a:lstStyle>
            <a:lvl1pPr>
              <a:defRPr/>
            </a:lvl1pPr>
          </a:lstStyle>
          <a:p>
            <a:pPr>
              <a:defRPr/>
            </a:pPr>
            <a:endParaRPr lang="en-US"/>
          </a:p>
        </p:txBody>
      </p:sp>
      <p:sp>
        <p:nvSpPr>
          <p:cNvPr id="6" name="Rectangle 70"/>
          <p:cNvSpPr>
            <a:spLocks noGrp="1" noChangeArrowheads="1"/>
          </p:cNvSpPr>
          <p:nvPr>
            <p:ph type="ftr" sz="quarter" idx="11"/>
          </p:nvPr>
        </p:nvSpPr>
        <p:spPr>
          <a:ln/>
        </p:spPr>
        <p:txBody>
          <a:bodyPr/>
          <a:lstStyle>
            <a:lvl1pPr>
              <a:defRPr/>
            </a:lvl1pPr>
          </a:lstStyle>
          <a:p>
            <a:pPr>
              <a:defRPr/>
            </a:pPr>
            <a:endParaRPr lang="en-US"/>
          </a:p>
        </p:txBody>
      </p:sp>
      <p:sp>
        <p:nvSpPr>
          <p:cNvPr id="7" name="Rectangle 71"/>
          <p:cNvSpPr>
            <a:spLocks noGrp="1" noChangeArrowheads="1"/>
          </p:cNvSpPr>
          <p:nvPr>
            <p:ph type="sldNum" sz="quarter" idx="12"/>
          </p:nvPr>
        </p:nvSpPr>
        <p:spPr>
          <a:ln/>
        </p:spPr>
        <p:txBody>
          <a:bodyPr/>
          <a:lstStyle>
            <a:lvl1pPr>
              <a:defRPr/>
            </a:lvl1pPr>
          </a:lstStyle>
          <a:p>
            <a:pPr>
              <a:defRPr/>
            </a:pPr>
            <a:fld id="{2279533F-2B57-40DA-92FA-A060A1E4803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000500"/>
            <a:ext cx="5486400" cy="472282"/>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510646"/>
            <a:ext cx="5486400" cy="3429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4472782"/>
            <a:ext cx="5486400" cy="6707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9"/>
          <p:cNvSpPr>
            <a:spLocks noGrp="1" noChangeArrowheads="1"/>
          </p:cNvSpPr>
          <p:nvPr>
            <p:ph type="dt" sz="half" idx="10"/>
          </p:nvPr>
        </p:nvSpPr>
        <p:spPr>
          <a:ln/>
        </p:spPr>
        <p:txBody>
          <a:bodyPr/>
          <a:lstStyle>
            <a:lvl1pPr>
              <a:defRPr/>
            </a:lvl1pPr>
          </a:lstStyle>
          <a:p>
            <a:pPr>
              <a:defRPr/>
            </a:pPr>
            <a:endParaRPr lang="en-US"/>
          </a:p>
        </p:txBody>
      </p:sp>
      <p:sp>
        <p:nvSpPr>
          <p:cNvPr id="6" name="Rectangle 70"/>
          <p:cNvSpPr>
            <a:spLocks noGrp="1" noChangeArrowheads="1"/>
          </p:cNvSpPr>
          <p:nvPr>
            <p:ph type="ftr" sz="quarter" idx="11"/>
          </p:nvPr>
        </p:nvSpPr>
        <p:spPr>
          <a:ln/>
        </p:spPr>
        <p:txBody>
          <a:bodyPr/>
          <a:lstStyle>
            <a:lvl1pPr>
              <a:defRPr/>
            </a:lvl1pPr>
          </a:lstStyle>
          <a:p>
            <a:pPr>
              <a:defRPr/>
            </a:pPr>
            <a:endParaRPr lang="en-US"/>
          </a:p>
        </p:txBody>
      </p:sp>
      <p:sp>
        <p:nvSpPr>
          <p:cNvPr id="7" name="Rectangle 71"/>
          <p:cNvSpPr>
            <a:spLocks noGrp="1" noChangeArrowheads="1"/>
          </p:cNvSpPr>
          <p:nvPr>
            <p:ph type="sldNum" sz="quarter" idx="12"/>
          </p:nvPr>
        </p:nvSpPr>
        <p:spPr>
          <a:ln/>
        </p:spPr>
        <p:txBody>
          <a:bodyPr/>
          <a:lstStyle>
            <a:lvl1pPr>
              <a:defRPr/>
            </a:lvl1pPr>
          </a:lstStyle>
          <a:p>
            <a:pPr>
              <a:defRPr/>
            </a:pPr>
            <a:fld id="{67022845-4FCE-43A7-B27F-B31797BC0832}"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1794" name="Freeform 2"/>
          <p:cNvSpPr>
            <a:spLocks/>
          </p:cNvSpPr>
          <p:nvPr/>
        </p:nvSpPr>
        <p:spPr bwMode="hidden">
          <a:xfrm>
            <a:off x="6627813" y="5357813"/>
            <a:ext cx="285750" cy="174625"/>
          </a:xfrm>
          <a:custGeom>
            <a:avLst/>
            <a:gdLst/>
            <a:ahLst/>
            <a:cxnLst>
              <a:cxn ang="0">
                <a:pos x="0" y="132"/>
              </a:cxn>
              <a:cxn ang="0">
                <a:pos x="29" y="132"/>
              </a:cxn>
              <a:cxn ang="0">
                <a:pos x="77" y="108"/>
              </a:cxn>
              <a:cxn ang="0">
                <a:pos x="119" y="78"/>
              </a:cxn>
              <a:cxn ang="0">
                <a:pos x="155" y="48"/>
              </a:cxn>
              <a:cxn ang="0">
                <a:pos x="179" y="12"/>
              </a:cxn>
              <a:cxn ang="0">
                <a:pos x="173" y="6"/>
              </a:cxn>
              <a:cxn ang="0">
                <a:pos x="167" y="0"/>
              </a:cxn>
              <a:cxn ang="0">
                <a:pos x="137" y="42"/>
              </a:cxn>
              <a:cxn ang="0">
                <a:pos x="101" y="78"/>
              </a:cxn>
              <a:cxn ang="0">
                <a:pos x="53" y="108"/>
              </a:cxn>
              <a:cxn ang="0">
                <a:pos x="0" y="132"/>
              </a:cxn>
              <a:cxn ang="0">
                <a:pos x="0" y="132"/>
              </a:cxn>
            </a:cxnLst>
            <a:rect l="0" t="0" r="r" b="b"/>
            <a:pathLst>
              <a:path w="179" h="132">
                <a:moveTo>
                  <a:pt x="0" y="132"/>
                </a:moveTo>
                <a:lnTo>
                  <a:pt x="29" y="132"/>
                </a:lnTo>
                <a:lnTo>
                  <a:pt x="77" y="108"/>
                </a:lnTo>
                <a:lnTo>
                  <a:pt x="119" y="78"/>
                </a:lnTo>
                <a:lnTo>
                  <a:pt x="155" y="48"/>
                </a:lnTo>
                <a:lnTo>
                  <a:pt x="179" y="12"/>
                </a:lnTo>
                <a:lnTo>
                  <a:pt x="173" y="6"/>
                </a:lnTo>
                <a:lnTo>
                  <a:pt x="167" y="0"/>
                </a:lnTo>
                <a:lnTo>
                  <a:pt x="137" y="42"/>
                </a:lnTo>
                <a:lnTo>
                  <a:pt x="101" y="78"/>
                </a:lnTo>
                <a:lnTo>
                  <a:pt x="53" y="108"/>
                </a:lnTo>
                <a:lnTo>
                  <a:pt x="0" y="132"/>
                </a:lnTo>
                <a:lnTo>
                  <a:pt x="0" y="132"/>
                </a:lnTo>
                <a:close/>
              </a:path>
            </a:pathLst>
          </a:custGeom>
          <a:gradFill rotWithShape="0">
            <a:gsLst>
              <a:gs pos="0">
                <a:schemeClr val="accent2"/>
              </a:gs>
              <a:gs pos="100000">
                <a:schemeClr val="accent2">
                  <a:gamma/>
                  <a:shade val="87843"/>
                  <a:invGamma/>
                </a:schemeClr>
              </a:gs>
            </a:gsLst>
            <a:lin ang="18900000" scaled="1"/>
          </a:gradFill>
          <a:ln w="9525">
            <a:noFill/>
            <a:round/>
            <a:headEnd/>
            <a:tailEnd/>
          </a:ln>
        </p:spPr>
        <p:txBody>
          <a:bodyPr/>
          <a:lstStyle/>
          <a:p>
            <a:pPr algn="l">
              <a:defRPr/>
            </a:pPr>
            <a:endParaRPr lang="en-US"/>
          </a:p>
        </p:txBody>
      </p:sp>
      <p:grpSp>
        <p:nvGrpSpPr>
          <p:cNvPr id="1027" name="Group 3"/>
          <p:cNvGrpSpPr>
            <a:grpSpLocks/>
          </p:cNvGrpSpPr>
          <p:nvPr/>
        </p:nvGrpSpPr>
        <p:grpSpPr bwMode="auto">
          <a:xfrm>
            <a:off x="3176" y="3556000"/>
            <a:ext cx="9140825" cy="2159000"/>
            <a:chOff x="2" y="2688"/>
            <a:chExt cx="5758" cy="1632"/>
          </a:xfrm>
        </p:grpSpPr>
        <p:sp>
          <p:nvSpPr>
            <p:cNvPr id="161796" name="Freeform 4"/>
            <p:cNvSpPr>
              <a:spLocks/>
            </p:cNvSpPr>
            <p:nvPr/>
          </p:nvSpPr>
          <p:spPr bwMode="hidden">
            <a:xfrm>
              <a:off x="2" y="2688"/>
              <a:ext cx="5758" cy="1632"/>
            </a:xfrm>
            <a:custGeom>
              <a:avLst/>
              <a:gdLst/>
              <a:ahLst/>
              <a:cxnLst>
                <a:cxn ang="0">
                  <a:pos x="5740" y="4316"/>
                </a:cxn>
                <a:cxn ang="0">
                  <a:pos x="0" y="4316"/>
                </a:cxn>
                <a:cxn ang="0">
                  <a:pos x="0" y="0"/>
                </a:cxn>
                <a:cxn ang="0">
                  <a:pos x="5740" y="0"/>
                </a:cxn>
                <a:cxn ang="0">
                  <a:pos x="5740" y="4316"/>
                </a:cxn>
                <a:cxn ang="0">
                  <a:pos x="5740" y="4316"/>
                </a:cxn>
              </a:cxnLst>
              <a:rect l="0" t="0" r="r" b="b"/>
              <a:pathLst>
                <a:path w="5740" h="4316">
                  <a:moveTo>
                    <a:pt x="5740" y="4316"/>
                  </a:moveTo>
                  <a:lnTo>
                    <a:pt x="0" y="4316"/>
                  </a:lnTo>
                  <a:lnTo>
                    <a:pt x="0" y="0"/>
                  </a:lnTo>
                  <a:lnTo>
                    <a:pt x="5740" y="0"/>
                  </a:lnTo>
                  <a:lnTo>
                    <a:pt x="5740" y="4316"/>
                  </a:lnTo>
                  <a:lnTo>
                    <a:pt x="5740" y="4316"/>
                  </a:lnTo>
                  <a:close/>
                </a:path>
              </a:pathLst>
            </a:custGeom>
            <a:gradFill rotWithShape="0">
              <a:gsLst>
                <a:gs pos="0">
                  <a:schemeClr val="bg1"/>
                </a:gs>
                <a:gs pos="100000">
                  <a:schemeClr val="accent2"/>
                </a:gs>
              </a:gsLst>
              <a:lin ang="5400000" scaled="1"/>
            </a:gradFill>
            <a:ln w="9525">
              <a:noFill/>
              <a:round/>
              <a:headEnd/>
              <a:tailEnd/>
            </a:ln>
          </p:spPr>
          <p:txBody>
            <a:bodyPr/>
            <a:lstStyle/>
            <a:p>
              <a:pPr algn="l">
                <a:defRPr/>
              </a:pPr>
              <a:endParaRPr lang="en-US"/>
            </a:p>
          </p:txBody>
        </p:sp>
        <p:grpSp>
          <p:nvGrpSpPr>
            <p:cNvPr id="1034" name="Group 5"/>
            <p:cNvGrpSpPr>
              <a:grpSpLocks/>
            </p:cNvGrpSpPr>
            <p:nvPr userDrawn="1"/>
          </p:nvGrpSpPr>
          <p:grpSpPr bwMode="auto">
            <a:xfrm>
              <a:off x="3528" y="3715"/>
              <a:ext cx="792" cy="521"/>
              <a:chOff x="3527" y="3715"/>
              <a:chExt cx="792" cy="521"/>
            </a:xfrm>
          </p:grpSpPr>
          <p:sp>
            <p:nvSpPr>
              <p:cNvPr id="161798" name="Oval 6"/>
              <p:cNvSpPr>
                <a:spLocks noChangeArrowheads="1"/>
              </p:cNvSpPr>
              <p:nvPr/>
            </p:nvSpPr>
            <p:spPr bwMode="hidden">
              <a:xfrm>
                <a:off x="3686" y="3810"/>
                <a:ext cx="532" cy="327"/>
              </a:xfrm>
              <a:prstGeom prst="ellipse">
                <a:avLst/>
              </a:prstGeom>
              <a:gradFill rotWithShape="0">
                <a:gsLst>
                  <a:gs pos="0">
                    <a:schemeClr val="accent2"/>
                  </a:gs>
                  <a:gs pos="100000">
                    <a:schemeClr val="accent2">
                      <a:gamma/>
                      <a:shade val="90980"/>
                      <a:invGamma/>
                    </a:schemeClr>
                  </a:gs>
                </a:gsLst>
                <a:path path="shape">
                  <a:fillToRect l="50000" t="50000" r="50000" b="50000"/>
                </a:path>
              </a:gradFill>
              <a:ln w="9525">
                <a:noFill/>
                <a:round/>
                <a:headEnd/>
                <a:tailEnd/>
              </a:ln>
              <a:effectLst/>
            </p:spPr>
            <p:txBody>
              <a:bodyPr/>
              <a:lstStyle/>
              <a:p>
                <a:pPr algn="l">
                  <a:defRPr/>
                </a:pPr>
                <a:endParaRPr lang="en-US"/>
              </a:p>
            </p:txBody>
          </p:sp>
          <p:sp>
            <p:nvSpPr>
              <p:cNvPr id="161799" name="Oval 7"/>
              <p:cNvSpPr>
                <a:spLocks noChangeArrowheads="1"/>
              </p:cNvSpPr>
              <p:nvPr/>
            </p:nvSpPr>
            <p:spPr bwMode="hidden">
              <a:xfrm>
                <a:off x="3726" y="3840"/>
                <a:ext cx="452" cy="275"/>
              </a:xfrm>
              <a:prstGeom prst="ellipse">
                <a:avLst/>
              </a:prstGeom>
              <a:gradFill rotWithShape="0">
                <a:gsLst>
                  <a:gs pos="0">
                    <a:schemeClr val="accent2">
                      <a:gamma/>
                      <a:shade val="90980"/>
                      <a:invGamma/>
                    </a:schemeClr>
                  </a:gs>
                  <a:gs pos="100000">
                    <a:schemeClr val="accent2"/>
                  </a:gs>
                </a:gsLst>
                <a:lin ang="5400000" scaled="1"/>
              </a:gradFill>
              <a:ln w="9525">
                <a:noFill/>
                <a:round/>
                <a:headEnd/>
                <a:tailEnd/>
              </a:ln>
              <a:effectLst/>
            </p:spPr>
            <p:txBody>
              <a:bodyPr/>
              <a:lstStyle/>
              <a:p>
                <a:pPr algn="l">
                  <a:defRPr/>
                </a:pPr>
                <a:endParaRPr lang="en-US"/>
              </a:p>
            </p:txBody>
          </p:sp>
          <p:sp>
            <p:nvSpPr>
              <p:cNvPr id="161800" name="Oval 8"/>
              <p:cNvSpPr>
                <a:spLocks noChangeArrowheads="1"/>
              </p:cNvSpPr>
              <p:nvPr/>
            </p:nvSpPr>
            <p:spPr bwMode="hidden">
              <a:xfrm>
                <a:off x="3782" y="3872"/>
                <a:ext cx="344" cy="207"/>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algn="l">
                  <a:defRPr/>
                </a:pPr>
                <a:endParaRPr lang="en-US"/>
              </a:p>
            </p:txBody>
          </p:sp>
          <p:sp>
            <p:nvSpPr>
              <p:cNvPr id="161801" name="Oval 9"/>
              <p:cNvSpPr>
                <a:spLocks noChangeArrowheads="1"/>
              </p:cNvSpPr>
              <p:nvPr/>
            </p:nvSpPr>
            <p:spPr bwMode="hidden">
              <a:xfrm>
                <a:off x="3822" y="3896"/>
                <a:ext cx="262" cy="159"/>
              </a:xfrm>
              <a:prstGeom prst="ellipse">
                <a:avLst/>
              </a:prstGeom>
              <a:gradFill rotWithShape="0">
                <a:gsLst>
                  <a:gs pos="0">
                    <a:schemeClr val="accent2">
                      <a:gamma/>
                      <a:shade val="96863"/>
                      <a:invGamma/>
                    </a:schemeClr>
                  </a:gs>
                  <a:gs pos="100000">
                    <a:schemeClr val="accent2"/>
                  </a:gs>
                </a:gsLst>
                <a:lin ang="5400000" scaled="1"/>
              </a:gradFill>
              <a:ln w="9525">
                <a:noFill/>
                <a:round/>
                <a:headEnd/>
                <a:tailEnd/>
              </a:ln>
              <a:effectLst/>
            </p:spPr>
            <p:txBody>
              <a:bodyPr/>
              <a:lstStyle/>
              <a:p>
                <a:pPr algn="l">
                  <a:defRPr/>
                </a:pPr>
                <a:endParaRPr lang="en-US"/>
              </a:p>
            </p:txBody>
          </p:sp>
          <p:sp>
            <p:nvSpPr>
              <p:cNvPr id="161802" name="Oval 10"/>
              <p:cNvSpPr>
                <a:spLocks noChangeArrowheads="1"/>
              </p:cNvSpPr>
              <p:nvPr/>
            </p:nvSpPr>
            <p:spPr bwMode="hidden">
              <a:xfrm>
                <a:off x="3856" y="3922"/>
                <a:ext cx="192" cy="107"/>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algn="l">
                  <a:defRPr/>
                </a:pPr>
                <a:endParaRPr lang="en-US"/>
              </a:p>
            </p:txBody>
          </p:sp>
          <p:sp>
            <p:nvSpPr>
              <p:cNvPr id="161803" name="Freeform 11"/>
              <p:cNvSpPr>
                <a:spLocks/>
              </p:cNvSpPr>
              <p:nvPr/>
            </p:nvSpPr>
            <p:spPr bwMode="hidden">
              <a:xfrm>
                <a:off x="3575" y="3715"/>
                <a:ext cx="383" cy="161"/>
              </a:xfrm>
              <a:custGeom>
                <a:avLst/>
                <a:gdLst/>
                <a:ahLst/>
                <a:cxnLst>
                  <a:cxn ang="0">
                    <a:pos x="376" y="12"/>
                  </a:cxn>
                  <a:cxn ang="0">
                    <a:pos x="257" y="24"/>
                  </a:cxn>
                  <a:cxn ang="0">
                    <a:pos x="149" y="54"/>
                  </a:cxn>
                  <a:cxn ang="0">
                    <a:pos x="101" y="77"/>
                  </a:cxn>
                  <a:cxn ang="0">
                    <a:pos x="59" y="101"/>
                  </a:cxn>
                  <a:cxn ang="0">
                    <a:pos x="24" y="131"/>
                  </a:cxn>
                  <a:cxn ang="0">
                    <a:pos x="0" y="161"/>
                  </a:cxn>
                  <a:cxn ang="0">
                    <a:pos x="0" y="137"/>
                  </a:cxn>
                  <a:cxn ang="0">
                    <a:pos x="29" y="107"/>
                  </a:cxn>
                  <a:cxn ang="0">
                    <a:pos x="65" y="83"/>
                  </a:cxn>
                  <a:cxn ang="0">
                    <a:pos x="155" y="36"/>
                  </a:cxn>
                  <a:cxn ang="0">
                    <a:pos x="257" y="12"/>
                  </a:cxn>
                  <a:cxn ang="0">
                    <a:pos x="376" y="0"/>
                  </a:cxn>
                  <a:cxn ang="0">
                    <a:pos x="376" y="0"/>
                  </a:cxn>
                  <a:cxn ang="0">
                    <a:pos x="382" y="0"/>
                  </a:cxn>
                  <a:cxn ang="0">
                    <a:pos x="382" y="12"/>
                  </a:cxn>
                  <a:cxn ang="0">
                    <a:pos x="376" y="12"/>
                  </a:cxn>
                  <a:cxn ang="0">
                    <a:pos x="376" y="12"/>
                  </a:cxn>
                  <a:cxn ang="0">
                    <a:pos x="376" y="12"/>
                  </a:cxn>
                </a:cxnLst>
                <a:rect l="0" t="0" r="r" b="b"/>
                <a:pathLst>
                  <a:path w="382" h="161">
                    <a:moveTo>
                      <a:pt x="376" y="12"/>
                    </a:moveTo>
                    <a:lnTo>
                      <a:pt x="257" y="24"/>
                    </a:lnTo>
                    <a:lnTo>
                      <a:pt x="149" y="54"/>
                    </a:lnTo>
                    <a:lnTo>
                      <a:pt x="101" y="77"/>
                    </a:lnTo>
                    <a:lnTo>
                      <a:pt x="59" y="101"/>
                    </a:lnTo>
                    <a:lnTo>
                      <a:pt x="24" y="131"/>
                    </a:lnTo>
                    <a:lnTo>
                      <a:pt x="0" y="161"/>
                    </a:lnTo>
                    <a:lnTo>
                      <a:pt x="0" y="137"/>
                    </a:lnTo>
                    <a:lnTo>
                      <a:pt x="29" y="107"/>
                    </a:lnTo>
                    <a:lnTo>
                      <a:pt x="65" y="83"/>
                    </a:lnTo>
                    <a:lnTo>
                      <a:pt x="155" y="36"/>
                    </a:lnTo>
                    <a:lnTo>
                      <a:pt x="257" y="12"/>
                    </a:lnTo>
                    <a:lnTo>
                      <a:pt x="376" y="0"/>
                    </a:lnTo>
                    <a:lnTo>
                      <a:pt x="376" y="0"/>
                    </a:lnTo>
                    <a:lnTo>
                      <a:pt x="382" y="0"/>
                    </a:lnTo>
                    <a:lnTo>
                      <a:pt x="382" y="12"/>
                    </a:lnTo>
                    <a:lnTo>
                      <a:pt x="376" y="12"/>
                    </a:lnTo>
                    <a:lnTo>
                      <a:pt x="376" y="12"/>
                    </a:lnTo>
                    <a:lnTo>
                      <a:pt x="376" y="12"/>
                    </a:lnTo>
                    <a:close/>
                  </a:path>
                </a:pathLst>
              </a:custGeom>
              <a:gradFill rotWithShape="0">
                <a:gsLst>
                  <a:gs pos="0">
                    <a:schemeClr val="accent2">
                      <a:gamma/>
                      <a:shade val="94118"/>
                      <a:invGamma/>
                    </a:schemeClr>
                  </a:gs>
                  <a:gs pos="100000">
                    <a:schemeClr val="accent2"/>
                  </a:gs>
                </a:gsLst>
                <a:lin ang="5400000" scaled="1"/>
              </a:gradFill>
              <a:ln w="9525">
                <a:noFill/>
                <a:round/>
                <a:headEnd/>
                <a:tailEnd/>
              </a:ln>
            </p:spPr>
            <p:txBody>
              <a:bodyPr/>
              <a:lstStyle/>
              <a:p>
                <a:pPr algn="l">
                  <a:defRPr/>
                </a:pPr>
                <a:endParaRPr lang="en-US"/>
              </a:p>
            </p:txBody>
          </p:sp>
          <p:sp>
            <p:nvSpPr>
              <p:cNvPr id="161804" name="Freeform 12"/>
              <p:cNvSpPr>
                <a:spLocks/>
              </p:cNvSpPr>
              <p:nvPr/>
            </p:nvSpPr>
            <p:spPr bwMode="hidden">
              <a:xfrm>
                <a:off x="3695" y="4170"/>
                <a:ext cx="444" cy="66"/>
              </a:xfrm>
              <a:custGeom>
                <a:avLst/>
                <a:gdLst/>
                <a:ahLst/>
                <a:cxnLst>
                  <a:cxn ang="0">
                    <a:pos x="257" y="54"/>
                  </a:cxn>
                  <a:cxn ang="0">
                    <a:pos x="353" y="48"/>
                  </a:cxn>
                  <a:cxn ang="0">
                    <a:pos x="443" y="24"/>
                  </a:cxn>
                  <a:cxn ang="0">
                    <a:pos x="443" y="36"/>
                  </a:cxn>
                  <a:cxn ang="0">
                    <a:pos x="353" y="60"/>
                  </a:cxn>
                  <a:cxn ang="0">
                    <a:pos x="257" y="66"/>
                  </a:cxn>
                  <a:cxn ang="0">
                    <a:pos x="186" y="60"/>
                  </a:cxn>
                  <a:cxn ang="0">
                    <a:pos x="120" y="48"/>
                  </a:cxn>
                  <a:cxn ang="0">
                    <a:pos x="60" y="36"/>
                  </a:cxn>
                  <a:cxn ang="0">
                    <a:pos x="0" y="12"/>
                  </a:cxn>
                  <a:cxn ang="0">
                    <a:pos x="0" y="0"/>
                  </a:cxn>
                  <a:cxn ang="0">
                    <a:pos x="54" y="24"/>
                  </a:cxn>
                  <a:cxn ang="0">
                    <a:pos x="120" y="36"/>
                  </a:cxn>
                  <a:cxn ang="0">
                    <a:pos x="186" y="48"/>
                  </a:cxn>
                  <a:cxn ang="0">
                    <a:pos x="257" y="54"/>
                  </a:cxn>
                  <a:cxn ang="0">
                    <a:pos x="257" y="54"/>
                  </a:cxn>
                </a:cxnLst>
                <a:rect l="0" t="0" r="r" b="b"/>
                <a:pathLst>
                  <a:path w="443" h="66">
                    <a:moveTo>
                      <a:pt x="257" y="54"/>
                    </a:moveTo>
                    <a:lnTo>
                      <a:pt x="353" y="48"/>
                    </a:lnTo>
                    <a:lnTo>
                      <a:pt x="443" y="24"/>
                    </a:lnTo>
                    <a:lnTo>
                      <a:pt x="443" y="36"/>
                    </a:lnTo>
                    <a:lnTo>
                      <a:pt x="353" y="60"/>
                    </a:lnTo>
                    <a:lnTo>
                      <a:pt x="257" y="66"/>
                    </a:lnTo>
                    <a:lnTo>
                      <a:pt x="186" y="60"/>
                    </a:lnTo>
                    <a:lnTo>
                      <a:pt x="120" y="48"/>
                    </a:lnTo>
                    <a:lnTo>
                      <a:pt x="60" y="36"/>
                    </a:lnTo>
                    <a:lnTo>
                      <a:pt x="0" y="12"/>
                    </a:lnTo>
                    <a:lnTo>
                      <a:pt x="0" y="0"/>
                    </a:lnTo>
                    <a:lnTo>
                      <a:pt x="54" y="24"/>
                    </a:lnTo>
                    <a:lnTo>
                      <a:pt x="120" y="36"/>
                    </a:lnTo>
                    <a:lnTo>
                      <a:pt x="186" y="48"/>
                    </a:lnTo>
                    <a:lnTo>
                      <a:pt x="257" y="54"/>
                    </a:lnTo>
                    <a:lnTo>
                      <a:pt x="257" y="54"/>
                    </a:lnTo>
                    <a:close/>
                  </a:path>
                </a:pathLst>
              </a:custGeom>
              <a:gradFill rotWithShape="0">
                <a:gsLst>
                  <a:gs pos="0">
                    <a:schemeClr val="accent2">
                      <a:gamma/>
                      <a:shade val="84706"/>
                      <a:invGamma/>
                    </a:schemeClr>
                  </a:gs>
                  <a:gs pos="100000">
                    <a:schemeClr val="accent2"/>
                  </a:gs>
                </a:gsLst>
                <a:lin ang="18900000" scaled="1"/>
              </a:gradFill>
              <a:ln w="9525">
                <a:noFill/>
                <a:round/>
                <a:headEnd/>
                <a:tailEnd/>
              </a:ln>
            </p:spPr>
            <p:txBody>
              <a:bodyPr/>
              <a:lstStyle/>
              <a:p>
                <a:pPr algn="l">
                  <a:defRPr/>
                </a:pPr>
                <a:endParaRPr lang="en-US"/>
              </a:p>
            </p:txBody>
          </p:sp>
          <p:sp>
            <p:nvSpPr>
              <p:cNvPr id="161805" name="Freeform 13"/>
              <p:cNvSpPr>
                <a:spLocks/>
              </p:cNvSpPr>
              <p:nvPr/>
            </p:nvSpPr>
            <p:spPr bwMode="hidden">
              <a:xfrm>
                <a:off x="3527" y="3906"/>
                <a:ext cx="89" cy="216"/>
              </a:xfrm>
              <a:custGeom>
                <a:avLst/>
                <a:gdLst/>
                <a:ahLst/>
                <a:cxnLst>
                  <a:cxn ang="0">
                    <a:pos x="12" y="66"/>
                  </a:cxn>
                  <a:cxn ang="0">
                    <a:pos x="18" y="108"/>
                  </a:cxn>
                  <a:cxn ang="0">
                    <a:pos x="36" y="144"/>
                  </a:cxn>
                  <a:cxn ang="0">
                    <a:pos x="60" y="180"/>
                  </a:cxn>
                  <a:cxn ang="0">
                    <a:pos x="89" y="216"/>
                  </a:cxn>
                  <a:cxn ang="0">
                    <a:pos x="72" y="216"/>
                  </a:cxn>
                  <a:cxn ang="0">
                    <a:pos x="42" y="180"/>
                  </a:cxn>
                  <a:cxn ang="0">
                    <a:pos x="18" y="144"/>
                  </a:cxn>
                  <a:cxn ang="0">
                    <a:pos x="6" y="108"/>
                  </a:cxn>
                  <a:cxn ang="0">
                    <a:pos x="0" y="66"/>
                  </a:cxn>
                  <a:cxn ang="0">
                    <a:pos x="0" y="30"/>
                  </a:cxn>
                  <a:cxn ang="0">
                    <a:pos x="12" y="0"/>
                  </a:cxn>
                  <a:cxn ang="0">
                    <a:pos x="30" y="0"/>
                  </a:cxn>
                  <a:cxn ang="0">
                    <a:pos x="18" y="30"/>
                  </a:cxn>
                  <a:cxn ang="0">
                    <a:pos x="12" y="66"/>
                  </a:cxn>
                  <a:cxn ang="0">
                    <a:pos x="12" y="66"/>
                  </a:cxn>
                </a:cxnLst>
                <a:rect l="0" t="0" r="r" b="b"/>
                <a:pathLst>
                  <a:path w="89" h="216">
                    <a:moveTo>
                      <a:pt x="12" y="66"/>
                    </a:moveTo>
                    <a:lnTo>
                      <a:pt x="18" y="108"/>
                    </a:lnTo>
                    <a:lnTo>
                      <a:pt x="36" y="144"/>
                    </a:lnTo>
                    <a:lnTo>
                      <a:pt x="60" y="180"/>
                    </a:lnTo>
                    <a:lnTo>
                      <a:pt x="89" y="216"/>
                    </a:lnTo>
                    <a:lnTo>
                      <a:pt x="72" y="216"/>
                    </a:lnTo>
                    <a:lnTo>
                      <a:pt x="42" y="180"/>
                    </a:lnTo>
                    <a:lnTo>
                      <a:pt x="18" y="144"/>
                    </a:lnTo>
                    <a:lnTo>
                      <a:pt x="6" y="108"/>
                    </a:lnTo>
                    <a:lnTo>
                      <a:pt x="0" y="66"/>
                    </a:lnTo>
                    <a:lnTo>
                      <a:pt x="0" y="30"/>
                    </a:lnTo>
                    <a:lnTo>
                      <a:pt x="12" y="0"/>
                    </a:lnTo>
                    <a:lnTo>
                      <a:pt x="30" y="0"/>
                    </a:lnTo>
                    <a:lnTo>
                      <a:pt x="18" y="30"/>
                    </a:lnTo>
                    <a:lnTo>
                      <a:pt x="12" y="66"/>
                    </a:lnTo>
                    <a:lnTo>
                      <a:pt x="12" y="66"/>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algn="l">
                  <a:defRPr/>
                </a:pPr>
                <a:endParaRPr lang="en-US"/>
              </a:p>
            </p:txBody>
          </p:sp>
          <p:sp>
            <p:nvSpPr>
              <p:cNvPr id="161806" name="Freeform 14"/>
              <p:cNvSpPr>
                <a:spLocks/>
              </p:cNvSpPr>
              <p:nvPr/>
            </p:nvSpPr>
            <p:spPr bwMode="hidden">
              <a:xfrm>
                <a:off x="3569" y="3745"/>
                <a:ext cx="750" cy="461"/>
              </a:xfrm>
              <a:custGeom>
                <a:avLst/>
                <a:gdLst/>
                <a:ahLst/>
                <a:cxnLst>
                  <a:cxn ang="0">
                    <a:pos x="382" y="443"/>
                  </a:cxn>
                  <a:cxn ang="0">
                    <a:pos x="311" y="437"/>
                  </a:cxn>
                  <a:cxn ang="0">
                    <a:pos x="245" y="425"/>
                  </a:cxn>
                  <a:cxn ang="0">
                    <a:pos x="185" y="407"/>
                  </a:cxn>
                  <a:cxn ang="0">
                    <a:pos x="131" y="383"/>
                  </a:cxn>
                  <a:cxn ang="0">
                    <a:pos x="83" y="347"/>
                  </a:cxn>
                  <a:cxn ang="0">
                    <a:pos x="53" y="311"/>
                  </a:cxn>
                  <a:cxn ang="0">
                    <a:pos x="30" y="269"/>
                  </a:cxn>
                  <a:cxn ang="0">
                    <a:pos x="24" y="227"/>
                  </a:cxn>
                  <a:cxn ang="0">
                    <a:pos x="30" y="185"/>
                  </a:cxn>
                  <a:cxn ang="0">
                    <a:pos x="53" y="143"/>
                  </a:cxn>
                  <a:cxn ang="0">
                    <a:pos x="83" y="107"/>
                  </a:cxn>
                  <a:cxn ang="0">
                    <a:pos x="131" y="77"/>
                  </a:cxn>
                  <a:cxn ang="0">
                    <a:pos x="185" y="47"/>
                  </a:cxn>
                  <a:cxn ang="0">
                    <a:pos x="245" y="30"/>
                  </a:cxn>
                  <a:cxn ang="0">
                    <a:pos x="311" y="18"/>
                  </a:cxn>
                  <a:cxn ang="0">
                    <a:pos x="382" y="12"/>
                  </a:cxn>
                  <a:cxn ang="0">
                    <a:pos x="478" y="18"/>
                  </a:cxn>
                  <a:cxn ang="0">
                    <a:pos x="562" y="41"/>
                  </a:cxn>
                  <a:cxn ang="0">
                    <a:pos x="562" y="36"/>
                  </a:cxn>
                  <a:cxn ang="0">
                    <a:pos x="562" y="30"/>
                  </a:cxn>
                  <a:cxn ang="0">
                    <a:pos x="478" y="6"/>
                  </a:cxn>
                  <a:cxn ang="0">
                    <a:pos x="382" y="0"/>
                  </a:cxn>
                  <a:cxn ang="0">
                    <a:pos x="305" y="6"/>
                  </a:cxn>
                  <a:cxn ang="0">
                    <a:pos x="233" y="18"/>
                  </a:cxn>
                  <a:cxn ang="0">
                    <a:pos x="167" y="41"/>
                  </a:cxn>
                  <a:cxn ang="0">
                    <a:pos x="113" y="65"/>
                  </a:cxn>
                  <a:cxn ang="0">
                    <a:pos x="65" y="101"/>
                  </a:cxn>
                  <a:cxn ang="0">
                    <a:pos x="30" y="137"/>
                  </a:cxn>
                  <a:cxn ang="0">
                    <a:pos x="6" y="179"/>
                  </a:cxn>
                  <a:cxn ang="0">
                    <a:pos x="0" y="227"/>
                  </a:cxn>
                  <a:cxn ang="0">
                    <a:pos x="6" y="275"/>
                  </a:cxn>
                  <a:cxn ang="0">
                    <a:pos x="30" y="317"/>
                  </a:cxn>
                  <a:cxn ang="0">
                    <a:pos x="65" y="359"/>
                  </a:cxn>
                  <a:cxn ang="0">
                    <a:pos x="113" y="395"/>
                  </a:cxn>
                  <a:cxn ang="0">
                    <a:pos x="167" y="419"/>
                  </a:cxn>
                  <a:cxn ang="0">
                    <a:pos x="233" y="443"/>
                  </a:cxn>
                  <a:cxn ang="0">
                    <a:pos x="305" y="455"/>
                  </a:cxn>
                  <a:cxn ang="0">
                    <a:pos x="382" y="461"/>
                  </a:cxn>
                  <a:cxn ang="0">
                    <a:pos x="448" y="455"/>
                  </a:cxn>
                  <a:cxn ang="0">
                    <a:pos x="508" y="449"/>
                  </a:cxn>
                  <a:cxn ang="0">
                    <a:pos x="609" y="413"/>
                  </a:cxn>
                  <a:cxn ang="0">
                    <a:pos x="657" y="389"/>
                  </a:cxn>
                  <a:cxn ang="0">
                    <a:pos x="693" y="359"/>
                  </a:cxn>
                  <a:cxn ang="0">
                    <a:pos x="723" y="329"/>
                  </a:cxn>
                  <a:cxn ang="0">
                    <a:pos x="747" y="293"/>
                  </a:cxn>
                  <a:cxn ang="0">
                    <a:pos x="741" y="287"/>
                  </a:cxn>
                  <a:cxn ang="0">
                    <a:pos x="729" y="281"/>
                  </a:cxn>
                  <a:cxn ang="0">
                    <a:pos x="711" y="317"/>
                  </a:cxn>
                  <a:cxn ang="0">
                    <a:pos x="681" y="347"/>
                  </a:cxn>
                  <a:cxn ang="0">
                    <a:pos x="645" y="377"/>
                  </a:cxn>
                  <a:cxn ang="0">
                    <a:pos x="604" y="401"/>
                  </a:cxn>
                  <a:cxn ang="0">
                    <a:pos x="502" y="431"/>
                  </a:cxn>
                  <a:cxn ang="0">
                    <a:pos x="442" y="443"/>
                  </a:cxn>
                  <a:cxn ang="0">
                    <a:pos x="382" y="443"/>
                  </a:cxn>
                  <a:cxn ang="0">
                    <a:pos x="382" y="443"/>
                  </a:cxn>
                </a:cxnLst>
                <a:rect l="0" t="0" r="r" b="b"/>
                <a:pathLst>
                  <a:path w="747" h="461">
                    <a:moveTo>
                      <a:pt x="382" y="443"/>
                    </a:moveTo>
                    <a:lnTo>
                      <a:pt x="311" y="437"/>
                    </a:lnTo>
                    <a:lnTo>
                      <a:pt x="245" y="425"/>
                    </a:lnTo>
                    <a:lnTo>
                      <a:pt x="185" y="407"/>
                    </a:lnTo>
                    <a:lnTo>
                      <a:pt x="131" y="383"/>
                    </a:lnTo>
                    <a:lnTo>
                      <a:pt x="83" y="347"/>
                    </a:lnTo>
                    <a:lnTo>
                      <a:pt x="53" y="311"/>
                    </a:lnTo>
                    <a:lnTo>
                      <a:pt x="30" y="269"/>
                    </a:lnTo>
                    <a:lnTo>
                      <a:pt x="24" y="227"/>
                    </a:lnTo>
                    <a:lnTo>
                      <a:pt x="30" y="185"/>
                    </a:lnTo>
                    <a:lnTo>
                      <a:pt x="53" y="143"/>
                    </a:lnTo>
                    <a:lnTo>
                      <a:pt x="83" y="107"/>
                    </a:lnTo>
                    <a:lnTo>
                      <a:pt x="131" y="77"/>
                    </a:lnTo>
                    <a:lnTo>
                      <a:pt x="185" y="47"/>
                    </a:lnTo>
                    <a:lnTo>
                      <a:pt x="245" y="30"/>
                    </a:lnTo>
                    <a:lnTo>
                      <a:pt x="311" y="18"/>
                    </a:lnTo>
                    <a:lnTo>
                      <a:pt x="382" y="12"/>
                    </a:lnTo>
                    <a:lnTo>
                      <a:pt x="478" y="18"/>
                    </a:lnTo>
                    <a:lnTo>
                      <a:pt x="562" y="41"/>
                    </a:lnTo>
                    <a:lnTo>
                      <a:pt x="562" y="36"/>
                    </a:lnTo>
                    <a:lnTo>
                      <a:pt x="562" y="30"/>
                    </a:lnTo>
                    <a:lnTo>
                      <a:pt x="478" y="6"/>
                    </a:lnTo>
                    <a:lnTo>
                      <a:pt x="382" y="0"/>
                    </a:lnTo>
                    <a:lnTo>
                      <a:pt x="305" y="6"/>
                    </a:lnTo>
                    <a:lnTo>
                      <a:pt x="233" y="18"/>
                    </a:lnTo>
                    <a:lnTo>
                      <a:pt x="167" y="41"/>
                    </a:lnTo>
                    <a:lnTo>
                      <a:pt x="113" y="65"/>
                    </a:lnTo>
                    <a:lnTo>
                      <a:pt x="65" y="101"/>
                    </a:lnTo>
                    <a:lnTo>
                      <a:pt x="30" y="137"/>
                    </a:lnTo>
                    <a:lnTo>
                      <a:pt x="6" y="179"/>
                    </a:lnTo>
                    <a:lnTo>
                      <a:pt x="0" y="227"/>
                    </a:lnTo>
                    <a:lnTo>
                      <a:pt x="6" y="275"/>
                    </a:lnTo>
                    <a:lnTo>
                      <a:pt x="30" y="317"/>
                    </a:lnTo>
                    <a:lnTo>
                      <a:pt x="65" y="359"/>
                    </a:lnTo>
                    <a:lnTo>
                      <a:pt x="113" y="395"/>
                    </a:lnTo>
                    <a:lnTo>
                      <a:pt x="167" y="419"/>
                    </a:lnTo>
                    <a:lnTo>
                      <a:pt x="233" y="443"/>
                    </a:lnTo>
                    <a:lnTo>
                      <a:pt x="305" y="455"/>
                    </a:lnTo>
                    <a:lnTo>
                      <a:pt x="382" y="461"/>
                    </a:lnTo>
                    <a:lnTo>
                      <a:pt x="448" y="455"/>
                    </a:lnTo>
                    <a:lnTo>
                      <a:pt x="508" y="449"/>
                    </a:lnTo>
                    <a:lnTo>
                      <a:pt x="609" y="413"/>
                    </a:lnTo>
                    <a:lnTo>
                      <a:pt x="657" y="389"/>
                    </a:lnTo>
                    <a:lnTo>
                      <a:pt x="693" y="359"/>
                    </a:lnTo>
                    <a:lnTo>
                      <a:pt x="723" y="329"/>
                    </a:lnTo>
                    <a:lnTo>
                      <a:pt x="747" y="293"/>
                    </a:lnTo>
                    <a:lnTo>
                      <a:pt x="741" y="287"/>
                    </a:lnTo>
                    <a:lnTo>
                      <a:pt x="729" y="281"/>
                    </a:lnTo>
                    <a:lnTo>
                      <a:pt x="711" y="317"/>
                    </a:lnTo>
                    <a:lnTo>
                      <a:pt x="681" y="347"/>
                    </a:lnTo>
                    <a:lnTo>
                      <a:pt x="645" y="377"/>
                    </a:lnTo>
                    <a:lnTo>
                      <a:pt x="604" y="401"/>
                    </a:lnTo>
                    <a:lnTo>
                      <a:pt x="502" y="431"/>
                    </a:lnTo>
                    <a:lnTo>
                      <a:pt x="442" y="443"/>
                    </a:lnTo>
                    <a:lnTo>
                      <a:pt x="382" y="443"/>
                    </a:lnTo>
                    <a:lnTo>
                      <a:pt x="382" y="443"/>
                    </a:lnTo>
                    <a:close/>
                  </a:path>
                </a:pathLst>
              </a:custGeom>
              <a:gradFill rotWithShape="0">
                <a:gsLst>
                  <a:gs pos="0">
                    <a:schemeClr val="accent2"/>
                  </a:gs>
                  <a:gs pos="100000">
                    <a:schemeClr val="accent2">
                      <a:gamma/>
                      <a:shade val="90980"/>
                      <a:invGamma/>
                    </a:schemeClr>
                  </a:gs>
                </a:gsLst>
                <a:path path="rect">
                  <a:fillToRect l="50000" t="50000" r="50000" b="50000"/>
                </a:path>
              </a:gradFill>
              <a:ln w="9525">
                <a:noFill/>
                <a:round/>
                <a:headEnd/>
                <a:tailEnd/>
              </a:ln>
            </p:spPr>
            <p:txBody>
              <a:bodyPr/>
              <a:lstStyle/>
              <a:p>
                <a:pPr algn="l">
                  <a:defRPr/>
                </a:pPr>
                <a:endParaRPr lang="en-US"/>
              </a:p>
            </p:txBody>
          </p:sp>
          <p:sp>
            <p:nvSpPr>
              <p:cNvPr id="161807" name="Freeform 15"/>
              <p:cNvSpPr>
                <a:spLocks/>
              </p:cNvSpPr>
              <p:nvPr/>
            </p:nvSpPr>
            <p:spPr bwMode="hidden">
              <a:xfrm>
                <a:off x="4037" y="3721"/>
                <a:ext cx="96" cy="30"/>
              </a:xfrm>
              <a:custGeom>
                <a:avLst/>
                <a:gdLst/>
                <a:ahLst/>
                <a:cxnLst>
                  <a:cxn ang="0">
                    <a:pos x="0" y="0"/>
                  </a:cxn>
                  <a:cxn ang="0">
                    <a:pos x="0" y="12"/>
                  </a:cxn>
                  <a:cxn ang="0">
                    <a:pos x="48" y="18"/>
                  </a:cxn>
                  <a:cxn ang="0">
                    <a:pos x="96" y="30"/>
                  </a:cxn>
                  <a:cxn ang="0">
                    <a:pos x="96" y="24"/>
                  </a:cxn>
                  <a:cxn ang="0">
                    <a:pos x="96" y="18"/>
                  </a:cxn>
                  <a:cxn ang="0">
                    <a:pos x="48" y="12"/>
                  </a:cxn>
                  <a:cxn ang="0">
                    <a:pos x="0" y="0"/>
                  </a:cxn>
                  <a:cxn ang="0">
                    <a:pos x="0" y="0"/>
                  </a:cxn>
                </a:cxnLst>
                <a:rect l="0" t="0" r="r" b="b"/>
                <a:pathLst>
                  <a:path w="96" h="30">
                    <a:moveTo>
                      <a:pt x="0" y="0"/>
                    </a:moveTo>
                    <a:lnTo>
                      <a:pt x="0" y="12"/>
                    </a:lnTo>
                    <a:lnTo>
                      <a:pt x="48" y="18"/>
                    </a:lnTo>
                    <a:lnTo>
                      <a:pt x="96" y="30"/>
                    </a:lnTo>
                    <a:lnTo>
                      <a:pt x="96" y="24"/>
                    </a:lnTo>
                    <a:lnTo>
                      <a:pt x="96" y="18"/>
                    </a:lnTo>
                    <a:lnTo>
                      <a:pt x="48" y="12"/>
                    </a:lnTo>
                    <a:lnTo>
                      <a:pt x="0" y="0"/>
                    </a:lnTo>
                    <a:lnTo>
                      <a:pt x="0" y="0"/>
                    </a:lnTo>
                    <a:close/>
                  </a:path>
                </a:pathLst>
              </a:custGeom>
              <a:gradFill rotWithShape="0">
                <a:gsLst>
                  <a:gs pos="0">
                    <a:schemeClr val="accent2"/>
                  </a:gs>
                  <a:gs pos="100000">
                    <a:schemeClr val="accent2">
                      <a:gamma/>
                      <a:shade val="87843"/>
                      <a:invGamma/>
                    </a:schemeClr>
                  </a:gs>
                </a:gsLst>
                <a:lin ang="0" scaled="1"/>
              </a:gradFill>
              <a:ln w="9525">
                <a:noFill/>
                <a:round/>
                <a:headEnd/>
                <a:tailEnd/>
              </a:ln>
            </p:spPr>
            <p:txBody>
              <a:bodyPr/>
              <a:lstStyle/>
              <a:p>
                <a:pPr algn="l">
                  <a:defRPr/>
                </a:pPr>
                <a:endParaRPr lang="en-US"/>
              </a:p>
            </p:txBody>
          </p:sp>
          <p:sp>
            <p:nvSpPr>
              <p:cNvPr id="161808" name="Oval 16"/>
              <p:cNvSpPr>
                <a:spLocks noChangeArrowheads="1"/>
              </p:cNvSpPr>
              <p:nvPr/>
            </p:nvSpPr>
            <p:spPr bwMode="hidden">
              <a:xfrm>
                <a:off x="3910" y="3948"/>
                <a:ext cx="84" cy="53"/>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pPr algn="l">
                  <a:defRPr/>
                </a:pPr>
                <a:endParaRPr lang="en-US"/>
              </a:p>
            </p:txBody>
          </p:sp>
        </p:grpSp>
        <p:grpSp>
          <p:nvGrpSpPr>
            <p:cNvPr id="1035" name="Group 17"/>
            <p:cNvGrpSpPr>
              <a:grpSpLocks/>
            </p:cNvGrpSpPr>
            <p:nvPr userDrawn="1"/>
          </p:nvGrpSpPr>
          <p:grpSpPr bwMode="auto">
            <a:xfrm>
              <a:off x="1776" y="3631"/>
              <a:ext cx="1626" cy="683"/>
              <a:chOff x="1776" y="3631"/>
              <a:chExt cx="1626" cy="683"/>
            </a:xfrm>
          </p:grpSpPr>
          <p:sp>
            <p:nvSpPr>
              <p:cNvPr id="161810" name="Oval 18"/>
              <p:cNvSpPr>
                <a:spLocks noChangeArrowheads="1"/>
              </p:cNvSpPr>
              <p:nvPr/>
            </p:nvSpPr>
            <p:spPr bwMode="hidden">
              <a:xfrm>
                <a:off x="2268" y="3934"/>
                <a:ext cx="638" cy="377"/>
              </a:xfrm>
              <a:prstGeom prst="ellipse">
                <a:avLst/>
              </a:prstGeom>
              <a:gradFill rotWithShape="0">
                <a:gsLst>
                  <a:gs pos="0">
                    <a:schemeClr val="accent2">
                      <a:gamma/>
                      <a:shade val="87843"/>
                      <a:invGamma/>
                    </a:schemeClr>
                  </a:gs>
                  <a:gs pos="100000">
                    <a:schemeClr val="accent2"/>
                  </a:gs>
                </a:gsLst>
                <a:lin ang="2700000" scaled="1"/>
              </a:gradFill>
              <a:ln w="9525">
                <a:noFill/>
                <a:round/>
                <a:headEnd/>
                <a:tailEnd/>
              </a:ln>
              <a:effectLst/>
            </p:spPr>
            <p:txBody>
              <a:bodyPr/>
              <a:lstStyle/>
              <a:p>
                <a:pPr algn="l">
                  <a:defRPr/>
                </a:pPr>
                <a:endParaRPr lang="en-US"/>
              </a:p>
            </p:txBody>
          </p:sp>
          <p:sp>
            <p:nvSpPr>
              <p:cNvPr id="161811" name="Oval 19"/>
              <p:cNvSpPr>
                <a:spLocks noChangeArrowheads="1"/>
              </p:cNvSpPr>
              <p:nvPr/>
            </p:nvSpPr>
            <p:spPr bwMode="hidden">
              <a:xfrm>
                <a:off x="2314" y="3958"/>
                <a:ext cx="543" cy="332"/>
              </a:xfrm>
              <a:prstGeom prst="ellipse">
                <a:avLst/>
              </a:prstGeom>
              <a:gradFill rotWithShape="0">
                <a:gsLst>
                  <a:gs pos="0">
                    <a:schemeClr val="accent2"/>
                  </a:gs>
                  <a:gs pos="100000">
                    <a:schemeClr val="accent2">
                      <a:gamma/>
                      <a:shade val="87843"/>
                      <a:invGamma/>
                    </a:schemeClr>
                  </a:gs>
                </a:gsLst>
                <a:lin ang="2700000" scaled="1"/>
              </a:gradFill>
              <a:ln w="9525">
                <a:noFill/>
                <a:round/>
                <a:headEnd/>
                <a:tailEnd/>
              </a:ln>
              <a:effectLst/>
            </p:spPr>
            <p:txBody>
              <a:bodyPr/>
              <a:lstStyle/>
              <a:p>
                <a:pPr algn="l">
                  <a:defRPr/>
                </a:pPr>
                <a:endParaRPr lang="en-US"/>
              </a:p>
            </p:txBody>
          </p:sp>
          <p:sp>
            <p:nvSpPr>
              <p:cNvPr id="161812" name="Oval 20"/>
              <p:cNvSpPr>
                <a:spLocks noChangeArrowheads="1"/>
              </p:cNvSpPr>
              <p:nvPr/>
            </p:nvSpPr>
            <p:spPr bwMode="hidden">
              <a:xfrm>
                <a:off x="2341" y="3979"/>
                <a:ext cx="501" cy="299"/>
              </a:xfrm>
              <a:prstGeom prst="ellipse">
                <a:avLst/>
              </a:prstGeom>
              <a:gradFill rotWithShape="0">
                <a:gsLst>
                  <a:gs pos="0">
                    <a:schemeClr val="accent2">
                      <a:gamma/>
                      <a:shade val="90980"/>
                      <a:invGamma/>
                    </a:schemeClr>
                  </a:gs>
                  <a:gs pos="100000">
                    <a:schemeClr val="accent2"/>
                  </a:gs>
                </a:gsLst>
                <a:lin ang="2700000" scaled="1"/>
              </a:gradFill>
              <a:ln w="9525">
                <a:noFill/>
                <a:round/>
                <a:headEnd/>
                <a:tailEnd/>
              </a:ln>
              <a:effectLst/>
            </p:spPr>
            <p:txBody>
              <a:bodyPr/>
              <a:lstStyle/>
              <a:p>
                <a:pPr algn="l">
                  <a:defRPr/>
                </a:pPr>
                <a:endParaRPr lang="en-US"/>
              </a:p>
            </p:txBody>
          </p:sp>
          <p:sp>
            <p:nvSpPr>
              <p:cNvPr id="161813" name="Oval 21"/>
              <p:cNvSpPr>
                <a:spLocks noChangeArrowheads="1"/>
              </p:cNvSpPr>
              <p:nvPr/>
            </p:nvSpPr>
            <p:spPr bwMode="hidden">
              <a:xfrm>
                <a:off x="2368" y="3997"/>
                <a:ext cx="444" cy="258"/>
              </a:xfrm>
              <a:prstGeom prst="ellipse">
                <a:avLst/>
              </a:prstGeom>
              <a:gradFill rotWithShape="0">
                <a:gsLst>
                  <a:gs pos="0">
                    <a:schemeClr val="accent2">
                      <a:gamma/>
                      <a:shade val="87843"/>
                      <a:invGamma/>
                    </a:schemeClr>
                  </a:gs>
                  <a:gs pos="100000">
                    <a:schemeClr val="accent2"/>
                  </a:gs>
                </a:gsLst>
                <a:lin ang="5400000" scaled="1"/>
              </a:gradFill>
              <a:ln w="9525">
                <a:noFill/>
                <a:round/>
                <a:headEnd/>
                <a:tailEnd/>
              </a:ln>
              <a:effectLst/>
            </p:spPr>
            <p:txBody>
              <a:bodyPr/>
              <a:lstStyle/>
              <a:p>
                <a:pPr algn="l">
                  <a:defRPr/>
                </a:pPr>
                <a:endParaRPr lang="en-US"/>
              </a:p>
            </p:txBody>
          </p:sp>
          <p:sp>
            <p:nvSpPr>
              <p:cNvPr id="161814" name="Oval 22"/>
              <p:cNvSpPr>
                <a:spLocks noChangeArrowheads="1"/>
              </p:cNvSpPr>
              <p:nvPr/>
            </p:nvSpPr>
            <p:spPr bwMode="hidden">
              <a:xfrm>
                <a:off x="2385" y="4005"/>
                <a:ext cx="413" cy="240"/>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pPr algn="l">
                  <a:defRPr/>
                </a:pPr>
                <a:endParaRPr lang="en-US"/>
              </a:p>
            </p:txBody>
          </p:sp>
          <p:sp>
            <p:nvSpPr>
              <p:cNvPr id="161815" name="Oval 23"/>
              <p:cNvSpPr>
                <a:spLocks noChangeArrowheads="1"/>
              </p:cNvSpPr>
              <p:nvPr/>
            </p:nvSpPr>
            <p:spPr bwMode="hidden">
              <a:xfrm>
                <a:off x="2437" y="4026"/>
                <a:ext cx="306" cy="192"/>
              </a:xfrm>
              <a:prstGeom prst="ellipse">
                <a:avLst/>
              </a:prstGeom>
              <a:gradFill rotWithShape="0">
                <a:gsLst>
                  <a:gs pos="0">
                    <a:schemeClr val="accent2">
                      <a:gamma/>
                      <a:shade val="87843"/>
                      <a:invGamma/>
                    </a:schemeClr>
                  </a:gs>
                  <a:gs pos="100000">
                    <a:schemeClr val="accent2"/>
                  </a:gs>
                </a:gsLst>
                <a:lin ang="5400000" scaled="1"/>
              </a:gradFill>
              <a:ln w="9525">
                <a:noFill/>
                <a:round/>
                <a:headEnd/>
                <a:tailEnd/>
              </a:ln>
              <a:effectLst/>
            </p:spPr>
            <p:txBody>
              <a:bodyPr/>
              <a:lstStyle/>
              <a:p>
                <a:pPr algn="l">
                  <a:defRPr/>
                </a:pPr>
                <a:endParaRPr lang="en-US"/>
              </a:p>
            </p:txBody>
          </p:sp>
          <p:sp>
            <p:nvSpPr>
              <p:cNvPr id="161816" name="Oval 24"/>
              <p:cNvSpPr>
                <a:spLocks noChangeArrowheads="1"/>
              </p:cNvSpPr>
              <p:nvPr/>
            </p:nvSpPr>
            <p:spPr bwMode="hidden">
              <a:xfrm>
                <a:off x="2476" y="4056"/>
                <a:ext cx="227" cy="135"/>
              </a:xfrm>
              <a:prstGeom prst="ellipse">
                <a:avLst/>
              </a:prstGeom>
              <a:gradFill rotWithShape="0">
                <a:gsLst>
                  <a:gs pos="0">
                    <a:schemeClr val="accent2"/>
                  </a:gs>
                  <a:gs pos="100000">
                    <a:schemeClr val="accent2">
                      <a:gamma/>
                      <a:shade val="90980"/>
                      <a:invGamma/>
                    </a:schemeClr>
                  </a:gs>
                </a:gsLst>
                <a:lin ang="2700000" scaled="1"/>
              </a:gradFill>
              <a:ln w="9525">
                <a:noFill/>
                <a:round/>
                <a:headEnd/>
                <a:tailEnd/>
              </a:ln>
              <a:effectLst/>
            </p:spPr>
            <p:txBody>
              <a:bodyPr/>
              <a:lstStyle/>
              <a:p>
                <a:pPr algn="l">
                  <a:defRPr/>
                </a:pPr>
                <a:endParaRPr lang="en-US"/>
              </a:p>
            </p:txBody>
          </p:sp>
          <p:sp>
            <p:nvSpPr>
              <p:cNvPr id="161817" name="Oval 25"/>
              <p:cNvSpPr>
                <a:spLocks noChangeArrowheads="1"/>
              </p:cNvSpPr>
              <p:nvPr/>
            </p:nvSpPr>
            <p:spPr bwMode="hidden">
              <a:xfrm>
                <a:off x="2542" y="4097"/>
                <a:ext cx="90" cy="60"/>
              </a:xfrm>
              <a:prstGeom prst="ellipse">
                <a:avLst/>
              </a:prstGeom>
              <a:gradFill rotWithShape="0">
                <a:gsLst>
                  <a:gs pos="0">
                    <a:schemeClr val="accent2"/>
                  </a:gs>
                  <a:gs pos="100000">
                    <a:schemeClr val="accent2">
                      <a:gamma/>
                      <a:shade val="90980"/>
                      <a:invGamma/>
                    </a:schemeClr>
                  </a:gs>
                </a:gsLst>
                <a:lin ang="0" scaled="1"/>
              </a:gradFill>
              <a:ln w="9525">
                <a:noFill/>
                <a:round/>
                <a:headEnd/>
                <a:tailEnd/>
              </a:ln>
              <a:effectLst/>
            </p:spPr>
            <p:txBody>
              <a:bodyPr/>
              <a:lstStyle/>
              <a:p>
                <a:pPr algn="l">
                  <a:defRPr/>
                </a:pPr>
                <a:endParaRPr lang="en-US"/>
              </a:p>
            </p:txBody>
          </p:sp>
          <p:sp>
            <p:nvSpPr>
              <p:cNvPr id="161818" name="Freeform 26"/>
              <p:cNvSpPr>
                <a:spLocks/>
              </p:cNvSpPr>
              <p:nvPr/>
            </p:nvSpPr>
            <p:spPr bwMode="hidden">
              <a:xfrm>
                <a:off x="2585" y="3822"/>
                <a:ext cx="449" cy="186"/>
              </a:xfrm>
              <a:custGeom>
                <a:avLst/>
                <a:gdLst/>
                <a:ahLst/>
                <a:cxnLst>
                  <a:cxn ang="0">
                    <a:pos x="6" y="6"/>
                  </a:cxn>
                  <a:cxn ang="0">
                    <a:pos x="78" y="12"/>
                  </a:cxn>
                  <a:cxn ang="0">
                    <a:pos x="150" y="18"/>
                  </a:cxn>
                  <a:cxn ang="0">
                    <a:pos x="215" y="36"/>
                  </a:cxn>
                  <a:cxn ang="0">
                    <a:pos x="275" y="60"/>
                  </a:cxn>
                  <a:cxn ang="0">
                    <a:pos x="329" y="84"/>
                  </a:cxn>
                  <a:cxn ang="0">
                    <a:pos x="377" y="114"/>
                  </a:cxn>
                  <a:cxn ang="0">
                    <a:pos x="419" y="150"/>
                  </a:cxn>
                  <a:cxn ang="0">
                    <a:pos x="448" y="186"/>
                  </a:cxn>
                  <a:cxn ang="0">
                    <a:pos x="448" y="162"/>
                  </a:cxn>
                  <a:cxn ang="0">
                    <a:pos x="413" y="126"/>
                  </a:cxn>
                  <a:cxn ang="0">
                    <a:pos x="371" y="96"/>
                  </a:cxn>
                  <a:cxn ang="0">
                    <a:pos x="323" y="66"/>
                  </a:cxn>
                  <a:cxn ang="0">
                    <a:pos x="269" y="48"/>
                  </a:cxn>
                  <a:cxn ang="0">
                    <a:pos x="144" y="12"/>
                  </a:cxn>
                  <a:cxn ang="0">
                    <a:pos x="78" y="6"/>
                  </a:cxn>
                  <a:cxn ang="0">
                    <a:pos x="6" y="0"/>
                  </a:cxn>
                  <a:cxn ang="0">
                    <a:pos x="0" y="0"/>
                  </a:cxn>
                  <a:cxn ang="0">
                    <a:pos x="0" y="0"/>
                  </a:cxn>
                  <a:cxn ang="0">
                    <a:pos x="0" y="6"/>
                  </a:cxn>
                  <a:cxn ang="0">
                    <a:pos x="0" y="6"/>
                  </a:cxn>
                  <a:cxn ang="0">
                    <a:pos x="6" y="6"/>
                  </a:cxn>
                  <a:cxn ang="0">
                    <a:pos x="6" y="6"/>
                  </a:cxn>
                </a:cxnLst>
                <a:rect l="0" t="0" r="r" b="b"/>
                <a:pathLst>
                  <a:path w="448" h="186">
                    <a:moveTo>
                      <a:pt x="6" y="6"/>
                    </a:moveTo>
                    <a:lnTo>
                      <a:pt x="78" y="12"/>
                    </a:lnTo>
                    <a:lnTo>
                      <a:pt x="150" y="18"/>
                    </a:lnTo>
                    <a:lnTo>
                      <a:pt x="215" y="36"/>
                    </a:lnTo>
                    <a:lnTo>
                      <a:pt x="275" y="60"/>
                    </a:lnTo>
                    <a:lnTo>
                      <a:pt x="329" y="84"/>
                    </a:lnTo>
                    <a:lnTo>
                      <a:pt x="377" y="114"/>
                    </a:lnTo>
                    <a:lnTo>
                      <a:pt x="419" y="150"/>
                    </a:lnTo>
                    <a:lnTo>
                      <a:pt x="448" y="186"/>
                    </a:lnTo>
                    <a:lnTo>
                      <a:pt x="448" y="162"/>
                    </a:lnTo>
                    <a:lnTo>
                      <a:pt x="413" y="126"/>
                    </a:lnTo>
                    <a:lnTo>
                      <a:pt x="371" y="96"/>
                    </a:lnTo>
                    <a:lnTo>
                      <a:pt x="323" y="66"/>
                    </a:lnTo>
                    <a:lnTo>
                      <a:pt x="269" y="48"/>
                    </a:lnTo>
                    <a:lnTo>
                      <a:pt x="144" y="12"/>
                    </a:lnTo>
                    <a:lnTo>
                      <a:pt x="78" y="6"/>
                    </a:lnTo>
                    <a:lnTo>
                      <a:pt x="6" y="0"/>
                    </a:lnTo>
                    <a:lnTo>
                      <a:pt x="0" y="0"/>
                    </a:lnTo>
                    <a:lnTo>
                      <a:pt x="0" y="0"/>
                    </a:lnTo>
                    <a:lnTo>
                      <a:pt x="0" y="6"/>
                    </a:lnTo>
                    <a:lnTo>
                      <a:pt x="0" y="6"/>
                    </a:lnTo>
                    <a:lnTo>
                      <a:pt x="6" y="6"/>
                    </a:lnTo>
                    <a:lnTo>
                      <a:pt x="6" y="6"/>
                    </a:lnTo>
                    <a:close/>
                  </a:path>
                </a:pathLst>
              </a:custGeom>
              <a:gradFill rotWithShape="0">
                <a:gsLst>
                  <a:gs pos="0">
                    <a:schemeClr val="accent2">
                      <a:gamma/>
                      <a:shade val="90980"/>
                      <a:invGamma/>
                    </a:schemeClr>
                  </a:gs>
                  <a:gs pos="100000">
                    <a:schemeClr val="accent2"/>
                  </a:gs>
                </a:gsLst>
                <a:lin ang="5400000" scaled="1"/>
              </a:gradFill>
              <a:ln w="9525">
                <a:noFill/>
                <a:round/>
                <a:headEnd/>
                <a:tailEnd/>
              </a:ln>
            </p:spPr>
            <p:txBody>
              <a:bodyPr/>
              <a:lstStyle/>
              <a:p>
                <a:pPr algn="l">
                  <a:defRPr/>
                </a:pPr>
                <a:endParaRPr lang="en-US"/>
              </a:p>
            </p:txBody>
          </p:sp>
          <p:sp>
            <p:nvSpPr>
              <p:cNvPr id="161819" name="Freeform 27"/>
              <p:cNvSpPr>
                <a:spLocks/>
              </p:cNvSpPr>
              <p:nvPr/>
            </p:nvSpPr>
            <p:spPr bwMode="hidden">
              <a:xfrm>
                <a:off x="2142" y="3852"/>
                <a:ext cx="892" cy="462"/>
              </a:xfrm>
              <a:custGeom>
                <a:avLst/>
                <a:gdLst/>
                <a:ahLst/>
                <a:cxnLst>
                  <a:cxn ang="0">
                    <a:pos x="23" y="276"/>
                  </a:cxn>
                  <a:cxn ang="0">
                    <a:pos x="29" y="222"/>
                  </a:cxn>
                  <a:cxn ang="0">
                    <a:pos x="59" y="174"/>
                  </a:cxn>
                  <a:cxn ang="0">
                    <a:pos x="95" y="132"/>
                  </a:cxn>
                  <a:cxn ang="0">
                    <a:pos x="149" y="96"/>
                  </a:cxn>
                  <a:cxn ang="0">
                    <a:pos x="209" y="60"/>
                  </a:cxn>
                  <a:cxn ang="0">
                    <a:pos x="281" y="36"/>
                  </a:cxn>
                  <a:cxn ang="0">
                    <a:pos x="364" y="24"/>
                  </a:cxn>
                  <a:cxn ang="0">
                    <a:pos x="448" y="18"/>
                  </a:cxn>
                  <a:cxn ang="0">
                    <a:pos x="532" y="24"/>
                  </a:cxn>
                  <a:cxn ang="0">
                    <a:pos x="609" y="36"/>
                  </a:cxn>
                  <a:cxn ang="0">
                    <a:pos x="681" y="60"/>
                  </a:cxn>
                  <a:cxn ang="0">
                    <a:pos x="741" y="96"/>
                  </a:cxn>
                  <a:cxn ang="0">
                    <a:pos x="795" y="132"/>
                  </a:cxn>
                  <a:cxn ang="0">
                    <a:pos x="831" y="174"/>
                  </a:cxn>
                  <a:cxn ang="0">
                    <a:pos x="861" y="222"/>
                  </a:cxn>
                  <a:cxn ang="0">
                    <a:pos x="867" y="276"/>
                  </a:cxn>
                  <a:cxn ang="0">
                    <a:pos x="855" y="330"/>
                  </a:cxn>
                  <a:cxn ang="0">
                    <a:pos x="831" y="378"/>
                  </a:cxn>
                  <a:cxn ang="0">
                    <a:pos x="783" y="426"/>
                  </a:cxn>
                  <a:cxn ang="0">
                    <a:pos x="723" y="462"/>
                  </a:cxn>
                  <a:cxn ang="0">
                    <a:pos x="765" y="462"/>
                  </a:cxn>
                  <a:cxn ang="0">
                    <a:pos x="819" y="426"/>
                  </a:cxn>
                  <a:cxn ang="0">
                    <a:pos x="855" y="378"/>
                  </a:cxn>
                  <a:cxn ang="0">
                    <a:pos x="884" y="330"/>
                  </a:cxn>
                  <a:cxn ang="0">
                    <a:pos x="890" y="276"/>
                  </a:cxn>
                  <a:cxn ang="0">
                    <a:pos x="884" y="222"/>
                  </a:cxn>
                  <a:cxn ang="0">
                    <a:pos x="855" y="168"/>
                  </a:cxn>
                  <a:cxn ang="0">
                    <a:pos x="813" y="120"/>
                  </a:cxn>
                  <a:cxn ang="0">
                    <a:pos x="759" y="84"/>
                  </a:cxn>
                  <a:cxn ang="0">
                    <a:pos x="693" y="48"/>
                  </a:cxn>
                  <a:cxn ang="0">
                    <a:pos x="621" y="24"/>
                  </a:cxn>
                  <a:cxn ang="0">
                    <a:pos x="538" y="6"/>
                  </a:cxn>
                  <a:cxn ang="0">
                    <a:pos x="448" y="0"/>
                  </a:cxn>
                  <a:cxn ang="0">
                    <a:pos x="358" y="6"/>
                  </a:cxn>
                  <a:cxn ang="0">
                    <a:pos x="275" y="24"/>
                  </a:cxn>
                  <a:cxn ang="0">
                    <a:pos x="197" y="48"/>
                  </a:cxn>
                  <a:cxn ang="0">
                    <a:pos x="131" y="84"/>
                  </a:cxn>
                  <a:cxn ang="0">
                    <a:pos x="77" y="120"/>
                  </a:cxn>
                  <a:cxn ang="0">
                    <a:pos x="35" y="168"/>
                  </a:cxn>
                  <a:cxn ang="0">
                    <a:pos x="12" y="222"/>
                  </a:cxn>
                  <a:cxn ang="0">
                    <a:pos x="0" y="276"/>
                  </a:cxn>
                  <a:cxn ang="0">
                    <a:pos x="6" y="330"/>
                  </a:cxn>
                  <a:cxn ang="0">
                    <a:pos x="35" y="378"/>
                  </a:cxn>
                  <a:cxn ang="0">
                    <a:pos x="71" y="426"/>
                  </a:cxn>
                  <a:cxn ang="0">
                    <a:pos x="125" y="462"/>
                  </a:cxn>
                  <a:cxn ang="0">
                    <a:pos x="167" y="462"/>
                  </a:cxn>
                  <a:cxn ang="0">
                    <a:pos x="107" y="426"/>
                  </a:cxn>
                  <a:cxn ang="0">
                    <a:pos x="59" y="378"/>
                  </a:cxn>
                  <a:cxn ang="0">
                    <a:pos x="35" y="330"/>
                  </a:cxn>
                  <a:cxn ang="0">
                    <a:pos x="23" y="276"/>
                  </a:cxn>
                  <a:cxn ang="0">
                    <a:pos x="23" y="276"/>
                  </a:cxn>
                </a:cxnLst>
                <a:rect l="0" t="0" r="r" b="b"/>
                <a:pathLst>
                  <a:path w="890" h="462">
                    <a:moveTo>
                      <a:pt x="23" y="276"/>
                    </a:moveTo>
                    <a:lnTo>
                      <a:pt x="29" y="222"/>
                    </a:lnTo>
                    <a:lnTo>
                      <a:pt x="59" y="174"/>
                    </a:lnTo>
                    <a:lnTo>
                      <a:pt x="95" y="132"/>
                    </a:lnTo>
                    <a:lnTo>
                      <a:pt x="149" y="96"/>
                    </a:lnTo>
                    <a:lnTo>
                      <a:pt x="209" y="60"/>
                    </a:lnTo>
                    <a:lnTo>
                      <a:pt x="281" y="36"/>
                    </a:lnTo>
                    <a:lnTo>
                      <a:pt x="364" y="24"/>
                    </a:lnTo>
                    <a:lnTo>
                      <a:pt x="448" y="18"/>
                    </a:lnTo>
                    <a:lnTo>
                      <a:pt x="532" y="24"/>
                    </a:lnTo>
                    <a:lnTo>
                      <a:pt x="609" y="36"/>
                    </a:lnTo>
                    <a:lnTo>
                      <a:pt x="681" y="60"/>
                    </a:lnTo>
                    <a:lnTo>
                      <a:pt x="741" y="96"/>
                    </a:lnTo>
                    <a:lnTo>
                      <a:pt x="795" y="132"/>
                    </a:lnTo>
                    <a:lnTo>
                      <a:pt x="831" y="174"/>
                    </a:lnTo>
                    <a:lnTo>
                      <a:pt x="861" y="222"/>
                    </a:lnTo>
                    <a:lnTo>
                      <a:pt x="867" y="276"/>
                    </a:lnTo>
                    <a:lnTo>
                      <a:pt x="855" y="330"/>
                    </a:lnTo>
                    <a:lnTo>
                      <a:pt x="831" y="378"/>
                    </a:lnTo>
                    <a:lnTo>
                      <a:pt x="783" y="426"/>
                    </a:lnTo>
                    <a:lnTo>
                      <a:pt x="723" y="462"/>
                    </a:lnTo>
                    <a:lnTo>
                      <a:pt x="765" y="462"/>
                    </a:lnTo>
                    <a:lnTo>
                      <a:pt x="819" y="426"/>
                    </a:lnTo>
                    <a:lnTo>
                      <a:pt x="855" y="378"/>
                    </a:lnTo>
                    <a:lnTo>
                      <a:pt x="884" y="330"/>
                    </a:lnTo>
                    <a:lnTo>
                      <a:pt x="890" y="276"/>
                    </a:lnTo>
                    <a:lnTo>
                      <a:pt x="884" y="222"/>
                    </a:lnTo>
                    <a:lnTo>
                      <a:pt x="855" y="168"/>
                    </a:lnTo>
                    <a:lnTo>
                      <a:pt x="813" y="120"/>
                    </a:lnTo>
                    <a:lnTo>
                      <a:pt x="759" y="84"/>
                    </a:lnTo>
                    <a:lnTo>
                      <a:pt x="693" y="48"/>
                    </a:lnTo>
                    <a:lnTo>
                      <a:pt x="621" y="24"/>
                    </a:lnTo>
                    <a:lnTo>
                      <a:pt x="538" y="6"/>
                    </a:lnTo>
                    <a:lnTo>
                      <a:pt x="448" y="0"/>
                    </a:lnTo>
                    <a:lnTo>
                      <a:pt x="358" y="6"/>
                    </a:lnTo>
                    <a:lnTo>
                      <a:pt x="275" y="24"/>
                    </a:lnTo>
                    <a:lnTo>
                      <a:pt x="197" y="48"/>
                    </a:lnTo>
                    <a:lnTo>
                      <a:pt x="131" y="84"/>
                    </a:lnTo>
                    <a:lnTo>
                      <a:pt x="77" y="120"/>
                    </a:lnTo>
                    <a:lnTo>
                      <a:pt x="35" y="168"/>
                    </a:lnTo>
                    <a:lnTo>
                      <a:pt x="12" y="222"/>
                    </a:lnTo>
                    <a:lnTo>
                      <a:pt x="0" y="276"/>
                    </a:lnTo>
                    <a:lnTo>
                      <a:pt x="6" y="330"/>
                    </a:lnTo>
                    <a:lnTo>
                      <a:pt x="35" y="378"/>
                    </a:lnTo>
                    <a:lnTo>
                      <a:pt x="71" y="426"/>
                    </a:lnTo>
                    <a:lnTo>
                      <a:pt x="125" y="462"/>
                    </a:lnTo>
                    <a:lnTo>
                      <a:pt x="167" y="462"/>
                    </a:lnTo>
                    <a:lnTo>
                      <a:pt x="107" y="426"/>
                    </a:lnTo>
                    <a:lnTo>
                      <a:pt x="59" y="378"/>
                    </a:lnTo>
                    <a:lnTo>
                      <a:pt x="35" y="330"/>
                    </a:lnTo>
                    <a:lnTo>
                      <a:pt x="23" y="276"/>
                    </a:lnTo>
                    <a:lnTo>
                      <a:pt x="23" y="276"/>
                    </a:lnTo>
                    <a:close/>
                  </a:path>
                </a:pathLst>
              </a:custGeom>
              <a:gradFill rotWithShape="0">
                <a:gsLst>
                  <a:gs pos="0">
                    <a:schemeClr val="accent2"/>
                  </a:gs>
                  <a:gs pos="100000">
                    <a:schemeClr val="accent2">
                      <a:gamma/>
                      <a:shade val="84706"/>
                      <a:invGamma/>
                    </a:schemeClr>
                  </a:gs>
                </a:gsLst>
                <a:lin ang="2700000" scaled="1"/>
              </a:gradFill>
              <a:ln w="9525">
                <a:noFill/>
                <a:round/>
                <a:headEnd/>
                <a:tailEnd/>
              </a:ln>
            </p:spPr>
            <p:txBody>
              <a:bodyPr/>
              <a:lstStyle/>
              <a:p>
                <a:pPr algn="l">
                  <a:defRPr/>
                </a:pPr>
                <a:endParaRPr lang="en-US"/>
              </a:p>
            </p:txBody>
          </p:sp>
          <p:sp>
            <p:nvSpPr>
              <p:cNvPr id="161820" name="Freeform 28"/>
              <p:cNvSpPr>
                <a:spLocks/>
              </p:cNvSpPr>
              <p:nvPr/>
            </p:nvSpPr>
            <p:spPr bwMode="hidden">
              <a:xfrm>
                <a:off x="2082" y="3828"/>
                <a:ext cx="407" cy="486"/>
              </a:xfrm>
              <a:custGeom>
                <a:avLst/>
                <a:gdLst/>
                <a:ahLst/>
                <a:cxnLst>
                  <a:cxn ang="0">
                    <a:pos x="18" y="300"/>
                  </a:cxn>
                  <a:cxn ang="0">
                    <a:pos x="24" y="246"/>
                  </a:cxn>
                  <a:cxn ang="0">
                    <a:pos x="48" y="198"/>
                  </a:cxn>
                  <a:cxn ang="0">
                    <a:pos x="83" y="150"/>
                  </a:cxn>
                  <a:cxn ang="0">
                    <a:pos x="131" y="108"/>
                  </a:cxn>
                  <a:cxn ang="0">
                    <a:pos x="185" y="72"/>
                  </a:cxn>
                  <a:cxn ang="0">
                    <a:pos x="251" y="42"/>
                  </a:cxn>
                  <a:cxn ang="0">
                    <a:pos x="329" y="24"/>
                  </a:cxn>
                  <a:cxn ang="0">
                    <a:pos x="406" y="6"/>
                  </a:cxn>
                  <a:cxn ang="0">
                    <a:pos x="406" y="0"/>
                  </a:cxn>
                  <a:cxn ang="0">
                    <a:pos x="323" y="12"/>
                  </a:cxn>
                  <a:cxn ang="0">
                    <a:pos x="245" y="36"/>
                  </a:cxn>
                  <a:cxn ang="0">
                    <a:pos x="179" y="66"/>
                  </a:cxn>
                  <a:cxn ang="0">
                    <a:pos x="119" y="102"/>
                  </a:cxn>
                  <a:cxn ang="0">
                    <a:pos x="72" y="144"/>
                  </a:cxn>
                  <a:cxn ang="0">
                    <a:pos x="30" y="192"/>
                  </a:cxn>
                  <a:cxn ang="0">
                    <a:pos x="6" y="246"/>
                  </a:cxn>
                  <a:cxn ang="0">
                    <a:pos x="0" y="300"/>
                  </a:cxn>
                  <a:cxn ang="0">
                    <a:pos x="6" y="348"/>
                  </a:cxn>
                  <a:cxn ang="0">
                    <a:pos x="30" y="396"/>
                  </a:cxn>
                  <a:cxn ang="0">
                    <a:pos x="66" y="444"/>
                  </a:cxn>
                  <a:cxn ang="0">
                    <a:pos x="107" y="486"/>
                  </a:cxn>
                  <a:cxn ang="0">
                    <a:pos x="131" y="486"/>
                  </a:cxn>
                  <a:cxn ang="0">
                    <a:pos x="83" y="450"/>
                  </a:cxn>
                  <a:cxn ang="0">
                    <a:pos x="48" y="402"/>
                  </a:cxn>
                  <a:cxn ang="0">
                    <a:pos x="24" y="354"/>
                  </a:cxn>
                  <a:cxn ang="0">
                    <a:pos x="18" y="300"/>
                  </a:cxn>
                  <a:cxn ang="0">
                    <a:pos x="18" y="300"/>
                  </a:cxn>
                </a:cxnLst>
                <a:rect l="0" t="0" r="r" b="b"/>
                <a:pathLst>
                  <a:path w="406" h="486">
                    <a:moveTo>
                      <a:pt x="18" y="300"/>
                    </a:moveTo>
                    <a:lnTo>
                      <a:pt x="24" y="246"/>
                    </a:lnTo>
                    <a:lnTo>
                      <a:pt x="48" y="198"/>
                    </a:lnTo>
                    <a:lnTo>
                      <a:pt x="83" y="150"/>
                    </a:lnTo>
                    <a:lnTo>
                      <a:pt x="131" y="108"/>
                    </a:lnTo>
                    <a:lnTo>
                      <a:pt x="185" y="72"/>
                    </a:lnTo>
                    <a:lnTo>
                      <a:pt x="251" y="42"/>
                    </a:lnTo>
                    <a:lnTo>
                      <a:pt x="329" y="24"/>
                    </a:lnTo>
                    <a:lnTo>
                      <a:pt x="406" y="6"/>
                    </a:lnTo>
                    <a:lnTo>
                      <a:pt x="406" y="0"/>
                    </a:lnTo>
                    <a:lnTo>
                      <a:pt x="323" y="12"/>
                    </a:lnTo>
                    <a:lnTo>
                      <a:pt x="245" y="36"/>
                    </a:lnTo>
                    <a:lnTo>
                      <a:pt x="179" y="66"/>
                    </a:lnTo>
                    <a:lnTo>
                      <a:pt x="119" y="102"/>
                    </a:lnTo>
                    <a:lnTo>
                      <a:pt x="72" y="144"/>
                    </a:lnTo>
                    <a:lnTo>
                      <a:pt x="30" y="192"/>
                    </a:lnTo>
                    <a:lnTo>
                      <a:pt x="6" y="246"/>
                    </a:lnTo>
                    <a:lnTo>
                      <a:pt x="0" y="300"/>
                    </a:lnTo>
                    <a:lnTo>
                      <a:pt x="6" y="348"/>
                    </a:lnTo>
                    <a:lnTo>
                      <a:pt x="30" y="396"/>
                    </a:lnTo>
                    <a:lnTo>
                      <a:pt x="66" y="444"/>
                    </a:lnTo>
                    <a:lnTo>
                      <a:pt x="107" y="486"/>
                    </a:lnTo>
                    <a:lnTo>
                      <a:pt x="131" y="486"/>
                    </a:lnTo>
                    <a:lnTo>
                      <a:pt x="83" y="450"/>
                    </a:lnTo>
                    <a:lnTo>
                      <a:pt x="48" y="402"/>
                    </a:lnTo>
                    <a:lnTo>
                      <a:pt x="24" y="354"/>
                    </a:lnTo>
                    <a:lnTo>
                      <a:pt x="18" y="300"/>
                    </a:lnTo>
                    <a:lnTo>
                      <a:pt x="18" y="300"/>
                    </a:lnTo>
                    <a:close/>
                  </a:path>
                </a:pathLst>
              </a:custGeom>
              <a:gradFill rotWithShape="0">
                <a:gsLst>
                  <a:gs pos="0">
                    <a:schemeClr val="accent2"/>
                  </a:gs>
                  <a:gs pos="100000">
                    <a:schemeClr val="accent2">
                      <a:gamma/>
                      <a:shade val="90980"/>
                      <a:invGamma/>
                    </a:schemeClr>
                  </a:gs>
                </a:gsLst>
                <a:lin ang="0" scaled="1"/>
              </a:gradFill>
              <a:ln w="9525">
                <a:noFill/>
                <a:round/>
                <a:headEnd/>
                <a:tailEnd/>
              </a:ln>
            </p:spPr>
            <p:txBody>
              <a:bodyPr/>
              <a:lstStyle/>
              <a:p>
                <a:pPr algn="l">
                  <a:defRPr/>
                </a:pPr>
                <a:endParaRPr lang="en-US"/>
              </a:p>
            </p:txBody>
          </p:sp>
          <p:sp>
            <p:nvSpPr>
              <p:cNvPr id="161821" name="Freeform 29"/>
              <p:cNvSpPr>
                <a:spLocks/>
              </p:cNvSpPr>
              <p:nvPr/>
            </p:nvSpPr>
            <p:spPr bwMode="hidden">
              <a:xfrm>
                <a:off x="2987" y="4044"/>
                <a:ext cx="108" cy="252"/>
              </a:xfrm>
              <a:custGeom>
                <a:avLst/>
                <a:gdLst/>
                <a:ahLst/>
                <a:cxnLst>
                  <a:cxn ang="0">
                    <a:pos x="89" y="84"/>
                  </a:cxn>
                  <a:cxn ang="0">
                    <a:pos x="83" y="132"/>
                  </a:cxn>
                  <a:cxn ang="0">
                    <a:pos x="65" y="174"/>
                  </a:cxn>
                  <a:cxn ang="0">
                    <a:pos x="36" y="216"/>
                  </a:cxn>
                  <a:cxn ang="0">
                    <a:pos x="0" y="252"/>
                  </a:cxn>
                  <a:cxn ang="0">
                    <a:pos x="18" y="252"/>
                  </a:cxn>
                  <a:cxn ang="0">
                    <a:pos x="53" y="216"/>
                  </a:cxn>
                  <a:cxn ang="0">
                    <a:pos x="83" y="174"/>
                  </a:cxn>
                  <a:cxn ang="0">
                    <a:pos x="101" y="132"/>
                  </a:cxn>
                  <a:cxn ang="0">
                    <a:pos x="107" y="84"/>
                  </a:cxn>
                  <a:cxn ang="0">
                    <a:pos x="101" y="42"/>
                  </a:cxn>
                  <a:cxn ang="0">
                    <a:pos x="89" y="0"/>
                  </a:cxn>
                  <a:cxn ang="0">
                    <a:pos x="65" y="0"/>
                  </a:cxn>
                  <a:cxn ang="0">
                    <a:pos x="83" y="42"/>
                  </a:cxn>
                  <a:cxn ang="0">
                    <a:pos x="89" y="84"/>
                  </a:cxn>
                  <a:cxn ang="0">
                    <a:pos x="89" y="84"/>
                  </a:cxn>
                </a:cxnLst>
                <a:rect l="0" t="0" r="r" b="b"/>
                <a:pathLst>
                  <a:path w="107" h="252">
                    <a:moveTo>
                      <a:pt x="89" y="84"/>
                    </a:moveTo>
                    <a:lnTo>
                      <a:pt x="83" y="132"/>
                    </a:lnTo>
                    <a:lnTo>
                      <a:pt x="65" y="174"/>
                    </a:lnTo>
                    <a:lnTo>
                      <a:pt x="36" y="216"/>
                    </a:lnTo>
                    <a:lnTo>
                      <a:pt x="0" y="252"/>
                    </a:lnTo>
                    <a:lnTo>
                      <a:pt x="18" y="252"/>
                    </a:lnTo>
                    <a:lnTo>
                      <a:pt x="53" y="216"/>
                    </a:lnTo>
                    <a:lnTo>
                      <a:pt x="83" y="174"/>
                    </a:lnTo>
                    <a:lnTo>
                      <a:pt x="101" y="132"/>
                    </a:lnTo>
                    <a:lnTo>
                      <a:pt x="107" y="84"/>
                    </a:lnTo>
                    <a:lnTo>
                      <a:pt x="101" y="42"/>
                    </a:lnTo>
                    <a:lnTo>
                      <a:pt x="89" y="0"/>
                    </a:lnTo>
                    <a:lnTo>
                      <a:pt x="65" y="0"/>
                    </a:lnTo>
                    <a:lnTo>
                      <a:pt x="83" y="42"/>
                    </a:lnTo>
                    <a:lnTo>
                      <a:pt x="89" y="84"/>
                    </a:lnTo>
                    <a:lnTo>
                      <a:pt x="89" y="84"/>
                    </a:lnTo>
                    <a:close/>
                  </a:path>
                </a:pathLst>
              </a:custGeom>
              <a:gradFill rotWithShape="0">
                <a:gsLst>
                  <a:gs pos="0">
                    <a:schemeClr val="accent2"/>
                  </a:gs>
                  <a:gs pos="100000">
                    <a:schemeClr val="accent2">
                      <a:gamma/>
                      <a:shade val="81961"/>
                      <a:invGamma/>
                    </a:schemeClr>
                  </a:gs>
                </a:gsLst>
                <a:lin ang="5400000" scaled="1"/>
              </a:gradFill>
              <a:ln w="9525">
                <a:noFill/>
                <a:round/>
                <a:headEnd/>
                <a:tailEnd/>
              </a:ln>
            </p:spPr>
            <p:txBody>
              <a:bodyPr/>
              <a:lstStyle/>
              <a:p>
                <a:pPr algn="l">
                  <a:defRPr/>
                </a:pPr>
                <a:endParaRPr lang="en-US"/>
              </a:p>
            </p:txBody>
          </p:sp>
          <p:sp>
            <p:nvSpPr>
              <p:cNvPr id="161822" name="Freeform 30"/>
              <p:cNvSpPr>
                <a:spLocks/>
              </p:cNvSpPr>
              <p:nvPr/>
            </p:nvSpPr>
            <p:spPr bwMode="hidden">
              <a:xfrm>
                <a:off x="2068" y="3685"/>
                <a:ext cx="835" cy="150"/>
              </a:xfrm>
              <a:custGeom>
                <a:avLst/>
                <a:gdLst/>
                <a:ahLst/>
                <a:cxnLst>
                  <a:cxn ang="0">
                    <a:pos x="518" y="18"/>
                  </a:cxn>
                  <a:cxn ang="0">
                    <a:pos x="597" y="24"/>
                  </a:cxn>
                  <a:cxn ang="0">
                    <a:pos x="682" y="30"/>
                  </a:cxn>
                  <a:cxn ang="0">
                    <a:pos x="755" y="42"/>
                  </a:cxn>
                  <a:cxn ang="0">
                    <a:pos x="828" y="60"/>
                  </a:cxn>
                  <a:cxn ang="0">
                    <a:pos x="835" y="42"/>
                  </a:cxn>
                  <a:cxn ang="0">
                    <a:pos x="761" y="24"/>
                  </a:cxn>
                  <a:cxn ang="0">
                    <a:pos x="688" y="12"/>
                  </a:cxn>
                  <a:cxn ang="0">
                    <a:pos x="603" y="6"/>
                  </a:cxn>
                  <a:cxn ang="0">
                    <a:pos x="518" y="0"/>
                  </a:cxn>
                  <a:cxn ang="0">
                    <a:pos x="372" y="12"/>
                  </a:cxn>
                  <a:cxn ang="0">
                    <a:pos x="232" y="36"/>
                  </a:cxn>
                  <a:cxn ang="0">
                    <a:pos x="110" y="78"/>
                  </a:cxn>
                  <a:cxn ang="0">
                    <a:pos x="0" y="132"/>
                  </a:cxn>
                  <a:cxn ang="0">
                    <a:pos x="19" y="150"/>
                  </a:cxn>
                  <a:cxn ang="0">
                    <a:pos x="122" y="96"/>
                  </a:cxn>
                  <a:cxn ang="0">
                    <a:pos x="244" y="54"/>
                  </a:cxn>
                  <a:cxn ang="0">
                    <a:pos x="378" y="30"/>
                  </a:cxn>
                  <a:cxn ang="0">
                    <a:pos x="518" y="18"/>
                  </a:cxn>
                  <a:cxn ang="0">
                    <a:pos x="518" y="18"/>
                  </a:cxn>
                </a:cxnLst>
                <a:rect l="0" t="0" r="r" b="b"/>
                <a:pathLst>
                  <a:path w="835" h="150">
                    <a:moveTo>
                      <a:pt x="518" y="18"/>
                    </a:moveTo>
                    <a:lnTo>
                      <a:pt x="597" y="24"/>
                    </a:lnTo>
                    <a:lnTo>
                      <a:pt x="682" y="30"/>
                    </a:lnTo>
                    <a:lnTo>
                      <a:pt x="755" y="42"/>
                    </a:lnTo>
                    <a:lnTo>
                      <a:pt x="828" y="60"/>
                    </a:lnTo>
                    <a:lnTo>
                      <a:pt x="835" y="42"/>
                    </a:lnTo>
                    <a:lnTo>
                      <a:pt x="761" y="24"/>
                    </a:lnTo>
                    <a:lnTo>
                      <a:pt x="688" y="12"/>
                    </a:lnTo>
                    <a:lnTo>
                      <a:pt x="603" y="6"/>
                    </a:lnTo>
                    <a:lnTo>
                      <a:pt x="518" y="0"/>
                    </a:lnTo>
                    <a:lnTo>
                      <a:pt x="372" y="12"/>
                    </a:lnTo>
                    <a:lnTo>
                      <a:pt x="232" y="36"/>
                    </a:lnTo>
                    <a:lnTo>
                      <a:pt x="110" y="78"/>
                    </a:lnTo>
                    <a:lnTo>
                      <a:pt x="0" y="132"/>
                    </a:lnTo>
                    <a:lnTo>
                      <a:pt x="19" y="150"/>
                    </a:lnTo>
                    <a:lnTo>
                      <a:pt x="122" y="96"/>
                    </a:lnTo>
                    <a:lnTo>
                      <a:pt x="244" y="54"/>
                    </a:lnTo>
                    <a:lnTo>
                      <a:pt x="378" y="30"/>
                    </a:lnTo>
                    <a:lnTo>
                      <a:pt x="518" y="18"/>
                    </a:lnTo>
                    <a:lnTo>
                      <a:pt x="518" y="18"/>
                    </a:lnTo>
                    <a:close/>
                  </a:path>
                </a:pathLst>
              </a:custGeom>
              <a:solidFill>
                <a:schemeClr val="accent2"/>
              </a:solidFill>
              <a:ln w="9525">
                <a:noFill/>
                <a:round/>
                <a:headEnd/>
                <a:tailEnd/>
              </a:ln>
            </p:spPr>
            <p:txBody>
              <a:bodyPr/>
              <a:lstStyle/>
              <a:p>
                <a:pPr algn="l">
                  <a:defRPr/>
                </a:pPr>
                <a:endParaRPr lang="en-US"/>
              </a:p>
            </p:txBody>
          </p:sp>
          <p:sp>
            <p:nvSpPr>
              <p:cNvPr id="161823" name="Freeform 31"/>
              <p:cNvSpPr>
                <a:spLocks/>
              </p:cNvSpPr>
              <p:nvPr/>
            </p:nvSpPr>
            <p:spPr bwMode="hidden">
              <a:xfrm>
                <a:off x="1867" y="3853"/>
                <a:ext cx="171" cy="461"/>
              </a:xfrm>
              <a:custGeom>
                <a:avLst/>
                <a:gdLst/>
                <a:ahLst/>
                <a:cxnLst>
                  <a:cxn ang="0">
                    <a:pos x="31" y="263"/>
                  </a:cxn>
                  <a:cxn ang="0">
                    <a:pos x="43" y="191"/>
                  </a:cxn>
                  <a:cxn ang="0">
                    <a:pos x="67" y="131"/>
                  </a:cxn>
                  <a:cxn ang="0">
                    <a:pos x="116" y="72"/>
                  </a:cxn>
                  <a:cxn ang="0">
                    <a:pos x="171" y="18"/>
                  </a:cxn>
                  <a:cxn ang="0">
                    <a:pos x="153" y="0"/>
                  </a:cxn>
                  <a:cxn ang="0">
                    <a:pos x="86" y="60"/>
                  </a:cxn>
                  <a:cxn ang="0">
                    <a:pos x="43" y="120"/>
                  </a:cxn>
                  <a:cxn ang="0">
                    <a:pos x="13" y="191"/>
                  </a:cxn>
                  <a:cxn ang="0">
                    <a:pos x="0" y="263"/>
                  </a:cxn>
                  <a:cxn ang="0">
                    <a:pos x="6" y="317"/>
                  </a:cxn>
                  <a:cxn ang="0">
                    <a:pos x="25" y="365"/>
                  </a:cxn>
                  <a:cxn ang="0">
                    <a:pos x="49" y="413"/>
                  </a:cxn>
                  <a:cxn ang="0">
                    <a:pos x="86" y="461"/>
                  </a:cxn>
                  <a:cxn ang="0">
                    <a:pos x="122" y="461"/>
                  </a:cxn>
                  <a:cxn ang="0">
                    <a:pos x="86" y="413"/>
                  </a:cxn>
                  <a:cxn ang="0">
                    <a:pos x="55" y="365"/>
                  </a:cxn>
                  <a:cxn ang="0">
                    <a:pos x="37" y="317"/>
                  </a:cxn>
                  <a:cxn ang="0">
                    <a:pos x="31" y="263"/>
                  </a:cxn>
                  <a:cxn ang="0">
                    <a:pos x="31" y="263"/>
                  </a:cxn>
                </a:cxnLst>
                <a:rect l="0" t="0" r="r" b="b"/>
                <a:pathLst>
                  <a:path w="171" h="461">
                    <a:moveTo>
                      <a:pt x="31" y="263"/>
                    </a:moveTo>
                    <a:lnTo>
                      <a:pt x="43" y="191"/>
                    </a:lnTo>
                    <a:lnTo>
                      <a:pt x="67" y="131"/>
                    </a:lnTo>
                    <a:lnTo>
                      <a:pt x="116" y="72"/>
                    </a:lnTo>
                    <a:lnTo>
                      <a:pt x="171" y="18"/>
                    </a:lnTo>
                    <a:lnTo>
                      <a:pt x="153" y="0"/>
                    </a:lnTo>
                    <a:lnTo>
                      <a:pt x="86" y="60"/>
                    </a:lnTo>
                    <a:lnTo>
                      <a:pt x="43" y="120"/>
                    </a:lnTo>
                    <a:lnTo>
                      <a:pt x="13" y="191"/>
                    </a:lnTo>
                    <a:lnTo>
                      <a:pt x="0" y="263"/>
                    </a:lnTo>
                    <a:lnTo>
                      <a:pt x="6" y="317"/>
                    </a:lnTo>
                    <a:lnTo>
                      <a:pt x="25" y="365"/>
                    </a:lnTo>
                    <a:lnTo>
                      <a:pt x="49" y="413"/>
                    </a:lnTo>
                    <a:lnTo>
                      <a:pt x="86" y="461"/>
                    </a:lnTo>
                    <a:lnTo>
                      <a:pt x="122" y="461"/>
                    </a:lnTo>
                    <a:lnTo>
                      <a:pt x="86" y="413"/>
                    </a:lnTo>
                    <a:lnTo>
                      <a:pt x="55" y="365"/>
                    </a:lnTo>
                    <a:lnTo>
                      <a:pt x="37" y="317"/>
                    </a:lnTo>
                    <a:lnTo>
                      <a:pt x="31" y="263"/>
                    </a:lnTo>
                    <a:lnTo>
                      <a:pt x="31" y="263"/>
                    </a:lnTo>
                    <a:close/>
                  </a:path>
                </a:pathLst>
              </a:custGeom>
              <a:solidFill>
                <a:schemeClr val="accent2"/>
              </a:solidFill>
              <a:ln w="9525">
                <a:noFill/>
                <a:round/>
                <a:headEnd/>
                <a:tailEnd/>
              </a:ln>
            </p:spPr>
            <p:txBody>
              <a:bodyPr/>
              <a:lstStyle/>
              <a:p>
                <a:pPr algn="l">
                  <a:defRPr/>
                </a:pPr>
                <a:endParaRPr lang="en-US"/>
              </a:p>
            </p:txBody>
          </p:sp>
          <p:sp>
            <p:nvSpPr>
              <p:cNvPr id="161824" name="Freeform 32"/>
              <p:cNvSpPr>
                <a:spLocks/>
              </p:cNvSpPr>
              <p:nvPr/>
            </p:nvSpPr>
            <p:spPr bwMode="hidden">
              <a:xfrm>
                <a:off x="2951" y="3751"/>
                <a:ext cx="360" cy="563"/>
              </a:xfrm>
              <a:custGeom>
                <a:avLst/>
                <a:gdLst/>
                <a:ahLst/>
                <a:cxnLst>
                  <a:cxn ang="0">
                    <a:pos x="360" y="365"/>
                  </a:cxn>
                  <a:cxn ang="0">
                    <a:pos x="353" y="305"/>
                  </a:cxn>
                  <a:cxn ang="0">
                    <a:pos x="335" y="251"/>
                  </a:cxn>
                  <a:cxn ang="0">
                    <a:pos x="305" y="204"/>
                  </a:cxn>
                  <a:cxn ang="0">
                    <a:pos x="262" y="156"/>
                  </a:cxn>
                  <a:cxn ang="0">
                    <a:pos x="213" y="108"/>
                  </a:cxn>
                  <a:cxn ang="0">
                    <a:pos x="159" y="66"/>
                  </a:cxn>
                  <a:cxn ang="0">
                    <a:pos x="92" y="30"/>
                  </a:cxn>
                  <a:cxn ang="0">
                    <a:pos x="19" y="0"/>
                  </a:cxn>
                  <a:cxn ang="0">
                    <a:pos x="0" y="12"/>
                  </a:cxn>
                  <a:cxn ang="0">
                    <a:pos x="67" y="42"/>
                  </a:cxn>
                  <a:cxn ang="0">
                    <a:pos x="134" y="78"/>
                  </a:cxn>
                  <a:cxn ang="0">
                    <a:pos x="189" y="114"/>
                  </a:cxn>
                  <a:cxn ang="0">
                    <a:pos x="238" y="162"/>
                  </a:cxn>
                  <a:cxn ang="0">
                    <a:pos x="274" y="210"/>
                  </a:cxn>
                  <a:cxn ang="0">
                    <a:pos x="299" y="257"/>
                  </a:cxn>
                  <a:cxn ang="0">
                    <a:pos x="317" y="311"/>
                  </a:cxn>
                  <a:cxn ang="0">
                    <a:pos x="323" y="365"/>
                  </a:cxn>
                  <a:cxn ang="0">
                    <a:pos x="317" y="419"/>
                  </a:cxn>
                  <a:cxn ang="0">
                    <a:pos x="299" y="467"/>
                  </a:cxn>
                  <a:cxn ang="0">
                    <a:pos x="274" y="515"/>
                  </a:cxn>
                  <a:cxn ang="0">
                    <a:pos x="238" y="563"/>
                  </a:cxn>
                  <a:cxn ang="0">
                    <a:pos x="268" y="563"/>
                  </a:cxn>
                  <a:cxn ang="0">
                    <a:pos x="311" y="515"/>
                  </a:cxn>
                  <a:cxn ang="0">
                    <a:pos x="335" y="467"/>
                  </a:cxn>
                  <a:cxn ang="0">
                    <a:pos x="353" y="419"/>
                  </a:cxn>
                  <a:cxn ang="0">
                    <a:pos x="360" y="365"/>
                  </a:cxn>
                  <a:cxn ang="0">
                    <a:pos x="360" y="365"/>
                  </a:cxn>
                </a:cxnLst>
                <a:rect l="0" t="0" r="r" b="b"/>
                <a:pathLst>
                  <a:path w="360" h="563">
                    <a:moveTo>
                      <a:pt x="360" y="365"/>
                    </a:moveTo>
                    <a:lnTo>
                      <a:pt x="353" y="305"/>
                    </a:lnTo>
                    <a:lnTo>
                      <a:pt x="335" y="251"/>
                    </a:lnTo>
                    <a:lnTo>
                      <a:pt x="305" y="204"/>
                    </a:lnTo>
                    <a:lnTo>
                      <a:pt x="262" y="156"/>
                    </a:lnTo>
                    <a:lnTo>
                      <a:pt x="213" y="108"/>
                    </a:lnTo>
                    <a:lnTo>
                      <a:pt x="159" y="66"/>
                    </a:lnTo>
                    <a:lnTo>
                      <a:pt x="92" y="30"/>
                    </a:lnTo>
                    <a:lnTo>
                      <a:pt x="19" y="0"/>
                    </a:lnTo>
                    <a:lnTo>
                      <a:pt x="0" y="12"/>
                    </a:lnTo>
                    <a:lnTo>
                      <a:pt x="67" y="42"/>
                    </a:lnTo>
                    <a:lnTo>
                      <a:pt x="134" y="78"/>
                    </a:lnTo>
                    <a:lnTo>
                      <a:pt x="189" y="114"/>
                    </a:lnTo>
                    <a:lnTo>
                      <a:pt x="238" y="162"/>
                    </a:lnTo>
                    <a:lnTo>
                      <a:pt x="274" y="210"/>
                    </a:lnTo>
                    <a:lnTo>
                      <a:pt x="299" y="257"/>
                    </a:lnTo>
                    <a:lnTo>
                      <a:pt x="317" y="311"/>
                    </a:lnTo>
                    <a:lnTo>
                      <a:pt x="323" y="365"/>
                    </a:lnTo>
                    <a:lnTo>
                      <a:pt x="317" y="419"/>
                    </a:lnTo>
                    <a:lnTo>
                      <a:pt x="299" y="467"/>
                    </a:lnTo>
                    <a:lnTo>
                      <a:pt x="274" y="515"/>
                    </a:lnTo>
                    <a:lnTo>
                      <a:pt x="238" y="563"/>
                    </a:lnTo>
                    <a:lnTo>
                      <a:pt x="268" y="563"/>
                    </a:lnTo>
                    <a:lnTo>
                      <a:pt x="311" y="515"/>
                    </a:lnTo>
                    <a:lnTo>
                      <a:pt x="335" y="467"/>
                    </a:lnTo>
                    <a:lnTo>
                      <a:pt x="353" y="419"/>
                    </a:lnTo>
                    <a:lnTo>
                      <a:pt x="360" y="365"/>
                    </a:lnTo>
                    <a:lnTo>
                      <a:pt x="360" y="365"/>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algn="l">
                  <a:defRPr/>
                </a:pPr>
                <a:endParaRPr lang="en-US"/>
              </a:p>
            </p:txBody>
          </p:sp>
          <p:sp>
            <p:nvSpPr>
              <p:cNvPr id="161825" name="Freeform 33"/>
              <p:cNvSpPr>
                <a:spLocks/>
              </p:cNvSpPr>
              <p:nvPr/>
            </p:nvSpPr>
            <p:spPr bwMode="hidden">
              <a:xfrm>
                <a:off x="2318" y="3631"/>
                <a:ext cx="1078" cy="425"/>
              </a:xfrm>
              <a:custGeom>
                <a:avLst/>
                <a:gdLst/>
                <a:ahLst/>
                <a:cxnLst>
                  <a:cxn ang="0">
                    <a:pos x="1053" y="425"/>
                  </a:cxn>
                  <a:cxn ang="0">
                    <a:pos x="1078" y="419"/>
                  </a:cxn>
                  <a:cxn ang="0">
                    <a:pos x="1066" y="377"/>
                  </a:cxn>
                  <a:cxn ang="0">
                    <a:pos x="1047" y="336"/>
                  </a:cxn>
                  <a:cxn ang="0">
                    <a:pos x="986" y="252"/>
                  </a:cxn>
                  <a:cxn ang="0">
                    <a:pos x="907" y="180"/>
                  </a:cxn>
                  <a:cxn ang="0">
                    <a:pos x="810" y="120"/>
                  </a:cxn>
                  <a:cxn ang="0">
                    <a:pos x="694" y="72"/>
                  </a:cxn>
                  <a:cxn ang="0">
                    <a:pos x="560" y="30"/>
                  </a:cxn>
                  <a:cxn ang="0">
                    <a:pos x="420" y="6"/>
                  </a:cxn>
                  <a:cxn ang="0">
                    <a:pos x="268" y="0"/>
                  </a:cxn>
                  <a:cxn ang="0">
                    <a:pos x="134" y="6"/>
                  </a:cxn>
                  <a:cxn ang="0">
                    <a:pos x="0" y="24"/>
                  </a:cxn>
                  <a:cxn ang="0">
                    <a:pos x="12" y="36"/>
                  </a:cxn>
                  <a:cxn ang="0">
                    <a:pos x="134" y="18"/>
                  </a:cxn>
                  <a:cxn ang="0">
                    <a:pos x="268" y="12"/>
                  </a:cxn>
                  <a:cxn ang="0">
                    <a:pos x="420" y="18"/>
                  </a:cxn>
                  <a:cxn ang="0">
                    <a:pos x="554" y="42"/>
                  </a:cxn>
                  <a:cxn ang="0">
                    <a:pos x="682" y="84"/>
                  </a:cxn>
                  <a:cxn ang="0">
                    <a:pos x="798" y="132"/>
                  </a:cxn>
                  <a:cxn ang="0">
                    <a:pos x="895" y="192"/>
                  </a:cxn>
                  <a:cxn ang="0">
                    <a:pos x="968" y="264"/>
                  </a:cxn>
                  <a:cxn ang="0">
                    <a:pos x="999" y="300"/>
                  </a:cxn>
                  <a:cxn ang="0">
                    <a:pos x="1023" y="342"/>
                  </a:cxn>
                  <a:cxn ang="0">
                    <a:pos x="1041" y="383"/>
                  </a:cxn>
                  <a:cxn ang="0">
                    <a:pos x="1053" y="425"/>
                  </a:cxn>
                  <a:cxn ang="0">
                    <a:pos x="1053" y="425"/>
                  </a:cxn>
                </a:cxnLst>
                <a:rect l="0" t="0" r="r" b="b"/>
                <a:pathLst>
                  <a:path w="1078" h="425">
                    <a:moveTo>
                      <a:pt x="1053" y="425"/>
                    </a:moveTo>
                    <a:lnTo>
                      <a:pt x="1078" y="419"/>
                    </a:lnTo>
                    <a:lnTo>
                      <a:pt x="1066" y="377"/>
                    </a:lnTo>
                    <a:lnTo>
                      <a:pt x="1047" y="336"/>
                    </a:lnTo>
                    <a:lnTo>
                      <a:pt x="986" y="252"/>
                    </a:lnTo>
                    <a:lnTo>
                      <a:pt x="907" y="180"/>
                    </a:lnTo>
                    <a:lnTo>
                      <a:pt x="810" y="120"/>
                    </a:lnTo>
                    <a:lnTo>
                      <a:pt x="694" y="72"/>
                    </a:lnTo>
                    <a:lnTo>
                      <a:pt x="560" y="30"/>
                    </a:lnTo>
                    <a:lnTo>
                      <a:pt x="420" y="6"/>
                    </a:lnTo>
                    <a:lnTo>
                      <a:pt x="268" y="0"/>
                    </a:lnTo>
                    <a:lnTo>
                      <a:pt x="134" y="6"/>
                    </a:lnTo>
                    <a:lnTo>
                      <a:pt x="0" y="24"/>
                    </a:lnTo>
                    <a:lnTo>
                      <a:pt x="12" y="36"/>
                    </a:lnTo>
                    <a:lnTo>
                      <a:pt x="134" y="18"/>
                    </a:lnTo>
                    <a:lnTo>
                      <a:pt x="268" y="12"/>
                    </a:lnTo>
                    <a:lnTo>
                      <a:pt x="420" y="18"/>
                    </a:lnTo>
                    <a:lnTo>
                      <a:pt x="554" y="42"/>
                    </a:lnTo>
                    <a:lnTo>
                      <a:pt x="682" y="84"/>
                    </a:lnTo>
                    <a:lnTo>
                      <a:pt x="798" y="132"/>
                    </a:lnTo>
                    <a:lnTo>
                      <a:pt x="895" y="192"/>
                    </a:lnTo>
                    <a:lnTo>
                      <a:pt x="968" y="264"/>
                    </a:lnTo>
                    <a:lnTo>
                      <a:pt x="999" y="300"/>
                    </a:lnTo>
                    <a:lnTo>
                      <a:pt x="1023" y="342"/>
                    </a:lnTo>
                    <a:lnTo>
                      <a:pt x="1041" y="383"/>
                    </a:lnTo>
                    <a:lnTo>
                      <a:pt x="1053" y="425"/>
                    </a:lnTo>
                    <a:lnTo>
                      <a:pt x="1053" y="425"/>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algn="l">
                  <a:defRPr/>
                </a:pPr>
                <a:endParaRPr lang="en-US"/>
              </a:p>
            </p:txBody>
          </p:sp>
          <p:sp>
            <p:nvSpPr>
              <p:cNvPr id="161826" name="Freeform 34"/>
              <p:cNvSpPr>
                <a:spLocks/>
              </p:cNvSpPr>
              <p:nvPr/>
            </p:nvSpPr>
            <p:spPr bwMode="hidden">
              <a:xfrm>
                <a:off x="3304" y="4080"/>
                <a:ext cx="98" cy="234"/>
              </a:xfrm>
              <a:custGeom>
                <a:avLst/>
                <a:gdLst/>
                <a:ahLst/>
                <a:cxnLst>
                  <a:cxn ang="0">
                    <a:pos x="0" y="234"/>
                  </a:cxn>
                  <a:cxn ang="0">
                    <a:pos x="25" y="234"/>
                  </a:cxn>
                  <a:cxn ang="0">
                    <a:pos x="55" y="186"/>
                  </a:cxn>
                  <a:cxn ang="0">
                    <a:pos x="80" y="138"/>
                  </a:cxn>
                  <a:cxn ang="0">
                    <a:pos x="92" y="90"/>
                  </a:cxn>
                  <a:cxn ang="0">
                    <a:pos x="98" y="36"/>
                  </a:cxn>
                  <a:cxn ang="0">
                    <a:pos x="98" y="0"/>
                  </a:cxn>
                  <a:cxn ang="0">
                    <a:pos x="74" y="0"/>
                  </a:cxn>
                  <a:cxn ang="0">
                    <a:pos x="74" y="36"/>
                  </a:cxn>
                  <a:cxn ang="0">
                    <a:pos x="67" y="90"/>
                  </a:cxn>
                  <a:cxn ang="0">
                    <a:pos x="55" y="138"/>
                  </a:cxn>
                  <a:cxn ang="0">
                    <a:pos x="31" y="186"/>
                  </a:cxn>
                  <a:cxn ang="0">
                    <a:pos x="0" y="234"/>
                  </a:cxn>
                  <a:cxn ang="0">
                    <a:pos x="0" y="234"/>
                  </a:cxn>
                </a:cxnLst>
                <a:rect l="0" t="0" r="r" b="b"/>
                <a:pathLst>
                  <a:path w="98" h="234">
                    <a:moveTo>
                      <a:pt x="0" y="234"/>
                    </a:moveTo>
                    <a:lnTo>
                      <a:pt x="25" y="234"/>
                    </a:lnTo>
                    <a:lnTo>
                      <a:pt x="55" y="186"/>
                    </a:lnTo>
                    <a:lnTo>
                      <a:pt x="80" y="138"/>
                    </a:lnTo>
                    <a:lnTo>
                      <a:pt x="92" y="90"/>
                    </a:lnTo>
                    <a:lnTo>
                      <a:pt x="98" y="36"/>
                    </a:lnTo>
                    <a:lnTo>
                      <a:pt x="98" y="0"/>
                    </a:lnTo>
                    <a:lnTo>
                      <a:pt x="74" y="0"/>
                    </a:lnTo>
                    <a:lnTo>
                      <a:pt x="74" y="36"/>
                    </a:lnTo>
                    <a:lnTo>
                      <a:pt x="67" y="90"/>
                    </a:lnTo>
                    <a:lnTo>
                      <a:pt x="55" y="138"/>
                    </a:lnTo>
                    <a:lnTo>
                      <a:pt x="31" y="186"/>
                    </a:lnTo>
                    <a:lnTo>
                      <a:pt x="0" y="234"/>
                    </a:lnTo>
                    <a:lnTo>
                      <a:pt x="0" y="234"/>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algn="l">
                  <a:defRPr/>
                </a:pPr>
                <a:endParaRPr lang="en-US"/>
              </a:p>
            </p:txBody>
          </p:sp>
          <p:sp>
            <p:nvSpPr>
              <p:cNvPr id="161827" name="Freeform 35"/>
              <p:cNvSpPr>
                <a:spLocks/>
              </p:cNvSpPr>
              <p:nvPr/>
            </p:nvSpPr>
            <p:spPr bwMode="hidden">
              <a:xfrm>
                <a:off x="1776" y="3673"/>
                <a:ext cx="481" cy="641"/>
              </a:xfrm>
              <a:custGeom>
                <a:avLst/>
                <a:gdLst/>
                <a:ahLst/>
                <a:cxnLst>
                  <a:cxn ang="0">
                    <a:pos x="18" y="443"/>
                  </a:cxn>
                  <a:cxn ang="0">
                    <a:pos x="24" y="371"/>
                  </a:cxn>
                  <a:cxn ang="0">
                    <a:pos x="55" y="305"/>
                  </a:cxn>
                  <a:cxn ang="0">
                    <a:pos x="91" y="246"/>
                  </a:cxn>
                  <a:cxn ang="0">
                    <a:pos x="146" y="186"/>
                  </a:cxn>
                  <a:cxn ang="0">
                    <a:pos x="213" y="132"/>
                  </a:cxn>
                  <a:cxn ang="0">
                    <a:pos x="292" y="84"/>
                  </a:cxn>
                  <a:cxn ang="0">
                    <a:pos x="384" y="48"/>
                  </a:cxn>
                  <a:cxn ang="0">
                    <a:pos x="481" y="12"/>
                  </a:cxn>
                  <a:cxn ang="0">
                    <a:pos x="457" y="0"/>
                  </a:cxn>
                  <a:cxn ang="0">
                    <a:pos x="359" y="36"/>
                  </a:cxn>
                  <a:cxn ang="0">
                    <a:pos x="274" y="78"/>
                  </a:cxn>
                  <a:cxn ang="0">
                    <a:pos x="195" y="126"/>
                  </a:cxn>
                  <a:cxn ang="0">
                    <a:pos x="128" y="180"/>
                  </a:cxn>
                  <a:cxn ang="0">
                    <a:pos x="73" y="240"/>
                  </a:cxn>
                  <a:cxn ang="0">
                    <a:pos x="37" y="305"/>
                  </a:cxn>
                  <a:cxn ang="0">
                    <a:pos x="6" y="371"/>
                  </a:cxn>
                  <a:cxn ang="0">
                    <a:pos x="0" y="443"/>
                  </a:cxn>
                  <a:cxn ang="0">
                    <a:pos x="6" y="497"/>
                  </a:cxn>
                  <a:cxn ang="0">
                    <a:pos x="18" y="545"/>
                  </a:cxn>
                  <a:cxn ang="0">
                    <a:pos x="43" y="593"/>
                  </a:cxn>
                  <a:cxn ang="0">
                    <a:pos x="73" y="641"/>
                  </a:cxn>
                  <a:cxn ang="0">
                    <a:pos x="97" y="641"/>
                  </a:cxn>
                  <a:cxn ang="0">
                    <a:pos x="67" y="593"/>
                  </a:cxn>
                  <a:cxn ang="0">
                    <a:pos x="43" y="545"/>
                  </a:cxn>
                  <a:cxn ang="0">
                    <a:pos x="24" y="497"/>
                  </a:cxn>
                  <a:cxn ang="0">
                    <a:pos x="18" y="443"/>
                  </a:cxn>
                  <a:cxn ang="0">
                    <a:pos x="18" y="443"/>
                  </a:cxn>
                </a:cxnLst>
                <a:rect l="0" t="0" r="r" b="b"/>
                <a:pathLst>
                  <a:path w="481" h="641">
                    <a:moveTo>
                      <a:pt x="18" y="443"/>
                    </a:moveTo>
                    <a:lnTo>
                      <a:pt x="24" y="371"/>
                    </a:lnTo>
                    <a:lnTo>
                      <a:pt x="55" y="305"/>
                    </a:lnTo>
                    <a:lnTo>
                      <a:pt x="91" y="246"/>
                    </a:lnTo>
                    <a:lnTo>
                      <a:pt x="146" y="186"/>
                    </a:lnTo>
                    <a:lnTo>
                      <a:pt x="213" y="132"/>
                    </a:lnTo>
                    <a:lnTo>
                      <a:pt x="292" y="84"/>
                    </a:lnTo>
                    <a:lnTo>
                      <a:pt x="384" y="48"/>
                    </a:lnTo>
                    <a:lnTo>
                      <a:pt x="481" y="12"/>
                    </a:lnTo>
                    <a:lnTo>
                      <a:pt x="457" y="0"/>
                    </a:lnTo>
                    <a:lnTo>
                      <a:pt x="359" y="36"/>
                    </a:lnTo>
                    <a:lnTo>
                      <a:pt x="274" y="78"/>
                    </a:lnTo>
                    <a:lnTo>
                      <a:pt x="195" y="126"/>
                    </a:lnTo>
                    <a:lnTo>
                      <a:pt x="128" y="180"/>
                    </a:lnTo>
                    <a:lnTo>
                      <a:pt x="73" y="240"/>
                    </a:lnTo>
                    <a:lnTo>
                      <a:pt x="37" y="305"/>
                    </a:lnTo>
                    <a:lnTo>
                      <a:pt x="6" y="371"/>
                    </a:lnTo>
                    <a:lnTo>
                      <a:pt x="0" y="443"/>
                    </a:lnTo>
                    <a:lnTo>
                      <a:pt x="6" y="497"/>
                    </a:lnTo>
                    <a:lnTo>
                      <a:pt x="18" y="545"/>
                    </a:lnTo>
                    <a:lnTo>
                      <a:pt x="43" y="593"/>
                    </a:lnTo>
                    <a:lnTo>
                      <a:pt x="73" y="641"/>
                    </a:lnTo>
                    <a:lnTo>
                      <a:pt x="97" y="641"/>
                    </a:lnTo>
                    <a:lnTo>
                      <a:pt x="67" y="593"/>
                    </a:lnTo>
                    <a:lnTo>
                      <a:pt x="43" y="545"/>
                    </a:lnTo>
                    <a:lnTo>
                      <a:pt x="24" y="497"/>
                    </a:lnTo>
                    <a:lnTo>
                      <a:pt x="18" y="443"/>
                    </a:lnTo>
                    <a:lnTo>
                      <a:pt x="18" y="443"/>
                    </a:lnTo>
                    <a:close/>
                  </a:path>
                </a:pathLst>
              </a:custGeom>
              <a:solidFill>
                <a:schemeClr val="accent2"/>
              </a:solidFill>
              <a:ln w="9525">
                <a:noFill/>
                <a:round/>
                <a:headEnd/>
                <a:tailEnd/>
              </a:ln>
            </p:spPr>
            <p:txBody>
              <a:bodyPr/>
              <a:lstStyle/>
              <a:p>
                <a:pPr algn="l">
                  <a:defRPr/>
                </a:pPr>
                <a:endParaRPr lang="en-US"/>
              </a:p>
            </p:txBody>
          </p:sp>
        </p:grpSp>
        <p:grpSp>
          <p:nvGrpSpPr>
            <p:cNvPr id="1036" name="Group 36"/>
            <p:cNvGrpSpPr>
              <a:grpSpLocks/>
            </p:cNvGrpSpPr>
            <p:nvPr userDrawn="1"/>
          </p:nvGrpSpPr>
          <p:grpSpPr bwMode="auto">
            <a:xfrm>
              <a:off x="4128" y="3360"/>
              <a:ext cx="1351" cy="821"/>
              <a:chOff x="4128" y="3360"/>
              <a:chExt cx="1351" cy="821"/>
            </a:xfrm>
          </p:grpSpPr>
          <p:sp>
            <p:nvSpPr>
              <p:cNvPr id="161829" name="Freeform 37"/>
              <p:cNvSpPr>
                <a:spLocks noEditPoints="1"/>
              </p:cNvSpPr>
              <p:nvPr/>
            </p:nvSpPr>
            <p:spPr bwMode="hidden">
              <a:xfrm>
                <a:off x="4200" y="3402"/>
                <a:ext cx="1201" cy="731"/>
              </a:xfrm>
              <a:custGeom>
                <a:avLst/>
                <a:gdLst/>
                <a:ahLst/>
                <a:cxnLst>
                  <a:cxn ang="0">
                    <a:pos x="484" y="6"/>
                  </a:cxn>
                  <a:cxn ang="0">
                    <a:pos x="263" y="60"/>
                  </a:cxn>
                  <a:cxn ang="0">
                    <a:pos x="101" y="162"/>
                  </a:cxn>
                  <a:cxn ang="0">
                    <a:pos x="12" y="294"/>
                  </a:cxn>
                  <a:cxn ang="0">
                    <a:pos x="0" y="366"/>
                  </a:cxn>
                  <a:cxn ang="0">
                    <a:pos x="12" y="437"/>
                  </a:cxn>
                  <a:cxn ang="0">
                    <a:pos x="101" y="569"/>
                  </a:cxn>
                  <a:cxn ang="0">
                    <a:pos x="263" y="671"/>
                  </a:cxn>
                  <a:cxn ang="0">
                    <a:pos x="484" y="725"/>
                  </a:cxn>
                  <a:cxn ang="0">
                    <a:pos x="723" y="725"/>
                  </a:cxn>
                  <a:cxn ang="0">
                    <a:pos x="938" y="671"/>
                  </a:cxn>
                  <a:cxn ang="0">
                    <a:pos x="1100" y="569"/>
                  </a:cxn>
                  <a:cxn ang="0">
                    <a:pos x="1189" y="437"/>
                  </a:cxn>
                  <a:cxn ang="0">
                    <a:pos x="1201" y="366"/>
                  </a:cxn>
                  <a:cxn ang="0">
                    <a:pos x="1189" y="294"/>
                  </a:cxn>
                  <a:cxn ang="0">
                    <a:pos x="1100" y="162"/>
                  </a:cxn>
                  <a:cxn ang="0">
                    <a:pos x="938" y="60"/>
                  </a:cxn>
                  <a:cxn ang="0">
                    <a:pos x="723" y="6"/>
                  </a:cxn>
                  <a:cxn ang="0">
                    <a:pos x="604" y="0"/>
                  </a:cxn>
                  <a:cxn ang="0">
                    <a:pos x="490" y="701"/>
                  </a:cxn>
                  <a:cxn ang="0">
                    <a:pos x="287" y="647"/>
                  </a:cxn>
                  <a:cxn ang="0">
                    <a:pos x="131" y="557"/>
                  </a:cxn>
                  <a:cxn ang="0">
                    <a:pos x="48" y="437"/>
                  </a:cxn>
                  <a:cxn ang="0">
                    <a:pos x="36" y="366"/>
                  </a:cxn>
                  <a:cxn ang="0">
                    <a:pos x="48" y="300"/>
                  </a:cxn>
                  <a:cxn ang="0">
                    <a:pos x="131" y="174"/>
                  </a:cxn>
                  <a:cxn ang="0">
                    <a:pos x="287" y="84"/>
                  </a:cxn>
                  <a:cxn ang="0">
                    <a:pos x="490" y="30"/>
                  </a:cxn>
                  <a:cxn ang="0">
                    <a:pos x="717" y="30"/>
                  </a:cxn>
                  <a:cxn ang="0">
                    <a:pos x="920" y="84"/>
                  </a:cxn>
                  <a:cxn ang="0">
                    <a:pos x="1070" y="174"/>
                  </a:cxn>
                  <a:cxn ang="0">
                    <a:pos x="1153" y="300"/>
                  </a:cxn>
                  <a:cxn ang="0">
                    <a:pos x="1153" y="437"/>
                  </a:cxn>
                  <a:cxn ang="0">
                    <a:pos x="1070" y="557"/>
                  </a:cxn>
                  <a:cxn ang="0">
                    <a:pos x="920" y="647"/>
                  </a:cxn>
                  <a:cxn ang="0">
                    <a:pos x="717" y="701"/>
                  </a:cxn>
                  <a:cxn ang="0">
                    <a:pos x="604" y="707"/>
                  </a:cxn>
                </a:cxnLst>
                <a:rect l="0" t="0" r="r" b="b"/>
                <a:pathLst>
                  <a:path w="1201" h="731">
                    <a:moveTo>
                      <a:pt x="604" y="0"/>
                    </a:moveTo>
                    <a:lnTo>
                      <a:pt x="484" y="6"/>
                    </a:lnTo>
                    <a:lnTo>
                      <a:pt x="370" y="30"/>
                    </a:lnTo>
                    <a:lnTo>
                      <a:pt x="263" y="60"/>
                    </a:lnTo>
                    <a:lnTo>
                      <a:pt x="179" y="108"/>
                    </a:lnTo>
                    <a:lnTo>
                      <a:pt x="101" y="162"/>
                    </a:lnTo>
                    <a:lnTo>
                      <a:pt x="48" y="222"/>
                    </a:lnTo>
                    <a:lnTo>
                      <a:pt x="12" y="294"/>
                    </a:lnTo>
                    <a:lnTo>
                      <a:pt x="6" y="330"/>
                    </a:lnTo>
                    <a:lnTo>
                      <a:pt x="0" y="366"/>
                    </a:lnTo>
                    <a:lnTo>
                      <a:pt x="6" y="401"/>
                    </a:lnTo>
                    <a:lnTo>
                      <a:pt x="12" y="437"/>
                    </a:lnTo>
                    <a:lnTo>
                      <a:pt x="48" y="509"/>
                    </a:lnTo>
                    <a:lnTo>
                      <a:pt x="101" y="569"/>
                    </a:lnTo>
                    <a:lnTo>
                      <a:pt x="179" y="623"/>
                    </a:lnTo>
                    <a:lnTo>
                      <a:pt x="263" y="671"/>
                    </a:lnTo>
                    <a:lnTo>
                      <a:pt x="370" y="701"/>
                    </a:lnTo>
                    <a:lnTo>
                      <a:pt x="484" y="725"/>
                    </a:lnTo>
                    <a:lnTo>
                      <a:pt x="604" y="731"/>
                    </a:lnTo>
                    <a:lnTo>
                      <a:pt x="723" y="725"/>
                    </a:lnTo>
                    <a:lnTo>
                      <a:pt x="837" y="701"/>
                    </a:lnTo>
                    <a:lnTo>
                      <a:pt x="938" y="671"/>
                    </a:lnTo>
                    <a:lnTo>
                      <a:pt x="1028" y="623"/>
                    </a:lnTo>
                    <a:lnTo>
                      <a:pt x="1100" y="569"/>
                    </a:lnTo>
                    <a:lnTo>
                      <a:pt x="1153" y="509"/>
                    </a:lnTo>
                    <a:lnTo>
                      <a:pt x="1189" y="437"/>
                    </a:lnTo>
                    <a:lnTo>
                      <a:pt x="1201" y="401"/>
                    </a:lnTo>
                    <a:lnTo>
                      <a:pt x="1201" y="366"/>
                    </a:lnTo>
                    <a:lnTo>
                      <a:pt x="1201" y="330"/>
                    </a:lnTo>
                    <a:lnTo>
                      <a:pt x="1189" y="294"/>
                    </a:lnTo>
                    <a:lnTo>
                      <a:pt x="1153" y="222"/>
                    </a:lnTo>
                    <a:lnTo>
                      <a:pt x="1100" y="162"/>
                    </a:lnTo>
                    <a:lnTo>
                      <a:pt x="1028" y="108"/>
                    </a:lnTo>
                    <a:lnTo>
                      <a:pt x="938" y="60"/>
                    </a:lnTo>
                    <a:lnTo>
                      <a:pt x="837" y="30"/>
                    </a:lnTo>
                    <a:lnTo>
                      <a:pt x="723" y="6"/>
                    </a:lnTo>
                    <a:lnTo>
                      <a:pt x="604" y="0"/>
                    </a:lnTo>
                    <a:lnTo>
                      <a:pt x="604" y="0"/>
                    </a:lnTo>
                    <a:close/>
                    <a:moveTo>
                      <a:pt x="604" y="707"/>
                    </a:moveTo>
                    <a:lnTo>
                      <a:pt x="490" y="701"/>
                    </a:lnTo>
                    <a:lnTo>
                      <a:pt x="382" y="683"/>
                    </a:lnTo>
                    <a:lnTo>
                      <a:pt x="287" y="647"/>
                    </a:lnTo>
                    <a:lnTo>
                      <a:pt x="203" y="611"/>
                    </a:lnTo>
                    <a:lnTo>
                      <a:pt x="131" y="557"/>
                    </a:lnTo>
                    <a:lnTo>
                      <a:pt x="83" y="497"/>
                    </a:lnTo>
                    <a:lnTo>
                      <a:pt x="48" y="437"/>
                    </a:lnTo>
                    <a:lnTo>
                      <a:pt x="42" y="401"/>
                    </a:lnTo>
                    <a:lnTo>
                      <a:pt x="36" y="366"/>
                    </a:lnTo>
                    <a:lnTo>
                      <a:pt x="42" y="330"/>
                    </a:lnTo>
                    <a:lnTo>
                      <a:pt x="48" y="300"/>
                    </a:lnTo>
                    <a:lnTo>
                      <a:pt x="83" y="234"/>
                    </a:lnTo>
                    <a:lnTo>
                      <a:pt x="131" y="174"/>
                    </a:lnTo>
                    <a:lnTo>
                      <a:pt x="203" y="126"/>
                    </a:lnTo>
                    <a:lnTo>
                      <a:pt x="287" y="84"/>
                    </a:lnTo>
                    <a:lnTo>
                      <a:pt x="382" y="54"/>
                    </a:lnTo>
                    <a:lnTo>
                      <a:pt x="490" y="30"/>
                    </a:lnTo>
                    <a:lnTo>
                      <a:pt x="604" y="24"/>
                    </a:lnTo>
                    <a:lnTo>
                      <a:pt x="717" y="30"/>
                    </a:lnTo>
                    <a:lnTo>
                      <a:pt x="825" y="54"/>
                    </a:lnTo>
                    <a:lnTo>
                      <a:pt x="920" y="84"/>
                    </a:lnTo>
                    <a:lnTo>
                      <a:pt x="1004" y="126"/>
                    </a:lnTo>
                    <a:lnTo>
                      <a:pt x="1070" y="174"/>
                    </a:lnTo>
                    <a:lnTo>
                      <a:pt x="1124" y="234"/>
                    </a:lnTo>
                    <a:lnTo>
                      <a:pt x="1153" y="300"/>
                    </a:lnTo>
                    <a:lnTo>
                      <a:pt x="1165" y="366"/>
                    </a:lnTo>
                    <a:lnTo>
                      <a:pt x="1153" y="437"/>
                    </a:lnTo>
                    <a:lnTo>
                      <a:pt x="1124" y="497"/>
                    </a:lnTo>
                    <a:lnTo>
                      <a:pt x="1070" y="557"/>
                    </a:lnTo>
                    <a:lnTo>
                      <a:pt x="1004" y="611"/>
                    </a:lnTo>
                    <a:lnTo>
                      <a:pt x="920" y="647"/>
                    </a:lnTo>
                    <a:lnTo>
                      <a:pt x="825" y="683"/>
                    </a:lnTo>
                    <a:lnTo>
                      <a:pt x="717" y="701"/>
                    </a:lnTo>
                    <a:lnTo>
                      <a:pt x="604" y="707"/>
                    </a:lnTo>
                    <a:lnTo>
                      <a:pt x="604" y="707"/>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algn="l">
                  <a:defRPr/>
                </a:pPr>
                <a:endParaRPr lang="en-US"/>
              </a:p>
            </p:txBody>
          </p:sp>
          <p:sp>
            <p:nvSpPr>
              <p:cNvPr id="161830" name="Freeform 38"/>
              <p:cNvSpPr>
                <a:spLocks/>
              </p:cNvSpPr>
              <p:nvPr/>
            </p:nvSpPr>
            <p:spPr bwMode="hidden">
              <a:xfrm>
                <a:off x="4128" y="3366"/>
                <a:ext cx="544" cy="737"/>
              </a:xfrm>
              <a:custGeom>
                <a:avLst/>
                <a:gdLst/>
                <a:ahLst/>
                <a:cxnLst>
                  <a:cxn ang="0">
                    <a:pos x="24" y="402"/>
                  </a:cxn>
                  <a:cxn ang="0">
                    <a:pos x="36" y="330"/>
                  </a:cxn>
                  <a:cxn ang="0">
                    <a:pos x="66" y="264"/>
                  </a:cxn>
                  <a:cxn ang="0">
                    <a:pos x="108" y="204"/>
                  </a:cxn>
                  <a:cxn ang="0">
                    <a:pos x="173" y="150"/>
                  </a:cxn>
                  <a:cxn ang="0">
                    <a:pos x="251" y="102"/>
                  </a:cxn>
                  <a:cxn ang="0">
                    <a:pos x="335" y="60"/>
                  </a:cxn>
                  <a:cxn ang="0">
                    <a:pos x="436" y="30"/>
                  </a:cxn>
                  <a:cxn ang="0">
                    <a:pos x="544" y="12"/>
                  </a:cxn>
                  <a:cxn ang="0">
                    <a:pos x="544" y="0"/>
                  </a:cxn>
                  <a:cxn ang="0">
                    <a:pos x="430" y="18"/>
                  </a:cxn>
                  <a:cxn ang="0">
                    <a:pos x="329" y="48"/>
                  </a:cxn>
                  <a:cxn ang="0">
                    <a:pos x="233" y="90"/>
                  </a:cxn>
                  <a:cxn ang="0">
                    <a:pos x="155" y="138"/>
                  </a:cxn>
                  <a:cxn ang="0">
                    <a:pos x="90" y="198"/>
                  </a:cxn>
                  <a:cxn ang="0">
                    <a:pos x="42" y="258"/>
                  </a:cxn>
                  <a:cxn ang="0">
                    <a:pos x="12" y="330"/>
                  </a:cxn>
                  <a:cxn ang="0">
                    <a:pos x="0" y="402"/>
                  </a:cxn>
                  <a:cxn ang="0">
                    <a:pos x="6" y="455"/>
                  </a:cxn>
                  <a:cxn ang="0">
                    <a:pos x="18" y="503"/>
                  </a:cxn>
                  <a:cxn ang="0">
                    <a:pos x="42" y="545"/>
                  </a:cxn>
                  <a:cxn ang="0">
                    <a:pos x="78" y="593"/>
                  </a:cxn>
                  <a:cxn ang="0">
                    <a:pos x="114" y="635"/>
                  </a:cxn>
                  <a:cxn ang="0">
                    <a:pos x="161" y="671"/>
                  </a:cxn>
                  <a:cxn ang="0">
                    <a:pos x="221" y="707"/>
                  </a:cxn>
                  <a:cxn ang="0">
                    <a:pos x="281" y="737"/>
                  </a:cxn>
                  <a:cxn ang="0">
                    <a:pos x="323" y="737"/>
                  </a:cxn>
                  <a:cxn ang="0">
                    <a:pos x="257" y="707"/>
                  </a:cxn>
                  <a:cxn ang="0">
                    <a:pos x="203" y="671"/>
                  </a:cxn>
                  <a:cxn ang="0">
                    <a:pos x="149" y="635"/>
                  </a:cxn>
                  <a:cxn ang="0">
                    <a:pos x="108" y="593"/>
                  </a:cxn>
                  <a:cxn ang="0">
                    <a:pos x="72" y="551"/>
                  </a:cxn>
                  <a:cxn ang="0">
                    <a:pos x="48" y="503"/>
                  </a:cxn>
                  <a:cxn ang="0">
                    <a:pos x="30" y="455"/>
                  </a:cxn>
                  <a:cxn ang="0">
                    <a:pos x="24" y="402"/>
                  </a:cxn>
                  <a:cxn ang="0">
                    <a:pos x="24" y="402"/>
                  </a:cxn>
                </a:cxnLst>
                <a:rect l="0" t="0" r="r" b="b"/>
                <a:pathLst>
                  <a:path w="544" h="737">
                    <a:moveTo>
                      <a:pt x="24" y="402"/>
                    </a:moveTo>
                    <a:lnTo>
                      <a:pt x="36" y="330"/>
                    </a:lnTo>
                    <a:lnTo>
                      <a:pt x="66" y="264"/>
                    </a:lnTo>
                    <a:lnTo>
                      <a:pt x="108" y="204"/>
                    </a:lnTo>
                    <a:lnTo>
                      <a:pt x="173" y="150"/>
                    </a:lnTo>
                    <a:lnTo>
                      <a:pt x="251" y="102"/>
                    </a:lnTo>
                    <a:lnTo>
                      <a:pt x="335" y="60"/>
                    </a:lnTo>
                    <a:lnTo>
                      <a:pt x="436" y="30"/>
                    </a:lnTo>
                    <a:lnTo>
                      <a:pt x="544" y="12"/>
                    </a:lnTo>
                    <a:lnTo>
                      <a:pt x="544" y="0"/>
                    </a:lnTo>
                    <a:lnTo>
                      <a:pt x="430" y="18"/>
                    </a:lnTo>
                    <a:lnTo>
                      <a:pt x="329" y="48"/>
                    </a:lnTo>
                    <a:lnTo>
                      <a:pt x="233" y="90"/>
                    </a:lnTo>
                    <a:lnTo>
                      <a:pt x="155" y="138"/>
                    </a:lnTo>
                    <a:lnTo>
                      <a:pt x="90" y="198"/>
                    </a:lnTo>
                    <a:lnTo>
                      <a:pt x="42" y="258"/>
                    </a:lnTo>
                    <a:lnTo>
                      <a:pt x="12" y="330"/>
                    </a:lnTo>
                    <a:lnTo>
                      <a:pt x="0" y="402"/>
                    </a:lnTo>
                    <a:lnTo>
                      <a:pt x="6" y="455"/>
                    </a:lnTo>
                    <a:lnTo>
                      <a:pt x="18" y="503"/>
                    </a:lnTo>
                    <a:lnTo>
                      <a:pt x="42" y="545"/>
                    </a:lnTo>
                    <a:lnTo>
                      <a:pt x="78" y="593"/>
                    </a:lnTo>
                    <a:lnTo>
                      <a:pt x="114" y="635"/>
                    </a:lnTo>
                    <a:lnTo>
                      <a:pt x="161" y="671"/>
                    </a:lnTo>
                    <a:lnTo>
                      <a:pt x="221" y="707"/>
                    </a:lnTo>
                    <a:lnTo>
                      <a:pt x="281" y="737"/>
                    </a:lnTo>
                    <a:lnTo>
                      <a:pt x="323" y="737"/>
                    </a:lnTo>
                    <a:lnTo>
                      <a:pt x="257" y="707"/>
                    </a:lnTo>
                    <a:lnTo>
                      <a:pt x="203" y="671"/>
                    </a:lnTo>
                    <a:lnTo>
                      <a:pt x="149" y="635"/>
                    </a:lnTo>
                    <a:lnTo>
                      <a:pt x="108" y="593"/>
                    </a:lnTo>
                    <a:lnTo>
                      <a:pt x="72" y="551"/>
                    </a:lnTo>
                    <a:lnTo>
                      <a:pt x="48" y="503"/>
                    </a:lnTo>
                    <a:lnTo>
                      <a:pt x="30" y="455"/>
                    </a:lnTo>
                    <a:lnTo>
                      <a:pt x="24" y="402"/>
                    </a:lnTo>
                    <a:lnTo>
                      <a:pt x="24" y="402"/>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algn="l">
                  <a:defRPr/>
                </a:pPr>
                <a:endParaRPr lang="en-US"/>
              </a:p>
            </p:txBody>
          </p:sp>
          <p:sp>
            <p:nvSpPr>
              <p:cNvPr id="161831" name="Freeform 39"/>
              <p:cNvSpPr>
                <a:spLocks/>
              </p:cNvSpPr>
              <p:nvPr/>
            </p:nvSpPr>
            <p:spPr bwMode="hidden">
              <a:xfrm>
                <a:off x="4792" y="3360"/>
                <a:ext cx="609" cy="252"/>
              </a:xfrm>
              <a:custGeom>
                <a:avLst/>
                <a:gdLst/>
                <a:ahLst/>
                <a:cxnLst>
                  <a:cxn ang="0">
                    <a:pos x="12" y="12"/>
                  </a:cxn>
                  <a:cxn ang="0">
                    <a:pos x="113" y="18"/>
                  </a:cxn>
                  <a:cxn ang="0">
                    <a:pos x="203" y="30"/>
                  </a:cxn>
                  <a:cxn ang="0">
                    <a:pos x="292" y="48"/>
                  </a:cxn>
                  <a:cxn ang="0">
                    <a:pos x="376" y="78"/>
                  </a:cxn>
                  <a:cxn ang="0">
                    <a:pos x="448" y="114"/>
                  </a:cxn>
                  <a:cxn ang="0">
                    <a:pos x="514" y="156"/>
                  </a:cxn>
                  <a:cxn ang="0">
                    <a:pos x="567" y="198"/>
                  </a:cxn>
                  <a:cxn ang="0">
                    <a:pos x="609" y="252"/>
                  </a:cxn>
                  <a:cxn ang="0">
                    <a:pos x="609" y="216"/>
                  </a:cxn>
                  <a:cxn ang="0">
                    <a:pos x="561" y="168"/>
                  </a:cxn>
                  <a:cxn ang="0">
                    <a:pos x="502" y="126"/>
                  </a:cxn>
                  <a:cxn ang="0">
                    <a:pos x="436" y="90"/>
                  </a:cxn>
                  <a:cxn ang="0">
                    <a:pos x="364" y="60"/>
                  </a:cxn>
                  <a:cxn ang="0">
                    <a:pos x="286" y="36"/>
                  </a:cxn>
                  <a:cxn ang="0">
                    <a:pos x="197" y="18"/>
                  </a:cxn>
                  <a:cxn ang="0">
                    <a:pos x="107" y="6"/>
                  </a:cxn>
                  <a:cxn ang="0">
                    <a:pos x="12" y="0"/>
                  </a:cxn>
                  <a:cxn ang="0">
                    <a:pos x="6" y="0"/>
                  </a:cxn>
                  <a:cxn ang="0">
                    <a:pos x="0" y="0"/>
                  </a:cxn>
                  <a:cxn ang="0">
                    <a:pos x="0" y="12"/>
                  </a:cxn>
                  <a:cxn ang="0">
                    <a:pos x="6" y="12"/>
                  </a:cxn>
                  <a:cxn ang="0">
                    <a:pos x="12" y="12"/>
                  </a:cxn>
                  <a:cxn ang="0">
                    <a:pos x="12" y="12"/>
                  </a:cxn>
                </a:cxnLst>
                <a:rect l="0" t="0" r="r" b="b"/>
                <a:pathLst>
                  <a:path w="609" h="252">
                    <a:moveTo>
                      <a:pt x="12" y="12"/>
                    </a:moveTo>
                    <a:lnTo>
                      <a:pt x="113" y="18"/>
                    </a:lnTo>
                    <a:lnTo>
                      <a:pt x="203" y="30"/>
                    </a:lnTo>
                    <a:lnTo>
                      <a:pt x="292" y="48"/>
                    </a:lnTo>
                    <a:lnTo>
                      <a:pt x="376" y="78"/>
                    </a:lnTo>
                    <a:lnTo>
                      <a:pt x="448" y="114"/>
                    </a:lnTo>
                    <a:lnTo>
                      <a:pt x="514" y="156"/>
                    </a:lnTo>
                    <a:lnTo>
                      <a:pt x="567" y="198"/>
                    </a:lnTo>
                    <a:lnTo>
                      <a:pt x="609" y="252"/>
                    </a:lnTo>
                    <a:lnTo>
                      <a:pt x="609" y="216"/>
                    </a:lnTo>
                    <a:lnTo>
                      <a:pt x="561" y="168"/>
                    </a:lnTo>
                    <a:lnTo>
                      <a:pt x="502" y="126"/>
                    </a:lnTo>
                    <a:lnTo>
                      <a:pt x="436" y="90"/>
                    </a:lnTo>
                    <a:lnTo>
                      <a:pt x="364" y="60"/>
                    </a:lnTo>
                    <a:lnTo>
                      <a:pt x="286" y="36"/>
                    </a:lnTo>
                    <a:lnTo>
                      <a:pt x="197" y="18"/>
                    </a:lnTo>
                    <a:lnTo>
                      <a:pt x="107" y="6"/>
                    </a:lnTo>
                    <a:lnTo>
                      <a:pt x="12" y="0"/>
                    </a:lnTo>
                    <a:lnTo>
                      <a:pt x="6" y="0"/>
                    </a:lnTo>
                    <a:lnTo>
                      <a:pt x="0" y="0"/>
                    </a:lnTo>
                    <a:lnTo>
                      <a:pt x="0" y="12"/>
                    </a:lnTo>
                    <a:lnTo>
                      <a:pt x="6" y="12"/>
                    </a:lnTo>
                    <a:lnTo>
                      <a:pt x="12" y="12"/>
                    </a:lnTo>
                    <a:lnTo>
                      <a:pt x="12" y="12"/>
                    </a:lnTo>
                    <a:close/>
                  </a:path>
                </a:pathLst>
              </a:custGeom>
              <a:gradFill rotWithShape="0">
                <a:gsLst>
                  <a:gs pos="0">
                    <a:schemeClr val="accent2">
                      <a:gamma/>
                      <a:tint val="94118"/>
                      <a:invGamma/>
                    </a:schemeClr>
                  </a:gs>
                  <a:gs pos="100000">
                    <a:schemeClr val="accent2"/>
                  </a:gs>
                </a:gsLst>
                <a:lin ang="5400000" scaled="1"/>
              </a:gradFill>
              <a:ln w="9525">
                <a:noFill/>
                <a:round/>
                <a:headEnd/>
                <a:tailEnd/>
              </a:ln>
            </p:spPr>
            <p:txBody>
              <a:bodyPr/>
              <a:lstStyle/>
              <a:p>
                <a:pPr algn="l">
                  <a:defRPr/>
                </a:pPr>
                <a:endParaRPr lang="en-US"/>
              </a:p>
            </p:txBody>
          </p:sp>
          <p:sp>
            <p:nvSpPr>
              <p:cNvPr id="161832" name="Freeform 40"/>
              <p:cNvSpPr>
                <a:spLocks/>
              </p:cNvSpPr>
              <p:nvPr/>
            </p:nvSpPr>
            <p:spPr bwMode="hidden">
              <a:xfrm>
                <a:off x="5246" y="4007"/>
                <a:ext cx="72" cy="54"/>
              </a:xfrm>
              <a:custGeom>
                <a:avLst/>
                <a:gdLst/>
                <a:ahLst/>
                <a:cxnLst>
                  <a:cxn ang="0">
                    <a:pos x="72" y="0"/>
                  </a:cxn>
                  <a:cxn ang="0">
                    <a:pos x="36" y="30"/>
                  </a:cxn>
                  <a:cxn ang="0">
                    <a:pos x="0" y="54"/>
                  </a:cxn>
                  <a:cxn ang="0">
                    <a:pos x="36" y="54"/>
                  </a:cxn>
                  <a:cxn ang="0">
                    <a:pos x="54" y="42"/>
                  </a:cxn>
                  <a:cxn ang="0">
                    <a:pos x="72" y="24"/>
                  </a:cxn>
                  <a:cxn ang="0">
                    <a:pos x="72" y="24"/>
                  </a:cxn>
                  <a:cxn ang="0">
                    <a:pos x="72" y="0"/>
                  </a:cxn>
                  <a:cxn ang="0">
                    <a:pos x="72" y="0"/>
                  </a:cxn>
                </a:cxnLst>
                <a:rect l="0" t="0" r="r" b="b"/>
                <a:pathLst>
                  <a:path w="72" h="54">
                    <a:moveTo>
                      <a:pt x="72" y="0"/>
                    </a:moveTo>
                    <a:lnTo>
                      <a:pt x="36" y="30"/>
                    </a:lnTo>
                    <a:lnTo>
                      <a:pt x="0" y="54"/>
                    </a:lnTo>
                    <a:lnTo>
                      <a:pt x="36" y="54"/>
                    </a:lnTo>
                    <a:lnTo>
                      <a:pt x="54" y="42"/>
                    </a:lnTo>
                    <a:lnTo>
                      <a:pt x="72" y="24"/>
                    </a:lnTo>
                    <a:lnTo>
                      <a:pt x="72" y="24"/>
                    </a:lnTo>
                    <a:lnTo>
                      <a:pt x="72" y="0"/>
                    </a:lnTo>
                    <a:lnTo>
                      <a:pt x="72" y="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algn="l">
                  <a:defRPr/>
                </a:pPr>
                <a:endParaRPr lang="en-US"/>
              </a:p>
            </p:txBody>
          </p:sp>
          <p:sp>
            <p:nvSpPr>
              <p:cNvPr id="161833" name="Freeform 41"/>
              <p:cNvSpPr>
                <a:spLocks/>
              </p:cNvSpPr>
              <p:nvPr/>
            </p:nvSpPr>
            <p:spPr bwMode="hidden">
              <a:xfrm>
                <a:off x="4505" y="4073"/>
                <a:ext cx="705" cy="108"/>
              </a:xfrm>
              <a:custGeom>
                <a:avLst/>
                <a:gdLst/>
                <a:ahLst/>
                <a:cxnLst>
                  <a:cxn ang="0">
                    <a:pos x="299" y="90"/>
                  </a:cxn>
                  <a:cxn ang="0">
                    <a:pos x="221" y="90"/>
                  </a:cxn>
                  <a:cxn ang="0">
                    <a:pos x="143" y="78"/>
                  </a:cxn>
                  <a:cxn ang="0">
                    <a:pos x="0" y="48"/>
                  </a:cxn>
                  <a:cxn ang="0">
                    <a:pos x="0" y="66"/>
                  </a:cxn>
                  <a:cxn ang="0">
                    <a:pos x="143" y="96"/>
                  </a:cxn>
                  <a:cxn ang="0">
                    <a:pos x="221" y="108"/>
                  </a:cxn>
                  <a:cxn ang="0">
                    <a:pos x="299" y="108"/>
                  </a:cxn>
                  <a:cxn ang="0">
                    <a:pos x="412" y="102"/>
                  </a:cxn>
                  <a:cxn ang="0">
                    <a:pos x="520" y="84"/>
                  </a:cxn>
                  <a:cxn ang="0">
                    <a:pos x="615" y="60"/>
                  </a:cxn>
                  <a:cxn ang="0">
                    <a:pos x="705" y="24"/>
                  </a:cxn>
                  <a:cxn ang="0">
                    <a:pos x="705" y="0"/>
                  </a:cxn>
                  <a:cxn ang="0">
                    <a:pos x="615" y="42"/>
                  </a:cxn>
                  <a:cxn ang="0">
                    <a:pos x="520" y="66"/>
                  </a:cxn>
                  <a:cxn ang="0">
                    <a:pos x="412" y="84"/>
                  </a:cxn>
                  <a:cxn ang="0">
                    <a:pos x="299" y="90"/>
                  </a:cxn>
                  <a:cxn ang="0">
                    <a:pos x="299" y="90"/>
                  </a:cxn>
                </a:cxnLst>
                <a:rect l="0" t="0" r="r" b="b"/>
                <a:pathLst>
                  <a:path w="705" h="108">
                    <a:moveTo>
                      <a:pt x="299" y="90"/>
                    </a:moveTo>
                    <a:lnTo>
                      <a:pt x="221" y="90"/>
                    </a:lnTo>
                    <a:lnTo>
                      <a:pt x="143" y="78"/>
                    </a:lnTo>
                    <a:lnTo>
                      <a:pt x="0" y="48"/>
                    </a:lnTo>
                    <a:lnTo>
                      <a:pt x="0" y="66"/>
                    </a:lnTo>
                    <a:lnTo>
                      <a:pt x="143" y="96"/>
                    </a:lnTo>
                    <a:lnTo>
                      <a:pt x="221" y="108"/>
                    </a:lnTo>
                    <a:lnTo>
                      <a:pt x="299" y="108"/>
                    </a:lnTo>
                    <a:lnTo>
                      <a:pt x="412" y="102"/>
                    </a:lnTo>
                    <a:lnTo>
                      <a:pt x="520" y="84"/>
                    </a:lnTo>
                    <a:lnTo>
                      <a:pt x="615" y="60"/>
                    </a:lnTo>
                    <a:lnTo>
                      <a:pt x="705" y="24"/>
                    </a:lnTo>
                    <a:lnTo>
                      <a:pt x="705" y="0"/>
                    </a:lnTo>
                    <a:lnTo>
                      <a:pt x="615" y="42"/>
                    </a:lnTo>
                    <a:lnTo>
                      <a:pt x="520" y="66"/>
                    </a:lnTo>
                    <a:lnTo>
                      <a:pt x="412" y="84"/>
                    </a:lnTo>
                    <a:lnTo>
                      <a:pt x="299" y="90"/>
                    </a:lnTo>
                    <a:lnTo>
                      <a:pt x="299" y="9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algn="l">
                  <a:defRPr/>
                </a:pPr>
                <a:endParaRPr lang="en-US"/>
              </a:p>
            </p:txBody>
          </p:sp>
          <p:sp>
            <p:nvSpPr>
              <p:cNvPr id="161834" name="Freeform 42"/>
              <p:cNvSpPr>
                <a:spLocks/>
              </p:cNvSpPr>
              <p:nvPr/>
            </p:nvSpPr>
            <p:spPr bwMode="hidden">
              <a:xfrm>
                <a:off x="5336" y="3654"/>
                <a:ext cx="143" cy="341"/>
              </a:xfrm>
              <a:custGeom>
                <a:avLst/>
                <a:gdLst/>
                <a:ahLst/>
                <a:cxnLst>
                  <a:cxn ang="0">
                    <a:pos x="119" y="114"/>
                  </a:cxn>
                  <a:cxn ang="0">
                    <a:pos x="113" y="173"/>
                  </a:cxn>
                  <a:cxn ang="0">
                    <a:pos x="89" y="239"/>
                  </a:cxn>
                  <a:cxn ang="0">
                    <a:pos x="47" y="293"/>
                  </a:cxn>
                  <a:cxn ang="0">
                    <a:pos x="0" y="341"/>
                  </a:cxn>
                  <a:cxn ang="0">
                    <a:pos x="29" y="341"/>
                  </a:cxn>
                  <a:cxn ang="0">
                    <a:pos x="77" y="287"/>
                  </a:cxn>
                  <a:cxn ang="0">
                    <a:pos x="113" y="233"/>
                  </a:cxn>
                  <a:cxn ang="0">
                    <a:pos x="137" y="173"/>
                  </a:cxn>
                  <a:cxn ang="0">
                    <a:pos x="143" y="114"/>
                  </a:cxn>
                  <a:cxn ang="0">
                    <a:pos x="137" y="60"/>
                  </a:cxn>
                  <a:cxn ang="0">
                    <a:pos x="119" y="0"/>
                  </a:cxn>
                  <a:cxn ang="0">
                    <a:pos x="89" y="0"/>
                  </a:cxn>
                  <a:cxn ang="0">
                    <a:pos x="113" y="60"/>
                  </a:cxn>
                  <a:cxn ang="0">
                    <a:pos x="119" y="114"/>
                  </a:cxn>
                  <a:cxn ang="0">
                    <a:pos x="119" y="114"/>
                  </a:cxn>
                </a:cxnLst>
                <a:rect l="0" t="0" r="r" b="b"/>
                <a:pathLst>
                  <a:path w="143" h="341">
                    <a:moveTo>
                      <a:pt x="119" y="114"/>
                    </a:moveTo>
                    <a:lnTo>
                      <a:pt x="113" y="173"/>
                    </a:lnTo>
                    <a:lnTo>
                      <a:pt x="89" y="239"/>
                    </a:lnTo>
                    <a:lnTo>
                      <a:pt x="47" y="293"/>
                    </a:lnTo>
                    <a:lnTo>
                      <a:pt x="0" y="341"/>
                    </a:lnTo>
                    <a:lnTo>
                      <a:pt x="29" y="341"/>
                    </a:lnTo>
                    <a:lnTo>
                      <a:pt x="77" y="287"/>
                    </a:lnTo>
                    <a:lnTo>
                      <a:pt x="113" y="233"/>
                    </a:lnTo>
                    <a:lnTo>
                      <a:pt x="137" y="173"/>
                    </a:lnTo>
                    <a:lnTo>
                      <a:pt x="143" y="114"/>
                    </a:lnTo>
                    <a:lnTo>
                      <a:pt x="137" y="60"/>
                    </a:lnTo>
                    <a:lnTo>
                      <a:pt x="119" y="0"/>
                    </a:lnTo>
                    <a:lnTo>
                      <a:pt x="89" y="0"/>
                    </a:lnTo>
                    <a:lnTo>
                      <a:pt x="113" y="60"/>
                    </a:lnTo>
                    <a:lnTo>
                      <a:pt x="119" y="114"/>
                    </a:lnTo>
                    <a:lnTo>
                      <a:pt x="119" y="114"/>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algn="l">
                  <a:defRPr/>
                </a:pPr>
                <a:endParaRPr lang="en-US"/>
              </a:p>
            </p:txBody>
          </p:sp>
          <p:sp>
            <p:nvSpPr>
              <p:cNvPr id="161835" name="Freeform 43"/>
              <p:cNvSpPr>
                <a:spLocks/>
              </p:cNvSpPr>
              <p:nvPr/>
            </p:nvSpPr>
            <p:spPr bwMode="hidden">
              <a:xfrm>
                <a:off x="5061" y="3624"/>
                <a:ext cx="83" cy="90"/>
              </a:xfrm>
              <a:custGeom>
                <a:avLst/>
                <a:gdLst/>
                <a:ahLst/>
                <a:cxnLst>
                  <a:cxn ang="0">
                    <a:pos x="59" y="90"/>
                  </a:cxn>
                  <a:cxn ang="0">
                    <a:pos x="83" y="84"/>
                  </a:cxn>
                  <a:cxn ang="0">
                    <a:pos x="71" y="60"/>
                  </a:cxn>
                  <a:cxn ang="0">
                    <a:pos x="53" y="42"/>
                  </a:cxn>
                  <a:cxn ang="0">
                    <a:pos x="6" y="0"/>
                  </a:cxn>
                  <a:cxn ang="0">
                    <a:pos x="0" y="18"/>
                  </a:cxn>
                  <a:cxn ang="0">
                    <a:pos x="35" y="48"/>
                  </a:cxn>
                  <a:cxn ang="0">
                    <a:pos x="59" y="90"/>
                  </a:cxn>
                  <a:cxn ang="0">
                    <a:pos x="59" y="90"/>
                  </a:cxn>
                </a:cxnLst>
                <a:rect l="0" t="0" r="r" b="b"/>
                <a:pathLst>
                  <a:path w="83" h="90">
                    <a:moveTo>
                      <a:pt x="59" y="90"/>
                    </a:moveTo>
                    <a:lnTo>
                      <a:pt x="83" y="84"/>
                    </a:lnTo>
                    <a:lnTo>
                      <a:pt x="71" y="60"/>
                    </a:lnTo>
                    <a:lnTo>
                      <a:pt x="53" y="42"/>
                    </a:lnTo>
                    <a:lnTo>
                      <a:pt x="6" y="0"/>
                    </a:lnTo>
                    <a:lnTo>
                      <a:pt x="0" y="18"/>
                    </a:lnTo>
                    <a:lnTo>
                      <a:pt x="35" y="48"/>
                    </a:lnTo>
                    <a:lnTo>
                      <a:pt x="59" y="90"/>
                    </a:lnTo>
                    <a:lnTo>
                      <a:pt x="59" y="9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algn="l">
                  <a:defRPr/>
                </a:pPr>
                <a:endParaRPr lang="en-US"/>
              </a:p>
            </p:txBody>
          </p:sp>
          <p:sp>
            <p:nvSpPr>
              <p:cNvPr id="161836" name="Freeform 44"/>
              <p:cNvSpPr>
                <a:spLocks/>
              </p:cNvSpPr>
              <p:nvPr/>
            </p:nvSpPr>
            <p:spPr bwMode="hidden">
              <a:xfrm>
                <a:off x="4445" y="3552"/>
                <a:ext cx="717" cy="431"/>
              </a:xfrm>
              <a:custGeom>
                <a:avLst/>
                <a:gdLst/>
                <a:ahLst/>
                <a:cxnLst>
                  <a:cxn ang="0">
                    <a:pos x="693" y="216"/>
                  </a:cxn>
                  <a:cxn ang="0">
                    <a:pos x="687" y="257"/>
                  </a:cxn>
                  <a:cxn ang="0">
                    <a:pos x="669" y="293"/>
                  </a:cxn>
                  <a:cxn ang="0">
                    <a:pos x="633" y="329"/>
                  </a:cxn>
                  <a:cxn ang="0">
                    <a:pos x="598" y="359"/>
                  </a:cxn>
                  <a:cxn ang="0">
                    <a:pos x="544" y="383"/>
                  </a:cxn>
                  <a:cxn ang="0">
                    <a:pos x="490" y="401"/>
                  </a:cxn>
                  <a:cxn ang="0">
                    <a:pos x="424" y="413"/>
                  </a:cxn>
                  <a:cxn ang="0">
                    <a:pos x="359" y="419"/>
                  </a:cxn>
                  <a:cxn ang="0">
                    <a:pos x="293" y="413"/>
                  </a:cxn>
                  <a:cxn ang="0">
                    <a:pos x="227" y="401"/>
                  </a:cxn>
                  <a:cxn ang="0">
                    <a:pos x="173" y="383"/>
                  </a:cxn>
                  <a:cxn ang="0">
                    <a:pos x="119" y="359"/>
                  </a:cxn>
                  <a:cxn ang="0">
                    <a:pos x="84" y="329"/>
                  </a:cxn>
                  <a:cxn ang="0">
                    <a:pos x="48" y="293"/>
                  </a:cxn>
                  <a:cxn ang="0">
                    <a:pos x="30" y="257"/>
                  </a:cxn>
                  <a:cxn ang="0">
                    <a:pos x="24" y="216"/>
                  </a:cxn>
                  <a:cxn ang="0">
                    <a:pos x="30" y="174"/>
                  </a:cxn>
                  <a:cxn ang="0">
                    <a:pos x="48" y="138"/>
                  </a:cxn>
                  <a:cxn ang="0">
                    <a:pos x="84" y="102"/>
                  </a:cxn>
                  <a:cxn ang="0">
                    <a:pos x="119" y="72"/>
                  </a:cxn>
                  <a:cxn ang="0">
                    <a:pos x="173" y="48"/>
                  </a:cxn>
                  <a:cxn ang="0">
                    <a:pos x="227" y="30"/>
                  </a:cxn>
                  <a:cxn ang="0">
                    <a:pos x="293" y="18"/>
                  </a:cxn>
                  <a:cxn ang="0">
                    <a:pos x="359" y="12"/>
                  </a:cxn>
                  <a:cxn ang="0">
                    <a:pos x="418" y="18"/>
                  </a:cxn>
                  <a:cxn ang="0">
                    <a:pos x="478" y="30"/>
                  </a:cxn>
                  <a:cxn ang="0">
                    <a:pos x="532" y="48"/>
                  </a:cxn>
                  <a:cxn ang="0">
                    <a:pos x="580" y="66"/>
                  </a:cxn>
                  <a:cxn ang="0">
                    <a:pos x="586" y="48"/>
                  </a:cxn>
                  <a:cxn ang="0">
                    <a:pos x="478" y="12"/>
                  </a:cxn>
                  <a:cxn ang="0">
                    <a:pos x="418" y="6"/>
                  </a:cxn>
                  <a:cxn ang="0">
                    <a:pos x="359" y="0"/>
                  </a:cxn>
                  <a:cxn ang="0">
                    <a:pos x="287" y="6"/>
                  </a:cxn>
                  <a:cxn ang="0">
                    <a:pos x="221" y="18"/>
                  </a:cxn>
                  <a:cxn ang="0">
                    <a:pos x="161" y="36"/>
                  </a:cxn>
                  <a:cxn ang="0">
                    <a:pos x="107" y="66"/>
                  </a:cxn>
                  <a:cxn ang="0">
                    <a:pos x="60" y="96"/>
                  </a:cxn>
                  <a:cxn ang="0">
                    <a:pos x="30" y="132"/>
                  </a:cxn>
                  <a:cxn ang="0">
                    <a:pos x="6" y="174"/>
                  </a:cxn>
                  <a:cxn ang="0">
                    <a:pos x="0" y="216"/>
                  </a:cxn>
                  <a:cxn ang="0">
                    <a:pos x="6" y="257"/>
                  </a:cxn>
                  <a:cxn ang="0">
                    <a:pos x="30" y="299"/>
                  </a:cxn>
                  <a:cxn ang="0">
                    <a:pos x="60" y="335"/>
                  </a:cxn>
                  <a:cxn ang="0">
                    <a:pos x="107" y="371"/>
                  </a:cxn>
                  <a:cxn ang="0">
                    <a:pos x="161" y="395"/>
                  </a:cxn>
                  <a:cxn ang="0">
                    <a:pos x="221" y="413"/>
                  </a:cxn>
                  <a:cxn ang="0">
                    <a:pos x="287" y="425"/>
                  </a:cxn>
                  <a:cxn ang="0">
                    <a:pos x="359" y="431"/>
                  </a:cxn>
                  <a:cxn ang="0">
                    <a:pos x="430" y="425"/>
                  </a:cxn>
                  <a:cxn ang="0">
                    <a:pos x="496" y="413"/>
                  </a:cxn>
                  <a:cxn ang="0">
                    <a:pos x="562" y="395"/>
                  </a:cxn>
                  <a:cxn ang="0">
                    <a:pos x="610" y="371"/>
                  </a:cxn>
                  <a:cxn ang="0">
                    <a:pos x="657" y="335"/>
                  </a:cxn>
                  <a:cxn ang="0">
                    <a:pos x="687" y="299"/>
                  </a:cxn>
                  <a:cxn ang="0">
                    <a:pos x="711" y="257"/>
                  </a:cxn>
                  <a:cxn ang="0">
                    <a:pos x="717" y="216"/>
                  </a:cxn>
                  <a:cxn ang="0">
                    <a:pos x="717" y="204"/>
                  </a:cxn>
                  <a:cxn ang="0">
                    <a:pos x="711" y="192"/>
                  </a:cxn>
                  <a:cxn ang="0">
                    <a:pos x="687" y="198"/>
                  </a:cxn>
                  <a:cxn ang="0">
                    <a:pos x="693" y="210"/>
                  </a:cxn>
                  <a:cxn ang="0">
                    <a:pos x="693" y="216"/>
                  </a:cxn>
                  <a:cxn ang="0">
                    <a:pos x="693" y="216"/>
                  </a:cxn>
                </a:cxnLst>
                <a:rect l="0" t="0" r="r" b="b"/>
                <a:pathLst>
                  <a:path w="717" h="431">
                    <a:moveTo>
                      <a:pt x="693" y="216"/>
                    </a:moveTo>
                    <a:lnTo>
                      <a:pt x="687" y="257"/>
                    </a:lnTo>
                    <a:lnTo>
                      <a:pt x="669" y="293"/>
                    </a:lnTo>
                    <a:lnTo>
                      <a:pt x="633" y="329"/>
                    </a:lnTo>
                    <a:lnTo>
                      <a:pt x="598" y="359"/>
                    </a:lnTo>
                    <a:lnTo>
                      <a:pt x="544" y="383"/>
                    </a:lnTo>
                    <a:lnTo>
                      <a:pt x="490" y="401"/>
                    </a:lnTo>
                    <a:lnTo>
                      <a:pt x="424" y="413"/>
                    </a:lnTo>
                    <a:lnTo>
                      <a:pt x="359" y="419"/>
                    </a:lnTo>
                    <a:lnTo>
                      <a:pt x="293" y="413"/>
                    </a:lnTo>
                    <a:lnTo>
                      <a:pt x="227" y="401"/>
                    </a:lnTo>
                    <a:lnTo>
                      <a:pt x="173" y="383"/>
                    </a:lnTo>
                    <a:lnTo>
                      <a:pt x="119" y="359"/>
                    </a:lnTo>
                    <a:lnTo>
                      <a:pt x="84" y="329"/>
                    </a:lnTo>
                    <a:lnTo>
                      <a:pt x="48" y="293"/>
                    </a:lnTo>
                    <a:lnTo>
                      <a:pt x="30" y="257"/>
                    </a:lnTo>
                    <a:lnTo>
                      <a:pt x="24" y="216"/>
                    </a:lnTo>
                    <a:lnTo>
                      <a:pt x="30" y="174"/>
                    </a:lnTo>
                    <a:lnTo>
                      <a:pt x="48" y="138"/>
                    </a:lnTo>
                    <a:lnTo>
                      <a:pt x="84" y="102"/>
                    </a:lnTo>
                    <a:lnTo>
                      <a:pt x="119" y="72"/>
                    </a:lnTo>
                    <a:lnTo>
                      <a:pt x="173" y="48"/>
                    </a:lnTo>
                    <a:lnTo>
                      <a:pt x="227" y="30"/>
                    </a:lnTo>
                    <a:lnTo>
                      <a:pt x="293" y="18"/>
                    </a:lnTo>
                    <a:lnTo>
                      <a:pt x="359" y="12"/>
                    </a:lnTo>
                    <a:lnTo>
                      <a:pt x="418" y="18"/>
                    </a:lnTo>
                    <a:lnTo>
                      <a:pt x="478" y="30"/>
                    </a:lnTo>
                    <a:lnTo>
                      <a:pt x="532" y="48"/>
                    </a:lnTo>
                    <a:lnTo>
                      <a:pt x="580" y="66"/>
                    </a:lnTo>
                    <a:lnTo>
                      <a:pt x="586" y="48"/>
                    </a:lnTo>
                    <a:lnTo>
                      <a:pt x="478" y="12"/>
                    </a:lnTo>
                    <a:lnTo>
                      <a:pt x="418" y="6"/>
                    </a:lnTo>
                    <a:lnTo>
                      <a:pt x="359" y="0"/>
                    </a:lnTo>
                    <a:lnTo>
                      <a:pt x="287" y="6"/>
                    </a:lnTo>
                    <a:lnTo>
                      <a:pt x="221" y="18"/>
                    </a:lnTo>
                    <a:lnTo>
                      <a:pt x="161" y="36"/>
                    </a:lnTo>
                    <a:lnTo>
                      <a:pt x="107" y="66"/>
                    </a:lnTo>
                    <a:lnTo>
                      <a:pt x="60" y="96"/>
                    </a:lnTo>
                    <a:lnTo>
                      <a:pt x="30" y="132"/>
                    </a:lnTo>
                    <a:lnTo>
                      <a:pt x="6" y="174"/>
                    </a:lnTo>
                    <a:lnTo>
                      <a:pt x="0" y="216"/>
                    </a:lnTo>
                    <a:lnTo>
                      <a:pt x="6" y="257"/>
                    </a:lnTo>
                    <a:lnTo>
                      <a:pt x="30" y="299"/>
                    </a:lnTo>
                    <a:lnTo>
                      <a:pt x="60" y="335"/>
                    </a:lnTo>
                    <a:lnTo>
                      <a:pt x="107" y="371"/>
                    </a:lnTo>
                    <a:lnTo>
                      <a:pt x="161" y="395"/>
                    </a:lnTo>
                    <a:lnTo>
                      <a:pt x="221" y="413"/>
                    </a:lnTo>
                    <a:lnTo>
                      <a:pt x="287" y="425"/>
                    </a:lnTo>
                    <a:lnTo>
                      <a:pt x="359" y="431"/>
                    </a:lnTo>
                    <a:lnTo>
                      <a:pt x="430" y="425"/>
                    </a:lnTo>
                    <a:lnTo>
                      <a:pt x="496" y="413"/>
                    </a:lnTo>
                    <a:lnTo>
                      <a:pt x="562" y="395"/>
                    </a:lnTo>
                    <a:lnTo>
                      <a:pt x="610" y="371"/>
                    </a:lnTo>
                    <a:lnTo>
                      <a:pt x="657" y="335"/>
                    </a:lnTo>
                    <a:lnTo>
                      <a:pt x="687" y="299"/>
                    </a:lnTo>
                    <a:lnTo>
                      <a:pt x="711" y="257"/>
                    </a:lnTo>
                    <a:lnTo>
                      <a:pt x="717" y="216"/>
                    </a:lnTo>
                    <a:lnTo>
                      <a:pt x="717" y="204"/>
                    </a:lnTo>
                    <a:lnTo>
                      <a:pt x="711" y="192"/>
                    </a:lnTo>
                    <a:lnTo>
                      <a:pt x="687" y="198"/>
                    </a:lnTo>
                    <a:lnTo>
                      <a:pt x="693" y="210"/>
                    </a:lnTo>
                    <a:lnTo>
                      <a:pt x="693" y="216"/>
                    </a:lnTo>
                    <a:lnTo>
                      <a:pt x="693" y="216"/>
                    </a:lnTo>
                    <a:close/>
                  </a:path>
                </a:pathLst>
              </a:custGeom>
              <a:solidFill>
                <a:schemeClr val="accent2"/>
              </a:solidFill>
              <a:ln w="9525">
                <a:noFill/>
                <a:round/>
                <a:headEnd/>
                <a:tailEnd/>
              </a:ln>
            </p:spPr>
            <p:txBody>
              <a:bodyPr/>
              <a:lstStyle/>
              <a:p>
                <a:pPr algn="l">
                  <a:defRPr/>
                </a:pPr>
                <a:endParaRPr lang="en-US"/>
              </a:p>
            </p:txBody>
          </p:sp>
          <p:sp>
            <p:nvSpPr>
              <p:cNvPr id="161837" name="Freeform 45"/>
              <p:cNvSpPr>
                <a:spLocks/>
              </p:cNvSpPr>
              <p:nvPr/>
            </p:nvSpPr>
            <p:spPr bwMode="hidden">
              <a:xfrm>
                <a:off x="4349" y="3510"/>
                <a:ext cx="909" cy="533"/>
              </a:xfrm>
              <a:custGeom>
                <a:avLst/>
                <a:gdLst/>
                <a:ahLst/>
                <a:cxnLst>
                  <a:cxn ang="0">
                    <a:pos x="616" y="0"/>
                  </a:cxn>
                  <a:cxn ang="0">
                    <a:pos x="616" y="18"/>
                  </a:cxn>
                  <a:cxn ang="0">
                    <a:pos x="724" y="60"/>
                  </a:cxn>
                  <a:cxn ang="0">
                    <a:pos x="765" y="84"/>
                  </a:cxn>
                  <a:cxn ang="0">
                    <a:pos x="807" y="114"/>
                  </a:cxn>
                  <a:cxn ang="0">
                    <a:pos x="837" y="144"/>
                  </a:cxn>
                  <a:cxn ang="0">
                    <a:pos x="861" y="180"/>
                  </a:cxn>
                  <a:cxn ang="0">
                    <a:pos x="873" y="216"/>
                  </a:cxn>
                  <a:cxn ang="0">
                    <a:pos x="879" y="258"/>
                  </a:cxn>
                  <a:cxn ang="0">
                    <a:pos x="873" y="311"/>
                  </a:cxn>
                  <a:cxn ang="0">
                    <a:pos x="843" y="359"/>
                  </a:cxn>
                  <a:cxn ang="0">
                    <a:pos x="807" y="401"/>
                  </a:cxn>
                  <a:cxn ang="0">
                    <a:pos x="753" y="443"/>
                  </a:cxn>
                  <a:cxn ang="0">
                    <a:pos x="694" y="473"/>
                  </a:cxn>
                  <a:cxn ang="0">
                    <a:pos x="622" y="497"/>
                  </a:cxn>
                  <a:cxn ang="0">
                    <a:pos x="538" y="509"/>
                  </a:cxn>
                  <a:cxn ang="0">
                    <a:pos x="455" y="515"/>
                  </a:cxn>
                  <a:cxn ang="0">
                    <a:pos x="371" y="509"/>
                  </a:cxn>
                  <a:cxn ang="0">
                    <a:pos x="287" y="497"/>
                  </a:cxn>
                  <a:cxn ang="0">
                    <a:pos x="215" y="473"/>
                  </a:cxn>
                  <a:cxn ang="0">
                    <a:pos x="156" y="443"/>
                  </a:cxn>
                  <a:cxn ang="0">
                    <a:pos x="102" y="401"/>
                  </a:cxn>
                  <a:cxn ang="0">
                    <a:pos x="66" y="359"/>
                  </a:cxn>
                  <a:cxn ang="0">
                    <a:pos x="36" y="311"/>
                  </a:cxn>
                  <a:cxn ang="0">
                    <a:pos x="30" y="258"/>
                  </a:cxn>
                  <a:cxn ang="0">
                    <a:pos x="36" y="222"/>
                  </a:cxn>
                  <a:cxn ang="0">
                    <a:pos x="48" y="186"/>
                  </a:cxn>
                  <a:cxn ang="0">
                    <a:pos x="66" y="156"/>
                  </a:cxn>
                  <a:cxn ang="0">
                    <a:pos x="90" y="126"/>
                  </a:cxn>
                  <a:cxn ang="0">
                    <a:pos x="66" y="114"/>
                  </a:cxn>
                  <a:cxn ang="0">
                    <a:pos x="36" y="144"/>
                  </a:cxn>
                  <a:cxn ang="0">
                    <a:pos x="18" y="180"/>
                  </a:cxn>
                  <a:cxn ang="0">
                    <a:pos x="6" y="216"/>
                  </a:cxn>
                  <a:cxn ang="0">
                    <a:pos x="0" y="258"/>
                  </a:cxn>
                  <a:cxn ang="0">
                    <a:pos x="12" y="311"/>
                  </a:cxn>
                  <a:cxn ang="0">
                    <a:pos x="36" y="365"/>
                  </a:cxn>
                  <a:cxn ang="0">
                    <a:pos x="78" y="413"/>
                  </a:cxn>
                  <a:cxn ang="0">
                    <a:pos x="132" y="449"/>
                  </a:cxn>
                  <a:cxn ang="0">
                    <a:pos x="203" y="485"/>
                  </a:cxn>
                  <a:cxn ang="0">
                    <a:pos x="275" y="509"/>
                  </a:cxn>
                  <a:cxn ang="0">
                    <a:pos x="365" y="527"/>
                  </a:cxn>
                  <a:cxn ang="0">
                    <a:pos x="455" y="533"/>
                  </a:cxn>
                  <a:cxn ang="0">
                    <a:pos x="544" y="527"/>
                  </a:cxn>
                  <a:cxn ang="0">
                    <a:pos x="634" y="509"/>
                  </a:cxn>
                  <a:cxn ang="0">
                    <a:pos x="712" y="485"/>
                  </a:cxn>
                  <a:cxn ang="0">
                    <a:pos x="777" y="449"/>
                  </a:cxn>
                  <a:cxn ang="0">
                    <a:pos x="831" y="413"/>
                  </a:cxn>
                  <a:cxn ang="0">
                    <a:pos x="873" y="365"/>
                  </a:cxn>
                  <a:cxn ang="0">
                    <a:pos x="897" y="311"/>
                  </a:cxn>
                  <a:cxn ang="0">
                    <a:pos x="909" y="258"/>
                  </a:cxn>
                  <a:cxn ang="0">
                    <a:pos x="903" y="216"/>
                  </a:cxn>
                  <a:cxn ang="0">
                    <a:pos x="885" y="174"/>
                  </a:cxn>
                  <a:cxn ang="0">
                    <a:pos x="861" y="132"/>
                  </a:cxn>
                  <a:cxn ang="0">
                    <a:pos x="825" y="102"/>
                  </a:cxn>
                  <a:cxn ang="0">
                    <a:pos x="783" y="66"/>
                  </a:cxn>
                  <a:cxn ang="0">
                    <a:pos x="735" y="42"/>
                  </a:cxn>
                  <a:cxn ang="0">
                    <a:pos x="616" y="0"/>
                  </a:cxn>
                  <a:cxn ang="0">
                    <a:pos x="616" y="0"/>
                  </a:cxn>
                </a:cxnLst>
                <a:rect l="0" t="0" r="r" b="b"/>
                <a:pathLst>
                  <a:path w="909" h="533">
                    <a:moveTo>
                      <a:pt x="616" y="0"/>
                    </a:moveTo>
                    <a:lnTo>
                      <a:pt x="616" y="18"/>
                    </a:lnTo>
                    <a:lnTo>
                      <a:pt x="724" y="60"/>
                    </a:lnTo>
                    <a:lnTo>
                      <a:pt x="765" y="84"/>
                    </a:lnTo>
                    <a:lnTo>
                      <a:pt x="807" y="114"/>
                    </a:lnTo>
                    <a:lnTo>
                      <a:pt x="837" y="144"/>
                    </a:lnTo>
                    <a:lnTo>
                      <a:pt x="861" y="180"/>
                    </a:lnTo>
                    <a:lnTo>
                      <a:pt x="873" y="216"/>
                    </a:lnTo>
                    <a:lnTo>
                      <a:pt x="879" y="258"/>
                    </a:lnTo>
                    <a:lnTo>
                      <a:pt x="873" y="311"/>
                    </a:lnTo>
                    <a:lnTo>
                      <a:pt x="843" y="359"/>
                    </a:lnTo>
                    <a:lnTo>
                      <a:pt x="807" y="401"/>
                    </a:lnTo>
                    <a:lnTo>
                      <a:pt x="753" y="443"/>
                    </a:lnTo>
                    <a:lnTo>
                      <a:pt x="694" y="473"/>
                    </a:lnTo>
                    <a:lnTo>
                      <a:pt x="622" y="497"/>
                    </a:lnTo>
                    <a:lnTo>
                      <a:pt x="538" y="509"/>
                    </a:lnTo>
                    <a:lnTo>
                      <a:pt x="455" y="515"/>
                    </a:lnTo>
                    <a:lnTo>
                      <a:pt x="371" y="509"/>
                    </a:lnTo>
                    <a:lnTo>
                      <a:pt x="287" y="497"/>
                    </a:lnTo>
                    <a:lnTo>
                      <a:pt x="215" y="473"/>
                    </a:lnTo>
                    <a:lnTo>
                      <a:pt x="156" y="443"/>
                    </a:lnTo>
                    <a:lnTo>
                      <a:pt x="102" y="401"/>
                    </a:lnTo>
                    <a:lnTo>
                      <a:pt x="66" y="359"/>
                    </a:lnTo>
                    <a:lnTo>
                      <a:pt x="36" y="311"/>
                    </a:lnTo>
                    <a:lnTo>
                      <a:pt x="30" y="258"/>
                    </a:lnTo>
                    <a:lnTo>
                      <a:pt x="36" y="222"/>
                    </a:lnTo>
                    <a:lnTo>
                      <a:pt x="48" y="186"/>
                    </a:lnTo>
                    <a:lnTo>
                      <a:pt x="66" y="156"/>
                    </a:lnTo>
                    <a:lnTo>
                      <a:pt x="90" y="126"/>
                    </a:lnTo>
                    <a:lnTo>
                      <a:pt x="66" y="114"/>
                    </a:lnTo>
                    <a:lnTo>
                      <a:pt x="36" y="144"/>
                    </a:lnTo>
                    <a:lnTo>
                      <a:pt x="18" y="180"/>
                    </a:lnTo>
                    <a:lnTo>
                      <a:pt x="6" y="216"/>
                    </a:lnTo>
                    <a:lnTo>
                      <a:pt x="0" y="258"/>
                    </a:lnTo>
                    <a:lnTo>
                      <a:pt x="12" y="311"/>
                    </a:lnTo>
                    <a:lnTo>
                      <a:pt x="36" y="365"/>
                    </a:lnTo>
                    <a:lnTo>
                      <a:pt x="78" y="413"/>
                    </a:lnTo>
                    <a:lnTo>
                      <a:pt x="132" y="449"/>
                    </a:lnTo>
                    <a:lnTo>
                      <a:pt x="203" y="485"/>
                    </a:lnTo>
                    <a:lnTo>
                      <a:pt x="275" y="509"/>
                    </a:lnTo>
                    <a:lnTo>
                      <a:pt x="365" y="527"/>
                    </a:lnTo>
                    <a:lnTo>
                      <a:pt x="455" y="533"/>
                    </a:lnTo>
                    <a:lnTo>
                      <a:pt x="544" y="527"/>
                    </a:lnTo>
                    <a:lnTo>
                      <a:pt x="634" y="509"/>
                    </a:lnTo>
                    <a:lnTo>
                      <a:pt x="712" y="485"/>
                    </a:lnTo>
                    <a:lnTo>
                      <a:pt x="777" y="449"/>
                    </a:lnTo>
                    <a:lnTo>
                      <a:pt x="831" y="413"/>
                    </a:lnTo>
                    <a:lnTo>
                      <a:pt x="873" y="365"/>
                    </a:lnTo>
                    <a:lnTo>
                      <a:pt x="897" y="311"/>
                    </a:lnTo>
                    <a:lnTo>
                      <a:pt x="909" y="258"/>
                    </a:lnTo>
                    <a:lnTo>
                      <a:pt x="903" y="216"/>
                    </a:lnTo>
                    <a:lnTo>
                      <a:pt x="885" y="174"/>
                    </a:lnTo>
                    <a:lnTo>
                      <a:pt x="861" y="132"/>
                    </a:lnTo>
                    <a:lnTo>
                      <a:pt x="825" y="102"/>
                    </a:lnTo>
                    <a:lnTo>
                      <a:pt x="783" y="66"/>
                    </a:lnTo>
                    <a:lnTo>
                      <a:pt x="735" y="42"/>
                    </a:lnTo>
                    <a:lnTo>
                      <a:pt x="616" y="0"/>
                    </a:lnTo>
                    <a:lnTo>
                      <a:pt x="616" y="0"/>
                    </a:lnTo>
                    <a:close/>
                  </a:path>
                </a:pathLst>
              </a:custGeom>
              <a:gradFill rotWithShape="0">
                <a:gsLst>
                  <a:gs pos="0">
                    <a:schemeClr val="accent2">
                      <a:gamma/>
                      <a:tint val="96863"/>
                      <a:invGamma/>
                    </a:schemeClr>
                  </a:gs>
                  <a:gs pos="100000">
                    <a:schemeClr val="accent2"/>
                  </a:gs>
                </a:gsLst>
                <a:lin ang="0" scaled="1"/>
              </a:gradFill>
              <a:ln w="9525">
                <a:noFill/>
                <a:round/>
                <a:headEnd/>
                <a:tailEnd/>
              </a:ln>
            </p:spPr>
            <p:txBody>
              <a:bodyPr/>
              <a:lstStyle/>
              <a:p>
                <a:pPr algn="l">
                  <a:defRPr/>
                </a:pPr>
                <a:endParaRPr lang="en-US"/>
              </a:p>
            </p:txBody>
          </p:sp>
          <p:sp>
            <p:nvSpPr>
              <p:cNvPr id="161838" name="Freeform 46"/>
              <p:cNvSpPr>
                <a:spLocks/>
              </p:cNvSpPr>
              <p:nvPr/>
            </p:nvSpPr>
            <p:spPr bwMode="hidden">
              <a:xfrm>
                <a:off x="4564" y="3492"/>
                <a:ext cx="365" cy="66"/>
              </a:xfrm>
              <a:custGeom>
                <a:avLst/>
                <a:gdLst/>
                <a:ahLst/>
                <a:cxnLst>
                  <a:cxn ang="0">
                    <a:pos x="240" y="18"/>
                  </a:cxn>
                  <a:cxn ang="0">
                    <a:pos x="299" y="24"/>
                  </a:cxn>
                  <a:cxn ang="0">
                    <a:pos x="359" y="30"/>
                  </a:cxn>
                  <a:cxn ang="0">
                    <a:pos x="365" y="12"/>
                  </a:cxn>
                  <a:cxn ang="0">
                    <a:pos x="305" y="6"/>
                  </a:cxn>
                  <a:cxn ang="0">
                    <a:pos x="240" y="0"/>
                  </a:cxn>
                  <a:cxn ang="0">
                    <a:pos x="174" y="6"/>
                  </a:cxn>
                  <a:cxn ang="0">
                    <a:pos x="114" y="12"/>
                  </a:cxn>
                  <a:cxn ang="0">
                    <a:pos x="0" y="42"/>
                  </a:cxn>
                  <a:cxn ang="0">
                    <a:pos x="0" y="66"/>
                  </a:cxn>
                  <a:cxn ang="0">
                    <a:pos x="54" y="48"/>
                  </a:cxn>
                  <a:cxn ang="0">
                    <a:pos x="114" y="30"/>
                  </a:cxn>
                  <a:cxn ang="0">
                    <a:pos x="174" y="24"/>
                  </a:cxn>
                  <a:cxn ang="0">
                    <a:pos x="240" y="18"/>
                  </a:cxn>
                  <a:cxn ang="0">
                    <a:pos x="240" y="18"/>
                  </a:cxn>
                </a:cxnLst>
                <a:rect l="0" t="0" r="r" b="b"/>
                <a:pathLst>
                  <a:path w="365" h="66">
                    <a:moveTo>
                      <a:pt x="240" y="18"/>
                    </a:moveTo>
                    <a:lnTo>
                      <a:pt x="299" y="24"/>
                    </a:lnTo>
                    <a:lnTo>
                      <a:pt x="359" y="30"/>
                    </a:lnTo>
                    <a:lnTo>
                      <a:pt x="365" y="12"/>
                    </a:lnTo>
                    <a:lnTo>
                      <a:pt x="305" y="6"/>
                    </a:lnTo>
                    <a:lnTo>
                      <a:pt x="240" y="0"/>
                    </a:lnTo>
                    <a:lnTo>
                      <a:pt x="174" y="6"/>
                    </a:lnTo>
                    <a:lnTo>
                      <a:pt x="114" y="12"/>
                    </a:lnTo>
                    <a:lnTo>
                      <a:pt x="0" y="42"/>
                    </a:lnTo>
                    <a:lnTo>
                      <a:pt x="0" y="66"/>
                    </a:lnTo>
                    <a:lnTo>
                      <a:pt x="54" y="48"/>
                    </a:lnTo>
                    <a:lnTo>
                      <a:pt x="114" y="30"/>
                    </a:lnTo>
                    <a:lnTo>
                      <a:pt x="174" y="24"/>
                    </a:lnTo>
                    <a:lnTo>
                      <a:pt x="240" y="18"/>
                    </a:lnTo>
                    <a:lnTo>
                      <a:pt x="240" y="18"/>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algn="l">
                  <a:defRPr/>
                </a:pPr>
                <a:endParaRPr lang="en-US"/>
              </a:p>
            </p:txBody>
          </p:sp>
          <p:sp>
            <p:nvSpPr>
              <p:cNvPr id="161839" name="Freeform 47"/>
              <p:cNvSpPr>
                <a:spLocks/>
              </p:cNvSpPr>
              <p:nvPr/>
            </p:nvSpPr>
            <p:spPr bwMode="hidden">
              <a:xfrm>
                <a:off x="4463" y="3558"/>
                <a:ext cx="66" cy="48"/>
              </a:xfrm>
              <a:custGeom>
                <a:avLst/>
                <a:gdLst/>
                <a:ahLst/>
                <a:cxnLst>
                  <a:cxn ang="0">
                    <a:pos x="66" y="18"/>
                  </a:cxn>
                  <a:cxn ang="0">
                    <a:pos x="48" y="0"/>
                  </a:cxn>
                  <a:cxn ang="0">
                    <a:pos x="24" y="12"/>
                  </a:cxn>
                  <a:cxn ang="0">
                    <a:pos x="0" y="30"/>
                  </a:cxn>
                  <a:cxn ang="0">
                    <a:pos x="12" y="48"/>
                  </a:cxn>
                  <a:cxn ang="0">
                    <a:pos x="42" y="30"/>
                  </a:cxn>
                  <a:cxn ang="0">
                    <a:pos x="66" y="18"/>
                  </a:cxn>
                  <a:cxn ang="0">
                    <a:pos x="66" y="18"/>
                  </a:cxn>
                </a:cxnLst>
                <a:rect l="0" t="0" r="r" b="b"/>
                <a:pathLst>
                  <a:path w="66" h="48">
                    <a:moveTo>
                      <a:pt x="66" y="18"/>
                    </a:moveTo>
                    <a:lnTo>
                      <a:pt x="48" y="0"/>
                    </a:lnTo>
                    <a:lnTo>
                      <a:pt x="24" y="12"/>
                    </a:lnTo>
                    <a:lnTo>
                      <a:pt x="0" y="30"/>
                    </a:lnTo>
                    <a:lnTo>
                      <a:pt x="12" y="48"/>
                    </a:lnTo>
                    <a:lnTo>
                      <a:pt x="42" y="30"/>
                    </a:lnTo>
                    <a:lnTo>
                      <a:pt x="66" y="18"/>
                    </a:lnTo>
                    <a:lnTo>
                      <a:pt x="66" y="18"/>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algn="l">
                  <a:defRPr/>
                </a:pPr>
                <a:endParaRPr lang="en-US"/>
              </a:p>
            </p:txBody>
          </p:sp>
          <p:sp>
            <p:nvSpPr>
              <p:cNvPr id="161840" name="Oval 48"/>
              <p:cNvSpPr>
                <a:spLocks noChangeArrowheads="1"/>
              </p:cNvSpPr>
              <p:nvPr/>
            </p:nvSpPr>
            <p:spPr bwMode="hidden">
              <a:xfrm>
                <a:off x="4546" y="3608"/>
                <a:ext cx="518" cy="319"/>
              </a:xfrm>
              <a:prstGeom prst="ellipse">
                <a:avLst/>
              </a:prstGeom>
              <a:gradFill rotWithShape="0">
                <a:gsLst>
                  <a:gs pos="0">
                    <a:schemeClr val="accent2">
                      <a:gamma/>
                      <a:shade val="94118"/>
                      <a:invGamma/>
                    </a:schemeClr>
                  </a:gs>
                  <a:gs pos="100000">
                    <a:schemeClr val="accent2"/>
                  </a:gs>
                </a:gsLst>
                <a:lin ang="0" scaled="1"/>
              </a:gradFill>
              <a:ln w="9525">
                <a:noFill/>
                <a:round/>
                <a:headEnd/>
                <a:tailEnd/>
              </a:ln>
              <a:effectLst/>
            </p:spPr>
            <p:txBody>
              <a:bodyPr/>
              <a:lstStyle/>
              <a:p>
                <a:pPr algn="l">
                  <a:defRPr/>
                </a:pPr>
                <a:endParaRPr lang="en-US"/>
              </a:p>
            </p:txBody>
          </p:sp>
          <p:sp>
            <p:nvSpPr>
              <p:cNvPr id="161841" name="Oval 49"/>
              <p:cNvSpPr>
                <a:spLocks noChangeArrowheads="1"/>
              </p:cNvSpPr>
              <p:nvPr/>
            </p:nvSpPr>
            <p:spPr bwMode="hidden">
              <a:xfrm>
                <a:off x="4578" y="3630"/>
                <a:ext cx="446" cy="271"/>
              </a:xfrm>
              <a:prstGeom prst="ellipse">
                <a:avLst/>
              </a:prstGeom>
              <a:gradFill rotWithShape="0">
                <a:gsLst>
                  <a:gs pos="0">
                    <a:schemeClr val="accent2">
                      <a:gamma/>
                      <a:tint val="96863"/>
                      <a:invGamma/>
                    </a:schemeClr>
                  </a:gs>
                  <a:gs pos="100000">
                    <a:schemeClr val="accent2"/>
                  </a:gs>
                </a:gsLst>
                <a:lin ang="5400000" scaled="1"/>
              </a:gradFill>
              <a:ln w="9525">
                <a:noFill/>
                <a:round/>
                <a:headEnd/>
                <a:tailEnd/>
              </a:ln>
              <a:effectLst/>
            </p:spPr>
            <p:txBody>
              <a:bodyPr/>
              <a:lstStyle/>
              <a:p>
                <a:pPr algn="l">
                  <a:defRPr/>
                </a:pPr>
                <a:endParaRPr lang="en-US"/>
              </a:p>
            </p:txBody>
          </p:sp>
          <p:sp>
            <p:nvSpPr>
              <p:cNvPr id="161842" name="Oval 50"/>
              <p:cNvSpPr>
                <a:spLocks noChangeArrowheads="1"/>
              </p:cNvSpPr>
              <p:nvPr/>
            </p:nvSpPr>
            <p:spPr bwMode="hidden">
              <a:xfrm>
                <a:off x="4610" y="3650"/>
                <a:ext cx="386" cy="233"/>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algn="l">
                  <a:defRPr/>
                </a:pPr>
                <a:endParaRPr lang="en-US"/>
              </a:p>
            </p:txBody>
          </p:sp>
          <p:sp>
            <p:nvSpPr>
              <p:cNvPr id="161843" name="Oval 51"/>
              <p:cNvSpPr>
                <a:spLocks noChangeArrowheads="1"/>
              </p:cNvSpPr>
              <p:nvPr/>
            </p:nvSpPr>
            <p:spPr bwMode="hidden">
              <a:xfrm>
                <a:off x="4654" y="3678"/>
                <a:ext cx="298" cy="177"/>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pPr algn="l">
                  <a:defRPr/>
                </a:pPr>
                <a:endParaRPr lang="en-US"/>
              </a:p>
            </p:txBody>
          </p:sp>
          <p:sp>
            <p:nvSpPr>
              <p:cNvPr id="161844" name="Oval 52"/>
              <p:cNvSpPr>
                <a:spLocks noChangeArrowheads="1"/>
              </p:cNvSpPr>
              <p:nvPr/>
            </p:nvSpPr>
            <p:spPr bwMode="hidden">
              <a:xfrm>
                <a:off x="4690" y="3698"/>
                <a:ext cx="222" cy="139"/>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algn="l">
                  <a:defRPr/>
                </a:pPr>
                <a:endParaRPr lang="en-US"/>
              </a:p>
            </p:txBody>
          </p:sp>
          <p:sp>
            <p:nvSpPr>
              <p:cNvPr id="161845" name="Oval 53"/>
              <p:cNvSpPr>
                <a:spLocks noChangeArrowheads="1"/>
              </p:cNvSpPr>
              <p:nvPr/>
            </p:nvSpPr>
            <p:spPr bwMode="hidden">
              <a:xfrm>
                <a:off x="4738" y="3728"/>
                <a:ext cx="126" cy="81"/>
              </a:xfrm>
              <a:prstGeom prst="ellipse">
                <a:avLst/>
              </a:prstGeom>
              <a:gradFill rotWithShape="0">
                <a:gsLst>
                  <a:gs pos="0">
                    <a:schemeClr val="accent2">
                      <a:gamma/>
                      <a:shade val="96863"/>
                      <a:invGamma/>
                    </a:schemeClr>
                  </a:gs>
                  <a:gs pos="100000">
                    <a:schemeClr val="accent2"/>
                  </a:gs>
                </a:gsLst>
                <a:lin ang="5400000" scaled="1"/>
              </a:gradFill>
              <a:ln w="9525">
                <a:noFill/>
                <a:round/>
                <a:headEnd/>
                <a:tailEnd/>
              </a:ln>
              <a:effectLst/>
            </p:spPr>
            <p:txBody>
              <a:bodyPr/>
              <a:lstStyle/>
              <a:p>
                <a:pPr algn="l">
                  <a:defRPr/>
                </a:pPr>
                <a:endParaRPr lang="en-US"/>
              </a:p>
            </p:txBody>
          </p:sp>
        </p:grpSp>
        <p:grpSp>
          <p:nvGrpSpPr>
            <p:cNvPr id="1037" name="Group 54"/>
            <p:cNvGrpSpPr>
              <a:grpSpLocks/>
            </p:cNvGrpSpPr>
            <p:nvPr userDrawn="1"/>
          </p:nvGrpSpPr>
          <p:grpSpPr bwMode="auto">
            <a:xfrm>
              <a:off x="5280" y="3024"/>
              <a:ext cx="425" cy="258"/>
              <a:chOff x="5280" y="3024"/>
              <a:chExt cx="425" cy="258"/>
            </a:xfrm>
          </p:grpSpPr>
          <p:sp>
            <p:nvSpPr>
              <p:cNvPr id="161847" name="Freeform 55"/>
              <p:cNvSpPr>
                <a:spLocks/>
              </p:cNvSpPr>
              <p:nvPr/>
            </p:nvSpPr>
            <p:spPr bwMode="hidden">
              <a:xfrm>
                <a:off x="5280" y="3186"/>
                <a:ext cx="383" cy="96"/>
              </a:xfrm>
              <a:custGeom>
                <a:avLst/>
                <a:gdLst/>
                <a:ahLst/>
                <a:cxnLst>
                  <a:cxn ang="0">
                    <a:pos x="209" y="96"/>
                  </a:cxn>
                  <a:cxn ang="0">
                    <a:pos x="143" y="90"/>
                  </a:cxn>
                  <a:cxn ang="0">
                    <a:pos x="83" y="66"/>
                  </a:cxn>
                  <a:cxn ang="0">
                    <a:pos x="35" y="36"/>
                  </a:cxn>
                  <a:cxn ang="0">
                    <a:pos x="6" y="0"/>
                  </a:cxn>
                  <a:cxn ang="0">
                    <a:pos x="0" y="6"/>
                  </a:cxn>
                  <a:cxn ang="0">
                    <a:pos x="29" y="42"/>
                  </a:cxn>
                  <a:cxn ang="0">
                    <a:pos x="77" y="72"/>
                  </a:cxn>
                  <a:cxn ang="0">
                    <a:pos x="137" y="90"/>
                  </a:cxn>
                  <a:cxn ang="0">
                    <a:pos x="209" y="96"/>
                  </a:cxn>
                  <a:cxn ang="0">
                    <a:pos x="263" y="90"/>
                  </a:cxn>
                  <a:cxn ang="0">
                    <a:pos x="311" y="84"/>
                  </a:cxn>
                  <a:cxn ang="0">
                    <a:pos x="352" y="66"/>
                  </a:cxn>
                  <a:cxn ang="0">
                    <a:pos x="382" y="42"/>
                  </a:cxn>
                  <a:cxn ang="0">
                    <a:pos x="376" y="42"/>
                  </a:cxn>
                  <a:cxn ang="0">
                    <a:pos x="346" y="66"/>
                  </a:cxn>
                  <a:cxn ang="0">
                    <a:pos x="305" y="78"/>
                  </a:cxn>
                  <a:cxn ang="0">
                    <a:pos x="263" y="90"/>
                  </a:cxn>
                  <a:cxn ang="0">
                    <a:pos x="209" y="96"/>
                  </a:cxn>
                  <a:cxn ang="0">
                    <a:pos x="209" y="96"/>
                  </a:cxn>
                </a:cxnLst>
                <a:rect l="0" t="0" r="r" b="b"/>
                <a:pathLst>
                  <a:path w="382" h="96">
                    <a:moveTo>
                      <a:pt x="209" y="96"/>
                    </a:moveTo>
                    <a:lnTo>
                      <a:pt x="143" y="90"/>
                    </a:lnTo>
                    <a:lnTo>
                      <a:pt x="83" y="66"/>
                    </a:lnTo>
                    <a:lnTo>
                      <a:pt x="35" y="36"/>
                    </a:lnTo>
                    <a:lnTo>
                      <a:pt x="6" y="0"/>
                    </a:lnTo>
                    <a:lnTo>
                      <a:pt x="0" y="6"/>
                    </a:lnTo>
                    <a:lnTo>
                      <a:pt x="29" y="42"/>
                    </a:lnTo>
                    <a:lnTo>
                      <a:pt x="77" y="72"/>
                    </a:lnTo>
                    <a:lnTo>
                      <a:pt x="137" y="90"/>
                    </a:lnTo>
                    <a:lnTo>
                      <a:pt x="209" y="96"/>
                    </a:lnTo>
                    <a:lnTo>
                      <a:pt x="263" y="90"/>
                    </a:lnTo>
                    <a:lnTo>
                      <a:pt x="311" y="84"/>
                    </a:lnTo>
                    <a:lnTo>
                      <a:pt x="352" y="66"/>
                    </a:lnTo>
                    <a:lnTo>
                      <a:pt x="382" y="42"/>
                    </a:lnTo>
                    <a:lnTo>
                      <a:pt x="376" y="42"/>
                    </a:lnTo>
                    <a:lnTo>
                      <a:pt x="346" y="66"/>
                    </a:lnTo>
                    <a:lnTo>
                      <a:pt x="305" y="78"/>
                    </a:lnTo>
                    <a:lnTo>
                      <a:pt x="263" y="90"/>
                    </a:lnTo>
                    <a:lnTo>
                      <a:pt x="209" y="96"/>
                    </a:lnTo>
                    <a:lnTo>
                      <a:pt x="209" y="96"/>
                    </a:lnTo>
                    <a:close/>
                  </a:path>
                </a:pathLst>
              </a:custGeom>
              <a:gradFill rotWithShape="0">
                <a:gsLst>
                  <a:gs pos="0">
                    <a:schemeClr val="accent2"/>
                  </a:gs>
                  <a:gs pos="100000">
                    <a:schemeClr val="bg1"/>
                  </a:gs>
                </a:gsLst>
                <a:lin ang="5400000" scaled="1"/>
              </a:gradFill>
              <a:ln w="9525">
                <a:noFill/>
                <a:round/>
                <a:headEnd/>
                <a:tailEnd/>
              </a:ln>
            </p:spPr>
            <p:txBody>
              <a:bodyPr/>
              <a:lstStyle/>
              <a:p>
                <a:pPr algn="l">
                  <a:defRPr/>
                </a:pPr>
                <a:endParaRPr lang="en-US"/>
              </a:p>
            </p:txBody>
          </p:sp>
          <p:sp>
            <p:nvSpPr>
              <p:cNvPr id="161848" name="Freeform 56"/>
              <p:cNvSpPr>
                <a:spLocks/>
              </p:cNvSpPr>
              <p:nvPr/>
            </p:nvSpPr>
            <p:spPr bwMode="hidden">
              <a:xfrm>
                <a:off x="5315" y="3024"/>
                <a:ext cx="258" cy="54"/>
              </a:xfrm>
              <a:custGeom>
                <a:avLst/>
                <a:gdLst/>
                <a:ahLst/>
                <a:cxnLst>
                  <a:cxn ang="0">
                    <a:pos x="174" y="0"/>
                  </a:cxn>
                  <a:cxn ang="0">
                    <a:pos x="216" y="6"/>
                  </a:cxn>
                  <a:cxn ang="0">
                    <a:pos x="258" y="12"/>
                  </a:cxn>
                  <a:cxn ang="0">
                    <a:pos x="252" y="6"/>
                  </a:cxn>
                  <a:cxn ang="0">
                    <a:pos x="216" y="0"/>
                  </a:cxn>
                  <a:cxn ang="0">
                    <a:pos x="174" y="0"/>
                  </a:cxn>
                  <a:cxn ang="0">
                    <a:pos x="120" y="6"/>
                  </a:cxn>
                  <a:cxn ang="0">
                    <a:pos x="78" y="12"/>
                  </a:cxn>
                  <a:cxn ang="0">
                    <a:pos x="36" y="30"/>
                  </a:cxn>
                  <a:cxn ang="0">
                    <a:pos x="0" y="48"/>
                  </a:cxn>
                  <a:cxn ang="0">
                    <a:pos x="6" y="54"/>
                  </a:cxn>
                  <a:cxn ang="0">
                    <a:pos x="36" y="36"/>
                  </a:cxn>
                  <a:cxn ang="0">
                    <a:pos x="78" y="18"/>
                  </a:cxn>
                  <a:cxn ang="0">
                    <a:pos x="120" y="6"/>
                  </a:cxn>
                  <a:cxn ang="0">
                    <a:pos x="174" y="0"/>
                  </a:cxn>
                  <a:cxn ang="0">
                    <a:pos x="174" y="0"/>
                  </a:cxn>
                </a:cxnLst>
                <a:rect l="0" t="0" r="r" b="b"/>
                <a:pathLst>
                  <a:path w="258" h="54">
                    <a:moveTo>
                      <a:pt x="174" y="0"/>
                    </a:moveTo>
                    <a:lnTo>
                      <a:pt x="216" y="6"/>
                    </a:lnTo>
                    <a:lnTo>
                      <a:pt x="258" y="12"/>
                    </a:lnTo>
                    <a:lnTo>
                      <a:pt x="252" y="6"/>
                    </a:lnTo>
                    <a:lnTo>
                      <a:pt x="216" y="0"/>
                    </a:lnTo>
                    <a:lnTo>
                      <a:pt x="174" y="0"/>
                    </a:lnTo>
                    <a:lnTo>
                      <a:pt x="120" y="6"/>
                    </a:lnTo>
                    <a:lnTo>
                      <a:pt x="78" y="12"/>
                    </a:lnTo>
                    <a:lnTo>
                      <a:pt x="36" y="30"/>
                    </a:lnTo>
                    <a:lnTo>
                      <a:pt x="0" y="48"/>
                    </a:lnTo>
                    <a:lnTo>
                      <a:pt x="6" y="54"/>
                    </a:lnTo>
                    <a:lnTo>
                      <a:pt x="36" y="36"/>
                    </a:lnTo>
                    <a:lnTo>
                      <a:pt x="78" y="18"/>
                    </a:lnTo>
                    <a:lnTo>
                      <a:pt x="120" y="6"/>
                    </a:lnTo>
                    <a:lnTo>
                      <a:pt x="174" y="0"/>
                    </a:lnTo>
                    <a:lnTo>
                      <a:pt x="174" y="0"/>
                    </a:lnTo>
                    <a:close/>
                  </a:path>
                </a:pathLst>
              </a:custGeom>
              <a:gradFill rotWithShape="0">
                <a:gsLst>
                  <a:gs pos="0">
                    <a:schemeClr val="accent2"/>
                  </a:gs>
                  <a:gs pos="100000">
                    <a:schemeClr val="bg1"/>
                  </a:gs>
                </a:gsLst>
                <a:lin ang="5400000" scaled="1"/>
              </a:gradFill>
              <a:ln w="9525">
                <a:noFill/>
                <a:round/>
                <a:headEnd/>
                <a:tailEnd/>
              </a:ln>
            </p:spPr>
            <p:txBody>
              <a:bodyPr/>
              <a:lstStyle/>
              <a:p>
                <a:pPr algn="l">
                  <a:defRPr/>
                </a:pPr>
                <a:endParaRPr lang="en-US"/>
              </a:p>
            </p:txBody>
          </p:sp>
          <p:sp>
            <p:nvSpPr>
              <p:cNvPr id="161849" name="Freeform 57"/>
              <p:cNvSpPr>
                <a:spLocks/>
              </p:cNvSpPr>
              <p:nvPr/>
            </p:nvSpPr>
            <p:spPr bwMode="hidden">
              <a:xfrm>
                <a:off x="5645" y="3066"/>
                <a:ext cx="60" cy="156"/>
              </a:xfrm>
              <a:custGeom>
                <a:avLst/>
                <a:gdLst/>
                <a:ahLst/>
                <a:cxnLst>
                  <a:cxn ang="0">
                    <a:pos x="54" y="90"/>
                  </a:cxn>
                  <a:cxn ang="0">
                    <a:pos x="48" y="126"/>
                  </a:cxn>
                  <a:cxn ang="0">
                    <a:pos x="24" y="156"/>
                  </a:cxn>
                  <a:cxn ang="0">
                    <a:pos x="30" y="156"/>
                  </a:cxn>
                  <a:cxn ang="0">
                    <a:pos x="54" y="126"/>
                  </a:cxn>
                  <a:cxn ang="0">
                    <a:pos x="60" y="90"/>
                  </a:cxn>
                  <a:cxn ang="0">
                    <a:pos x="54" y="66"/>
                  </a:cxn>
                  <a:cxn ang="0">
                    <a:pos x="48" y="42"/>
                  </a:cxn>
                  <a:cxn ang="0">
                    <a:pos x="30" y="18"/>
                  </a:cxn>
                  <a:cxn ang="0">
                    <a:pos x="6" y="0"/>
                  </a:cxn>
                  <a:cxn ang="0">
                    <a:pos x="0" y="6"/>
                  </a:cxn>
                  <a:cxn ang="0">
                    <a:pos x="24" y="24"/>
                  </a:cxn>
                  <a:cxn ang="0">
                    <a:pos x="42" y="42"/>
                  </a:cxn>
                  <a:cxn ang="0">
                    <a:pos x="48" y="66"/>
                  </a:cxn>
                  <a:cxn ang="0">
                    <a:pos x="54" y="90"/>
                  </a:cxn>
                  <a:cxn ang="0">
                    <a:pos x="54" y="90"/>
                  </a:cxn>
                </a:cxnLst>
                <a:rect l="0" t="0" r="r" b="b"/>
                <a:pathLst>
                  <a:path w="60" h="156">
                    <a:moveTo>
                      <a:pt x="54" y="90"/>
                    </a:moveTo>
                    <a:lnTo>
                      <a:pt x="48" y="126"/>
                    </a:lnTo>
                    <a:lnTo>
                      <a:pt x="24" y="156"/>
                    </a:lnTo>
                    <a:lnTo>
                      <a:pt x="30" y="156"/>
                    </a:lnTo>
                    <a:lnTo>
                      <a:pt x="54" y="126"/>
                    </a:lnTo>
                    <a:lnTo>
                      <a:pt x="60" y="90"/>
                    </a:lnTo>
                    <a:lnTo>
                      <a:pt x="54" y="66"/>
                    </a:lnTo>
                    <a:lnTo>
                      <a:pt x="48" y="42"/>
                    </a:lnTo>
                    <a:lnTo>
                      <a:pt x="30" y="18"/>
                    </a:lnTo>
                    <a:lnTo>
                      <a:pt x="6" y="0"/>
                    </a:lnTo>
                    <a:lnTo>
                      <a:pt x="0" y="6"/>
                    </a:lnTo>
                    <a:lnTo>
                      <a:pt x="24" y="24"/>
                    </a:lnTo>
                    <a:lnTo>
                      <a:pt x="42" y="42"/>
                    </a:lnTo>
                    <a:lnTo>
                      <a:pt x="48" y="66"/>
                    </a:lnTo>
                    <a:lnTo>
                      <a:pt x="54" y="90"/>
                    </a:lnTo>
                    <a:lnTo>
                      <a:pt x="54" y="90"/>
                    </a:lnTo>
                    <a:close/>
                  </a:path>
                </a:pathLst>
              </a:custGeom>
              <a:gradFill rotWithShape="0">
                <a:gsLst>
                  <a:gs pos="0">
                    <a:schemeClr val="accent2"/>
                  </a:gs>
                  <a:gs pos="100000">
                    <a:schemeClr val="bg1"/>
                  </a:gs>
                </a:gsLst>
                <a:lin ang="5400000" scaled="1"/>
              </a:gradFill>
              <a:ln w="9525">
                <a:noFill/>
                <a:round/>
                <a:headEnd/>
                <a:tailEnd/>
              </a:ln>
            </p:spPr>
            <p:txBody>
              <a:bodyPr/>
              <a:lstStyle/>
              <a:p>
                <a:pPr algn="l">
                  <a:defRPr/>
                </a:pPr>
                <a:endParaRPr lang="en-US"/>
              </a:p>
            </p:txBody>
          </p:sp>
          <p:sp>
            <p:nvSpPr>
              <p:cNvPr id="161850" name="Freeform 58"/>
              <p:cNvSpPr>
                <a:spLocks/>
              </p:cNvSpPr>
              <p:nvPr/>
            </p:nvSpPr>
            <p:spPr bwMode="hidden">
              <a:xfrm>
                <a:off x="5375" y="3246"/>
                <a:ext cx="192" cy="18"/>
              </a:xfrm>
              <a:custGeom>
                <a:avLst/>
                <a:gdLst/>
                <a:ahLst/>
                <a:cxnLst>
                  <a:cxn ang="0">
                    <a:pos x="114" y="12"/>
                  </a:cxn>
                  <a:cxn ang="0">
                    <a:pos x="72" y="6"/>
                  </a:cxn>
                  <a:cxn ang="0">
                    <a:pos x="30" y="0"/>
                  </a:cxn>
                  <a:cxn ang="0">
                    <a:pos x="0" y="0"/>
                  </a:cxn>
                  <a:cxn ang="0">
                    <a:pos x="54" y="12"/>
                  </a:cxn>
                  <a:cxn ang="0">
                    <a:pos x="114" y="18"/>
                  </a:cxn>
                  <a:cxn ang="0">
                    <a:pos x="156" y="18"/>
                  </a:cxn>
                  <a:cxn ang="0">
                    <a:pos x="192" y="12"/>
                  </a:cxn>
                  <a:cxn ang="0">
                    <a:pos x="186" y="0"/>
                  </a:cxn>
                  <a:cxn ang="0">
                    <a:pos x="150" y="6"/>
                  </a:cxn>
                  <a:cxn ang="0">
                    <a:pos x="114" y="12"/>
                  </a:cxn>
                  <a:cxn ang="0">
                    <a:pos x="114" y="12"/>
                  </a:cxn>
                </a:cxnLst>
                <a:rect l="0" t="0" r="r" b="b"/>
                <a:pathLst>
                  <a:path w="192" h="18">
                    <a:moveTo>
                      <a:pt x="114" y="12"/>
                    </a:moveTo>
                    <a:lnTo>
                      <a:pt x="72" y="6"/>
                    </a:lnTo>
                    <a:lnTo>
                      <a:pt x="30" y="0"/>
                    </a:lnTo>
                    <a:lnTo>
                      <a:pt x="0" y="0"/>
                    </a:lnTo>
                    <a:lnTo>
                      <a:pt x="54" y="12"/>
                    </a:lnTo>
                    <a:lnTo>
                      <a:pt x="114" y="18"/>
                    </a:lnTo>
                    <a:lnTo>
                      <a:pt x="156" y="18"/>
                    </a:lnTo>
                    <a:lnTo>
                      <a:pt x="192" y="12"/>
                    </a:lnTo>
                    <a:lnTo>
                      <a:pt x="186" y="0"/>
                    </a:lnTo>
                    <a:lnTo>
                      <a:pt x="150" y="6"/>
                    </a:lnTo>
                    <a:lnTo>
                      <a:pt x="114" y="12"/>
                    </a:lnTo>
                    <a:lnTo>
                      <a:pt x="114" y="12"/>
                    </a:lnTo>
                    <a:close/>
                  </a:path>
                </a:pathLst>
              </a:custGeom>
              <a:gradFill rotWithShape="0">
                <a:gsLst>
                  <a:gs pos="0">
                    <a:schemeClr val="accent2"/>
                  </a:gs>
                  <a:gs pos="100000">
                    <a:schemeClr val="bg1"/>
                  </a:gs>
                </a:gsLst>
                <a:lin ang="5400000" scaled="1"/>
              </a:gradFill>
              <a:ln w="9525">
                <a:noFill/>
                <a:round/>
                <a:headEnd/>
                <a:tailEnd/>
              </a:ln>
            </p:spPr>
            <p:txBody>
              <a:bodyPr/>
              <a:lstStyle/>
              <a:p>
                <a:pPr algn="l">
                  <a:defRPr/>
                </a:pPr>
                <a:endParaRPr lang="en-US"/>
              </a:p>
            </p:txBody>
          </p:sp>
          <p:sp>
            <p:nvSpPr>
              <p:cNvPr id="161851" name="Freeform 59"/>
              <p:cNvSpPr>
                <a:spLocks/>
              </p:cNvSpPr>
              <p:nvPr/>
            </p:nvSpPr>
            <p:spPr bwMode="hidden">
              <a:xfrm>
                <a:off x="5304" y="3042"/>
                <a:ext cx="161" cy="186"/>
              </a:xfrm>
              <a:custGeom>
                <a:avLst/>
                <a:gdLst/>
                <a:ahLst/>
                <a:cxnLst>
                  <a:cxn ang="0">
                    <a:pos x="11" y="114"/>
                  </a:cxn>
                  <a:cxn ang="0">
                    <a:pos x="17" y="96"/>
                  </a:cxn>
                  <a:cxn ang="0">
                    <a:pos x="23" y="78"/>
                  </a:cxn>
                  <a:cxn ang="0">
                    <a:pos x="53" y="42"/>
                  </a:cxn>
                  <a:cxn ang="0">
                    <a:pos x="101" y="18"/>
                  </a:cxn>
                  <a:cxn ang="0">
                    <a:pos x="155" y="6"/>
                  </a:cxn>
                  <a:cxn ang="0">
                    <a:pos x="161" y="0"/>
                  </a:cxn>
                  <a:cxn ang="0">
                    <a:pos x="95" y="12"/>
                  </a:cxn>
                  <a:cxn ang="0">
                    <a:pos x="47" y="36"/>
                  </a:cxn>
                  <a:cxn ang="0">
                    <a:pos x="11" y="72"/>
                  </a:cxn>
                  <a:cxn ang="0">
                    <a:pos x="5" y="90"/>
                  </a:cxn>
                  <a:cxn ang="0">
                    <a:pos x="0" y="114"/>
                  </a:cxn>
                  <a:cxn ang="0">
                    <a:pos x="11" y="150"/>
                  </a:cxn>
                  <a:cxn ang="0">
                    <a:pos x="23" y="168"/>
                  </a:cxn>
                  <a:cxn ang="0">
                    <a:pos x="41" y="186"/>
                  </a:cxn>
                  <a:cxn ang="0">
                    <a:pos x="65" y="186"/>
                  </a:cxn>
                  <a:cxn ang="0">
                    <a:pos x="41" y="168"/>
                  </a:cxn>
                  <a:cxn ang="0">
                    <a:pos x="23" y="150"/>
                  </a:cxn>
                  <a:cxn ang="0">
                    <a:pos x="17" y="132"/>
                  </a:cxn>
                  <a:cxn ang="0">
                    <a:pos x="11" y="114"/>
                  </a:cxn>
                  <a:cxn ang="0">
                    <a:pos x="11" y="114"/>
                  </a:cxn>
                </a:cxnLst>
                <a:rect l="0" t="0" r="r" b="b"/>
                <a:pathLst>
                  <a:path w="161" h="186">
                    <a:moveTo>
                      <a:pt x="11" y="114"/>
                    </a:moveTo>
                    <a:lnTo>
                      <a:pt x="17" y="96"/>
                    </a:lnTo>
                    <a:lnTo>
                      <a:pt x="23" y="78"/>
                    </a:lnTo>
                    <a:lnTo>
                      <a:pt x="53" y="42"/>
                    </a:lnTo>
                    <a:lnTo>
                      <a:pt x="101" y="18"/>
                    </a:lnTo>
                    <a:lnTo>
                      <a:pt x="155" y="6"/>
                    </a:lnTo>
                    <a:lnTo>
                      <a:pt x="161" y="0"/>
                    </a:lnTo>
                    <a:lnTo>
                      <a:pt x="95" y="12"/>
                    </a:lnTo>
                    <a:lnTo>
                      <a:pt x="47" y="36"/>
                    </a:lnTo>
                    <a:lnTo>
                      <a:pt x="11" y="72"/>
                    </a:lnTo>
                    <a:lnTo>
                      <a:pt x="5" y="90"/>
                    </a:lnTo>
                    <a:lnTo>
                      <a:pt x="0" y="114"/>
                    </a:lnTo>
                    <a:lnTo>
                      <a:pt x="11" y="150"/>
                    </a:lnTo>
                    <a:lnTo>
                      <a:pt x="23" y="168"/>
                    </a:lnTo>
                    <a:lnTo>
                      <a:pt x="41" y="186"/>
                    </a:lnTo>
                    <a:lnTo>
                      <a:pt x="65" y="186"/>
                    </a:lnTo>
                    <a:lnTo>
                      <a:pt x="41" y="168"/>
                    </a:lnTo>
                    <a:lnTo>
                      <a:pt x="23" y="150"/>
                    </a:lnTo>
                    <a:lnTo>
                      <a:pt x="17" y="132"/>
                    </a:lnTo>
                    <a:lnTo>
                      <a:pt x="11" y="114"/>
                    </a:lnTo>
                    <a:lnTo>
                      <a:pt x="11" y="114"/>
                    </a:lnTo>
                    <a:close/>
                  </a:path>
                </a:pathLst>
              </a:custGeom>
              <a:gradFill rotWithShape="0">
                <a:gsLst>
                  <a:gs pos="0">
                    <a:schemeClr val="bg1"/>
                  </a:gs>
                  <a:gs pos="100000">
                    <a:schemeClr val="accent2"/>
                  </a:gs>
                </a:gsLst>
                <a:lin ang="5400000" scaled="1"/>
              </a:gradFill>
              <a:ln w="9525">
                <a:noFill/>
                <a:round/>
                <a:headEnd/>
                <a:tailEnd/>
              </a:ln>
            </p:spPr>
            <p:txBody>
              <a:bodyPr/>
              <a:lstStyle/>
              <a:p>
                <a:pPr algn="l">
                  <a:defRPr/>
                </a:pPr>
                <a:endParaRPr lang="en-US"/>
              </a:p>
            </p:txBody>
          </p:sp>
          <p:sp>
            <p:nvSpPr>
              <p:cNvPr id="161852" name="Freeform 60"/>
              <p:cNvSpPr>
                <a:spLocks/>
              </p:cNvSpPr>
              <p:nvPr/>
            </p:nvSpPr>
            <p:spPr bwMode="hidden">
              <a:xfrm>
                <a:off x="5489" y="3042"/>
                <a:ext cx="186" cy="210"/>
              </a:xfrm>
              <a:custGeom>
                <a:avLst/>
                <a:gdLst/>
                <a:ahLst/>
                <a:cxnLst>
                  <a:cxn ang="0">
                    <a:pos x="0" y="6"/>
                  </a:cxn>
                  <a:cxn ang="0">
                    <a:pos x="66" y="12"/>
                  </a:cxn>
                  <a:cxn ang="0">
                    <a:pos x="119" y="36"/>
                  </a:cxn>
                  <a:cxn ang="0">
                    <a:pos x="155" y="72"/>
                  </a:cxn>
                  <a:cxn ang="0">
                    <a:pos x="161" y="90"/>
                  </a:cxn>
                  <a:cxn ang="0">
                    <a:pos x="167" y="114"/>
                  </a:cxn>
                  <a:cxn ang="0">
                    <a:pos x="161" y="138"/>
                  </a:cxn>
                  <a:cxn ang="0">
                    <a:pos x="149" y="162"/>
                  </a:cxn>
                  <a:cxn ang="0">
                    <a:pos x="119" y="180"/>
                  </a:cxn>
                  <a:cxn ang="0">
                    <a:pos x="90" y="198"/>
                  </a:cxn>
                  <a:cxn ang="0">
                    <a:pos x="96" y="210"/>
                  </a:cxn>
                  <a:cxn ang="0">
                    <a:pos x="131" y="192"/>
                  </a:cxn>
                  <a:cxn ang="0">
                    <a:pos x="161" y="168"/>
                  </a:cxn>
                  <a:cxn ang="0">
                    <a:pos x="179" y="144"/>
                  </a:cxn>
                  <a:cxn ang="0">
                    <a:pos x="185" y="114"/>
                  </a:cxn>
                  <a:cxn ang="0">
                    <a:pos x="179" y="90"/>
                  </a:cxn>
                  <a:cxn ang="0">
                    <a:pos x="173" y="66"/>
                  </a:cxn>
                  <a:cxn ang="0">
                    <a:pos x="155" y="48"/>
                  </a:cxn>
                  <a:cxn ang="0">
                    <a:pos x="131" y="30"/>
                  </a:cxn>
                  <a:cxn ang="0">
                    <a:pos x="72" y="6"/>
                  </a:cxn>
                  <a:cxn ang="0">
                    <a:pos x="0" y="0"/>
                  </a:cxn>
                  <a:cxn ang="0">
                    <a:pos x="0" y="6"/>
                  </a:cxn>
                  <a:cxn ang="0">
                    <a:pos x="0" y="6"/>
                  </a:cxn>
                  <a:cxn ang="0">
                    <a:pos x="0" y="6"/>
                  </a:cxn>
                </a:cxnLst>
                <a:rect l="0" t="0" r="r" b="b"/>
                <a:pathLst>
                  <a:path w="185" h="210">
                    <a:moveTo>
                      <a:pt x="0" y="6"/>
                    </a:moveTo>
                    <a:lnTo>
                      <a:pt x="66" y="12"/>
                    </a:lnTo>
                    <a:lnTo>
                      <a:pt x="119" y="36"/>
                    </a:lnTo>
                    <a:lnTo>
                      <a:pt x="155" y="72"/>
                    </a:lnTo>
                    <a:lnTo>
                      <a:pt x="161" y="90"/>
                    </a:lnTo>
                    <a:lnTo>
                      <a:pt x="167" y="114"/>
                    </a:lnTo>
                    <a:lnTo>
                      <a:pt x="161" y="138"/>
                    </a:lnTo>
                    <a:lnTo>
                      <a:pt x="149" y="162"/>
                    </a:lnTo>
                    <a:lnTo>
                      <a:pt x="119" y="180"/>
                    </a:lnTo>
                    <a:lnTo>
                      <a:pt x="90" y="198"/>
                    </a:lnTo>
                    <a:lnTo>
                      <a:pt x="96" y="210"/>
                    </a:lnTo>
                    <a:lnTo>
                      <a:pt x="131" y="192"/>
                    </a:lnTo>
                    <a:lnTo>
                      <a:pt x="161" y="168"/>
                    </a:lnTo>
                    <a:lnTo>
                      <a:pt x="179" y="144"/>
                    </a:lnTo>
                    <a:lnTo>
                      <a:pt x="185" y="114"/>
                    </a:lnTo>
                    <a:lnTo>
                      <a:pt x="179" y="90"/>
                    </a:lnTo>
                    <a:lnTo>
                      <a:pt x="173" y="66"/>
                    </a:lnTo>
                    <a:lnTo>
                      <a:pt x="155" y="48"/>
                    </a:lnTo>
                    <a:lnTo>
                      <a:pt x="131" y="30"/>
                    </a:lnTo>
                    <a:lnTo>
                      <a:pt x="72" y="6"/>
                    </a:lnTo>
                    <a:lnTo>
                      <a:pt x="0" y="0"/>
                    </a:lnTo>
                    <a:lnTo>
                      <a:pt x="0" y="6"/>
                    </a:lnTo>
                    <a:lnTo>
                      <a:pt x="0" y="6"/>
                    </a:lnTo>
                    <a:lnTo>
                      <a:pt x="0" y="6"/>
                    </a:lnTo>
                    <a:close/>
                  </a:path>
                </a:pathLst>
              </a:custGeom>
              <a:gradFill rotWithShape="0">
                <a:gsLst>
                  <a:gs pos="0">
                    <a:schemeClr val="bg1"/>
                  </a:gs>
                  <a:gs pos="100000">
                    <a:schemeClr val="accent2"/>
                  </a:gs>
                </a:gsLst>
                <a:lin ang="5400000" scaled="1"/>
              </a:gradFill>
              <a:ln w="9525">
                <a:noFill/>
                <a:round/>
                <a:headEnd/>
                <a:tailEnd/>
              </a:ln>
            </p:spPr>
            <p:txBody>
              <a:bodyPr/>
              <a:lstStyle/>
              <a:p>
                <a:pPr algn="l">
                  <a:defRPr/>
                </a:pPr>
                <a:endParaRPr lang="en-US"/>
              </a:p>
            </p:txBody>
          </p:sp>
          <p:sp>
            <p:nvSpPr>
              <p:cNvPr id="161853" name="Freeform 61"/>
              <p:cNvSpPr>
                <a:spLocks noEditPoints="1"/>
              </p:cNvSpPr>
              <p:nvPr/>
            </p:nvSpPr>
            <p:spPr bwMode="hidden">
              <a:xfrm>
                <a:off x="5345" y="3058"/>
                <a:ext cx="299" cy="186"/>
              </a:xfrm>
              <a:custGeom>
                <a:avLst/>
                <a:gdLst/>
                <a:ahLst/>
                <a:cxnLst>
                  <a:cxn ang="0">
                    <a:pos x="150" y="0"/>
                  </a:cxn>
                  <a:cxn ang="0">
                    <a:pos x="90" y="6"/>
                  </a:cxn>
                  <a:cxn ang="0">
                    <a:pos x="42" y="30"/>
                  </a:cxn>
                  <a:cxn ang="0">
                    <a:pos x="12" y="54"/>
                  </a:cxn>
                  <a:cxn ang="0">
                    <a:pos x="6" y="72"/>
                  </a:cxn>
                  <a:cxn ang="0">
                    <a:pos x="0" y="90"/>
                  </a:cxn>
                  <a:cxn ang="0">
                    <a:pos x="6" y="108"/>
                  </a:cxn>
                  <a:cxn ang="0">
                    <a:pos x="12" y="126"/>
                  </a:cxn>
                  <a:cxn ang="0">
                    <a:pos x="42" y="156"/>
                  </a:cxn>
                  <a:cxn ang="0">
                    <a:pos x="90" y="180"/>
                  </a:cxn>
                  <a:cxn ang="0">
                    <a:pos x="150" y="186"/>
                  </a:cxn>
                  <a:cxn ang="0">
                    <a:pos x="209" y="180"/>
                  </a:cxn>
                  <a:cxn ang="0">
                    <a:pos x="257" y="156"/>
                  </a:cxn>
                  <a:cxn ang="0">
                    <a:pos x="287" y="126"/>
                  </a:cxn>
                  <a:cxn ang="0">
                    <a:pos x="299" y="108"/>
                  </a:cxn>
                  <a:cxn ang="0">
                    <a:pos x="299" y="90"/>
                  </a:cxn>
                  <a:cxn ang="0">
                    <a:pos x="299" y="72"/>
                  </a:cxn>
                  <a:cxn ang="0">
                    <a:pos x="287" y="54"/>
                  </a:cxn>
                  <a:cxn ang="0">
                    <a:pos x="257" y="30"/>
                  </a:cxn>
                  <a:cxn ang="0">
                    <a:pos x="209" y="6"/>
                  </a:cxn>
                  <a:cxn ang="0">
                    <a:pos x="150" y="0"/>
                  </a:cxn>
                  <a:cxn ang="0">
                    <a:pos x="150" y="0"/>
                  </a:cxn>
                  <a:cxn ang="0">
                    <a:pos x="150" y="180"/>
                  </a:cxn>
                  <a:cxn ang="0">
                    <a:pos x="96" y="174"/>
                  </a:cxn>
                  <a:cxn ang="0">
                    <a:pos x="48" y="156"/>
                  </a:cxn>
                  <a:cxn ang="0">
                    <a:pos x="18" y="126"/>
                  </a:cxn>
                  <a:cxn ang="0">
                    <a:pos x="12" y="108"/>
                  </a:cxn>
                  <a:cxn ang="0">
                    <a:pos x="6" y="90"/>
                  </a:cxn>
                  <a:cxn ang="0">
                    <a:pos x="12" y="72"/>
                  </a:cxn>
                  <a:cxn ang="0">
                    <a:pos x="18" y="54"/>
                  </a:cxn>
                  <a:cxn ang="0">
                    <a:pos x="48" y="30"/>
                  </a:cxn>
                  <a:cxn ang="0">
                    <a:pos x="96" y="12"/>
                  </a:cxn>
                  <a:cxn ang="0">
                    <a:pos x="150" y="6"/>
                  </a:cxn>
                  <a:cxn ang="0">
                    <a:pos x="203" y="12"/>
                  </a:cxn>
                  <a:cxn ang="0">
                    <a:pos x="251" y="30"/>
                  </a:cxn>
                  <a:cxn ang="0">
                    <a:pos x="281" y="54"/>
                  </a:cxn>
                  <a:cxn ang="0">
                    <a:pos x="293" y="72"/>
                  </a:cxn>
                  <a:cxn ang="0">
                    <a:pos x="293" y="90"/>
                  </a:cxn>
                  <a:cxn ang="0">
                    <a:pos x="293" y="108"/>
                  </a:cxn>
                  <a:cxn ang="0">
                    <a:pos x="281" y="126"/>
                  </a:cxn>
                  <a:cxn ang="0">
                    <a:pos x="251" y="156"/>
                  </a:cxn>
                  <a:cxn ang="0">
                    <a:pos x="203" y="174"/>
                  </a:cxn>
                  <a:cxn ang="0">
                    <a:pos x="150" y="180"/>
                  </a:cxn>
                  <a:cxn ang="0">
                    <a:pos x="150" y="180"/>
                  </a:cxn>
                </a:cxnLst>
                <a:rect l="0" t="0" r="r" b="b"/>
                <a:pathLst>
                  <a:path w="299" h="186">
                    <a:moveTo>
                      <a:pt x="150" y="0"/>
                    </a:moveTo>
                    <a:lnTo>
                      <a:pt x="90" y="6"/>
                    </a:lnTo>
                    <a:lnTo>
                      <a:pt x="42" y="30"/>
                    </a:lnTo>
                    <a:lnTo>
                      <a:pt x="12" y="54"/>
                    </a:lnTo>
                    <a:lnTo>
                      <a:pt x="6" y="72"/>
                    </a:lnTo>
                    <a:lnTo>
                      <a:pt x="0" y="90"/>
                    </a:lnTo>
                    <a:lnTo>
                      <a:pt x="6" y="108"/>
                    </a:lnTo>
                    <a:lnTo>
                      <a:pt x="12" y="126"/>
                    </a:lnTo>
                    <a:lnTo>
                      <a:pt x="42" y="156"/>
                    </a:lnTo>
                    <a:lnTo>
                      <a:pt x="90" y="180"/>
                    </a:lnTo>
                    <a:lnTo>
                      <a:pt x="150" y="186"/>
                    </a:lnTo>
                    <a:lnTo>
                      <a:pt x="209" y="180"/>
                    </a:lnTo>
                    <a:lnTo>
                      <a:pt x="257" y="156"/>
                    </a:lnTo>
                    <a:lnTo>
                      <a:pt x="287" y="126"/>
                    </a:lnTo>
                    <a:lnTo>
                      <a:pt x="299" y="108"/>
                    </a:lnTo>
                    <a:lnTo>
                      <a:pt x="299" y="90"/>
                    </a:lnTo>
                    <a:lnTo>
                      <a:pt x="299" y="72"/>
                    </a:lnTo>
                    <a:lnTo>
                      <a:pt x="287" y="54"/>
                    </a:lnTo>
                    <a:lnTo>
                      <a:pt x="257" y="30"/>
                    </a:lnTo>
                    <a:lnTo>
                      <a:pt x="209" y="6"/>
                    </a:lnTo>
                    <a:lnTo>
                      <a:pt x="150" y="0"/>
                    </a:lnTo>
                    <a:lnTo>
                      <a:pt x="150" y="0"/>
                    </a:lnTo>
                    <a:close/>
                    <a:moveTo>
                      <a:pt x="150" y="180"/>
                    </a:moveTo>
                    <a:lnTo>
                      <a:pt x="96" y="174"/>
                    </a:lnTo>
                    <a:lnTo>
                      <a:pt x="48" y="156"/>
                    </a:lnTo>
                    <a:lnTo>
                      <a:pt x="18" y="126"/>
                    </a:lnTo>
                    <a:lnTo>
                      <a:pt x="12" y="108"/>
                    </a:lnTo>
                    <a:lnTo>
                      <a:pt x="6" y="90"/>
                    </a:lnTo>
                    <a:lnTo>
                      <a:pt x="12" y="72"/>
                    </a:lnTo>
                    <a:lnTo>
                      <a:pt x="18" y="54"/>
                    </a:lnTo>
                    <a:lnTo>
                      <a:pt x="48" y="30"/>
                    </a:lnTo>
                    <a:lnTo>
                      <a:pt x="96" y="12"/>
                    </a:lnTo>
                    <a:lnTo>
                      <a:pt x="150" y="6"/>
                    </a:lnTo>
                    <a:lnTo>
                      <a:pt x="203" y="12"/>
                    </a:lnTo>
                    <a:lnTo>
                      <a:pt x="251" y="30"/>
                    </a:lnTo>
                    <a:lnTo>
                      <a:pt x="281" y="54"/>
                    </a:lnTo>
                    <a:lnTo>
                      <a:pt x="293" y="72"/>
                    </a:lnTo>
                    <a:lnTo>
                      <a:pt x="293" y="90"/>
                    </a:lnTo>
                    <a:lnTo>
                      <a:pt x="293" y="108"/>
                    </a:lnTo>
                    <a:lnTo>
                      <a:pt x="281" y="126"/>
                    </a:lnTo>
                    <a:lnTo>
                      <a:pt x="251" y="156"/>
                    </a:lnTo>
                    <a:lnTo>
                      <a:pt x="203" y="174"/>
                    </a:lnTo>
                    <a:lnTo>
                      <a:pt x="150" y="180"/>
                    </a:lnTo>
                    <a:lnTo>
                      <a:pt x="150" y="180"/>
                    </a:lnTo>
                    <a:close/>
                  </a:path>
                </a:pathLst>
              </a:custGeom>
              <a:gradFill rotWithShape="0">
                <a:gsLst>
                  <a:gs pos="0">
                    <a:schemeClr val="accent2"/>
                  </a:gs>
                  <a:gs pos="100000">
                    <a:schemeClr val="bg1"/>
                  </a:gs>
                </a:gsLst>
                <a:lin ang="5400000" scaled="1"/>
              </a:gradFill>
              <a:ln w="9525">
                <a:noFill/>
                <a:round/>
                <a:headEnd/>
                <a:tailEnd/>
              </a:ln>
            </p:spPr>
            <p:txBody>
              <a:bodyPr/>
              <a:lstStyle/>
              <a:p>
                <a:pPr algn="l">
                  <a:defRPr/>
                </a:pPr>
                <a:endParaRPr lang="en-US"/>
              </a:p>
            </p:txBody>
          </p:sp>
          <p:grpSp>
            <p:nvGrpSpPr>
              <p:cNvPr id="1045" name="Group 62"/>
              <p:cNvGrpSpPr>
                <a:grpSpLocks/>
              </p:cNvGrpSpPr>
              <p:nvPr/>
            </p:nvGrpSpPr>
            <p:grpSpPr bwMode="auto">
              <a:xfrm>
                <a:off x="5381" y="3085"/>
                <a:ext cx="227" cy="132"/>
                <a:chOff x="5381" y="3085"/>
                <a:chExt cx="227" cy="132"/>
              </a:xfrm>
            </p:grpSpPr>
            <p:sp>
              <p:nvSpPr>
                <p:cNvPr id="161855" name="Oval 63"/>
                <p:cNvSpPr>
                  <a:spLocks noChangeArrowheads="1"/>
                </p:cNvSpPr>
                <p:nvPr userDrawn="1"/>
              </p:nvSpPr>
              <p:spPr bwMode="hidden">
                <a:xfrm>
                  <a:off x="5381" y="3085"/>
                  <a:ext cx="227" cy="132"/>
                </a:xfrm>
                <a:prstGeom prst="ellipse">
                  <a:avLst/>
                </a:prstGeom>
                <a:gradFill rotWithShape="0">
                  <a:gsLst>
                    <a:gs pos="0">
                      <a:schemeClr val="bg1"/>
                    </a:gs>
                    <a:gs pos="100000">
                      <a:schemeClr val="accent2"/>
                    </a:gs>
                  </a:gsLst>
                  <a:lin ang="5400000" scaled="1"/>
                </a:gradFill>
                <a:ln w="9525">
                  <a:noFill/>
                  <a:round/>
                  <a:headEnd/>
                  <a:tailEnd/>
                </a:ln>
                <a:effectLst/>
              </p:spPr>
              <p:txBody>
                <a:bodyPr/>
                <a:lstStyle/>
                <a:p>
                  <a:pPr algn="l">
                    <a:defRPr/>
                  </a:pPr>
                  <a:endParaRPr lang="en-US"/>
                </a:p>
              </p:txBody>
            </p:sp>
            <p:sp>
              <p:nvSpPr>
                <p:cNvPr id="161856" name="Oval 64"/>
                <p:cNvSpPr>
                  <a:spLocks noChangeArrowheads="1"/>
                </p:cNvSpPr>
                <p:nvPr userDrawn="1"/>
              </p:nvSpPr>
              <p:spPr bwMode="hidden">
                <a:xfrm>
                  <a:off x="5403" y="3099"/>
                  <a:ext cx="182" cy="102"/>
                </a:xfrm>
                <a:prstGeom prst="ellipse">
                  <a:avLst/>
                </a:prstGeom>
                <a:gradFill rotWithShape="0">
                  <a:gsLst>
                    <a:gs pos="0">
                      <a:schemeClr val="accent2"/>
                    </a:gs>
                    <a:gs pos="100000">
                      <a:schemeClr val="bg1"/>
                    </a:gs>
                  </a:gsLst>
                  <a:lin ang="5400000" scaled="1"/>
                </a:gradFill>
                <a:ln w="9525">
                  <a:noFill/>
                  <a:round/>
                  <a:headEnd/>
                  <a:tailEnd/>
                </a:ln>
                <a:effectLst/>
              </p:spPr>
              <p:txBody>
                <a:bodyPr/>
                <a:lstStyle/>
                <a:p>
                  <a:pPr algn="l">
                    <a:defRPr/>
                  </a:pPr>
                  <a:endParaRPr lang="en-US"/>
                </a:p>
              </p:txBody>
            </p:sp>
            <p:sp>
              <p:nvSpPr>
                <p:cNvPr id="161857" name="Oval 65"/>
                <p:cNvSpPr>
                  <a:spLocks noChangeArrowheads="1"/>
                </p:cNvSpPr>
                <p:nvPr userDrawn="1"/>
              </p:nvSpPr>
              <p:spPr bwMode="hidden">
                <a:xfrm>
                  <a:off x="5431" y="3109"/>
                  <a:ext cx="125" cy="82"/>
                </a:xfrm>
                <a:prstGeom prst="ellipse">
                  <a:avLst/>
                </a:prstGeom>
                <a:gradFill rotWithShape="0">
                  <a:gsLst>
                    <a:gs pos="0">
                      <a:schemeClr val="bg1"/>
                    </a:gs>
                    <a:gs pos="100000">
                      <a:schemeClr val="accent2"/>
                    </a:gs>
                  </a:gsLst>
                  <a:lin ang="5400000" scaled="1"/>
                </a:gradFill>
                <a:ln w="9525">
                  <a:noFill/>
                  <a:round/>
                  <a:headEnd/>
                  <a:tailEnd/>
                </a:ln>
                <a:effectLst/>
              </p:spPr>
              <p:txBody>
                <a:bodyPr/>
                <a:lstStyle/>
                <a:p>
                  <a:pPr algn="l">
                    <a:defRPr/>
                  </a:pPr>
                  <a:endParaRPr lang="en-US"/>
                </a:p>
              </p:txBody>
            </p:sp>
            <p:sp>
              <p:nvSpPr>
                <p:cNvPr id="161858" name="Oval 66"/>
                <p:cNvSpPr>
                  <a:spLocks noChangeArrowheads="1"/>
                </p:cNvSpPr>
                <p:nvPr userDrawn="1"/>
              </p:nvSpPr>
              <p:spPr bwMode="hidden">
                <a:xfrm>
                  <a:off x="5458" y="3125"/>
                  <a:ext cx="73" cy="47"/>
                </a:xfrm>
                <a:prstGeom prst="ellipse">
                  <a:avLst/>
                </a:prstGeom>
                <a:gradFill rotWithShape="0">
                  <a:gsLst>
                    <a:gs pos="0">
                      <a:schemeClr val="accent2"/>
                    </a:gs>
                    <a:gs pos="100000">
                      <a:schemeClr val="bg1"/>
                    </a:gs>
                  </a:gsLst>
                  <a:lin ang="5400000" scaled="1"/>
                </a:gradFill>
                <a:ln w="9525">
                  <a:noFill/>
                  <a:round/>
                  <a:headEnd/>
                  <a:tailEnd/>
                </a:ln>
                <a:effectLst/>
              </p:spPr>
              <p:txBody>
                <a:bodyPr/>
                <a:lstStyle/>
                <a:p>
                  <a:pPr algn="l">
                    <a:defRPr/>
                  </a:pPr>
                  <a:endParaRPr lang="en-US"/>
                </a:p>
              </p:txBody>
            </p:sp>
          </p:grpSp>
        </p:grpSp>
      </p:grpSp>
      <p:sp>
        <p:nvSpPr>
          <p:cNvPr id="161859" name="Rectangle 67"/>
          <p:cNvSpPr>
            <a:spLocks noGrp="1" noChangeArrowheads="1"/>
          </p:cNvSpPr>
          <p:nvPr>
            <p:ph type="title"/>
          </p:nvPr>
        </p:nvSpPr>
        <p:spPr bwMode="auto">
          <a:xfrm>
            <a:off x="457200" y="231511"/>
            <a:ext cx="8229600" cy="949854"/>
          </a:xfrm>
          <a:prstGeom prst="rect">
            <a:avLst/>
          </a:prstGeom>
          <a:noFill/>
          <a:ln w="9525">
            <a:noFill/>
            <a:miter lim="800000"/>
            <a:headEnd/>
            <a:tailEnd/>
          </a:ln>
          <a:effectLst/>
        </p:spPr>
        <p:txBody>
          <a:bodyPr vert="horz" wrap="square" lIns="91440" tIns="45720" rIns="91440" bIns="45720" numCol="1" anchor="ctr" anchorCtr="1" compatLnSpc="1">
            <a:prstTxWarp prst="textNoShape">
              <a:avLst/>
            </a:prstTxWarp>
          </a:bodyPr>
          <a:lstStyle/>
          <a:p>
            <a:pPr lvl="0"/>
            <a:r>
              <a:rPr lang="en-US" smtClean="0"/>
              <a:t>Click to edit Master title style</a:t>
            </a:r>
          </a:p>
        </p:txBody>
      </p:sp>
      <p:sp>
        <p:nvSpPr>
          <p:cNvPr id="161860" name="Rectangle 68"/>
          <p:cNvSpPr>
            <a:spLocks noGrp="1" noChangeArrowheads="1"/>
          </p:cNvSpPr>
          <p:nvPr>
            <p:ph type="body" idx="1"/>
          </p:nvPr>
        </p:nvSpPr>
        <p:spPr bwMode="auto">
          <a:xfrm>
            <a:off x="457200" y="1333500"/>
            <a:ext cx="8229600" cy="3771636"/>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61861" name="Rectangle 69"/>
          <p:cNvSpPr>
            <a:spLocks noGrp="1" noChangeArrowheads="1"/>
          </p:cNvSpPr>
          <p:nvPr>
            <p:ph type="dt" sz="half" idx="2"/>
          </p:nvPr>
        </p:nvSpPr>
        <p:spPr bwMode="auto">
          <a:xfrm>
            <a:off x="457200" y="5204354"/>
            <a:ext cx="2133600" cy="39687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eaLnBrk="1" hangingPunct="1">
              <a:defRPr sz="1400">
                <a:effectLst>
                  <a:outerShdw blurRad="38100" dist="38100" dir="2700000" algn="tl">
                    <a:srgbClr val="000000"/>
                  </a:outerShdw>
                </a:effectLst>
              </a:defRPr>
            </a:lvl1pPr>
          </a:lstStyle>
          <a:p>
            <a:pPr>
              <a:defRPr/>
            </a:pPr>
            <a:endParaRPr lang="en-US"/>
          </a:p>
        </p:txBody>
      </p:sp>
      <p:sp>
        <p:nvSpPr>
          <p:cNvPr id="161862" name="Rectangle 70"/>
          <p:cNvSpPr>
            <a:spLocks noGrp="1" noChangeArrowheads="1"/>
          </p:cNvSpPr>
          <p:nvPr>
            <p:ph type="ftr" sz="quarter" idx="3"/>
          </p:nvPr>
        </p:nvSpPr>
        <p:spPr bwMode="auto">
          <a:xfrm>
            <a:off x="3124200" y="5204354"/>
            <a:ext cx="2895600" cy="39687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400">
                <a:effectLst>
                  <a:outerShdw blurRad="38100" dist="38100" dir="2700000" algn="tl">
                    <a:srgbClr val="000000"/>
                  </a:outerShdw>
                </a:effectLst>
              </a:defRPr>
            </a:lvl1pPr>
          </a:lstStyle>
          <a:p>
            <a:pPr>
              <a:defRPr/>
            </a:pPr>
            <a:endParaRPr lang="en-US"/>
          </a:p>
        </p:txBody>
      </p:sp>
      <p:sp>
        <p:nvSpPr>
          <p:cNvPr id="161863" name="Rectangle 71"/>
          <p:cNvSpPr>
            <a:spLocks noGrp="1" noChangeArrowheads="1"/>
          </p:cNvSpPr>
          <p:nvPr>
            <p:ph type="sldNum" sz="quarter" idx="4"/>
          </p:nvPr>
        </p:nvSpPr>
        <p:spPr bwMode="auto">
          <a:xfrm>
            <a:off x="6553200" y="5204354"/>
            <a:ext cx="2133600" cy="39687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400">
                <a:effectLst>
                  <a:outerShdw blurRad="38100" dist="38100" dir="2700000" algn="tl">
                    <a:srgbClr val="000000"/>
                  </a:outerShdw>
                </a:effectLst>
              </a:defRPr>
            </a:lvl1pPr>
          </a:lstStyle>
          <a:p>
            <a:pPr>
              <a:defRPr/>
            </a:pPr>
            <a:fld id="{204067F7-FDF9-4CE7-9E44-6F52B00E6BEB}" type="slidenum">
              <a:rPr lang="en-US"/>
              <a:pPr>
                <a:defRPr/>
              </a:pPr>
              <a:t>‹#›</a:t>
            </a:fld>
            <a:endParaRPr lang="en-US"/>
          </a:p>
        </p:txBody>
      </p:sp>
    </p:spTree>
  </p:cSld>
  <p:clrMap bg1="dk2" tx1="lt1" bg2="dk1" tx2="lt2" accent1="accent1" accent2="accent2" accent3="accent3" accent4="accent4" accent5="accent5" accent6="accent6" hlink="hlink" folHlink="folHlink"/>
  <p:sldLayoutIdLst>
    <p:sldLayoutId id="2147483768"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iming>
    <p:tnLst>
      <p:par>
        <p:cTn id="1" dur="indefinite" restart="never" nodeType="tmRoot"/>
      </p:par>
    </p:tnLst>
  </p:timing>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0" fontAlgn="base" hangingPunct="0">
        <a:spcBef>
          <a:spcPct val="20000"/>
        </a:spcBef>
        <a:spcAft>
          <a:spcPct val="0"/>
        </a:spcAft>
        <a:buClr>
          <a:schemeClr val="hlink"/>
        </a:buClr>
        <a:buSzPct val="80000"/>
        <a:buFont typeface="Wingdings" pitchFamily="2" charset="2"/>
        <a:buChar char="Ø"/>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2"/>
        </a:buClr>
        <a:buSzPct val="50000"/>
        <a:buFont typeface="Wingdings" pitchFamily="2" charset="2"/>
        <a:buChar char="l"/>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accent2"/>
        </a:buClr>
        <a:buChar char="•"/>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folHlink"/>
        </a:buClr>
        <a:buSzPct val="50000"/>
        <a:buFont typeface="Wingdings" pitchFamily="2" charset="2"/>
        <a:buChar char="l"/>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971550" y="266700"/>
            <a:ext cx="7391400" cy="762000"/>
          </a:xfrm>
        </p:spPr>
        <p:txBody>
          <a:bodyPr>
            <a:noAutofit/>
          </a:bodyPr>
          <a:lstStyle/>
          <a:p>
            <a:pPr algn="ctr" eaLnBrk="1" hangingPunct="1"/>
            <a:r>
              <a:rPr lang="en-US" sz="4800" b="0" dirty="0" smtClean="0">
                <a:solidFill>
                  <a:srgbClr val="FFFF66"/>
                </a:solidFill>
                <a:effectLst/>
                <a:latin typeface="Calibri" pitchFamily="34" charset="0"/>
              </a:rPr>
              <a:t>I John 5:13</a:t>
            </a:r>
            <a:endParaRPr lang="en-US" sz="4800" b="0" dirty="0" smtClean="0">
              <a:solidFill>
                <a:srgbClr val="FFFF66"/>
              </a:solidFill>
              <a:effectLst/>
              <a:latin typeface="Calibri" pitchFamily="34" charset="0"/>
            </a:endParaRPr>
          </a:p>
        </p:txBody>
      </p:sp>
      <p:sp>
        <p:nvSpPr>
          <p:cNvPr id="53251" name="Rectangle 3"/>
          <p:cNvSpPr>
            <a:spLocks noChangeArrowheads="1"/>
          </p:cNvSpPr>
          <p:nvPr/>
        </p:nvSpPr>
        <p:spPr bwMode="auto">
          <a:xfrm>
            <a:off x="685800" y="1714500"/>
            <a:ext cx="7848600" cy="1754326"/>
          </a:xfrm>
          <a:prstGeom prst="rect">
            <a:avLst/>
          </a:prstGeom>
          <a:noFill/>
          <a:ln w="9525">
            <a:noFill/>
            <a:miter lim="800000"/>
            <a:headEnd/>
            <a:tailEnd/>
          </a:ln>
        </p:spPr>
        <p:txBody>
          <a:bodyPr wrap="square" anchor="t">
            <a:spAutoFit/>
          </a:bodyPr>
          <a:lstStyle/>
          <a:p>
            <a:r>
              <a:rPr lang="en-US" sz="3600" i="1" baseline="30000" dirty="0" smtClean="0">
                <a:latin typeface="+mj-lt"/>
              </a:rPr>
              <a:t>13 </a:t>
            </a:r>
            <a:r>
              <a:rPr lang="en-US" sz="3600" i="1" dirty="0" smtClean="0">
                <a:latin typeface="+mj-lt"/>
              </a:rPr>
              <a:t>I </a:t>
            </a:r>
            <a:r>
              <a:rPr lang="en-US" sz="3600" i="1" dirty="0">
                <a:latin typeface="+mj-lt"/>
              </a:rPr>
              <a:t>write these things to you who believe in the name of the Son of God that </a:t>
            </a:r>
            <a:r>
              <a:rPr lang="en-US" sz="3600" i="1" dirty="0">
                <a:solidFill>
                  <a:srgbClr val="FFFF00"/>
                </a:solidFill>
                <a:latin typeface="+mj-lt"/>
              </a:rPr>
              <a:t>you may know that you have eternal life.</a:t>
            </a:r>
            <a:endParaRPr lang="en-US" sz="3600" dirty="0">
              <a:solidFill>
                <a:srgbClr val="FFFF00"/>
              </a:solidFill>
              <a:latin typeface="+mj-lt"/>
            </a:endParaRPr>
          </a:p>
        </p:txBody>
      </p:sp>
    </p:spTree>
    <p:extLst>
      <p:ext uri="{BB962C8B-B14F-4D97-AF65-F5344CB8AC3E}">
        <p14:creationId xmlns:p14="http://schemas.microsoft.com/office/powerpoint/2010/main" val="18524951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3251"/>
                                        </p:tgtEl>
                                        <p:attrNameLst>
                                          <p:attrName>style.visibility</p:attrName>
                                        </p:attrNameLst>
                                      </p:cBhvr>
                                      <p:to>
                                        <p:strVal val="visible"/>
                                      </p:to>
                                    </p:set>
                                    <p:animEffect transition="in" filter="dissolve">
                                      <p:cBhvr>
                                        <p:cTn id="7" dur="500"/>
                                        <p:tgtEl>
                                          <p:spTgt spid="532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51"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971550" y="266700"/>
            <a:ext cx="7391400" cy="762000"/>
          </a:xfrm>
        </p:spPr>
        <p:txBody>
          <a:bodyPr>
            <a:noAutofit/>
          </a:bodyPr>
          <a:lstStyle/>
          <a:p>
            <a:pPr algn="ctr" eaLnBrk="1" hangingPunct="1"/>
            <a:r>
              <a:rPr lang="en-US" sz="4800" b="0" dirty="0" smtClean="0">
                <a:solidFill>
                  <a:srgbClr val="FFFF66"/>
                </a:solidFill>
                <a:effectLst/>
                <a:latin typeface="Calibri" pitchFamily="34" charset="0"/>
              </a:rPr>
              <a:t>Do We Need to be Baptized?</a:t>
            </a:r>
            <a:endParaRPr lang="en-US" sz="4800" b="0" dirty="0" smtClean="0">
              <a:solidFill>
                <a:srgbClr val="FFFF66"/>
              </a:solidFill>
              <a:effectLst/>
              <a:latin typeface="Calibri" pitchFamily="34" charset="0"/>
            </a:endParaRPr>
          </a:p>
        </p:txBody>
      </p:sp>
      <p:sp>
        <p:nvSpPr>
          <p:cNvPr id="53251" name="Rectangle 3"/>
          <p:cNvSpPr>
            <a:spLocks noChangeArrowheads="1"/>
          </p:cNvSpPr>
          <p:nvPr/>
        </p:nvSpPr>
        <p:spPr bwMode="auto">
          <a:xfrm>
            <a:off x="561975" y="1714500"/>
            <a:ext cx="8001000" cy="2062103"/>
          </a:xfrm>
          <a:prstGeom prst="rect">
            <a:avLst/>
          </a:prstGeom>
          <a:noFill/>
          <a:ln w="9525">
            <a:noFill/>
            <a:miter lim="800000"/>
            <a:headEnd/>
            <a:tailEnd/>
          </a:ln>
        </p:spPr>
        <p:txBody>
          <a:bodyPr wrap="square" anchor="t">
            <a:spAutoFit/>
          </a:bodyPr>
          <a:lstStyle/>
          <a:p>
            <a:pPr algn="l"/>
            <a:r>
              <a:rPr lang="en-US" sz="3200" i="1" baseline="30000" dirty="0">
                <a:latin typeface="+mn-lt"/>
              </a:rPr>
              <a:t>8 </a:t>
            </a:r>
            <a:r>
              <a:rPr lang="en-US" sz="3200" i="1" dirty="0">
                <a:latin typeface="+mn-lt"/>
              </a:rPr>
              <a:t>For by grace you have been saved through faith. And this is not your own doing; it is the gift of God, </a:t>
            </a:r>
            <a:r>
              <a:rPr lang="en-US" sz="3200" i="1" baseline="30000" dirty="0">
                <a:latin typeface="+mn-lt"/>
              </a:rPr>
              <a:t>9 </a:t>
            </a:r>
            <a:r>
              <a:rPr lang="en-US" sz="3200" i="1" dirty="0">
                <a:latin typeface="+mn-lt"/>
              </a:rPr>
              <a:t>not a result of works, so that no one may boast</a:t>
            </a:r>
            <a:r>
              <a:rPr lang="en-US" sz="3200" i="1" dirty="0" smtClean="0">
                <a:latin typeface="+mn-lt"/>
              </a:rPr>
              <a:t>. </a:t>
            </a:r>
            <a:r>
              <a:rPr lang="en-US" sz="3200" dirty="0" smtClean="0">
                <a:solidFill>
                  <a:srgbClr val="FFFF00"/>
                </a:solidFill>
                <a:latin typeface="+mn-lt"/>
              </a:rPr>
              <a:t>– Ephesians 2:8-9</a:t>
            </a:r>
            <a:endParaRPr lang="en-US" sz="3200" dirty="0">
              <a:solidFill>
                <a:srgbClr val="FFFF00"/>
              </a:solidFill>
              <a:latin typeface="+mn-lt"/>
            </a:endParaRPr>
          </a:p>
        </p:txBody>
      </p:sp>
    </p:spTree>
    <p:extLst>
      <p:ext uri="{BB962C8B-B14F-4D97-AF65-F5344CB8AC3E}">
        <p14:creationId xmlns:p14="http://schemas.microsoft.com/office/powerpoint/2010/main" val="3260881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971550" y="266700"/>
            <a:ext cx="7391400" cy="762000"/>
          </a:xfrm>
        </p:spPr>
        <p:txBody>
          <a:bodyPr>
            <a:noAutofit/>
          </a:bodyPr>
          <a:lstStyle/>
          <a:p>
            <a:pPr algn="ctr" eaLnBrk="1" hangingPunct="1"/>
            <a:r>
              <a:rPr lang="en-US" sz="4800" b="0" dirty="0" smtClean="0">
                <a:solidFill>
                  <a:srgbClr val="FFFF66"/>
                </a:solidFill>
                <a:effectLst/>
                <a:latin typeface="Calibri" pitchFamily="34" charset="0"/>
              </a:rPr>
              <a:t>The Grace of God</a:t>
            </a:r>
            <a:endParaRPr lang="en-US" sz="4800" b="0" dirty="0" smtClean="0">
              <a:solidFill>
                <a:srgbClr val="FFFF66"/>
              </a:solidFill>
              <a:effectLst/>
              <a:latin typeface="Calibri" pitchFamily="34" charset="0"/>
            </a:endParaRPr>
          </a:p>
        </p:txBody>
      </p:sp>
      <p:sp>
        <p:nvSpPr>
          <p:cNvPr id="53251" name="Rectangle 3"/>
          <p:cNvSpPr>
            <a:spLocks noChangeArrowheads="1"/>
          </p:cNvSpPr>
          <p:nvPr/>
        </p:nvSpPr>
        <p:spPr bwMode="auto">
          <a:xfrm>
            <a:off x="561975" y="1257300"/>
            <a:ext cx="8001000" cy="3662541"/>
          </a:xfrm>
          <a:prstGeom prst="rect">
            <a:avLst/>
          </a:prstGeom>
          <a:noFill/>
          <a:ln w="9525">
            <a:noFill/>
            <a:miter lim="800000"/>
            <a:headEnd/>
            <a:tailEnd/>
          </a:ln>
        </p:spPr>
        <p:txBody>
          <a:bodyPr wrap="square" anchor="t">
            <a:spAutoFit/>
          </a:bodyPr>
          <a:lstStyle/>
          <a:p>
            <a:pPr algn="l"/>
            <a:r>
              <a:rPr lang="en-US" sz="2800" i="1" dirty="0">
                <a:latin typeface="+mn-lt"/>
              </a:rPr>
              <a:t>God, 9 who saved us and called us to a holy calling, not because of our works but because of his own purpose and grace, which he gave us in Christ Jesus before the ages began, 10 and which now has been manifested through the appearing of our Savior Christ Jesus, who abolished death and brought life and immortality to light through the gospel</a:t>
            </a:r>
            <a:r>
              <a:rPr lang="en-US" sz="2800" dirty="0">
                <a:latin typeface="+mn-lt"/>
              </a:rPr>
              <a:t>,</a:t>
            </a:r>
            <a:r>
              <a:rPr lang="en-US" sz="2800" i="1" dirty="0" smtClean="0">
                <a:latin typeface="+mn-lt"/>
              </a:rPr>
              <a:t> </a:t>
            </a:r>
            <a:r>
              <a:rPr lang="en-US" sz="3200" dirty="0" smtClean="0">
                <a:solidFill>
                  <a:srgbClr val="FFFF00"/>
                </a:solidFill>
                <a:latin typeface="+mn-lt"/>
              </a:rPr>
              <a:t>– II Timothy 1:8-10</a:t>
            </a:r>
            <a:endParaRPr lang="en-US" sz="3200" dirty="0">
              <a:solidFill>
                <a:srgbClr val="FFFF00"/>
              </a:solidFill>
              <a:latin typeface="+mn-lt"/>
            </a:endParaRPr>
          </a:p>
        </p:txBody>
      </p:sp>
    </p:spTree>
    <p:extLst>
      <p:ext uri="{BB962C8B-B14F-4D97-AF65-F5344CB8AC3E}">
        <p14:creationId xmlns:p14="http://schemas.microsoft.com/office/powerpoint/2010/main" val="35024391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3251"/>
                                        </p:tgtEl>
                                        <p:attrNameLst>
                                          <p:attrName>style.visibility</p:attrName>
                                        </p:attrNameLst>
                                      </p:cBhvr>
                                      <p:to>
                                        <p:strVal val="visible"/>
                                      </p:to>
                                    </p:set>
                                    <p:animEffect transition="in" filter="dissolve">
                                      <p:cBhvr>
                                        <p:cTn id="7" dur="500"/>
                                        <p:tgtEl>
                                          <p:spTgt spid="532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51"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idx="4294967295"/>
          </p:nvPr>
        </p:nvSpPr>
        <p:spPr>
          <a:xfrm>
            <a:off x="381000" y="1181100"/>
            <a:ext cx="8229600" cy="2527300"/>
          </a:xfrm>
        </p:spPr>
        <p:txBody>
          <a:bodyPr/>
          <a:lstStyle/>
          <a:p>
            <a:pPr eaLnBrk="1" hangingPunct="1">
              <a:defRPr/>
            </a:pPr>
            <a:r>
              <a:rPr lang="en-US" sz="5400" i="1" dirty="0" smtClean="0">
                <a:solidFill>
                  <a:schemeClr val="tx1"/>
                </a:solidFill>
                <a:latin typeface="Calibri" pitchFamily="34" charset="0"/>
              </a:rPr>
              <a:t>Salvation in Jeopardy</a:t>
            </a:r>
            <a:endParaRPr lang="en-US" sz="5400" i="1" dirty="0" smtClean="0">
              <a:solidFill>
                <a:schemeClr val="tx1"/>
              </a:solidFill>
              <a:latin typeface="Calibri"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971550" y="266700"/>
            <a:ext cx="7391400" cy="762000"/>
          </a:xfrm>
        </p:spPr>
        <p:txBody>
          <a:bodyPr>
            <a:noAutofit/>
          </a:bodyPr>
          <a:lstStyle/>
          <a:p>
            <a:pPr algn="ctr" eaLnBrk="1" hangingPunct="1"/>
            <a:r>
              <a:rPr lang="en-US" sz="4800" b="0" dirty="0" smtClean="0">
                <a:solidFill>
                  <a:srgbClr val="FFFF66"/>
                </a:solidFill>
                <a:effectLst/>
                <a:latin typeface="Calibri" pitchFamily="34" charset="0"/>
              </a:rPr>
              <a:t>A Long Disputed Question</a:t>
            </a:r>
            <a:endParaRPr lang="en-US" sz="4800" b="0" dirty="0" smtClean="0">
              <a:solidFill>
                <a:srgbClr val="FFFF66"/>
              </a:solidFill>
              <a:effectLst/>
              <a:latin typeface="Calibri" pitchFamily="34" charset="0"/>
            </a:endParaRPr>
          </a:p>
        </p:txBody>
      </p:sp>
      <p:sp>
        <p:nvSpPr>
          <p:cNvPr id="53251" name="Rectangle 3"/>
          <p:cNvSpPr>
            <a:spLocks noChangeArrowheads="1"/>
          </p:cNvSpPr>
          <p:nvPr/>
        </p:nvSpPr>
        <p:spPr bwMode="auto">
          <a:xfrm>
            <a:off x="685800" y="1485900"/>
            <a:ext cx="7848600" cy="2308324"/>
          </a:xfrm>
          <a:prstGeom prst="rect">
            <a:avLst/>
          </a:prstGeom>
          <a:noFill/>
          <a:ln w="9525">
            <a:noFill/>
            <a:miter lim="800000"/>
            <a:headEnd/>
            <a:tailEnd/>
          </a:ln>
        </p:spPr>
        <p:txBody>
          <a:bodyPr wrap="square" anchor="t">
            <a:spAutoFit/>
          </a:bodyPr>
          <a:lstStyle/>
          <a:p>
            <a:r>
              <a:rPr lang="en-US" sz="3600" dirty="0" smtClean="0">
                <a:latin typeface="+mn-lt"/>
              </a:rPr>
              <a:t>If we have </a:t>
            </a:r>
            <a:r>
              <a:rPr lang="en-US" sz="3600" dirty="0">
                <a:latin typeface="+mn-lt"/>
              </a:rPr>
              <a:t>a relationship with </a:t>
            </a:r>
            <a:r>
              <a:rPr lang="en-US" sz="3600" dirty="0" smtClean="0">
                <a:latin typeface="+mn-lt"/>
              </a:rPr>
              <a:t>Christ – our sins have been forgiven - is </a:t>
            </a:r>
            <a:r>
              <a:rPr lang="en-US" sz="3600" dirty="0">
                <a:latin typeface="+mn-lt"/>
              </a:rPr>
              <a:t>it possible for us to be lost at a later time, condemned at the judgment of God?</a:t>
            </a:r>
          </a:p>
        </p:txBody>
      </p:sp>
    </p:spTree>
    <p:extLst>
      <p:ext uri="{BB962C8B-B14F-4D97-AF65-F5344CB8AC3E}">
        <p14:creationId xmlns:p14="http://schemas.microsoft.com/office/powerpoint/2010/main" val="36940474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3251"/>
                                        </p:tgtEl>
                                        <p:attrNameLst>
                                          <p:attrName>style.visibility</p:attrName>
                                        </p:attrNameLst>
                                      </p:cBhvr>
                                      <p:to>
                                        <p:strVal val="visible"/>
                                      </p:to>
                                    </p:set>
                                    <p:animEffect transition="in" filter="dissolve">
                                      <p:cBhvr>
                                        <p:cTn id="7" dur="500"/>
                                        <p:tgtEl>
                                          <p:spTgt spid="532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51"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14300"/>
            <a:ext cx="7290054" cy="867784"/>
          </a:xfrm>
        </p:spPr>
        <p:txBody>
          <a:bodyPr>
            <a:normAutofit/>
          </a:bodyPr>
          <a:lstStyle/>
          <a:p>
            <a:r>
              <a:rPr lang="en-US" sz="4000" b="1" dirty="0" smtClean="0">
                <a:solidFill>
                  <a:srgbClr val="FFFF99"/>
                </a:solidFill>
                <a:effectLst/>
              </a:rPr>
              <a:t>Paul’s Descriptions of the Fallen</a:t>
            </a:r>
            <a:r>
              <a:rPr lang="en-US" sz="4000" b="1" dirty="0" smtClean="0">
                <a:solidFill>
                  <a:srgbClr val="FFFF99"/>
                </a:solidFill>
                <a:effectLst/>
              </a:rPr>
              <a:t> </a:t>
            </a:r>
            <a:endParaRPr lang="en-US" sz="4000" b="1" dirty="0">
              <a:solidFill>
                <a:srgbClr val="FFFF99"/>
              </a:solidFill>
              <a:effectLst/>
            </a:endParaRPr>
          </a:p>
        </p:txBody>
      </p:sp>
      <p:sp>
        <p:nvSpPr>
          <p:cNvPr id="3" name="Content Placeholder 2"/>
          <p:cNvSpPr>
            <a:spLocks noGrp="1"/>
          </p:cNvSpPr>
          <p:nvPr>
            <p:ph idx="1"/>
          </p:nvPr>
        </p:nvSpPr>
        <p:spPr>
          <a:xfrm>
            <a:off x="533400" y="1337965"/>
            <a:ext cx="8153400" cy="4105834"/>
          </a:xfrm>
        </p:spPr>
        <p:txBody>
          <a:bodyPr>
            <a:normAutofit fontScale="85000" lnSpcReduction="10000"/>
          </a:bodyPr>
          <a:lstStyle/>
          <a:p>
            <a:pPr lvl="0">
              <a:buClr>
                <a:srgbClr val="FFFF00"/>
              </a:buClr>
              <a:buSzPct val="110000"/>
              <a:buFont typeface="Wingdings" panose="05000000000000000000" pitchFamily="2" charset="2"/>
              <a:buChar char="§"/>
            </a:pPr>
            <a:r>
              <a:rPr lang="en-US" sz="2400" dirty="0" smtClean="0">
                <a:solidFill>
                  <a:srgbClr val="FFFF00"/>
                </a:solidFill>
                <a:effectLst/>
              </a:rPr>
              <a:t>I </a:t>
            </a:r>
            <a:r>
              <a:rPr lang="en-US" sz="2400" dirty="0">
                <a:solidFill>
                  <a:srgbClr val="FFFF00"/>
                </a:solidFill>
                <a:effectLst/>
              </a:rPr>
              <a:t>Timothy 1:6</a:t>
            </a:r>
            <a:r>
              <a:rPr lang="en-US" sz="2400" dirty="0">
                <a:effectLst/>
              </a:rPr>
              <a:t> </a:t>
            </a:r>
            <a:r>
              <a:rPr lang="en-US" sz="2400" i="1" dirty="0">
                <a:effectLst/>
              </a:rPr>
              <a:t>Certain persons, by </a:t>
            </a:r>
            <a:r>
              <a:rPr lang="en-US" sz="2400" i="1" u="sng" dirty="0">
                <a:effectLst/>
              </a:rPr>
              <a:t>swerving</a:t>
            </a:r>
            <a:r>
              <a:rPr lang="en-US" sz="2400" i="1" dirty="0">
                <a:effectLst/>
              </a:rPr>
              <a:t> from these, have </a:t>
            </a:r>
            <a:r>
              <a:rPr lang="en-US" sz="2400" i="1" u="sng" dirty="0">
                <a:effectLst/>
              </a:rPr>
              <a:t>wandered away</a:t>
            </a:r>
            <a:r>
              <a:rPr lang="en-US" sz="2400" i="1" dirty="0">
                <a:effectLst/>
              </a:rPr>
              <a:t> into vain discussion</a:t>
            </a:r>
            <a:r>
              <a:rPr lang="en-US" sz="2400" dirty="0">
                <a:effectLst/>
              </a:rPr>
              <a:t>,</a:t>
            </a:r>
          </a:p>
          <a:p>
            <a:pPr lvl="0">
              <a:buClr>
                <a:srgbClr val="FFFF00"/>
              </a:buClr>
              <a:buSzPct val="110000"/>
              <a:buFont typeface="Wingdings" panose="05000000000000000000" pitchFamily="2" charset="2"/>
              <a:buChar char="§"/>
            </a:pPr>
            <a:r>
              <a:rPr lang="en-US" sz="2400" dirty="0">
                <a:solidFill>
                  <a:srgbClr val="FFFF00"/>
                </a:solidFill>
                <a:effectLst/>
              </a:rPr>
              <a:t>I Timothy 4:1 </a:t>
            </a:r>
            <a:r>
              <a:rPr lang="en-US" sz="2400" i="1" dirty="0">
                <a:effectLst/>
              </a:rPr>
              <a:t>Now the Spirit expressly says that in later times some will </a:t>
            </a:r>
            <a:r>
              <a:rPr lang="en-US" sz="2400" i="1" u="sng" dirty="0">
                <a:effectLst/>
              </a:rPr>
              <a:t>depart from</a:t>
            </a:r>
            <a:r>
              <a:rPr lang="en-US" sz="2400" i="1" dirty="0">
                <a:effectLst/>
              </a:rPr>
              <a:t> the faith </a:t>
            </a:r>
            <a:endParaRPr lang="en-US" sz="2400" dirty="0">
              <a:effectLst/>
            </a:endParaRPr>
          </a:p>
          <a:p>
            <a:pPr lvl="0">
              <a:buClr>
                <a:srgbClr val="FFFF00"/>
              </a:buClr>
              <a:buSzPct val="110000"/>
              <a:buFont typeface="Wingdings" panose="05000000000000000000" pitchFamily="2" charset="2"/>
              <a:buChar char="§"/>
            </a:pPr>
            <a:r>
              <a:rPr lang="en-US" sz="2400" dirty="0">
                <a:solidFill>
                  <a:srgbClr val="FFFF00"/>
                </a:solidFill>
                <a:effectLst/>
              </a:rPr>
              <a:t>I Timothy </a:t>
            </a:r>
            <a:r>
              <a:rPr lang="en-US" sz="2400" dirty="0" smtClean="0">
                <a:solidFill>
                  <a:srgbClr val="FFFF00"/>
                </a:solidFill>
                <a:effectLst/>
              </a:rPr>
              <a:t>5:15 </a:t>
            </a:r>
            <a:r>
              <a:rPr lang="en-US" sz="2400" i="1" dirty="0">
                <a:effectLst/>
              </a:rPr>
              <a:t>give the adversary no occasion for slander. 15 For some have already </a:t>
            </a:r>
            <a:r>
              <a:rPr lang="en-US" sz="2400" i="1" u="sng" dirty="0">
                <a:effectLst/>
              </a:rPr>
              <a:t>strayed after</a:t>
            </a:r>
            <a:r>
              <a:rPr lang="en-US" sz="2400" i="1" dirty="0">
                <a:effectLst/>
              </a:rPr>
              <a:t> Satan.</a:t>
            </a:r>
            <a:endParaRPr lang="en-US" sz="2400" dirty="0">
              <a:effectLst/>
            </a:endParaRPr>
          </a:p>
          <a:p>
            <a:pPr lvl="0">
              <a:buClr>
                <a:srgbClr val="FFFF00"/>
              </a:buClr>
              <a:buSzPct val="110000"/>
              <a:buFont typeface="Wingdings" panose="05000000000000000000" pitchFamily="2" charset="2"/>
              <a:buChar char="§"/>
            </a:pPr>
            <a:r>
              <a:rPr lang="en-US" sz="2400" dirty="0">
                <a:solidFill>
                  <a:srgbClr val="FFFF00"/>
                </a:solidFill>
                <a:effectLst/>
              </a:rPr>
              <a:t>I Timothy 6:10 </a:t>
            </a:r>
            <a:r>
              <a:rPr lang="en-US" sz="2400" i="1" dirty="0">
                <a:effectLst/>
              </a:rPr>
              <a:t>It is through this craving that some have </a:t>
            </a:r>
            <a:r>
              <a:rPr lang="en-US" sz="2400" i="1" u="sng" dirty="0">
                <a:effectLst/>
              </a:rPr>
              <a:t>wandered away</a:t>
            </a:r>
            <a:r>
              <a:rPr lang="en-US" sz="2400" i="1" dirty="0">
                <a:effectLst/>
              </a:rPr>
              <a:t> from the faith</a:t>
            </a:r>
            <a:endParaRPr lang="en-US" sz="2400" dirty="0">
              <a:effectLst/>
            </a:endParaRPr>
          </a:p>
          <a:p>
            <a:pPr lvl="0">
              <a:buClr>
                <a:srgbClr val="FFFF00"/>
              </a:buClr>
              <a:buSzPct val="110000"/>
              <a:buFont typeface="Wingdings" panose="05000000000000000000" pitchFamily="2" charset="2"/>
              <a:buChar char="§"/>
            </a:pPr>
            <a:r>
              <a:rPr lang="en-US" sz="2400" dirty="0">
                <a:solidFill>
                  <a:srgbClr val="FFFF00"/>
                </a:solidFill>
                <a:effectLst/>
              </a:rPr>
              <a:t>I Timothy 6:21 </a:t>
            </a:r>
            <a:r>
              <a:rPr lang="en-US" sz="2400" i="1" dirty="0">
                <a:effectLst/>
              </a:rPr>
              <a:t>for by professing it some have </a:t>
            </a:r>
            <a:r>
              <a:rPr lang="en-US" sz="2400" i="1" u="sng" dirty="0">
                <a:effectLst/>
              </a:rPr>
              <a:t>swerved from</a:t>
            </a:r>
            <a:r>
              <a:rPr lang="en-US" sz="2400" i="1" dirty="0">
                <a:effectLst/>
              </a:rPr>
              <a:t> the faith</a:t>
            </a:r>
            <a:endParaRPr lang="en-US" sz="2400" dirty="0">
              <a:effectLst/>
            </a:endParaRPr>
          </a:p>
          <a:p>
            <a:pPr lvl="0">
              <a:buClr>
                <a:srgbClr val="FFFF00"/>
              </a:buClr>
              <a:buSzPct val="110000"/>
              <a:buFont typeface="Wingdings" panose="05000000000000000000" pitchFamily="2" charset="2"/>
              <a:buChar char="§"/>
            </a:pPr>
            <a:r>
              <a:rPr lang="en-US" sz="2400" dirty="0">
                <a:solidFill>
                  <a:srgbClr val="FFFF00"/>
                </a:solidFill>
                <a:effectLst/>
              </a:rPr>
              <a:t>II Timothy 2:17  </a:t>
            </a:r>
            <a:r>
              <a:rPr lang="en-US" sz="2400" i="1" dirty="0" err="1">
                <a:effectLst/>
              </a:rPr>
              <a:t>Hymenaeus</a:t>
            </a:r>
            <a:r>
              <a:rPr lang="en-US" sz="2400" i="1" dirty="0">
                <a:effectLst/>
              </a:rPr>
              <a:t> and </a:t>
            </a:r>
            <a:r>
              <a:rPr lang="en-US" sz="2400" i="1" dirty="0" err="1">
                <a:effectLst/>
              </a:rPr>
              <a:t>Philetus</a:t>
            </a:r>
            <a:r>
              <a:rPr lang="en-US" sz="2400" i="1" dirty="0">
                <a:effectLst/>
              </a:rPr>
              <a:t>, 18 who have </a:t>
            </a:r>
            <a:r>
              <a:rPr lang="en-US" sz="2400" i="1" u="sng" dirty="0">
                <a:effectLst/>
              </a:rPr>
              <a:t>swerved from</a:t>
            </a:r>
            <a:r>
              <a:rPr lang="en-US" sz="2400" i="1" dirty="0">
                <a:effectLst/>
              </a:rPr>
              <a:t> the truth</a:t>
            </a:r>
            <a:endParaRPr lang="en-US" sz="2400" dirty="0">
              <a:effectLst/>
            </a:endParaRPr>
          </a:p>
          <a:p>
            <a:pPr lvl="0">
              <a:buClr>
                <a:srgbClr val="FFFF00"/>
              </a:buClr>
              <a:buSzPct val="110000"/>
              <a:buFont typeface="Wingdings" panose="05000000000000000000" pitchFamily="2" charset="2"/>
              <a:buChar char="§"/>
            </a:pPr>
            <a:r>
              <a:rPr lang="en-US" sz="2400" dirty="0">
                <a:solidFill>
                  <a:srgbClr val="FFFF00"/>
                </a:solidFill>
                <a:effectLst/>
              </a:rPr>
              <a:t>II Timothy 4:4 </a:t>
            </a:r>
            <a:r>
              <a:rPr lang="en-US" sz="2400" i="1" dirty="0">
                <a:effectLst/>
              </a:rPr>
              <a:t>and will </a:t>
            </a:r>
            <a:r>
              <a:rPr lang="en-US" sz="2400" i="1" u="sng" dirty="0">
                <a:effectLst/>
              </a:rPr>
              <a:t>turn away</a:t>
            </a:r>
            <a:r>
              <a:rPr lang="en-US" sz="2400" i="1" dirty="0">
                <a:effectLst/>
              </a:rPr>
              <a:t> from listening to the truth and </a:t>
            </a:r>
            <a:r>
              <a:rPr lang="en-US" sz="2400" i="1" u="sng" dirty="0">
                <a:effectLst/>
              </a:rPr>
              <a:t>wander off </a:t>
            </a:r>
            <a:r>
              <a:rPr lang="en-US" sz="2400" i="1" dirty="0">
                <a:effectLst/>
              </a:rPr>
              <a:t>into myths</a:t>
            </a:r>
            <a:endParaRPr lang="en-US" sz="2400" dirty="0">
              <a:effectLst/>
            </a:endParaRPr>
          </a:p>
          <a:p>
            <a:pPr>
              <a:buClr>
                <a:srgbClr val="FFC000"/>
              </a:buClr>
              <a:buSzPct val="110000"/>
              <a:buFont typeface="Wingdings" panose="05000000000000000000" pitchFamily="2" charset="2"/>
              <a:buChar char="§"/>
            </a:pPr>
            <a:endParaRPr lang="en-US" sz="2400" dirty="0">
              <a:effectLst/>
            </a:endParaRPr>
          </a:p>
        </p:txBody>
      </p:sp>
      <p:sp>
        <p:nvSpPr>
          <p:cNvPr id="4" name="TextBox 3"/>
          <p:cNvSpPr txBox="1"/>
          <p:nvPr/>
        </p:nvSpPr>
        <p:spPr>
          <a:xfrm>
            <a:off x="304800" y="876300"/>
            <a:ext cx="4114800" cy="461665"/>
          </a:xfrm>
          <a:prstGeom prst="rect">
            <a:avLst/>
          </a:prstGeom>
          <a:noFill/>
        </p:spPr>
        <p:txBody>
          <a:bodyPr wrap="square" rtlCol="0">
            <a:spAutoFit/>
          </a:bodyPr>
          <a:lstStyle/>
          <a:p>
            <a:pPr algn="l"/>
            <a:r>
              <a:rPr lang="en-US" sz="2400" dirty="0" smtClean="0">
                <a:solidFill>
                  <a:srgbClr val="00B050"/>
                </a:solidFill>
                <a:latin typeface="+mn-lt"/>
              </a:rPr>
              <a:t>Directional Terms</a:t>
            </a:r>
            <a:endParaRPr lang="en-US" sz="2400" dirty="0">
              <a:solidFill>
                <a:srgbClr val="00B050"/>
              </a:solidFill>
              <a:latin typeface="+mn-lt"/>
            </a:endParaRPr>
          </a:p>
        </p:txBody>
      </p:sp>
    </p:spTree>
    <p:extLst>
      <p:ext uri="{BB962C8B-B14F-4D97-AF65-F5344CB8AC3E}">
        <p14:creationId xmlns:p14="http://schemas.microsoft.com/office/powerpoint/2010/main" val="37898401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dissolv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dissolve">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dissolve">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dissolve">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dissolve">
                                      <p:cBhvr>
                                        <p:cTn id="32" dur="5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dissolve">
                                      <p:cBhvr>
                                        <p:cTn id="37" dur="5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dissolve">
                                      <p:cBhvr>
                                        <p:cTn id="4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14300"/>
            <a:ext cx="7290054" cy="867784"/>
          </a:xfrm>
        </p:spPr>
        <p:txBody>
          <a:bodyPr>
            <a:normAutofit/>
          </a:bodyPr>
          <a:lstStyle/>
          <a:p>
            <a:r>
              <a:rPr lang="en-US" sz="4000" b="1" dirty="0" smtClean="0">
                <a:solidFill>
                  <a:srgbClr val="FFFF99"/>
                </a:solidFill>
                <a:effectLst/>
              </a:rPr>
              <a:t>Paul’s Descriptions of the Fallen</a:t>
            </a:r>
            <a:r>
              <a:rPr lang="en-US" sz="4000" b="1" dirty="0" smtClean="0">
                <a:solidFill>
                  <a:srgbClr val="FFFF99"/>
                </a:solidFill>
                <a:effectLst/>
              </a:rPr>
              <a:t> </a:t>
            </a:r>
            <a:endParaRPr lang="en-US" sz="4000" b="1" dirty="0">
              <a:solidFill>
                <a:srgbClr val="FFFF99"/>
              </a:solidFill>
              <a:effectLst/>
            </a:endParaRPr>
          </a:p>
        </p:txBody>
      </p:sp>
      <p:sp>
        <p:nvSpPr>
          <p:cNvPr id="3" name="Content Placeholder 2"/>
          <p:cNvSpPr>
            <a:spLocks noGrp="1"/>
          </p:cNvSpPr>
          <p:nvPr>
            <p:ph idx="1"/>
          </p:nvPr>
        </p:nvSpPr>
        <p:spPr>
          <a:xfrm>
            <a:off x="371474" y="1866900"/>
            <a:ext cx="8153400" cy="3313837"/>
          </a:xfrm>
        </p:spPr>
        <p:txBody>
          <a:bodyPr>
            <a:normAutofit/>
          </a:bodyPr>
          <a:lstStyle/>
          <a:p>
            <a:pPr lvl="0">
              <a:buClr>
                <a:srgbClr val="FFFF00"/>
              </a:buClr>
              <a:buSzPct val="111000"/>
              <a:buFont typeface="Wingdings" panose="05000000000000000000" pitchFamily="2" charset="2"/>
              <a:buChar char="§"/>
            </a:pPr>
            <a:r>
              <a:rPr lang="en-US" sz="2000" dirty="0" smtClean="0">
                <a:solidFill>
                  <a:srgbClr val="FFFF00"/>
                </a:solidFill>
                <a:effectLst/>
              </a:rPr>
              <a:t>I </a:t>
            </a:r>
            <a:r>
              <a:rPr lang="en-US" sz="2000" dirty="0">
                <a:solidFill>
                  <a:srgbClr val="FFFF00"/>
                </a:solidFill>
                <a:effectLst/>
              </a:rPr>
              <a:t>Timothy 1:18 </a:t>
            </a:r>
            <a:r>
              <a:rPr lang="en-US" sz="2000" dirty="0">
                <a:effectLst/>
              </a:rPr>
              <a:t> </a:t>
            </a:r>
            <a:r>
              <a:rPr lang="en-US" sz="2000" i="1" dirty="0" smtClean="0">
                <a:effectLst/>
              </a:rPr>
              <a:t>By </a:t>
            </a:r>
            <a:r>
              <a:rPr lang="en-US" sz="2000" i="1" u="sng" dirty="0">
                <a:effectLst/>
              </a:rPr>
              <a:t>rejecting this </a:t>
            </a:r>
            <a:r>
              <a:rPr lang="en-US" sz="2000" dirty="0">
                <a:effectLst/>
              </a:rPr>
              <a:t>(faith and a good conscience),</a:t>
            </a:r>
            <a:r>
              <a:rPr lang="en-US" sz="2000" i="1" dirty="0">
                <a:effectLst/>
              </a:rPr>
              <a:t> some have made shipwreck of their faith,</a:t>
            </a:r>
            <a:endParaRPr lang="en-US" sz="2000" dirty="0">
              <a:effectLst/>
            </a:endParaRPr>
          </a:p>
          <a:p>
            <a:pPr lvl="0">
              <a:buClr>
                <a:srgbClr val="FFFF00"/>
              </a:buClr>
              <a:buSzPct val="111000"/>
              <a:buFont typeface="Wingdings" panose="05000000000000000000" pitchFamily="2" charset="2"/>
              <a:buChar char="§"/>
            </a:pPr>
            <a:r>
              <a:rPr lang="en-US" sz="2000" dirty="0">
                <a:solidFill>
                  <a:srgbClr val="FFFF00"/>
                </a:solidFill>
                <a:effectLst/>
              </a:rPr>
              <a:t>I Timothy 4:1 </a:t>
            </a:r>
            <a:r>
              <a:rPr lang="en-US" sz="2000" i="1" dirty="0">
                <a:effectLst/>
              </a:rPr>
              <a:t>times some will depart from the faith by </a:t>
            </a:r>
            <a:r>
              <a:rPr lang="en-US" sz="2000" i="1" u="sng" dirty="0">
                <a:effectLst/>
              </a:rPr>
              <a:t>devoting themselves</a:t>
            </a:r>
            <a:r>
              <a:rPr lang="en-US" sz="2000" i="1" dirty="0">
                <a:effectLst/>
              </a:rPr>
              <a:t> to deceitful spirits and teachings of demons</a:t>
            </a:r>
            <a:endParaRPr lang="en-US" sz="2000" dirty="0">
              <a:effectLst/>
            </a:endParaRPr>
          </a:p>
          <a:p>
            <a:pPr>
              <a:buClr>
                <a:srgbClr val="FFFF00"/>
              </a:buClr>
              <a:buSzPct val="111000"/>
              <a:buFont typeface="Wingdings" panose="05000000000000000000" pitchFamily="2" charset="2"/>
              <a:buChar char="§"/>
            </a:pPr>
            <a:r>
              <a:rPr lang="en-US" sz="2000" dirty="0">
                <a:solidFill>
                  <a:srgbClr val="FFFF00"/>
                </a:solidFill>
                <a:effectLst/>
              </a:rPr>
              <a:t>I Timothy 5:8  </a:t>
            </a:r>
            <a:r>
              <a:rPr lang="en-US" sz="2000" i="1" dirty="0">
                <a:effectLst/>
              </a:rPr>
              <a:t>he has </a:t>
            </a:r>
            <a:r>
              <a:rPr lang="en-US" sz="2000" i="1" u="sng" dirty="0">
                <a:effectLst/>
              </a:rPr>
              <a:t>denied the faith</a:t>
            </a:r>
            <a:r>
              <a:rPr lang="en-US" sz="2000" i="1" dirty="0">
                <a:effectLst/>
              </a:rPr>
              <a:t> and is worse than an unbeliever</a:t>
            </a:r>
            <a:endParaRPr lang="en-US" sz="2000" dirty="0">
              <a:effectLst/>
            </a:endParaRPr>
          </a:p>
          <a:p>
            <a:pPr lvl="0">
              <a:buClr>
                <a:srgbClr val="FFFF00"/>
              </a:buClr>
              <a:buSzPct val="111000"/>
              <a:buFont typeface="Wingdings" panose="05000000000000000000" pitchFamily="2" charset="2"/>
              <a:buChar char="§"/>
            </a:pPr>
            <a:r>
              <a:rPr lang="en-US" sz="2000" dirty="0" smtClean="0">
                <a:solidFill>
                  <a:srgbClr val="FFFF00"/>
                </a:solidFill>
                <a:effectLst/>
              </a:rPr>
              <a:t>I </a:t>
            </a:r>
            <a:r>
              <a:rPr lang="en-US" sz="2000" dirty="0">
                <a:solidFill>
                  <a:srgbClr val="FFFF00"/>
                </a:solidFill>
                <a:effectLst/>
              </a:rPr>
              <a:t>Timothy </a:t>
            </a:r>
            <a:r>
              <a:rPr lang="en-US" sz="2000" dirty="0" smtClean="0">
                <a:solidFill>
                  <a:srgbClr val="FFFF00"/>
                </a:solidFill>
                <a:effectLst/>
              </a:rPr>
              <a:t>5:12 </a:t>
            </a:r>
            <a:r>
              <a:rPr lang="en-US" sz="2000" i="1" dirty="0">
                <a:effectLst/>
              </a:rPr>
              <a:t>and so incur condemnation for </a:t>
            </a:r>
            <a:r>
              <a:rPr lang="en-US" sz="2000" i="1" u="sng" dirty="0">
                <a:effectLst/>
              </a:rPr>
              <a:t>having abandoned their former faith</a:t>
            </a:r>
            <a:endParaRPr lang="en-US" sz="2000" dirty="0">
              <a:effectLst/>
            </a:endParaRPr>
          </a:p>
          <a:p>
            <a:pPr lvl="0">
              <a:buClr>
                <a:srgbClr val="FFFF00"/>
              </a:buClr>
              <a:buSzPct val="111000"/>
              <a:buFont typeface="Wingdings" panose="05000000000000000000" pitchFamily="2" charset="2"/>
              <a:buChar char="§"/>
            </a:pPr>
            <a:r>
              <a:rPr lang="en-US" sz="2000" dirty="0">
                <a:solidFill>
                  <a:srgbClr val="FFFF00"/>
                </a:solidFill>
                <a:effectLst/>
              </a:rPr>
              <a:t>II Timothy 2:12 </a:t>
            </a:r>
            <a:r>
              <a:rPr lang="en-US" sz="2000" i="1" dirty="0">
                <a:effectLst/>
              </a:rPr>
              <a:t>if we </a:t>
            </a:r>
            <a:r>
              <a:rPr lang="en-US" sz="2000" i="1" u="sng" dirty="0">
                <a:effectLst/>
              </a:rPr>
              <a:t>deny him</a:t>
            </a:r>
            <a:r>
              <a:rPr lang="en-US" sz="2000" i="1" dirty="0">
                <a:effectLst/>
              </a:rPr>
              <a:t>, he also will deny us;</a:t>
            </a:r>
            <a:endParaRPr lang="en-US" sz="2000" dirty="0">
              <a:effectLst/>
            </a:endParaRPr>
          </a:p>
          <a:p>
            <a:pPr lvl="0">
              <a:buClr>
                <a:srgbClr val="FFFF00"/>
              </a:buClr>
              <a:buSzPct val="111000"/>
              <a:buFont typeface="Wingdings" panose="05000000000000000000" pitchFamily="2" charset="2"/>
              <a:buChar char="§"/>
            </a:pPr>
            <a:r>
              <a:rPr lang="en-US" sz="2000" dirty="0">
                <a:solidFill>
                  <a:srgbClr val="FFFF00"/>
                </a:solidFill>
                <a:effectLst/>
              </a:rPr>
              <a:t>II Timothy 4:9 </a:t>
            </a:r>
            <a:r>
              <a:rPr lang="en-US" sz="2000" i="1" u="sng" dirty="0">
                <a:effectLst/>
              </a:rPr>
              <a:t>in love with this present world</a:t>
            </a:r>
            <a:r>
              <a:rPr lang="en-US" sz="2000" i="1" dirty="0">
                <a:effectLst/>
              </a:rPr>
              <a:t>, has deserted me</a:t>
            </a:r>
            <a:endParaRPr lang="en-US" sz="2000" dirty="0">
              <a:effectLst/>
            </a:endParaRPr>
          </a:p>
          <a:p>
            <a:pPr>
              <a:buClr>
                <a:srgbClr val="FFC000"/>
              </a:buClr>
              <a:buSzPct val="110000"/>
              <a:buFont typeface="Wingdings" panose="05000000000000000000" pitchFamily="2" charset="2"/>
              <a:buChar char="§"/>
            </a:pPr>
            <a:endParaRPr lang="en-US" sz="2400" dirty="0">
              <a:effectLst/>
            </a:endParaRPr>
          </a:p>
        </p:txBody>
      </p:sp>
      <p:sp>
        <p:nvSpPr>
          <p:cNvPr id="4" name="TextBox 3"/>
          <p:cNvSpPr txBox="1"/>
          <p:nvPr/>
        </p:nvSpPr>
        <p:spPr>
          <a:xfrm>
            <a:off x="304800" y="664517"/>
            <a:ext cx="4114800" cy="461665"/>
          </a:xfrm>
          <a:prstGeom prst="rect">
            <a:avLst/>
          </a:prstGeom>
          <a:noFill/>
        </p:spPr>
        <p:txBody>
          <a:bodyPr wrap="square" rtlCol="0">
            <a:spAutoFit/>
          </a:bodyPr>
          <a:lstStyle/>
          <a:p>
            <a:pPr algn="l"/>
            <a:r>
              <a:rPr lang="en-US" sz="2400" dirty="0" smtClean="0">
                <a:solidFill>
                  <a:srgbClr val="00B050"/>
                </a:solidFill>
                <a:latin typeface="+mn-lt"/>
              </a:rPr>
              <a:t>Directional Terms</a:t>
            </a:r>
            <a:endParaRPr lang="en-US" sz="2400" dirty="0">
              <a:solidFill>
                <a:srgbClr val="00B050"/>
              </a:solidFill>
              <a:latin typeface="+mn-lt"/>
            </a:endParaRPr>
          </a:p>
        </p:txBody>
      </p:sp>
      <p:sp>
        <p:nvSpPr>
          <p:cNvPr id="5" name="TextBox 4"/>
          <p:cNvSpPr txBox="1"/>
          <p:nvPr/>
        </p:nvSpPr>
        <p:spPr>
          <a:xfrm>
            <a:off x="333374" y="1072634"/>
            <a:ext cx="7210425" cy="369332"/>
          </a:xfrm>
          <a:prstGeom prst="rect">
            <a:avLst/>
          </a:prstGeom>
          <a:noFill/>
        </p:spPr>
        <p:txBody>
          <a:bodyPr wrap="square" rtlCol="0">
            <a:spAutoFit/>
          </a:bodyPr>
          <a:lstStyle/>
          <a:p>
            <a:pPr algn="l"/>
            <a:r>
              <a:rPr lang="en-US" dirty="0" smtClean="0">
                <a:latin typeface="+mn-lt"/>
              </a:rPr>
              <a:t>Swerve, wander away or off, depart from, stray after, turn away</a:t>
            </a:r>
            <a:endParaRPr lang="en-US" dirty="0">
              <a:latin typeface="+mn-lt"/>
            </a:endParaRPr>
          </a:p>
        </p:txBody>
      </p:sp>
      <p:sp>
        <p:nvSpPr>
          <p:cNvPr id="6" name="TextBox 5"/>
          <p:cNvSpPr txBox="1"/>
          <p:nvPr/>
        </p:nvSpPr>
        <p:spPr>
          <a:xfrm>
            <a:off x="333374" y="1429613"/>
            <a:ext cx="4114800" cy="461665"/>
          </a:xfrm>
          <a:prstGeom prst="rect">
            <a:avLst/>
          </a:prstGeom>
          <a:noFill/>
        </p:spPr>
        <p:txBody>
          <a:bodyPr wrap="square" rtlCol="0">
            <a:spAutoFit/>
          </a:bodyPr>
          <a:lstStyle/>
          <a:p>
            <a:pPr algn="l"/>
            <a:r>
              <a:rPr lang="en-US" sz="2400" dirty="0" smtClean="0">
                <a:solidFill>
                  <a:srgbClr val="00B050"/>
                </a:solidFill>
                <a:latin typeface="+mn-lt"/>
              </a:rPr>
              <a:t>Decision-Making Terms</a:t>
            </a:r>
            <a:endParaRPr lang="en-US" sz="2400" dirty="0">
              <a:solidFill>
                <a:srgbClr val="00B050"/>
              </a:solidFill>
              <a:latin typeface="+mn-lt"/>
            </a:endParaRPr>
          </a:p>
        </p:txBody>
      </p:sp>
    </p:spTree>
    <p:extLst>
      <p:ext uri="{BB962C8B-B14F-4D97-AF65-F5344CB8AC3E}">
        <p14:creationId xmlns:p14="http://schemas.microsoft.com/office/powerpoint/2010/main" val="13469739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dissolv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dissolve">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dissolve">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dissolve">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dissolve">
                                      <p:cBhvr>
                                        <p:cTn id="32" dur="5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dissolve">
                                      <p:cBhvr>
                                        <p:cTn id="3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14300"/>
            <a:ext cx="7290054" cy="867784"/>
          </a:xfrm>
        </p:spPr>
        <p:txBody>
          <a:bodyPr>
            <a:normAutofit/>
          </a:bodyPr>
          <a:lstStyle/>
          <a:p>
            <a:r>
              <a:rPr lang="en-US" sz="4000" b="1" dirty="0" smtClean="0">
                <a:solidFill>
                  <a:srgbClr val="FFFF99"/>
                </a:solidFill>
                <a:effectLst/>
              </a:rPr>
              <a:t>Paul’s Descriptions of the Fallen</a:t>
            </a:r>
            <a:r>
              <a:rPr lang="en-US" sz="4000" b="1" dirty="0" smtClean="0">
                <a:solidFill>
                  <a:srgbClr val="FFFF99"/>
                </a:solidFill>
                <a:effectLst/>
              </a:rPr>
              <a:t> </a:t>
            </a:r>
            <a:endParaRPr lang="en-US" sz="4000" b="1" dirty="0">
              <a:solidFill>
                <a:srgbClr val="FFFF99"/>
              </a:solidFill>
              <a:effectLst/>
            </a:endParaRPr>
          </a:p>
        </p:txBody>
      </p:sp>
      <p:sp>
        <p:nvSpPr>
          <p:cNvPr id="3" name="Content Placeholder 2"/>
          <p:cNvSpPr>
            <a:spLocks noGrp="1"/>
          </p:cNvSpPr>
          <p:nvPr>
            <p:ph idx="1"/>
          </p:nvPr>
        </p:nvSpPr>
        <p:spPr>
          <a:xfrm>
            <a:off x="304800" y="2401163"/>
            <a:ext cx="8382000" cy="3313837"/>
          </a:xfrm>
        </p:spPr>
        <p:txBody>
          <a:bodyPr>
            <a:normAutofit lnSpcReduction="10000"/>
          </a:bodyPr>
          <a:lstStyle/>
          <a:p>
            <a:pPr>
              <a:buClr>
                <a:srgbClr val="FFFF00"/>
              </a:buClr>
              <a:buSzPct val="111000"/>
              <a:buFont typeface="Wingdings" panose="05000000000000000000" pitchFamily="2" charset="2"/>
              <a:buChar char="§"/>
            </a:pPr>
            <a:r>
              <a:rPr lang="en-US" sz="2000" dirty="0">
                <a:solidFill>
                  <a:srgbClr val="FFFF00"/>
                </a:solidFill>
                <a:effectLst/>
              </a:rPr>
              <a:t>I Timothy 1:19 </a:t>
            </a:r>
            <a:r>
              <a:rPr lang="en-US" sz="2000" dirty="0" smtClean="0">
                <a:solidFill>
                  <a:srgbClr val="FFFF00"/>
                </a:solidFill>
                <a:effectLst/>
              </a:rPr>
              <a:t> </a:t>
            </a:r>
            <a:r>
              <a:rPr lang="en-US" sz="2000" i="1" dirty="0" smtClean="0">
                <a:effectLst/>
              </a:rPr>
              <a:t>By </a:t>
            </a:r>
            <a:r>
              <a:rPr lang="en-US" sz="2000" i="1" dirty="0">
                <a:effectLst/>
              </a:rPr>
              <a:t>rejecting this </a:t>
            </a:r>
            <a:r>
              <a:rPr lang="en-US" sz="2000" dirty="0">
                <a:effectLst/>
              </a:rPr>
              <a:t>(faith and a good conscience)</a:t>
            </a:r>
            <a:r>
              <a:rPr lang="en-US" sz="2000" i="1" dirty="0">
                <a:effectLst/>
              </a:rPr>
              <a:t>, some have made </a:t>
            </a:r>
            <a:r>
              <a:rPr lang="en-US" sz="2000" i="1" u="sng" dirty="0">
                <a:effectLst/>
              </a:rPr>
              <a:t>shipwreck of their faith</a:t>
            </a:r>
            <a:endParaRPr lang="en-US" sz="2000" dirty="0" smtClean="0">
              <a:effectLst/>
            </a:endParaRPr>
          </a:p>
          <a:p>
            <a:pPr lvl="0">
              <a:buClr>
                <a:srgbClr val="FFFF00"/>
              </a:buClr>
              <a:buSzPct val="111000"/>
              <a:buFont typeface="Wingdings" panose="05000000000000000000" pitchFamily="2" charset="2"/>
              <a:buChar char="§"/>
            </a:pPr>
            <a:r>
              <a:rPr lang="en-US" sz="2000" dirty="0">
                <a:solidFill>
                  <a:srgbClr val="FFFF00"/>
                </a:solidFill>
                <a:effectLst/>
              </a:rPr>
              <a:t>I Timothy 1:20 </a:t>
            </a:r>
            <a:r>
              <a:rPr lang="en-US" sz="2000" i="1" dirty="0">
                <a:effectLst/>
              </a:rPr>
              <a:t>among whom are </a:t>
            </a:r>
            <a:r>
              <a:rPr lang="en-US" sz="2000" i="1" dirty="0" err="1">
                <a:effectLst/>
              </a:rPr>
              <a:t>Hymenaeus</a:t>
            </a:r>
            <a:r>
              <a:rPr lang="en-US" sz="2000" i="1" dirty="0">
                <a:effectLst/>
              </a:rPr>
              <a:t> and Alexander, whom I have </a:t>
            </a:r>
            <a:r>
              <a:rPr lang="en-US" sz="2000" i="1" u="sng" dirty="0">
                <a:effectLst/>
              </a:rPr>
              <a:t>handed over to Satan</a:t>
            </a:r>
            <a:endParaRPr lang="en-US" sz="2000" dirty="0">
              <a:effectLst/>
            </a:endParaRPr>
          </a:p>
          <a:p>
            <a:pPr>
              <a:buClr>
                <a:srgbClr val="FFFF00"/>
              </a:buClr>
              <a:buSzPct val="111000"/>
              <a:buFont typeface="Wingdings" panose="05000000000000000000" pitchFamily="2" charset="2"/>
              <a:buChar char="§"/>
            </a:pPr>
            <a:r>
              <a:rPr lang="en-US" sz="2000" dirty="0" smtClean="0">
                <a:solidFill>
                  <a:srgbClr val="FFFF00"/>
                </a:solidFill>
                <a:effectLst/>
              </a:rPr>
              <a:t>I </a:t>
            </a:r>
            <a:r>
              <a:rPr lang="en-US" sz="2000" dirty="0">
                <a:solidFill>
                  <a:srgbClr val="FFFF00"/>
                </a:solidFill>
                <a:effectLst/>
              </a:rPr>
              <a:t>Timothy 3:6  </a:t>
            </a:r>
            <a:r>
              <a:rPr lang="en-US" sz="2000" i="1" dirty="0">
                <a:effectLst/>
              </a:rPr>
              <a:t>fall into the </a:t>
            </a:r>
            <a:r>
              <a:rPr lang="en-US" sz="2000" i="1" u="sng" dirty="0">
                <a:effectLst/>
              </a:rPr>
              <a:t>condemnation of the devil</a:t>
            </a:r>
            <a:r>
              <a:rPr lang="en-US" sz="2000" i="1" dirty="0">
                <a:effectLst/>
              </a:rPr>
              <a:t>. </a:t>
            </a:r>
            <a:endParaRPr lang="en-US" sz="2000" dirty="0">
              <a:effectLst/>
            </a:endParaRPr>
          </a:p>
          <a:p>
            <a:pPr>
              <a:buClr>
                <a:srgbClr val="FFFF00"/>
              </a:buClr>
              <a:buSzPct val="111000"/>
              <a:buFont typeface="Wingdings" panose="05000000000000000000" pitchFamily="2" charset="2"/>
              <a:buChar char="§"/>
            </a:pPr>
            <a:r>
              <a:rPr lang="en-US" sz="2000" dirty="0">
                <a:solidFill>
                  <a:srgbClr val="FFFF00"/>
                </a:solidFill>
                <a:effectLst/>
              </a:rPr>
              <a:t>I Timothy 3:7 </a:t>
            </a:r>
            <a:r>
              <a:rPr lang="en-US" sz="2000" dirty="0" smtClean="0">
                <a:solidFill>
                  <a:srgbClr val="FFFF00"/>
                </a:solidFill>
                <a:effectLst/>
              </a:rPr>
              <a:t> </a:t>
            </a:r>
            <a:r>
              <a:rPr lang="en-US" sz="2000" i="1" dirty="0" smtClean="0">
                <a:effectLst/>
              </a:rPr>
              <a:t>so </a:t>
            </a:r>
            <a:r>
              <a:rPr lang="en-US" sz="2000" i="1" dirty="0">
                <a:effectLst/>
              </a:rPr>
              <a:t>that he may not fall into </a:t>
            </a:r>
            <a:r>
              <a:rPr lang="en-US" sz="2000" i="1" u="sng" dirty="0">
                <a:effectLst/>
              </a:rPr>
              <a:t>disgrace, into a snare of the </a:t>
            </a:r>
            <a:r>
              <a:rPr lang="en-US" sz="2000" i="1" u="sng" dirty="0" smtClean="0">
                <a:effectLst/>
              </a:rPr>
              <a:t>devil</a:t>
            </a:r>
            <a:endParaRPr lang="en-US" sz="2000" i="1" dirty="0" smtClean="0">
              <a:effectLst/>
            </a:endParaRPr>
          </a:p>
          <a:p>
            <a:pPr lvl="0">
              <a:buClr>
                <a:srgbClr val="FFFF00"/>
              </a:buClr>
              <a:buSzPct val="110000"/>
              <a:buFont typeface="Wingdings" panose="05000000000000000000" pitchFamily="2" charset="2"/>
              <a:buChar char="§"/>
            </a:pPr>
            <a:r>
              <a:rPr lang="en-US" sz="2000" dirty="0" smtClean="0">
                <a:solidFill>
                  <a:srgbClr val="FFFF00"/>
                </a:solidFill>
                <a:effectLst/>
              </a:rPr>
              <a:t>I </a:t>
            </a:r>
            <a:r>
              <a:rPr lang="en-US" sz="2000" dirty="0">
                <a:solidFill>
                  <a:srgbClr val="FFFF00"/>
                </a:solidFill>
                <a:effectLst/>
              </a:rPr>
              <a:t>Timothy 6:9</a:t>
            </a:r>
            <a:r>
              <a:rPr lang="en-US" sz="2000" dirty="0">
                <a:effectLst/>
              </a:rPr>
              <a:t> </a:t>
            </a:r>
            <a:r>
              <a:rPr lang="en-US" sz="2000" dirty="0" smtClean="0">
                <a:effectLst/>
              </a:rPr>
              <a:t> </a:t>
            </a:r>
            <a:r>
              <a:rPr lang="en-US" sz="2000" i="1" dirty="0" smtClean="0">
                <a:effectLst/>
              </a:rPr>
              <a:t>fall </a:t>
            </a:r>
            <a:r>
              <a:rPr lang="en-US" sz="2000" i="1" dirty="0">
                <a:effectLst/>
              </a:rPr>
              <a:t>into temptation, into a snare, into many senseless and harmful desires that </a:t>
            </a:r>
            <a:r>
              <a:rPr lang="en-US" sz="2000" i="1" u="sng" dirty="0">
                <a:effectLst/>
              </a:rPr>
              <a:t>plunge people into ruin and destruction</a:t>
            </a:r>
            <a:r>
              <a:rPr lang="en-US" sz="2000" i="1" dirty="0">
                <a:effectLst/>
              </a:rPr>
              <a:t>.</a:t>
            </a:r>
            <a:endParaRPr lang="en-US" sz="2000" dirty="0">
              <a:effectLst/>
            </a:endParaRPr>
          </a:p>
          <a:p>
            <a:pPr lvl="0">
              <a:buClr>
                <a:srgbClr val="FFFF00"/>
              </a:buClr>
              <a:buSzPct val="110000"/>
              <a:buFont typeface="Wingdings" panose="05000000000000000000" pitchFamily="2" charset="2"/>
              <a:buChar char="§"/>
            </a:pPr>
            <a:r>
              <a:rPr lang="en-US" sz="2000" dirty="0">
                <a:solidFill>
                  <a:srgbClr val="FFFF00"/>
                </a:solidFill>
                <a:effectLst/>
              </a:rPr>
              <a:t>I Timothy 6:10 </a:t>
            </a:r>
            <a:r>
              <a:rPr lang="en-US" sz="2000" dirty="0" smtClean="0">
                <a:solidFill>
                  <a:srgbClr val="FFFF00"/>
                </a:solidFill>
                <a:effectLst/>
              </a:rPr>
              <a:t> </a:t>
            </a:r>
            <a:r>
              <a:rPr lang="en-US" sz="2000" i="1" dirty="0" smtClean="0">
                <a:effectLst/>
              </a:rPr>
              <a:t>some </a:t>
            </a:r>
            <a:r>
              <a:rPr lang="en-US" sz="2000" i="1" dirty="0">
                <a:effectLst/>
              </a:rPr>
              <a:t>have wandered away from the faith and </a:t>
            </a:r>
            <a:r>
              <a:rPr lang="en-US" sz="2000" i="1" u="sng" dirty="0">
                <a:effectLst/>
              </a:rPr>
              <a:t>pierced themselves with many pangs</a:t>
            </a:r>
            <a:endParaRPr lang="en-US" sz="2000" dirty="0">
              <a:effectLst/>
            </a:endParaRPr>
          </a:p>
          <a:p>
            <a:pPr>
              <a:buClr>
                <a:srgbClr val="FFFF00"/>
              </a:buClr>
              <a:buSzPct val="111000"/>
              <a:buFont typeface="Wingdings" panose="05000000000000000000" pitchFamily="2" charset="2"/>
              <a:buChar char="§"/>
            </a:pPr>
            <a:endParaRPr lang="en-US" sz="2000" dirty="0">
              <a:effectLst/>
            </a:endParaRPr>
          </a:p>
          <a:p>
            <a:pPr>
              <a:buClr>
                <a:srgbClr val="FFFF00"/>
              </a:buClr>
              <a:buSzPct val="111000"/>
              <a:buFont typeface="Wingdings" panose="05000000000000000000" pitchFamily="2" charset="2"/>
              <a:buChar char="§"/>
            </a:pPr>
            <a:endParaRPr lang="en-US" sz="2000" dirty="0">
              <a:effectLst/>
            </a:endParaRPr>
          </a:p>
          <a:p>
            <a:pPr>
              <a:buClr>
                <a:srgbClr val="FFFF00"/>
              </a:buClr>
              <a:buSzPct val="111000"/>
              <a:buFont typeface="Wingdings" panose="05000000000000000000" pitchFamily="2" charset="2"/>
              <a:buChar char="§"/>
            </a:pPr>
            <a:endParaRPr lang="en-US" sz="2800" dirty="0">
              <a:effectLst/>
            </a:endParaRPr>
          </a:p>
        </p:txBody>
      </p:sp>
      <p:sp>
        <p:nvSpPr>
          <p:cNvPr id="4" name="TextBox 3"/>
          <p:cNvSpPr txBox="1"/>
          <p:nvPr/>
        </p:nvSpPr>
        <p:spPr>
          <a:xfrm>
            <a:off x="304800" y="803731"/>
            <a:ext cx="4114800" cy="461665"/>
          </a:xfrm>
          <a:prstGeom prst="rect">
            <a:avLst/>
          </a:prstGeom>
          <a:noFill/>
        </p:spPr>
        <p:txBody>
          <a:bodyPr wrap="square" rtlCol="0">
            <a:spAutoFit/>
          </a:bodyPr>
          <a:lstStyle/>
          <a:p>
            <a:pPr algn="l"/>
            <a:r>
              <a:rPr lang="en-US" sz="2400" dirty="0" smtClean="0">
                <a:solidFill>
                  <a:srgbClr val="00B050"/>
                </a:solidFill>
                <a:latin typeface="+mn-lt"/>
              </a:rPr>
              <a:t>Directional Terms</a:t>
            </a:r>
            <a:endParaRPr lang="en-US" sz="2400" dirty="0">
              <a:solidFill>
                <a:srgbClr val="00B050"/>
              </a:solidFill>
              <a:latin typeface="+mn-lt"/>
            </a:endParaRPr>
          </a:p>
        </p:txBody>
      </p:sp>
      <p:sp>
        <p:nvSpPr>
          <p:cNvPr id="5" name="TextBox 4"/>
          <p:cNvSpPr txBox="1"/>
          <p:nvPr/>
        </p:nvSpPr>
        <p:spPr>
          <a:xfrm>
            <a:off x="333374" y="1072634"/>
            <a:ext cx="7210425" cy="400110"/>
          </a:xfrm>
          <a:prstGeom prst="rect">
            <a:avLst/>
          </a:prstGeom>
          <a:noFill/>
        </p:spPr>
        <p:txBody>
          <a:bodyPr wrap="square" rtlCol="0">
            <a:spAutoFit/>
          </a:bodyPr>
          <a:lstStyle/>
          <a:p>
            <a:pPr algn="l"/>
            <a:r>
              <a:rPr lang="en-US" sz="2000" dirty="0" smtClean="0">
                <a:latin typeface="+mn-lt"/>
              </a:rPr>
              <a:t>Swerve, wander away or off, depart from, stray after, turn away</a:t>
            </a:r>
            <a:endParaRPr lang="en-US" sz="2000" dirty="0">
              <a:latin typeface="+mn-lt"/>
            </a:endParaRPr>
          </a:p>
        </p:txBody>
      </p:sp>
      <p:sp>
        <p:nvSpPr>
          <p:cNvPr id="6" name="TextBox 5"/>
          <p:cNvSpPr txBox="1"/>
          <p:nvPr/>
        </p:nvSpPr>
        <p:spPr>
          <a:xfrm>
            <a:off x="333374" y="1429613"/>
            <a:ext cx="4114800" cy="461665"/>
          </a:xfrm>
          <a:prstGeom prst="rect">
            <a:avLst/>
          </a:prstGeom>
          <a:noFill/>
        </p:spPr>
        <p:txBody>
          <a:bodyPr wrap="square" rtlCol="0">
            <a:spAutoFit/>
          </a:bodyPr>
          <a:lstStyle/>
          <a:p>
            <a:pPr algn="l"/>
            <a:r>
              <a:rPr lang="en-US" sz="2400" dirty="0" smtClean="0">
                <a:solidFill>
                  <a:srgbClr val="00B050"/>
                </a:solidFill>
                <a:latin typeface="+mn-lt"/>
              </a:rPr>
              <a:t>Decision-Making Terms</a:t>
            </a:r>
            <a:endParaRPr lang="en-US" sz="2400" dirty="0">
              <a:solidFill>
                <a:srgbClr val="00B050"/>
              </a:solidFill>
              <a:latin typeface="+mn-lt"/>
            </a:endParaRPr>
          </a:p>
        </p:txBody>
      </p:sp>
      <p:sp>
        <p:nvSpPr>
          <p:cNvPr id="7" name="TextBox 6"/>
          <p:cNvSpPr txBox="1"/>
          <p:nvPr/>
        </p:nvSpPr>
        <p:spPr>
          <a:xfrm>
            <a:off x="447674" y="1790700"/>
            <a:ext cx="7210425" cy="400110"/>
          </a:xfrm>
          <a:prstGeom prst="rect">
            <a:avLst/>
          </a:prstGeom>
          <a:noFill/>
        </p:spPr>
        <p:txBody>
          <a:bodyPr wrap="square" rtlCol="0">
            <a:spAutoFit/>
          </a:bodyPr>
          <a:lstStyle/>
          <a:p>
            <a:pPr algn="l"/>
            <a:r>
              <a:rPr lang="en-US" sz="2000" dirty="0" smtClean="0">
                <a:latin typeface="+mn-lt"/>
              </a:rPr>
              <a:t>Reject, devote to, deny, abandon, love</a:t>
            </a:r>
            <a:endParaRPr lang="en-US" sz="2000" dirty="0">
              <a:latin typeface="+mn-lt"/>
            </a:endParaRPr>
          </a:p>
        </p:txBody>
      </p:sp>
      <p:sp>
        <p:nvSpPr>
          <p:cNvPr id="8" name="TextBox 7"/>
          <p:cNvSpPr txBox="1"/>
          <p:nvPr/>
        </p:nvSpPr>
        <p:spPr>
          <a:xfrm>
            <a:off x="357186" y="2095500"/>
            <a:ext cx="4114800" cy="461665"/>
          </a:xfrm>
          <a:prstGeom prst="rect">
            <a:avLst/>
          </a:prstGeom>
          <a:noFill/>
        </p:spPr>
        <p:txBody>
          <a:bodyPr wrap="square" rtlCol="0">
            <a:spAutoFit/>
          </a:bodyPr>
          <a:lstStyle/>
          <a:p>
            <a:pPr algn="l"/>
            <a:r>
              <a:rPr lang="en-US" sz="2400" dirty="0" smtClean="0">
                <a:solidFill>
                  <a:srgbClr val="00B050"/>
                </a:solidFill>
                <a:latin typeface="+mn-lt"/>
              </a:rPr>
              <a:t>Disastrous Terms</a:t>
            </a:r>
            <a:endParaRPr lang="en-US" sz="2400" dirty="0">
              <a:solidFill>
                <a:srgbClr val="00B050"/>
              </a:solidFill>
              <a:latin typeface="+mn-lt"/>
            </a:endParaRPr>
          </a:p>
        </p:txBody>
      </p:sp>
    </p:spTree>
    <p:extLst>
      <p:ext uri="{BB962C8B-B14F-4D97-AF65-F5344CB8AC3E}">
        <p14:creationId xmlns:p14="http://schemas.microsoft.com/office/powerpoint/2010/main" val="14684327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dissolv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dissolve">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dissolve">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dissolve">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dissolve">
                                      <p:cBhvr>
                                        <p:cTn id="32" dur="5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dissolve">
                                      <p:cBhvr>
                                        <p:cTn id="3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8"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971550" y="266700"/>
            <a:ext cx="7391400" cy="762000"/>
          </a:xfrm>
        </p:spPr>
        <p:txBody>
          <a:bodyPr>
            <a:noAutofit/>
          </a:bodyPr>
          <a:lstStyle/>
          <a:p>
            <a:pPr algn="ctr" eaLnBrk="1" hangingPunct="1"/>
            <a:r>
              <a:rPr lang="en-US" sz="4800" b="0" dirty="0" smtClean="0">
                <a:solidFill>
                  <a:srgbClr val="FFFF66"/>
                </a:solidFill>
                <a:effectLst/>
                <a:latin typeface="Calibri" pitchFamily="34" charset="0"/>
              </a:rPr>
              <a:t>What does it take to be lost?</a:t>
            </a:r>
            <a:endParaRPr lang="en-US" sz="4800" b="0" dirty="0" smtClean="0">
              <a:solidFill>
                <a:srgbClr val="FFFF66"/>
              </a:solidFill>
              <a:effectLst/>
              <a:latin typeface="Calibri" pitchFamily="34" charset="0"/>
            </a:endParaRPr>
          </a:p>
        </p:txBody>
      </p:sp>
      <p:sp>
        <p:nvSpPr>
          <p:cNvPr id="53251" name="Rectangle 3"/>
          <p:cNvSpPr>
            <a:spLocks noChangeArrowheads="1"/>
          </p:cNvSpPr>
          <p:nvPr/>
        </p:nvSpPr>
        <p:spPr bwMode="auto">
          <a:xfrm>
            <a:off x="561975" y="1333500"/>
            <a:ext cx="8001000" cy="3970318"/>
          </a:xfrm>
          <a:prstGeom prst="rect">
            <a:avLst/>
          </a:prstGeom>
          <a:noFill/>
          <a:ln w="9525">
            <a:noFill/>
            <a:miter lim="800000"/>
            <a:headEnd/>
            <a:tailEnd/>
          </a:ln>
        </p:spPr>
        <p:txBody>
          <a:bodyPr wrap="square" anchor="t">
            <a:spAutoFit/>
          </a:bodyPr>
          <a:lstStyle/>
          <a:p>
            <a:pPr algn="l"/>
            <a:r>
              <a:rPr lang="en-US" sz="2800" i="1" baseline="30000" dirty="0">
                <a:latin typeface="+mn-lt"/>
              </a:rPr>
              <a:t>6 </a:t>
            </a:r>
            <a:r>
              <a:rPr lang="en-US" sz="2800" i="1" dirty="0">
                <a:latin typeface="+mn-lt"/>
              </a:rPr>
              <a:t>If we say we have fellowship with him while we walk in darkness, we lie and do not practice the truth. </a:t>
            </a:r>
            <a:r>
              <a:rPr lang="en-US" sz="2800" i="1" baseline="30000" dirty="0">
                <a:latin typeface="+mn-lt"/>
              </a:rPr>
              <a:t>7 </a:t>
            </a:r>
            <a:r>
              <a:rPr lang="en-US" sz="2800" i="1" dirty="0">
                <a:latin typeface="+mn-lt"/>
              </a:rPr>
              <a:t>But if we walk in the light, as he is in the light, we have fellowship with one another, and the blood of Jesus his Son cleanses us from all sin. </a:t>
            </a:r>
            <a:r>
              <a:rPr lang="en-US" sz="2800" i="1" baseline="30000" dirty="0">
                <a:latin typeface="+mn-lt"/>
              </a:rPr>
              <a:t>8 </a:t>
            </a:r>
            <a:r>
              <a:rPr lang="en-US" sz="2800" i="1" dirty="0">
                <a:latin typeface="+mn-lt"/>
              </a:rPr>
              <a:t>If we say we have no sin, we deceive ourselves, and the truth is not in us. </a:t>
            </a:r>
            <a:r>
              <a:rPr lang="en-US" sz="2800" i="1" baseline="30000" dirty="0">
                <a:latin typeface="+mn-lt"/>
              </a:rPr>
              <a:t>9 </a:t>
            </a:r>
            <a:r>
              <a:rPr lang="en-US" sz="2800" i="1" dirty="0">
                <a:latin typeface="+mn-lt"/>
              </a:rPr>
              <a:t>If we confess our sins, he is faithful and just to forgive us our sins and to cleanse us from all unrighteousness</a:t>
            </a:r>
            <a:r>
              <a:rPr lang="en-US" sz="2800" i="1" dirty="0" smtClean="0">
                <a:latin typeface="+mn-lt"/>
              </a:rPr>
              <a:t>. </a:t>
            </a:r>
            <a:r>
              <a:rPr lang="en-US" sz="2800" dirty="0" smtClean="0">
                <a:solidFill>
                  <a:srgbClr val="FFFF00"/>
                </a:solidFill>
                <a:latin typeface="+mn-lt"/>
              </a:rPr>
              <a:t>– I John 1:6-9</a:t>
            </a:r>
            <a:endParaRPr lang="en-US" sz="2800" dirty="0">
              <a:solidFill>
                <a:srgbClr val="FFFF00"/>
              </a:solidFill>
              <a:latin typeface="+mn-lt"/>
            </a:endParaRPr>
          </a:p>
        </p:txBody>
      </p:sp>
    </p:spTree>
    <p:extLst>
      <p:ext uri="{BB962C8B-B14F-4D97-AF65-F5344CB8AC3E}">
        <p14:creationId xmlns:p14="http://schemas.microsoft.com/office/powerpoint/2010/main" val="24893720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3251"/>
                                        </p:tgtEl>
                                        <p:attrNameLst>
                                          <p:attrName>style.visibility</p:attrName>
                                        </p:attrNameLst>
                                      </p:cBhvr>
                                      <p:to>
                                        <p:strVal val="visible"/>
                                      </p:to>
                                    </p:set>
                                    <p:animEffect transition="in" filter="dissolve">
                                      <p:cBhvr>
                                        <p:cTn id="7" dur="500"/>
                                        <p:tgtEl>
                                          <p:spTgt spid="532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51"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14300"/>
            <a:ext cx="7290054" cy="867784"/>
          </a:xfrm>
        </p:spPr>
        <p:txBody>
          <a:bodyPr>
            <a:normAutofit/>
          </a:bodyPr>
          <a:lstStyle/>
          <a:p>
            <a:r>
              <a:rPr lang="en-US" sz="4000" b="1" dirty="0" smtClean="0">
                <a:solidFill>
                  <a:srgbClr val="FFFF99"/>
                </a:solidFill>
                <a:effectLst/>
              </a:rPr>
              <a:t>Paul’s Descriptions of the Fallen</a:t>
            </a:r>
            <a:r>
              <a:rPr lang="en-US" sz="4000" b="1" dirty="0" smtClean="0">
                <a:solidFill>
                  <a:srgbClr val="FFFF99"/>
                </a:solidFill>
                <a:effectLst/>
              </a:rPr>
              <a:t> </a:t>
            </a:r>
            <a:endParaRPr lang="en-US" sz="4000" b="1" dirty="0">
              <a:solidFill>
                <a:srgbClr val="FFFF99"/>
              </a:solidFill>
              <a:effectLst/>
            </a:endParaRPr>
          </a:p>
        </p:txBody>
      </p:sp>
      <p:sp>
        <p:nvSpPr>
          <p:cNvPr id="3" name="Content Placeholder 2"/>
          <p:cNvSpPr>
            <a:spLocks noGrp="1"/>
          </p:cNvSpPr>
          <p:nvPr>
            <p:ph idx="1"/>
          </p:nvPr>
        </p:nvSpPr>
        <p:spPr>
          <a:xfrm>
            <a:off x="304800" y="2401163"/>
            <a:ext cx="8382000" cy="3313837"/>
          </a:xfrm>
        </p:spPr>
        <p:txBody>
          <a:bodyPr>
            <a:normAutofit lnSpcReduction="10000"/>
          </a:bodyPr>
          <a:lstStyle/>
          <a:p>
            <a:pPr>
              <a:buClr>
                <a:srgbClr val="FFFF00"/>
              </a:buClr>
              <a:buSzPct val="111000"/>
              <a:buFont typeface="Wingdings" panose="05000000000000000000" pitchFamily="2" charset="2"/>
              <a:buChar char="§"/>
            </a:pPr>
            <a:r>
              <a:rPr lang="en-US" sz="2000" dirty="0">
                <a:solidFill>
                  <a:srgbClr val="FFFF00"/>
                </a:solidFill>
                <a:effectLst/>
              </a:rPr>
              <a:t>I Timothy 1:19 </a:t>
            </a:r>
            <a:r>
              <a:rPr lang="en-US" sz="2000" dirty="0" smtClean="0">
                <a:solidFill>
                  <a:srgbClr val="FFFF00"/>
                </a:solidFill>
                <a:effectLst/>
              </a:rPr>
              <a:t> </a:t>
            </a:r>
            <a:r>
              <a:rPr lang="en-US" sz="2000" i="1" dirty="0" smtClean="0">
                <a:effectLst/>
              </a:rPr>
              <a:t>By </a:t>
            </a:r>
            <a:r>
              <a:rPr lang="en-US" sz="2000" i="1" dirty="0">
                <a:effectLst/>
              </a:rPr>
              <a:t>rejecting this </a:t>
            </a:r>
            <a:r>
              <a:rPr lang="en-US" sz="2000" dirty="0">
                <a:effectLst/>
              </a:rPr>
              <a:t>(faith and a good conscience)</a:t>
            </a:r>
            <a:r>
              <a:rPr lang="en-US" sz="2000" i="1" dirty="0">
                <a:effectLst/>
              </a:rPr>
              <a:t>, some have made </a:t>
            </a:r>
            <a:r>
              <a:rPr lang="en-US" sz="2000" i="1" u="sng" dirty="0">
                <a:effectLst/>
              </a:rPr>
              <a:t>shipwreck of their faith</a:t>
            </a:r>
            <a:endParaRPr lang="en-US" sz="2000" dirty="0" smtClean="0">
              <a:effectLst/>
            </a:endParaRPr>
          </a:p>
          <a:p>
            <a:pPr lvl="0">
              <a:buClr>
                <a:srgbClr val="FFFF00"/>
              </a:buClr>
              <a:buSzPct val="111000"/>
              <a:buFont typeface="Wingdings" panose="05000000000000000000" pitchFamily="2" charset="2"/>
              <a:buChar char="§"/>
            </a:pPr>
            <a:r>
              <a:rPr lang="en-US" sz="2000" dirty="0">
                <a:solidFill>
                  <a:srgbClr val="FFFF00"/>
                </a:solidFill>
                <a:effectLst/>
              </a:rPr>
              <a:t>I Timothy 1:20 </a:t>
            </a:r>
            <a:r>
              <a:rPr lang="en-US" sz="2000" i="1" dirty="0">
                <a:effectLst/>
              </a:rPr>
              <a:t>among whom are </a:t>
            </a:r>
            <a:r>
              <a:rPr lang="en-US" sz="2000" i="1" dirty="0" err="1">
                <a:effectLst/>
              </a:rPr>
              <a:t>Hymenaeus</a:t>
            </a:r>
            <a:r>
              <a:rPr lang="en-US" sz="2000" i="1" dirty="0">
                <a:effectLst/>
              </a:rPr>
              <a:t> and Alexander, whom I have </a:t>
            </a:r>
            <a:r>
              <a:rPr lang="en-US" sz="2000" i="1" u="sng" dirty="0">
                <a:effectLst/>
              </a:rPr>
              <a:t>handed over to Satan</a:t>
            </a:r>
            <a:endParaRPr lang="en-US" sz="2000" dirty="0">
              <a:effectLst/>
            </a:endParaRPr>
          </a:p>
          <a:p>
            <a:pPr>
              <a:buClr>
                <a:srgbClr val="FFFF00"/>
              </a:buClr>
              <a:buSzPct val="111000"/>
              <a:buFont typeface="Wingdings" panose="05000000000000000000" pitchFamily="2" charset="2"/>
              <a:buChar char="§"/>
            </a:pPr>
            <a:r>
              <a:rPr lang="en-US" sz="2000" dirty="0" smtClean="0">
                <a:solidFill>
                  <a:srgbClr val="FFFF00"/>
                </a:solidFill>
                <a:effectLst/>
              </a:rPr>
              <a:t>I </a:t>
            </a:r>
            <a:r>
              <a:rPr lang="en-US" sz="2000" dirty="0">
                <a:solidFill>
                  <a:srgbClr val="FFFF00"/>
                </a:solidFill>
                <a:effectLst/>
              </a:rPr>
              <a:t>Timothy 3:6  </a:t>
            </a:r>
            <a:r>
              <a:rPr lang="en-US" sz="2000" i="1" dirty="0">
                <a:effectLst/>
              </a:rPr>
              <a:t>fall into the </a:t>
            </a:r>
            <a:r>
              <a:rPr lang="en-US" sz="2000" i="1" u="sng" dirty="0">
                <a:effectLst/>
              </a:rPr>
              <a:t>condemnation of the devil</a:t>
            </a:r>
            <a:r>
              <a:rPr lang="en-US" sz="2000" i="1" dirty="0">
                <a:effectLst/>
              </a:rPr>
              <a:t>. </a:t>
            </a:r>
            <a:endParaRPr lang="en-US" sz="2000" dirty="0">
              <a:effectLst/>
            </a:endParaRPr>
          </a:p>
          <a:p>
            <a:pPr>
              <a:buClr>
                <a:srgbClr val="FFFF00"/>
              </a:buClr>
              <a:buSzPct val="111000"/>
              <a:buFont typeface="Wingdings" panose="05000000000000000000" pitchFamily="2" charset="2"/>
              <a:buChar char="§"/>
            </a:pPr>
            <a:r>
              <a:rPr lang="en-US" sz="2000" dirty="0">
                <a:solidFill>
                  <a:srgbClr val="FFFF00"/>
                </a:solidFill>
                <a:effectLst/>
              </a:rPr>
              <a:t>I Timothy 3:7 </a:t>
            </a:r>
            <a:r>
              <a:rPr lang="en-US" sz="2000" dirty="0" smtClean="0">
                <a:solidFill>
                  <a:srgbClr val="FFFF00"/>
                </a:solidFill>
                <a:effectLst/>
              </a:rPr>
              <a:t> </a:t>
            </a:r>
            <a:r>
              <a:rPr lang="en-US" sz="2000" i="1" dirty="0" smtClean="0">
                <a:effectLst/>
              </a:rPr>
              <a:t>so </a:t>
            </a:r>
            <a:r>
              <a:rPr lang="en-US" sz="2000" i="1" dirty="0">
                <a:effectLst/>
              </a:rPr>
              <a:t>that he may not fall into </a:t>
            </a:r>
            <a:r>
              <a:rPr lang="en-US" sz="2000" i="1" u="sng" dirty="0">
                <a:effectLst/>
              </a:rPr>
              <a:t>disgrace, into a snare of the </a:t>
            </a:r>
            <a:r>
              <a:rPr lang="en-US" sz="2000" i="1" u="sng" dirty="0" smtClean="0">
                <a:effectLst/>
              </a:rPr>
              <a:t>devil</a:t>
            </a:r>
            <a:endParaRPr lang="en-US" sz="2000" i="1" dirty="0" smtClean="0">
              <a:effectLst/>
            </a:endParaRPr>
          </a:p>
          <a:p>
            <a:pPr lvl="0">
              <a:buClr>
                <a:srgbClr val="FFFF00"/>
              </a:buClr>
              <a:buSzPct val="110000"/>
              <a:buFont typeface="Wingdings" panose="05000000000000000000" pitchFamily="2" charset="2"/>
              <a:buChar char="§"/>
            </a:pPr>
            <a:r>
              <a:rPr lang="en-US" sz="2000" dirty="0" smtClean="0">
                <a:solidFill>
                  <a:srgbClr val="FFFF00"/>
                </a:solidFill>
                <a:effectLst/>
              </a:rPr>
              <a:t>I </a:t>
            </a:r>
            <a:r>
              <a:rPr lang="en-US" sz="2000" dirty="0">
                <a:solidFill>
                  <a:srgbClr val="FFFF00"/>
                </a:solidFill>
                <a:effectLst/>
              </a:rPr>
              <a:t>Timothy 6:9</a:t>
            </a:r>
            <a:r>
              <a:rPr lang="en-US" sz="2000" dirty="0">
                <a:effectLst/>
              </a:rPr>
              <a:t> </a:t>
            </a:r>
            <a:r>
              <a:rPr lang="en-US" sz="2000" dirty="0" smtClean="0">
                <a:effectLst/>
              </a:rPr>
              <a:t> </a:t>
            </a:r>
            <a:r>
              <a:rPr lang="en-US" sz="2000" i="1" dirty="0" smtClean="0">
                <a:effectLst/>
              </a:rPr>
              <a:t>fall </a:t>
            </a:r>
            <a:r>
              <a:rPr lang="en-US" sz="2000" i="1" dirty="0">
                <a:effectLst/>
              </a:rPr>
              <a:t>into temptation, into a snare, into many senseless and harmful desires that </a:t>
            </a:r>
            <a:r>
              <a:rPr lang="en-US" sz="2000" i="1" u="sng" dirty="0">
                <a:effectLst/>
              </a:rPr>
              <a:t>plunge people into ruin and destruction</a:t>
            </a:r>
            <a:r>
              <a:rPr lang="en-US" sz="2000" i="1" dirty="0">
                <a:effectLst/>
              </a:rPr>
              <a:t>.</a:t>
            </a:r>
            <a:endParaRPr lang="en-US" sz="2000" dirty="0">
              <a:effectLst/>
            </a:endParaRPr>
          </a:p>
          <a:p>
            <a:pPr lvl="0">
              <a:buClr>
                <a:srgbClr val="FFFF00"/>
              </a:buClr>
              <a:buSzPct val="110000"/>
              <a:buFont typeface="Wingdings" panose="05000000000000000000" pitchFamily="2" charset="2"/>
              <a:buChar char="§"/>
            </a:pPr>
            <a:r>
              <a:rPr lang="en-US" sz="2000" dirty="0">
                <a:solidFill>
                  <a:srgbClr val="FFFF00"/>
                </a:solidFill>
                <a:effectLst/>
              </a:rPr>
              <a:t>I Timothy 6:10 </a:t>
            </a:r>
            <a:r>
              <a:rPr lang="en-US" sz="2000" dirty="0" smtClean="0">
                <a:solidFill>
                  <a:srgbClr val="FFFF00"/>
                </a:solidFill>
                <a:effectLst/>
              </a:rPr>
              <a:t> </a:t>
            </a:r>
            <a:r>
              <a:rPr lang="en-US" sz="2000" i="1" dirty="0" smtClean="0">
                <a:effectLst/>
              </a:rPr>
              <a:t>some </a:t>
            </a:r>
            <a:r>
              <a:rPr lang="en-US" sz="2000" i="1" dirty="0">
                <a:effectLst/>
              </a:rPr>
              <a:t>have wandered away from the faith and </a:t>
            </a:r>
            <a:r>
              <a:rPr lang="en-US" sz="2000" i="1" u="sng" dirty="0">
                <a:effectLst/>
              </a:rPr>
              <a:t>pierced themselves with many pangs</a:t>
            </a:r>
            <a:endParaRPr lang="en-US" sz="2000" dirty="0">
              <a:effectLst/>
            </a:endParaRPr>
          </a:p>
          <a:p>
            <a:pPr>
              <a:buClr>
                <a:srgbClr val="FFFF00"/>
              </a:buClr>
              <a:buSzPct val="111000"/>
              <a:buFont typeface="Wingdings" panose="05000000000000000000" pitchFamily="2" charset="2"/>
              <a:buChar char="§"/>
            </a:pPr>
            <a:endParaRPr lang="en-US" sz="2000" dirty="0">
              <a:effectLst/>
            </a:endParaRPr>
          </a:p>
          <a:p>
            <a:pPr>
              <a:buClr>
                <a:srgbClr val="FFFF00"/>
              </a:buClr>
              <a:buSzPct val="111000"/>
              <a:buFont typeface="Wingdings" panose="05000000000000000000" pitchFamily="2" charset="2"/>
              <a:buChar char="§"/>
            </a:pPr>
            <a:endParaRPr lang="en-US" sz="2000" dirty="0">
              <a:effectLst/>
            </a:endParaRPr>
          </a:p>
          <a:p>
            <a:pPr>
              <a:buClr>
                <a:srgbClr val="FFFF00"/>
              </a:buClr>
              <a:buSzPct val="111000"/>
              <a:buFont typeface="Wingdings" panose="05000000000000000000" pitchFamily="2" charset="2"/>
              <a:buChar char="§"/>
            </a:pPr>
            <a:endParaRPr lang="en-US" sz="2800" dirty="0">
              <a:effectLst/>
            </a:endParaRPr>
          </a:p>
        </p:txBody>
      </p:sp>
      <p:sp>
        <p:nvSpPr>
          <p:cNvPr id="4" name="TextBox 3"/>
          <p:cNvSpPr txBox="1"/>
          <p:nvPr/>
        </p:nvSpPr>
        <p:spPr>
          <a:xfrm>
            <a:off x="304800" y="803731"/>
            <a:ext cx="4114800" cy="461665"/>
          </a:xfrm>
          <a:prstGeom prst="rect">
            <a:avLst/>
          </a:prstGeom>
          <a:noFill/>
        </p:spPr>
        <p:txBody>
          <a:bodyPr wrap="square" rtlCol="0">
            <a:spAutoFit/>
          </a:bodyPr>
          <a:lstStyle/>
          <a:p>
            <a:pPr algn="l"/>
            <a:r>
              <a:rPr lang="en-US" sz="2400" dirty="0" smtClean="0">
                <a:solidFill>
                  <a:srgbClr val="00B050"/>
                </a:solidFill>
                <a:latin typeface="+mn-lt"/>
              </a:rPr>
              <a:t>Directional Terms</a:t>
            </a:r>
            <a:endParaRPr lang="en-US" sz="2400" dirty="0">
              <a:solidFill>
                <a:srgbClr val="00B050"/>
              </a:solidFill>
              <a:latin typeface="+mn-lt"/>
            </a:endParaRPr>
          </a:p>
        </p:txBody>
      </p:sp>
      <p:sp>
        <p:nvSpPr>
          <p:cNvPr id="5" name="TextBox 4"/>
          <p:cNvSpPr txBox="1"/>
          <p:nvPr/>
        </p:nvSpPr>
        <p:spPr>
          <a:xfrm>
            <a:off x="333374" y="1072634"/>
            <a:ext cx="7210425" cy="400110"/>
          </a:xfrm>
          <a:prstGeom prst="rect">
            <a:avLst/>
          </a:prstGeom>
          <a:noFill/>
        </p:spPr>
        <p:txBody>
          <a:bodyPr wrap="square" rtlCol="0">
            <a:spAutoFit/>
          </a:bodyPr>
          <a:lstStyle/>
          <a:p>
            <a:pPr algn="l"/>
            <a:r>
              <a:rPr lang="en-US" sz="2000" dirty="0" smtClean="0">
                <a:latin typeface="+mn-lt"/>
              </a:rPr>
              <a:t>Swerve, wander away or off, depart from, stray after, turn away</a:t>
            </a:r>
            <a:endParaRPr lang="en-US" sz="2000" dirty="0">
              <a:latin typeface="+mn-lt"/>
            </a:endParaRPr>
          </a:p>
        </p:txBody>
      </p:sp>
      <p:sp>
        <p:nvSpPr>
          <p:cNvPr id="6" name="TextBox 5"/>
          <p:cNvSpPr txBox="1"/>
          <p:nvPr/>
        </p:nvSpPr>
        <p:spPr>
          <a:xfrm>
            <a:off x="333374" y="1429613"/>
            <a:ext cx="4114800" cy="461665"/>
          </a:xfrm>
          <a:prstGeom prst="rect">
            <a:avLst/>
          </a:prstGeom>
          <a:noFill/>
        </p:spPr>
        <p:txBody>
          <a:bodyPr wrap="square" rtlCol="0">
            <a:spAutoFit/>
          </a:bodyPr>
          <a:lstStyle/>
          <a:p>
            <a:pPr algn="l"/>
            <a:r>
              <a:rPr lang="en-US" sz="2400" dirty="0" smtClean="0">
                <a:solidFill>
                  <a:srgbClr val="00B050"/>
                </a:solidFill>
                <a:latin typeface="+mn-lt"/>
              </a:rPr>
              <a:t>Decision-Making Terms</a:t>
            </a:r>
            <a:endParaRPr lang="en-US" sz="2400" dirty="0">
              <a:solidFill>
                <a:srgbClr val="00B050"/>
              </a:solidFill>
              <a:latin typeface="+mn-lt"/>
            </a:endParaRPr>
          </a:p>
        </p:txBody>
      </p:sp>
      <p:sp>
        <p:nvSpPr>
          <p:cNvPr id="7" name="TextBox 6"/>
          <p:cNvSpPr txBox="1"/>
          <p:nvPr/>
        </p:nvSpPr>
        <p:spPr>
          <a:xfrm>
            <a:off x="447674" y="1790700"/>
            <a:ext cx="7210425" cy="400110"/>
          </a:xfrm>
          <a:prstGeom prst="rect">
            <a:avLst/>
          </a:prstGeom>
          <a:noFill/>
        </p:spPr>
        <p:txBody>
          <a:bodyPr wrap="square" rtlCol="0">
            <a:spAutoFit/>
          </a:bodyPr>
          <a:lstStyle/>
          <a:p>
            <a:pPr algn="l"/>
            <a:r>
              <a:rPr lang="en-US" sz="2000" dirty="0" smtClean="0">
                <a:latin typeface="+mn-lt"/>
              </a:rPr>
              <a:t>Reject, devote to, deny, abandon, love</a:t>
            </a:r>
            <a:endParaRPr lang="en-US" sz="2000" dirty="0">
              <a:latin typeface="+mn-lt"/>
            </a:endParaRPr>
          </a:p>
        </p:txBody>
      </p:sp>
      <p:sp>
        <p:nvSpPr>
          <p:cNvPr id="8" name="TextBox 7"/>
          <p:cNvSpPr txBox="1"/>
          <p:nvPr/>
        </p:nvSpPr>
        <p:spPr>
          <a:xfrm>
            <a:off x="357186" y="2095500"/>
            <a:ext cx="4114800" cy="461665"/>
          </a:xfrm>
          <a:prstGeom prst="rect">
            <a:avLst/>
          </a:prstGeom>
          <a:noFill/>
        </p:spPr>
        <p:txBody>
          <a:bodyPr wrap="square" rtlCol="0">
            <a:spAutoFit/>
          </a:bodyPr>
          <a:lstStyle/>
          <a:p>
            <a:pPr algn="l"/>
            <a:r>
              <a:rPr lang="en-US" sz="2400" dirty="0" smtClean="0">
                <a:solidFill>
                  <a:srgbClr val="00B050"/>
                </a:solidFill>
                <a:latin typeface="+mn-lt"/>
              </a:rPr>
              <a:t>Disastrous Terms</a:t>
            </a:r>
            <a:endParaRPr lang="en-US" sz="2400" dirty="0">
              <a:solidFill>
                <a:srgbClr val="00B050"/>
              </a:solidFill>
              <a:latin typeface="+mn-lt"/>
            </a:endParaRPr>
          </a:p>
        </p:txBody>
      </p:sp>
    </p:spTree>
    <p:extLst>
      <p:ext uri="{BB962C8B-B14F-4D97-AF65-F5344CB8AC3E}">
        <p14:creationId xmlns:p14="http://schemas.microsoft.com/office/powerpoint/2010/main" val="10423878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971550" y="266700"/>
            <a:ext cx="7391400" cy="762000"/>
          </a:xfrm>
        </p:spPr>
        <p:txBody>
          <a:bodyPr>
            <a:noAutofit/>
          </a:bodyPr>
          <a:lstStyle/>
          <a:p>
            <a:pPr algn="ctr" eaLnBrk="1" hangingPunct="1"/>
            <a:r>
              <a:rPr lang="en-US" sz="4800" b="0" dirty="0" smtClean="0">
                <a:solidFill>
                  <a:srgbClr val="FFFF66"/>
                </a:solidFill>
                <a:effectLst/>
                <a:latin typeface="Calibri" pitchFamily="34" charset="0"/>
              </a:rPr>
              <a:t>Do We Need to be Baptized?</a:t>
            </a:r>
            <a:endParaRPr lang="en-US" sz="4800" b="0" dirty="0" smtClean="0">
              <a:solidFill>
                <a:srgbClr val="FFFF66"/>
              </a:solidFill>
              <a:effectLst/>
              <a:latin typeface="Calibri" pitchFamily="34" charset="0"/>
            </a:endParaRPr>
          </a:p>
        </p:txBody>
      </p:sp>
      <p:sp>
        <p:nvSpPr>
          <p:cNvPr id="53251" name="Rectangle 3"/>
          <p:cNvSpPr>
            <a:spLocks noChangeArrowheads="1"/>
          </p:cNvSpPr>
          <p:nvPr/>
        </p:nvSpPr>
        <p:spPr bwMode="auto">
          <a:xfrm>
            <a:off x="561975" y="1714500"/>
            <a:ext cx="8001000" cy="2062103"/>
          </a:xfrm>
          <a:prstGeom prst="rect">
            <a:avLst/>
          </a:prstGeom>
          <a:noFill/>
          <a:ln w="9525">
            <a:noFill/>
            <a:miter lim="800000"/>
            <a:headEnd/>
            <a:tailEnd/>
          </a:ln>
        </p:spPr>
        <p:txBody>
          <a:bodyPr wrap="square" anchor="t">
            <a:spAutoFit/>
          </a:bodyPr>
          <a:lstStyle/>
          <a:p>
            <a:pPr algn="l"/>
            <a:r>
              <a:rPr lang="en-US" sz="3200" i="1" baseline="30000" dirty="0">
                <a:latin typeface="+mn-lt"/>
              </a:rPr>
              <a:t>8 </a:t>
            </a:r>
            <a:r>
              <a:rPr lang="en-US" sz="3200" i="1" dirty="0">
                <a:latin typeface="+mn-lt"/>
              </a:rPr>
              <a:t>For by grace you have been saved through faith. And this is not your own doing; it is the gift of God, </a:t>
            </a:r>
            <a:r>
              <a:rPr lang="en-US" sz="3200" i="1" baseline="30000" dirty="0">
                <a:latin typeface="+mn-lt"/>
              </a:rPr>
              <a:t>9 </a:t>
            </a:r>
            <a:r>
              <a:rPr lang="en-US" sz="3200" i="1" dirty="0">
                <a:latin typeface="+mn-lt"/>
              </a:rPr>
              <a:t>not a result of works, so that no one may boast</a:t>
            </a:r>
            <a:r>
              <a:rPr lang="en-US" sz="3200" i="1" dirty="0" smtClean="0">
                <a:latin typeface="+mn-lt"/>
              </a:rPr>
              <a:t>. </a:t>
            </a:r>
            <a:r>
              <a:rPr lang="en-US" sz="3200" dirty="0" smtClean="0">
                <a:solidFill>
                  <a:srgbClr val="FFFF00"/>
                </a:solidFill>
                <a:latin typeface="+mn-lt"/>
              </a:rPr>
              <a:t>– Ephesians 2:8-9</a:t>
            </a:r>
            <a:endParaRPr lang="en-US" sz="3200" dirty="0">
              <a:solidFill>
                <a:srgbClr val="FFFF00"/>
              </a:solidFill>
              <a:latin typeface="+mn-lt"/>
            </a:endParaRPr>
          </a:p>
        </p:txBody>
      </p:sp>
    </p:spTree>
    <p:extLst>
      <p:ext uri="{BB962C8B-B14F-4D97-AF65-F5344CB8AC3E}">
        <p14:creationId xmlns:p14="http://schemas.microsoft.com/office/powerpoint/2010/main" val="35626797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3251"/>
                                        </p:tgtEl>
                                        <p:attrNameLst>
                                          <p:attrName>style.visibility</p:attrName>
                                        </p:attrNameLst>
                                      </p:cBhvr>
                                      <p:to>
                                        <p:strVal val="visible"/>
                                      </p:to>
                                    </p:set>
                                    <p:animEffect transition="in" filter="dissolve">
                                      <p:cBhvr>
                                        <p:cTn id="7" dur="500"/>
                                        <p:tgtEl>
                                          <p:spTgt spid="532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51"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31511"/>
            <a:ext cx="8763000" cy="949854"/>
          </a:xfrm>
        </p:spPr>
        <p:txBody>
          <a:bodyPr rtlCol="0">
            <a:normAutofit/>
            <a:scene3d>
              <a:camera prst="orthographicFront"/>
              <a:lightRig rig="threePt" dir="t">
                <a:rot lat="0" lon="0" rev="4800000"/>
              </a:lightRig>
            </a:scene3d>
            <a:sp3d prstMaterial="matte">
              <a:bevelT w="50800" h="10160"/>
            </a:sp3d>
          </a:bodyPr>
          <a:lstStyle/>
          <a:p>
            <a:pPr eaLnBrk="1" fontAlgn="auto" hangingPunct="1">
              <a:spcAft>
                <a:spcPts val="0"/>
              </a:spcAft>
              <a:defRPr/>
            </a:pPr>
            <a:r>
              <a:rPr lang="en-US" sz="3600" b="1" dirty="0" smtClean="0">
                <a:solidFill>
                  <a:srgbClr val="FFFF99"/>
                </a:solidFill>
                <a:effectLst/>
              </a:rPr>
              <a:t>Baptism – Calling on the Name of God</a:t>
            </a:r>
            <a:endParaRPr lang="en-US" sz="3600" dirty="0">
              <a:solidFill>
                <a:srgbClr val="FFFF99"/>
              </a:solidFill>
            </a:endParaRPr>
          </a:p>
        </p:txBody>
      </p:sp>
      <p:sp>
        <p:nvSpPr>
          <p:cNvPr id="16387" name="Content Placeholder 2"/>
          <p:cNvSpPr>
            <a:spLocks noGrp="1"/>
          </p:cNvSpPr>
          <p:nvPr>
            <p:ph idx="1"/>
          </p:nvPr>
        </p:nvSpPr>
        <p:spPr>
          <a:xfrm>
            <a:off x="381000" y="1333500"/>
            <a:ext cx="8458200" cy="2971800"/>
          </a:xfrm>
        </p:spPr>
        <p:txBody>
          <a:bodyPr/>
          <a:lstStyle/>
          <a:p>
            <a:pPr lvl="0">
              <a:buClr>
                <a:srgbClr val="FFFF00"/>
              </a:buClr>
              <a:buSzPct val="113000"/>
              <a:buFont typeface="Wingdings" panose="05000000000000000000" pitchFamily="2" charset="2"/>
              <a:buChar char="§"/>
            </a:pPr>
            <a:r>
              <a:rPr lang="en-US" sz="2800" dirty="0">
                <a:solidFill>
                  <a:srgbClr val="FFFF00"/>
                </a:solidFill>
                <a:effectLst/>
              </a:rPr>
              <a:t>Romans 10:13</a:t>
            </a:r>
            <a:r>
              <a:rPr lang="en-US" sz="2800" dirty="0">
                <a:effectLst/>
              </a:rPr>
              <a:t>	</a:t>
            </a:r>
            <a:r>
              <a:rPr lang="en-US" sz="2800" i="1" baseline="30000" dirty="0">
                <a:effectLst/>
              </a:rPr>
              <a:t>13 </a:t>
            </a:r>
            <a:r>
              <a:rPr lang="en-US" sz="2800" i="1" dirty="0">
                <a:effectLst/>
              </a:rPr>
              <a:t>For “everyone who calls on the name of the Lord will be saved.”</a:t>
            </a:r>
            <a:endParaRPr lang="en-US" sz="2800" dirty="0">
              <a:effectLst/>
            </a:endParaRPr>
          </a:p>
          <a:p>
            <a:pPr lvl="0">
              <a:buClr>
                <a:srgbClr val="FFFF00"/>
              </a:buClr>
              <a:buSzPct val="113000"/>
              <a:buFont typeface="Wingdings" panose="05000000000000000000" pitchFamily="2" charset="2"/>
              <a:buChar char="§"/>
            </a:pPr>
            <a:r>
              <a:rPr lang="en-US" sz="2800" dirty="0">
                <a:solidFill>
                  <a:srgbClr val="FFFF00"/>
                </a:solidFill>
                <a:effectLst/>
              </a:rPr>
              <a:t>Acts 22:16  </a:t>
            </a:r>
            <a:r>
              <a:rPr lang="en-US" sz="2800" dirty="0">
                <a:effectLst/>
              </a:rPr>
              <a:t>Paul was told </a:t>
            </a:r>
            <a:r>
              <a:rPr lang="en-US" sz="2800" i="1" baseline="30000" dirty="0">
                <a:effectLst/>
              </a:rPr>
              <a:t>16 </a:t>
            </a:r>
            <a:r>
              <a:rPr lang="en-US" sz="2800" i="1" dirty="0">
                <a:effectLst/>
              </a:rPr>
              <a:t>And now why do you wait? Rise and be baptized and wash away your sins, calling on his name.’</a:t>
            </a:r>
            <a:endParaRPr lang="en-US" sz="2800" dirty="0">
              <a:effectLst/>
            </a:endParaRPr>
          </a:p>
          <a:p>
            <a:pPr lvl="0">
              <a:buClr>
                <a:srgbClr val="FFFF00"/>
              </a:buClr>
              <a:buSzPct val="113000"/>
              <a:buFont typeface="Wingdings" panose="05000000000000000000" pitchFamily="2" charset="2"/>
              <a:buChar char="§"/>
            </a:pPr>
            <a:r>
              <a:rPr lang="en-US" sz="2800" dirty="0">
                <a:solidFill>
                  <a:srgbClr val="FFFF00"/>
                </a:solidFill>
                <a:effectLst/>
              </a:rPr>
              <a:t>Acts 2:21 </a:t>
            </a:r>
            <a:r>
              <a:rPr lang="en-US" sz="2800" i="1" dirty="0">
                <a:effectLst/>
              </a:rPr>
              <a:t>And it shall come to pass that everyone who calls upon the name of the Lord shall be saved. </a:t>
            </a:r>
            <a:r>
              <a:rPr lang="en-US" sz="2800" dirty="0">
                <a:effectLst/>
              </a:rPr>
              <a:t>Following which Peter commands them to be baptized</a:t>
            </a:r>
          </a:p>
          <a:p>
            <a:pPr marL="1022350" lvl="1" indent="-457200" eaLnBrk="1" hangingPunct="1">
              <a:buClr>
                <a:srgbClr val="FFFF00"/>
              </a:buClr>
              <a:buSzPct val="75000"/>
            </a:pPr>
            <a:endParaRPr lang="en-US" sz="2600" dirty="0" smtClean="0">
              <a:latin typeface="Calibri" pitchFamily="34" charset="0"/>
              <a:ea typeface="ＭＳ Ｐゴシック" pitchFamily="34" charset="-128"/>
            </a:endParaRPr>
          </a:p>
          <a:p>
            <a:pPr marL="914400" lvl="1" indent="-457200" eaLnBrk="1" hangingPunct="1">
              <a:buClr>
                <a:srgbClr val="BE0204"/>
              </a:buClr>
              <a:buFont typeface="Corbel" pitchFamily="34" charset="0"/>
              <a:buAutoNum type="arabicPeriod"/>
            </a:pPr>
            <a:endParaRPr lang="en-US" sz="2400" dirty="0" smtClean="0">
              <a:latin typeface="Calibri" pitchFamily="34" charset="0"/>
              <a:ea typeface="ＭＳ Ｐゴシック" pitchFamily="34" charset="-128"/>
            </a:endParaRPr>
          </a:p>
          <a:p>
            <a:pPr marL="622300" indent="-457200" eaLnBrk="1" hangingPunct="1">
              <a:buClr>
                <a:srgbClr val="BE0204"/>
              </a:buClr>
              <a:buFont typeface="Wingdings 2" pitchFamily="18" charset="2"/>
              <a:buNone/>
            </a:pPr>
            <a:endParaRPr lang="en-US" sz="2600" b="1" dirty="0" smtClean="0">
              <a:ea typeface="ＭＳ Ｐゴシック" pitchFamily="34" charset="-128"/>
            </a:endParaRPr>
          </a:p>
        </p:txBody>
      </p:sp>
    </p:spTree>
    <p:extLst>
      <p:ext uri="{BB962C8B-B14F-4D97-AF65-F5344CB8AC3E}">
        <p14:creationId xmlns:p14="http://schemas.microsoft.com/office/powerpoint/2010/main" val="34791338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6387">
                                            <p:txEl>
                                              <p:pRg st="0" end="0"/>
                                            </p:txEl>
                                          </p:spTgt>
                                        </p:tgtEl>
                                        <p:attrNameLst>
                                          <p:attrName>style.visibility</p:attrName>
                                        </p:attrNameLst>
                                      </p:cBhvr>
                                      <p:to>
                                        <p:strVal val="visible"/>
                                      </p:to>
                                    </p:set>
                                    <p:animEffect transition="in" filter="dissolve">
                                      <p:cBhvr>
                                        <p:cTn id="7" dur="500"/>
                                        <p:tgtEl>
                                          <p:spTgt spid="1638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6387">
                                            <p:txEl>
                                              <p:pRg st="1" end="1"/>
                                            </p:txEl>
                                          </p:spTgt>
                                        </p:tgtEl>
                                        <p:attrNameLst>
                                          <p:attrName>style.visibility</p:attrName>
                                        </p:attrNameLst>
                                      </p:cBhvr>
                                      <p:to>
                                        <p:strVal val="visible"/>
                                      </p:to>
                                    </p:set>
                                    <p:animEffect transition="in" filter="dissolve">
                                      <p:cBhvr>
                                        <p:cTn id="12" dur="500"/>
                                        <p:tgtEl>
                                          <p:spTgt spid="1638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6387">
                                            <p:txEl>
                                              <p:pRg st="2" end="2"/>
                                            </p:txEl>
                                          </p:spTgt>
                                        </p:tgtEl>
                                        <p:attrNameLst>
                                          <p:attrName>style.visibility</p:attrName>
                                        </p:attrNameLst>
                                      </p:cBhvr>
                                      <p:to>
                                        <p:strVal val="visible"/>
                                      </p:to>
                                    </p:set>
                                    <p:animEffect transition="in" filter="dissolve">
                                      <p:cBhvr>
                                        <p:cTn id="17" dur="500"/>
                                        <p:tgtEl>
                                          <p:spTgt spid="1638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7" grpId="0" build="p"/>
    </p:bldLst>
  </p:timing>
</p:sld>
</file>

<file path=ppt/theme/theme1.xml><?xml version="1.0" encoding="utf-8"?>
<a:theme xmlns:a="http://schemas.openxmlformats.org/drawingml/2006/main" name="Ripple">
  <a:themeElements>
    <a:clrScheme name="Ripple 1">
      <a:dk1>
        <a:srgbClr val="2B2B85"/>
      </a:dk1>
      <a:lt1>
        <a:srgbClr val="FFFFFF"/>
      </a:lt1>
      <a:dk2>
        <a:srgbClr val="00254A"/>
      </a:dk2>
      <a:lt2>
        <a:srgbClr val="C0C0C0"/>
      </a:lt2>
      <a:accent1>
        <a:srgbClr val="0099FF"/>
      </a:accent1>
      <a:accent2>
        <a:srgbClr val="006699"/>
      </a:accent2>
      <a:accent3>
        <a:srgbClr val="AAACB1"/>
      </a:accent3>
      <a:accent4>
        <a:srgbClr val="DADADA"/>
      </a:accent4>
      <a:accent5>
        <a:srgbClr val="AACAFF"/>
      </a:accent5>
      <a:accent6>
        <a:srgbClr val="005C8A"/>
      </a:accent6>
      <a:hlink>
        <a:srgbClr val="99CCFF"/>
      </a:hlink>
      <a:folHlink>
        <a:srgbClr val="8F8FB5"/>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Ripple 1">
        <a:dk1>
          <a:srgbClr val="2B2B85"/>
        </a:dk1>
        <a:lt1>
          <a:srgbClr val="FFFFFF"/>
        </a:lt1>
        <a:dk2>
          <a:srgbClr val="00254A"/>
        </a:dk2>
        <a:lt2>
          <a:srgbClr val="C0C0C0"/>
        </a:lt2>
        <a:accent1>
          <a:srgbClr val="0099FF"/>
        </a:accent1>
        <a:accent2>
          <a:srgbClr val="006699"/>
        </a:accent2>
        <a:accent3>
          <a:srgbClr val="AAACB1"/>
        </a:accent3>
        <a:accent4>
          <a:srgbClr val="DADADA"/>
        </a:accent4>
        <a:accent5>
          <a:srgbClr val="AACAFF"/>
        </a:accent5>
        <a:accent6>
          <a:srgbClr val="005C8A"/>
        </a:accent6>
        <a:hlink>
          <a:srgbClr val="99CCFF"/>
        </a:hlink>
        <a:folHlink>
          <a:srgbClr val="8F8FB5"/>
        </a:folHlink>
      </a:clrScheme>
      <a:clrMap bg1="dk2" tx1="lt1" bg2="dk1" tx2="lt2" accent1="accent1" accent2="accent2" accent3="accent3" accent4="accent4" accent5="accent5" accent6="accent6" hlink="hlink" folHlink="folHlink"/>
    </a:extraClrScheme>
    <a:extraClrScheme>
      <a:clrScheme name="Ripple 2">
        <a:dk1>
          <a:srgbClr val="3B4B5D"/>
        </a:dk1>
        <a:lt1>
          <a:srgbClr val="FFFFFF"/>
        </a:lt1>
        <a:dk2>
          <a:srgbClr val="466886"/>
        </a:dk2>
        <a:lt2>
          <a:srgbClr val="CCECFF"/>
        </a:lt2>
        <a:accent1>
          <a:srgbClr val="6D9D97"/>
        </a:accent1>
        <a:accent2>
          <a:srgbClr val="53718C"/>
        </a:accent2>
        <a:accent3>
          <a:srgbClr val="B0B9C3"/>
        </a:accent3>
        <a:accent4>
          <a:srgbClr val="DADADA"/>
        </a:accent4>
        <a:accent5>
          <a:srgbClr val="BACCC9"/>
        </a:accent5>
        <a:accent6>
          <a:srgbClr val="4A667E"/>
        </a:accent6>
        <a:hlink>
          <a:srgbClr val="99CCFF"/>
        </a:hlink>
        <a:folHlink>
          <a:srgbClr val="A97CF2"/>
        </a:folHlink>
      </a:clrScheme>
      <a:clrMap bg1="dk2" tx1="lt1" bg2="dk1" tx2="lt2" accent1="accent1" accent2="accent2" accent3="accent3" accent4="accent4" accent5="accent5" accent6="accent6" hlink="hlink" folHlink="folHlink"/>
    </a:extraClrScheme>
    <a:extraClrScheme>
      <a:clrScheme name="Ripple 3">
        <a:dk1>
          <a:srgbClr val="008AE8"/>
        </a:dk1>
        <a:lt1>
          <a:srgbClr val="FFFFFF"/>
        </a:lt1>
        <a:dk2>
          <a:srgbClr val="0068AE"/>
        </a:dk2>
        <a:lt2>
          <a:srgbClr val="CCECFF"/>
        </a:lt2>
        <a:accent1>
          <a:srgbClr val="009999"/>
        </a:accent1>
        <a:accent2>
          <a:srgbClr val="0088E4"/>
        </a:accent2>
        <a:accent3>
          <a:srgbClr val="AAB9D3"/>
        </a:accent3>
        <a:accent4>
          <a:srgbClr val="DADADA"/>
        </a:accent4>
        <a:accent5>
          <a:srgbClr val="AACACA"/>
        </a:accent5>
        <a:accent6>
          <a:srgbClr val="007BCF"/>
        </a:accent6>
        <a:hlink>
          <a:srgbClr val="99FF99"/>
        </a:hlink>
        <a:folHlink>
          <a:srgbClr val="AFE1FF"/>
        </a:folHlink>
      </a:clrScheme>
      <a:clrMap bg1="dk2" tx1="lt1" bg2="dk1" tx2="lt2" accent1="accent1" accent2="accent2" accent3="accent3" accent4="accent4" accent5="accent5" accent6="accent6" hlink="hlink" folHlink="folHlink"/>
    </a:extraClrScheme>
    <a:extraClrScheme>
      <a:clrScheme name="Ripple 4">
        <a:dk1>
          <a:srgbClr val="9B69FF"/>
        </a:dk1>
        <a:lt1>
          <a:srgbClr val="FFFFFF"/>
        </a:lt1>
        <a:dk2>
          <a:srgbClr val="666699"/>
        </a:dk2>
        <a:lt2>
          <a:srgbClr val="D9D9FF"/>
        </a:lt2>
        <a:accent1>
          <a:srgbClr val="66CCFF"/>
        </a:accent1>
        <a:accent2>
          <a:srgbClr val="9966FF"/>
        </a:accent2>
        <a:accent3>
          <a:srgbClr val="B8B8CA"/>
        </a:accent3>
        <a:accent4>
          <a:srgbClr val="DADADA"/>
        </a:accent4>
        <a:accent5>
          <a:srgbClr val="B8E2FF"/>
        </a:accent5>
        <a:accent6>
          <a:srgbClr val="8A5CE7"/>
        </a:accent6>
        <a:hlink>
          <a:srgbClr val="0099CC"/>
        </a:hlink>
        <a:folHlink>
          <a:srgbClr val="003399"/>
        </a:folHlink>
      </a:clrScheme>
      <a:clrMap bg1="dk2" tx1="lt1" bg2="dk1" tx2="lt2" accent1="accent1" accent2="accent2" accent3="accent3" accent4="accent4" accent5="accent5" accent6="accent6" hlink="hlink" folHlink="folHlink"/>
    </a:extraClrScheme>
    <a:extraClrScheme>
      <a:clrScheme name="Ripple 5">
        <a:dk1>
          <a:srgbClr val="008080"/>
        </a:dk1>
        <a:lt1>
          <a:srgbClr val="FFFFFF"/>
        </a:lt1>
        <a:dk2>
          <a:srgbClr val="006666"/>
        </a:dk2>
        <a:lt2>
          <a:srgbClr val="FFFFCC"/>
        </a:lt2>
        <a:accent1>
          <a:srgbClr val="0099FF"/>
        </a:accent1>
        <a:accent2>
          <a:srgbClr val="008080"/>
        </a:accent2>
        <a:accent3>
          <a:srgbClr val="AAB8B8"/>
        </a:accent3>
        <a:accent4>
          <a:srgbClr val="DADADA"/>
        </a:accent4>
        <a:accent5>
          <a:srgbClr val="AACAFF"/>
        </a:accent5>
        <a:accent6>
          <a:srgbClr val="007373"/>
        </a:accent6>
        <a:hlink>
          <a:srgbClr val="1ACE9F"/>
        </a:hlink>
        <a:folHlink>
          <a:srgbClr val="A5B5CD"/>
        </a:folHlink>
      </a:clrScheme>
      <a:clrMap bg1="dk2" tx1="lt1" bg2="dk1" tx2="lt2" accent1="accent1" accent2="accent2" accent3="accent3" accent4="accent4" accent5="accent5" accent6="accent6" hlink="hlink" folHlink="folHlink"/>
    </a:extraClrScheme>
    <a:extraClrScheme>
      <a:clrScheme name="Ripple 6">
        <a:dk1>
          <a:srgbClr val="CDD9D1"/>
        </a:dk1>
        <a:lt1>
          <a:srgbClr val="FFFFFF"/>
        </a:lt1>
        <a:dk2>
          <a:srgbClr val="A3BBA9"/>
        </a:dk2>
        <a:lt2>
          <a:srgbClr val="007D80"/>
        </a:lt2>
        <a:accent1>
          <a:srgbClr val="9CA8A4"/>
        </a:accent1>
        <a:accent2>
          <a:srgbClr val="CBD7CE"/>
        </a:accent2>
        <a:accent3>
          <a:srgbClr val="CEDAD1"/>
        </a:accent3>
        <a:accent4>
          <a:srgbClr val="DADADA"/>
        </a:accent4>
        <a:accent5>
          <a:srgbClr val="CBD1CF"/>
        </a:accent5>
        <a:accent6>
          <a:srgbClr val="B8C3BA"/>
        </a:accent6>
        <a:hlink>
          <a:srgbClr val="009900"/>
        </a:hlink>
        <a:folHlink>
          <a:srgbClr val="009999"/>
        </a:folHlink>
      </a:clrScheme>
      <a:clrMap bg1="dk2" tx1="lt1" bg2="dk1" tx2="lt2" accent1="accent1" accent2="accent2" accent3="accent3" accent4="accent4" accent5="accent5" accent6="accent6" hlink="hlink" folHlink="folHlink"/>
    </a:extraClrScheme>
    <a:extraClrScheme>
      <a:clrScheme name="Ripple 7">
        <a:dk1>
          <a:srgbClr val="686B5D"/>
        </a:dk1>
        <a:lt1>
          <a:srgbClr val="DCDAD0"/>
        </a:lt1>
        <a:dk2>
          <a:srgbClr val="525040"/>
        </a:dk2>
        <a:lt2>
          <a:srgbClr val="D3D2A6"/>
        </a:lt2>
        <a:accent1>
          <a:srgbClr val="5D8770"/>
        </a:accent1>
        <a:accent2>
          <a:srgbClr val="686B5D"/>
        </a:accent2>
        <a:accent3>
          <a:srgbClr val="B3B3AF"/>
        </a:accent3>
        <a:accent4>
          <a:srgbClr val="BCBAB1"/>
        </a:accent4>
        <a:accent5>
          <a:srgbClr val="B6C3BB"/>
        </a:accent5>
        <a:accent6>
          <a:srgbClr val="5E6053"/>
        </a:accent6>
        <a:hlink>
          <a:srgbClr val="85B7A9"/>
        </a:hlink>
        <a:folHlink>
          <a:srgbClr val="B89362"/>
        </a:folHlink>
      </a:clrScheme>
      <a:clrMap bg1="dk2" tx1="lt1" bg2="dk1" tx2="lt2" accent1="accent1" accent2="accent2" accent3="accent3" accent4="accent4" accent5="accent5" accent6="accent6" hlink="hlink" folHlink="folHlink"/>
    </a:extraClrScheme>
    <a:extraClrScheme>
      <a:clrScheme name="Ripple 8">
        <a:dk1>
          <a:srgbClr val="000000"/>
        </a:dk1>
        <a:lt1>
          <a:srgbClr val="EAEAEA"/>
        </a:lt1>
        <a:dk2>
          <a:srgbClr val="000000"/>
        </a:dk2>
        <a:lt2>
          <a:srgbClr val="B2B2B2"/>
        </a:lt2>
        <a:accent1>
          <a:srgbClr val="A4BCC4"/>
        </a:accent1>
        <a:accent2>
          <a:srgbClr val="FFFFFF"/>
        </a:accent2>
        <a:accent3>
          <a:srgbClr val="F3F3F3"/>
        </a:accent3>
        <a:accent4>
          <a:srgbClr val="000000"/>
        </a:accent4>
        <a:accent5>
          <a:srgbClr val="CFDADE"/>
        </a:accent5>
        <a:accent6>
          <a:srgbClr val="E7E7E7"/>
        </a:accent6>
        <a:hlink>
          <a:srgbClr val="0066FF"/>
        </a:hlink>
        <a:folHlink>
          <a:srgbClr val="00CC66"/>
        </a:folHlink>
      </a:clrScheme>
      <a:clrMap bg1="lt1" tx1="dk1" bg2="lt2" tx2="dk2" accent1="accent1" accent2="accent2" accent3="accent3" accent4="accent4" accent5="accent5" accent6="accent6" hlink="hlink" folHlink="folHlink"/>
    </a:extraClrScheme>
    <a:extraClrScheme>
      <a:clrScheme name="Ripple 9">
        <a:dk1>
          <a:srgbClr val="000000"/>
        </a:dk1>
        <a:lt1>
          <a:srgbClr val="D7D1B9"/>
        </a:lt1>
        <a:dk2>
          <a:srgbClr val="B39257"/>
        </a:dk2>
        <a:lt2>
          <a:srgbClr val="B1A887"/>
        </a:lt2>
        <a:accent1>
          <a:srgbClr val="FFCC66"/>
        </a:accent1>
        <a:accent2>
          <a:srgbClr val="E6E3AC"/>
        </a:accent2>
        <a:accent3>
          <a:srgbClr val="E8E5D9"/>
        </a:accent3>
        <a:accent4>
          <a:srgbClr val="000000"/>
        </a:accent4>
        <a:accent5>
          <a:srgbClr val="FFE2B8"/>
        </a:accent5>
        <a:accent6>
          <a:srgbClr val="D0CE9B"/>
        </a:accent6>
        <a:hlink>
          <a:srgbClr val="666633"/>
        </a:hlink>
        <a:folHlink>
          <a:srgbClr val="9C98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Ripple</Template>
  <TotalTime>14086</TotalTime>
  <Words>687</Words>
  <Application>Microsoft Office PowerPoint</Application>
  <PresentationFormat>On-screen Show (16:10)</PresentationFormat>
  <Paragraphs>64</Paragraphs>
  <Slides>12</Slides>
  <Notes>1</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Ripple</vt:lpstr>
      <vt:lpstr>I John 5:13</vt:lpstr>
      <vt:lpstr>A Long Disputed Question</vt:lpstr>
      <vt:lpstr>Paul’s Descriptions of the Fallen </vt:lpstr>
      <vt:lpstr>Paul’s Descriptions of the Fallen </vt:lpstr>
      <vt:lpstr>Paul’s Descriptions of the Fallen </vt:lpstr>
      <vt:lpstr>What does it take to be lost?</vt:lpstr>
      <vt:lpstr>Paul’s Descriptions of the Fallen </vt:lpstr>
      <vt:lpstr>Do We Need to be Baptized?</vt:lpstr>
      <vt:lpstr>Baptism – Calling on the Name of God</vt:lpstr>
      <vt:lpstr>Do We Need to be Baptized?</vt:lpstr>
      <vt:lpstr>The Grace of God</vt:lpstr>
      <vt:lpstr>Salvation in Jeopardy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Russ LaGrone</dc:creator>
  <cp:lastModifiedBy>russell lagrone</cp:lastModifiedBy>
  <cp:revision>230</cp:revision>
  <dcterms:created xsi:type="dcterms:W3CDTF">2002-05-07T01:10:22Z</dcterms:created>
  <dcterms:modified xsi:type="dcterms:W3CDTF">2015-02-15T13:10:53Z</dcterms:modified>
</cp:coreProperties>
</file>