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5"/>
  </p:notesMasterIdLst>
  <p:sldIdLst>
    <p:sldId id="266" r:id="rId2"/>
    <p:sldId id="267" r:id="rId3"/>
    <p:sldId id="269" r:id="rId4"/>
    <p:sldId id="273" r:id="rId5"/>
    <p:sldId id="268" r:id="rId6"/>
    <p:sldId id="274" r:id="rId7"/>
    <p:sldId id="270" r:id="rId8"/>
    <p:sldId id="275" r:id="rId9"/>
    <p:sldId id="271" r:id="rId10"/>
    <p:sldId id="260" r:id="rId11"/>
    <p:sldId id="276" r:id="rId12"/>
    <p:sldId id="277" r:id="rId13"/>
    <p:sldId id="278" r:id="rId1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3" autoAdjust="0"/>
    <p:restoredTop sz="94660"/>
  </p:normalViewPr>
  <p:slideViewPr>
    <p:cSldViewPr>
      <p:cViewPr varScale="1">
        <p:scale>
          <a:sx n="66" d="100"/>
          <a:sy n="66" d="100"/>
        </p:scale>
        <p:origin x="-163" y="-77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2126" y="-67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4FF9F-76A7-4CD0-8AC5-01666AD5F959}" type="datetimeFigureOut">
              <a:rPr lang="en-US" smtClean="0"/>
              <a:pPr/>
              <a:t>3/29/2015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263EA-6EBE-4EFB-85A9-6B51454C6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263EA-6EBE-4EFB-85A9-6B51454C6F3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263EA-6EBE-4EFB-85A9-6B51454C6F3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263EA-6EBE-4EFB-85A9-6B51454C6F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263EA-6EBE-4EFB-85A9-6B51454C6F3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263EA-6EBE-4EFB-85A9-6B51454C6F3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263EA-6EBE-4EFB-85A9-6B51454C6F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263EA-6EBE-4EFB-85A9-6B51454C6F3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263EA-6EBE-4EFB-85A9-6B51454C6F3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143000"/>
            <a:ext cx="8229600" cy="15240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321D-C6A6-4BE4-81D7-344A9CD5818A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6F66-6BCF-49ED-ACEA-B98DC4FA79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776415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321D-C6A6-4BE4-81D7-344A9CD5818A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6F66-6BCF-49ED-ACEA-B98DC4FA7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321D-C6A6-4BE4-81D7-344A9CD5818A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6F66-6BCF-49ED-ACEA-B98DC4FA7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321D-C6A6-4BE4-81D7-344A9CD5818A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6F66-6BCF-49ED-ACEA-B98DC4FA7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508000"/>
            <a:ext cx="7086600" cy="15240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089822"/>
            <a:ext cx="7086600" cy="1258093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321D-C6A6-4BE4-81D7-344A9CD5818A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5347230"/>
            <a:ext cx="762000" cy="304271"/>
          </a:xfrm>
        </p:spPr>
        <p:txBody>
          <a:bodyPr/>
          <a:lstStyle/>
          <a:p>
            <a:fld id="{1BFE6F66-6BCF-49ED-ACEA-B98DC4FA7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321D-C6A6-4BE4-81D7-344A9CD5818A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6F66-6BCF-49ED-ACEA-B98DC4FA7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542"/>
            <a:ext cx="8229600" cy="9525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625739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279261"/>
            <a:ext cx="4041775" cy="625739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968500"/>
            <a:ext cx="4040188" cy="31366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968500"/>
            <a:ext cx="4041775" cy="31366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321D-C6A6-4BE4-81D7-344A9CD5818A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6F66-6BCF-49ED-ACEA-B98DC4FA7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321D-C6A6-4BE4-81D7-344A9CD5818A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6F66-6BCF-49ED-ACEA-B98DC4FA7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321D-C6A6-4BE4-81D7-344A9CD5818A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6F66-6BCF-49ED-ACEA-B98DC4FA7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270000"/>
            <a:ext cx="3008313" cy="3835136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321D-C6A6-4BE4-81D7-344A9CD5818A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6F66-6BCF-49ED-ACEA-B98DC4FA7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8000"/>
            <a:ext cx="5486400" cy="435240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526646"/>
            <a:ext cx="5486400" cy="33020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972323"/>
            <a:ext cx="5486400" cy="441960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321D-C6A6-4BE4-81D7-344A9CD5818A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6F66-6BCF-49ED-ACEA-B98DC4FA7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9243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5347230"/>
            <a:ext cx="2133600" cy="304271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888321D-C6A6-4BE4-81D7-344A9CD5818A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5347230"/>
            <a:ext cx="2895600" cy="304271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5347230"/>
            <a:ext cx="762000" cy="304271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FE6F66-6BCF-49ED-ACEA-B98DC4FA7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aseline="30000" dirty="0" smtClean="0"/>
              <a:t> </a:t>
            </a:r>
            <a:r>
              <a:rPr lang="en-US" b="1" dirty="0" smtClean="0">
                <a:solidFill>
                  <a:srgbClr val="FFFF00"/>
                </a:solidFill>
                <a:latin typeface="Century Gothic" pitchFamily="34" charset="0"/>
                <a:cs typeface="Aharoni" pitchFamily="2" charset="-79"/>
              </a:rPr>
              <a:t/>
            </a:r>
            <a:br>
              <a:rPr lang="en-US" b="1" dirty="0" smtClean="0">
                <a:solidFill>
                  <a:srgbClr val="FFFF00"/>
                </a:solidFill>
                <a:latin typeface="Century Gothic" pitchFamily="34" charset="0"/>
                <a:cs typeface="Aharoni" pitchFamily="2" charset="-79"/>
              </a:rPr>
            </a:b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itchFamily="34" charset="0"/>
                <a:cs typeface="Aharoni" pitchFamily="2" charset="-79"/>
              </a:rPr>
              <a:t>“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 a person examine himself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and so eat of the bread and             drink of the cup.”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aseline="30000" dirty="0" smtClean="0"/>
              <a:t> </a:t>
            </a:r>
            <a:r>
              <a:rPr lang="en-US" b="1" dirty="0" smtClean="0">
                <a:solidFill>
                  <a:srgbClr val="FFFF00"/>
                </a:solidFill>
                <a:latin typeface="Century Gothic" pitchFamily="34" charset="0"/>
                <a:cs typeface="Aharoni" pitchFamily="2" charset="-79"/>
              </a:rPr>
              <a:t/>
            </a:r>
            <a:br>
              <a:rPr lang="en-US" b="1" dirty="0" smtClean="0">
                <a:solidFill>
                  <a:srgbClr val="FFFF00"/>
                </a:solidFill>
                <a:latin typeface="Century Gothic" pitchFamily="34" charset="0"/>
                <a:cs typeface="Aharoni" pitchFamily="2" charset="-79"/>
              </a:rPr>
            </a:b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itchFamily="34" charset="0"/>
                <a:cs typeface="Aharoni" pitchFamily="2" charset="-79"/>
              </a:rPr>
              <a:t>“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 a person examine himself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and so eat of the bread and             drink of the cup.”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22030" y="647700"/>
            <a:ext cx="8229600" cy="1524000"/>
          </a:xfrm>
        </p:spPr>
        <p:txBody>
          <a:bodyPr/>
          <a:lstStyle/>
          <a:p>
            <a:r>
              <a:rPr lang="en-US" dirty="0" smtClean="0"/>
              <a:t>What is your reaction to the cross?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2705101"/>
            <a:ext cx="7467600" cy="2285999"/>
          </a:xfrm>
        </p:spPr>
        <p:txBody>
          <a:bodyPr>
            <a:normAutofit/>
          </a:bodyPr>
          <a:lstStyle/>
          <a:p>
            <a:r>
              <a:rPr lang="en-US" dirty="0" smtClean="0"/>
              <a:t>When the centurion and those who were with him, keeping watch over Jesus, saw the earthquake and what took place, they were filled with awe and said</a:t>
            </a:r>
            <a:r>
              <a:rPr lang="en-US" dirty="0" smtClean="0"/>
              <a:t>,                                                        </a:t>
            </a:r>
            <a:r>
              <a:rPr lang="en-US" dirty="0" smtClean="0"/>
              <a:t>“Truly this was </a:t>
            </a:r>
            <a:r>
              <a:rPr lang="en-US" dirty="0" smtClean="0"/>
              <a:t>the Son</a:t>
            </a:r>
            <a:r>
              <a:rPr lang="en-US" baseline="30000" dirty="0" smtClean="0"/>
              <a:t> </a:t>
            </a:r>
            <a:r>
              <a:rPr lang="en-US" dirty="0" smtClean="0"/>
              <a:t>of </a:t>
            </a:r>
            <a:r>
              <a:rPr lang="en-US" dirty="0" smtClean="0"/>
              <a:t>God!”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this Is your reaction you are not far from Salvation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073400"/>
            <a:ext cx="6400800" cy="1536700"/>
          </a:xfrm>
        </p:spPr>
        <p:txBody>
          <a:bodyPr/>
          <a:lstStyle/>
          <a:p>
            <a:r>
              <a:rPr lang="en-US" baseline="30000" dirty="0" smtClean="0"/>
              <a:t>16 </a:t>
            </a:r>
            <a:r>
              <a:rPr lang="en-US" dirty="0" smtClean="0"/>
              <a:t>Whoever believes and is baptized will be saved, but whoever does not believe will be condemned. 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581400" y="3543300"/>
            <a:ext cx="1219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638800" y="3543300"/>
            <a:ext cx="1752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828800" y="3924300"/>
            <a:ext cx="1981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aseline="30000" dirty="0" smtClean="0"/>
              <a:t> </a:t>
            </a:r>
            <a:r>
              <a:rPr lang="en-US" b="1" dirty="0" smtClean="0">
                <a:solidFill>
                  <a:srgbClr val="FFFF00"/>
                </a:solidFill>
                <a:latin typeface="Century Gothic" pitchFamily="34" charset="0"/>
                <a:cs typeface="Aharoni" pitchFamily="2" charset="-79"/>
              </a:rPr>
              <a:t/>
            </a:r>
            <a:br>
              <a:rPr lang="en-US" b="1" dirty="0" smtClean="0">
                <a:solidFill>
                  <a:srgbClr val="FFFF00"/>
                </a:solidFill>
                <a:latin typeface="Century Gothic" pitchFamily="34" charset="0"/>
                <a:cs typeface="Aharoni" pitchFamily="2" charset="-79"/>
              </a:rPr>
            </a:b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itchFamily="34" charset="0"/>
                <a:cs typeface="Aharoni" pitchFamily="2" charset="-79"/>
              </a:rPr>
              <a:t>“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 a person examine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himself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and so eat of the bread and             drink of the cup.”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aseline="30000" dirty="0" smtClean="0"/>
              <a:t> </a:t>
            </a:r>
            <a:r>
              <a:rPr lang="en-US" b="1" dirty="0" smtClean="0">
                <a:solidFill>
                  <a:srgbClr val="FFFF00"/>
                </a:solidFill>
                <a:latin typeface="Century Gothic" pitchFamily="34" charset="0"/>
                <a:cs typeface="Aharoni" pitchFamily="2" charset="-79"/>
              </a:rPr>
              <a:t/>
            </a:r>
            <a:br>
              <a:rPr lang="en-US" b="1" dirty="0" smtClean="0">
                <a:solidFill>
                  <a:srgbClr val="FFFF00"/>
                </a:solidFill>
                <a:latin typeface="Century Gothic" pitchFamily="34" charset="0"/>
                <a:cs typeface="Aharoni" pitchFamily="2" charset="-79"/>
              </a:rPr>
            </a:b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itchFamily="34" charset="0"/>
                <a:cs typeface="Aharoni" pitchFamily="2" charset="-79"/>
              </a:rPr>
              <a:t>“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 a person examine himself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and so eat of the bread and             drink of the cup.”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1529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Have I Been Saved by the Cross?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aseline="30000" dirty="0" smtClean="0"/>
              <a:t> </a:t>
            </a:r>
            <a:r>
              <a:rPr lang="en-US" b="1" dirty="0" smtClean="0">
                <a:solidFill>
                  <a:srgbClr val="FFFF00"/>
                </a:solidFill>
                <a:latin typeface="Century Gothic" pitchFamily="34" charset="0"/>
                <a:cs typeface="Aharoni" pitchFamily="2" charset="-79"/>
              </a:rPr>
              <a:t/>
            </a:r>
            <a:br>
              <a:rPr lang="en-US" b="1" dirty="0" smtClean="0">
                <a:solidFill>
                  <a:srgbClr val="FFFF00"/>
                </a:solidFill>
                <a:latin typeface="Century Gothic" pitchFamily="34" charset="0"/>
                <a:cs typeface="Aharoni" pitchFamily="2" charset="-79"/>
              </a:rPr>
            </a:b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itchFamily="34" charset="0"/>
                <a:cs typeface="Aharoni" pitchFamily="2" charset="-79"/>
              </a:rPr>
              <a:t>“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 a person examine himself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and so eat of the bread and             drink of the cup.”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1529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Am I Guilty of Sin?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aseline="30000" dirty="0" smtClean="0"/>
              <a:t> </a:t>
            </a:r>
            <a:r>
              <a:rPr lang="en-US" b="1" dirty="0" smtClean="0">
                <a:solidFill>
                  <a:srgbClr val="FFFF00"/>
                </a:solidFill>
                <a:latin typeface="Century Gothic" pitchFamily="34" charset="0"/>
                <a:cs typeface="Aharoni" pitchFamily="2" charset="-79"/>
              </a:rPr>
              <a:t/>
            </a:r>
            <a:br>
              <a:rPr lang="en-US" b="1" dirty="0" smtClean="0">
                <a:solidFill>
                  <a:srgbClr val="FFFF00"/>
                </a:solidFill>
                <a:latin typeface="Century Gothic" pitchFamily="34" charset="0"/>
                <a:cs typeface="Aharoni" pitchFamily="2" charset="-79"/>
              </a:rPr>
            </a:b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itchFamily="34" charset="0"/>
                <a:cs typeface="Aharoni" pitchFamily="2" charset="-79"/>
              </a:rPr>
              <a:t>“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 a person examine himself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and so eat of the bread and             drink of the cup.”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1529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Am I Right with My Brethren?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aseline="30000" dirty="0" smtClean="0"/>
              <a:t> </a:t>
            </a:r>
            <a:r>
              <a:rPr lang="en-US" b="1" dirty="0" smtClean="0">
                <a:solidFill>
                  <a:srgbClr val="FFFF00"/>
                </a:solidFill>
                <a:latin typeface="Century Gothic" pitchFamily="34" charset="0"/>
                <a:cs typeface="Aharoni" pitchFamily="2" charset="-79"/>
              </a:rPr>
              <a:t/>
            </a:r>
            <a:br>
              <a:rPr lang="en-US" b="1" dirty="0" smtClean="0">
                <a:solidFill>
                  <a:srgbClr val="FFFF00"/>
                </a:solidFill>
                <a:latin typeface="Century Gothic" pitchFamily="34" charset="0"/>
                <a:cs typeface="Aharoni" pitchFamily="2" charset="-79"/>
              </a:rPr>
            </a:b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itchFamily="34" charset="0"/>
                <a:cs typeface="Aharoni" pitchFamily="2" charset="-79"/>
              </a:rPr>
              <a:t>“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 a person examine himself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and so eat of the bread and             drink of the cup.”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1529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Am I As Reverent as I Should Be?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196</TotalTime>
  <Words>182</Words>
  <Application>Microsoft Office PowerPoint</Application>
  <PresentationFormat>On-screen Show (16:10)</PresentationFormat>
  <Paragraphs>30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  “Let a person examine himself </vt:lpstr>
      <vt:lpstr>  “Let a person examine himself </vt:lpstr>
      <vt:lpstr>  “Let a person examine himself </vt:lpstr>
      <vt:lpstr>Slide 4</vt:lpstr>
      <vt:lpstr>  “Let a person examine himself </vt:lpstr>
      <vt:lpstr>Slide 6</vt:lpstr>
      <vt:lpstr>  “Let a person examine himself </vt:lpstr>
      <vt:lpstr>Slide 8</vt:lpstr>
      <vt:lpstr>  “Let a person examine himself </vt:lpstr>
      <vt:lpstr>Slide 10</vt:lpstr>
      <vt:lpstr>  “Let a person examine himself </vt:lpstr>
      <vt:lpstr>What is your reaction to the cross?</vt:lpstr>
      <vt:lpstr>If this Is your reaction you are not far from Salvation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28 Let a person examine himself, then, and so eat of the bread and drink of the cup.</dc:title>
  <dc:creator>Christina</dc:creator>
  <cp:lastModifiedBy>Christina</cp:lastModifiedBy>
  <cp:revision>8</cp:revision>
  <dcterms:created xsi:type="dcterms:W3CDTF">2015-03-28T01:30:23Z</dcterms:created>
  <dcterms:modified xsi:type="dcterms:W3CDTF">2015-03-29T12:13:07Z</dcterms:modified>
</cp:coreProperties>
</file>