
<file path=[Content_Types].xml><?xml version="1.0" encoding="utf-8"?>
<Types xmlns="http://schemas.openxmlformats.org/package/2006/content-types">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41"/>
  </p:notesMasterIdLst>
  <p:sldIdLst>
    <p:sldId id="256" r:id="rId2"/>
    <p:sldId id="282" r:id="rId3"/>
    <p:sldId id="283" r:id="rId4"/>
    <p:sldId id="319"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04" r:id="rId20"/>
    <p:sldId id="320" r:id="rId21"/>
    <p:sldId id="321" r:id="rId22"/>
    <p:sldId id="322" r:id="rId23"/>
    <p:sldId id="323" r:id="rId24"/>
    <p:sldId id="326" r:id="rId25"/>
    <p:sldId id="328" r:id="rId26"/>
    <p:sldId id="327" r:id="rId27"/>
    <p:sldId id="329" r:id="rId28"/>
    <p:sldId id="330" r:id="rId29"/>
    <p:sldId id="325" r:id="rId30"/>
    <p:sldId id="332" r:id="rId31"/>
    <p:sldId id="331" r:id="rId32"/>
    <p:sldId id="333" r:id="rId33"/>
    <p:sldId id="334" r:id="rId34"/>
    <p:sldId id="335" r:id="rId35"/>
    <p:sldId id="324" r:id="rId36"/>
    <p:sldId id="336" r:id="rId37"/>
    <p:sldId id="337" r:id="rId38"/>
    <p:sldId id="338" r:id="rId39"/>
    <p:sldId id="339" r:id="rId40"/>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0" d="100"/>
          <a:sy n="90" d="100"/>
        </p:scale>
        <p:origin x="-108" y="-22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F105F3E0-EC69-4FE5-81C0-785F8F1952E0}">
      <dgm:prSet phldrT="[Text]" custT="1"/>
      <dgm:spPr/>
      <dgm:t>
        <a:bodyPr anchor="t"/>
        <a:lstStyle/>
        <a:p>
          <a:pPr>
            <a:spcAft>
              <a:spcPts val="1200"/>
            </a:spcAft>
          </a:pPr>
          <a:endParaRPr lang="en-CA" sz="2000" dirty="0"/>
        </a:p>
      </dgm:t>
    </dgm:pt>
    <dgm:pt modelId="{6CD01D08-88D6-4BAE-97BD-072AB8175E20}" type="sibTrans" cxnId="{ABD0F8AC-E657-46C7-AB67-C83FD8EE6D10}">
      <dgm:prSet/>
      <dgm:spPr/>
      <dgm:t>
        <a:bodyPr/>
        <a:lstStyle/>
        <a:p>
          <a:endParaRPr lang="en-CA"/>
        </a:p>
      </dgm:t>
    </dgm:pt>
    <dgm:pt modelId="{E973AF2F-A742-4AF5-A82A-D82B10C84FA5}" type="parTrans" cxnId="{ABD0F8AC-E657-46C7-AB67-C83FD8EE6D10}">
      <dgm:prSet/>
      <dgm:spPr/>
      <dgm:t>
        <a:bodyPr/>
        <a:lstStyle/>
        <a:p>
          <a:endParaRPr lang="en-CA"/>
        </a:p>
      </dgm:t>
    </dgm:pt>
    <dgm:pt modelId="{DB741B31-3ACD-4D4D-BBD0-34210D9875FA}">
      <dgm:prSet phldrT="[Text]" custT="1"/>
      <dgm:spPr/>
      <dgm:t>
        <a:bodyPr anchor="t"/>
        <a:lstStyle/>
        <a:p>
          <a:pPr>
            <a:spcAft>
              <a:spcPts val="1200"/>
            </a:spcAft>
          </a:pPr>
          <a:endParaRPr lang="en-CA" sz="1800" dirty="0" smtClean="0">
            <a:solidFill>
              <a:schemeClr val="bg1"/>
            </a:solidFill>
          </a:endParaRPr>
        </a:p>
      </dgm:t>
    </dgm:pt>
    <dgm:pt modelId="{AC7E5150-9CCC-45C8-9AA9-664DF4CF06BD}" type="sibTrans" cxnId="{F839E28A-966C-45F6-B580-7A774B70C071}">
      <dgm:prSet/>
      <dgm:spPr/>
      <dgm:t>
        <a:bodyPr/>
        <a:lstStyle/>
        <a:p>
          <a:endParaRPr lang="en-CA"/>
        </a:p>
      </dgm:t>
    </dgm:pt>
    <dgm:pt modelId="{C4B74660-B729-41DA-BCE4-D64BCE81F167}" type="parTrans" cxnId="{F839E28A-966C-45F6-B580-7A774B70C071}">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62080EA8-3979-4198-A784-85102FFAC934}" type="presOf" srcId="{DFF81A03-13B4-47D7-A4DC-6E466DA9E8F5}" destId="{6AD75E67-1CED-46F4-8BE8-5CD1F2AEF27C}" srcOrd="0" destOrd="0" presId="urn:microsoft.com/office/officeart/2005/8/layout/vList6"/>
    <dgm:cxn modelId="{766BCD3C-17BA-4DFB-A520-7F8926C397E5}" type="presOf" srcId="{DB741B31-3ACD-4D4D-BBD0-34210D9875FA}" destId="{5508E626-8DC8-4089-859E-E09A717399D8}" srcOrd="0" destOrd="0" presId="urn:microsoft.com/office/officeart/2005/8/layout/vList6"/>
    <dgm:cxn modelId="{123C69AC-ACD6-4E76-A097-BA1E4DBF4BDB}"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3662FAC8-657E-4DCD-AC67-A132CD9E9991}" type="presParOf" srcId="{6AD75E67-1CED-46F4-8BE8-5CD1F2AEF27C}" destId="{C7DFF6B2-F3C1-4953-8025-B7521654957D}" srcOrd="0" destOrd="0" presId="urn:microsoft.com/office/officeart/2005/8/layout/vList6"/>
    <dgm:cxn modelId="{2A2BCF15-6FA6-4BBC-9220-81E712CE3B23}" type="presParOf" srcId="{C7DFF6B2-F3C1-4953-8025-B7521654957D}" destId="{5508E626-8DC8-4089-859E-E09A717399D8}" srcOrd="0" destOrd="0" presId="urn:microsoft.com/office/officeart/2005/8/layout/vList6"/>
    <dgm:cxn modelId="{C567FC44-BC9C-4B9E-937E-A0715763E6EC}"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FD71F4E7-0F5A-4AE5-AA95-551EE4D6AB19}" type="presOf" srcId="{DB741B31-3ACD-4D4D-BBD0-34210D9875FA}" destId="{5508E626-8DC8-4089-859E-E09A717399D8}" srcOrd="0" destOrd="0" presId="urn:microsoft.com/office/officeart/2005/8/layout/vList6"/>
    <dgm:cxn modelId="{5AC71589-BE75-4E29-91F9-3C878A0C13B8}" type="presOf" srcId="{DFF81A03-13B4-47D7-A4DC-6E466DA9E8F5}" destId="{6AD75E67-1CED-46F4-8BE8-5CD1F2AEF27C}" srcOrd="0" destOrd="0" presId="urn:microsoft.com/office/officeart/2005/8/layout/vList6"/>
    <dgm:cxn modelId="{1073AE40-2504-4AB1-8F5A-8F023EFE0976}" type="presOf" srcId="{79C0F39F-C87F-40AA-9AD7-F21BD6D3A11F}" destId="{7BA9AFBE-55F8-437A-B072-C27CD9BCAE41}" srcOrd="0" destOrd="2" presId="urn:microsoft.com/office/officeart/2005/8/layout/vList6"/>
    <dgm:cxn modelId="{C44DE845-69C9-4095-8FBB-381D458CA1D7}" type="presOf" srcId="{B91F9822-9434-41DB-8CDA-9AE479C3972D}" destId="{7BA9AFBE-55F8-437A-B072-C27CD9BCAE41}" srcOrd="0" destOrd="1"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2F4655A1-F4D1-436E-8634-CA3ED6FA10B6}" type="presOf" srcId="{875B2199-1E36-4AA7-80FE-8394B7AA7B8C}" destId="{51D37DC8-089D-4F0B-99B5-A2E480A61AEA}" srcOrd="0" destOrd="0" presId="urn:microsoft.com/office/officeart/2005/8/layout/vList6"/>
    <dgm:cxn modelId="{B82DE464-8574-4400-8358-EB0E1ECE6A66}" type="presOf" srcId="{97BC751A-26CB-481C-8DE4-BF7BA472D442}" destId="{7EF97003-C618-413A-ABE5-23DB55791708}"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B7D91761-2815-4ABB-9EC2-3FE558E63CE5}" type="presOf" srcId="{F105F3E0-EC69-4FE5-81C0-785F8F1952E0}" destId="{7BA9AFBE-55F8-437A-B072-C27CD9BCAE41}" srcOrd="0" destOrd="0" presId="urn:microsoft.com/office/officeart/2005/8/layout/vList6"/>
    <dgm:cxn modelId="{06710E7E-DDDB-4CD4-B9A3-F5D43BEAF3B6}" type="presParOf" srcId="{6AD75E67-1CED-46F4-8BE8-5CD1F2AEF27C}" destId="{C7DFF6B2-F3C1-4953-8025-B7521654957D}" srcOrd="0" destOrd="0" presId="urn:microsoft.com/office/officeart/2005/8/layout/vList6"/>
    <dgm:cxn modelId="{5150E539-A33D-46C1-A75B-9090C4F5A291}" type="presParOf" srcId="{C7DFF6B2-F3C1-4953-8025-B7521654957D}" destId="{5508E626-8DC8-4089-859E-E09A717399D8}" srcOrd="0" destOrd="0" presId="urn:microsoft.com/office/officeart/2005/8/layout/vList6"/>
    <dgm:cxn modelId="{6DF95982-746E-4206-8626-5BDAA36A525C}" type="presParOf" srcId="{C7DFF6B2-F3C1-4953-8025-B7521654957D}" destId="{7BA9AFBE-55F8-437A-B072-C27CD9BCAE41}" srcOrd="1" destOrd="0" presId="urn:microsoft.com/office/officeart/2005/8/layout/vList6"/>
    <dgm:cxn modelId="{E9C2F66E-3BF2-4EED-AC66-3AD6C52BB23A}" type="presParOf" srcId="{6AD75E67-1CED-46F4-8BE8-5CD1F2AEF27C}" destId="{9B74616E-718A-452D-AB0A-4683482EA6EE}" srcOrd="1" destOrd="0" presId="urn:microsoft.com/office/officeart/2005/8/layout/vList6"/>
    <dgm:cxn modelId="{AD28B069-DE7F-4241-A867-DA6A9DBC0798}" type="presParOf" srcId="{6AD75E67-1CED-46F4-8BE8-5CD1F2AEF27C}" destId="{8323B6DE-1C43-4803-AB31-C1F755F11B47}" srcOrd="2" destOrd="0" presId="urn:microsoft.com/office/officeart/2005/8/layout/vList6"/>
    <dgm:cxn modelId="{DDABC067-6EF5-4ED1-BAAF-33ACAE302DAA}" type="presParOf" srcId="{8323B6DE-1C43-4803-AB31-C1F755F11B47}" destId="{51D37DC8-089D-4F0B-99B5-A2E480A61AEA}" srcOrd="0" destOrd="0" presId="urn:microsoft.com/office/officeart/2005/8/layout/vList6"/>
    <dgm:cxn modelId="{450DE296-71A7-417C-BC09-CB4B75554C6D}"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2100" dirty="0" smtClean="0">
            <a:solidFill>
              <a:schemeClr val="bg1"/>
            </a:solidFill>
          </a:endParaRPr>
        </a:p>
        <a:p>
          <a:pPr>
            <a:spcAft>
              <a:spcPts val="2400"/>
            </a:spcAft>
          </a:pPr>
          <a:r>
            <a:rPr lang="en-CA" sz="1800" dirty="0" smtClean="0">
              <a:solidFill>
                <a:schemeClr val="bg1"/>
              </a:solidFill>
            </a:rPr>
            <a:t>Sound Doctrine</a:t>
          </a:r>
          <a:r>
            <a:rPr lang="en-CA" sz="1200" dirty="0" smtClean="0">
              <a:solidFill>
                <a:schemeClr val="bg1"/>
              </a:solidFill>
            </a:rPr>
            <a:t> (10)</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4834EE03-4DD2-4930-BC49-BC19B2673373}" type="presOf" srcId="{97BC751A-26CB-481C-8DE4-BF7BA472D442}" destId="{7EF97003-C618-413A-ABE5-23DB55791708}" srcOrd="0" destOrd="0" presId="urn:microsoft.com/office/officeart/2005/8/layout/vList6"/>
    <dgm:cxn modelId="{B331DBA8-9EDB-4FE3-A3FB-CD58E7D13729}" type="presOf" srcId="{B91F9822-9434-41DB-8CDA-9AE479C3972D}" destId="{7BA9AFBE-55F8-437A-B072-C27CD9BCAE41}" srcOrd="0" destOrd="1" presId="urn:microsoft.com/office/officeart/2005/8/layout/vList6"/>
    <dgm:cxn modelId="{0CEEE9DF-3544-4317-945D-F9074B479563}" type="presOf" srcId="{79C0F39F-C87F-40AA-9AD7-F21BD6D3A11F}" destId="{7BA9AFBE-55F8-437A-B072-C27CD9BCAE41}" srcOrd="0" destOrd="2" presId="urn:microsoft.com/office/officeart/2005/8/layout/vList6"/>
    <dgm:cxn modelId="{EAD69C3D-D60F-4EDB-976D-624AB8303F69}" type="presOf" srcId="{DFF81A03-13B4-47D7-A4DC-6E466DA9E8F5}" destId="{6AD75E67-1CED-46F4-8BE8-5CD1F2AEF27C}" srcOrd="0" destOrd="0" presId="urn:microsoft.com/office/officeart/2005/8/layout/vList6"/>
    <dgm:cxn modelId="{48CEF732-9063-40A5-9AD7-DF226AD1DE18}" type="presOf" srcId="{DB741B31-3ACD-4D4D-BBD0-34210D9875FA}" destId="{5508E626-8DC8-4089-859E-E09A717399D8}"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08C0F129-819C-42CE-9FEF-71766F49EAFC}" srcId="{DB741B31-3ACD-4D4D-BBD0-34210D9875FA}" destId="{B91F9822-9434-41DB-8CDA-9AE479C3972D}" srcOrd="1" destOrd="0" parTransId="{2B7DCE20-E0F4-4E8C-AADA-B88A82F55DF3}" sibTransId="{ED396420-7B68-49BF-A87C-569C92B7E1A0}"/>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CCBF78FD-7AE1-47E9-BFB5-02CF23D98584}" type="presOf" srcId="{F105F3E0-EC69-4FE5-81C0-785F8F1952E0}" destId="{7BA9AFBE-55F8-437A-B072-C27CD9BCAE41}" srcOrd="0" destOrd="0" presId="urn:microsoft.com/office/officeart/2005/8/layout/vList6"/>
    <dgm:cxn modelId="{E99BA65D-7CA2-4657-B56B-BA6F86D46831}" type="presOf" srcId="{875B2199-1E36-4AA7-80FE-8394B7AA7B8C}" destId="{51D37DC8-089D-4F0B-99B5-A2E480A61AEA}"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4B8E871D-2119-4A02-A23B-1247D20467AA}" type="presParOf" srcId="{6AD75E67-1CED-46F4-8BE8-5CD1F2AEF27C}" destId="{C7DFF6B2-F3C1-4953-8025-B7521654957D}" srcOrd="0" destOrd="0" presId="urn:microsoft.com/office/officeart/2005/8/layout/vList6"/>
    <dgm:cxn modelId="{DB0F0812-1623-4A16-8AB5-E280AB1D1E9A}" type="presParOf" srcId="{C7DFF6B2-F3C1-4953-8025-B7521654957D}" destId="{5508E626-8DC8-4089-859E-E09A717399D8}" srcOrd="0" destOrd="0" presId="urn:microsoft.com/office/officeart/2005/8/layout/vList6"/>
    <dgm:cxn modelId="{C4959696-0AE4-476A-BEA3-8AC06DA1D4A1}" type="presParOf" srcId="{C7DFF6B2-F3C1-4953-8025-B7521654957D}" destId="{7BA9AFBE-55F8-437A-B072-C27CD9BCAE41}" srcOrd="1" destOrd="0" presId="urn:microsoft.com/office/officeart/2005/8/layout/vList6"/>
    <dgm:cxn modelId="{B2FC6F36-05BF-4D1B-8255-D891C42AC207}" type="presParOf" srcId="{6AD75E67-1CED-46F4-8BE8-5CD1F2AEF27C}" destId="{9B74616E-718A-452D-AB0A-4683482EA6EE}" srcOrd="1" destOrd="0" presId="urn:microsoft.com/office/officeart/2005/8/layout/vList6"/>
    <dgm:cxn modelId="{0C8EBF4C-F0EC-41D2-8242-3DD927243D71}" type="presParOf" srcId="{6AD75E67-1CED-46F4-8BE8-5CD1F2AEF27C}" destId="{8323B6DE-1C43-4803-AB31-C1F755F11B47}" srcOrd="2" destOrd="0" presId="urn:microsoft.com/office/officeart/2005/8/layout/vList6"/>
    <dgm:cxn modelId="{57C0F4B6-382B-4427-922D-C562069A5B4D}" type="presParOf" srcId="{8323B6DE-1C43-4803-AB31-C1F755F11B47}" destId="{51D37DC8-089D-4F0B-99B5-A2E480A61AEA}" srcOrd="0" destOrd="0" presId="urn:microsoft.com/office/officeart/2005/8/layout/vList6"/>
    <dgm:cxn modelId="{515A7656-2352-4524-AC4A-5C2446C3D679}"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2100" dirty="0" smtClean="0">
            <a:solidFill>
              <a:schemeClr val="bg1"/>
            </a:solidFill>
          </a:endParaRPr>
        </a:p>
        <a:p>
          <a:pPr>
            <a:spcAft>
              <a:spcPts val="2400"/>
            </a:spcAft>
          </a:pPr>
          <a:r>
            <a:rPr lang="en-CA" sz="1800" dirty="0" smtClean="0">
              <a:solidFill>
                <a:schemeClr val="bg1"/>
              </a:solidFill>
            </a:rPr>
            <a:t>Sound Doctrine</a:t>
          </a:r>
          <a:r>
            <a:rPr lang="en-CA" sz="1200" dirty="0" smtClean="0">
              <a:solidFill>
                <a:schemeClr val="bg1"/>
              </a:solidFill>
            </a:rPr>
            <a:t> (10)</a:t>
          </a:r>
          <a:endParaRPr lang="en-CA" sz="1800" dirty="0" smtClean="0">
            <a:solidFill>
              <a:schemeClr val="bg1"/>
            </a:solidFill>
          </a:endParaRPr>
        </a:p>
        <a:p>
          <a:pPr>
            <a:spcAft>
              <a:spcPts val="2400"/>
            </a:spcAft>
          </a:pPr>
          <a:r>
            <a:rPr lang="en-CA" sz="1800" dirty="0" smtClean="0">
              <a:solidFill>
                <a:schemeClr val="bg1"/>
              </a:solidFill>
            </a:rPr>
            <a:t>Gospel of God</a:t>
          </a:r>
          <a:r>
            <a:rPr lang="en-CA" sz="1200" dirty="0" smtClean="0">
              <a:solidFill>
                <a:schemeClr val="bg1"/>
              </a:solidFill>
            </a:rPr>
            <a:t> (11)</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025E8E0C-DF09-47DF-9461-45C727295845}" type="presOf" srcId="{B91F9822-9434-41DB-8CDA-9AE479C3972D}" destId="{7BA9AFBE-55F8-437A-B072-C27CD9BCAE41}" srcOrd="0" destOrd="1" presId="urn:microsoft.com/office/officeart/2005/8/layout/vList6"/>
    <dgm:cxn modelId="{71B37D0B-CC8D-4901-8F50-541A1BF84770}" type="presOf" srcId="{875B2199-1E36-4AA7-80FE-8394B7AA7B8C}" destId="{51D37DC8-089D-4F0B-99B5-A2E480A61AEA}"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F6FC55D4-7DD4-43A2-94DB-C7C4CE11E1DC}" type="presOf" srcId="{79C0F39F-C87F-40AA-9AD7-F21BD6D3A11F}" destId="{7BA9AFBE-55F8-437A-B072-C27CD9BCAE41}" srcOrd="0" destOrd="2" presId="urn:microsoft.com/office/officeart/2005/8/layout/vList6"/>
    <dgm:cxn modelId="{42030188-15CB-4E71-99F1-301DA4980C71}" type="presOf" srcId="{97BC751A-26CB-481C-8DE4-BF7BA472D442}" destId="{7EF97003-C618-413A-ABE5-23DB55791708}"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A2EA946C-BD09-4845-BD27-E6EC1A862735}" type="presOf" srcId="{F105F3E0-EC69-4FE5-81C0-785F8F1952E0}" destId="{7BA9AFBE-55F8-437A-B072-C27CD9BCAE41}" srcOrd="0" destOrd="0" presId="urn:microsoft.com/office/officeart/2005/8/layout/vList6"/>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8B666428-F4FF-49F1-90B3-6041073D1C02}" type="presOf" srcId="{DFF81A03-13B4-47D7-A4DC-6E466DA9E8F5}" destId="{6AD75E67-1CED-46F4-8BE8-5CD1F2AEF27C}"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FBD73F16-149B-4BE7-B72D-B446D0A2E152}" type="presOf" srcId="{DB741B31-3ACD-4D4D-BBD0-34210D9875FA}" destId="{5508E626-8DC8-4089-859E-E09A717399D8}" srcOrd="0" destOrd="0" presId="urn:microsoft.com/office/officeart/2005/8/layout/vList6"/>
    <dgm:cxn modelId="{5363391A-6003-4504-BC27-76B6253E6A7C}" type="presParOf" srcId="{6AD75E67-1CED-46F4-8BE8-5CD1F2AEF27C}" destId="{C7DFF6B2-F3C1-4953-8025-B7521654957D}" srcOrd="0" destOrd="0" presId="urn:microsoft.com/office/officeart/2005/8/layout/vList6"/>
    <dgm:cxn modelId="{89995EA8-C70F-4BA3-A805-3729BC018CD1}" type="presParOf" srcId="{C7DFF6B2-F3C1-4953-8025-B7521654957D}" destId="{5508E626-8DC8-4089-859E-E09A717399D8}" srcOrd="0" destOrd="0" presId="urn:microsoft.com/office/officeart/2005/8/layout/vList6"/>
    <dgm:cxn modelId="{F56915FD-9AE7-4DA1-B3B8-480937625F84}" type="presParOf" srcId="{C7DFF6B2-F3C1-4953-8025-B7521654957D}" destId="{7BA9AFBE-55F8-437A-B072-C27CD9BCAE41}" srcOrd="1" destOrd="0" presId="urn:microsoft.com/office/officeart/2005/8/layout/vList6"/>
    <dgm:cxn modelId="{1A0D1629-0A08-4751-93A7-C61A432269F6}" type="presParOf" srcId="{6AD75E67-1CED-46F4-8BE8-5CD1F2AEF27C}" destId="{9B74616E-718A-452D-AB0A-4683482EA6EE}" srcOrd="1" destOrd="0" presId="urn:microsoft.com/office/officeart/2005/8/layout/vList6"/>
    <dgm:cxn modelId="{6735E03E-E92C-4097-B670-70C247612B59}" type="presParOf" srcId="{6AD75E67-1CED-46F4-8BE8-5CD1F2AEF27C}" destId="{8323B6DE-1C43-4803-AB31-C1F755F11B47}" srcOrd="2" destOrd="0" presId="urn:microsoft.com/office/officeart/2005/8/layout/vList6"/>
    <dgm:cxn modelId="{3F01224E-C984-4A39-BA57-4D6EC6FC8347}" type="presParOf" srcId="{8323B6DE-1C43-4803-AB31-C1F755F11B47}" destId="{51D37DC8-089D-4F0B-99B5-A2E480A61AEA}" srcOrd="0" destOrd="0" presId="urn:microsoft.com/office/officeart/2005/8/layout/vList6"/>
    <dgm:cxn modelId="{66DE9F8F-B10F-4CD4-8987-291DAD0A2628}"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2100" dirty="0" smtClean="0">
            <a:solidFill>
              <a:schemeClr val="bg1"/>
            </a:solidFill>
          </a:endParaRPr>
        </a:p>
        <a:p>
          <a:pPr>
            <a:spcAft>
              <a:spcPts val="2400"/>
            </a:spcAft>
          </a:pPr>
          <a:r>
            <a:rPr lang="en-CA" sz="1800" dirty="0" smtClean="0">
              <a:solidFill>
                <a:schemeClr val="bg1"/>
              </a:solidFill>
            </a:rPr>
            <a:t>Sound Doctrine</a:t>
          </a:r>
          <a:r>
            <a:rPr lang="en-CA" sz="1200" dirty="0" smtClean="0">
              <a:solidFill>
                <a:schemeClr val="bg1"/>
              </a:solidFill>
            </a:rPr>
            <a:t> (10)</a:t>
          </a:r>
          <a:endParaRPr lang="en-CA" sz="1800" dirty="0" smtClean="0">
            <a:solidFill>
              <a:schemeClr val="bg1"/>
            </a:solidFill>
          </a:endParaRPr>
        </a:p>
        <a:p>
          <a:pPr>
            <a:spcAft>
              <a:spcPts val="2400"/>
            </a:spcAft>
          </a:pPr>
          <a:r>
            <a:rPr lang="en-CA" sz="1800" dirty="0" smtClean="0">
              <a:solidFill>
                <a:schemeClr val="bg1"/>
              </a:solidFill>
            </a:rPr>
            <a:t>Gospel of God</a:t>
          </a:r>
          <a:r>
            <a:rPr lang="en-CA" sz="1200" dirty="0" smtClean="0">
              <a:solidFill>
                <a:schemeClr val="bg1"/>
              </a:solidFill>
            </a:rPr>
            <a:t> (11)</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r>
            <a:rPr lang="en-CA" sz="1800" dirty="0" smtClean="0"/>
            <a:t>edification/stewardship</a:t>
          </a:r>
          <a:r>
            <a:rPr lang="en-CA" sz="1200" dirty="0" smtClean="0"/>
            <a:t> (4)</a:t>
          </a:r>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6CA0F5B3-955D-484D-AC80-79B201D46105}" type="presOf" srcId="{97BC751A-26CB-481C-8DE4-BF7BA472D442}" destId="{7EF97003-C618-413A-ABE5-23DB55791708}" srcOrd="0" destOrd="0" presId="urn:microsoft.com/office/officeart/2005/8/layout/vList6"/>
    <dgm:cxn modelId="{CB6446CA-318D-4CBE-9121-CCFB354E2B31}" type="presOf" srcId="{B91F9822-9434-41DB-8CDA-9AE479C3972D}" destId="{7BA9AFBE-55F8-437A-B072-C27CD9BCAE41}" srcOrd="0" destOrd="1" presId="urn:microsoft.com/office/officeart/2005/8/layout/vList6"/>
    <dgm:cxn modelId="{399887EF-E37E-488E-8178-35C2AB826572}" type="presOf" srcId="{875B2199-1E36-4AA7-80FE-8394B7AA7B8C}" destId="{51D37DC8-089D-4F0B-99B5-A2E480A61AEA}" srcOrd="0" destOrd="0" presId="urn:microsoft.com/office/officeart/2005/8/layout/vList6"/>
    <dgm:cxn modelId="{58CFE590-DEE9-4516-AEC9-C73530107AB8}" type="presOf" srcId="{79C0F39F-C87F-40AA-9AD7-F21BD6D3A11F}" destId="{7BA9AFBE-55F8-437A-B072-C27CD9BCAE41}" srcOrd="0" destOrd="2" presId="urn:microsoft.com/office/officeart/2005/8/layout/vList6"/>
    <dgm:cxn modelId="{0B4AAF41-4063-4CFA-8DE4-8B3068BDDC1E}" type="presOf" srcId="{DB741B31-3ACD-4D4D-BBD0-34210D9875FA}" destId="{5508E626-8DC8-4089-859E-E09A717399D8}"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08C0F129-819C-42CE-9FEF-71766F49EAFC}" srcId="{DB741B31-3ACD-4D4D-BBD0-34210D9875FA}" destId="{B91F9822-9434-41DB-8CDA-9AE479C3972D}" srcOrd="1" destOrd="0" parTransId="{2B7DCE20-E0F4-4E8C-AADA-B88A82F55DF3}" sibTransId="{ED396420-7B68-49BF-A87C-569C92B7E1A0}"/>
    <dgm:cxn modelId="{928AE2A0-9D4F-49A3-B318-86E796C5D5D4}" type="presOf" srcId="{DFF81A03-13B4-47D7-A4DC-6E466DA9E8F5}" destId="{6AD75E67-1CED-46F4-8BE8-5CD1F2AEF27C}" srcOrd="0" destOrd="0" presId="urn:microsoft.com/office/officeart/2005/8/layout/vList6"/>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1A0B54FF-27E1-4085-A926-68108067A3A4}"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DF9DEA55-E6C9-4A5C-B7B0-64C02920F92C}" type="presParOf" srcId="{6AD75E67-1CED-46F4-8BE8-5CD1F2AEF27C}" destId="{C7DFF6B2-F3C1-4953-8025-B7521654957D}" srcOrd="0" destOrd="0" presId="urn:microsoft.com/office/officeart/2005/8/layout/vList6"/>
    <dgm:cxn modelId="{2AD2C960-EA23-48E3-8748-170A4267292F}" type="presParOf" srcId="{C7DFF6B2-F3C1-4953-8025-B7521654957D}" destId="{5508E626-8DC8-4089-859E-E09A717399D8}" srcOrd="0" destOrd="0" presId="urn:microsoft.com/office/officeart/2005/8/layout/vList6"/>
    <dgm:cxn modelId="{30912B16-6990-4208-B46E-F72D86224A80}" type="presParOf" srcId="{C7DFF6B2-F3C1-4953-8025-B7521654957D}" destId="{7BA9AFBE-55F8-437A-B072-C27CD9BCAE41}" srcOrd="1" destOrd="0" presId="urn:microsoft.com/office/officeart/2005/8/layout/vList6"/>
    <dgm:cxn modelId="{7033FD60-51E7-4B2D-82A7-DCD0C92DD1CC}" type="presParOf" srcId="{6AD75E67-1CED-46F4-8BE8-5CD1F2AEF27C}" destId="{9B74616E-718A-452D-AB0A-4683482EA6EE}" srcOrd="1" destOrd="0" presId="urn:microsoft.com/office/officeart/2005/8/layout/vList6"/>
    <dgm:cxn modelId="{6B37139D-27A3-4BFC-B842-A43E3C0B30A9}" type="presParOf" srcId="{6AD75E67-1CED-46F4-8BE8-5CD1F2AEF27C}" destId="{8323B6DE-1C43-4803-AB31-C1F755F11B47}" srcOrd="2" destOrd="0" presId="urn:microsoft.com/office/officeart/2005/8/layout/vList6"/>
    <dgm:cxn modelId="{378E33D4-23FF-4459-A16B-2F267E1BF307}" type="presParOf" srcId="{8323B6DE-1C43-4803-AB31-C1F755F11B47}" destId="{51D37DC8-089D-4F0B-99B5-A2E480A61AEA}" srcOrd="0" destOrd="0" presId="urn:microsoft.com/office/officeart/2005/8/layout/vList6"/>
    <dgm:cxn modelId="{C563E482-31E4-4BC0-AA8B-CC0481A464E5}"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2100" dirty="0" smtClean="0">
            <a:solidFill>
              <a:schemeClr val="bg1"/>
            </a:solidFill>
          </a:endParaRPr>
        </a:p>
        <a:p>
          <a:pPr>
            <a:spcAft>
              <a:spcPts val="2400"/>
            </a:spcAft>
          </a:pPr>
          <a:r>
            <a:rPr lang="en-CA" sz="1800" dirty="0" smtClean="0">
              <a:solidFill>
                <a:schemeClr val="bg1"/>
              </a:solidFill>
            </a:rPr>
            <a:t>Sound Doctrine</a:t>
          </a:r>
          <a:r>
            <a:rPr lang="en-CA" sz="1200" dirty="0" smtClean="0">
              <a:solidFill>
                <a:schemeClr val="bg1"/>
              </a:solidFill>
            </a:rPr>
            <a:t> (10)</a:t>
          </a:r>
          <a:endParaRPr lang="en-CA" sz="1800" dirty="0" smtClean="0">
            <a:solidFill>
              <a:schemeClr val="bg1"/>
            </a:solidFill>
          </a:endParaRPr>
        </a:p>
        <a:p>
          <a:pPr>
            <a:spcAft>
              <a:spcPts val="2400"/>
            </a:spcAft>
          </a:pPr>
          <a:r>
            <a:rPr lang="en-CA" sz="1800" dirty="0" smtClean="0">
              <a:solidFill>
                <a:schemeClr val="bg1"/>
              </a:solidFill>
            </a:rPr>
            <a:t>Gospel of God</a:t>
          </a:r>
          <a:r>
            <a:rPr lang="en-CA" sz="1200" dirty="0" smtClean="0">
              <a:solidFill>
                <a:schemeClr val="bg1"/>
              </a:solidFill>
            </a:rPr>
            <a:t> (11)</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4EB7CABB-79A9-4033-AF08-95A9C2A28BB7}">
      <dgm:prSet phldrT="[Text]" custT="1"/>
      <dgm:spPr/>
      <dgm:t>
        <a:bodyPr/>
        <a:lstStyle/>
        <a:p>
          <a:r>
            <a:rPr lang="en-CA" sz="1800" dirty="0" smtClean="0"/>
            <a:t>love, good conscience, sincere faith</a:t>
          </a:r>
          <a:r>
            <a:rPr lang="en-CA" sz="1200" dirty="0" smtClean="0"/>
            <a:t> (5)</a:t>
          </a:r>
          <a:endParaRPr lang="en-CA" sz="1800" dirty="0"/>
        </a:p>
      </dgm:t>
    </dgm:pt>
    <dgm:pt modelId="{465398E6-121E-4ECC-B548-E840F86AC3E6}" type="parTrans" cxnId="{33CDA871-70E2-420B-9F62-5DB131C6F2E6}">
      <dgm:prSet/>
      <dgm:spPr/>
      <dgm:t>
        <a:bodyPr/>
        <a:lstStyle/>
        <a:p>
          <a:endParaRPr lang="en-CA"/>
        </a:p>
      </dgm:t>
    </dgm:pt>
    <dgm:pt modelId="{424221D6-F98F-439B-9235-8216B6F8AE45}" type="sibTrans" cxnId="{33CDA871-70E2-420B-9F62-5DB131C6F2E6}">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r>
            <a:rPr lang="en-CA" sz="1800" dirty="0" smtClean="0"/>
            <a:t>edification/stewardship</a:t>
          </a:r>
          <a:r>
            <a:rPr lang="en-CA" sz="1200" dirty="0" smtClean="0"/>
            <a:t> (4)</a:t>
          </a:r>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D799FE6C-FD8B-44C8-AADC-C0CA2EF1DDCC}" type="presOf" srcId="{B91F9822-9434-41DB-8CDA-9AE479C3972D}" destId="{7BA9AFBE-55F8-437A-B072-C27CD9BCAE41}" srcOrd="0" destOrd="1" presId="urn:microsoft.com/office/officeart/2005/8/layout/vList6"/>
    <dgm:cxn modelId="{56EB42F5-CB0E-4287-B7C7-9FE943147937}" type="presOf" srcId="{4EB7CABB-79A9-4033-AF08-95A9C2A28BB7}" destId="{7EF97003-C618-413A-ABE5-23DB55791708}" srcOrd="0" destOrd="1" presId="urn:microsoft.com/office/officeart/2005/8/layout/vList6"/>
    <dgm:cxn modelId="{1AC92A6D-BBFD-4C52-869D-E81E5155D570}" type="presOf" srcId="{97BC751A-26CB-481C-8DE4-BF7BA472D442}" destId="{7EF97003-C618-413A-ABE5-23DB55791708}" srcOrd="0" destOrd="0" presId="urn:microsoft.com/office/officeart/2005/8/layout/vList6"/>
    <dgm:cxn modelId="{C586AC07-E4D6-4351-8AB4-563D9296820D}" type="presOf" srcId="{79C0F39F-C87F-40AA-9AD7-F21BD6D3A11F}" destId="{7BA9AFBE-55F8-437A-B072-C27CD9BCAE41}" srcOrd="0" destOrd="2" presId="urn:microsoft.com/office/officeart/2005/8/layout/vList6"/>
    <dgm:cxn modelId="{B7070604-F55C-45D4-A5FF-12323F1F36C3}" type="presOf" srcId="{875B2199-1E36-4AA7-80FE-8394B7AA7B8C}" destId="{51D37DC8-089D-4F0B-99B5-A2E480A61AEA}" srcOrd="0" destOrd="0" presId="urn:microsoft.com/office/officeart/2005/8/layout/vList6"/>
    <dgm:cxn modelId="{518A6381-41AA-4299-ABEB-26BB1BA1ECF1}" type="presOf" srcId="{F105F3E0-EC69-4FE5-81C0-785F8F1952E0}" destId="{7BA9AFBE-55F8-437A-B072-C27CD9BCAE41}"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BCD141B1-E17B-4154-AF47-C203E47DDA01}" type="presOf" srcId="{DB741B31-3ACD-4D4D-BBD0-34210D9875FA}" destId="{5508E626-8DC8-4089-859E-E09A717399D8}" srcOrd="0" destOrd="0" presId="urn:microsoft.com/office/officeart/2005/8/layout/vList6"/>
    <dgm:cxn modelId="{8483E0EC-E12E-463B-888B-77A3ADA01E30}" type="presOf" srcId="{DFF81A03-13B4-47D7-A4DC-6E466DA9E8F5}" destId="{6AD75E67-1CED-46F4-8BE8-5CD1F2AEF27C}"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33CDA871-70E2-420B-9F62-5DB131C6F2E6}" srcId="{875B2199-1E36-4AA7-80FE-8394B7AA7B8C}" destId="{4EB7CABB-79A9-4033-AF08-95A9C2A28BB7}" srcOrd="1" destOrd="0" parTransId="{465398E6-121E-4ECC-B548-E840F86AC3E6}" sibTransId="{424221D6-F98F-439B-9235-8216B6F8AE45}"/>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4087871B-C57B-4F63-BE8C-6571B3E5D5B0}" type="presParOf" srcId="{6AD75E67-1CED-46F4-8BE8-5CD1F2AEF27C}" destId="{C7DFF6B2-F3C1-4953-8025-B7521654957D}" srcOrd="0" destOrd="0" presId="urn:microsoft.com/office/officeart/2005/8/layout/vList6"/>
    <dgm:cxn modelId="{5B67FEF6-0C87-45C5-86F3-72729EA35C22}" type="presParOf" srcId="{C7DFF6B2-F3C1-4953-8025-B7521654957D}" destId="{5508E626-8DC8-4089-859E-E09A717399D8}" srcOrd="0" destOrd="0" presId="urn:microsoft.com/office/officeart/2005/8/layout/vList6"/>
    <dgm:cxn modelId="{0302CE30-6E13-46A6-B39B-ECE1BBFE74AC}" type="presParOf" srcId="{C7DFF6B2-F3C1-4953-8025-B7521654957D}" destId="{7BA9AFBE-55F8-437A-B072-C27CD9BCAE41}" srcOrd="1" destOrd="0" presId="urn:microsoft.com/office/officeart/2005/8/layout/vList6"/>
    <dgm:cxn modelId="{E812A38C-EC83-4E86-BAF9-836FEB39ACE0}" type="presParOf" srcId="{6AD75E67-1CED-46F4-8BE8-5CD1F2AEF27C}" destId="{9B74616E-718A-452D-AB0A-4683482EA6EE}" srcOrd="1" destOrd="0" presId="urn:microsoft.com/office/officeart/2005/8/layout/vList6"/>
    <dgm:cxn modelId="{40C45C1B-1DC7-46C0-A206-54EC63D5712A}" type="presParOf" srcId="{6AD75E67-1CED-46F4-8BE8-5CD1F2AEF27C}" destId="{8323B6DE-1C43-4803-AB31-C1F755F11B47}" srcOrd="2" destOrd="0" presId="urn:microsoft.com/office/officeart/2005/8/layout/vList6"/>
    <dgm:cxn modelId="{0B380D48-40F0-40F0-89DE-73B7E7612AA8}" type="presParOf" srcId="{8323B6DE-1C43-4803-AB31-C1F755F11B47}" destId="{51D37DC8-089D-4F0B-99B5-A2E480A61AEA}" srcOrd="0" destOrd="0" presId="urn:microsoft.com/office/officeart/2005/8/layout/vList6"/>
    <dgm:cxn modelId="{0251E231-103F-48DA-8C62-B5740718BD5A}"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r>
            <a:rPr lang="en-CA" sz="1800" dirty="0" smtClean="0">
              <a:solidFill>
                <a:schemeClr val="bg1"/>
              </a:solidFill>
            </a:rPr>
            <a:t>Law Used Lawfully</a:t>
          </a:r>
          <a:r>
            <a:rPr lang="en-CA" sz="1200" dirty="0" smtClean="0">
              <a:solidFill>
                <a:schemeClr val="bg1"/>
              </a:solidFill>
            </a:rPr>
            <a:t>(8)</a:t>
          </a:r>
          <a:endParaRPr lang="en-CA" sz="2100" dirty="0" smtClean="0">
            <a:solidFill>
              <a:schemeClr val="bg1"/>
            </a:solidFill>
          </a:endParaRPr>
        </a:p>
        <a:p>
          <a:pPr>
            <a:spcAft>
              <a:spcPts val="2400"/>
            </a:spcAft>
          </a:pPr>
          <a:r>
            <a:rPr lang="en-CA" sz="1800" dirty="0" smtClean="0">
              <a:solidFill>
                <a:schemeClr val="bg1"/>
              </a:solidFill>
            </a:rPr>
            <a:t>Sound Doctrine</a:t>
          </a:r>
          <a:r>
            <a:rPr lang="en-CA" sz="1200" dirty="0" smtClean="0">
              <a:solidFill>
                <a:schemeClr val="bg1"/>
              </a:solidFill>
            </a:rPr>
            <a:t> (10)</a:t>
          </a:r>
          <a:endParaRPr lang="en-CA" sz="1800" dirty="0" smtClean="0">
            <a:solidFill>
              <a:schemeClr val="bg1"/>
            </a:solidFill>
          </a:endParaRPr>
        </a:p>
        <a:p>
          <a:pPr>
            <a:spcAft>
              <a:spcPts val="2400"/>
            </a:spcAft>
          </a:pPr>
          <a:r>
            <a:rPr lang="en-CA" sz="1800" dirty="0" smtClean="0">
              <a:solidFill>
                <a:schemeClr val="bg1"/>
              </a:solidFill>
            </a:rPr>
            <a:t>Gospel of God</a:t>
          </a:r>
          <a:r>
            <a:rPr lang="en-CA" sz="1200" dirty="0" smtClean="0">
              <a:solidFill>
                <a:schemeClr val="bg1"/>
              </a:solidFill>
            </a:rPr>
            <a:t> (11)</a:t>
          </a: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4EB7CABB-79A9-4033-AF08-95A9C2A28BB7}">
      <dgm:prSet phldrT="[Text]" custT="1"/>
      <dgm:spPr/>
      <dgm:t>
        <a:bodyPr/>
        <a:lstStyle/>
        <a:p>
          <a:r>
            <a:rPr lang="en-CA" sz="1800" dirty="0" smtClean="0"/>
            <a:t>love, good conscience, sincere faith</a:t>
          </a:r>
          <a:r>
            <a:rPr lang="en-CA" sz="1200" dirty="0" smtClean="0"/>
            <a:t> (5)</a:t>
          </a:r>
          <a:endParaRPr lang="en-CA" sz="1800" dirty="0"/>
        </a:p>
      </dgm:t>
    </dgm:pt>
    <dgm:pt modelId="{465398E6-121E-4ECC-B548-E840F86AC3E6}" type="parTrans" cxnId="{33CDA871-70E2-420B-9F62-5DB131C6F2E6}">
      <dgm:prSet/>
      <dgm:spPr/>
      <dgm:t>
        <a:bodyPr/>
        <a:lstStyle/>
        <a:p>
          <a:endParaRPr lang="en-CA"/>
        </a:p>
      </dgm:t>
    </dgm:pt>
    <dgm:pt modelId="{424221D6-F98F-439B-9235-8216B6F8AE45}" type="sibTrans" cxnId="{33CDA871-70E2-420B-9F62-5DB131C6F2E6}">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E56898BA-FB27-4253-86F4-46C6D882DC7D}">
      <dgm:prSet phldrT="[Text]" custT="1"/>
      <dgm:spPr/>
      <dgm:t>
        <a:bodyPr/>
        <a:lstStyle/>
        <a:p>
          <a:r>
            <a:rPr lang="en-CA" sz="1800" dirty="0" smtClean="0"/>
            <a:t>mercy and godliness</a:t>
          </a:r>
          <a:r>
            <a:rPr lang="en-CA" sz="1200" dirty="0" smtClean="0"/>
            <a:t> (9-17)</a:t>
          </a:r>
          <a:endParaRPr lang="en-CA" sz="1800" dirty="0"/>
        </a:p>
      </dgm:t>
    </dgm:pt>
    <dgm:pt modelId="{E2367634-6C2E-496E-8D0D-DB74D19D5C20}" type="parTrans" cxnId="{A3C1A6C1-0B3E-442B-A6CC-EC10EDB8EA42}">
      <dgm:prSet/>
      <dgm:spPr/>
      <dgm:t>
        <a:bodyPr/>
        <a:lstStyle/>
        <a:p>
          <a:endParaRPr lang="en-CA"/>
        </a:p>
      </dgm:t>
    </dgm:pt>
    <dgm:pt modelId="{A474BEA9-2CF6-41B4-B4E7-6C1024DAD1E3}" type="sibTrans" cxnId="{A3C1A6C1-0B3E-442B-A6CC-EC10EDB8EA42}">
      <dgm:prSet/>
      <dgm:spPr/>
      <dgm:t>
        <a:bodyPr/>
        <a:lstStyle/>
        <a:p>
          <a:endParaRPr lang="en-CA"/>
        </a:p>
      </dgm:t>
    </dgm:pt>
    <dgm:pt modelId="{97BC751A-26CB-481C-8DE4-BF7BA472D442}">
      <dgm:prSet phldrT="[Text]" custT="1"/>
      <dgm:spPr/>
      <dgm:t>
        <a:bodyPr/>
        <a:lstStyle/>
        <a:p>
          <a:r>
            <a:rPr lang="en-CA" sz="1800" dirty="0" smtClean="0"/>
            <a:t>edification/stewardship</a:t>
          </a:r>
          <a:r>
            <a:rPr lang="en-CA" sz="1200" dirty="0" smtClean="0"/>
            <a:t> (4)</a:t>
          </a:r>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FC86DEC6-FB7D-4D07-B55B-907D3D02B0F1}" type="presOf" srcId="{97BC751A-26CB-481C-8DE4-BF7BA472D442}" destId="{7EF97003-C618-413A-ABE5-23DB55791708}" srcOrd="0" destOrd="0" presId="urn:microsoft.com/office/officeart/2005/8/layout/vList6"/>
    <dgm:cxn modelId="{89E75F2E-1484-49E7-8931-2481F15F1380}" type="presOf" srcId="{F105F3E0-EC69-4FE5-81C0-785F8F1952E0}" destId="{7BA9AFBE-55F8-437A-B072-C27CD9BCAE41}"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EAB4FFC2-BB32-42B2-A0F9-6355C19A5B58}" srcId="{DFF81A03-13B4-47D7-A4DC-6E466DA9E8F5}" destId="{875B2199-1E36-4AA7-80FE-8394B7AA7B8C}" srcOrd="1" destOrd="0" parTransId="{0FC4E078-3F4F-49BE-A7C1-AEE9B10507B5}" sibTransId="{1F270D65-CD8C-47DE-AE85-9518AC080622}"/>
    <dgm:cxn modelId="{F839E28A-966C-45F6-B580-7A774B70C071}" srcId="{DFF81A03-13B4-47D7-A4DC-6E466DA9E8F5}" destId="{DB741B31-3ACD-4D4D-BBD0-34210D9875FA}" srcOrd="0" destOrd="0" parTransId="{C4B74660-B729-41DA-BCE4-D64BCE81F167}" sibTransId="{AC7E5150-9CCC-45C8-9AA9-664DF4CF06BD}"/>
    <dgm:cxn modelId="{E75C24FC-E16F-4200-9E52-21D81F26DE4A}" type="presOf" srcId="{4EB7CABB-79A9-4033-AF08-95A9C2A28BB7}" destId="{7EF97003-C618-413A-ABE5-23DB55791708}" srcOrd="0" destOrd="1" presId="urn:microsoft.com/office/officeart/2005/8/layout/vList6"/>
    <dgm:cxn modelId="{2DA67A35-0D1A-4D42-9303-1144563675D3}" type="presOf" srcId="{E56898BA-FB27-4253-86F4-46C6D882DC7D}" destId="{7EF97003-C618-413A-ABE5-23DB55791708}" srcOrd="0" destOrd="2" presId="urn:microsoft.com/office/officeart/2005/8/layout/vList6"/>
    <dgm:cxn modelId="{59BBD7AE-746D-48D9-913D-FD3172782A85}" type="presOf" srcId="{79C0F39F-C87F-40AA-9AD7-F21BD6D3A11F}" destId="{7BA9AFBE-55F8-437A-B072-C27CD9BCAE41}" srcOrd="0" destOrd="2" presId="urn:microsoft.com/office/officeart/2005/8/layout/vList6"/>
    <dgm:cxn modelId="{DD6D2897-406E-4D25-831F-A8EEF51ED01F}" srcId="{875B2199-1E36-4AA7-80FE-8394B7AA7B8C}" destId="{97BC751A-26CB-481C-8DE4-BF7BA472D442}" srcOrd="0" destOrd="0" parTransId="{ADDAA1C8-6AD5-4C33-8BEF-85995D32EF37}" sibTransId="{8ABBC2A1-76F4-4A80-A5E9-A232C611F30D}"/>
    <dgm:cxn modelId="{A3C1A6C1-0B3E-442B-A6CC-EC10EDB8EA42}" srcId="{875B2199-1E36-4AA7-80FE-8394B7AA7B8C}" destId="{E56898BA-FB27-4253-86F4-46C6D882DC7D}" srcOrd="2" destOrd="0" parTransId="{E2367634-6C2E-496E-8D0D-DB74D19D5C20}" sibTransId="{A474BEA9-2CF6-41B4-B4E7-6C1024DAD1E3}"/>
    <dgm:cxn modelId="{33CDA871-70E2-420B-9F62-5DB131C6F2E6}" srcId="{875B2199-1E36-4AA7-80FE-8394B7AA7B8C}" destId="{4EB7CABB-79A9-4033-AF08-95A9C2A28BB7}" srcOrd="1" destOrd="0" parTransId="{465398E6-121E-4ECC-B548-E840F86AC3E6}" sibTransId="{424221D6-F98F-439B-9235-8216B6F8AE45}"/>
    <dgm:cxn modelId="{C18FB6FE-04E2-4284-A072-7E25B6D51E3B}" type="presOf" srcId="{B91F9822-9434-41DB-8CDA-9AE479C3972D}" destId="{7BA9AFBE-55F8-437A-B072-C27CD9BCAE41}" srcOrd="0" destOrd="1" presId="urn:microsoft.com/office/officeart/2005/8/layout/vList6"/>
    <dgm:cxn modelId="{ABD0F8AC-E657-46C7-AB67-C83FD8EE6D10}" srcId="{DB741B31-3ACD-4D4D-BBD0-34210D9875FA}" destId="{F105F3E0-EC69-4FE5-81C0-785F8F1952E0}" srcOrd="0" destOrd="0" parTransId="{E973AF2F-A742-4AF5-A82A-D82B10C84FA5}" sibTransId="{6CD01D08-88D6-4BAE-97BD-072AB8175E20}"/>
    <dgm:cxn modelId="{4CD9DE9B-AEDF-4330-84D6-EFAD23A6F54E}" type="presOf" srcId="{DB741B31-3ACD-4D4D-BBD0-34210D9875FA}" destId="{5508E626-8DC8-4089-859E-E09A717399D8}"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9368889B-5EC0-4CCE-AFD6-E6698A677BBE}" type="presOf" srcId="{875B2199-1E36-4AA7-80FE-8394B7AA7B8C}" destId="{51D37DC8-089D-4F0B-99B5-A2E480A61AEA}" srcOrd="0" destOrd="0" presId="urn:microsoft.com/office/officeart/2005/8/layout/vList6"/>
    <dgm:cxn modelId="{9A75547C-DA89-4E34-8188-C61618EAEFC6}" type="presOf" srcId="{DFF81A03-13B4-47D7-A4DC-6E466DA9E8F5}" destId="{6AD75E67-1CED-46F4-8BE8-5CD1F2AEF27C}" srcOrd="0" destOrd="0" presId="urn:microsoft.com/office/officeart/2005/8/layout/vList6"/>
    <dgm:cxn modelId="{95B4598B-10CA-473B-AD95-DF374291DDB2}" type="presParOf" srcId="{6AD75E67-1CED-46F4-8BE8-5CD1F2AEF27C}" destId="{C7DFF6B2-F3C1-4953-8025-B7521654957D}" srcOrd="0" destOrd="0" presId="urn:microsoft.com/office/officeart/2005/8/layout/vList6"/>
    <dgm:cxn modelId="{76CF458F-9F55-4C4D-BF12-74D1AB7CF454}" type="presParOf" srcId="{C7DFF6B2-F3C1-4953-8025-B7521654957D}" destId="{5508E626-8DC8-4089-859E-E09A717399D8}" srcOrd="0" destOrd="0" presId="urn:microsoft.com/office/officeart/2005/8/layout/vList6"/>
    <dgm:cxn modelId="{AB5302A9-BDE2-4FE6-AD8F-D48D2B2A7894}" type="presParOf" srcId="{C7DFF6B2-F3C1-4953-8025-B7521654957D}" destId="{7BA9AFBE-55F8-437A-B072-C27CD9BCAE41}" srcOrd="1" destOrd="0" presId="urn:microsoft.com/office/officeart/2005/8/layout/vList6"/>
    <dgm:cxn modelId="{AD792831-B8A0-4D7D-BD97-035EF80C011F}" type="presParOf" srcId="{6AD75E67-1CED-46F4-8BE8-5CD1F2AEF27C}" destId="{9B74616E-718A-452D-AB0A-4683482EA6EE}" srcOrd="1" destOrd="0" presId="urn:microsoft.com/office/officeart/2005/8/layout/vList6"/>
    <dgm:cxn modelId="{B9BF375B-F2A4-4FAC-BA2B-9DD80F45BEF1}" type="presParOf" srcId="{6AD75E67-1CED-46F4-8BE8-5CD1F2AEF27C}" destId="{8323B6DE-1C43-4803-AB31-C1F755F11B47}" srcOrd="2" destOrd="0" presId="urn:microsoft.com/office/officeart/2005/8/layout/vList6"/>
    <dgm:cxn modelId="{9AB88D13-21FD-4B80-9ACE-7A662EAA722A}" type="presParOf" srcId="{8323B6DE-1C43-4803-AB31-C1F755F11B47}" destId="{51D37DC8-089D-4F0B-99B5-A2E480A61AEA}" srcOrd="0" destOrd="0" presId="urn:microsoft.com/office/officeart/2005/8/layout/vList6"/>
    <dgm:cxn modelId="{1232FB8C-79CF-4EDC-86D3-064AF1DE71CD}"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accent2"/>
              </a:solidFill>
            </a:rPr>
            <a:t>Pray In Every Place</a:t>
          </a:r>
          <a:endParaRPr lang="en-CA" dirty="0">
            <a:solidFill>
              <a:schemeClr val="accent2"/>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accent2"/>
              </a:solidFill>
            </a:rPr>
            <a:t>Lifting Holy Hands</a:t>
          </a:r>
          <a:endParaRPr lang="en-CA" dirty="0">
            <a:solidFill>
              <a:schemeClr val="accent2"/>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accent2"/>
              </a:solidFill>
            </a:rPr>
            <a:t>Without Anger or Argument</a:t>
          </a:r>
          <a:endParaRPr lang="en-CA" dirty="0">
            <a:solidFill>
              <a:schemeClr val="accent2"/>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accent1"/>
              </a:solidFill>
            </a:rPr>
            <a:t>Adorn Themselves With Proper Clothing</a:t>
          </a:r>
          <a:endParaRPr lang="en-CA" dirty="0">
            <a:solidFill>
              <a:schemeClr val="accent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13E17E2D-A6D9-41D4-87D4-5587C2EE17FE}" type="presOf" srcId="{2CA7E239-F373-47BF-9971-429D5D71CC2F}" destId="{E305B758-B87A-4B97-9310-68283DF83DBB}" srcOrd="1" destOrd="0" presId="urn:microsoft.com/office/officeart/2005/8/layout/vList4"/>
    <dgm:cxn modelId="{3BFBEF40-0810-4B25-8DFD-A5C257B41BA1}" type="presOf" srcId="{E97BEB42-92B6-4B4B-B96A-159526CD034A}" destId="{997BAD1F-38BC-4E8C-A257-B03C8FDC1A0B}" srcOrd="1" destOrd="2"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637AB573-7702-4AFE-B4ED-DD6C70D32DB1}" type="presOf" srcId="{16B913D2-1746-4117-AA20-2E5472378EF9}" destId="{F0C1D528-3B06-48A5-976E-8ED4F37F7FF2}" srcOrd="1" destOrd="2" presId="urn:microsoft.com/office/officeart/2005/8/layout/vList4"/>
    <dgm:cxn modelId="{4CEFDFD5-C40C-47DF-953E-4F3FA0BE3EB5}" srcId="{7B5458C9-2CBE-40C9-AAD2-362F1AC7660C}" destId="{16B913D2-1746-4117-AA20-2E5472378EF9}" srcOrd="1" destOrd="0" parTransId="{36C9A10D-0812-419A-B459-63BDA674DBF5}" sibTransId="{E07EB1B0-FC18-40C0-A5D5-DB571DAC4347}"/>
    <dgm:cxn modelId="{6AC0AD60-B48C-4FB9-8728-1E518783875D}" type="presOf" srcId="{F71C159B-B3EB-4EC3-919A-168DF3AB30FC}" destId="{25B905D3-2463-4422-919E-B04EE6410F06}" srcOrd="0" destOrd="0" presId="urn:microsoft.com/office/officeart/2005/8/layout/vList4"/>
    <dgm:cxn modelId="{52C6BAA1-C086-4E47-AE05-B425A884912E}" type="presOf" srcId="{9F16C4FF-9362-4B9B-A1B4-4C8DABACB3BD}" destId="{8D98F26D-6510-40D8-8514-43D2FA01FD2F}" srcOrd="0"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85BC9BCF-E701-40D8-A2D4-E17817ACFD57}" type="presOf" srcId="{A99142C2-43AB-4C46-A27C-3DC2A913B209}" destId="{F0C1D528-3B06-48A5-976E-8ED4F37F7FF2}" srcOrd="1" destOrd="1" presId="urn:microsoft.com/office/officeart/2005/8/layout/vList4"/>
    <dgm:cxn modelId="{4029E968-553F-4E4A-B529-AFFC680E323C}" type="presOf" srcId="{7B5458C9-2CBE-40C9-AAD2-362F1AC7660C}" destId="{F0C1D528-3B06-48A5-976E-8ED4F37F7FF2}" srcOrd="1" destOrd="0"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8AF66EEA-43B6-4C86-A305-9AA37B126C96}" type="presOf" srcId="{7B5458C9-2CBE-40C9-AAD2-362F1AC7660C}" destId="{DBF30324-C68F-43EB-BDBB-513100A6463D}" srcOrd="0" destOrd="0"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0F68A615-D64D-4E2F-8867-D75C04E75A7F}" type="presOf" srcId="{2CA7E239-F373-47BF-9971-429D5D71CC2F}" destId="{E42D14DB-0FCA-47C9-940A-D73DE73D4490}" srcOrd="0" destOrd="0" presId="urn:microsoft.com/office/officeart/2005/8/layout/vList4"/>
    <dgm:cxn modelId="{97CC3FE9-8FF5-4A31-87D1-96823E83441F}" type="presOf" srcId="{2BCDC348-0333-46CA-9C94-DD00F79C766D}" destId="{E42D14DB-0FCA-47C9-940A-D73DE73D4490}" srcOrd="0" destOrd="1" presId="urn:microsoft.com/office/officeart/2005/8/layout/vList4"/>
    <dgm:cxn modelId="{93C2CAC5-5D41-4423-96C6-7E102F4AEED2}" type="presOf" srcId="{A99142C2-43AB-4C46-A27C-3DC2A913B209}" destId="{DBF30324-C68F-43EB-BDBB-513100A6463D}" srcOrd="0" destOrd="1" presId="urn:microsoft.com/office/officeart/2005/8/layout/vList4"/>
    <dgm:cxn modelId="{CF9791D4-E1CD-47DE-BD49-3A2F1FE6F8D5}" type="presOf" srcId="{ED6D3DB6-584B-49F1-B548-96F10DA02390}" destId="{E305B758-B87A-4B97-9310-68283DF83DBB}" srcOrd="1" destOrd="2" presId="urn:microsoft.com/office/officeart/2005/8/layout/vList4"/>
    <dgm:cxn modelId="{20EA0C90-08A7-4D71-ADF7-FBA993045076}" type="presOf" srcId="{9F16C4FF-9362-4B9B-A1B4-4C8DABACB3BD}" destId="{997BAD1F-38BC-4E8C-A257-B03C8FDC1A0B}" srcOrd="1" destOrd="0"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33D3BA21-2B41-454D-975D-9609F10FA030}" type="presOf" srcId="{15181117-C5D1-43F4-9074-2C6D9770CB48}" destId="{8D98F26D-6510-40D8-8514-43D2FA01FD2F}" srcOrd="0" destOrd="1"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2957C77B-AFA1-4A91-A6BC-9E508FC6EABE}" type="presOf" srcId="{E97BEB42-92B6-4B4B-B96A-159526CD034A}" destId="{8D98F26D-6510-40D8-8514-43D2FA01FD2F}" srcOrd="0" destOrd="2" presId="urn:microsoft.com/office/officeart/2005/8/layout/vList4"/>
    <dgm:cxn modelId="{FA7AB114-400E-4854-8F0C-864D5335DBF7}" type="presOf" srcId="{15181117-C5D1-43F4-9074-2C6D9770CB48}" destId="{997BAD1F-38BC-4E8C-A257-B03C8FDC1A0B}" srcOrd="1" destOrd="1" presId="urn:microsoft.com/office/officeart/2005/8/layout/vList4"/>
    <dgm:cxn modelId="{D5CE756F-EF54-4287-B3B2-E74C732321CA}" type="presOf" srcId="{16B913D2-1746-4117-AA20-2E5472378EF9}" destId="{DBF30324-C68F-43EB-BDBB-513100A6463D}" srcOrd="0" destOrd="2" presId="urn:microsoft.com/office/officeart/2005/8/layout/vList4"/>
    <dgm:cxn modelId="{CE5D39C3-9D45-44EF-BC7C-F795C62DD8FB}" type="presOf" srcId="{2BCDC348-0333-46CA-9C94-DD00F79C766D}" destId="{E305B758-B87A-4B97-9310-68283DF83DBB}" srcOrd="1" destOrd="1" presId="urn:microsoft.com/office/officeart/2005/8/layout/vList4"/>
    <dgm:cxn modelId="{B0927DE7-1ED4-4A8E-BCDD-1AF2FB214882}" type="presOf" srcId="{ED6D3DB6-584B-49F1-B548-96F10DA02390}" destId="{E42D14DB-0FCA-47C9-940A-D73DE73D4490}" srcOrd="0" destOrd="2" presId="urn:microsoft.com/office/officeart/2005/8/layout/vList4"/>
    <dgm:cxn modelId="{92F98E5B-55E7-4655-8B53-6704521E366F}" type="presParOf" srcId="{25B905D3-2463-4422-919E-B04EE6410F06}" destId="{0EADA7F1-7671-4028-AE13-4E134C934798}" srcOrd="0" destOrd="0" presId="urn:microsoft.com/office/officeart/2005/8/layout/vList4"/>
    <dgm:cxn modelId="{98DA0281-C6CF-449A-BC06-66742684C7BC}" type="presParOf" srcId="{0EADA7F1-7671-4028-AE13-4E134C934798}" destId="{DBF30324-C68F-43EB-BDBB-513100A6463D}" srcOrd="0" destOrd="0" presId="urn:microsoft.com/office/officeart/2005/8/layout/vList4"/>
    <dgm:cxn modelId="{D2D1243D-6399-4090-921A-6148733AE44A}" type="presParOf" srcId="{0EADA7F1-7671-4028-AE13-4E134C934798}" destId="{28B4CAB2-C609-4D3F-9E7C-8A4BE0C49FA2}" srcOrd="1" destOrd="0" presId="urn:microsoft.com/office/officeart/2005/8/layout/vList4"/>
    <dgm:cxn modelId="{68881783-E782-47D7-B668-D6D121B270C0}" type="presParOf" srcId="{0EADA7F1-7671-4028-AE13-4E134C934798}" destId="{F0C1D528-3B06-48A5-976E-8ED4F37F7FF2}" srcOrd="2" destOrd="0" presId="urn:microsoft.com/office/officeart/2005/8/layout/vList4"/>
    <dgm:cxn modelId="{668D7E9F-BE22-4821-8E73-13367660CA65}" type="presParOf" srcId="{25B905D3-2463-4422-919E-B04EE6410F06}" destId="{F0F39789-00D7-49F7-AEE9-4BF33A247617}" srcOrd="1" destOrd="0" presId="urn:microsoft.com/office/officeart/2005/8/layout/vList4"/>
    <dgm:cxn modelId="{5D7D7FE8-0E72-4F15-9B9A-3E88241FA7FD}" type="presParOf" srcId="{25B905D3-2463-4422-919E-B04EE6410F06}" destId="{89674102-4BA7-4485-AE32-3D2CE7E1C167}" srcOrd="2" destOrd="0" presId="urn:microsoft.com/office/officeart/2005/8/layout/vList4"/>
    <dgm:cxn modelId="{35B963E7-703C-4B9D-B5C7-FF95BC9546F0}" type="presParOf" srcId="{89674102-4BA7-4485-AE32-3D2CE7E1C167}" destId="{E42D14DB-0FCA-47C9-940A-D73DE73D4490}" srcOrd="0" destOrd="0" presId="urn:microsoft.com/office/officeart/2005/8/layout/vList4"/>
    <dgm:cxn modelId="{2A6A0222-9657-411E-BD01-501DE5C73E4E}" type="presParOf" srcId="{89674102-4BA7-4485-AE32-3D2CE7E1C167}" destId="{62D30621-BF9B-485F-AC20-ACB1FB27428E}" srcOrd="1" destOrd="0" presId="urn:microsoft.com/office/officeart/2005/8/layout/vList4"/>
    <dgm:cxn modelId="{461B9B41-D62F-473B-A631-69504DD4D44E}" type="presParOf" srcId="{89674102-4BA7-4485-AE32-3D2CE7E1C167}" destId="{E305B758-B87A-4B97-9310-68283DF83DBB}" srcOrd="2" destOrd="0" presId="urn:microsoft.com/office/officeart/2005/8/layout/vList4"/>
    <dgm:cxn modelId="{85D7B8AA-A44A-4626-9D49-95FEF259DBC3}" type="presParOf" srcId="{25B905D3-2463-4422-919E-B04EE6410F06}" destId="{F31F7DCD-8D8D-4869-BA81-747267AA381B}" srcOrd="3" destOrd="0" presId="urn:microsoft.com/office/officeart/2005/8/layout/vList4"/>
    <dgm:cxn modelId="{F5E66CC7-2DE4-4402-83BB-B39B6A602BB1}" type="presParOf" srcId="{25B905D3-2463-4422-919E-B04EE6410F06}" destId="{0FC53567-2C74-40B9-9AC9-B845958AB870}" srcOrd="4" destOrd="0" presId="urn:microsoft.com/office/officeart/2005/8/layout/vList4"/>
    <dgm:cxn modelId="{47967011-8582-4D83-9B6E-D9138570A114}" type="presParOf" srcId="{0FC53567-2C74-40B9-9AC9-B845958AB870}" destId="{8D98F26D-6510-40D8-8514-43D2FA01FD2F}" srcOrd="0" destOrd="0" presId="urn:microsoft.com/office/officeart/2005/8/layout/vList4"/>
    <dgm:cxn modelId="{34EE4FA3-65D1-4208-A279-344394213503}" type="presParOf" srcId="{0FC53567-2C74-40B9-9AC9-B845958AB870}" destId="{F78CFF98-2157-45A7-80E2-E55088B2B074}" srcOrd="1" destOrd="0" presId="urn:microsoft.com/office/officeart/2005/8/layout/vList4"/>
    <dgm:cxn modelId="{EDA3481D-819E-4455-86A5-DF60565F7A3D}"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accent2"/>
              </a:solidFill>
            </a:rPr>
            <a:t>Lifting Holy Hands</a:t>
          </a:r>
          <a:endParaRPr lang="en-CA" dirty="0">
            <a:solidFill>
              <a:schemeClr val="accent2"/>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accent2"/>
              </a:solidFill>
            </a:rPr>
            <a:t>Without Anger or Argument</a:t>
          </a:r>
          <a:endParaRPr lang="en-CA" dirty="0">
            <a:solidFill>
              <a:schemeClr val="accent2"/>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accent1"/>
              </a:solidFill>
            </a:rPr>
            <a:t>Adorn Themselves With Proper Clothing</a:t>
          </a:r>
          <a:endParaRPr lang="en-CA" dirty="0">
            <a:solidFill>
              <a:schemeClr val="accent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56A4F35A-C7F6-47F8-85CD-57438E8EE378}" type="presOf" srcId="{2CA7E239-F373-47BF-9971-429D5D71CC2F}" destId="{E42D14DB-0FCA-47C9-940A-D73DE73D4490}" srcOrd="0" destOrd="0" presId="urn:microsoft.com/office/officeart/2005/8/layout/vList4"/>
    <dgm:cxn modelId="{39DAF017-61E0-46E1-B2EE-6EA20125A7DA}" type="presOf" srcId="{A99142C2-43AB-4C46-A27C-3DC2A913B209}" destId="{F0C1D528-3B06-48A5-976E-8ED4F37F7FF2}" srcOrd="1" destOrd="1" presId="urn:microsoft.com/office/officeart/2005/8/layout/vList4"/>
    <dgm:cxn modelId="{2400ED85-EE56-4CD0-8388-6F3477A041D6}" type="presOf" srcId="{16B913D2-1746-4117-AA20-2E5472378EF9}" destId="{DBF30324-C68F-43EB-BDBB-513100A6463D}" srcOrd="0" destOrd="2"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1CC5EC5D-C453-482E-B392-7310D5E018DD}" srcId="{F71C159B-B3EB-4EC3-919A-168DF3AB30FC}" destId="{9F16C4FF-9362-4B9B-A1B4-4C8DABACB3BD}" srcOrd="2" destOrd="0" parTransId="{8AABBBBF-2A3E-4ED8-A0C3-E13F37A4912D}" sibTransId="{4F4FC71F-4849-4A88-8962-B4A3E79555F4}"/>
    <dgm:cxn modelId="{5DCE2DBF-CB7D-4E17-8FC2-8B0FF48C38F7}" type="presOf" srcId="{15181117-C5D1-43F4-9074-2C6D9770CB48}" destId="{8D98F26D-6510-40D8-8514-43D2FA01FD2F}" srcOrd="0"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9A859237-56AB-4646-AC4B-B703D2403BD2}" type="presOf" srcId="{ED6D3DB6-584B-49F1-B548-96F10DA02390}" destId="{E305B758-B87A-4B97-9310-68283DF83DBB}" srcOrd="1" destOrd="2"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BF7D2C88-5DC7-4509-8C5D-6DC3179AEAB0}" type="presOf" srcId="{15181117-C5D1-43F4-9074-2C6D9770CB48}" destId="{997BAD1F-38BC-4E8C-A257-B03C8FDC1A0B}" srcOrd="1" destOrd="1" presId="urn:microsoft.com/office/officeart/2005/8/layout/vList4"/>
    <dgm:cxn modelId="{6184F765-FBDA-4878-8653-C41E9A071282}" type="presOf" srcId="{2CA7E239-F373-47BF-9971-429D5D71CC2F}" destId="{E305B758-B87A-4B97-9310-68283DF83DBB}" srcOrd="1" destOrd="0" presId="urn:microsoft.com/office/officeart/2005/8/layout/vList4"/>
    <dgm:cxn modelId="{08FA0D3E-C1AB-4C20-B23A-45313049E93A}" type="presOf" srcId="{7B5458C9-2CBE-40C9-AAD2-362F1AC7660C}" destId="{DBF30324-C68F-43EB-BDBB-513100A6463D}" srcOrd="0" destOrd="0" presId="urn:microsoft.com/office/officeart/2005/8/layout/vList4"/>
    <dgm:cxn modelId="{14D67840-568A-4713-A956-2FFD466E350B}" type="presOf" srcId="{16B913D2-1746-4117-AA20-2E5472378EF9}" destId="{F0C1D528-3B06-48A5-976E-8ED4F37F7FF2}" srcOrd="1" destOrd="2" presId="urn:microsoft.com/office/officeart/2005/8/layout/vList4"/>
    <dgm:cxn modelId="{86E12B02-8154-40AD-9E4D-6812632A619B}" type="presOf" srcId="{E97BEB42-92B6-4B4B-B96A-159526CD034A}" destId="{8D98F26D-6510-40D8-8514-43D2FA01FD2F}" srcOrd="0" destOrd="2" presId="urn:microsoft.com/office/officeart/2005/8/layout/vList4"/>
    <dgm:cxn modelId="{5233F447-7502-439B-A111-EBAC887C8051}" type="presOf" srcId="{2BCDC348-0333-46CA-9C94-DD00F79C766D}" destId="{E305B758-B87A-4B97-9310-68283DF83DBB}" srcOrd="1" destOrd="1"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01B923BA-FE51-4363-BE33-5CB4636F3A8D}" type="presOf" srcId="{9F16C4FF-9362-4B9B-A1B4-4C8DABACB3BD}" destId="{997BAD1F-38BC-4E8C-A257-B03C8FDC1A0B}" srcOrd="1" destOrd="0" presId="urn:microsoft.com/office/officeart/2005/8/layout/vList4"/>
    <dgm:cxn modelId="{BB5C7C03-0685-407B-876C-12EFA2DE18F1}" type="presOf" srcId="{2BCDC348-0333-46CA-9C94-DD00F79C766D}" destId="{E42D14DB-0FCA-47C9-940A-D73DE73D4490}" srcOrd="0" destOrd="1" presId="urn:microsoft.com/office/officeart/2005/8/layout/vList4"/>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AE0D25FA-EC12-4893-BABC-94333C5C92C3}" type="presOf" srcId="{F71C159B-B3EB-4EC3-919A-168DF3AB30FC}" destId="{25B905D3-2463-4422-919E-B04EE6410F06}" srcOrd="0" destOrd="0" presId="urn:microsoft.com/office/officeart/2005/8/layout/vList4"/>
    <dgm:cxn modelId="{AAF9F3C6-42B8-4503-ABF3-FFF46B315050}" type="presOf" srcId="{7B5458C9-2CBE-40C9-AAD2-362F1AC7660C}" destId="{F0C1D528-3B06-48A5-976E-8ED4F37F7FF2}" srcOrd="1" destOrd="0" presId="urn:microsoft.com/office/officeart/2005/8/layout/vList4"/>
    <dgm:cxn modelId="{83F6B752-F8BC-4C09-B0C2-2D62A0A034FB}" type="presOf" srcId="{9F16C4FF-9362-4B9B-A1B4-4C8DABACB3BD}" destId="{8D98F26D-6510-40D8-8514-43D2FA01FD2F}" srcOrd="0" destOrd="0" presId="urn:microsoft.com/office/officeart/2005/8/layout/vList4"/>
    <dgm:cxn modelId="{EE58F3F7-77D1-4DAD-9BD0-CC6C1EFBFAFB}" type="presOf" srcId="{ED6D3DB6-584B-49F1-B548-96F10DA02390}" destId="{E42D14DB-0FCA-47C9-940A-D73DE73D4490}" srcOrd="0" destOrd="2" presId="urn:microsoft.com/office/officeart/2005/8/layout/vList4"/>
    <dgm:cxn modelId="{491BCAAC-8579-4C02-8FB4-F8D38BB7DBF2}" type="presOf" srcId="{E97BEB42-92B6-4B4B-B96A-159526CD034A}" destId="{997BAD1F-38BC-4E8C-A257-B03C8FDC1A0B}" srcOrd="1" destOrd="2" presId="urn:microsoft.com/office/officeart/2005/8/layout/vList4"/>
    <dgm:cxn modelId="{33540694-93E7-4DF3-8469-895DCD79B106}" type="presOf" srcId="{A99142C2-43AB-4C46-A27C-3DC2A913B209}" destId="{DBF30324-C68F-43EB-BDBB-513100A6463D}" srcOrd="0" destOrd="1" presId="urn:microsoft.com/office/officeart/2005/8/layout/vList4"/>
    <dgm:cxn modelId="{6B6D1A3D-B3F5-4472-B615-977A35E85BEA}" type="presParOf" srcId="{25B905D3-2463-4422-919E-B04EE6410F06}" destId="{0EADA7F1-7671-4028-AE13-4E134C934798}" srcOrd="0" destOrd="0" presId="urn:microsoft.com/office/officeart/2005/8/layout/vList4"/>
    <dgm:cxn modelId="{C01099D6-99A6-42B6-B19A-3892D18B00CF}" type="presParOf" srcId="{0EADA7F1-7671-4028-AE13-4E134C934798}" destId="{DBF30324-C68F-43EB-BDBB-513100A6463D}" srcOrd="0" destOrd="0" presId="urn:microsoft.com/office/officeart/2005/8/layout/vList4"/>
    <dgm:cxn modelId="{DF0D76C3-C0C3-4FC5-8DCD-14A4C7815A16}" type="presParOf" srcId="{0EADA7F1-7671-4028-AE13-4E134C934798}" destId="{28B4CAB2-C609-4D3F-9E7C-8A4BE0C49FA2}" srcOrd="1" destOrd="0" presId="urn:microsoft.com/office/officeart/2005/8/layout/vList4"/>
    <dgm:cxn modelId="{FDC0C91B-CC01-42D6-87FD-4E188DAF3644}" type="presParOf" srcId="{0EADA7F1-7671-4028-AE13-4E134C934798}" destId="{F0C1D528-3B06-48A5-976E-8ED4F37F7FF2}" srcOrd="2" destOrd="0" presId="urn:microsoft.com/office/officeart/2005/8/layout/vList4"/>
    <dgm:cxn modelId="{7C36C887-3CC1-48F8-AE9D-C5A1FBA39233}" type="presParOf" srcId="{25B905D3-2463-4422-919E-B04EE6410F06}" destId="{F0F39789-00D7-49F7-AEE9-4BF33A247617}" srcOrd="1" destOrd="0" presId="urn:microsoft.com/office/officeart/2005/8/layout/vList4"/>
    <dgm:cxn modelId="{D8B086EA-C615-408F-931D-D6C874E5C2F7}" type="presParOf" srcId="{25B905D3-2463-4422-919E-B04EE6410F06}" destId="{89674102-4BA7-4485-AE32-3D2CE7E1C167}" srcOrd="2" destOrd="0" presId="urn:microsoft.com/office/officeart/2005/8/layout/vList4"/>
    <dgm:cxn modelId="{BA6BF148-CAC7-4A08-9F00-11733F6624DF}" type="presParOf" srcId="{89674102-4BA7-4485-AE32-3D2CE7E1C167}" destId="{E42D14DB-0FCA-47C9-940A-D73DE73D4490}" srcOrd="0" destOrd="0" presId="urn:microsoft.com/office/officeart/2005/8/layout/vList4"/>
    <dgm:cxn modelId="{ACC99F27-68A4-462D-946E-408990F9E0C0}" type="presParOf" srcId="{89674102-4BA7-4485-AE32-3D2CE7E1C167}" destId="{62D30621-BF9B-485F-AC20-ACB1FB27428E}" srcOrd="1" destOrd="0" presId="urn:microsoft.com/office/officeart/2005/8/layout/vList4"/>
    <dgm:cxn modelId="{20ED2E97-FB0E-49B2-A51B-FF87E96A2A70}" type="presParOf" srcId="{89674102-4BA7-4485-AE32-3D2CE7E1C167}" destId="{E305B758-B87A-4B97-9310-68283DF83DBB}" srcOrd="2" destOrd="0" presId="urn:microsoft.com/office/officeart/2005/8/layout/vList4"/>
    <dgm:cxn modelId="{BD80A418-23A6-4CED-ABBE-33F91229FD5B}" type="presParOf" srcId="{25B905D3-2463-4422-919E-B04EE6410F06}" destId="{F31F7DCD-8D8D-4869-BA81-747267AA381B}" srcOrd="3" destOrd="0" presId="urn:microsoft.com/office/officeart/2005/8/layout/vList4"/>
    <dgm:cxn modelId="{4B8982F6-7C6C-46B4-9692-9ACB350B7942}" type="presParOf" srcId="{25B905D3-2463-4422-919E-B04EE6410F06}" destId="{0FC53567-2C74-40B9-9AC9-B845958AB870}" srcOrd="4" destOrd="0" presId="urn:microsoft.com/office/officeart/2005/8/layout/vList4"/>
    <dgm:cxn modelId="{DEFE6A94-9DD3-4C5E-8408-84A7C74249D4}" type="presParOf" srcId="{0FC53567-2C74-40B9-9AC9-B845958AB870}" destId="{8D98F26D-6510-40D8-8514-43D2FA01FD2F}" srcOrd="0" destOrd="0" presId="urn:microsoft.com/office/officeart/2005/8/layout/vList4"/>
    <dgm:cxn modelId="{7470789F-5406-4F69-A72B-C2217668CFA3}" type="presParOf" srcId="{0FC53567-2C74-40B9-9AC9-B845958AB870}" destId="{F78CFF98-2157-45A7-80E2-E55088B2B074}" srcOrd="1" destOrd="0" presId="urn:microsoft.com/office/officeart/2005/8/layout/vList4"/>
    <dgm:cxn modelId="{7C961AD4-51A5-46CF-8482-45127A3F82C6}"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accent2"/>
              </a:solidFill>
            </a:rPr>
            <a:t>Without Anger or Argument</a:t>
          </a:r>
          <a:endParaRPr lang="en-CA" dirty="0">
            <a:solidFill>
              <a:schemeClr val="accent2"/>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accent1"/>
              </a:solidFill>
            </a:rPr>
            <a:t>Adorn Themselves With Proper Clothing</a:t>
          </a:r>
          <a:endParaRPr lang="en-CA" dirty="0">
            <a:solidFill>
              <a:schemeClr val="accent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EDB2DCEB-60A4-442F-9C85-24AF4803C438}" type="presOf" srcId="{A99142C2-43AB-4C46-A27C-3DC2A913B209}" destId="{F0C1D528-3B06-48A5-976E-8ED4F37F7FF2}" srcOrd="1" destOrd="1"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8FE011F0-39CB-4E3D-84E2-EA8A0D9A7807}" type="presOf" srcId="{15181117-C5D1-43F4-9074-2C6D9770CB48}" destId="{8D98F26D-6510-40D8-8514-43D2FA01FD2F}" srcOrd="0" destOrd="1" presId="urn:microsoft.com/office/officeart/2005/8/layout/vList4"/>
    <dgm:cxn modelId="{4CEFDFD5-C40C-47DF-953E-4F3FA0BE3EB5}" srcId="{7B5458C9-2CBE-40C9-AAD2-362F1AC7660C}" destId="{16B913D2-1746-4117-AA20-2E5472378EF9}" srcOrd="1" destOrd="0" parTransId="{36C9A10D-0812-419A-B459-63BDA674DBF5}" sibTransId="{E07EB1B0-FC18-40C0-A5D5-DB571DAC4347}"/>
    <dgm:cxn modelId="{470D4245-0BDE-4ADD-8BA3-0327E7AF914A}" type="presOf" srcId="{15181117-C5D1-43F4-9074-2C6D9770CB48}" destId="{997BAD1F-38BC-4E8C-A257-B03C8FDC1A0B}" srcOrd="1" destOrd="1"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03291E9A-5B98-44FB-AC95-C12E2C7A9E09}" type="presOf" srcId="{F71C159B-B3EB-4EC3-919A-168DF3AB30FC}" destId="{25B905D3-2463-4422-919E-B04EE6410F06}" srcOrd="0" destOrd="0" presId="urn:microsoft.com/office/officeart/2005/8/layout/vList4"/>
    <dgm:cxn modelId="{6BAD289E-59C7-46A6-9C34-425ACAE27E37}" type="presOf" srcId="{ED6D3DB6-584B-49F1-B548-96F10DA02390}" destId="{E305B758-B87A-4B97-9310-68283DF83DBB}" srcOrd="1" destOrd="2" presId="urn:microsoft.com/office/officeart/2005/8/layout/vList4"/>
    <dgm:cxn modelId="{BD74D16F-C5BD-4BED-BE62-6EE6AE5B4C93}" type="presOf" srcId="{16B913D2-1746-4117-AA20-2E5472378EF9}" destId="{F0C1D528-3B06-48A5-976E-8ED4F37F7FF2}" srcOrd="1" destOrd="2" presId="urn:microsoft.com/office/officeart/2005/8/layout/vList4"/>
    <dgm:cxn modelId="{D848A95C-66F1-47C2-8014-73063B88379B}" type="presOf" srcId="{2BCDC348-0333-46CA-9C94-DD00F79C766D}" destId="{E42D14DB-0FCA-47C9-940A-D73DE73D4490}" srcOrd="0"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935B1BB8-F384-4B0C-9A19-EDAD78BAC18C}" type="presOf" srcId="{2CA7E239-F373-47BF-9971-429D5D71CC2F}" destId="{E305B758-B87A-4B97-9310-68283DF83DBB}" srcOrd="1" destOrd="0"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4C5372C2-00C0-4103-82E8-767D468D0F84}" type="presOf" srcId="{E97BEB42-92B6-4B4B-B96A-159526CD034A}" destId="{997BAD1F-38BC-4E8C-A257-B03C8FDC1A0B}" srcOrd="1" destOrd="2" presId="urn:microsoft.com/office/officeart/2005/8/layout/vList4"/>
    <dgm:cxn modelId="{D7786564-5E4A-4D01-8AC4-07E74A6325DE}" type="presOf" srcId="{7B5458C9-2CBE-40C9-AAD2-362F1AC7660C}" destId="{DBF30324-C68F-43EB-BDBB-513100A6463D}" srcOrd="0" destOrd="0"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F5CE291B-3470-4FFB-BBE6-F526C4CE1A3D}" type="presOf" srcId="{9F16C4FF-9362-4B9B-A1B4-4C8DABACB3BD}" destId="{8D98F26D-6510-40D8-8514-43D2FA01FD2F}" srcOrd="0" destOrd="0" presId="urn:microsoft.com/office/officeart/2005/8/layout/vList4"/>
    <dgm:cxn modelId="{C9BDB930-96CD-453B-BEB3-DE6061FBEC31}" type="presOf" srcId="{2BCDC348-0333-46CA-9C94-DD00F79C766D}" destId="{E305B758-B87A-4B97-9310-68283DF83DBB}" srcOrd="1" destOrd="1" presId="urn:microsoft.com/office/officeart/2005/8/layout/vList4"/>
    <dgm:cxn modelId="{CEFA7C36-C3C7-420A-8825-357E56FA5591}" type="presOf" srcId="{ED6D3DB6-584B-49F1-B548-96F10DA02390}" destId="{E42D14DB-0FCA-47C9-940A-D73DE73D4490}" srcOrd="0" destOrd="2"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28A3C8EE-6F8D-4E38-9EF3-E27BB0E180EB}" type="presOf" srcId="{9F16C4FF-9362-4B9B-A1B4-4C8DABACB3BD}" destId="{997BAD1F-38BC-4E8C-A257-B03C8FDC1A0B}" srcOrd="1" destOrd="0" presId="urn:microsoft.com/office/officeart/2005/8/layout/vList4"/>
    <dgm:cxn modelId="{C78169F1-E287-4CB9-83CD-449F28AE6974}" type="presOf" srcId="{16B913D2-1746-4117-AA20-2E5472378EF9}" destId="{DBF30324-C68F-43EB-BDBB-513100A6463D}" srcOrd="0" destOrd="2" presId="urn:microsoft.com/office/officeart/2005/8/layout/vList4"/>
    <dgm:cxn modelId="{AB4B7689-C376-4ADA-BB8B-C336A0536A0B}" type="presOf" srcId="{A99142C2-43AB-4C46-A27C-3DC2A913B209}" destId="{DBF30324-C68F-43EB-BDBB-513100A6463D}" srcOrd="0" destOrd="1" presId="urn:microsoft.com/office/officeart/2005/8/layout/vList4"/>
    <dgm:cxn modelId="{B4265BC4-330C-4AE4-898A-C190FFBA4E99}" type="presOf" srcId="{E97BEB42-92B6-4B4B-B96A-159526CD034A}" destId="{8D98F26D-6510-40D8-8514-43D2FA01FD2F}" srcOrd="0" destOrd="2" presId="urn:microsoft.com/office/officeart/2005/8/layout/vList4"/>
    <dgm:cxn modelId="{9BF42468-F72E-4EFF-ADF8-B304A6734DCC}" type="presOf" srcId="{2CA7E239-F373-47BF-9971-429D5D71CC2F}" destId="{E42D14DB-0FCA-47C9-940A-D73DE73D4490}" srcOrd="0" destOrd="0" presId="urn:microsoft.com/office/officeart/2005/8/layout/vList4"/>
    <dgm:cxn modelId="{690029A2-0DBA-4DC4-A216-D743EB936215}" type="presOf" srcId="{7B5458C9-2CBE-40C9-AAD2-362F1AC7660C}" destId="{F0C1D528-3B06-48A5-976E-8ED4F37F7FF2}" srcOrd="1" destOrd="0" presId="urn:microsoft.com/office/officeart/2005/8/layout/vList4"/>
    <dgm:cxn modelId="{74D284BE-9678-4D38-89D2-E33AECD6F09E}" type="presParOf" srcId="{25B905D3-2463-4422-919E-B04EE6410F06}" destId="{0EADA7F1-7671-4028-AE13-4E134C934798}" srcOrd="0" destOrd="0" presId="urn:microsoft.com/office/officeart/2005/8/layout/vList4"/>
    <dgm:cxn modelId="{14649B0F-85A9-4602-9AFD-7CE8EF181EC0}" type="presParOf" srcId="{0EADA7F1-7671-4028-AE13-4E134C934798}" destId="{DBF30324-C68F-43EB-BDBB-513100A6463D}" srcOrd="0" destOrd="0" presId="urn:microsoft.com/office/officeart/2005/8/layout/vList4"/>
    <dgm:cxn modelId="{AF4BB667-FAB5-43C8-8519-9BBC42B5F65F}" type="presParOf" srcId="{0EADA7F1-7671-4028-AE13-4E134C934798}" destId="{28B4CAB2-C609-4D3F-9E7C-8A4BE0C49FA2}" srcOrd="1" destOrd="0" presId="urn:microsoft.com/office/officeart/2005/8/layout/vList4"/>
    <dgm:cxn modelId="{BDF5586A-A6D6-4C4F-98DA-936BDF55FE36}" type="presParOf" srcId="{0EADA7F1-7671-4028-AE13-4E134C934798}" destId="{F0C1D528-3B06-48A5-976E-8ED4F37F7FF2}" srcOrd="2" destOrd="0" presId="urn:microsoft.com/office/officeart/2005/8/layout/vList4"/>
    <dgm:cxn modelId="{126CE244-1588-497A-A201-88B83D61417E}" type="presParOf" srcId="{25B905D3-2463-4422-919E-B04EE6410F06}" destId="{F0F39789-00D7-49F7-AEE9-4BF33A247617}" srcOrd="1" destOrd="0" presId="urn:microsoft.com/office/officeart/2005/8/layout/vList4"/>
    <dgm:cxn modelId="{94863A02-716A-42B4-8120-E511CBEC50F0}" type="presParOf" srcId="{25B905D3-2463-4422-919E-B04EE6410F06}" destId="{89674102-4BA7-4485-AE32-3D2CE7E1C167}" srcOrd="2" destOrd="0" presId="urn:microsoft.com/office/officeart/2005/8/layout/vList4"/>
    <dgm:cxn modelId="{9B6F0E25-C4A7-4B26-A6AA-47D94DDB9F19}" type="presParOf" srcId="{89674102-4BA7-4485-AE32-3D2CE7E1C167}" destId="{E42D14DB-0FCA-47C9-940A-D73DE73D4490}" srcOrd="0" destOrd="0" presId="urn:microsoft.com/office/officeart/2005/8/layout/vList4"/>
    <dgm:cxn modelId="{4C4FA516-A0F3-4FE7-8958-25635386A9AC}" type="presParOf" srcId="{89674102-4BA7-4485-AE32-3D2CE7E1C167}" destId="{62D30621-BF9B-485F-AC20-ACB1FB27428E}" srcOrd="1" destOrd="0" presId="urn:microsoft.com/office/officeart/2005/8/layout/vList4"/>
    <dgm:cxn modelId="{15B8D72D-0E8D-43CB-A52A-4DDCAD2C92DD}" type="presParOf" srcId="{89674102-4BA7-4485-AE32-3D2CE7E1C167}" destId="{E305B758-B87A-4B97-9310-68283DF83DBB}" srcOrd="2" destOrd="0" presId="urn:microsoft.com/office/officeart/2005/8/layout/vList4"/>
    <dgm:cxn modelId="{BAD4533D-DFB7-41A3-8D8E-5C9A75BA2D6B}" type="presParOf" srcId="{25B905D3-2463-4422-919E-B04EE6410F06}" destId="{F31F7DCD-8D8D-4869-BA81-747267AA381B}" srcOrd="3" destOrd="0" presId="urn:microsoft.com/office/officeart/2005/8/layout/vList4"/>
    <dgm:cxn modelId="{3C194968-3A4E-4758-95FD-3B46B4CA8D3F}" type="presParOf" srcId="{25B905D3-2463-4422-919E-B04EE6410F06}" destId="{0FC53567-2C74-40B9-9AC9-B845958AB870}" srcOrd="4" destOrd="0" presId="urn:microsoft.com/office/officeart/2005/8/layout/vList4"/>
    <dgm:cxn modelId="{0A4F4769-9C40-4B6D-B1BD-76D0CAFE9C2F}" type="presParOf" srcId="{0FC53567-2C74-40B9-9AC9-B845958AB870}" destId="{8D98F26D-6510-40D8-8514-43D2FA01FD2F}" srcOrd="0" destOrd="0" presId="urn:microsoft.com/office/officeart/2005/8/layout/vList4"/>
    <dgm:cxn modelId="{EC67344B-471F-425E-BA13-F04F513F81EC}" type="presParOf" srcId="{0FC53567-2C74-40B9-9AC9-B845958AB870}" destId="{F78CFF98-2157-45A7-80E2-E55088B2B074}" srcOrd="1" destOrd="0" presId="urn:microsoft.com/office/officeart/2005/8/layout/vList4"/>
    <dgm:cxn modelId="{171E0F31-A186-4E5F-A8FC-CB5CC42CB27B}"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accent1"/>
              </a:solidFill>
            </a:rPr>
            <a:t>Adorn Themselves With Proper Clothing</a:t>
          </a:r>
          <a:endParaRPr lang="en-CA" dirty="0">
            <a:solidFill>
              <a:schemeClr val="accent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9992CA4F-606A-4124-B23C-63D4B1C13C60}" type="presOf" srcId="{16B913D2-1746-4117-AA20-2E5472378EF9}" destId="{DBF30324-C68F-43EB-BDBB-513100A6463D}" srcOrd="0" destOrd="2" presId="urn:microsoft.com/office/officeart/2005/8/layout/vList4"/>
    <dgm:cxn modelId="{C1D625C2-40DF-408A-969D-B5F26AFEB492}" srcId="{7B5458C9-2CBE-40C9-AAD2-362F1AC7660C}" destId="{A99142C2-43AB-4C46-A27C-3DC2A913B209}" srcOrd="0" destOrd="0" parTransId="{C461163C-35CC-4337-AF16-8E2091A1699A}" sibTransId="{13509E28-B50E-4858-9B52-6BD3FDC01C18}"/>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A18C2CD3-1454-4C4D-8DB8-9A233BD49B8B}" type="presOf" srcId="{E97BEB42-92B6-4B4B-B96A-159526CD034A}" destId="{997BAD1F-38BC-4E8C-A257-B03C8FDC1A0B}" srcOrd="1" destOrd="2" presId="urn:microsoft.com/office/officeart/2005/8/layout/vList4"/>
    <dgm:cxn modelId="{9B593E66-0276-4663-8E11-5C750A82C343}" type="presOf" srcId="{2CA7E239-F373-47BF-9971-429D5D71CC2F}" destId="{E42D14DB-0FCA-47C9-940A-D73DE73D4490}" srcOrd="0"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2D5628D6-3867-408C-B053-5A46DB8D3FDA}" type="presOf" srcId="{15181117-C5D1-43F4-9074-2C6D9770CB48}" destId="{997BAD1F-38BC-4E8C-A257-B03C8FDC1A0B}" srcOrd="1" destOrd="1" presId="urn:microsoft.com/office/officeart/2005/8/layout/vList4"/>
    <dgm:cxn modelId="{56C47B46-BB2C-4F41-AD17-632EB4E5024D}" type="presOf" srcId="{9F16C4FF-9362-4B9B-A1B4-4C8DABACB3BD}" destId="{997BAD1F-38BC-4E8C-A257-B03C8FDC1A0B}" srcOrd="1" destOrd="0" presId="urn:microsoft.com/office/officeart/2005/8/layout/vList4"/>
    <dgm:cxn modelId="{3F338550-6484-4BC9-9743-70D6D3B6D609}" type="presOf" srcId="{2CA7E239-F373-47BF-9971-429D5D71CC2F}" destId="{E305B758-B87A-4B97-9310-68283DF83DBB}" srcOrd="1" destOrd="0"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702A4D65-394A-4135-A24C-39609DA85BA4}" type="presOf" srcId="{A99142C2-43AB-4C46-A27C-3DC2A913B209}" destId="{F0C1D528-3B06-48A5-976E-8ED4F37F7FF2}" srcOrd="1" destOrd="1" presId="urn:microsoft.com/office/officeart/2005/8/layout/vList4"/>
    <dgm:cxn modelId="{9FBB99A2-2DDD-4CEB-B8BD-B8B0387D894A}" type="presOf" srcId="{ED6D3DB6-584B-49F1-B548-96F10DA02390}" destId="{E42D14DB-0FCA-47C9-940A-D73DE73D4490}" srcOrd="0" destOrd="2" presId="urn:microsoft.com/office/officeart/2005/8/layout/vList4"/>
    <dgm:cxn modelId="{A48318F9-4F7F-40FE-A196-AA25E1F6EFF9}" type="presOf" srcId="{15181117-C5D1-43F4-9074-2C6D9770CB48}" destId="{8D98F26D-6510-40D8-8514-43D2FA01FD2F}" srcOrd="0" destOrd="1" presId="urn:microsoft.com/office/officeart/2005/8/layout/vList4"/>
    <dgm:cxn modelId="{5CE3B87C-E590-4652-BC19-5FE2F13FA98D}" type="presOf" srcId="{7B5458C9-2CBE-40C9-AAD2-362F1AC7660C}" destId="{F0C1D528-3B06-48A5-976E-8ED4F37F7FF2}" srcOrd="1" destOrd="0"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D0DBC983-C04A-4936-92B6-72E36CDD4B53}" type="presOf" srcId="{7B5458C9-2CBE-40C9-AAD2-362F1AC7660C}" destId="{DBF30324-C68F-43EB-BDBB-513100A6463D}" srcOrd="0" destOrd="0" presId="urn:microsoft.com/office/officeart/2005/8/layout/vList4"/>
    <dgm:cxn modelId="{AE5320B5-3647-45C3-847F-5B49D1EE6A4F}" type="presOf" srcId="{16B913D2-1746-4117-AA20-2E5472378EF9}" destId="{F0C1D528-3B06-48A5-976E-8ED4F37F7FF2}" srcOrd="1" destOrd="2" presId="urn:microsoft.com/office/officeart/2005/8/layout/vList4"/>
    <dgm:cxn modelId="{35AE3D19-341D-461C-99E1-A78B380CEF38}" type="presOf" srcId="{2BCDC348-0333-46CA-9C94-DD00F79C766D}" destId="{E305B758-B87A-4B97-9310-68283DF83DBB}" srcOrd="1" destOrd="1" presId="urn:microsoft.com/office/officeart/2005/8/layout/vList4"/>
    <dgm:cxn modelId="{7E549813-7BBC-4172-93A1-EC0CB96AE70F}" type="presOf" srcId="{A99142C2-43AB-4C46-A27C-3DC2A913B209}" destId="{DBF30324-C68F-43EB-BDBB-513100A6463D}" srcOrd="0" destOrd="1"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332D443B-FDED-49FA-AED0-50410860949F}" type="presOf" srcId="{2BCDC348-0333-46CA-9C94-DD00F79C766D}" destId="{E42D14DB-0FCA-47C9-940A-D73DE73D4490}" srcOrd="0" destOrd="1" presId="urn:microsoft.com/office/officeart/2005/8/layout/vList4"/>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62257FB0-2582-4E96-BE2F-980A4FE1056C}" type="presOf" srcId="{E97BEB42-92B6-4B4B-B96A-159526CD034A}" destId="{8D98F26D-6510-40D8-8514-43D2FA01FD2F}" srcOrd="0" destOrd="2" presId="urn:microsoft.com/office/officeart/2005/8/layout/vList4"/>
    <dgm:cxn modelId="{7095C996-613C-4436-B101-E60932C17F52}" type="presOf" srcId="{9F16C4FF-9362-4B9B-A1B4-4C8DABACB3BD}" destId="{8D98F26D-6510-40D8-8514-43D2FA01FD2F}" srcOrd="0" destOrd="0" presId="urn:microsoft.com/office/officeart/2005/8/layout/vList4"/>
    <dgm:cxn modelId="{EF797CD8-081A-418A-80BB-628A4E5A9EC1}" type="presOf" srcId="{F71C159B-B3EB-4EC3-919A-168DF3AB30FC}" destId="{25B905D3-2463-4422-919E-B04EE6410F06}" srcOrd="0" destOrd="0" presId="urn:microsoft.com/office/officeart/2005/8/layout/vList4"/>
    <dgm:cxn modelId="{F1528700-0E31-4B5E-B711-EEDA4C763BE4}" type="presOf" srcId="{ED6D3DB6-584B-49F1-B548-96F10DA02390}" destId="{E305B758-B87A-4B97-9310-68283DF83DBB}" srcOrd="1" destOrd="2" presId="urn:microsoft.com/office/officeart/2005/8/layout/vList4"/>
    <dgm:cxn modelId="{63DB0ABB-16BC-46A4-9BA6-94FDCA7FA02F}" type="presParOf" srcId="{25B905D3-2463-4422-919E-B04EE6410F06}" destId="{0EADA7F1-7671-4028-AE13-4E134C934798}" srcOrd="0" destOrd="0" presId="urn:microsoft.com/office/officeart/2005/8/layout/vList4"/>
    <dgm:cxn modelId="{E610509D-A847-41BA-B9B5-985C3D33B75A}" type="presParOf" srcId="{0EADA7F1-7671-4028-AE13-4E134C934798}" destId="{DBF30324-C68F-43EB-BDBB-513100A6463D}" srcOrd="0" destOrd="0" presId="urn:microsoft.com/office/officeart/2005/8/layout/vList4"/>
    <dgm:cxn modelId="{C4775EB0-8C88-4473-A2B5-2BBA2FF98154}" type="presParOf" srcId="{0EADA7F1-7671-4028-AE13-4E134C934798}" destId="{28B4CAB2-C609-4D3F-9E7C-8A4BE0C49FA2}" srcOrd="1" destOrd="0" presId="urn:microsoft.com/office/officeart/2005/8/layout/vList4"/>
    <dgm:cxn modelId="{FBCC9414-A64C-4D89-9795-C38C316C59FB}" type="presParOf" srcId="{0EADA7F1-7671-4028-AE13-4E134C934798}" destId="{F0C1D528-3B06-48A5-976E-8ED4F37F7FF2}" srcOrd="2" destOrd="0" presId="urn:microsoft.com/office/officeart/2005/8/layout/vList4"/>
    <dgm:cxn modelId="{DF873DB1-908C-4715-8E17-A68295A08657}" type="presParOf" srcId="{25B905D3-2463-4422-919E-B04EE6410F06}" destId="{F0F39789-00D7-49F7-AEE9-4BF33A247617}" srcOrd="1" destOrd="0" presId="urn:microsoft.com/office/officeart/2005/8/layout/vList4"/>
    <dgm:cxn modelId="{850F12C2-6A82-4D60-941F-2FF3E9CCABE8}" type="presParOf" srcId="{25B905D3-2463-4422-919E-B04EE6410F06}" destId="{89674102-4BA7-4485-AE32-3D2CE7E1C167}" srcOrd="2" destOrd="0" presId="urn:microsoft.com/office/officeart/2005/8/layout/vList4"/>
    <dgm:cxn modelId="{2027352D-AF5B-41B8-A3D4-82B8F98A2421}" type="presParOf" srcId="{89674102-4BA7-4485-AE32-3D2CE7E1C167}" destId="{E42D14DB-0FCA-47C9-940A-D73DE73D4490}" srcOrd="0" destOrd="0" presId="urn:microsoft.com/office/officeart/2005/8/layout/vList4"/>
    <dgm:cxn modelId="{26CC0DEE-7836-4DE8-A54A-43857A6E0465}" type="presParOf" srcId="{89674102-4BA7-4485-AE32-3D2CE7E1C167}" destId="{62D30621-BF9B-485F-AC20-ACB1FB27428E}" srcOrd="1" destOrd="0" presId="urn:microsoft.com/office/officeart/2005/8/layout/vList4"/>
    <dgm:cxn modelId="{D53C7321-E000-4B17-86FE-A6D4088D7306}" type="presParOf" srcId="{89674102-4BA7-4485-AE32-3D2CE7E1C167}" destId="{E305B758-B87A-4B97-9310-68283DF83DBB}" srcOrd="2" destOrd="0" presId="urn:microsoft.com/office/officeart/2005/8/layout/vList4"/>
    <dgm:cxn modelId="{CE07DF31-53CF-46D2-97BA-9EA357E4479F}" type="presParOf" srcId="{25B905D3-2463-4422-919E-B04EE6410F06}" destId="{F31F7DCD-8D8D-4869-BA81-747267AA381B}" srcOrd="3" destOrd="0" presId="urn:microsoft.com/office/officeart/2005/8/layout/vList4"/>
    <dgm:cxn modelId="{6DEFCDF7-BA82-4C75-BAD7-E4E8824C3AEE}" type="presParOf" srcId="{25B905D3-2463-4422-919E-B04EE6410F06}" destId="{0FC53567-2C74-40B9-9AC9-B845958AB870}" srcOrd="4" destOrd="0" presId="urn:microsoft.com/office/officeart/2005/8/layout/vList4"/>
    <dgm:cxn modelId="{5C1AEEC4-FB08-4878-ADCC-337D5198DBEE}" type="presParOf" srcId="{0FC53567-2C74-40B9-9AC9-B845958AB870}" destId="{8D98F26D-6510-40D8-8514-43D2FA01FD2F}" srcOrd="0" destOrd="0" presId="urn:microsoft.com/office/officeart/2005/8/layout/vList4"/>
    <dgm:cxn modelId="{84874273-252C-4B4E-8555-523FED592E89}" type="presParOf" srcId="{0FC53567-2C74-40B9-9AC9-B845958AB870}" destId="{F78CFF98-2157-45A7-80E2-E55088B2B074}" srcOrd="1" destOrd="0" presId="urn:microsoft.com/office/officeart/2005/8/layout/vList4"/>
    <dgm:cxn modelId="{A34E9623-F555-4003-AFF6-4A8CC1F71496}"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F105F3E0-EC69-4FE5-81C0-785F8F1952E0}">
      <dgm:prSet phldrT="[Text]" custT="1"/>
      <dgm:spPr/>
      <dgm:t>
        <a:bodyPr anchor="t"/>
        <a:lstStyle/>
        <a:p>
          <a:pPr>
            <a:spcAft>
              <a:spcPts val="1200"/>
            </a:spcAft>
          </a:pPr>
          <a:endParaRPr lang="en-CA" sz="2000" dirty="0"/>
        </a:p>
      </dgm:t>
    </dgm:pt>
    <dgm:pt modelId="{6CD01D08-88D6-4BAE-97BD-072AB8175E20}" type="sibTrans" cxnId="{ABD0F8AC-E657-46C7-AB67-C83FD8EE6D10}">
      <dgm:prSet/>
      <dgm:spPr/>
      <dgm:t>
        <a:bodyPr/>
        <a:lstStyle/>
        <a:p>
          <a:endParaRPr lang="en-CA"/>
        </a:p>
      </dgm:t>
    </dgm:pt>
    <dgm:pt modelId="{E973AF2F-A742-4AF5-A82A-D82B10C84FA5}" type="parTrans" cxnId="{ABD0F8AC-E657-46C7-AB67-C83FD8EE6D10}">
      <dgm:prSet/>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dgm:t>
    </dgm:pt>
    <dgm:pt modelId="{AC7E5150-9CCC-45C8-9AA9-664DF4CF06BD}" type="sibTrans" cxnId="{F839E28A-966C-45F6-B580-7A774B70C071}">
      <dgm:prSet/>
      <dgm:spPr/>
      <dgm:t>
        <a:bodyPr/>
        <a:lstStyle/>
        <a:p>
          <a:endParaRPr lang="en-CA"/>
        </a:p>
      </dgm:t>
    </dgm:pt>
    <dgm:pt modelId="{C4B74660-B729-41DA-BCE4-D64BCE81F167}" type="parTrans" cxnId="{F839E28A-966C-45F6-B580-7A774B70C071}">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D2A15C97-E644-45CF-A943-A6D2FEA6FF41}" type="presOf" srcId="{F105F3E0-EC69-4FE5-81C0-785F8F1952E0}" destId="{7BA9AFBE-55F8-437A-B072-C27CD9BCAE41}" srcOrd="0" destOrd="0" presId="urn:microsoft.com/office/officeart/2005/8/layout/vList6"/>
    <dgm:cxn modelId="{79F288B6-BDDC-437D-B657-4519A6BB7301}" type="presOf" srcId="{DFF81A03-13B4-47D7-A4DC-6E466DA9E8F5}" destId="{6AD75E67-1CED-46F4-8BE8-5CD1F2AEF27C}" srcOrd="0" destOrd="0" presId="urn:microsoft.com/office/officeart/2005/8/layout/vList6"/>
    <dgm:cxn modelId="{570045F6-0CDD-4FE3-9EBF-717CAF819974}" type="presOf" srcId="{DB741B31-3ACD-4D4D-BBD0-34210D9875FA}" destId="{5508E626-8DC8-4089-859E-E09A717399D8}"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ADD70A1C-CA28-4AB0-B3A1-E946D4AA6EBB}" type="presParOf" srcId="{6AD75E67-1CED-46F4-8BE8-5CD1F2AEF27C}" destId="{C7DFF6B2-F3C1-4953-8025-B7521654957D}" srcOrd="0" destOrd="0" presId="urn:microsoft.com/office/officeart/2005/8/layout/vList6"/>
    <dgm:cxn modelId="{09E1A441-2C47-455E-B911-9B3C73E8B3F1}" type="presParOf" srcId="{C7DFF6B2-F3C1-4953-8025-B7521654957D}" destId="{5508E626-8DC8-4089-859E-E09A717399D8}" srcOrd="0" destOrd="0" presId="urn:microsoft.com/office/officeart/2005/8/layout/vList6"/>
    <dgm:cxn modelId="{8BC2391C-340B-4C31-BDEE-4C9DC7300BD1}"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accent1"/>
              </a:solidFill>
            </a:rPr>
            <a:t>Adorn Themselves With Proper Clothing</a:t>
          </a:r>
          <a:endParaRPr lang="en-CA" dirty="0">
            <a:solidFill>
              <a:schemeClr val="accent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535C3069-DDC8-4DC0-8E7A-F9C68CAD6ACE}" type="presOf" srcId="{7B5458C9-2CBE-40C9-AAD2-362F1AC7660C}" destId="{DBF30324-C68F-43EB-BDBB-513100A6463D}" srcOrd="0" destOrd="0" presId="urn:microsoft.com/office/officeart/2005/8/layout/vList4"/>
    <dgm:cxn modelId="{21BC5F14-C01A-414B-B5AE-98DCB4DE1B97}" type="presOf" srcId="{E97BEB42-92B6-4B4B-B96A-159526CD034A}" destId="{8D98F26D-6510-40D8-8514-43D2FA01FD2F}" srcOrd="0" destOrd="2"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24CC4265-B9C8-4F6B-8703-747921E1D262}" type="presOf" srcId="{ED6D3DB6-584B-49F1-B548-96F10DA02390}" destId="{E42D14DB-0FCA-47C9-940A-D73DE73D4490}" srcOrd="0" destOrd="2" presId="urn:microsoft.com/office/officeart/2005/8/layout/vList4"/>
    <dgm:cxn modelId="{16529587-C29C-4765-8070-AF4CF712E8A9}" type="presOf" srcId="{A99142C2-43AB-4C46-A27C-3DC2A913B209}" destId="{F0C1D528-3B06-48A5-976E-8ED4F37F7FF2}" srcOrd="1" destOrd="1"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A7BC5CA9-7605-4C9A-B783-7CBF482662B0}" type="presOf" srcId="{E97BEB42-92B6-4B4B-B96A-159526CD034A}" destId="{997BAD1F-38BC-4E8C-A257-B03C8FDC1A0B}" srcOrd="1" destOrd="2" presId="urn:microsoft.com/office/officeart/2005/8/layout/vList4"/>
    <dgm:cxn modelId="{9EF9E099-8FC3-49B4-923C-F9385486734F}" type="presOf" srcId="{2CA7E239-F373-47BF-9971-429D5D71CC2F}" destId="{E42D14DB-0FCA-47C9-940A-D73DE73D4490}" srcOrd="0" destOrd="0" presId="urn:microsoft.com/office/officeart/2005/8/layout/vList4"/>
    <dgm:cxn modelId="{6701CFFF-1947-4794-8485-4645DD80BCF1}" type="presOf" srcId="{9F16C4FF-9362-4B9B-A1B4-4C8DABACB3BD}" destId="{997BAD1F-38BC-4E8C-A257-B03C8FDC1A0B}" srcOrd="1" destOrd="0" presId="urn:microsoft.com/office/officeart/2005/8/layout/vList4"/>
    <dgm:cxn modelId="{9F00BA78-49A5-4342-A55D-2459672D5D92}" type="presOf" srcId="{9F16C4FF-9362-4B9B-A1B4-4C8DABACB3BD}" destId="{8D98F26D-6510-40D8-8514-43D2FA01FD2F}" srcOrd="0" destOrd="0" presId="urn:microsoft.com/office/officeart/2005/8/layout/vList4"/>
    <dgm:cxn modelId="{5C65CC60-278C-46E1-9075-798510B7CAA8}" type="presOf" srcId="{2BCDC348-0333-46CA-9C94-DD00F79C766D}" destId="{E305B758-B87A-4B97-9310-68283DF83DBB}" srcOrd="1"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5DEE24C7-083A-4D1D-9B25-E2446807743B}" type="presOf" srcId="{A99142C2-43AB-4C46-A27C-3DC2A913B209}" destId="{DBF30324-C68F-43EB-BDBB-513100A6463D}" srcOrd="0" destOrd="1"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A0AB28AC-E40C-437F-A50F-FBC3BBEC9E01}" type="presOf" srcId="{16B913D2-1746-4117-AA20-2E5472378EF9}" destId="{F0C1D528-3B06-48A5-976E-8ED4F37F7FF2}" srcOrd="1" destOrd="2" presId="urn:microsoft.com/office/officeart/2005/8/layout/vList4"/>
    <dgm:cxn modelId="{8C042438-9F2B-4DF0-AE4B-4869FB74235E}" type="presOf" srcId="{7B5458C9-2CBE-40C9-AAD2-362F1AC7660C}" destId="{F0C1D528-3B06-48A5-976E-8ED4F37F7FF2}" srcOrd="1" destOrd="0" presId="urn:microsoft.com/office/officeart/2005/8/layout/vList4"/>
    <dgm:cxn modelId="{2CEA7582-643B-484B-ACFB-3F24B958CA5F}" type="presOf" srcId="{16B913D2-1746-4117-AA20-2E5472378EF9}" destId="{DBF30324-C68F-43EB-BDBB-513100A6463D}" srcOrd="0" destOrd="2"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1E9225CC-1F2F-4D4E-AC7F-95DB53D363BC}" type="presOf" srcId="{15181117-C5D1-43F4-9074-2C6D9770CB48}" destId="{997BAD1F-38BC-4E8C-A257-B03C8FDC1A0B}" srcOrd="1" destOrd="1" presId="urn:microsoft.com/office/officeart/2005/8/layout/vList4"/>
    <dgm:cxn modelId="{39740259-22D2-424E-AE25-CB5EEB55906C}" type="presOf" srcId="{ED6D3DB6-584B-49F1-B548-96F10DA02390}" destId="{E305B758-B87A-4B97-9310-68283DF83DBB}" srcOrd="1" destOrd="2" presId="urn:microsoft.com/office/officeart/2005/8/layout/vList4"/>
    <dgm:cxn modelId="{07DE1233-02AD-4CB3-9069-3B94155FC515}" type="presOf" srcId="{2BCDC348-0333-46CA-9C94-DD00F79C766D}" destId="{E42D14DB-0FCA-47C9-940A-D73DE73D4490}" srcOrd="0" destOrd="1" presId="urn:microsoft.com/office/officeart/2005/8/layout/vList4"/>
    <dgm:cxn modelId="{A7255DC6-FD96-415E-B959-02882B3E5C4B}" type="presOf" srcId="{F71C159B-B3EB-4EC3-919A-168DF3AB30FC}" destId="{25B905D3-2463-4422-919E-B04EE6410F06}" srcOrd="0" destOrd="0" presId="urn:microsoft.com/office/officeart/2005/8/layout/vList4"/>
    <dgm:cxn modelId="{A133F551-82BC-4301-B245-B4136CFD6326}" type="presOf" srcId="{15181117-C5D1-43F4-9074-2C6D9770CB48}" destId="{8D98F26D-6510-40D8-8514-43D2FA01FD2F}" srcOrd="0" destOrd="1" presId="urn:microsoft.com/office/officeart/2005/8/layout/vList4"/>
    <dgm:cxn modelId="{6E6AF11E-729E-4BEE-BDB1-20310798DFCE}" type="presOf" srcId="{2CA7E239-F373-47BF-9971-429D5D71CC2F}" destId="{E305B758-B87A-4B97-9310-68283DF83DBB}" srcOrd="1" destOrd="0" presId="urn:microsoft.com/office/officeart/2005/8/layout/vList4"/>
    <dgm:cxn modelId="{704C4FB1-382C-433E-BB68-9A909E23DC41}" type="presParOf" srcId="{25B905D3-2463-4422-919E-B04EE6410F06}" destId="{0EADA7F1-7671-4028-AE13-4E134C934798}" srcOrd="0" destOrd="0" presId="urn:microsoft.com/office/officeart/2005/8/layout/vList4"/>
    <dgm:cxn modelId="{AB916468-70D8-4419-A2EC-8C70DB3337B7}" type="presParOf" srcId="{0EADA7F1-7671-4028-AE13-4E134C934798}" destId="{DBF30324-C68F-43EB-BDBB-513100A6463D}" srcOrd="0" destOrd="0" presId="urn:microsoft.com/office/officeart/2005/8/layout/vList4"/>
    <dgm:cxn modelId="{BC1379B7-4370-48F2-8D45-E372D7C20A8C}" type="presParOf" srcId="{0EADA7F1-7671-4028-AE13-4E134C934798}" destId="{28B4CAB2-C609-4D3F-9E7C-8A4BE0C49FA2}" srcOrd="1" destOrd="0" presId="urn:microsoft.com/office/officeart/2005/8/layout/vList4"/>
    <dgm:cxn modelId="{F4D257D5-1844-447D-AAAF-479725D358FB}" type="presParOf" srcId="{0EADA7F1-7671-4028-AE13-4E134C934798}" destId="{F0C1D528-3B06-48A5-976E-8ED4F37F7FF2}" srcOrd="2" destOrd="0" presId="urn:microsoft.com/office/officeart/2005/8/layout/vList4"/>
    <dgm:cxn modelId="{B2FD7D3A-94BB-43D9-8226-C3BFBA9348C8}" type="presParOf" srcId="{25B905D3-2463-4422-919E-B04EE6410F06}" destId="{F0F39789-00D7-49F7-AEE9-4BF33A247617}" srcOrd="1" destOrd="0" presId="urn:microsoft.com/office/officeart/2005/8/layout/vList4"/>
    <dgm:cxn modelId="{94DB94A3-F793-4907-B6DF-16FED0DA618B}" type="presParOf" srcId="{25B905D3-2463-4422-919E-B04EE6410F06}" destId="{89674102-4BA7-4485-AE32-3D2CE7E1C167}" srcOrd="2" destOrd="0" presId="urn:microsoft.com/office/officeart/2005/8/layout/vList4"/>
    <dgm:cxn modelId="{DF0A2768-DFFA-4094-A34E-341342F8AD38}" type="presParOf" srcId="{89674102-4BA7-4485-AE32-3D2CE7E1C167}" destId="{E42D14DB-0FCA-47C9-940A-D73DE73D4490}" srcOrd="0" destOrd="0" presId="urn:microsoft.com/office/officeart/2005/8/layout/vList4"/>
    <dgm:cxn modelId="{41F96E59-186B-4C0B-9B4B-F4645FB2C265}" type="presParOf" srcId="{89674102-4BA7-4485-AE32-3D2CE7E1C167}" destId="{62D30621-BF9B-485F-AC20-ACB1FB27428E}" srcOrd="1" destOrd="0" presId="urn:microsoft.com/office/officeart/2005/8/layout/vList4"/>
    <dgm:cxn modelId="{E2B8B3E6-7C6E-4476-B4AB-DC28D51844E9}" type="presParOf" srcId="{89674102-4BA7-4485-AE32-3D2CE7E1C167}" destId="{E305B758-B87A-4B97-9310-68283DF83DBB}" srcOrd="2" destOrd="0" presId="urn:microsoft.com/office/officeart/2005/8/layout/vList4"/>
    <dgm:cxn modelId="{8B7B1491-9C4B-49E0-9E6E-A0427117B381}" type="presParOf" srcId="{25B905D3-2463-4422-919E-B04EE6410F06}" destId="{F31F7DCD-8D8D-4869-BA81-747267AA381B}" srcOrd="3" destOrd="0" presId="urn:microsoft.com/office/officeart/2005/8/layout/vList4"/>
    <dgm:cxn modelId="{AC458B8D-EFBD-443C-986C-372B92137703}" type="presParOf" srcId="{25B905D3-2463-4422-919E-B04EE6410F06}" destId="{0FC53567-2C74-40B9-9AC9-B845958AB870}" srcOrd="4" destOrd="0" presId="urn:microsoft.com/office/officeart/2005/8/layout/vList4"/>
    <dgm:cxn modelId="{BA7DCE53-D606-4213-8825-148C783AB495}" type="presParOf" srcId="{0FC53567-2C74-40B9-9AC9-B845958AB870}" destId="{8D98F26D-6510-40D8-8514-43D2FA01FD2F}" srcOrd="0" destOrd="0" presId="urn:microsoft.com/office/officeart/2005/8/layout/vList4"/>
    <dgm:cxn modelId="{45000F4F-026E-4119-9BCD-B40AAF588186}" type="presParOf" srcId="{0FC53567-2C74-40B9-9AC9-B845958AB870}" destId="{F78CFF98-2157-45A7-80E2-E55088B2B074}" srcOrd="1" destOrd="0" presId="urn:microsoft.com/office/officeart/2005/8/layout/vList4"/>
    <dgm:cxn modelId="{1610908E-F5EC-451E-9AB9-27C5152B011B}"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accent1"/>
              </a:solidFill>
            </a:rPr>
            <a:t>With Shamefacedness and Sobriety</a:t>
          </a:r>
          <a:endParaRPr lang="en-CA" dirty="0">
            <a:solidFill>
              <a:schemeClr val="accent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C6F4E30C-E3E0-48F3-AEFF-6969D6A87915}" type="presOf" srcId="{2BCDC348-0333-46CA-9C94-DD00F79C766D}" destId="{E42D14DB-0FCA-47C9-940A-D73DE73D4490}" srcOrd="0" destOrd="1" presId="urn:microsoft.com/office/officeart/2005/8/layout/vList4"/>
    <dgm:cxn modelId="{01FBCDB8-4C88-4E5D-849E-67F4284E0DAB}" type="presOf" srcId="{15181117-C5D1-43F4-9074-2C6D9770CB48}" destId="{997BAD1F-38BC-4E8C-A257-B03C8FDC1A0B}" srcOrd="1" destOrd="1"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6FA1AA98-E581-466F-BACC-6F16005FB4FA}" type="presOf" srcId="{15181117-C5D1-43F4-9074-2C6D9770CB48}" destId="{8D98F26D-6510-40D8-8514-43D2FA01FD2F}" srcOrd="0" destOrd="1" presId="urn:microsoft.com/office/officeart/2005/8/layout/vList4"/>
    <dgm:cxn modelId="{C556CA87-8A98-45E7-8857-C80B22B81CC4}" type="presOf" srcId="{2CA7E239-F373-47BF-9971-429D5D71CC2F}" destId="{E42D14DB-0FCA-47C9-940A-D73DE73D4490}" srcOrd="0" destOrd="0" presId="urn:microsoft.com/office/officeart/2005/8/layout/vList4"/>
    <dgm:cxn modelId="{C1E393B5-F6BE-4BE1-BA1A-7B6E791BE7C6}" type="presOf" srcId="{16B913D2-1746-4117-AA20-2E5472378EF9}" destId="{F0C1D528-3B06-48A5-976E-8ED4F37F7FF2}" srcOrd="1" destOrd="2" presId="urn:microsoft.com/office/officeart/2005/8/layout/vList4"/>
    <dgm:cxn modelId="{6157BF19-DBF0-4EBE-A176-4DCE96B63D40}" type="presOf" srcId="{2CA7E239-F373-47BF-9971-429D5D71CC2F}" destId="{E305B758-B87A-4B97-9310-68283DF83DBB}" srcOrd="1"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7C4F835C-E1FD-45E3-B9F6-CCEF0DA19DD7}" type="presOf" srcId="{2BCDC348-0333-46CA-9C94-DD00F79C766D}" destId="{E305B758-B87A-4B97-9310-68283DF83DBB}" srcOrd="1" destOrd="1" presId="urn:microsoft.com/office/officeart/2005/8/layout/vList4"/>
    <dgm:cxn modelId="{56EE1A77-EA96-43EF-A214-CB597E985270}" type="presOf" srcId="{9F16C4FF-9362-4B9B-A1B4-4C8DABACB3BD}" destId="{8D98F26D-6510-40D8-8514-43D2FA01FD2F}" srcOrd="0" destOrd="0" presId="urn:microsoft.com/office/officeart/2005/8/layout/vList4"/>
    <dgm:cxn modelId="{D74896FF-41A9-4CC6-9956-A1B789E98ECE}" type="presOf" srcId="{A99142C2-43AB-4C46-A27C-3DC2A913B209}" destId="{F0C1D528-3B06-48A5-976E-8ED4F37F7FF2}" srcOrd="1"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4DB7DDA9-073D-4008-9CCA-3A2F74613C5F}" type="presOf" srcId="{E97BEB42-92B6-4B4B-B96A-159526CD034A}" destId="{8D98F26D-6510-40D8-8514-43D2FA01FD2F}" srcOrd="0" destOrd="2"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ACE04464-F22F-4BBB-A8CB-A00EA973AB50}" type="presOf" srcId="{9F16C4FF-9362-4B9B-A1B4-4C8DABACB3BD}" destId="{997BAD1F-38BC-4E8C-A257-B03C8FDC1A0B}" srcOrd="1" destOrd="0" presId="urn:microsoft.com/office/officeart/2005/8/layout/vList4"/>
    <dgm:cxn modelId="{BE0F385A-37B1-43C9-B260-08AC7FEC729D}" type="presOf" srcId="{ED6D3DB6-584B-49F1-B548-96F10DA02390}" destId="{E305B758-B87A-4B97-9310-68283DF83DBB}" srcOrd="1" destOrd="2" presId="urn:microsoft.com/office/officeart/2005/8/layout/vList4"/>
    <dgm:cxn modelId="{75398634-1C56-4B1A-8D3D-317BADBB83C3}" type="presOf" srcId="{A99142C2-43AB-4C46-A27C-3DC2A913B209}" destId="{DBF30324-C68F-43EB-BDBB-513100A6463D}" srcOrd="0" destOrd="1"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02D1F3F3-925B-4AFC-BD10-02527B9319FB}" type="presOf" srcId="{7B5458C9-2CBE-40C9-AAD2-362F1AC7660C}" destId="{DBF30324-C68F-43EB-BDBB-513100A6463D}" srcOrd="0" destOrd="0" presId="urn:microsoft.com/office/officeart/2005/8/layout/vList4"/>
    <dgm:cxn modelId="{65340C40-9377-4A06-B475-6AA660213C29}" type="presOf" srcId="{F71C159B-B3EB-4EC3-919A-168DF3AB30FC}" destId="{25B905D3-2463-4422-919E-B04EE6410F06}" srcOrd="0" destOrd="0"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1E0C36E8-F963-4518-94B6-CDACE1E1DE70}" type="presOf" srcId="{7B5458C9-2CBE-40C9-AAD2-362F1AC7660C}" destId="{F0C1D528-3B06-48A5-976E-8ED4F37F7FF2}" srcOrd="1" destOrd="0" presId="urn:microsoft.com/office/officeart/2005/8/layout/vList4"/>
    <dgm:cxn modelId="{DF63EC76-BFAD-4CDE-9880-83C82BC5137D}" type="presOf" srcId="{ED6D3DB6-584B-49F1-B548-96F10DA02390}" destId="{E42D14DB-0FCA-47C9-940A-D73DE73D4490}" srcOrd="0" destOrd="2" presId="urn:microsoft.com/office/officeart/2005/8/layout/vList4"/>
    <dgm:cxn modelId="{22CC1315-BB4A-4DBC-BC16-138D2D7C8F59}" type="presOf" srcId="{16B913D2-1746-4117-AA20-2E5472378EF9}" destId="{DBF30324-C68F-43EB-BDBB-513100A6463D}" srcOrd="0" destOrd="2" presId="urn:microsoft.com/office/officeart/2005/8/layout/vList4"/>
    <dgm:cxn modelId="{A6C3F1C5-4206-4893-BEBF-701971D30E8F}" type="presOf" srcId="{E97BEB42-92B6-4B4B-B96A-159526CD034A}" destId="{997BAD1F-38BC-4E8C-A257-B03C8FDC1A0B}" srcOrd="1" destOrd="2" presId="urn:microsoft.com/office/officeart/2005/8/layout/vList4"/>
    <dgm:cxn modelId="{F2ABD40B-72ED-4CC1-B9DE-48D4C551E32A}" type="presParOf" srcId="{25B905D3-2463-4422-919E-B04EE6410F06}" destId="{0EADA7F1-7671-4028-AE13-4E134C934798}" srcOrd="0" destOrd="0" presId="urn:microsoft.com/office/officeart/2005/8/layout/vList4"/>
    <dgm:cxn modelId="{BC1380A2-B4AE-47D7-A0EF-8BA2417A4A67}" type="presParOf" srcId="{0EADA7F1-7671-4028-AE13-4E134C934798}" destId="{DBF30324-C68F-43EB-BDBB-513100A6463D}" srcOrd="0" destOrd="0" presId="urn:microsoft.com/office/officeart/2005/8/layout/vList4"/>
    <dgm:cxn modelId="{815A7D64-7F04-4992-A535-50FCC886C089}" type="presParOf" srcId="{0EADA7F1-7671-4028-AE13-4E134C934798}" destId="{28B4CAB2-C609-4D3F-9E7C-8A4BE0C49FA2}" srcOrd="1" destOrd="0" presId="urn:microsoft.com/office/officeart/2005/8/layout/vList4"/>
    <dgm:cxn modelId="{31C3808E-E6E4-46D7-AFFF-62FA86458DC0}" type="presParOf" srcId="{0EADA7F1-7671-4028-AE13-4E134C934798}" destId="{F0C1D528-3B06-48A5-976E-8ED4F37F7FF2}" srcOrd="2" destOrd="0" presId="urn:microsoft.com/office/officeart/2005/8/layout/vList4"/>
    <dgm:cxn modelId="{3E7B203E-A2D4-4D51-AB9E-0D5366512110}" type="presParOf" srcId="{25B905D3-2463-4422-919E-B04EE6410F06}" destId="{F0F39789-00D7-49F7-AEE9-4BF33A247617}" srcOrd="1" destOrd="0" presId="urn:microsoft.com/office/officeart/2005/8/layout/vList4"/>
    <dgm:cxn modelId="{A475F39C-7A48-4E3D-99DF-B6626B1F7ED0}" type="presParOf" srcId="{25B905D3-2463-4422-919E-B04EE6410F06}" destId="{89674102-4BA7-4485-AE32-3D2CE7E1C167}" srcOrd="2" destOrd="0" presId="urn:microsoft.com/office/officeart/2005/8/layout/vList4"/>
    <dgm:cxn modelId="{2788A319-9C96-47BD-A4C0-77BC7CC1E65E}" type="presParOf" srcId="{89674102-4BA7-4485-AE32-3D2CE7E1C167}" destId="{E42D14DB-0FCA-47C9-940A-D73DE73D4490}" srcOrd="0" destOrd="0" presId="urn:microsoft.com/office/officeart/2005/8/layout/vList4"/>
    <dgm:cxn modelId="{9B3E7067-6C13-4EDF-BD1F-54373A733969}" type="presParOf" srcId="{89674102-4BA7-4485-AE32-3D2CE7E1C167}" destId="{62D30621-BF9B-485F-AC20-ACB1FB27428E}" srcOrd="1" destOrd="0" presId="urn:microsoft.com/office/officeart/2005/8/layout/vList4"/>
    <dgm:cxn modelId="{CEE38C4E-6841-4D4F-98D9-B9F5E5D8E6C1}" type="presParOf" srcId="{89674102-4BA7-4485-AE32-3D2CE7E1C167}" destId="{E305B758-B87A-4B97-9310-68283DF83DBB}" srcOrd="2" destOrd="0" presId="urn:microsoft.com/office/officeart/2005/8/layout/vList4"/>
    <dgm:cxn modelId="{7A5507E1-FDD3-4E72-9A76-EB0F1476E2AB}" type="presParOf" srcId="{25B905D3-2463-4422-919E-B04EE6410F06}" destId="{F31F7DCD-8D8D-4869-BA81-747267AA381B}" srcOrd="3" destOrd="0" presId="urn:microsoft.com/office/officeart/2005/8/layout/vList4"/>
    <dgm:cxn modelId="{897E9774-5BA1-4D1B-A10F-52937A8E1065}" type="presParOf" srcId="{25B905D3-2463-4422-919E-B04EE6410F06}" destId="{0FC53567-2C74-40B9-9AC9-B845958AB870}" srcOrd="4" destOrd="0" presId="urn:microsoft.com/office/officeart/2005/8/layout/vList4"/>
    <dgm:cxn modelId="{2D1B8827-E8F9-44F5-B923-283188350739}" type="presParOf" srcId="{0FC53567-2C74-40B9-9AC9-B845958AB870}" destId="{8D98F26D-6510-40D8-8514-43D2FA01FD2F}" srcOrd="0" destOrd="0" presId="urn:microsoft.com/office/officeart/2005/8/layout/vList4"/>
    <dgm:cxn modelId="{23C81079-2CE7-47E4-8E32-99883A984E4F}" type="presParOf" srcId="{0FC53567-2C74-40B9-9AC9-B845958AB870}" destId="{F78CFF98-2157-45A7-80E2-E55088B2B074}" srcOrd="1" destOrd="0" presId="urn:microsoft.com/office/officeart/2005/8/layout/vList4"/>
    <dgm:cxn modelId="{F26BED97-509A-490F-B93D-BD9F88949B1C}"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accent1"/>
              </a:solidFill>
            </a:rPr>
            <a:t>Not With Braided Hair, Gold, Pearls 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9891F8BC-6E19-46E6-B89B-7853107F43B6}" type="presOf" srcId="{16B913D2-1746-4117-AA20-2E5472378EF9}" destId="{DBF30324-C68F-43EB-BDBB-513100A6463D}" srcOrd="0" destOrd="2" presId="urn:microsoft.com/office/officeart/2005/8/layout/vList4"/>
    <dgm:cxn modelId="{3F9DBB78-89C4-4DDF-B9DD-28A138FBABE6}" type="presOf" srcId="{ED6D3DB6-584B-49F1-B548-96F10DA02390}" destId="{E305B758-B87A-4B97-9310-68283DF83DBB}" srcOrd="1" destOrd="2" presId="urn:microsoft.com/office/officeart/2005/8/layout/vList4"/>
    <dgm:cxn modelId="{8FA09545-DF5B-46D6-88FD-20960E56A774}" type="presOf" srcId="{A99142C2-43AB-4C46-A27C-3DC2A913B209}" destId="{DBF30324-C68F-43EB-BDBB-513100A6463D}" srcOrd="0" destOrd="1"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295588C0-3345-4A0B-901C-C242498E49EE}" type="presOf" srcId="{A99142C2-43AB-4C46-A27C-3DC2A913B209}" destId="{F0C1D528-3B06-48A5-976E-8ED4F37F7FF2}" srcOrd="1" destOrd="1" presId="urn:microsoft.com/office/officeart/2005/8/layout/vList4"/>
    <dgm:cxn modelId="{34A7C96A-E301-496E-9E09-488AF582F86B}" type="presOf" srcId="{7B5458C9-2CBE-40C9-AAD2-362F1AC7660C}" destId="{F0C1D528-3B06-48A5-976E-8ED4F37F7FF2}" srcOrd="1" destOrd="0" presId="urn:microsoft.com/office/officeart/2005/8/layout/vList4"/>
    <dgm:cxn modelId="{D8CE58F7-B5FA-445B-9065-356D78FC7BE2}" type="presOf" srcId="{F71C159B-B3EB-4EC3-919A-168DF3AB30FC}" destId="{25B905D3-2463-4422-919E-B04EE6410F06}" srcOrd="0"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45ED03E4-6D28-42AC-ADED-99A545CE272F}" type="presOf" srcId="{2BCDC348-0333-46CA-9C94-DD00F79C766D}" destId="{E305B758-B87A-4B97-9310-68283DF83DBB}" srcOrd="1" destOrd="1" presId="urn:microsoft.com/office/officeart/2005/8/layout/vList4"/>
    <dgm:cxn modelId="{E66A6894-DE38-49A0-B2EE-A9295A7BEBA1}" type="presOf" srcId="{15181117-C5D1-43F4-9074-2C6D9770CB48}" destId="{997BAD1F-38BC-4E8C-A257-B03C8FDC1A0B}" srcOrd="1" destOrd="1" presId="urn:microsoft.com/office/officeart/2005/8/layout/vList4"/>
    <dgm:cxn modelId="{BB73163C-4262-4988-A658-60EF49544287}" type="presOf" srcId="{15181117-C5D1-43F4-9074-2C6D9770CB48}" destId="{8D98F26D-6510-40D8-8514-43D2FA01FD2F}" srcOrd="0"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24943C1E-B6AE-472A-99CE-8EDBF2305E86}" type="presOf" srcId="{16B913D2-1746-4117-AA20-2E5472378EF9}" destId="{F0C1D528-3B06-48A5-976E-8ED4F37F7FF2}" srcOrd="1" destOrd="2" presId="urn:microsoft.com/office/officeart/2005/8/layout/vList4"/>
    <dgm:cxn modelId="{42713ACA-D91D-4C58-BD7A-4C1CEEC2E615}" type="presOf" srcId="{9F16C4FF-9362-4B9B-A1B4-4C8DABACB3BD}" destId="{997BAD1F-38BC-4E8C-A257-B03C8FDC1A0B}" srcOrd="1" destOrd="0"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5CABD5E7-5869-4E8D-98D6-F135C52B6955}" type="presOf" srcId="{7B5458C9-2CBE-40C9-AAD2-362F1AC7660C}" destId="{DBF30324-C68F-43EB-BDBB-513100A6463D}" srcOrd="0" destOrd="0" presId="urn:microsoft.com/office/officeart/2005/8/layout/vList4"/>
    <dgm:cxn modelId="{943C85A5-F7BE-4977-A746-CB186E20599F}" type="presOf" srcId="{ED6D3DB6-584B-49F1-B548-96F10DA02390}" destId="{E42D14DB-0FCA-47C9-940A-D73DE73D4490}" srcOrd="0" destOrd="2" presId="urn:microsoft.com/office/officeart/2005/8/layout/vList4"/>
    <dgm:cxn modelId="{362F440C-1241-4786-A78F-13863DA98B0F}" type="presOf" srcId="{2CA7E239-F373-47BF-9971-429D5D71CC2F}" destId="{E42D14DB-0FCA-47C9-940A-D73DE73D4490}" srcOrd="0" destOrd="0" presId="urn:microsoft.com/office/officeart/2005/8/layout/vList4"/>
    <dgm:cxn modelId="{8FE2F70F-242D-486C-BCA1-8640F5171D9E}" type="presOf" srcId="{2CA7E239-F373-47BF-9971-429D5D71CC2F}" destId="{E305B758-B87A-4B97-9310-68283DF83DBB}" srcOrd="1" destOrd="0"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CB2CD397-4D51-4BE7-B48E-4DBC773E23E7}" type="presOf" srcId="{2BCDC348-0333-46CA-9C94-DD00F79C766D}" destId="{E42D14DB-0FCA-47C9-940A-D73DE73D4490}" srcOrd="0" destOrd="1" presId="urn:microsoft.com/office/officeart/2005/8/layout/vList4"/>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68190084-921B-42DE-A928-FC21858134EC}" type="presOf" srcId="{E97BEB42-92B6-4B4B-B96A-159526CD034A}" destId="{997BAD1F-38BC-4E8C-A257-B03C8FDC1A0B}" srcOrd="1" destOrd="2" presId="urn:microsoft.com/office/officeart/2005/8/layout/vList4"/>
    <dgm:cxn modelId="{00B70375-5EE0-4464-A1BC-49A56F389C36}" type="presOf" srcId="{9F16C4FF-9362-4B9B-A1B4-4C8DABACB3BD}" destId="{8D98F26D-6510-40D8-8514-43D2FA01FD2F}" srcOrd="0" destOrd="0" presId="urn:microsoft.com/office/officeart/2005/8/layout/vList4"/>
    <dgm:cxn modelId="{113B5DEC-0C8A-4E66-82EA-ACC1E4C8F651}" type="presOf" srcId="{E97BEB42-92B6-4B4B-B96A-159526CD034A}" destId="{8D98F26D-6510-40D8-8514-43D2FA01FD2F}" srcOrd="0" destOrd="2" presId="urn:microsoft.com/office/officeart/2005/8/layout/vList4"/>
    <dgm:cxn modelId="{145EC98A-9D3F-4791-B3C3-A724ED638305}" type="presParOf" srcId="{25B905D3-2463-4422-919E-B04EE6410F06}" destId="{0EADA7F1-7671-4028-AE13-4E134C934798}" srcOrd="0" destOrd="0" presId="urn:microsoft.com/office/officeart/2005/8/layout/vList4"/>
    <dgm:cxn modelId="{A8F94E13-FC71-45D0-95C1-572772553D0E}" type="presParOf" srcId="{0EADA7F1-7671-4028-AE13-4E134C934798}" destId="{DBF30324-C68F-43EB-BDBB-513100A6463D}" srcOrd="0" destOrd="0" presId="urn:microsoft.com/office/officeart/2005/8/layout/vList4"/>
    <dgm:cxn modelId="{6EA91DF7-D5D1-4F07-97C1-A06F3FF10E54}" type="presParOf" srcId="{0EADA7F1-7671-4028-AE13-4E134C934798}" destId="{28B4CAB2-C609-4D3F-9E7C-8A4BE0C49FA2}" srcOrd="1" destOrd="0" presId="urn:microsoft.com/office/officeart/2005/8/layout/vList4"/>
    <dgm:cxn modelId="{4680F484-C05E-48E1-88C1-3B4FACAD2A38}" type="presParOf" srcId="{0EADA7F1-7671-4028-AE13-4E134C934798}" destId="{F0C1D528-3B06-48A5-976E-8ED4F37F7FF2}" srcOrd="2" destOrd="0" presId="urn:microsoft.com/office/officeart/2005/8/layout/vList4"/>
    <dgm:cxn modelId="{479A6563-1414-401A-B62B-FC0E281949F5}" type="presParOf" srcId="{25B905D3-2463-4422-919E-B04EE6410F06}" destId="{F0F39789-00D7-49F7-AEE9-4BF33A247617}" srcOrd="1" destOrd="0" presId="urn:microsoft.com/office/officeart/2005/8/layout/vList4"/>
    <dgm:cxn modelId="{346C6E05-5957-49AF-BE48-2804869D133A}" type="presParOf" srcId="{25B905D3-2463-4422-919E-B04EE6410F06}" destId="{89674102-4BA7-4485-AE32-3D2CE7E1C167}" srcOrd="2" destOrd="0" presId="urn:microsoft.com/office/officeart/2005/8/layout/vList4"/>
    <dgm:cxn modelId="{F6513119-9C68-44F2-BF49-9E98500E46B7}" type="presParOf" srcId="{89674102-4BA7-4485-AE32-3D2CE7E1C167}" destId="{E42D14DB-0FCA-47C9-940A-D73DE73D4490}" srcOrd="0" destOrd="0" presId="urn:microsoft.com/office/officeart/2005/8/layout/vList4"/>
    <dgm:cxn modelId="{22347146-0DF5-4786-A448-E95F2DFC6121}" type="presParOf" srcId="{89674102-4BA7-4485-AE32-3D2CE7E1C167}" destId="{62D30621-BF9B-485F-AC20-ACB1FB27428E}" srcOrd="1" destOrd="0" presId="urn:microsoft.com/office/officeart/2005/8/layout/vList4"/>
    <dgm:cxn modelId="{5C6742D9-6240-4099-BD78-4C8FCB31DAF9}" type="presParOf" srcId="{89674102-4BA7-4485-AE32-3D2CE7E1C167}" destId="{E305B758-B87A-4B97-9310-68283DF83DBB}" srcOrd="2" destOrd="0" presId="urn:microsoft.com/office/officeart/2005/8/layout/vList4"/>
    <dgm:cxn modelId="{DE6A8ED3-C633-4C50-AE32-DEBE60F164FA}" type="presParOf" srcId="{25B905D3-2463-4422-919E-B04EE6410F06}" destId="{F31F7DCD-8D8D-4869-BA81-747267AA381B}" srcOrd="3" destOrd="0" presId="urn:microsoft.com/office/officeart/2005/8/layout/vList4"/>
    <dgm:cxn modelId="{B4C8B48A-6E66-4AA1-A1EF-EC0B5655021A}" type="presParOf" srcId="{25B905D3-2463-4422-919E-B04EE6410F06}" destId="{0FC53567-2C74-40B9-9AC9-B845958AB870}" srcOrd="4" destOrd="0" presId="urn:microsoft.com/office/officeart/2005/8/layout/vList4"/>
    <dgm:cxn modelId="{EF9D2D84-79E7-485C-BC4A-DE874BB4739E}" type="presParOf" srcId="{0FC53567-2C74-40B9-9AC9-B845958AB870}" destId="{8D98F26D-6510-40D8-8514-43D2FA01FD2F}" srcOrd="0" destOrd="0" presId="urn:microsoft.com/office/officeart/2005/8/layout/vList4"/>
    <dgm:cxn modelId="{D8DE1FDA-74AE-474A-B52F-32138931085E}" type="presParOf" srcId="{0FC53567-2C74-40B9-9AC9-B845958AB870}" destId="{F78CFF98-2157-45A7-80E2-E55088B2B074}" srcOrd="1" destOrd="0" presId="urn:microsoft.com/office/officeart/2005/8/layout/vList4"/>
    <dgm:cxn modelId="{69869584-0173-4B0B-9C96-C37467A3CF87}"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bg1"/>
              </a:solidFill>
            </a:rPr>
            <a:t>Not With Braided Hair, Gold, Pearls </a:t>
          </a:r>
          <a:r>
            <a:rPr lang="en-CA" dirty="0" smtClean="0">
              <a:solidFill>
                <a:schemeClr val="accent1"/>
              </a:solidFill>
            </a:rPr>
            <a:t>or Costly Clothing, But Good Works</a:t>
          </a:r>
          <a:endParaRPr lang="en-CA" dirty="0">
            <a:solidFill>
              <a:schemeClr val="accent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AE15A9BF-3752-46A1-94E5-28338662135E}" type="presOf" srcId="{9F16C4FF-9362-4B9B-A1B4-4C8DABACB3BD}" destId="{997BAD1F-38BC-4E8C-A257-B03C8FDC1A0B}" srcOrd="1" destOrd="0" presId="urn:microsoft.com/office/officeart/2005/8/layout/vList4"/>
    <dgm:cxn modelId="{C1D625C2-40DF-408A-969D-B5F26AFEB492}" srcId="{7B5458C9-2CBE-40C9-AAD2-362F1AC7660C}" destId="{A99142C2-43AB-4C46-A27C-3DC2A913B209}" srcOrd="0" destOrd="0" parTransId="{C461163C-35CC-4337-AF16-8E2091A1699A}" sibTransId="{13509E28-B50E-4858-9B52-6BD3FDC01C18}"/>
    <dgm:cxn modelId="{62EA720C-61AA-45A5-98A1-2A502634D39D}" type="presOf" srcId="{15181117-C5D1-43F4-9074-2C6D9770CB48}" destId="{997BAD1F-38BC-4E8C-A257-B03C8FDC1A0B}" srcOrd="1" destOrd="1" presId="urn:microsoft.com/office/officeart/2005/8/layout/vList4"/>
    <dgm:cxn modelId="{7BB1B4B8-3F67-4CBA-90FB-E42E02DEBE46}" type="presOf" srcId="{2BCDC348-0333-46CA-9C94-DD00F79C766D}" destId="{E42D14DB-0FCA-47C9-940A-D73DE73D4490}" srcOrd="0" destOrd="1" presId="urn:microsoft.com/office/officeart/2005/8/layout/vList4"/>
    <dgm:cxn modelId="{0EA46671-AA19-4A93-B8A4-F1E11676E657}" type="presOf" srcId="{F71C159B-B3EB-4EC3-919A-168DF3AB30FC}" destId="{25B905D3-2463-4422-919E-B04EE6410F06}" srcOrd="0" destOrd="0" presId="urn:microsoft.com/office/officeart/2005/8/layout/vList4"/>
    <dgm:cxn modelId="{D5EEE28B-E7D4-466B-8828-46AB9BFD8BD5}" type="presOf" srcId="{16B913D2-1746-4117-AA20-2E5472378EF9}" destId="{DBF30324-C68F-43EB-BDBB-513100A6463D}" srcOrd="0" destOrd="2" presId="urn:microsoft.com/office/officeart/2005/8/layout/vList4"/>
    <dgm:cxn modelId="{3E275B1A-5DF7-4925-86EF-CD54166B63C3}" type="presOf" srcId="{16B913D2-1746-4117-AA20-2E5472378EF9}" destId="{F0C1D528-3B06-48A5-976E-8ED4F37F7FF2}" srcOrd="1" destOrd="2"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F7E94732-0D71-476D-8FEB-409AD7DA3C63}" type="presOf" srcId="{2CA7E239-F373-47BF-9971-429D5D71CC2F}" destId="{E42D14DB-0FCA-47C9-940A-D73DE73D4490}" srcOrd="0" destOrd="0" presId="urn:microsoft.com/office/officeart/2005/8/layout/vList4"/>
    <dgm:cxn modelId="{57146575-010F-4426-8E86-EF4C0EDDD772}" type="presOf" srcId="{2BCDC348-0333-46CA-9C94-DD00F79C766D}" destId="{E305B758-B87A-4B97-9310-68283DF83DBB}" srcOrd="1" destOrd="1"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A6955256-A5BC-49A4-8CA3-DDCFB157EAAE}" type="presOf" srcId="{ED6D3DB6-584B-49F1-B548-96F10DA02390}" destId="{E42D14DB-0FCA-47C9-940A-D73DE73D4490}" srcOrd="0" destOrd="2"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EE40ACE1-FE5F-455A-B7A8-4CB320F9293B}" type="presOf" srcId="{2CA7E239-F373-47BF-9971-429D5D71CC2F}" destId="{E305B758-B87A-4B97-9310-68283DF83DBB}" srcOrd="1" destOrd="0" presId="urn:microsoft.com/office/officeart/2005/8/layout/vList4"/>
    <dgm:cxn modelId="{D6D7F171-2EF3-45A9-8DCE-0C04EA279F9B}" type="presOf" srcId="{9F16C4FF-9362-4B9B-A1B4-4C8DABACB3BD}" destId="{8D98F26D-6510-40D8-8514-43D2FA01FD2F}" srcOrd="0" destOrd="0" presId="urn:microsoft.com/office/officeart/2005/8/layout/vList4"/>
    <dgm:cxn modelId="{82111C12-4505-4558-908C-9684EA0A04A4}" type="presOf" srcId="{7B5458C9-2CBE-40C9-AAD2-362F1AC7660C}" destId="{F0C1D528-3B06-48A5-976E-8ED4F37F7FF2}" srcOrd="1" destOrd="0"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4B3EEE50-FF38-4087-89B4-4719D8AB522A}" type="presOf" srcId="{15181117-C5D1-43F4-9074-2C6D9770CB48}" destId="{8D98F26D-6510-40D8-8514-43D2FA01FD2F}" srcOrd="0" destOrd="1" presId="urn:microsoft.com/office/officeart/2005/8/layout/vList4"/>
    <dgm:cxn modelId="{C4AE3CA6-9980-4799-9542-A4F552B2C43E}" type="presOf" srcId="{ED6D3DB6-584B-49F1-B548-96F10DA02390}" destId="{E305B758-B87A-4B97-9310-68283DF83DBB}" srcOrd="1" destOrd="2" presId="urn:microsoft.com/office/officeart/2005/8/layout/vList4"/>
    <dgm:cxn modelId="{2D7199FA-3DC9-4BA0-A47E-7B8E63643417}" type="presOf" srcId="{E97BEB42-92B6-4B4B-B96A-159526CD034A}" destId="{8D98F26D-6510-40D8-8514-43D2FA01FD2F}" srcOrd="0" destOrd="2" presId="urn:microsoft.com/office/officeart/2005/8/layout/vList4"/>
    <dgm:cxn modelId="{96D17E1A-6E62-42FB-BCDB-B71A520A70BF}" type="presOf" srcId="{A99142C2-43AB-4C46-A27C-3DC2A913B209}" destId="{DBF30324-C68F-43EB-BDBB-513100A6463D}" srcOrd="0" destOrd="1"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9D0FCD24-6A27-471D-8260-138C5FA1E0DE}" type="presOf" srcId="{7B5458C9-2CBE-40C9-AAD2-362F1AC7660C}" destId="{DBF30324-C68F-43EB-BDBB-513100A6463D}" srcOrd="0" destOrd="0" presId="urn:microsoft.com/office/officeart/2005/8/layout/vList4"/>
    <dgm:cxn modelId="{2B053693-5A92-4C9F-9922-B64D6ECB9C26}" type="presOf" srcId="{E97BEB42-92B6-4B4B-B96A-159526CD034A}" destId="{997BAD1F-38BC-4E8C-A257-B03C8FDC1A0B}" srcOrd="1" destOrd="2"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249E3FA6-D608-4123-81ED-BDD7918C83C8}" type="presOf" srcId="{A99142C2-43AB-4C46-A27C-3DC2A913B209}" destId="{F0C1D528-3B06-48A5-976E-8ED4F37F7FF2}" srcOrd="1" destOrd="1" presId="urn:microsoft.com/office/officeart/2005/8/layout/vList4"/>
    <dgm:cxn modelId="{214B96C4-C891-44EC-866D-361D3357788E}" type="presParOf" srcId="{25B905D3-2463-4422-919E-B04EE6410F06}" destId="{0EADA7F1-7671-4028-AE13-4E134C934798}" srcOrd="0" destOrd="0" presId="urn:microsoft.com/office/officeart/2005/8/layout/vList4"/>
    <dgm:cxn modelId="{51E09467-6259-4DA1-955F-94DDB3CD542E}" type="presParOf" srcId="{0EADA7F1-7671-4028-AE13-4E134C934798}" destId="{DBF30324-C68F-43EB-BDBB-513100A6463D}" srcOrd="0" destOrd="0" presId="urn:microsoft.com/office/officeart/2005/8/layout/vList4"/>
    <dgm:cxn modelId="{A239C00A-55A2-4553-9718-8AF9A8057BFC}" type="presParOf" srcId="{0EADA7F1-7671-4028-AE13-4E134C934798}" destId="{28B4CAB2-C609-4D3F-9E7C-8A4BE0C49FA2}" srcOrd="1" destOrd="0" presId="urn:microsoft.com/office/officeart/2005/8/layout/vList4"/>
    <dgm:cxn modelId="{12F30179-B576-4FA7-B2CC-012916497BA4}" type="presParOf" srcId="{0EADA7F1-7671-4028-AE13-4E134C934798}" destId="{F0C1D528-3B06-48A5-976E-8ED4F37F7FF2}" srcOrd="2" destOrd="0" presId="urn:microsoft.com/office/officeart/2005/8/layout/vList4"/>
    <dgm:cxn modelId="{F85A2832-8948-4C22-AC05-0C0FACABE000}" type="presParOf" srcId="{25B905D3-2463-4422-919E-B04EE6410F06}" destId="{F0F39789-00D7-49F7-AEE9-4BF33A247617}" srcOrd="1" destOrd="0" presId="urn:microsoft.com/office/officeart/2005/8/layout/vList4"/>
    <dgm:cxn modelId="{641FF180-DB92-46F9-92A6-0EA7CAC71ABA}" type="presParOf" srcId="{25B905D3-2463-4422-919E-B04EE6410F06}" destId="{89674102-4BA7-4485-AE32-3D2CE7E1C167}" srcOrd="2" destOrd="0" presId="urn:microsoft.com/office/officeart/2005/8/layout/vList4"/>
    <dgm:cxn modelId="{68DC0820-A728-42D4-9D8C-BE48602B0F81}" type="presParOf" srcId="{89674102-4BA7-4485-AE32-3D2CE7E1C167}" destId="{E42D14DB-0FCA-47C9-940A-D73DE73D4490}" srcOrd="0" destOrd="0" presId="urn:microsoft.com/office/officeart/2005/8/layout/vList4"/>
    <dgm:cxn modelId="{96AB36F6-924F-4C5A-8961-D4085A1374E5}" type="presParOf" srcId="{89674102-4BA7-4485-AE32-3D2CE7E1C167}" destId="{62D30621-BF9B-485F-AC20-ACB1FB27428E}" srcOrd="1" destOrd="0" presId="urn:microsoft.com/office/officeart/2005/8/layout/vList4"/>
    <dgm:cxn modelId="{59C02027-3E89-4118-BB60-6B3BDB0307CB}" type="presParOf" srcId="{89674102-4BA7-4485-AE32-3D2CE7E1C167}" destId="{E305B758-B87A-4B97-9310-68283DF83DBB}" srcOrd="2" destOrd="0" presId="urn:microsoft.com/office/officeart/2005/8/layout/vList4"/>
    <dgm:cxn modelId="{07469BAD-38AE-465E-9C55-D618E9C47F72}" type="presParOf" srcId="{25B905D3-2463-4422-919E-B04EE6410F06}" destId="{F31F7DCD-8D8D-4869-BA81-747267AA381B}" srcOrd="3" destOrd="0" presId="urn:microsoft.com/office/officeart/2005/8/layout/vList4"/>
    <dgm:cxn modelId="{24697BD3-E6B6-4944-852A-E06648E352B4}" type="presParOf" srcId="{25B905D3-2463-4422-919E-B04EE6410F06}" destId="{0FC53567-2C74-40B9-9AC9-B845958AB870}" srcOrd="4" destOrd="0" presId="urn:microsoft.com/office/officeart/2005/8/layout/vList4"/>
    <dgm:cxn modelId="{0B28A301-4438-49C7-BBBD-38DF89FBB690}" type="presParOf" srcId="{0FC53567-2C74-40B9-9AC9-B845958AB870}" destId="{8D98F26D-6510-40D8-8514-43D2FA01FD2F}" srcOrd="0" destOrd="0" presId="urn:microsoft.com/office/officeart/2005/8/layout/vList4"/>
    <dgm:cxn modelId="{5B338B21-80E6-4FCA-9D0C-FB524457BF4E}" type="presParOf" srcId="{0FC53567-2C74-40B9-9AC9-B845958AB870}" destId="{F78CFF98-2157-45A7-80E2-E55088B2B074}" srcOrd="1" destOrd="0" presId="urn:microsoft.com/office/officeart/2005/8/layout/vList4"/>
    <dgm:cxn modelId="{EE73FD61-E258-4DD5-A716-DADA804482FF}"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accent1"/>
              </a:solidFill>
            </a:rPr>
            <a:t>Learn Quietly, Not Teach or Exercise Authority Over Man</a:t>
          </a:r>
          <a:endParaRPr lang="en-CA" dirty="0">
            <a:solidFill>
              <a:schemeClr val="accent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bg1"/>
              </a:solidFill>
            </a:rPr>
            <a:t>Not With Braided Hair, Gold, Pearls or Costly Clothing, But Good Works</a:t>
          </a:r>
          <a:endParaRPr lang="en-CA" dirty="0">
            <a:solidFill>
              <a:schemeClr val="bg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F7290C1F-90AD-4DAE-9E91-5D6577331CB2}" type="presOf" srcId="{F71C159B-B3EB-4EC3-919A-168DF3AB30FC}" destId="{25B905D3-2463-4422-919E-B04EE6410F06}" srcOrd="0" destOrd="0" presId="urn:microsoft.com/office/officeart/2005/8/layout/vList4"/>
    <dgm:cxn modelId="{E23302CD-2A30-472D-96E6-0CF30DA6E255}" type="presOf" srcId="{2CA7E239-F373-47BF-9971-429D5D71CC2F}" destId="{E42D14DB-0FCA-47C9-940A-D73DE73D4490}" srcOrd="0" destOrd="0" presId="urn:microsoft.com/office/officeart/2005/8/layout/vList4"/>
    <dgm:cxn modelId="{4D2C0351-9A0F-4542-A2FD-03A78F2362C4}" type="presOf" srcId="{9F16C4FF-9362-4B9B-A1B4-4C8DABACB3BD}" destId="{8D98F26D-6510-40D8-8514-43D2FA01FD2F}" srcOrd="0" destOrd="0" presId="urn:microsoft.com/office/officeart/2005/8/layout/vList4"/>
    <dgm:cxn modelId="{4503A4C8-41F9-4C9E-B222-779DC1108538}" type="presOf" srcId="{2BCDC348-0333-46CA-9C94-DD00F79C766D}" destId="{E42D14DB-0FCA-47C9-940A-D73DE73D4490}" srcOrd="0" destOrd="1"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FDDF7885-F159-4576-A6C7-97038BB4DD90}" type="presOf" srcId="{A99142C2-43AB-4C46-A27C-3DC2A913B209}" destId="{F0C1D528-3B06-48A5-976E-8ED4F37F7FF2}" srcOrd="1" destOrd="1" presId="urn:microsoft.com/office/officeart/2005/8/layout/vList4"/>
    <dgm:cxn modelId="{AB96769C-C817-4B9F-89F1-32FB4FCD07F0}" type="presOf" srcId="{7B5458C9-2CBE-40C9-AAD2-362F1AC7660C}" destId="{DBF30324-C68F-43EB-BDBB-513100A6463D}" srcOrd="0" destOrd="0" presId="urn:microsoft.com/office/officeart/2005/8/layout/vList4"/>
    <dgm:cxn modelId="{DE38102B-2E4D-40A1-9F7B-2A208CAD5F9D}" type="presOf" srcId="{ED6D3DB6-584B-49F1-B548-96F10DA02390}" destId="{E42D14DB-0FCA-47C9-940A-D73DE73D4490}" srcOrd="0" destOrd="2" presId="urn:microsoft.com/office/officeart/2005/8/layout/vList4"/>
    <dgm:cxn modelId="{A717DD29-8143-4197-8476-625E522F9B07}" type="presOf" srcId="{E97BEB42-92B6-4B4B-B96A-159526CD034A}" destId="{997BAD1F-38BC-4E8C-A257-B03C8FDC1A0B}" srcOrd="1" destOrd="2" presId="urn:microsoft.com/office/officeart/2005/8/layout/vList4"/>
    <dgm:cxn modelId="{4CEFDFD5-C40C-47DF-953E-4F3FA0BE3EB5}" srcId="{7B5458C9-2CBE-40C9-AAD2-362F1AC7660C}" destId="{16B913D2-1746-4117-AA20-2E5472378EF9}" srcOrd="1" destOrd="0" parTransId="{36C9A10D-0812-419A-B459-63BDA674DBF5}" sibTransId="{E07EB1B0-FC18-40C0-A5D5-DB571DAC4347}"/>
    <dgm:cxn modelId="{A2CEFFDC-2D85-44EC-8E79-EEC7D04952BF}" type="presOf" srcId="{E97BEB42-92B6-4B4B-B96A-159526CD034A}" destId="{8D98F26D-6510-40D8-8514-43D2FA01FD2F}" srcOrd="0" destOrd="2" presId="urn:microsoft.com/office/officeart/2005/8/layout/vList4"/>
    <dgm:cxn modelId="{B354E8F2-9F1B-44A0-B4CC-99F8BD5CAB2E}" type="presOf" srcId="{15181117-C5D1-43F4-9074-2C6D9770CB48}" destId="{997BAD1F-38BC-4E8C-A257-B03C8FDC1A0B}" srcOrd="1" destOrd="1"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4FCC245B-A199-4E69-9F7C-77D43C20338E}" type="presOf" srcId="{2CA7E239-F373-47BF-9971-429D5D71CC2F}" destId="{E305B758-B87A-4B97-9310-68283DF83DBB}" srcOrd="1" destOrd="0"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069BA2B9-1C01-4CE4-8C54-933EA31CDD6D}" type="presOf" srcId="{ED6D3DB6-584B-49F1-B548-96F10DA02390}" destId="{E305B758-B87A-4B97-9310-68283DF83DBB}" srcOrd="1" destOrd="2" presId="urn:microsoft.com/office/officeart/2005/8/layout/vList4"/>
    <dgm:cxn modelId="{83445E16-EF19-423F-A398-9B5FC5B39BA3}" type="presOf" srcId="{2BCDC348-0333-46CA-9C94-DD00F79C766D}" destId="{E305B758-B87A-4B97-9310-68283DF83DBB}" srcOrd="1" destOrd="1"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737E596E-54ED-4D38-A2FF-C183587CE546}" type="presOf" srcId="{15181117-C5D1-43F4-9074-2C6D9770CB48}" destId="{8D98F26D-6510-40D8-8514-43D2FA01FD2F}" srcOrd="0" destOrd="1" presId="urn:microsoft.com/office/officeart/2005/8/layout/vList4"/>
    <dgm:cxn modelId="{ACC0C462-7E84-4B26-B180-B142F78CB771}" type="presOf" srcId="{A99142C2-43AB-4C46-A27C-3DC2A913B209}" destId="{DBF30324-C68F-43EB-BDBB-513100A6463D}" srcOrd="0" destOrd="1" presId="urn:microsoft.com/office/officeart/2005/8/layout/vList4"/>
    <dgm:cxn modelId="{D40CD708-B77E-4C27-B113-38A060350C57}" type="presOf" srcId="{7B5458C9-2CBE-40C9-AAD2-362F1AC7660C}" destId="{F0C1D528-3B06-48A5-976E-8ED4F37F7FF2}" srcOrd="1" destOrd="0"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A72F5EF6-661C-41D0-8208-9E50EC30512E}" type="presOf" srcId="{16B913D2-1746-4117-AA20-2E5472378EF9}" destId="{F0C1D528-3B06-48A5-976E-8ED4F37F7FF2}" srcOrd="1" destOrd="2" presId="urn:microsoft.com/office/officeart/2005/8/layout/vList4"/>
    <dgm:cxn modelId="{B4F6D84C-1FE8-4DE5-A06E-D856EEDBE68B}" type="presOf" srcId="{9F16C4FF-9362-4B9B-A1B4-4C8DABACB3BD}" destId="{997BAD1F-38BC-4E8C-A257-B03C8FDC1A0B}" srcOrd="1" destOrd="0" presId="urn:microsoft.com/office/officeart/2005/8/layout/vList4"/>
    <dgm:cxn modelId="{E70E0E5C-29B1-4219-840B-B68A245B7E8F}" type="presOf" srcId="{16B913D2-1746-4117-AA20-2E5472378EF9}" destId="{DBF30324-C68F-43EB-BDBB-513100A6463D}" srcOrd="0" destOrd="2" presId="urn:microsoft.com/office/officeart/2005/8/layout/vList4"/>
    <dgm:cxn modelId="{8F09FFED-3BF9-49C8-BA18-F088091ACC8C}" type="presParOf" srcId="{25B905D3-2463-4422-919E-B04EE6410F06}" destId="{0EADA7F1-7671-4028-AE13-4E134C934798}" srcOrd="0" destOrd="0" presId="urn:microsoft.com/office/officeart/2005/8/layout/vList4"/>
    <dgm:cxn modelId="{D7607E16-E0D5-4151-9585-86136C09EDAA}" type="presParOf" srcId="{0EADA7F1-7671-4028-AE13-4E134C934798}" destId="{DBF30324-C68F-43EB-BDBB-513100A6463D}" srcOrd="0" destOrd="0" presId="urn:microsoft.com/office/officeart/2005/8/layout/vList4"/>
    <dgm:cxn modelId="{2DCECE23-9FDE-47F4-93F8-F8BE5FE1A4EB}" type="presParOf" srcId="{0EADA7F1-7671-4028-AE13-4E134C934798}" destId="{28B4CAB2-C609-4D3F-9E7C-8A4BE0C49FA2}" srcOrd="1" destOrd="0" presId="urn:microsoft.com/office/officeart/2005/8/layout/vList4"/>
    <dgm:cxn modelId="{B48C405C-E7A2-4E9F-A792-FB0B03A83237}" type="presParOf" srcId="{0EADA7F1-7671-4028-AE13-4E134C934798}" destId="{F0C1D528-3B06-48A5-976E-8ED4F37F7FF2}" srcOrd="2" destOrd="0" presId="urn:microsoft.com/office/officeart/2005/8/layout/vList4"/>
    <dgm:cxn modelId="{E14F8BB0-6FF9-4F64-834E-B902B63D6939}" type="presParOf" srcId="{25B905D3-2463-4422-919E-B04EE6410F06}" destId="{F0F39789-00D7-49F7-AEE9-4BF33A247617}" srcOrd="1" destOrd="0" presId="urn:microsoft.com/office/officeart/2005/8/layout/vList4"/>
    <dgm:cxn modelId="{82C6A2B4-3A26-4412-8D80-0A51CCFBFFBB}" type="presParOf" srcId="{25B905D3-2463-4422-919E-B04EE6410F06}" destId="{89674102-4BA7-4485-AE32-3D2CE7E1C167}" srcOrd="2" destOrd="0" presId="urn:microsoft.com/office/officeart/2005/8/layout/vList4"/>
    <dgm:cxn modelId="{6A4807E7-8174-43DB-944B-FFF91AA51652}" type="presParOf" srcId="{89674102-4BA7-4485-AE32-3D2CE7E1C167}" destId="{E42D14DB-0FCA-47C9-940A-D73DE73D4490}" srcOrd="0" destOrd="0" presId="urn:microsoft.com/office/officeart/2005/8/layout/vList4"/>
    <dgm:cxn modelId="{55D07D8E-D48D-42E1-9F8D-3D6B7601F76E}" type="presParOf" srcId="{89674102-4BA7-4485-AE32-3D2CE7E1C167}" destId="{62D30621-BF9B-485F-AC20-ACB1FB27428E}" srcOrd="1" destOrd="0" presId="urn:microsoft.com/office/officeart/2005/8/layout/vList4"/>
    <dgm:cxn modelId="{669CDBB8-9AA6-4982-892C-DC858816B4DF}" type="presParOf" srcId="{89674102-4BA7-4485-AE32-3D2CE7E1C167}" destId="{E305B758-B87A-4B97-9310-68283DF83DBB}" srcOrd="2" destOrd="0" presId="urn:microsoft.com/office/officeart/2005/8/layout/vList4"/>
    <dgm:cxn modelId="{3F349944-07E4-47F8-899E-47E6A28AE935}" type="presParOf" srcId="{25B905D3-2463-4422-919E-B04EE6410F06}" destId="{F31F7DCD-8D8D-4869-BA81-747267AA381B}" srcOrd="3" destOrd="0" presId="urn:microsoft.com/office/officeart/2005/8/layout/vList4"/>
    <dgm:cxn modelId="{EA7F43F8-86B2-4B61-86FD-0FFCB6D9FF57}" type="presParOf" srcId="{25B905D3-2463-4422-919E-B04EE6410F06}" destId="{0FC53567-2C74-40B9-9AC9-B845958AB870}" srcOrd="4" destOrd="0" presId="urn:microsoft.com/office/officeart/2005/8/layout/vList4"/>
    <dgm:cxn modelId="{2B71FA4F-39A7-4A2C-9849-371E5425C866}" type="presParOf" srcId="{0FC53567-2C74-40B9-9AC9-B845958AB870}" destId="{8D98F26D-6510-40D8-8514-43D2FA01FD2F}" srcOrd="0" destOrd="0" presId="urn:microsoft.com/office/officeart/2005/8/layout/vList4"/>
    <dgm:cxn modelId="{B2A3ADF2-8BFB-46DD-9DC9-7693D4237434}" type="presParOf" srcId="{0FC53567-2C74-40B9-9AC9-B845958AB870}" destId="{F78CFF98-2157-45A7-80E2-E55088B2B074}" srcOrd="1" destOrd="0" presId="urn:microsoft.com/office/officeart/2005/8/layout/vList4"/>
    <dgm:cxn modelId="{E3EDE8CE-F101-473E-8E8C-4276C2C203B0}"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bg1"/>
              </a:solidFill>
            </a:rPr>
            <a:t>Learn Quietly, Not Teach or Exercise Authority Over Man</a:t>
          </a:r>
          <a:endParaRPr lang="en-CA" dirty="0">
            <a:solidFill>
              <a:schemeClr val="bg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accent1"/>
              </a:solidFill>
            </a:rPr>
            <a:t>With All Submission</a:t>
          </a:r>
          <a:endParaRPr lang="en-CA" dirty="0">
            <a:solidFill>
              <a:schemeClr val="accent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bg1"/>
              </a:solidFill>
            </a:rPr>
            <a:t>Not With Braided Hair, Gold, Pearls or Costly Clothing, But Good Works</a:t>
          </a:r>
          <a:endParaRPr lang="en-CA" dirty="0">
            <a:solidFill>
              <a:schemeClr val="bg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C1D625C2-40DF-408A-969D-B5F26AFEB492}" srcId="{7B5458C9-2CBE-40C9-AAD2-362F1AC7660C}" destId="{A99142C2-43AB-4C46-A27C-3DC2A913B209}" srcOrd="0" destOrd="0" parTransId="{C461163C-35CC-4337-AF16-8E2091A1699A}" sibTransId="{13509E28-B50E-4858-9B52-6BD3FDC01C18}"/>
    <dgm:cxn modelId="{60CF2D9A-C916-484F-B1D2-52D6A789E19D}" type="presOf" srcId="{2CA7E239-F373-47BF-9971-429D5D71CC2F}" destId="{E305B758-B87A-4B97-9310-68283DF83DBB}" srcOrd="1" destOrd="0"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B57FB706-9E3E-4C02-818A-734848C17C40}" type="presOf" srcId="{2BCDC348-0333-46CA-9C94-DD00F79C766D}" destId="{E305B758-B87A-4B97-9310-68283DF83DBB}" srcOrd="1" destOrd="1" presId="urn:microsoft.com/office/officeart/2005/8/layout/vList4"/>
    <dgm:cxn modelId="{CE9AAC5E-B855-4750-B752-C77ED54C41DD}" type="presOf" srcId="{F71C159B-B3EB-4EC3-919A-168DF3AB30FC}" destId="{25B905D3-2463-4422-919E-B04EE6410F06}" srcOrd="0"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EC19C48B-FE09-4301-8A80-539A444A8AB2}" type="presOf" srcId="{16B913D2-1746-4117-AA20-2E5472378EF9}" destId="{DBF30324-C68F-43EB-BDBB-513100A6463D}" srcOrd="0" destOrd="2" presId="urn:microsoft.com/office/officeart/2005/8/layout/vList4"/>
    <dgm:cxn modelId="{901A3B5E-C95B-43EB-9939-414277971C24}" type="presOf" srcId="{7B5458C9-2CBE-40C9-AAD2-362F1AC7660C}" destId="{DBF30324-C68F-43EB-BDBB-513100A6463D}" srcOrd="0" destOrd="0" presId="urn:microsoft.com/office/officeart/2005/8/layout/vList4"/>
    <dgm:cxn modelId="{4AE0F9B2-A720-4088-BA93-08B3D5E3B092}" type="presOf" srcId="{ED6D3DB6-584B-49F1-B548-96F10DA02390}" destId="{E305B758-B87A-4B97-9310-68283DF83DBB}" srcOrd="1" destOrd="2" presId="urn:microsoft.com/office/officeart/2005/8/layout/vList4"/>
    <dgm:cxn modelId="{D97CADCD-2E70-465B-8A9B-CEE4A10DC949}" type="presOf" srcId="{15181117-C5D1-43F4-9074-2C6D9770CB48}" destId="{997BAD1F-38BC-4E8C-A257-B03C8FDC1A0B}" srcOrd="1" destOrd="1" presId="urn:microsoft.com/office/officeart/2005/8/layout/vList4"/>
    <dgm:cxn modelId="{796DB48B-B2EE-4660-811A-A9EADE73D1F8}" type="presOf" srcId="{ED6D3DB6-584B-49F1-B548-96F10DA02390}" destId="{E42D14DB-0FCA-47C9-940A-D73DE73D4490}" srcOrd="0" destOrd="2" presId="urn:microsoft.com/office/officeart/2005/8/layout/vList4"/>
    <dgm:cxn modelId="{3151E002-ADCD-410A-A00A-86304B30BF7A}" type="presOf" srcId="{9F16C4FF-9362-4B9B-A1B4-4C8DABACB3BD}" destId="{997BAD1F-38BC-4E8C-A257-B03C8FDC1A0B}" srcOrd="1" destOrd="0"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365C73A0-A96A-4984-95AF-ADA1825CFBB7}" type="presOf" srcId="{A99142C2-43AB-4C46-A27C-3DC2A913B209}" destId="{DBF30324-C68F-43EB-BDBB-513100A6463D}" srcOrd="0" destOrd="1" presId="urn:microsoft.com/office/officeart/2005/8/layout/vList4"/>
    <dgm:cxn modelId="{5D2714FD-801D-44C6-9312-72ECE042F86F}" type="presOf" srcId="{A99142C2-43AB-4C46-A27C-3DC2A913B209}" destId="{F0C1D528-3B06-48A5-976E-8ED4F37F7FF2}" srcOrd="1" destOrd="1" presId="urn:microsoft.com/office/officeart/2005/8/layout/vList4"/>
    <dgm:cxn modelId="{6702FD6E-15A4-4C85-BEBD-F0288DD21FA0}" type="presOf" srcId="{E97BEB42-92B6-4B4B-B96A-159526CD034A}" destId="{8D98F26D-6510-40D8-8514-43D2FA01FD2F}" srcOrd="0" destOrd="2"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08C703AE-66AF-4BD9-BE79-47D116C58396}" type="presOf" srcId="{7B5458C9-2CBE-40C9-AAD2-362F1AC7660C}" destId="{F0C1D528-3B06-48A5-976E-8ED4F37F7FF2}" srcOrd="1" destOrd="0" presId="urn:microsoft.com/office/officeart/2005/8/layout/vList4"/>
    <dgm:cxn modelId="{158D332A-DC07-45A2-94D6-B2885083370A}" type="presOf" srcId="{15181117-C5D1-43F4-9074-2C6D9770CB48}" destId="{8D98F26D-6510-40D8-8514-43D2FA01FD2F}" srcOrd="0" destOrd="1" presId="urn:microsoft.com/office/officeart/2005/8/layout/vList4"/>
    <dgm:cxn modelId="{DCD97176-600B-4A96-95A8-B853EBAE36F4}" type="presOf" srcId="{E97BEB42-92B6-4B4B-B96A-159526CD034A}" destId="{997BAD1F-38BC-4E8C-A257-B03C8FDC1A0B}" srcOrd="1" destOrd="2" presId="urn:microsoft.com/office/officeart/2005/8/layout/vList4"/>
    <dgm:cxn modelId="{536B0955-41F4-40E3-B549-4AEC2A9D0636}" type="presOf" srcId="{2CA7E239-F373-47BF-9971-429D5D71CC2F}" destId="{E42D14DB-0FCA-47C9-940A-D73DE73D4490}" srcOrd="0" destOrd="0"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8616020B-115D-48DA-8531-8A9805242F21}" srcId="{9F16C4FF-9362-4B9B-A1B4-4C8DABACB3BD}" destId="{E97BEB42-92B6-4B4B-B96A-159526CD034A}" srcOrd="1" destOrd="0" parTransId="{963A6079-8552-461A-8CDA-EFA95D5BBD7A}" sibTransId="{C00AD834-781F-41BB-9173-BA99B73DA6A4}"/>
    <dgm:cxn modelId="{7EB151FA-EA9C-4A0E-8DEE-6341ADE797D3}" srcId="{2CA7E239-F373-47BF-9971-429D5D71CC2F}" destId="{2BCDC348-0333-46CA-9C94-DD00F79C766D}" srcOrd="0" destOrd="0" parTransId="{CAAFE662-717F-4CB5-BBE3-59A96A81D4DD}" sibTransId="{63EFBCD0-3154-4BC2-9CCA-B89FC20DC8FF}"/>
    <dgm:cxn modelId="{04306F30-ECF9-4E54-B1C2-F7C910BE9800}" type="presOf" srcId="{2BCDC348-0333-46CA-9C94-DD00F79C766D}" destId="{E42D14DB-0FCA-47C9-940A-D73DE73D4490}" srcOrd="0" destOrd="1" presId="urn:microsoft.com/office/officeart/2005/8/layout/vList4"/>
    <dgm:cxn modelId="{083CD01D-629B-4DBD-B08E-309455BACD47}" type="presOf" srcId="{9F16C4FF-9362-4B9B-A1B4-4C8DABACB3BD}" destId="{8D98F26D-6510-40D8-8514-43D2FA01FD2F}" srcOrd="0" destOrd="0" presId="urn:microsoft.com/office/officeart/2005/8/layout/vList4"/>
    <dgm:cxn modelId="{F9D1ED31-B0C6-411D-9590-95EA687B3D42}" type="presOf" srcId="{16B913D2-1746-4117-AA20-2E5472378EF9}" destId="{F0C1D528-3B06-48A5-976E-8ED4F37F7FF2}" srcOrd="1" destOrd="2" presId="urn:microsoft.com/office/officeart/2005/8/layout/vList4"/>
    <dgm:cxn modelId="{A7050239-C410-43E2-88A2-1225BDF657C1}" type="presParOf" srcId="{25B905D3-2463-4422-919E-B04EE6410F06}" destId="{0EADA7F1-7671-4028-AE13-4E134C934798}" srcOrd="0" destOrd="0" presId="urn:microsoft.com/office/officeart/2005/8/layout/vList4"/>
    <dgm:cxn modelId="{5FB7FF7D-FD55-4EDC-A58F-D4BDF6DE2D58}" type="presParOf" srcId="{0EADA7F1-7671-4028-AE13-4E134C934798}" destId="{DBF30324-C68F-43EB-BDBB-513100A6463D}" srcOrd="0" destOrd="0" presId="urn:microsoft.com/office/officeart/2005/8/layout/vList4"/>
    <dgm:cxn modelId="{5148F307-72F4-438D-9C1B-FD0766EA2402}" type="presParOf" srcId="{0EADA7F1-7671-4028-AE13-4E134C934798}" destId="{28B4CAB2-C609-4D3F-9E7C-8A4BE0C49FA2}" srcOrd="1" destOrd="0" presId="urn:microsoft.com/office/officeart/2005/8/layout/vList4"/>
    <dgm:cxn modelId="{C273DC8E-DB04-4AD0-8DA3-2F9CE4294F63}" type="presParOf" srcId="{0EADA7F1-7671-4028-AE13-4E134C934798}" destId="{F0C1D528-3B06-48A5-976E-8ED4F37F7FF2}" srcOrd="2" destOrd="0" presId="urn:microsoft.com/office/officeart/2005/8/layout/vList4"/>
    <dgm:cxn modelId="{9684A1D6-C9C9-4833-96A7-F71B6EBE117C}" type="presParOf" srcId="{25B905D3-2463-4422-919E-B04EE6410F06}" destId="{F0F39789-00D7-49F7-AEE9-4BF33A247617}" srcOrd="1" destOrd="0" presId="urn:microsoft.com/office/officeart/2005/8/layout/vList4"/>
    <dgm:cxn modelId="{D2D49668-72DF-4A89-BB33-9A509A20A7BB}" type="presParOf" srcId="{25B905D3-2463-4422-919E-B04EE6410F06}" destId="{89674102-4BA7-4485-AE32-3D2CE7E1C167}" srcOrd="2" destOrd="0" presId="urn:microsoft.com/office/officeart/2005/8/layout/vList4"/>
    <dgm:cxn modelId="{1BF456F4-7780-49EB-91F9-3BC667CF43AC}" type="presParOf" srcId="{89674102-4BA7-4485-AE32-3D2CE7E1C167}" destId="{E42D14DB-0FCA-47C9-940A-D73DE73D4490}" srcOrd="0" destOrd="0" presId="urn:microsoft.com/office/officeart/2005/8/layout/vList4"/>
    <dgm:cxn modelId="{8EABAE22-14BB-4978-A4D2-CC01135628E3}" type="presParOf" srcId="{89674102-4BA7-4485-AE32-3D2CE7E1C167}" destId="{62D30621-BF9B-485F-AC20-ACB1FB27428E}" srcOrd="1" destOrd="0" presId="urn:microsoft.com/office/officeart/2005/8/layout/vList4"/>
    <dgm:cxn modelId="{27AE2DE8-B6E4-4BC8-96C3-FC6909AA0181}" type="presParOf" srcId="{89674102-4BA7-4485-AE32-3D2CE7E1C167}" destId="{E305B758-B87A-4B97-9310-68283DF83DBB}" srcOrd="2" destOrd="0" presId="urn:microsoft.com/office/officeart/2005/8/layout/vList4"/>
    <dgm:cxn modelId="{C512ED25-2713-48BB-9F50-91120F472B1A}" type="presParOf" srcId="{25B905D3-2463-4422-919E-B04EE6410F06}" destId="{F31F7DCD-8D8D-4869-BA81-747267AA381B}" srcOrd="3" destOrd="0" presId="urn:microsoft.com/office/officeart/2005/8/layout/vList4"/>
    <dgm:cxn modelId="{C489BEC1-BAA2-45AE-8F61-4993D8035F34}" type="presParOf" srcId="{25B905D3-2463-4422-919E-B04EE6410F06}" destId="{0FC53567-2C74-40B9-9AC9-B845958AB870}" srcOrd="4" destOrd="0" presId="urn:microsoft.com/office/officeart/2005/8/layout/vList4"/>
    <dgm:cxn modelId="{72575CFC-51E9-4DD6-8B25-99695FF354C0}" type="presParOf" srcId="{0FC53567-2C74-40B9-9AC9-B845958AB870}" destId="{8D98F26D-6510-40D8-8514-43D2FA01FD2F}" srcOrd="0" destOrd="0" presId="urn:microsoft.com/office/officeart/2005/8/layout/vList4"/>
    <dgm:cxn modelId="{B4EBCB1E-1EF4-411D-B34E-0C316DE6EC6F}" type="presParOf" srcId="{0FC53567-2C74-40B9-9AC9-B845958AB870}" destId="{F78CFF98-2157-45A7-80E2-E55088B2B074}" srcOrd="1" destOrd="0" presId="urn:microsoft.com/office/officeart/2005/8/layout/vList4"/>
    <dgm:cxn modelId="{EF05E9B0-EA0E-4F22-9610-0AE1DD01F87A}"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bg1"/>
              </a:solidFill>
            </a:rPr>
            <a:t>Learn Quietly, Not Teach or Exercise Authority Over Man</a:t>
          </a:r>
          <a:endParaRPr lang="en-CA" dirty="0">
            <a:solidFill>
              <a:schemeClr val="bg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accent1"/>
              </a:solidFill>
            </a:rPr>
            <a:t>Based On The Roles Established By God At Creation</a:t>
          </a:r>
          <a:endParaRPr lang="en-CA" dirty="0">
            <a:solidFill>
              <a:schemeClr val="accent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bg1"/>
              </a:solidFill>
            </a:rPr>
            <a:t>With All Submission</a:t>
          </a:r>
          <a:endParaRPr lang="en-CA" dirty="0">
            <a:solidFill>
              <a:schemeClr val="bg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bg1"/>
              </a:solidFill>
            </a:rPr>
            <a:t>Not With Braided Hair, Gold, Pearls or Costly Clothing, But Good Works</a:t>
          </a:r>
          <a:endParaRPr lang="en-CA" dirty="0">
            <a:solidFill>
              <a:schemeClr val="bg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F753283B-1D32-4840-9D72-47078636FB40}" type="presOf" srcId="{2BCDC348-0333-46CA-9C94-DD00F79C766D}" destId="{E42D14DB-0FCA-47C9-940A-D73DE73D4490}" srcOrd="0" destOrd="1" presId="urn:microsoft.com/office/officeart/2005/8/layout/vList4"/>
    <dgm:cxn modelId="{C1D625C2-40DF-408A-969D-B5F26AFEB492}" srcId="{7B5458C9-2CBE-40C9-AAD2-362F1AC7660C}" destId="{A99142C2-43AB-4C46-A27C-3DC2A913B209}" srcOrd="0" destOrd="0" parTransId="{C461163C-35CC-4337-AF16-8E2091A1699A}" sibTransId="{13509E28-B50E-4858-9B52-6BD3FDC01C18}"/>
    <dgm:cxn modelId="{86E0F143-9763-4634-89AB-7B2956187D3E}" type="presOf" srcId="{9F16C4FF-9362-4B9B-A1B4-4C8DABACB3BD}" destId="{8D98F26D-6510-40D8-8514-43D2FA01FD2F}" srcOrd="0" destOrd="0" presId="urn:microsoft.com/office/officeart/2005/8/layout/vList4"/>
    <dgm:cxn modelId="{FCE22FCE-C8CA-4558-BA42-3C0DEA9705C6}" type="presOf" srcId="{9F16C4FF-9362-4B9B-A1B4-4C8DABACB3BD}" destId="{997BAD1F-38BC-4E8C-A257-B03C8FDC1A0B}" srcOrd="1" destOrd="0" presId="urn:microsoft.com/office/officeart/2005/8/layout/vList4"/>
    <dgm:cxn modelId="{EBF3BC74-EAB1-41FB-888C-0D9DF8533C19}" type="presOf" srcId="{E97BEB42-92B6-4B4B-B96A-159526CD034A}" destId="{8D98F26D-6510-40D8-8514-43D2FA01FD2F}" srcOrd="0" destOrd="2"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14113887-EEBC-474C-B2B8-7123EF605AC9}" type="presOf" srcId="{ED6D3DB6-584B-49F1-B548-96F10DA02390}" destId="{E42D14DB-0FCA-47C9-940A-D73DE73D4490}" srcOrd="0" destOrd="2" presId="urn:microsoft.com/office/officeart/2005/8/layout/vList4"/>
    <dgm:cxn modelId="{B180352B-5BEE-43B0-9519-A1BB46F9A515}" type="presOf" srcId="{2CA7E239-F373-47BF-9971-429D5D71CC2F}" destId="{E42D14DB-0FCA-47C9-940A-D73DE73D4490}" srcOrd="0" destOrd="0" presId="urn:microsoft.com/office/officeart/2005/8/layout/vList4"/>
    <dgm:cxn modelId="{1CC5EC5D-C453-482E-B392-7310D5E018DD}" srcId="{F71C159B-B3EB-4EC3-919A-168DF3AB30FC}" destId="{9F16C4FF-9362-4B9B-A1B4-4C8DABACB3BD}" srcOrd="2" destOrd="0" parTransId="{8AABBBBF-2A3E-4ED8-A0C3-E13F37A4912D}" sibTransId="{4F4FC71F-4849-4A88-8962-B4A3E79555F4}"/>
    <dgm:cxn modelId="{A1739782-0AE0-43A1-8506-6AE1277E3491}" type="presOf" srcId="{16B913D2-1746-4117-AA20-2E5472378EF9}" destId="{DBF30324-C68F-43EB-BDBB-513100A6463D}" srcOrd="0" destOrd="2" presId="urn:microsoft.com/office/officeart/2005/8/layout/vList4"/>
    <dgm:cxn modelId="{7D9FAF7E-FF46-4E74-8C25-B0AB47656730}" type="presOf" srcId="{2BCDC348-0333-46CA-9C94-DD00F79C766D}" destId="{E305B758-B87A-4B97-9310-68283DF83DBB}" srcOrd="1" destOrd="1"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CEB7C7AA-E8AF-4CA3-9C55-05CFF01EF6F1}" type="presOf" srcId="{E97BEB42-92B6-4B4B-B96A-159526CD034A}" destId="{997BAD1F-38BC-4E8C-A257-B03C8FDC1A0B}" srcOrd="1" destOrd="2" presId="urn:microsoft.com/office/officeart/2005/8/layout/vList4"/>
    <dgm:cxn modelId="{F1E2B272-513D-4235-B7C7-3EE93C791961}" type="presOf" srcId="{A99142C2-43AB-4C46-A27C-3DC2A913B209}" destId="{F0C1D528-3B06-48A5-976E-8ED4F37F7FF2}" srcOrd="1" destOrd="1"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CFD56116-7B14-4E38-951A-9B0462F874E1}" type="presOf" srcId="{F71C159B-B3EB-4EC3-919A-168DF3AB30FC}" destId="{25B905D3-2463-4422-919E-B04EE6410F06}" srcOrd="0" destOrd="0" presId="urn:microsoft.com/office/officeart/2005/8/layout/vList4"/>
    <dgm:cxn modelId="{81C038FF-6791-43F5-96E9-002D0BCC6F64}" type="presOf" srcId="{7B5458C9-2CBE-40C9-AAD2-362F1AC7660C}" destId="{F0C1D528-3B06-48A5-976E-8ED4F37F7FF2}" srcOrd="1" destOrd="0" presId="urn:microsoft.com/office/officeart/2005/8/layout/vList4"/>
    <dgm:cxn modelId="{C2F38AB9-7290-4A26-A75E-9D52494491C8}" type="presOf" srcId="{A99142C2-43AB-4C46-A27C-3DC2A913B209}" destId="{DBF30324-C68F-43EB-BDBB-513100A6463D}" srcOrd="0" destOrd="1" presId="urn:microsoft.com/office/officeart/2005/8/layout/vList4"/>
    <dgm:cxn modelId="{912F5CA0-8DBB-4FEC-83FF-18C6995188C3}" type="presOf" srcId="{15181117-C5D1-43F4-9074-2C6D9770CB48}" destId="{8D98F26D-6510-40D8-8514-43D2FA01FD2F}" srcOrd="0" destOrd="1" presId="urn:microsoft.com/office/officeart/2005/8/layout/vList4"/>
    <dgm:cxn modelId="{90195FD9-772E-448C-9542-4FF5F42CCD83}" type="presOf" srcId="{15181117-C5D1-43F4-9074-2C6D9770CB48}" destId="{997BAD1F-38BC-4E8C-A257-B03C8FDC1A0B}" srcOrd="1" destOrd="1"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DFED848C-0827-429E-8EBF-BBC0378A1740}" type="presOf" srcId="{16B913D2-1746-4117-AA20-2E5472378EF9}" destId="{F0C1D528-3B06-48A5-976E-8ED4F37F7FF2}" srcOrd="1" destOrd="2" presId="urn:microsoft.com/office/officeart/2005/8/layout/vList4"/>
    <dgm:cxn modelId="{8616020B-115D-48DA-8531-8A9805242F21}" srcId="{9F16C4FF-9362-4B9B-A1B4-4C8DABACB3BD}" destId="{E97BEB42-92B6-4B4B-B96A-159526CD034A}" srcOrd="1" destOrd="0" parTransId="{963A6079-8552-461A-8CDA-EFA95D5BBD7A}" sibTransId="{C00AD834-781F-41BB-9173-BA99B73DA6A4}"/>
    <dgm:cxn modelId="{4D589A3D-BB85-4FFC-B410-31CD9FC6304B}" type="presOf" srcId="{2CA7E239-F373-47BF-9971-429D5D71CC2F}" destId="{E305B758-B87A-4B97-9310-68283DF83DBB}" srcOrd="1" destOrd="0"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89D2660F-74A1-47BF-A985-7199905B0252}" type="presOf" srcId="{7B5458C9-2CBE-40C9-AAD2-362F1AC7660C}" destId="{DBF30324-C68F-43EB-BDBB-513100A6463D}" srcOrd="0" destOrd="0" presId="urn:microsoft.com/office/officeart/2005/8/layout/vList4"/>
    <dgm:cxn modelId="{AD22FD9D-B83B-4B83-A8D0-B8C4B74192FC}" type="presOf" srcId="{ED6D3DB6-584B-49F1-B548-96F10DA02390}" destId="{E305B758-B87A-4B97-9310-68283DF83DBB}" srcOrd="1" destOrd="2" presId="urn:microsoft.com/office/officeart/2005/8/layout/vList4"/>
    <dgm:cxn modelId="{B35DC145-F893-47E0-BA2A-CC42D855C262}" type="presParOf" srcId="{25B905D3-2463-4422-919E-B04EE6410F06}" destId="{0EADA7F1-7671-4028-AE13-4E134C934798}" srcOrd="0" destOrd="0" presId="urn:microsoft.com/office/officeart/2005/8/layout/vList4"/>
    <dgm:cxn modelId="{23AE7422-48D1-40DD-BF2A-B41442772C04}" type="presParOf" srcId="{0EADA7F1-7671-4028-AE13-4E134C934798}" destId="{DBF30324-C68F-43EB-BDBB-513100A6463D}" srcOrd="0" destOrd="0" presId="urn:microsoft.com/office/officeart/2005/8/layout/vList4"/>
    <dgm:cxn modelId="{28E4E14D-03C0-44D3-AF3F-4955C87C3153}" type="presParOf" srcId="{0EADA7F1-7671-4028-AE13-4E134C934798}" destId="{28B4CAB2-C609-4D3F-9E7C-8A4BE0C49FA2}" srcOrd="1" destOrd="0" presId="urn:microsoft.com/office/officeart/2005/8/layout/vList4"/>
    <dgm:cxn modelId="{D9DCFC52-2FF0-4846-9783-86CF09499A5A}" type="presParOf" srcId="{0EADA7F1-7671-4028-AE13-4E134C934798}" destId="{F0C1D528-3B06-48A5-976E-8ED4F37F7FF2}" srcOrd="2" destOrd="0" presId="urn:microsoft.com/office/officeart/2005/8/layout/vList4"/>
    <dgm:cxn modelId="{313A65FC-1D24-4ACB-9C70-C53591EBED46}" type="presParOf" srcId="{25B905D3-2463-4422-919E-B04EE6410F06}" destId="{F0F39789-00D7-49F7-AEE9-4BF33A247617}" srcOrd="1" destOrd="0" presId="urn:microsoft.com/office/officeart/2005/8/layout/vList4"/>
    <dgm:cxn modelId="{49F93085-7E6A-476C-8FD1-EACE459C7203}" type="presParOf" srcId="{25B905D3-2463-4422-919E-B04EE6410F06}" destId="{89674102-4BA7-4485-AE32-3D2CE7E1C167}" srcOrd="2" destOrd="0" presId="urn:microsoft.com/office/officeart/2005/8/layout/vList4"/>
    <dgm:cxn modelId="{C78A597E-82A6-4425-9879-96870C830EB2}" type="presParOf" srcId="{89674102-4BA7-4485-AE32-3D2CE7E1C167}" destId="{E42D14DB-0FCA-47C9-940A-D73DE73D4490}" srcOrd="0" destOrd="0" presId="urn:microsoft.com/office/officeart/2005/8/layout/vList4"/>
    <dgm:cxn modelId="{00D5212C-8C6B-4918-825C-F85D15D0B8C5}" type="presParOf" srcId="{89674102-4BA7-4485-AE32-3D2CE7E1C167}" destId="{62D30621-BF9B-485F-AC20-ACB1FB27428E}" srcOrd="1" destOrd="0" presId="urn:microsoft.com/office/officeart/2005/8/layout/vList4"/>
    <dgm:cxn modelId="{2E56F35F-AFF0-49A4-AE60-1EBCDB63DF39}" type="presParOf" srcId="{89674102-4BA7-4485-AE32-3D2CE7E1C167}" destId="{E305B758-B87A-4B97-9310-68283DF83DBB}" srcOrd="2" destOrd="0" presId="urn:microsoft.com/office/officeart/2005/8/layout/vList4"/>
    <dgm:cxn modelId="{2EE8E516-AA00-4BD2-A39D-383AB947A35F}" type="presParOf" srcId="{25B905D3-2463-4422-919E-B04EE6410F06}" destId="{F31F7DCD-8D8D-4869-BA81-747267AA381B}" srcOrd="3" destOrd="0" presId="urn:microsoft.com/office/officeart/2005/8/layout/vList4"/>
    <dgm:cxn modelId="{8BA9D0C7-C1B9-4EC8-9C53-1A278F1537AF}" type="presParOf" srcId="{25B905D3-2463-4422-919E-B04EE6410F06}" destId="{0FC53567-2C74-40B9-9AC9-B845958AB870}" srcOrd="4" destOrd="0" presId="urn:microsoft.com/office/officeart/2005/8/layout/vList4"/>
    <dgm:cxn modelId="{2DDC993A-898B-44C5-8834-EF8798DEB755}" type="presParOf" srcId="{0FC53567-2C74-40B9-9AC9-B845958AB870}" destId="{8D98F26D-6510-40D8-8514-43D2FA01FD2F}" srcOrd="0" destOrd="0" presId="urn:microsoft.com/office/officeart/2005/8/layout/vList4"/>
    <dgm:cxn modelId="{744C1407-73FC-44E3-89D2-1ABE986D4921}" type="presParOf" srcId="{0FC53567-2C74-40B9-9AC9-B845958AB870}" destId="{F78CFF98-2157-45A7-80E2-E55088B2B074}" srcOrd="1" destOrd="0" presId="urn:microsoft.com/office/officeart/2005/8/layout/vList4"/>
    <dgm:cxn modelId="{A7C06621-6011-4CB2-BD6D-042811FA7F17}"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71C159B-B3EB-4EC3-919A-168DF3AB30FC}"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CA"/>
        </a:p>
      </dgm:t>
    </dgm:pt>
    <dgm:pt modelId="{7B5458C9-2CBE-40C9-AAD2-362F1AC7660C}">
      <dgm:prSet phldrT="[Text]"/>
      <dgm:spPr/>
      <dgm:t>
        <a:bodyPr/>
        <a:lstStyle/>
        <a:p>
          <a:r>
            <a:rPr lang="en-CA" dirty="0" smtClean="0">
              <a:solidFill>
                <a:schemeClr val="bg1"/>
              </a:solidFill>
            </a:rPr>
            <a:t>Pray In Every Place</a:t>
          </a:r>
          <a:endParaRPr lang="en-CA" dirty="0">
            <a:solidFill>
              <a:schemeClr val="bg1"/>
            </a:solidFill>
          </a:endParaRPr>
        </a:p>
      </dgm:t>
    </dgm:pt>
    <dgm:pt modelId="{55DC1948-4E6D-4E01-A7F7-7A78868718AA}" type="parTrans" cxnId="{D9C60722-6559-48B3-B486-6120E2397E1A}">
      <dgm:prSet/>
      <dgm:spPr/>
      <dgm:t>
        <a:bodyPr/>
        <a:lstStyle/>
        <a:p>
          <a:endParaRPr lang="en-CA"/>
        </a:p>
      </dgm:t>
    </dgm:pt>
    <dgm:pt modelId="{837BDE32-8877-4C62-8896-9414587F2CEB}" type="sibTrans" cxnId="{D9C60722-6559-48B3-B486-6120E2397E1A}">
      <dgm:prSet/>
      <dgm:spPr/>
      <dgm:t>
        <a:bodyPr/>
        <a:lstStyle/>
        <a:p>
          <a:endParaRPr lang="en-CA"/>
        </a:p>
      </dgm:t>
    </dgm:pt>
    <dgm:pt modelId="{A99142C2-43AB-4C46-A27C-3DC2A913B209}">
      <dgm:prSet phldrT="[Text]"/>
      <dgm:spPr/>
      <dgm:t>
        <a:bodyPr/>
        <a:lstStyle/>
        <a:p>
          <a:r>
            <a:rPr lang="en-CA" dirty="0" smtClean="0">
              <a:solidFill>
                <a:schemeClr val="bg1"/>
              </a:solidFill>
            </a:rPr>
            <a:t>Lifting Holy Hands</a:t>
          </a:r>
          <a:endParaRPr lang="en-CA" dirty="0">
            <a:solidFill>
              <a:schemeClr val="bg1"/>
            </a:solidFill>
          </a:endParaRPr>
        </a:p>
      </dgm:t>
    </dgm:pt>
    <dgm:pt modelId="{C461163C-35CC-4337-AF16-8E2091A1699A}" type="parTrans" cxnId="{C1D625C2-40DF-408A-969D-B5F26AFEB492}">
      <dgm:prSet/>
      <dgm:spPr/>
      <dgm:t>
        <a:bodyPr/>
        <a:lstStyle/>
        <a:p>
          <a:endParaRPr lang="en-CA"/>
        </a:p>
      </dgm:t>
    </dgm:pt>
    <dgm:pt modelId="{13509E28-B50E-4858-9B52-6BD3FDC01C18}" type="sibTrans" cxnId="{C1D625C2-40DF-408A-969D-B5F26AFEB492}">
      <dgm:prSet/>
      <dgm:spPr/>
      <dgm:t>
        <a:bodyPr/>
        <a:lstStyle/>
        <a:p>
          <a:endParaRPr lang="en-CA"/>
        </a:p>
      </dgm:t>
    </dgm:pt>
    <dgm:pt modelId="{16B913D2-1746-4117-AA20-2E5472378EF9}">
      <dgm:prSet phldrT="[Text]"/>
      <dgm:spPr/>
      <dgm:t>
        <a:bodyPr/>
        <a:lstStyle/>
        <a:p>
          <a:r>
            <a:rPr lang="en-CA" dirty="0" smtClean="0">
              <a:solidFill>
                <a:schemeClr val="bg1"/>
              </a:solidFill>
            </a:rPr>
            <a:t>Without Anger or Argument</a:t>
          </a:r>
          <a:endParaRPr lang="en-CA" dirty="0">
            <a:solidFill>
              <a:schemeClr val="bg1"/>
            </a:solidFill>
          </a:endParaRPr>
        </a:p>
      </dgm:t>
    </dgm:pt>
    <dgm:pt modelId="{36C9A10D-0812-419A-B459-63BDA674DBF5}" type="parTrans" cxnId="{4CEFDFD5-C40C-47DF-953E-4F3FA0BE3EB5}">
      <dgm:prSet/>
      <dgm:spPr/>
      <dgm:t>
        <a:bodyPr/>
        <a:lstStyle/>
        <a:p>
          <a:endParaRPr lang="en-CA"/>
        </a:p>
      </dgm:t>
    </dgm:pt>
    <dgm:pt modelId="{E07EB1B0-FC18-40C0-A5D5-DB571DAC4347}" type="sibTrans" cxnId="{4CEFDFD5-C40C-47DF-953E-4F3FA0BE3EB5}">
      <dgm:prSet/>
      <dgm:spPr/>
      <dgm:t>
        <a:bodyPr/>
        <a:lstStyle/>
        <a:p>
          <a:endParaRPr lang="en-CA"/>
        </a:p>
      </dgm:t>
    </dgm:pt>
    <dgm:pt modelId="{2CA7E239-F373-47BF-9971-429D5D71CC2F}">
      <dgm:prSet phldrT="[Text]"/>
      <dgm:spPr>
        <a:solidFill>
          <a:schemeClr val="accent1"/>
        </a:solidFill>
      </dgm:spPr>
      <dgm:t>
        <a:bodyPr/>
        <a:lstStyle/>
        <a:p>
          <a:r>
            <a:rPr lang="en-CA" dirty="0" smtClean="0">
              <a:solidFill>
                <a:schemeClr val="bg1"/>
              </a:solidFill>
            </a:rPr>
            <a:t>Adorn Themselves With Proper Clothing</a:t>
          </a:r>
          <a:endParaRPr lang="en-CA" dirty="0">
            <a:solidFill>
              <a:schemeClr val="bg1"/>
            </a:solidFill>
          </a:endParaRPr>
        </a:p>
      </dgm:t>
    </dgm:pt>
    <dgm:pt modelId="{18E1D2FB-D48A-4AE7-BC11-CD0DA2426823}" type="parTrans" cxnId="{9BE98379-4AB5-4ADB-900F-9CE4E3B55D92}">
      <dgm:prSet/>
      <dgm:spPr/>
      <dgm:t>
        <a:bodyPr/>
        <a:lstStyle/>
        <a:p>
          <a:endParaRPr lang="en-CA"/>
        </a:p>
      </dgm:t>
    </dgm:pt>
    <dgm:pt modelId="{06D5B913-429F-4DF9-A56B-2C5B21F07C0F}" type="sibTrans" cxnId="{9BE98379-4AB5-4ADB-900F-9CE4E3B55D92}">
      <dgm:prSet/>
      <dgm:spPr/>
      <dgm:t>
        <a:bodyPr/>
        <a:lstStyle/>
        <a:p>
          <a:endParaRPr lang="en-CA"/>
        </a:p>
      </dgm:t>
    </dgm:pt>
    <dgm:pt modelId="{9F16C4FF-9362-4B9B-A1B4-4C8DABACB3BD}">
      <dgm:prSet phldrT="[Text]"/>
      <dgm:spPr>
        <a:solidFill>
          <a:schemeClr val="accent1"/>
        </a:solidFill>
      </dgm:spPr>
      <dgm:t>
        <a:bodyPr/>
        <a:lstStyle/>
        <a:p>
          <a:r>
            <a:rPr lang="en-CA" dirty="0" smtClean="0">
              <a:solidFill>
                <a:schemeClr val="bg1"/>
              </a:solidFill>
            </a:rPr>
            <a:t>Learn Quietly, Not Teach or Exercise Authority Over Man</a:t>
          </a:r>
          <a:endParaRPr lang="en-CA" dirty="0">
            <a:solidFill>
              <a:schemeClr val="bg1"/>
            </a:solidFill>
          </a:endParaRPr>
        </a:p>
      </dgm:t>
    </dgm:pt>
    <dgm:pt modelId="{8AABBBBF-2A3E-4ED8-A0C3-E13F37A4912D}" type="parTrans" cxnId="{1CC5EC5D-C453-482E-B392-7310D5E018DD}">
      <dgm:prSet/>
      <dgm:spPr/>
      <dgm:t>
        <a:bodyPr/>
        <a:lstStyle/>
        <a:p>
          <a:endParaRPr lang="en-CA"/>
        </a:p>
      </dgm:t>
    </dgm:pt>
    <dgm:pt modelId="{4F4FC71F-4849-4A88-8962-B4A3E79555F4}" type="sibTrans" cxnId="{1CC5EC5D-C453-482E-B392-7310D5E018DD}">
      <dgm:prSet/>
      <dgm:spPr/>
      <dgm:t>
        <a:bodyPr/>
        <a:lstStyle/>
        <a:p>
          <a:endParaRPr lang="en-CA"/>
        </a:p>
      </dgm:t>
    </dgm:pt>
    <dgm:pt modelId="{E97BEB42-92B6-4B4B-B96A-159526CD034A}">
      <dgm:prSet phldrT="[Text]"/>
      <dgm:spPr>
        <a:solidFill>
          <a:schemeClr val="accent1"/>
        </a:solidFill>
      </dgm:spPr>
      <dgm:t>
        <a:bodyPr/>
        <a:lstStyle/>
        <a:p>
          <a:r>
            <a:rPr lang="en-CA" dirty="0" smtClean="0">
              <a:solidFill>
                <a:schemeClr val="bg1"/>
              </a:solidFill>
            </a:rPr>
            <a:t>Based On The Roles Established By God At Creation</a:t>
          </a:r>
          <a:endParaRPr lang="en-CA" dirty="0">
            <a:solidFill>
              <a:schemeClr val="bg1"/>
            </a:solidFill>
          </a:endParaRPr>
        </a:p>
      </dgm:t>
    </dgm:pt>
    <dgm:pt modelId="{C00AD834-781F-41BB-9173-BA99B73DA6A4}" type="sibTrans" cxnId="{8616020B-115D-48DA-8531-8A9805242F21}">
      <dgm:prSet/>
      <dgm:spPr/>
      <dgm:t>
        <a:bodyPr/>
        <a:lstStyle/>
        <a:p>
          <a:endParaRPr lang="en-CA"/>
        </a:p>
      </dgm:t>
    </dgm:pt>
    <dgm:pt modelId="{963A6079-8552-461A-8CDA-EFA95D5BBD7A}" type="parTrans" cxnId="{8616020B-115D-48DA-8531-8A9805242F21}">
      <dgm:prSet/>
      <dgm:spPr/>
      <dgm:t>
        <a:bodyPr/>
        <a:lstStyle/>
        <a:p>
          <a:endParaRPr lang="en-CA"/>
        </a:p>
      </dgm:t>
    </dgm:pt>
    <dgm:pt modelId="{15181117-C5D1-43F4-9074-2C6D9770CB48}">
      <dgm:prSet phldrT="[Text]"/>
      <dgm:spPr>
        <a:solidFill>
          <a:schemeClr val="accent1"/>
        </a:solidFill>
      </dgm:spPr>
      <dgm:t>
        <a:bodyPr/>
        <a:lstStyle/>
        <a:p>
          <a:r>
            <a:rPr lang="en-CA" dirty="0" smtClean="0">
              <a:solidFill>
                <a:schemeClr val="bg1"/>
              </a:solidFill>
            </a:rPr>
            <a:t>With All Submission</a:t>
          </a:r>
          <a:endParaRPr lang="en-CA" dirty="0">
            <a:solidFill>
              <a:schemeClr val="bg1"/>
            </a:solidFill>
          </a:endParaRPr>
        </a:p>
      </dgm:t>
    </dgm:pt>
    <dgm:pt modelId="{25091A41-AAB6-4C16-9C66-63EE3CB38E9A}" type="sibTrans" cxnId="{85FC583C-7360-4ACD-B3B1-677FD03CB875}">
      <dgm:prSet/>
      <dgm:spPr/>
      <dgm:t>
        <a:bodyPr/>
        <a:lstStyle/>
        <a:p>
          <a:endParaRPr lang="en-CA"/>
        </a:p>
      </dgm:t>
    </dgm:pt>
    <dgm:pt modelId="{308AF8BC-D467-4D2E-902E-844E8833D596}" type="parTrans" cxnId="{85FC583C-7360-4ACD-B3B1-677FD03CB875}">
      <dgm:prSet/>
      <dgm:spPr/>
      <dgm:t>
        <a:bodyPr/>
        <a:lstStyle/>
        <a:p>
          <a:endParaRPr lang="en-CA"/>
        </a:p>
      </dgm:t>
    </dgm:pt>
    <dgm:pt modelId="{ED6D3DB6-584B-49F1-B548-96F10DA02390}">
      <dgm:prSet phldrT="[Text]"/>
      <dgm:spPr>
        <a:solidFill>
          <a:schemeClr val="accent1"/>
        </a:solidFill>
      </dgm:spPr>
      <dgm:t>
        <a:bodyPr/>
        <a:lstStyle/>
        <a:p>
          <a:r>
            <a:rPr lang="en-CA" dirty="0" smtClean="0">
              <a:solidFill>
                <a:schemeClr val="bg1"/>
              </a:solidFill>
            </a:rPr>
            <a:t>Not With Braided Hair, Gold, Pearls or Costly Clothing, But Good Works</a:t>
          </a:r>
          <a:endParaRPr lang="en-CA" dirty="0">
            <a:solidFill>
              <a:schemeClr val="bg1"/>
            </a:solidFill>
          </a:endParaRPr>
        </a:p>
      </dgm:t>
    </dgm:pt>
    <dgm:pt modelId="{000F7A21-63B0-4877-B678-A96236009162}" type="sibTrans" cxnId="{7BF849EA-1D7D-4111-AE69-88E79D19213C}">
      <dgm:prSet/>
      <dgm:spPr/>
      <dgm:t>
        <a:bodyPr/>
        <a:lstStyle/>
        <a:p>
          <a:endParaRPr lang="en-CA"/>
        </a:p>
      </dgm:t>
    </dgm:pt>
    <dgm:pt modelId="{45BBF925-2B67-432B-9839-E1B383203384}" type="parTrans" cxnId="{7BF849EA-1D7D-4111-AE69-88E79D19213C}">
      <dgm:prSet/>
      <dgm:spPr/>
      <dgm:t>
        <a:bodyPr/>
        <a:lstStyle/>
        <a:p>
          <a:endParaRPr lang="en-CA"/>
        </a:p>
      </dgm:t>
    </dgm:pt>
    <dgm:pt modelId="{2BCDC348-0333-46CA-9C94-DD00F79C766D}">
      <dgm:prSet phldrT="[Text]"/>
      <dgm:spPr>
        <a:solidFill>
          <a:schemeClr val="accent1"/>
        </a:solidFill>
      </dgm:spPr>
      <dgm:t>
        <a:bodyPr/>
        <a:lstStyle/>
        <a:p>
          <a:r>
            <a:rPr lang="en-CA" dirty="0" smtClean="0">
              <a:solidFill>
                <a:schemeClr val="bg1"/>
              </a:solidFill>
            </a:rPr>
            <a:t>With Shamefacedness and Sobriety</a:t>
          </a:r>
          <a:endParaRPr lang="en-CA" dirty="0">
            <a:solidFill>
              <a:schemeClr val="bg1"/>
            </a:solidFill>
          </a:endParaRPr>
        </a:p>
      </dgm:t>
    </dgm:pt>
    <dgm:pt modelId="{63EFBCD0-3154-4BC2-9CCA-B89FC20DC8FF}" type="sibTrans" cxnId="{7EB151FA-EA9C-4A0E-8DEE-6341ADE797D3}">
      <dgm:prSet/>
      <dgm:spPr/>
      <dgm:t>
        <a:bodyPr/>
        <a:lstStyle/>
        <a:p>
          <a:endParaRPr lang="en-CA"/>
        </a:p>
      </dgm:t>
    </dgm:pt>
    <dgm:pt modelId="{CAAFE662-717F-4CB5-BBE3-59A96A81D4DD}" type="parTrans" cxnId="{7EB151FA-EA9C-4A0E-8DEE-6341ADE797D3}">
      <dgm:prSet/>
      <dgm:spPr/>
      <dgm:t>
        <a:bodyPr/>
        <a:lstStyle/>
        <a:p>
          <a:endParaRPr lang="en-CA"/>
        </a:p>
      </dgm:t>
    </dgm:pt>
    <dgm:pt modelId="{25B905D3-2463-4422-919E-B04EE6410F06}" type="pres">
      <dgm:prSet presAssocID="{F71C159B-B3EB-4EC3-919A-168DF3AB30FC}" presName="linear" presStyleCnt="0">
        <dgm:presLayoutVars>
          <dgm:dir/>
          <dgm:resizeHandles val="exact"/>
        </dgm:presLayoutVars>
      </dgm:prSet>
      <dgm:spPr/>
    </dgm:pt>
    <dgm:pt modelId="{0EADA7F1-7671-4028-AE13-4E134C934798}" type="pres">
      <dgm:prSet presAssocID="{7B5458C9-2CBE-40C9-AAD2-362F1AC7660C}" presName="comp" presStyleCnt="0"/>
      <dgm:spPr/>
    </dgm:pt>
    <dgm:pt modelId="{DBF30324-C68F-43EB-BDBB-513100A6463D}" type="pres">
      <dgm:prSet presAssocID="{7B5458C9-2CBE-40C9-AAD2-362F1AC7660C}" presName="box" presStyleLbl="node1" presStyleIdx="0" presStyleCnt="3"/>
      <dgm:spPr/>
      <dgm:t>
        <a:bodyPr/>
        <a:lstStyle/>
        <a:p>
          <a:endParaRPr lang="en-CA"/>
        </a:p>
      </dgm:t>
    </dgm:pt>
    <dgm:pt modelId="{28B4CAB2-C609-4D3F-9E7C-8A4BE0C49FA2}" type="pres">
      <dgm:prSet presAssocID="{7B5458C9-2CBE-40C9-AAD2-362F1AC7660C}" presName="img" presStyleLbl="fgImgPlace1" presStyleIdx="0" presStyleCnt="3" custScaleX="66538"/>
      <dgm:spPr>
        <a:blipFill rotWithShape="0">
          <a:blip xmlns:r="http://schemas.openxmlformats.org/officeDocument/2006/relationships" r:embed="rId1"/>
          <a:stretch>
            <a:fillRect/>
          </a:stretch>
        </a:blipFill>
      </dgm:spPr>
    </dgm:pt>
    <dgm:pt modelId="{F0C1D528-3B06-48A5-976E-8ED4F37F7FF2}" type="pres">
      <dgm:prSet presAssocID="{7B5458C9-2CBE-40C9-AAD2-362F1AC7660C}" presName="text" presStyleLbl="node1" presStyleIdx="0" presStyleCnt="3">
        <dgm:presLayoutVars>
          <dgm:bulletEnabled val="1"/>
        </dgm:presLayoutVars>
      </dgm:prSet>
      <dgm:spPr/>
      <dgm:t>
        <a:bodyPr/>
        <a:lstStyle/>
        <a:p>
          <a:endParaRPr lang="en-CA"/>
        </a:p>
      </dgm:t>
    </dgm:pt>
    <dgm:pt modelId="{F0F39789-00D7-49F7-AEE9-4BF33A247617}" type="pres">
      <dgm:prSet presAssocID="{837BDE32-8877-4C62-8896-9414587F2CEB}" presName="spacer" presStyleCnt="0"/>
      <dgm:spPr/>
    </dgm:pt>
    <dgm:pt modelId="{89674102-4BA7-4485-AE32-3D2CE7E1C167}" type="pres">
      <dgm:prSet presAssocID="{2CA7E239-F373-47BF-9971-429D5D71CC2F}" presName="comp" presStyleCnt="0"/>
      <dgm:spPr/>
    </dgm:pt>
    <dgm:pt modelId="{E42D14DB-0FCA-47C9-940A-D73DE73D4490}" type="pres">
      <dgm:prSet presAssocID="{2CA7E239-F373-47BF-9971-429D5D71CC2F}" presName="box" presStyleLbl="node1" presStyleIdx="1" presStyleCnt="3"/>
      <dgm:spPr/>
      <dgm:t>
        <a:bodyPr/>
        <a:lstStyle/>
        <a:p>
          <a:endParaRPr lang="en-CA"/>
        </a:p>
      </dgm:t>
    </dgm:pt>
    <dgm:pt modelId="{62D30621-BF9B-485F-AC20-ACB1FB27428E}" type="pres">
      <dgm:prSet presAssocID="{2CA7E239-F373-47BF-9971-429D5D71CC2F}" presName="img" presStyleLbl="fgImgPlace1" presStyleIdx="1" presStyleCnt="3" custScaleX="44499"/>
      <dgm:spPr>
        <a:blipFill rotWithShape="0">
          <a:blip xmlns:r="http://schemas.openxmlformats.org/officeDocument/2006/relationships" r:embed="rId2"/>
          <a:stretch>
            <a:fillRect/>
          </a:stretch>
        </a:blipFill>
      </dgm:spPr>
    </dgm:pt>
    <dgm:pt modelId="{E305B758-B87A-4B97-9310-68283DF83DBB}" type="pres">
      <dgm:prSet presAssocID="{2CA7E239-F373-47BF-9971-429D5D71CC2F}" presName="text" presStyleLbl="node1" presStyleIdx="1" presStyleCnt="3">
        <dgm:presLayoutVars>
          <dgm:bulletEnabled val="1"/>
        </dgm:presLayoutVars>
      </dgm:prSet>
      <dgm:spPr/>
      <dgm:t>
        <a:bodyPr/>
        <a:lstStyle/>
        <a:p>
          <a:endParaRPr lang="en-CA"/>
        </a:p>
      </dgm:t>
    </dgm:pt>
    <dgm:pt modelId="{F31F7DCD-8D8D-4869-BA81-747267AA381B}" type="pres">
      <dgm:prSet presAssocID="{06D5B913-429F-4DF9-A56B-2C5B21F07C0F}" presName="spacer" presStyleCnt="0"/>
      <dgm:spPr/>
    </dgm:pt>
    <dgm:pt modelId="{0FC53567-2C74-40B9-9AC9-B845958AB870}" type="pres">
      <dgm:prSet presAssocID="{9F16C4FF-9362-4B9B-A1B4-4C8DABACB3BD}" presName="comp" presStyleCnt="0"/>
      <dgm:spPr/>
    </dgm:pt>
    <dgm:pt modelId="{8D98F26D-6510-40D8-8514-43D2FA01FD2F}" type="pres">
      <dgm:prSet presAssocID="{9F16C4FF-9362-4B9B-A1B4-4C8DABACB3BD}" presName="box" presStyleLbl="node1" presStyleIdx="2" presStyleCnt="3"/>
      <dgm:spPr/>
      <dgm:t>
        <a:bodyPr/>
        <a:lstStyle/>
        <a:p>
          <a:endParaRPr lang="en-CA"/>
        </a:p>
      </dgm:t>
    </dgm:pt>
    <dgm:pt modelId="{F78CFF98-2157-45A7-80E2-E55088B2B074}" type="pres">
      <dgm:prSet presAssocID="{9F16C4FF-9362-4B9B-A1B4-4C8DABACB3BD}" presName="img" presStyleLbl="fgImgPlace1" presStyleIdx="2" presStyleCnt="3" custScaleX="45877"/>
      <dgm:spPr>
        <a:blipFill rotWithShape="0">
          <a:blip xmlns:r="http://schemas.openxmlformats.org/officeDocument/2006/relationships" r:embed="rId2"/>
          <a:stretch>
            <a:fillRect/>
          </a:stretch>
        </a:blipFill>
      </dgm:spPr>
    </dgm:pt>
    <dgm:pt modelId="{997BAD1F-38BC-4E8C-A257-B03C8FDC1A0B}" type="pres">
      <dgm:prSet presAssocID="{9F16C4FF-9362-4B9B-A1B4-4C8DABACB3BD}" presName="text" presStyleLbl="node1" presStyleIdx="2" presStyleCnt="3">
        <dgm:presLayoutVars>
          <dgm:bulletEnabled val="1"/>
        </dgm:presLayoutVars>
      </dgm:prSet>
      <dgm:spPr/>
      <dgm:t>
        <a:bodyPr/>
        <a:lstStyle/>
        <a:p>
          <a:endParaRPr lang="en-CA"/>
        </a:p>
      </dgm:t>
    </dgm:pt>
  </dgm:ptLst>
  <dgm:cxnLst>
    <dgm:cxn modelId="{F175D8F2-701F-4DEA-9877-1DED8E374D1C}" type="presOf" srcId="{A99142C2-43AB-4C46-A27C-3DC2A913B209}" destId="{DBF30324-C68F-43EB-BDBB-513100A6463D}" srcOrd="0" destOrd="1" presId="urn:microsoft.com/office/officeart/2005/8/layout/vList4"/>
    <dgm:cxn modelId="{C1D625C2-40DF-408A-969D-B5F26AFEB492}" srcId="{7B5458C9-2CBE-40C9-AAD2-362F1AC7660C}" destId="{A99142C2-43AB-4C46-A27C-3DC2A913B209}" srcOrd="0" destOrd="0" parTransId="{C461163C-35CC-4337-AF16-8E2091A1699A}" sibTransId="{13509E28-B50E-4858-9B52-6BD3FDC01C18}"/>
    <dgm:cxn modelId="{93F861D3-72F8-4193-B60B-05C486E0ED0D}" type="presOf" srcId="{9F16C4FF-9362-4B9B-A1B4-4C8DABACB3BD}" destId="{997BAD1F-38BC-4E8C-A257-B03C8FDC1A0B}" srcOrd="1" destOrd="0" presId="urn:microsoft.com/office/officeart/2005/8/layout/vList4"/>
    <dgm:cxn modelId="{459CB4ED-8211-462C-B796-80A1644C290D}" type="presOf" srcId="{15181117-C5D1-43F4-9074-2C6D9770CB48}" destId="{8D98F26D-6510-40D8-8514-43D2FA01FD2F}" srcOrd="0" destOrd="1" presId="urn:microsoft.com/office/officeart/2005/8/layout/vList4"/>
    <dgm:cxn modelId="{91C6B77A-B541-4E0F-8CFB-9A1D426E4F9C}" type="presOf" srcId="{2BCDC348-0333-46CA-9C94-DD00F79C766D}" destId="{E42D14DB-0FCA-47C9-940A-D73DE73D4490}" srcOrd="0" destOrd="1" presId="urn:microsoft.com/office/officeart/2005/8/layout/vList4"/>
    <dgm:cxn modelId="{CCA24F06-2B95-4647-B5DA-C67FCA4EE94D}" type="presOf" srcId="{7B5458C9-2CBE-40C9-AAD2-362F1AC7660C}" destId="{DBF30324-C68F-43EB-BDBB-513100A6463D}" srcOrd="0" destOrd="0" presId="urn:microsoft.com/office/officeart/2005/8/layout/vList4"/>
    <dgm:cxn modelId="{D9C60722-6559-48B3-B486-6120E2397E1A}" srcId="{F71C159B-B3EB-4EC3-919A-168DF3AB30FC}" destId="{7B5458C9-2CBE-40C9-AAD2-362F1AC7660C}" srcOrd="0" destOrd="0" parTransId="{55DC1948-4E6D-4E01-A7F7-7A78868718AA}" sibTransId="{837BDE32-8877-4C62-8896-9414587F2CEB}"/>
    <dgm:cxn modelId="{4CEFDFD5-C40C-47DF-953E-4F3FA0BE3EB5}" srcId="{7B5458C9-2CBE-40C9-AAD2-362F1AC7660C}" destId="{16B913D2-1746-4117-AA20-2E5472378EF9}" srcOrd="1" destOrd="0" parTransId="{36C9A10D-0812-419A-B459-63BDA674DBF5}" sibTransId="{E07EB1B0-FC18-40C0-A5D5-DB571DAC4347}"/>
    <dgm:cxn modelId="{1CC5EC5D-C453-482E-B392-7310D5E018DD}" srcId="{F71C159B-B3EB-4EC3-919A-168DF3AB30FC}" destId="{9F16C4FF-9362-4B9B-A1B4-4C8DABACB3BD}" srcOrd="2" destOrd="0" parTransId="{8AABBBBF-2A3E-4ED8-A0C3-E13F37A4912D}" sibTransId="{4F4FC71F-4849-4A88-8962-B4A3E79555F4}"/>
    <dgm:cxn modelId="{7281CB6C-328C-453F-98CC-BEC9702CC711}" type="presOf" srcId="{7B5458C9-2CBE-40C9-AAD2-362F1AC7660C}" destId="{F0C1D528-3B06-48A5-976E-8ED4F37F7FF2}" srcOrd="1" destOrd="0" presId="urn:microsoft.com/office/officeart/2005/8/layout/vList4"/>
    <dgm:cxn modelId="{AD3FC861-4DA9-4F51-ADE7-D286B0099774}" type="presOf" srcId="{A99142C2-43AB-4C46-A27C-3DC2A913B209}" destId="{F0C1D528-3B06-48A5-976E-8ED4F37F7FF2}" srcOrd="1" destOrd="1" presId="urn:microsoft.com/office/officeart/2005/8/layout/vList4"/>
    <dgm:cxn modelId="{B7DB151B-A6B7-45F4-B2D2-FE934C0E2DA1}" type="presOf" srcId="{ED6D3DB6-584B-49F1-B548-96F10DA02390}" destId="{E42D14DB-0FCA-47C9-940A-D73DE73D4490}" srcOrd="0" destOrd="2" presId="urn:microsoft.com/office/officeart/2005/8/layout/vList4"/>
    <dgm:cxn modelId="{FA037950-E7C8-467E-B9D7-4F8B625A18B2}" type="presOf" srcId="{16B913D2-1746-4117-AA20-2E5472378EF9}" destId="{F0C1D528-3B06-48A5-976E-8ED4F37F7FF2}" srcOrd="1" destOrd="2" presId="urn:microsoft.com/office/officeart/2005/8/layout/vList4"/>
    <dgm:cxn modelId="{7BF849EA-1D7D-4111-AE69-88E79D19213C}" srcId="{2CA7E239-F373-47BF-9971-429D5D71CC2F}" destId="{ED6D3DB6-584B-49F1-B548-96F10DA02390}" srcOrd="1" destOrd="0" parTransId="{45BBF925-2B67-432B-9839-E1B383203384}" sibTransId="{000F7A21-63B0-4877-B678-A96236009162}"/>
    <dgm:cxn modelId="{38A247FB-D8BD-4AD1-A855-026FDB91E253}" type="presOf" srcId="{E97BEB42-92B6-4B4B-B96A-159526CD034A}" destId="{997BAD1F-38BC-4E8C-A257-B03C8FDC1A0B}" srcOrd="1" destOrd="2" presId="urn:microsoft.com/office/officeart/2005/8/layout/vList4"/>
    <dgm:cxn modelId="{269FC615-50E2-42D8-9D5A-801B98998F4A}" type="presOf" srcId="{15181117-C5D1-43F4-9074-2C6D9770CB48}" destId="{997BAD1F-38BC-4E8C-A257-B03C8FDC1A0B}" srcOrd="1" destOrd="1" presId="urn:microsoft.com/office/officeart/2005/8/layout/vList4"/>
    <dgm:cxn modelId="{DB270CF4-0252-4612-9ABD-6F0F146A156A}" type="presOf" srcId="{E97BEB42-92B6-4B4B-B96A-159526CD034A}" destId="{8D98F26D-6510-40D8-8514-43D2FA01FD2F}" srcOrd="0" destOrd="2" presId="urn:microsoft.com/office/officeart/2005/8/layout/vList4"/>
    <dgm:cxn modelId="{85FC583C-7360-4ACD-B3B1-677FD03CB875}" srcId="{9F16C4FF-9362-4B9B-A1B4-4C8DABACB3BD}" destId="{15181117-C5D1-43F4-9074-2C6D9770CB48}" srcOrd="0" destOrd="0" parTransId="{308AF8BC-D467-4D2E-902E-844E8833D596}" sibTransId="{25091A41-AAB6-4C16-9C66-63EE3CB38E9A}"/>
    <dgm:cxn modelId="{66FE53F4-D6A9-4904-87DD-8B8E4E6F17D7}" type="presOf" srcId="{2CA7E239-F373-47BF-9971-429D5D71CC2F}" destId="{E305B758-B87A-4B97-9310-68283DF83DBB}" srcOrd="1" destOrd="0" presId="urn:microsoft.com/office/officeart/2005/8/layout/vList4"/>
    <dgm:cxn modelId="{754D24B3-97C1-4476-B9DB-DFCE942BDC40}" type="presOf" srcId="{2BCDC348-0333-46CA-9C94-DD00F79C766D}" destId="{E305B758-B87A-4B97-9310-68283DF83DBB}" srcOrd="1" destOrd="1" presId="urn:microsoft.com/office/officeart/2005/8/layout/vList4"/>
    <dgm:cxn modelId="{59C5A6F3-72DB-4C8E-A349-02FE6AF35C69}" type="presOf" srcId="{16B913D2-1746-4117-AA20-2E5472378EF9}" destId="{DBF30324-C68F-43EB-BDBB-513100A6463D}" srcOrd="0" destOrd="2" presId="urn:microsoft.com/office/officeart/2005/8/layout/vList4"/>
    <dgm:cxn modelId="{9BE98379-4AB5-4ADB-900F-9CE4E3B55D92}" srcId="{F71C159B-B3EB-4EC3-919A-168DF3AB30FC}" destId="{2CA7E239-F373-47BF-9971-429D5D71CC2F}" srcOrd="1" destOrd="0" parTransId="{18E1D2FB-D48A-4AE7-BC11-CD0DA2426823}" sibTransId="{06D5B913-429F-4DF9-A56B-2C5B21F07C0F}"/>
    <dgm:cxn modelId="{D9264F7D-CB69-4EB0-9DF6-13874B82DFD0}" type="presOf" srcId="{9F16C4FF-9362-4B9B-A1B4-4C8DABACB3BD}" destId="{8D98F26D-6510-40D8-8514-43D2FA01FD2F}" srcOrd="0" destOrd="0" presId="urn:microsoft.com/office/officeart/2005/8/layout/vList4"/>
    <dgm:cxn modelId="{8616020B-115D-48DA-8531-8A9805242F21}" srcId="{9F16C4FF-9362-4B9B-A1B4-4C8DABACB3BD}" destId="{E97BEB42-92B6-4B4B-B96A-159526CD034A}" srcOrd="1" destOrd="0" parTransId="{963A6079-8552-461A-8CDA-EFA95D5BBD7A}" sibTransId="{C00AD834-781F-41BB-9173-BA99B73DA6A4}"/>
    <dgm:cxn modelId="{6DE73C80-A22B-4373-B4DB-88C733559C0A}" type="presOf" srcId="{F71C159B-B3EB-4EC3-919A-168DF3AB30FC}" destId="{25B905D3-2463-4422-919E-B04EE6410F06}" srcOrd="0" destOrd="0" presId="urn:microsoft.com/office/officeart/2005/8/layout/vList4"/>
    <dgm:cxn modelId="{7EB151FA-EA9C-4A0E-8DEE-6341ADE797D3}" srcId="{2CA7E239-F373-47BF-9971-429D5D71CC2F}" destId="{2BCDC348-0333-46CA-9C94-DD00F79C766D}" srcOrd="0" destOrd="0" parTransId="{CAAFE662-717F-4CB5-BBE3-59A96A81D4DD}" sibTransId="{63EFBCD0-3154-4BC2-9CCA-B89FC20DC8FF}"/>
    <dgm:cxn modelId="{EAC94AAB-4A76-4DDF-AF26-F416B217FD03}" type="presOf" srcId="{2CA7E239-F373-47BF-9971-429D5D71CC2F}" destId="{E42D14DB-0FCA-47C9-940A-D73DE73D4490}" srcOrd="0" destOrd="0" presId="urn:microsoft.com/office/officeart/2005/8/layout/vList4"/>
    <dgm:cxn modelId="{F6146590-9043-4E8C-B152-3657B226BC66}" type="presOf" srcId="{ED6D3DB6-584B-49F1-B548-96F10DA02390}" destId="{E305B758-B87A-4B97-9310-68283DF83DBB}" srcOrd="1" destOrd="2" presId="urn:microsoft.com/office/officeart/2005/8/layout/vList4"/>
    <dgm:cxn modelId="{0E6A0415-D695-4CD6-A784-9EAC436BE729}" type="presParOf" srcId="{25B905D3-2463-4422-919E-B04EE6410F06}" destId="{0EADA7F1-7671-4028-AE13-4E134C934798}" srcOrd="0" destOrd="0" presId="urn:microsoft.com/office/officeart/2005/8/layout/vList4"/>
    <dgm:cxn modelId="{0E578848-CF8E-46BB-953E-1A7AAAF387DB}" type="presParOf" srcId="{0EADA7F1-7671-4028-AE13-4E134C934798}" destId="{DBF30324-C68F-43EB-BDBB-513100A6463D}" srcOrd="0" destOrd="0" presId="urn:microsoft.com/office/officeart/2005/8/layout/vList4"/>
    <dgm:cxn modelId="{002A872D-D184-4EF8-9EED-86F467898739}" type="presParOf" srcId="{0EADA7F1-7671-4028-AE13-4E134C934798}" destId="{28B4CAB2-C609-4D3F-9E7C-8A4BE0C49FA2}" srcOrd="1" destOrd="0" presId="urn:microsoft.com/office/officeart/2005/8/layout/vList4"/>
    <dgm:cxn modelId="{F9D7CF7D-6D92-4177-AB8D-A2C8E8EF46D3}" type="presParOf" srcId="{0EADA7F1-7671-4028-AE13-4E134C934798}" destId="{F0C1D528-3B06-48A5-976E-8ED4F37F7FF2}" srcOrd="2" destOrd="0" presId="urn:microsoft.com/office/officeart/2005/8/layout/vList4"/>
    <dgm:cxn modelId="{3691E5D9-02F7-4305-846B-3A133DA90F7A}" type="presParOf" srcId="{25B905D3-2463-4422-919E-B04EE6410F06}" destId="{F0F39789-00D7-49F7-AEE9-4BF33A247617}" srcOrd="1" destOrd="0" presId="urn:microsoft.com/office/officeart/2005/8/layout/vList4"/>
    <dgm:cxn modelId="{05DBCD8C-A264-4B48-B4D7-FBB506514208}" type="presParOf" srcId="{25B905D3-2463-4422-919E-B04EE6410F06}" destId="{89674102-4BA7-4485-AE32-3D2CE7E1C167}" srcOrd="2" destOrd="0" presId="urn:microsoft.com/office/officeart/2005/8/layout/vList4"/>
    <dgm:cxn modelId="{983CD521-86D7-4F43-9B9A-92BE42D75D68}" type="presParOf" srcId="{89674102-4BA7-4485-AE32-3D2CE7E1C167}" destId="{E42D14DB-0FCA-47C9-940A-D73DE73D4490}" srcOrd="0" destOrd="0" presId="urn:microsoft.com/office/officeart/2005/8/layout/vList4"/>
    <dgm:cxn modelId="{C524350D-0D92-4C8B-BC91-A221A37886E4}" type="presParOf" srcId="{89674102-4BA7-4485-AE32-3D2CE7E1C167}" destId="{62D30621-BF9B-485F-AC20-ACB1FB27428E}" srcOrd="1" destOrd="0" presId="urn:microsoft.com/office/officeart/2005/8/layout/vList4"/>
    <dgm:cxn modelId="{0C3974B0-7677-476B-A24C-D528D7AB9F5D}" type="presParOf" srcId="{89674102-4BA7-4485-AE32-3D2CE7E1C167}" destId="{E305B758-B87A-4B97-9310-68283DF83DBB}" srcOrd="2" destOrd="0" presId="urn:microsoft.com/office/officeart/2005/8/layout/vList4"/>
    <dgm:cxn modelId="{6B0F908A-010A-4378-8AFC-532623379D64}" type="presParOf" srcId="{25B905D3-2463-4422-919E-B04EE6410F06}" destId="{F31F7DCD-8D8D-4869-BA81-747267AA381B}" srcOrd="3" destOrd="0" presId="urn:microsoft.com/office/officeart/2005/8/layout/vList4"/>
    <dgm:cxn modelId="{A00340EC-C870-4BF9-9A1A-92A803A37896}" type="presParOf" srcId="{25B905D3-2463-4422-919E-B04EE6410F06}" destId="{0FC53567-2C74-40B9-9AC9-B845958AB870}" srcOrd="4" destOrd="0" presId="urn:microsoft.com/office/officeart/2005/8/layout/vList4"/>
    <dgm:cxn modelId="{524C07BB-8510-4F63-AE70-33441A9822BD}" type="presParOf" srcId="{0FC53567-2C74-40B9-9AC9-B845958AB870}" destId="{8D98F26D-6510-40D8-8514-43D2FA01FD2F}" srcOrd="0" destOrd="0" presId="urn:microsoft.com/office/officeart/2005/8/layout/vList4"/>
    <dgm:cxn modelId="{3DC446F4-614B-4E2F-8893-DD0F36D8B68A}" type="presParOf" srcId="{0FC53567-2C74-40B9-9AC9-B845958AB870}" destId="{F78CFF98-2157-45A7-80E2-E55088B2B074}" srcOrd="1" destOrd="0" presId="urn:microsoft.com/office/officeart/2005/8/layout/vList4"/>
    <dgm:cxn modelId="{B491A328-5F74-4CA8-9469-D49808546C22}" type="presParOf" srcId="{0FC53567-2C74-40B9-9AC9-B845958AB870}" destId="{997BAD1F-38BC-4E8C-A257-B03C8FDC1A0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BDB94B73-5B7C-40C4-BFC6-1433BF4A21C4}" type="presOf" srcId="{DFF81A03-13B4-47D7-A4DC-6E466DA9E8F5}" destId="{6AD75E67-1CED-46F4-8BE8-5CD1F2AEF27C}" srcOrd="0" destOrd="0" presId="urn:microsoft.com/office/officeart/2005/8/layout/vList6"/>
    <dgm:cxn modelId="{7D2BC4E4-CD18-4513-8E85-1B26FF7451F0}" type="presOf" srcId="{DB741B31-3ACD-4D4D-BBD0-34210D9875FA}" destId="{5508E626-8DC8-4089-859E-E09A717399D8}" srcOrd="0" destOrd="0" presId="urn:microsoft.com/office/officeart/2005/8/layout/vList6"/>
    <dgm:cxn modelId="{50D0B0E7-4582-4747-A398-548648C07D45}"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5516D003-677A-4FD8-A0F1-51C622C2857D}" type="presParOf" srcId="{6AD75E67-1CED-46F4-8BE8-5CD1F2AEF27C}" destId="{C7DFF6B2-F3C1-4953-8025-B7521654957D}" srcOrd="0" destOrd="0" presId="urn:microsoft.com/office/officeart/2005/8/layout/vList6"/>
    <dgm:cxn modelId="{9954BD9E-B744-4720-A32F-9AC1D1576C0E}" type="presParOf" srcId="{C7DFF6B2-F3C1-4953-8025-B7521654957D}" destId="{5508E626-8DC8-4089-859E-E09A717399D8}" srcOrd="0" destOrd="0" presId="urn:microsoft.com/office/officeart/2005/8/layout/vList6"/>
    <dgm:cxn modelId="{52473709-91B4-4CC2-9921-02E1F1F719C1}"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8DCC1C2E-B829-4013-9902-62FB547C45F9}" type="presOf" srcId="{DFF81A03-13B4-47D7-A4DC-6E466DA9E8F5}" destId="{6AD75E67-1CED-46F4-8BE8-5CD1F2AEF27C}" srcOrd="0" destOrd="0" presId="urn:microsoft.com/office/officeart/2005/8/layout/vList6"/>
    <dgm:cxn modelId="{FF1568E4-75C7-4922-8330-5CBDE7708DE2}" type="presOf" srcId="{DB741B31-3ACD-4D4D-BBD0-34210D9875FA}" destId="{5508E626-8DC8-4089-859E-E09A717399D8}" srcOrd="0" destOrd="0" presId="urn:microsoft.com/office/officeart/2005/8/layout/vList6"/>
    <dgm:cxn modelId="{6E1F2F15-6A53-40D8-8559-B57B8EC7413B}"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4BB8613E-C550-4FC0-8333-28B1939588D0}" type="presParOf" srcId="{6AD75E67-1CED-46F4-8BE8-5CD1F2AEF27C}" destId="{C7DFF6B2-F3C1-4953-8025-B7521654957D}" srcOrd="0" destOrd="0" presId="urn:microsoft.com/office/officeart/2005/8/layout/vList6"/>
    <dgm:cxn modelId="{995929D0-B65A-4EF3-AC02-610E695821C2}" type="presParOf" srcId="{C7DFF6B2-F3C1-4953-8025-B7521654957D}" destId="{5508E626-8DC8-4089-859E-E09A717399D8}" srcOrd="0" destOrd="0" presId="urn:microsoft.com/office/officeart/2005/8/layout/vList6"/>
    <dgm:cxn modelId="{05895270-BA4F-4701-ADD4-7A0906B1075A}"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47C3EABA-FF42-413B-BE9D-F90F4FF44D93}" type="presOf" srcId="{DFF81A03-13B4-47D7-A4DC-6E466DA9E8F5}" destId="{6AD75E67-1CED-46F4-8BE8-5CD1F2AEF27C}" srcOrd="0" destOrd="0" presId="urn:microsoft.com/office/officeart/2005/8/layout/vList6"/>
    <dgm:cxn modelId="{AC2F6E70-A2C0-4123-9A4C-C4546C2E6F45}" type="presOf" srcId="{DB741B31-3ACD-4D4D-BBD0-34210D9875FA}" destId="{5508E626-8DC8-4089-859E-E09A717399D8}" srcOrd="0" destOrd="0" presId="urn:microsoft.com/office/officeart/2005/8/layout/vList6"/>
    <dgm:cxn modelId="{63AEC9BA-E952-4CBA-843F-92D8ED59F728}"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BCB2D511-DF5F-4AC0-88AA-945D95863B65}" type="presParOf" srcId="{6AD75E67-1CED-46F4-8BE8-5CD1F2AEF27C}" destId="{C7DFF6B2-F3C1-4953-8025-B7521654957D}" srcOrd="0" destOrd="0" presId="urn:microsoft.com/office/officeart/2005/8/layout/vList6"/>
    <dgm:cxn modelId="{1DFE8728-C938-412E-9EB9-BAA20EED3848}" type="presParOf" srcId="{C7DFF6B2-F3C1-4953-8025-B7521654957D}" destId="{5508E626-8DC8-4089-859E-E09A717399D8}" srcOrd="0" destOrd="0" presId="urn:microsoft.com/office/officeart/2005/8/layout/vList6"/>
    <dgm:cxn modelId="{FE6507A4-B71D-4018-8830-6D62ECD5D1CE}"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r>
            <a:rPr lang="en-CA" sz="1800" dirty="0" smtClean="0"/>
            <a:t>disputes/speculations</a:t>
          </a:r>
          <a:r>
            <a:rPr lang="en-CA" sz="1200" dirty="0" smtClean="0"/>
            <a:t> (4)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3385472E-11F7-4F8A-979F-7AFA115DD680}" type="presOf" srcId="{DB741B31-3ACD-4D4D-BBD0-34210D9875FA}" destId="{5508E626-8DC8-4089-859E-E09A717399D8}" srcOrd="0" destOrd="0" presId="urn:microsoft.com/office/officeart/2005/8/layout/vList6"/>
    <dgm:cxn modelId="{889A9840-E98A-4749-A08C-08CB8817E97A}" type="presOf" srcId="{DFF81A03-13B4-47D7-A4DC-6E466DA9E8F5}" destId="{6AD75E67-1CED-46F4-8BE8-5CD1F2AEF27C}" srcOrd="0" destOrd="0" presId="urn:microsoft.com/office/officeart/2005/8/layout/vList6"/>
    <dgm:cxn modelId="{392CA5E3-C742-4949-A078-7D2EE32D5DBD}" type="presOf" srcId="{F105F3E0-EC69-4FE5-81C0-785F8F1952E0}" destId="{7BA9AFBE-55F8-437A-B072-C27CD9BCAE41}"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4E158DF3-EF10-406C-8AA7-6ED625CC310C}" type="presParOf" srcId="{6AD75E67-1CED-46F4-8BE8-5CD1F2AEF27C}" destId="{C7DFF6B2-F3C1-4953-8025-B7521654957D}" srcOrd="0" destOrd="0" presId="urn:microsoft.com/office/officeart/2005/8/layout/vList6"/>
    <dgm:cxn modelId="{7350303B-7D97-4281-B9CC-F51644CDE29B}" type="presParOf" srcId="{C7DFF6B2-F3C1-4953-8025-B7521654957D}" destId="{5508E626-8DC8-4089-859E-E09A717399D8}" srcOrd="0" destOrd="0" presId="urn:microsoft.com/office/officeart/2005/8/layout/vList6"/>
    <dgm:cxn modelId="{BD43741D-C37E-4ABF-BF3A-846A42532A43}"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r>
            <a:rPr lang="en-CA" sz="1800" dirty="0" smtClean="0"/>
            <a:t>disputes/speculations</a:t>
          </a:r>
          <a:r>
            <a:rPr lang="en-CA" sz="1200" dirty="0" smtClean="0"/>
            <a:t> (4)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B91F9822-9434-41DB-8CDA-9AE479C3972D}">
      <dgm:prSet phldrT="[Text]" custT="1"/>
      <dgm:spPr/>
      <dgm:t>
        <a:bodyPr anchor="t"/>
        <a:lstStyle/>
        <a:p>
          <a:pPr>
            <a:spcAft>
              <a:spcPts val="1200"/>
            </a:spcAft>
          </a:pPr>
          <a:r>
            <a:rPr lang="en-CA" sz="1800" dirty="0" smtClean="0"/>
            <a:t>idle talk </a:t>
          </a:r>
          <a:r>
            <a:rPr lang="en-CA" sz="1200" dirty="0" smtClean="0"/>
            <a:t>(6)</a:t>
          </a:r>
          <a:endParaRPr lang="en-CA" sz="2000" dirty="0"/>
        </a:p>
      </dgm:t>
    </dgm:pt>
    <dgm:pt modelId="{ED396420-7B68-49BF-A87C-569C92B7E1A0}" type="sibTrans" cxnId="{08C0F129-819C-42CE-9FEF-71766F49EAFC}">
      <dgm:prSet/>
      <dgm:spPr/>
      <dgm:t>
        <a:bodyPr/>
        <a:lstStyle/>
        <a:p>
          <a:endParaRPr lang="en-CA"/>
        </a:p>
      </dgm:t>
    </dgm:pt>
    <dgm:pt modelId="{2B7DCE20-E0F4-4E8C-AADA-B88A82F55DF3}" type="parTrans" cxnId="{08C0F129-819C-42CE-9FEF-71766F49EAFC}">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16EE1E62-9B40-4C49-B848-B71F2E160062}" type="presOf" srcId="{F105F3E0-EC69-4FE5-81C0-785F8F1952E0}" destId="{7BA9AFBE-55F8-437A-B072-C27CD9BCAE41}" srcOrd="0" destOrd="0" presId="urn:microsoft.com/office/officeart/2005/8/layout/vList6"/>
    <dgm:cxn modelId="{07E49B12-A248-4783-8273-214DCCBF232B}" type="presOf" srcId="{DB741B31-3ACD-4D4D-BBD0-34210D9875FA}" destId="{5508E626-8DC8-4089-859E-E09A717399D8}" srcOrd="0" destOrd="0" presId="urn:microsoft.com/office/officeart/2005/8/layout/vList6"/>
    <dgm:cxn modelId="{05691F94-DC15-4DA7-B2CC-15D29BD0B7C9}" type="presOf" srcId="{DFF81A03-13B4-47D7-A4DC-6E466DA9E8F5}" destId="{6AD75E67-1CED-46F4-8BE8-5CD1F2AEF27C}"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0C65A6C4-A608-4CAC-84CF-32BA70947960}" type="presOf" srcId="{B91F9822-9434-41DB-8CDA-9AE479C3972D}" destId="{7BA9AFBE-55F8-437A-B072-C27CD9BCAE41}" srcOrd="0" destOrd="1"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A40C3A67-1D11-43B8-945E-321E574E250D}" type="presParOf" srcId="{6AD75E67-1CED-46F4-8BE8-5CD1F2AEF27C}" destId="{C7DFF6B2-F3C1-4953-8025-B7521654957D}" srcOrd="0" destOrd="0" presId="urn:microsoft.com/office/officeart/2005/8/layout/vList6"/>
    <dgm:cxn modelId="{B93DBB20-1882-42D0-B18D-5538B7088B0C}" type="presParOf" srcId="{C7DFF6B2-F3C1-4953-8025-B7521654957D}" destId="{5508E626-8DC8-4089-859E-E09A717399D8}" srcOrd="0" destOrd="0" presId="urn:microsoft.com/office/officeart/2005/8/layout/vList6"/>
    <dgm:cxn modelId="{5FCC4D2A-4E9B-4028-94A6-CC4884FB30C2}"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t"/>
        <a:lstStyle/>
        <a:p>
          <a:pPr>
            <a:spcAft>
              <a:spcPts val="1200"/>
            </a:spcAft>
          </a:pPr>
          <a:r>
            <a:rPr lang="en-CA" sz="1800" dirty="0" smtClean="0"/>
            <a:t>disputes/speculations</a:t>
          </a:r>
          <a:r>
            <a:rPr lang="en-CA" sz="1200" dirty="0" smtClean="0"/>
            <a:t> (4)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t"/>
        <a:lstStyle/>
        <a:p>
          <a:pPr>
            <a:spcAft>
              <a:spcPts val="1200"/>
            </a:spcAft>
          </a:pPr>
          <a:r>
            <a:rPr lang="en-CA" sz="1800" dirty="0" smtClean="0"/>
            <a:t>shipwrecked faith </a:t>
          </a:r>
          <a:r>
            <a:rPr lang="en-CA" sz="1200" dirty="0" smtClean="0"/>
            <a:t>(19)</a:t>
          </a:r>
          <a:endParaRPr lang="en-CA" sz="2000" dirty="0"/>
        </a:p>
      </dgm:t>
    </dgm:pt>
    <dgm:pt modelId="{41BCD9C6-8F67-4DB2-953B-36DEDDEAEAD6}" type="sibTrans" cxnId="{3C1217A4-774D-4657-A58A-FE0AFDC7EA36}">
      <dgm:prSet/>
      <dgm:spPr/>
      <dgm:t>
        <a:bodyPr/>
        <a:lstStyle/>
        <a:p>
          <a:endParaRPr lang="en-CA"/>
        </a:p>
      </dgm:t>
    </dgm:pt>
    <dgm:pt modelId="{D9F56621-7339-4845-AB6E-558D1513F381}" type="parTrans" cxnId="{3C1217A4-774D-4657-A58A-FE0AFDC7EA36}">
      <dgm:prSet/>
      <dgm:spPr/>
      <dgm:t>
        <a:bodyPr/>
        <a:lstStyle/>
        <a:p>
          <a:endParaRPr lang="en-CA"/>
        </a:p>
      </dgm:t>
    </dgm:pt>
    <dgm:pt modelId="{B91F9822-9434-41DB-8CDA-9AE479C3972D}">
      <dgm:prSet phldrT="[Text]" custT="1"/>
      <dgm:spPr/>
      <dgm:t>
        <a:bodyPr anchor="t"/>
        <a:lstStyle/>
        <a:p>
          <a:pPr>
            <a:spcAft>
              <a:spcPts val="1200"/>
            </a:spcAft>
          </a:pPr>
          <a:r>
            <a:rPr lang="en-CA" sz="1800" dirty="0" smtClean="0"/>
            <a:t>idle talk </a:t>
          </a:r>
          <a:r>
            <a:rPr lang="en-CA" sz="1200" dirty="0" smtClean="0"/>
            <a:t>(6)</a:t>
          </a:r>
          <a:endParaRPr lang="en-CA" sz="2000" dirty="0"/>
        </a:p>
      </dgm:t>
    </dgm:pt>
    <dgm:pt modelId="{ED396420-7B68-49BF-A87C-569C92B7E1A0}" type="sibTrans" cxnId="{08C0F129-819C-42CE-9FEF-71766F49EAFC}">
      <dgm:prSet/>
      <dgm:spPr/>
      <dgm:t>
        <a:bodyPr/>
        <a:lstStyle/>
        <a:p>
          <a:endParaRPr lang="en-CA"/>
        </a:p>
      </dgm:t>
    </dgm:pt>
    <dgm:pt modelId="{2B7DCE20-E0F4-4E8C-AADA-B88A82F55DF3}" type="parTrans" cxnId="{08C0F129-819C-42CE-9FEF-71766F49EAFC}">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1">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1">
        <dgm:presLayoutVars>
          <dgm:bulletEnabled val="1"/>
        </dgm:presLayoutVars>
      </dgm:prSet>
      <dgm:spPr/>
      <dgm:t>
        <a:bodyPr/>
        <a:lstStyle/>
        <a:p>
          <a:endParaRPr lang="en-CA"/>
        </a:p>
      </dgm:t>
    </dgm:pt>
  </dgm:ptLst>
  <dgm:cxnLst>
    <dgm:cxn modelId="{5F43BABA-6569-4A3F-8A28-C0590C1DEBAB}" type="presOf" srcId="{DFF81A03-13B4-47D7-A4DC-6E466DA9E8F5}" destId="{6AD75E67-1CED-46F4-8BE8-5CD1F2AEF27C}" srcOrd="0" destOrd="0" presId="urn:microsoft.com/office/officeart/2005/8/layout/vList6"/>
    <dgm:cxn modelId="{9FBBB3E6-BAB5-4E73-B803-1D1E7D698443}" type="presOf" srcId="{F105F3E0-EC69-4FE5-81C0-785F8F1952E0}" destId="{7BA9AFBE-55F8-437A-B072-C27CD9BCAE41}"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3F45DC45-EA59-45C1-A844-CE5CAED20831}" type="presOf" srcId="{B91F9822-9434-41DB-8CDA-9AE479C3972D}" destId="{7BA9AFBE-55F8-437A-B072-C27CD9BCAE41}" srcOrd="0" destOrd="1" presId="urn:microsoft.com/office/officeart/2005/8/layout/vList6"/>
    <dgm:cxn modelId="{94C476FA-FC06-43E4-8665-0E15C9CF713B}" type="presOf" srcId="{79C0F39F-C87F-40AA-9AD7-F21BD6D3A11F}" destId="{7BA9AFBE-55F8-437A-B072-C27CD9BCAE41}" srcOrd="0" destOrd="2"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534C0A7E-3CA1-4FA3-AF71-F50181E309AC}" type="presOf" srcId="{DB741B31-3ACD-4D4D-BBD0-34210D9875FA}" destId="{5508E626-8DC8-4089-859E-E09A717399D8}" srcOrd="0" destOrd="0" presId="urn:microsoft.com/office/officeart/2005/8/layout/vList6"/>
    <dgm:cxn modelId="{4B419FE2-86A7-411E-93F2-BDA8A34F10C5}" type="presParOf" srcId="{6AD75E67-1CED-46F4-8BE8-5CD1F2AEF27C}" destId="{C7DFF6B2-F3C1-4953-8025-B7521654957D}" srcOrd="0" destOrd="0" presId="urn:microsoft.com/office/officeart/2005/8/layout/vList6"/>
    <dgm:cxn modelId="{862C7280-C2D4-4BE7-85F6-DB1FB9D95141}" type="presParOf" srcId="{C7DFF6B2-F3C1-4953-8025-B7521654957D}" destId="{5508E626-8DC8-4089-859E-E09A717399D8}" srcOrd="0" destOrd="0" presId="urn:microsoft.com/office/officeart/2005/8/layout/vList6"/>
    <dgm:cxn modelId="{D6ECF798-8FB4-4C79-8779-3C28FC746E0C}" type="presParOf" srcId="{C7DFF6B2-F3C1-4953-8025-B7521654957D}" destId="{7BA9AFBE-55F8-437A-B072-C27CD9BCAE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F81A03-13B4-47D7-A4DC-6E466DA9E8F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CA"/>
        </a:p>
      </dgm:t>
    </dgm:pt>
    <dgm:pt modelId="{DB741B31-3ACD-4D4D-BBD0-34210D9875FA}">
      <dgm:prSet phldrT="[Text]" custT="1"/>
      <dgm:spPr/>
      <dgm:t>
        <a:bodyPr anchor="t"/>
        <a:lstStyle/>
        <a:p>
          <a:pPr>
            <a:spcAft>
              <a:spcPts val="1200"/>
            </a:spcAft>
          </a:pPr>
          <a:r>
            <a:rPr lang="en-CA" sz="1800" dirty="0" smtClean="0">
              <a:solidFill>
                <a:schemeClr val="bg1"/>
              </a:solidFill>
            </a:rPr>
            <a:t>Other Doctrine</a:t>
          </a:r>
          <a:r>
            <a:rPr lang="en-CA" sz="1200" dirty="0" smtClean="0">
              <a:solidFill>
                <a:schemeClr val="bg1"/>
              </a:solidFill>
            </a:rPr>
            <a:t> (3)</a:t>
          </a:r>
          <a:endParaRPr lang="en-CA" sz="1800" dirty="0" smtClean="0">
            <a:solidFill>
              <a:schemeClr val="bg1"/>
            </a:solidFill>
          </a:endParaRPr>
        </a:p>
        <a:p>
          <a:pPr>
            <a:spcAft>
              <a:spcPts val="1200"/>
            </a:spcAft>
          </a:pPr>
          <a:r>
            <a:rPr lang="en-CA" sz="1800" dirty="0" smtClean="0">
              <a:solidFill>
                <a:schemeClr val="bg1"/>
              </a:solidFill>
            </a:rPr>
            <a:t>Fables and Endless Genealogies</a:t>
          </a:r>
          <a:r>
            <a:rPr lang="en-CA" sz="1200" dirty="0" smtClean="0">
              <a:solidFill>
                <a:schemeClr val="bg1"/>
              </a:solidFill>
            </a:rPr>
            <a:t> (4)</a:t>
          </a:r>
          <a:endParaRPr lang="en-CA" sz="1800" dirty="0" smtClean="0">
            <a:solidFill>
              <a:schemeClr val="bg1"/>
            </a:solidFill>
          </a:endParaRPr>
        </a:p>
        <a:p>
          <a:pPr>
            <a:spcAft>
              <a:spcPts val="1200"/>
            </a:spcAft>
          </a:pPr>
          <a:r>
            <a:rPr lang="en-CA" sz="1800" dirty="0" smtClean="0">
              <a:solidFill>
                <a:schemeClr val="bg1"/>
              </a:solidFill>
            </a:rPr>
            <a:t>Blaspheming</a:t>
          </a:r>
          <a:r>
            <a:rPr lang="en-CA" sz="1200" dirty="0" smtClean="0">
              <a:solidFill>
                <a:schemeClr val="bg1"/>
              </a:solidFill>
            </a:rPr>
            <a:t> (20)</a:t>
          </a:r>
          <a:endParaRPr lang="en-CA" sz="1800" dirty="0" smtClean="0">
            <a:solidFill>
              <a:schemeClr val="bg1"/>
            </a:solidFill>
          </a:endParaRPr>
        </a:p>
      </dgm:t>
    </dgm:pt>
    <dgm:pt modelId="{C4B74660-B729-41DA-BCE4-D64BCE81F167}" type="parTrans" cxnId="{F839E28A-966C-45F6-B580-7A774B70C071}">
      <dgm:prSet/>
      <dgm:spPr/>
      <dgm:t>
        <a:bodyPr/>
        <a:lstStyle/>
        <a:p>
          <a:endParaRPr lang="en-CA"/>
        </a:p>
      </dgm:t>
    </dgm:pt>
    <dgm:pt modelId="{AC7E5150-9CCC-45C8-9AA9-664DF4CF06BD}" type="sibTrans" cxnId="{F839E28A-966C-45F6-B580-7A774B70C071}">
      <dgm:prSet/>
      <dgm:spPr/>
      <dgm:t>
        <a:bodyPr/>
        <a:lstStyle/>
        <a:p>
          <a:endParaRPr lang="en-CA"/>
        </a:p>
      </dgm:t>
    </dgm:pt>
    <dgm:pt modelId="{F105F3E0-EC69-4FE5-81C0-785F8F1952E0}">
      <dgm:prSet phldrT="[Text]" custT="1"/>
      <dgm:spPr/>
      <dgm:t>
        <a:bodyPr anchor="ctr"/>
        <a:lstStyle/>
        <a:p>
          <a:pPr>
            <a:spcAft>
              <a:spcPts val="1200"/>
            </a:spcAft>
          </a:pPr>
          <a:r>
            <a:rPr lang="en-CA" sz="1800" dirty="0" smtClean="0"/>
            <a:t>disputes/speculations </a:t>
          </a:r>
          <a:r>
            <a:rPr lang="en-CA" sz="1200" dirty="0" smtClean="0"/>
            <a:t>(4)</a:t>
          </a:r>
          <a:endParaRPr lang="en-CA" sz="2000" dirty="0"/>
        </a:p>
      </dgm:t>
    </dgm:pt>
    <dgm:pt modelId="{E973AF2F-A742-4AF5-A82A-D82B10C84FA5}" type="parTrans" cxnId="{ABD0F8AC-E657-46C7-AB67-C83FD8EE6D10}">
      <dgm:prSet/>
      <dgm:spPr/>
      <dgm:t>
        <a:bodyPr/>
        <a:lstStyle/>
        <a:p>
          <a:endParaRPr lang="en-CA"/>
        </a:p>
      </dgm:t>
    </dgm:pt>
    <dgm:pt modelId="{6CD01D08-88D6-4BAE-97BD-072AB8175E20}" type="sibTrans" cxnId="{ABD0F8AC-E657-46C7-AB67-C83FD8EE6D10}">
      <dgm:prSet/>
      <dgm:spPr/>
      <dgm:t>
        <a:bodyPr/>
        <a:lstStyle/>
        <a:p>
          <a:endParaRPr lang="en-CA"/>
        </a:p>
      </dgm:t>
    </dgm:pt>
    <dgm:pt modelId="{79C0F39F-C87F-40AA-9AD7-F21BD6D3A11F}">
      <dgm:prSet phldrT="[Text]" custT="1"/>
      <dgm:spPr/>
      <dgm:t>
        <a:bodyPr anchor="ctr"/>
        <a:lstStyle/>
        <a:p>
          <a:pPr>
            <a:spcAft>
              <a:spcPts val="1200"/>
            </a:spcAft>
          </a:pPr>
          <a:r>
            <a:rPr lang="en-CA" sz="1800" dirty="0" smtClean="0"/>
            <a:t>shipwrecked faith </a:t>
          </a:r>
          <a:r>
            <a:rPr lang="en-CA" sz="1200" dirty="0" smtClean="0"/>
            <a:t>(19)</a:t>
          </a:r>
          <a:endParaRPr lang="en-CA" sz="2000" dirty="0"/>
        </a:p>
      </dgm:t>
    </dgm:pt>
    <dgm:pt modelId="{D9F56621-7339-4845-AB6E-558D1513F381}" type="parTrans" cxnId="{3C1217A4-774D-4657-A58A-FE0AFDC7EA36}">
      <dgm:prSet/>
      <dgm:spPr/>
      <dgm:t>
        <a:bodyPr/>
        <a:lstStyle/>
        <a:p>
          <a:endParaRPr lang="en-CA"/>
        </a:p>
      </dgm:t>
    </dgm:pt>
    <dgm:pt modelId="{41BCD9C6-8F67-4DB2-953B-36DEDDEAEAD6}" type="sibTrans" cxnId="{3C1217A4-774D-4657-A58A-FE0AFDC7EA36}">
      <dgm:prSet/>
      <dgm:spPr/>
      <dgm:t>
        <a:bodyPr/>
        <a:lstStyle/>
        <a:p>
          <a:endParaRPr lang="en-CA"/>
        </a:p>
      </dgm:t>
    </dgm:pt>
    <dgm:pt modelId="{875B2199-1E36-4AA7-80FE-8394B7AA7B8C}">
      <dgm:prSet phldrT="[Text]" custT="1"/>
      <dgm:spPr/>
      <dgm:t>
        <a:bodyPr anchor="t"/>
        <a:lstStyle/>
        <a:p>
          <a:pPr>
            <a:spcAft>
              <a:spcPts val="2400"/>
            </a:spcAft>
          </a:pPr>
          <a:endParaRPr lang="en-CA" sz="1800" dirty="0" smtClean="0">
            <a:solidFill>
              <a:schemeClr val="bg1"/>
            </a:solidFill>
          </a:endParaRPr>
        </a:p>
      </dgm:t>
    </dgm:pt>
    <dgm:pt modelId="{0FC4E078-3F4F-49BE-A7C1-AEE9B10507B5}" type="parTrans" cxnId="{EAB4FFC2-BB32-42B2-A0F9-6355C19A5B58}">
      <dgm:prSet/>
      <dgm:spPr/>
      <dgm:t>
        <a:bodyPr/>
        <a:lstStyle/>
        <a:p>
          <a:endParaRPr lang="en-CA"/>
        </a:p>
      </dgm:t>
    </dgm:pt>
    <dgm:pt modelId="{1F270D65-CD8C-47DE-AE85-9518AC080622}" type="sibTrans" cxnId="{EAB4FFC2-BB32-42B2-A0F9-6355C19A5B58}">
      <dgm:prSet/>
      <dgm:spPr/>
      <dgm:t>
        <a:bodyPr/>
        <a:lstStyle/>
        <a:p>
          <a:endParaRPr lang="en-CA"/>
        </a:p>
      </dgm:t>
    </dgm:pt>
    <dgm:pt modelId="{B91F9822-9434-41DB-8CDA-9AE479C3972D}">
      <dgm:prSet phldrT="[Text]" custT="1"/>
      <dgm:spPr/>
      <dgm:t>
        <a:bodyPr anchor="ctr"/>
        <a:lstStyle/>
        <a:p>
          <a:pPr>
            <a:spcAft>
              <a:spcPts val="1200"/>
            </a:spcAft>
          </a:pPr>
          <a:r>
            <a:rPr lang="en-CA" sz="1800" dirty="0" smtClean="0"/>
            <a:t>idle talk </a:t>
          </a:r>
          <a:r>
            <a:rPr lang="en-CA" sz="1200" dirty="0" smtClean="0"/>
            <a:t>(6)</a:t>
          </a:r>
          <a:endParaRPr lang="en-CA" sz="2000" dirty="0"/>
        </a:p>
      </dgm:t>
    </dgm:pt>
    <dgm:pt modelId="{2B7DCE20-E0F4-4E8C-AADA-B88A82F55DF3}" type="parTrans" cxnId="{08C0F129-819C-42CE-9FEF-71766F49EAFC}">
      <dgm:prSet/>
      <dgm:spPr/>
      <dgm:t>
        <a:bodyPr/>
        <a:lstStyle/>
        <a:p>
          <a:endParaRPr lang="en-CA"/>
        </a:p>
      </dgm:t>
    </dgm:pt>
    <dgm:pt modelId="{ED396420-7B68-49BF-A87C-569C92B7E1A0}" type="sibTrans" cxnId="{08C0F129-819C-42CE-9FEF-71766F49EAFC}">
      <dgm:prSet/>
      <dgm:spPr/>
      <dgm:t>
        <a:bodyPr/>
        <a:lstStyle/>
        <a:p>
          <a:endParaRPr lang="en-CA"/>
        </a:p>
      </dgm:t>
    </dgm:pt>
    <dgm:pt modelId="{97BC751A-26CB-481C-8DE4-BF7BA472D442}">
      <dgm:prSet phldrT="[Text]" custT="1"/>
      <dgm:spPr/>
      <dgm:t>
        <a:bodyPr/>
        <a:lstStyle/>
        <a:p>
          <a:endParaRPr lang="en-CA" sz="1800" dirty="0"/>
        </a:p>
      </dgm:t>
    </dgm:pt>
    <dgm:pt modelId="{ADDAA1C8-6AD5-4C33-8BEF-85995D32EF37}" type="parTrans" cxnId="{DD6D2897-406E-4D25-831F-A8EEF51ED01F}">
      <dgm:prSet/>
      <dgm:spPr/>
      <dgm:t>
        <a:bodyPr/>
        <a:lstStyle/>
        <a:p>
          <a:endParaRPr lang="en-CA"/>
        </a:p>
      </dgm:t>
    </dgm:pt>
    <dgm:pt modelId="{8ABBC2A1-76F4-4A80-A5E9-A232C611F30D}" type="sibTrans" cxnId="{DD6D2897-406E-4D25-831F-A8EEF51ED01F}">
      <dgm:prSet/>
      <dgm:spPr/>
      <dgm:t>
        <a:bodyPr/>
        <a:lstStyle/>
        <a:p>
          <a:endParaRPr lang="en-CA"/>
        </a:p>
      </dgm:t>
    </dgm:pt>
    <dgm:pt modelId="{6AD75E67-1CED-46F4-8BE8-5CD1F2AEF27C}" type="pres">
      <dgm:prSet presAssocID="{DFF81A03-13B4-47D7-A4DC-6E466DA9E8F5}" presName="Name0" presStyleCnt="0">
        <dgm:presLayoutVars>
          <dgm:dir/>
          <dgm:animLvl val="lvl"/>
          <dgm:resizeHandles/>
        </dgm:presLayoutVars>
      </dgm:prSet>
      <dgm:spPr/>
      <dgm:t>
        <a:bodyPr/>
        <a:lstStyle/>
        <a:p>
          <a:endParaRPr lang="en-CA"/>
        </a:p>
      </dgm:t>
    </dgm:pt>
    <dgm:pt modelId="{C7DFF6B2-F3C1-4953-8025-B7521654957D}" type="pres">
      <dgm:prSet presAssocID="{DB741B31-3ACD-4D4D-BBD0-34210D9875FA}" presName="linNode" presStyleCnt="0"/>
      <dgm:spPr/>
    </dgm:pt>
    <dgm:pt modelId="{5508E626-8DC8-4089-859E-E09A717399D8}" type="pres">
      <dgm:prSet presAssocID="{DB741B31-3ACD-4D4D-BBD0-34210D9875FA}" presName="parentShp" presStyleLbl="node1" presStyleIdx="0" presStyleCnt="2">
        <dgm:presLayoutVars>
          <dgm:bulletEnabled val="1"/>
        </dgm:presLayoutVars>
      </dgm:prSet>
      <dgm:spPr/>
      <dgm:t>
        <a:bodyPr/>
        <a:lstStyle/>
        <a:p>
          <a:endParaRPr lang="en-CA"/>
        </a:p>
      </dgm:t>
    </dgm:pt>
    <dgm:pt modelId="{7BA9AFBE-55F8-437A-B072-C27CD9BCAE41}" type="pres">
      <dgm:prSet presAssocID="{DB741B31-3ACD-4D4D-BBD0-34210D9875FA}" presName="childShp" presStyleLbl="bgAccFollowNode1" presStyleIdx="0" presStyleCnt="2">
        <dgm:presLayoutVars>
          <dgm:bulletEnabled val="1"/>
        </dgm:presLayoutVars>
      </dgm:prSet>
      <dgm:spPr/>
      <dgm:t>
        <a:bodyPr/>
        <a:lstStyle/>
        <a:p>
          <a:endParaRPr lang="en-CA"/>
        </a:p>
      </dgm:t>
    </dgm:pt>
    <dgm:pt modelId="{9B74616E-718A-452D-AB0A-4683482EA6EE}" type="pres">
      <dgm:prSet presAssocID="{AC7E5150-9CCC-45C8-9AA9-664DF4CF06BD}" presName="spacing" presStyleCnt="0"/>
      <dgm:spPr/>
    </dgm:pt>
    <dgm:pt modelId="{8323B6DE-1C43-4803-AB31-C1F755F11B47}" type="pres">
      <dgm:prSet presAssocID="{875B2199-1E36-4AA7-80FE-8394B7AA7B8C}" presName="linNode" presStyleCnt="0"/>
      <dgm:spPr/>
    </dgm:pt>
    <dgm:pt modelId="{51D37DC8-089D-4F0B-99B5-A2E480A61AEA}" type="pres">
      <dgm:prSet presAssocID="{875B2199-1E36-4AA7-80FE-8394B7AA7B8C}" presName="parentShp" presStyleLbl="node1" presStyleIdx="1" presStyleCnt="2">
        <dgm:presLayoutVars>
          <dgm:bulletEnabled val="1"/>
        </dgm:presLayoutVars>
      </dgm:prSet>
      <dgm:spPr/>
      <dgm:t>
        <a:bodyPr/>
        <a:lstStyle/>
        <a:p>
          <a:endParaRPr lang="en-CA"/>
        </a:p>
      </dgm:t>
    </dgm:pt>
    <dgm:pt modelId="{7EF97003-C618-413A-ABE5-23DB55791708}" type="pres">
      <dgm:prSet presAssocID="{875B2199-1E36-4AA7-80FE-8394B7AA7B8C}" presName="childShp" presStyleLbl="bgAccFollowNode1" presStyleIdx="1" presStyleCnt="2">
        <dgm:presLayoutVars>
          <dgm:bulletEnabled val="1"/>
        </dgm:presLayoutVars>
      </dgm:prSet>
      <dgm:spPr/>
      <dgm:t>
        <a:bodyPr/>
        <a:lstStyle/>
        <a:p>
          <a:endParaRPr lang="en-CA"/>
        </a:p>
      </dgm:t>
    </dgm:pt>
  </dgm:ptLst>
  <dgm:cxnLst>
    <dgm:cxn modelId="{AF3BEAE9-B9B0-42F8-9B81-0C439A89A9FF}" type="presOf" srcId="{B91F9822-9434-41DB-8CDA-9AE479C3972D}" destId="{7BA9AFBE-55F8-437A-B072-C27CD9BCAE41}" srcOrd="0" destOrd="1" presId="urn:microsoft.com/office/officeart/2005/8/layout/vList6"/>
    <dgm:cxn modelId="{3FF568CB-0519-4C4C-A722-8AC63B93601A}" type="presOf" srcId="{DB741B31-3ACD-4D4D-BBD0-34210D9875FA}" destId="{5508E626-8DC8-4089-859E-E09A717399D8}" srcOrd="0" destOrd="0" presId="urn:microsoft.com/office/officeart/2005/8/layout/vList6"/>
    <dgm:cxn modelId="{78E1741D-5CB4-489F-A410-8C12F2EE9FD5}" type="presOf" srcId="{79C0F39F-C87F-40AA-9AD7-F21BD6D3A11F}" destId="{7BA9AFBE-55F8-437A-B072-C27CD9BCAE41}" srcOrd="0" destOrd="2" presId="urn:microsoft.com/office/officeart/2005/8/layout/vList6"/>
    <dgm:cxn modelId="{0B7FA436-8AC3-457A-A56D-5A4675DFB3FC}" type="presOf" srcId="{F105F3E0-EC69-4FE5-81C0-785F8F1952E0}" destId="{7BA9AFBE-55F8-437A-B072-C27CD9BCAE41}" srcOrd="0" destOrd="0" presId="urn:microsoft.com/office/officeart/2005/8/layout/vList6"/>
    <dgm:cxn modelId="{3C1217A4-774D-4657-A58A-FE0AFDC7EA36}" srcId="{DB741B31-3ACD-4D4D-BBD0-34210D9875FA}" destId="{79C0F39F-C87F-40AA-9AD7-F21BD6D3A11F}" srcOrd="2" destOrd="0" parTransId="{D9F56621-7339-4845-AB6E-558D1513F381}" sibTransId="{41BCD9C6-8F67-4DB2-953B-36DEDDEAEAD6}"/>
    <dgm:cxn modelId="{F4E0B21E-6396-4BFC-8E2B-46F4BD5BAE1C}" type="presOf" srcId="{97BC751A-26CB-481C-8DE4-BF7BA472D442}" destId="{7EF97003-C618-413A-ABE5-23DB55791708}" srcOrd="0" destOrd="0" presId="urn:microsoft.com/office/officeart/2005/8/layout/vList6"/>
    <dgm:cxn modelId="{08C0F129-819C-42CE-9FEF-71766F49EAFC}" srcId="{DB741B31-3ACD-4D4D-BBD0-34210D9875FA}" destId="{B91F9822-9434-41DB-8CDA-9AE479C3972D}" srcOrd="1" destOrd="0" parTransId="{2B7DCE20-E0F4-4E8C-AADA-B88A82F55DF3}" sibTransId="{ED396420-7B68-49BF-A87C-569C92B7E1A0}"/>
    <dgm:cxn modelId="{41A1AA91-D177-49B9-8661-B8386AB36B14}" type="presOf" srcId="{DFF81A03-13B4-47D7-A4DC-6E466DA9E8F5}" destId="{6AD75E67-1CED-46F4-8BE8-5CD1F2AEF27C}" srcOrd="0" destOrd="0" presId="urn:microsoft.com/office/officeart/2005/8/layout/vList6"/>
    <dgm:cxn modelId="{EAB4FFC2-BB32-42B2-A0F9-6355C19A5B58}" srcId="{DFF81A03-13B4-47D7-A4DC-6E466DA9E8F5}" destId="{875B2199-1E36-4AA7-80FE-8394B7AA7B8C}" srcOrd="1" destOrd="0" parTransId="{0FC4E078-3F4F-49BE-A7C1-AEE9B10507B5}" sibTransId="{1F270D65-CD8C-47DE-AE85-9518AC080622}"/>
    <dgm:cxn modelId="{DD6D2897-406E-4D25-831F-A8EEF51ED01F}" srcId="{875B2199-1E36-4AA7-80FE-8394B7AA7B8C}" destId="{97BC751A-26CB-481C-8DE4-BF7BA472D442}" srcOrd="0" destOrd="0" parTransId="{ADDAA1C8-6AD5-4C33-8BEF-85995D32EF37}" sibTransId="{8ABBC2A1-76F4-4A80-A5E9-A232C611F30D}"/>
    <dgm:cxn modelId="{4255E648-FA18-434C-950C-50FDF12B8658}" type="presOf" srcId="{875B2199-1E36-4AA7-80FE-8394B7AA7B8C}" destId="{51D37DC8-089D-4F0B-99B5-A2E480A61AEA}" srcOrd="0" destOrd="0" presId="urn:microsoft.com/office/officeart/2005/8/layout/vList6"/>
    <dgm:cxn modelId="{F839E28A-966C-45F6-B580-7A774B70C071}" srcId="{DFF81A03-13B4-47D7-A4DC-6E466DA9E8F5}" destId="{DB741B31-3ACD-4D4D-BBD0-34210D9875FA}" srcOrd="0" destOrd="0" parTransId="{C4B74660-B729-41DA-BCE4-D64BCE81F167}" sibTransId="{AC7E5150-9CCC-45C8-9AA9-664DF4CF06BD}"/>
    <dgm:cxn modelId="{ABD0F8AC-E657-46C7-AB67-C83FD8EE6D10}" srcId="{DB741B31-3ACD-4D4D-BBD0-34210D9875FA}" destId="{F105F3E0-EC69-4FE5-81C0-785F8F1952E0}" srcOrd="0" destOrd="0" parTransId="{E973AF2F-A742-4AF5-A82A-D82B10C84FA5}" sibTransId="{6CD01D08-88D6-4BAE-97BD-072AB8175E20}"/>
    <dgm:cxn modelId="{27626653-4654-488A-9DAA-F0FC6463EBEE}" type="presParOf" srcId="{6AD75E67-1CED-46F4-8BE8-5CD1F2AEF27C}" destId="{C7DFF6B2-F3C1-4953-8025-B7521654957D}" srcOrd="0" destOrd="0" presId="urn:microsoft.com/office/officeart/2005/8/layout/vList6"/>
    <dgm:cxn modelId="{6EE760FE-0A91-4BEF-A095-879FF8277FF0}" type="presParOf" srcId="{C7DFF6B2-F3C1-4953-8025-B7521654957D}" destId="{5508E626-8DC8-4089-859E-E09A717399D8}" srcOrd="0" destOrd="0" presId="urn:microsoft.com/office/officeart/2005/8/layout/vList6"/>
    <dgm:cxn modelId="{6126AA35-F6BC-47B3-8064-976BFC36E263}" type="presParOf" srcId="{C7DFF6B2-F3C1-4953-8025-B7521654957D}" destId="{7BA9AFBE-55F8-437A-B072-C27CD9BCAE41}" srcOrd="1" destOrd="0" presId="urn:microsoft.com/office/officeart/2005/8/layout/vList6"/>
    <dgm:cxn modelId="{6B6EF79A-659F-4E26-8DA2-D8E64EC0F376}" type="presParOf" srcId="{6AD75E67-1CED-46F4-8BE8-5CD1F2AEF27C}" destId="{9B74616E-718A-452D-AB0A-4683482EA6EE}" srcOrd="1" destOrd="0" presId="urn:microsoft.com/office/officeart/2005/8/layout/vList6"/>
    <dgm:cxn modelId="{20CB0D40-2E79-4D14-8B1A-EE8A0288AC7E}" type="presParOf" srcId="{6AD75E67-1CED-46F4-8BE8-5CD1F2AEF27C}" destId="{8323B6DE-1C43-4803-AB31-C1F755F11B47}" srcOrd="2" destOrd="0" presId="urn:microsoft.com/office/officeart/2005/8/layout/vList6"/>
    <dgm:cxn modelId="{A5D92D4D-0D69-408C-B00B-0837D8A58649}" type="presParOf" srcId="{8323B6DE-1C43-4803-AB31-C1F755F11B47}" destId="{51D37DC8-089D-4F0B-99B5-A2E480A61AEA}" srcOrd="0" destOrd="0" presId="urn:microsoft.com/office/officeart/2005/8/layout/vList6"/>
    <dgm:cxn modelId="{3A7D80C2-5E48-467A-A51F-35A9954C8358}" type="presParOf" srcId="{8323B6DE-1C43-4803-AB31-C1F755F11B47}" destId="{7EF97003-C618-413A-ABE5-23DB5579170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1200"/>
            </a:spcAft>
            <a:buChar char="••"/>
          </a:pP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endParaRPr lang="en-CA" sz="1800" kern="1200" dirty="0" smtClean="0">
            <a:solidFill>
              <a:schemeClr val="bg1"/>
            </a:solidFill>
          </a:endParaRPr>
        </a:p>
      </dsp:txBody>
      <dsp:txXfrm>
        <a:off x="0" y="0"/>
        <a:ext cx="2670898" cy="164804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1800" kern="1200" dirty="0" smtClean="0">
            <a:solidFill>
              <a:schemeClr val="bg1"/>
            </a:solidFill>
          </a:endParaRPr>
        </a:p>
      </dsp:txBody>
      <dsp:txXfrm>
        <a:off x="0" y="1798906"/>
        <a:ext cx="2670898" cy="163498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21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Sound Doctrine</a:t>
          </a:r>
          <a:r>
            <a:rPr lang="en-CA" sz="1200" kern="1200" dirty="0" smtClean="0">
              <a:solidFill>
                <a:schemeClr val="bg1"/>
              </a:solidFill>
            </a:rPr>
            <a:t> (10)</a:t>
          </a:r>
          <a:endParaRPr lang="en-CA" sz="1800" kern="1200" dirty="0" smtClean="0">
            <a:solidFill>
              <a:schemeClr val="bg1"/>
            </a:solidFill>
          </a:endParaRPr>
        </a:p>
      </dsp:txBody>
      <dsp:txXfrm>
        <a:off x="0" y="1798906"/>
        <a:ext cx="2670898" cy="163498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21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Sound Doctrine</a:t>
          </a:r>
          <a:r>
            <a:rPr lang="en-CA" sz="1200" kern="1200" dirty="0" smtClean="0">
              <a:solidFill>
                <a:schemeClr val="bg1"/>
              </a:solidFill>
            </a:rPr>
            <a:t> (10)</a:t>
          </a:r>
          <a:endParaRPr lang="en-CA" sz="18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Gospel of God</a:t>
          </a:r>
          <a:r>
            <a:rPr lang="en-CA" sz="1200" kern="1200" dirty="0" smtClean="0">
              <a:solidFill>
                <a:schemeClr val="bg1"/>
              </a:solidFill>
            </a:rPr>
            <a:t> (11)</a:t>
          </a:r>
          <a:endParaRPr lang="en-CA" sz="1800" kern="1200" dirty="0" smtClean="0">
            <a:solidFill>
              <a:schemeClr val="bg1"/>
            </a:solidFill>
          </a:endParaRPr>
        </a:p>
      </dsp:txBody>
      <dsp:txXfrm>
        <a:off x="0" y="1798906"/>
        <a:ext cx="2670898" cy="163498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edification/stewardship</a:t>
          </a:r>
          <a:r>
            <a:rPr lang="en-CA" sz="1200" kern="1200" dirty="0" smtClean="0"/>
            <a:t> (4)</a:t>
          </a: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21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Sound Doctrine</a:t>
          </a:r>
          <a:r>
            <a:rPr lang="en-CA" sz="1200" kern="1200" dirty="0" smtClean="0">
              <a:solidFill>
                <a:schemeClr val="bg1"/>
              </a:solidFill>
            </a:rPr>
            <a:t> (10)</a:t>
          </a:r>
          <a:endParaRPr lang="en-CA" sz="18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Gospel of God</a:t>
          </a:r>
          <a:r>
            <a:rPr lang="en-CA" sz="1200" kern="1200" dirty="0" smtClean="0">
              <a:solidFill>
                <a:schemeClr val="bg1"/>
              </a:solidFill>
            </a:rPr>
            <a:t> (11)</a:t>
          </a:r>
          <a:endParaRPr lang="en-CA" sz="1800" kern="1200" dirty="0" smtClean="0">
            <a:solidFill>
              <a:schemeClr val="bg1"/>
            </a:solidFill>
          </a:endParaRPr>
        </a:p>
      </dsp:txBody>
      <dsp:txXfrm>
        <a:off x="0" y="1798906"/>
        <a:ext cx="2670898" cy="163498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edification/stewardship</a:t>
          </a:r>
          <a:r>
            <a:rPr lang="en-CA" sz="1200" kern="1200" dirty="0" smtClean="0"/>
            <a:t> (4)</a:t>
          </a:r>
          <a:endParaRPr lang="en-CA" sz="1800" kern="1200" dirty="0"/>
        </a:p>
        <a:p>
          <a:pPr marL="171450" lvl="1" indent="-171450" algn="l" defTabSz="800100">
            <a:lnSpc>
              <a:spcPct val="90000"/>
            </a:lnSpc>
            <a:spcBef>
              <a:spcPct val="0"/>
            </a:spcBef>
            <a:spcAft>
              <a:spcPct val="15000"/>
            </a:spcAft>
            <a:buChar char="••"/>
          </a:pPr>
          <a:r>
            <a:rPr lang="en-CA" sz="1800" kern="1200" dirty="0" smtClean="0"/>
            <a:t>love, good conscience, sincere faith</a:t>
          </a:r>
          <a:r>
            <a:rPr lang="en-CA" sz="1200" kern="1200" dirty="0" smtClean="0"/>
            <a:t> (5)</a:t>
          </a: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21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Sound Doctrine</a:t>
          </a:r>
          <a:r>
            <a:rPr lang="en-CA" sz="1200" kern="1200" dirty="0" smtClean="0">
              <a:solidFill>
                <a:schemeClr val="bg1"/>
              </a:solidFill>
            </a:rPr>
            <a:t> (10)</a:t>
          </a:r>
          <a:endParaRPr lang="en-CA" sz="18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Gospel of God</a:t>
          </a:r>
          <a:r>
            <a:rPr lang="en-CA" sz="1200" kern="1200" dirty="0" smtClean="0">
              <a:solidFill>
                <a:schemeClr val="bg1"/>
              </a:solidFill>
            </a:rPr>
            <a:t> (11)</a:t>
          </a:r>
          <a:endParaRPr lang="en-CA" sz="1800" kern="1200" dirty="0" smtClean="0">
            <a:solidFill>
              <a:schemeClr val="bg1"/>
            </a:solidFill>
          </a:endParaRPr>
        </a:p>
      </dsp:txBody>
      <dsp:txXfrm>
        <a:off x="0" y="1798906"/>
        <a:ext cx="2670898" cy="163498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edification/stewardship</a:t>
          </a:r>
          <a:r>
            <a:rPr lang="en-CA" sz="1200" kern="1200" dirty="0" smtClean="0"/>
            <a:t> (4)</a:t>
          </a:r>
          <a:endParaRPr lang="en-CA" sz="1800" kern="1200" dirty="0"/>
        </a:p>
        <a:p>
          <a:pPr marL="171450" lvl="1" indent="-171450" algn="l" defTabSz="800100">
            <a:lnSpc>
              <a:spcPct val="90000"/>
            </a:lnSpc>
            <a:spcBef>
              <a:spcPct val="0"/>
            </a:spcBef>
            <a:spcAft>
              <a:spcPct val="15000"/>
            </a:spcAft>
            <a:buChar char="••"/>
          </a:pPr>
          <a:r>
            <a:rPr lang="en-CA" sz="1800" kern="1200" dirty="0" smtClean="0"/>
            <a:t>love, good conscience, sincere faith</a:t>
          </a:r>
          <a:r>
            <a:rPr lang="en-CA" sz="1200" kern="1200" dirty="0" smtClean="0"/>
            <a:t> (5)</a:t>
          </a:r>
          <a:endParaRPr lang="en-CA" sz="1800" kern="1200" dirty="0"/>
        </a:p>
        <a:p>
          <a:pPr marL="171450" lvl="1" indent="-171450" algn="l" defTabSz="800100">
            <a:lnSpc>
              <a:spcPct val="90000"/>
            </a:lnSpc>
            <a:spcBef>
              <a:spcPct val="0"/>
            </a:spcBef>
            <a:spcAft>
              <a:spcPct val="15000"/>
            </a:spcAft>
            <a:buChar char="••"/>
          </a:pPr>
          <a:r>
            <a:rPr lang="en-CA" sz="1800" kern="1200" dirty="0" smtClean="0"/>
            <a:t>mercy and godliness</a:t>
          </a:r>
          <a:r>
            <a:rPr lang="en-CA" sz="1200" kern="1200" dirty="0" smtClean="0"/>
            <a:t> (9-17)</a:t>
          </a: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r>
            <a:rPr lang="en-CA" sz="1800" kern="1200" dirty="0" smtClean="0">
              <a:solidFill>
                <a:schemeClr val="bg1"/>
              </a:solidFill>
            </a:rPr>
            <a:t>Law Used Lawfully</a:t>
          </a:r>
          <a:r>
            <a:rPr lang="en-CA" sz="1200" kern="1200" dirty="0" smtClean="0">
              <a:solidFill>
                <a:schemeClr val="bg1"/>
              </a:solidFill>
            </a:rPr>
            <a:t>(8)</a:t>
          </a:r>
          <a:endParaRPr lang="en-CA" sz="21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Sound Doctrine</a:t>
          </a:r>
          <a:r>
            <a:rPr lang="en-CA" sz="1200" kern="1200" dirty="0" smtClean="0">
              <a:solidFill>
                <a:schemeClr val="bg1"/>
              </a:solidFill>
            </a:rPr>
            <a:t> (10)</a:t>
          </a:r>
          <a:endParaRPr lang="en-CA" sz="1800" kern="1200" dirty="0" smtClean="0">
            <a:solidFill>
              <a:schemeClr val="bg1"/>
            </a:solidFill>
          </a:endParaRPr>
        </a:p>
        <a:p>
          <a:pPr lvl="0" algn="ctr" defTabSz="800100">
            <a:lnSpc>
              <a:spcPct val="90000"/>
            </a:lnSpc>
            <a:spcBef>
              <a:spcPct val="0"/>
            </a:spcBef>
            <a:spcAft>
              <a:spcPts val="2400"/>
            </a:spcAft>
          </a:pPr>
          <a:r>
            <a:rPr lang="en-CA" sz="1800" kern="1200" dirty="0" smtClean="0">
              <a:solidFill>
                <a:schemeClr val="bg1"/>
              </a:solidFill>
            </a:rPr>
            <a:t>Gospel of God</a:t>
          </a:r>
          <a:r>
            <a:rPr lang="en-CA" sz="1200" kern="1200" dirty="0" smtClean="0">
              <a:solidFill>
                <a:schemeClr val="bg1"/>
              </a:solidFill>
            </a:rPr>
            <a:t> (11)</a:t>
          </a:r>
          <a:endParaRPr lang="en-CA" sz="1800" kern="1200" dirty="0" smtClean="0">
            <a:solidFill>
              <a:schemeClr val="bg1"/>
            </a:solidFill>
          </a:endParaRPr>
        </a:p>
      </dsp:txBody>
      <dsp:txXfrm>
        <a:off x="0" y="1798906"/>
        <a:ext cx="2670898" cy="163498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2"/>
              </a:solidFill>
            </a:rPr>
            <a:t>Pray In Every Place</a:t>
          </a:r>
          <a:endParaRPr lang="en-CA" sz="1700" kern="1200" dirty="0">
            <a:solidFill>
              <a:schemeClr val="accent2"/>
            </a:solidFill>
          </a:endParaRPr>
        </a:p>
        <a:p>
          <a:pPr marL="114300" lvl="1" indent="-114300" algn="l" defTabSz="577850">
            <a:lnSpc>
              <a:spcPct val="90000"/>
            </a:lnSpc>
            <a:spcBef>
              <a:spcPct val="0"/>
            </a:spcBef>
            <a:spcAft>
              <a:spcPct val="15000"/>
            </a:spcAft>
            <a:buChar char="••"/>
          </a:pPr>
          <a:r>
            <a:rPr lang="en-CA" sz="1300" kern="1200" dirty="0" smtClean="0">
              <a:solidFill>
                <a:schemeClr val="accent2"/>
              </a:solidFill>
            </a:rPr>
            <a:t>Lifting Holy Hands</a:t>
          </a:r>
          <a:endParaRPr lang="en-CA" sz="1300" kern="1200" dirty="0">
            <a:solidFill>
              <a:schemeClr val="accent2"/>
            </a:solidFill>
          </a:endParaRPr>
        </a:p>
        <a:p>
          <a:pPr marL="114300" lvl="1" indent="-114300" algn="l" defTabSz="577850">
            <a:lnSpc>
              <a:spcPct val="90000"/>
            </a:lnSpc>
            <a:spcBef>
              <a:spcPct val="0"/>
            </a:spcBef>
            <a:spcAft>
              <a:spcPct val="15000"/>
            </a:spcAft>
            <a:buChar char="••"/>
          </a:pPr>
          <a:r>
            <a:rPr lang="en-CA" sz="1300" kern="1200" dirty="0" smtClean="0">
              <a:solidFill>
                <a:schemeClr val="accent2"/>
              </a:solidFill>
            </a:rPr>
            <a:t>Without Anger or Argument</a:t>
          </a:r>
          <a:endParaRPr lang="en-CA" sz="1300" kern="1200" dirty="0">
            <a:solidFill>
              <a:schemeClr val="accent2"/>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Adorn Themselves With Proper Clothing</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2"/>
              </a:solidFill>
            </a:rPr>
            <a:t>Lifting Holy Hands</a:t>
          </a:r>
          <a:endParaRPr lang="en-CA" sz="1300" kern="1200" dirty="0">
            <a:solidFill>
              <a:schemeClr val="accent2"/>
            </a:solidFill>
          </a:endParaRPr>
        </a:p>
        <a:p>
          <a:pPr marL="114300" lvl="1" indent="-114300" algn="l" defTabSz="577850">
            <a:lnSpc>
              <a:spcPct val="90000"/>
            </a:lnSpc>
            <a:spcBef>
              <a:spcPct val="0"/>
            </a:spcBef>
            <a:spcAft>
              <a:spcPct val="15000"/>
            </a:spcAft>
            <a:buChar char="••"/>
          </a:pPr>
          <a:r>
            <a:rPr lang="en-CA" sz="1300" kern="1200" dirty="0" smtClean="0">
              <a:solidFill>
                <a:schemeClr val="accent2"/>
              </a:solidFill>
            </a:rPr>
            <a:t>Without Anger or Argument</a:t>
          </a:r>
          <a:endParaRPr lang="en-CA" sz="1300" kern="1200" dirty="0">
            <a:solidFill>
              <a:schemeClr val="accent2"/>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Adorn Themselves With Proper Clothing</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2"/>
              </a:solidFill>
            </a:rPr>
            <a:t>Without Anger or Argument</a:t>
          </a:r>
          <a:endParaRPr lang="en-CA" sz="1300" kern="1200" dirty="0">
            <a:solidFill>
              <a:schemeClr val="accent2"/>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Adorn Themselves With Proper Clothing</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Adorn Themselves With Proper Clothing</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1200"/>
            </a:spcAft>
            <a:buChar char="••"/>
          </a:pP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dsp:txBody>
      <dsp:txXfrm>
        <a:off x="0" y="0"/>
        <a:ext cx="2670898" cy="164804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Adorn Themselves With Proper Clothing</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Shamefacedness and Sobriety</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Not With Braided Hair, Gold, Pearls 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Not With Braided Hair, Gold, Pearls </a:t>
          </a:r>
          <a:r>
            <a:rPr lang="en-CA" sz="1300" kern="1200" dirty="0" smtClean="0">
              <a:solidFill>
                <a:schemeClr val="accent1"/>
              </a:solidFill>
            </a:rPr>
            <a:t>or Costly Clothing, But Good Works</a:t>
          </a:r>
          <a:endParaRPr lang="en-CA" sz="1300" kern="1200" dirty="0">
            <a:solidFill>
              <a:schemeClr val="accent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Not With Braided Hair, Gold, Pearls or Costly Clothing, But Good Works</a:t>
          </a:r>
          <a:endParaRPr lang="en-CA" sz="1300" kern="1200" dirty="0">
            <a:solidFill>
              <a:schemeClr val="bg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accent1"/>
              </a:solidFill>
            </a:rPr>
            <a:t>Learn Quietly, Not Teach or Exercise Authority Over Man</a:t>
          </a:r>
          <a:endParaRPr lang="en-CA" sz="17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Not With Braided Hair, Gold, Pearls or Costly Clothing, But Good Works</a:t>
          </a:r>
          <a:endParaRPr lang="en-CA" sz="1300" kern="1200" dirty="0">
            <a:solidFill>
              <a:schemeClr val="bg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Learn Quietly, Not Teach or Exercise Authority Over Man</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With All Submission</a:t>
          </a:r>
          <a:endParaRPr lang="en-CA" sz="1300" kern="1200" dirty="0">
            <a:solidFill>
              <a:schemeClr val="accent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Not With Braided Hair, Gold, Pearls or Costly Clothing, But Good Works</a:t>
          </a:r>
          <a:endParaRPr lang="en-CA" sz="1300" kern="1200" dirty="0">
            <a:solidFill>
              <a:schemeClr val="bg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Learn Quietly, Not Teach or Exercise Authority Over Man</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All Submission</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accent1"/>
              </a:solidFill>
            </a:rPr>
            <a:t>Based On The Roles Established By God At Creation</a:t>
          </a:r>
          <a:endParaRPr lang="en-CA" sz="1300" kern="1200" dirty="0">
            <a:solidFill>
              <a:schemeClr val="accent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30324-C68F-43EB-BDBB-513100A6463D}">
      <dsp:nvSpPr>
        <dsp:cNvPr id="0" name=""/>
        <dsp:cNvSpPr/>
      </dsp:nvSpPr>
      <dsp:spPr>
        <a:xfrm>
          <a:off x="0" y="0"/>
          <a:ext cx="7719237" cy="107322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Pray In Every Place</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Lifting Holy Hands</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Without Anger or Argument</a:t>
          </a:r>
          <a:endParaRPr lang="en-CA" sz="1300" kern="1200" dirty="0">
            <a:solidFill>
              <a:schemeClr val="bg1"/>
            </a:solidFill>
          </a:endParaRPr>
        </a:p>
      </dsp:txBody>
      <dsp:txXfrm>
        <a:off x="1651169" y="0"/>
        <a:ext cx="6068067" cy="1073223"/>
      </dsp:txXfrm>
    </dsp:sp>
    <dsp:sp modelId="{28B4CAB2-C609-4D3F-9E7C-8A4BE0C49FA2}">
      <dsp:nvSpPr>
        <dsp:cNvPr id="0" name=""/>
        <dsp:cNvSpPr/>
      </dsp:nvSpPr>
      <dsp:spPr>
        <a:xfrm>
          <a:off x="365623" y="107322"/>
          <a:ext cx="1027245" cy="8585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14DB-0FCA-47C9-940A-D73DE73D4490}">
      <dsp:nvSpPr>
        <dsp:cNvPr id="0" name=""/>
        <dsp:cNvSpPr/>
      </dsp:nvSpPr>
      <dsp:spPr>
        <a:xfrm>
          <a:off x="0" y="1180545"/>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Adorn Themselves With Proper Clothing</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Shamefacedness and Sobriety</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Not With Braided Hair, Gold, Pearls or Costly Clothing, But Good Works</a:t>
          </a:r>
          <a:endParaRPr lang="en-CA" sz="1300" kern="1200" dirty="0">
            <a:solidFill>
              <a:schemeClr val="bg1"/>
            </a:solidFill>
          </a:endParaRPr>
        </a:p>
      </dsp:txBody>
      <dsp:txXfrm>
        <a:off x="1651169" y="1180545"/>
        <a:ext cx="6068067" cy="1073223"/>
      </dsp:txXfrm>
    </dsp:sp>
    <dsp:sp modelId="{62D30621-BF9B-485F-AC20-ACB1FB27428E}">
      <dsp:nvSpPr>
        <dsp:cNvPr id="0" name=""/>
        <dsp:cNvSpPr/>
      </dsp:nvSpPr>
      <dsp:spPr>
        <a:xfrm>
          <a:off x="535747" y="1287868"/>
          <a:ext cx="686996"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8F26D-6510-40D8-8514-43D2FA01FD2F}">
      <dsp:nvSpPr>
        <dsp:cNvPr id="0" name=""/>
        <dsp:cNvSpPr/>
      </dsp:nvSpPr>
      <dsp:spPr>
        <a:xfrm>
          <a:off x="0" y="2361091"/>
          <a:ext cx="7719237" cy="1073223"/>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CA" sz="1700" kern="1200" dirty="0" smtClean="0">
              <a:solidFill>
                <a:schemeClr val="bg1"/>
              </a:solidFill>
            </a:rPr>
            <a:t>Learn Quietly, Not Teach or Exercise Authority Over Man</a:t>
          </a:r>
          <a:endParaRPr lang="en-CA" sz="17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With All Submission</a:t>
          </a:r>
          <a:endParaRPr lang="en-CA" sz="1300" kern="1200" dirty="0">
            <a:solidFill>
              <a:schemeClr val="bg1"/>
            </a:solidFill>
          </a:endParaRPr>
        </a:p>
        <a:p>
          <a:pPr marL="114300" lvl="1" indent="-114300" algn="l" defTabSz="577850">
            <a:lnSpc>
              <a:spcPct val="90000"/>
            </a:lnSpc>
            <a:spcBef>
              <a:spcPct val="0"/>
            </a:spcBef>
            <a:spcAft>
              <a:spcPct val="15000"/>
            </a:spcAft>
            <a:buChar char="••"/>
          </a:pPr>
          <a:r>
            <a:rPr lang="en-CA" sz="1300" kern="1200" dirty="0" smtClean="0">
              <a:solidFill>
                <a:schemeClr val="bg1"/>
              </a:solidFill>
            </a:rPr>
            <a:t>Based On The Roles Established By God At Creation</a:t>
          </a:r>
          <a:endParaRPr lang="en-CA" sz="1300" kern="1200" dirty="0">
            <a:solidFill>
              <a:schemeClr val="bg1"/>
            </a:solidFill>
          </a:endParaRPr>
        </a:p>
      </dsp:txBody>
      <dsp:txXfrm>
        <a:off x="1651169" y="2361091"/>
        <a:ext cx="6068067" cy="1073223"/>
      </dsp:txXfrm>
    </dsp:sp>
    <dsp:sp modelId="{F78CFF98-2157-45A7-80E2-E55088B2B074}">
      <dsp:nvSpPr>
        <dsp:cNvPr id="0" name=""/>
        <dsp:cNvSpPr/>
      </dsp:nvSpPr>
      <dsp:spPr>
        <a:xfrm>
          <a:off x="525110" y="2468413"/>
          <a:ext cx="708270" cy="858578"/>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1200"/>
            </a:spcAft>
            <a:buChar char="••"/>
          </a:pP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dsp:txBody>
      <dsp:txXfrm>
        <a:off x="0" y="0"/>
        <a:ext cx="2670898" cy="16480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1200"/>
            </a:spcAft>
            <a:buChar char="••"/>
          </a:pP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0"/>
        <a:ext cx="2670898" cy="16480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ts val="1200"/>
            </a:spcAft>
            <a:buChar char="••"/>
          </a:pP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0"/>
        <a:ext cx="2670898" cy="164804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a:t>
          </a:r>
          <a:r>
            <a:rPr lang="en-CA" sz="1200" kern="1200" dirty="0" smtClean="0"/>
            <a:t> (4)</a:t>
          </a: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0"/>
        <a:ext cx="2670898" cy="16480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a:t>
          </a:r>
          <a:r>
            <a:rPr lang="en-CA" sz="1200" kern="1200" dirty="0" smtClean="0"/>
            <a:t> (4)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0"/>
        <a:ext cx="2670898" cy="16480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0"/>
          <a:ext cx="4006348" cy="1648046"/>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a:t>
          </a:r>
          <a:r>
            <a:rPr lang="en-CA" sz="1200" kern="1200" dirty="0" smtClean="0"/>
            <a:t> (4)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0"/>
        <a:ext cx="4006348" cy="1648046"/>
      </dsp:txXfrm>
    </dsp:sp>
    <dsp:sp modelId="{5508E626-8DC8-4089-859E-E09A717399D8}">
      <dsp:nvSpPr>
        <dsp:cNvPr id="0" name=""/>
        <dsp:cNvSpPr/>
      </dsp:nvSpPr>
      <dsp:spPr>
        <a:xfrm>
          <a:off x="0" y="0"/>
          <a:ext cx="2670898" cy="16480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0"/>
        <a:ext cx="2670898" cy="16480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A9AFBE-55F8-437A-B072-C27CD9BCAE41}">
      <dsp:nvSpPr>
        <dsp:cNvPr id="0" name=""/>
        <dsp:cNvSpPr/>
      </dsp:nvSpPr>
      <dsp:spPr>
        <a:xfrm>
          <a:off x="2670898" y="419"/>
          <a:ext cx="4006348" cy="1634988"/>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ts val="1200"/>
            </a:spcAft>
            <a:buChar char="••"/>
          </a:pPr>
          <a:r>
            <a:rPr lang="en-CA" sz="1800" kern="1200" dirty="0" smtClean="0"/>
            <a:t>disputes/speculations </a:t>
          </a:r>
          <a:r>
            <a:rPr lang="en-CA" sz="1200" kern="1200" dirty="0" smtClean="0"/>
            <a:t>(4)</a:t>
          </a:r>
          <a:endParaRPr lang="en-CA" sz="2000" kern="1200" dirty="0"/>
        </a:p>
        <a:p>
          <a:pPr marL="171450" lvl="1" indent="-171450" algn="l" defTabSz="800100">
            <a:lnSpc>
              <a:spcPct val="90000"/>
            </a:lnSpc>
            <a:spcBef>
              <a:spcPct val="0"/>
            </a:spcBef>
            <a:spcAft>
              <a:spcPts val="1200"/>
            </a:spcAft>
            <a:buChar char="••"/>
          </a:pPr>
          <a:r>
            <a:rPr lang="en-CA" sz="1800" kern="1200" dirty="0" smtClean="0"/>
            <a:t>idle talk </a:t>
          </a:r>
          <a:r>
            <a:rPr lang="en-CA" sz="1200" kern="1200" dirty="0" smtClean="0"/>
            <a:t>(6)</a:t>
          </a:r>
          <a:endParaRPr lang="en-CA" sz="2000" kern="1200" dirty="0"/>
        </a:p>
        <a:p>
          <a:pPr marL="171450" lvl="1" indent="-171450" algn="l" defTabSz="800100">
            <a:lnSpc>
              <a:spcPct val="90000"/>
            </a:lnSpc>
            <a:spcBef>
              <a:spcPct val="0"/>
            </a:spcBef>
            <a:spcAft>
              <a:spcPts val="1200"/>
            </a:spcAft>
            <a:buChar char="••"/>
          </a:pPr>
          <a:r>
            <a:rPr lang="en-CA" sz="1800" kern="1200" dirty="0" smtClean="0"/>
            <a:t>shipwrecked faith </a:t>
          </a:r>
          <a:r>
            <a:rPr lang="en-CA" sz="1200" kern="1200" dirty="0" smtClean="0"/>
            <a:t>(19)</a:t>
          </a:r>
          <a:endParaRPr lang="en-CA" sz="2000" kern="1200" dirty="0"/>
        </a:p>
      </dsp:txBody>
      <dsp:txXfrm>
        <a:off x="2670898" y="419"/>
        <a:ext cx="4006348" cy="1634988"/>
      </dsp:txXfrm>
    </dsp:sp>
    <dsp:sp modelId="{5508E626-8DC8-4089-859E-E09A717399D8}">
      <dsp:nvSpPr>
        <dsp:cNvPr id="0" name=""/>
        <dsp:cNvSpPr/>
      </dsp:nvSpPr>
      <dsp:spPr>
        <a:xfrm>
          <a:off x="0" y="419"/>
          <a:ext cx="2670898" cy="16349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1200"/>
            </a:spcAft>
          </a:pPr>
          <a:r>
            <a:rPr lang="en-CA" sz="1800" kern="1200" dirty="0" smtClean="0">
              <a:solidFill>
                <a:schemeClr val="bg1"/>
              </a:solidFill>
            </a:rPr>
            <a:t>Other Doctrine</a:t>
          </a:r>
          <a:r>
            <a:rPr lang="en-CA" sz="1200" kern="1200" dirty="0" smtClean="0">
              <a:solidFill>
                <a:schemeClr val="bg1"/>
              </a:solidFill>
            </a:rPr>
            <a:t> (3)</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Fables and Endless Genealogies</a:t>
          </a:r>
          <a:r>
            <a:rPr lang="en-CA" sz="1200" kern="1200" dirty="0" smtClean="0">
              <a:solidFill>
                <a:schemeClr val="bg1"/>
              </a:solidFill>
            </a:rPr>
            <a:t> (4)</a:t>
          </a:r>
          <a:endParaRPr lang="en-CA" sz="1800" kern="1200" dirty="0" smtClean="0">
            <a:solidFill>
              <a:schemeClr val="bg1"/>
            </a:solidFill>
          </a:endParaRPr>
        </a:p>
        <a:p>
          <a:pPr lvl="0" algn="ctr" defTabSz="800100">
            <a:lnSpc>
              <a:spcPct val="90000"/>
            </a:lnSpc>
            <a:spcBef>
              <a:spcPct val="0"/>
            </a:spcBef>
            <a:spcAft>
              <a:spcPts val="1200"/>
            </a:spcAft>
          </a:pPr>
          <a:r>
            <a:rPr lang="en-CA" sz="1800" kern="1200" dirty="0" smtClean="0">
              <a:solidFill>
                <a:schemeClr val="bg1"/>
              </a:solidFill>
            </a:rPr>
            <a:t>Blaspheming</a:t>
          </a:r>
          <a:r>
            <a:rPr lang="en-CA" sz="1200" kern="1200" dirty="0" smtClean="0">
              <a:solidFill>
                <a:schemeClr val="bg1"/>
              </a:solidFill>
            </a:rPr>
            <a:t> (20)</a:t>
          </a:r>
          <a:endParaRPr lang="en-CA" sz="1800" kern="1200" dirty="0" smtClean="0">
            <a:solidFill>
              <a:schemeClr val="bg1"/>
            </a:solidFill>
          </a:endParaRPr>
        </a:p>
      </dsp:txBody>
      <dsp:txXfrm>
        <a:off x="0" y="419"/>
        <a:ext cx="2670898" cy="1634988"/>
      </dsp:txXfrm>
    </dsp:sp>
    <dsp:sp modelId="{7EF97003-C618-413A-ABE5-23DB55791708}">
      <dsp:nvSpPr>
        <dsp:cNvPr id="0" name=""/>
        <dsp:cNvSpPr/>
      </dsp:nvSpPr>
      <dsp:spPr>
        <a:xfrm>
          <a:off x="2670898" y="1798906"/>
          <a:ext cx="4006348" cy="1634988"/>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CA" sz="1800" kern="1200" dirty="0"/>
        </a:p>
      </dsp:txBody>
      <dsp:txXfrm>
        <a:off x="2670898" y="1798906"/>
        <a:ext cx="4006348" cy="1634988"/>
      </dsp:txXfrm>
    </dsp:sp>
    <dsp:sp modelId="{51D37DC8-089D-4F0B-99B5-A2E480A61AEA}">
      <dsp:nvSpPr>
        <dsp:cNvPr id="0" name=""/>
        <dsp:cNvSpPr/>
      </dsp:nvSpPr>
      <dsp:spPr>
        <a:xfrm>
          <a:off x="0" y="1798906"/>
          <a:ext cx="2670898" cy="16349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t" anchorCtr="0">
          <a:noAutofit/>
        </a:bodyPr>
        <a:lstStyle/>
        <a:p>
          <a:pPr lvl="0" algn="ctr" defTabSz="800100">
            <a:lnSpc>
              <a:spcPct val="90000"/>
            </a:lnSpc>
            <a:spcBef>
              <a:spcPct val="0"/>
            </a:spcBef>
            <a:spcAft>
              <a:spcPts val="2400"/>
            </a:spcAft>
          </a:pPr>
          <a:endParaRPr lang="en-CA" sz="1800" kern="1200" dirty="0" smtClean="0">
            <a:solidFill>
              <a:schemeClr val="bg1"/>
            </a:solidFill>
          </a:endParaRPr>
        </a:p>
      </dsp:txBody>
      <dsp:txXfrm>
        <a:off x="0" y="1798906"/>
        <a:ext cx="2670898" cy="163498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1CEA-17C0-4C7E-8468-2DB19A4AB5BF}" type="datetimeFigureOut">
              <a:rPr lang="en-US"/>
              <a:pPr/>
              <a:t>4/18/2015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C3A2-0322-42B6-BC5D-7638A3A53ACC}" type="slidenum">
              <a:rPr lang="en-US"/>
              <a:pPr/>
              <a:t>‹#›</a:t>
            </a:fld>
            <a:endParaRPr lang="en-US"/>
          </a:p>
        </p:txBody>
      </p:sp>
    </p:spTree>
    <p:extLst>
      <p:ext uri="{BB962C8B-B14F-4D97-AF65-F5344CB8AC3E}">
        <p14:creationId xmlns="" xmlns:p14="http://schemas.microsoft.com/office/powerpoint/2010/main" val="25989307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5C3A2-0322-42B6-BC5D-7638A3A53ACC}" type="slidenum">
              <a:rPr lang="en-US"/>
              <a:pPr/>
              <a:t>1</a:t>
            </a:fld>
            <a:endParaRPr lang="en-US"/>
          </a:p>
        </p:txBody>
      </p:sp>
    </p:spTree>
    <p:extLst>
      <p:ext uri="{BB962C8B-B14F-4D97-AF65-F5344CB8AC3E}">
        <p14:creationId xmlns="" xmlns:p14="http://schemas.microsoft.com/office/powerpoint/2010/main" val="423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280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dirty="0"/>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38478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08221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100" b="0" i="0" kern="1200" cap="small" dirty="0">
                <a:solidFill>
                  <a:schemeClr val="accent1"/>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4051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465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4/18/2015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5891125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4/18/2015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604303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824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694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7420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0194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1261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4/18/2015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593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4543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916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dirty="0"/>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824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dirty="0"/>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8620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fld id="{4AAD347D-5ACD-4C99-B74B-A9C85AD731AF}" type="datetimeFigureOut">
              <a:rPr lang="en-US" dirty="0"/>
              <a:pPr/>
              <a:t>4/18/2015</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2441496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Timothy </a:t>
            </a:r>
            <a:r>
              <a:rPr lang="en-US" dirty="0" smtClean="0"/>
              <a:t>2</a:t>
            </a:r>
            <a:endParaRPr lang="en-US" dirty="0"/>
          </a:p>
        </p:txBody>
      </p:sp>
      <p:sp>
        <p:nvSpPr>
          <p:cNvPr id="3" name="Subtitle 2"/>
          <p:cNvSpPr>
            <a:spLocks noGrp="1"/>
          </p:cNvSpPr>
          <p:nvPr>
            <p:ph type="subTitle" idx="1"/>
          </p:nvPr>
        </p:nvSpPr>
        <p:spPr>
          <a:xfrm>
            <a:off x="1060315" y="3583035"/>
            <a:ext cx="6425144" cy="646065"/>
          </a:xfrm>
        </p:spPr>
        <p:txBody>
          <a:bodyPr/>
          <a:lstStyle/>
          <a:p>
            <a:r>
              <a:rPr lang="en-US" dirty="0" smtClean="0"/>
              <a:t>GENDER ROLES and </a:t>
            </a:r>
            <a:r>
              <a:rPr lang="en-US" dirty="0" smtClean="0"/>
              <a:t>Godliness </a:t>
            </a:r>
            <a:endParaRPr lang="en-US" dirty="0"/>
          </a:p>
        </p:txBody>
      </p:sp>
    </p:spTree>
    <p:extLst>
      <p:ext uri="{BB962C8B-B14F-4D97-AF65-F5344CB8AC3E}">
        <p14:creationId xmlns="" xmlns:p14="http://schemas.microsoft.com/office/powerpoint/2010/main" val="229973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7"/>
          <a:ext cx="667724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6" name="TextBox 5"/>
          <p:cNvSpPr txBox="1"/>
          <p:nvPr/>
        </p:nvSpPr>
        <p:spPr>
          <a:xfrm>
            <a:off x="662766" y="3076352"/>
            <a:ext cx="400110" cy="1600438"/>
          </a:xfrm>
          <a:prstGeom prst="rect">
            <a:avLst/>
          </a:prstGeom>
          <a:noFill/>
        </p:spPr>
        <p:txBody>
          <a:bodyPr vert="vert270" wrap="square" rtlCol="0">
            <a:spAutoFit/>
          </a:bodyPr>
          <a:lstStyle/>
          <a:p>
            <a:pPr algn="ctr"/>
            <a:r>
              <a:rPr lang="en-CA" b="1" dirty="0" smtClean="0"/>
              <a:t>Defended</a:t>
            </a:r>
            <a:endParaRPr lang="en-CA"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“sound words” of Christ are given to us for the purpose of </a:t>
            </a:r>
            <a:r>
              <a:rPr lang="en-CA" b="1" dirty="0" smtClean="0"/>
              <a:t>saving</a:t>
            </a:r>
            <a:r>
              <a:rPr lang="en-CA" dirty="0" smtClean="0"/>
              <a:t> us and </a:t>
            </a:r>
            <a:r>
              <a:rPr lang="en-CA" b="1" dirty="0" smtClean="0"/>
              <a:t>shaping</a:t>
            </a:r>
            <a:r>
              <a:rPr lang="en-CA" dirty="0" smtClean="0"/>
              <a:t> us into exactly the people and servants that He wants us to be, to produce </a:t>
            </a:r>
            <a:r>
              <a:rPr lang="en-CA" b="1" dirty="0" smtClean="0">
                <a:solidFill>
                  <a:srgbClr val="FFFF00"/>
                </a:solidFill>
              </a:rPr>
              <a:t>godliness</a:t>
            </a:r>
            <a:r>
              <a:rPr lang="en-CA" dirty="0" smtClean="0">
                <a:solidFill>
                  <a:schemeClr val="tx1"/>
                </a:solidFill>
              </a:rPr>
              <a:t> in us.</a:t>
            </a:r>
            <a:endParaRPr lang="en-CA"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Review Quiz</a:t>
            </a:r>
            <a:r>
              <a:rPr lang="en-CA" b="1" dirty="0" smtClean="0"/>
              <a:t/>
            </a:r>
            <a:br>
              <a:rPr lang="en-CA" b="1" dirty="0" smtClean="0"/>
            </a:br>
            <a:endParaRPr lang="en-CA" dirty="0"/>
          </a:p>
        </p:txBody>
      </p:sp>
      <p:sp>
        <p:nvSpPr>
          <p:cNvPr id="3" name="Content Placeholder 2"/>
          <p:cNvSpPr>
            <a:spLocks noGrp="1"/>
          </p:cNvSpPr>
          <p:nvPr>
            <p:ph idx="1"/>
          </p:nvPr>
        </p:nvSpPr>
        <p:spPr>
          <a:xfrm>
            <a:off x="584791" y="1010093"/>
            <a:ext cx="7953153" cy="3721395"/>
          </a:xfrm>
        </p:spPr>
        <p:txBody>
          <a:bodyPr>
            <a:normAutofit fontScale="92500" lnSpcReduction="20000"/>
          </a:bodyPr>
          <a:lstStyle/>
          <a:p>
            <a:pPr marL="342900" indent="-342900">
              <a:spcBef>
                <a:spcPts val="0"/>
              </a:spcBef>
              <a:spcAft>
                <a:spcPts val="3000"/>
              </a:spcAft>
              <a:buFont typeface="+mj-lt"/>
              <a:buAutoNum type="arabicPeriod"/>
            </a:pPr>
            <a:r>
              <a:rPr lang="en-CA" sz="2400" dirty="0" smtClean="0"/>
              <a:t>“Purpose passage” in 1 Timothy?	___________________</a:t>
            </a:r>
          </a:p>
          <a:p>
            <a:pPr marL="342900" indent="-342900">
              <a:spcBef>
                <a:spcPts val="0"/>
              </a:spcBef>
              <a:spcAft>
                <a:spcPts val="3000"/>
              </a:spcAft>
              <a:buFont typeface="+mj-lt"/>
              <a:buAutoNum type="arabicPeriod"/>
            </a:pPr>
            <a:r>
              <a:rPr lang="en-CA" sz="2400" dirty="0" smtClean="0"/>
              <a:t>Definition of “godliness”?	___________________________</a:t>
            </a:r>
          </a:p>
          <a:p>
            <a:pPr marL="342900" indent="-342900">
              <a:spcBef>
                <a:spcPts val="0"/>
              </a:spcBef>
              <a:spcAft>
                <a:spcPts val="3000"/>
              </a:spcAft>
              <a:buFont typeface="+mj-lt"/>
              <a:buAutoNum type="arabicPeriod"/>
            </a:pPr>
            <a:r>
              <a:rPr lang="en-CA" sz="2400" dirty="0" smtClean="0"/>
              <a:t>Definition of “sound”?_______________________________</a:t>
            </a:r>
          </a:p>
          <a:p>
            <a:pPr marL="342900" indent="-342900">
              <a:spcBef>
                <a:spcPts val="0"/>
              </a:spcBef>
              <a:spcAft>
                <a:spcPts val="3000"/>
              </a:spcAft>
              <a:buFont typeface="+mj-lt"/>
              <a:buAutoNum type="arabicPeriod"/>
            </a:pPr>
            <a:r>
              <a:rPr lang="en-CA" sz="2400" dirty="0" smtClean="0"/>
              <a:t>How many NT books mention Timothy?	____________</a:t>
            </a:r>
          </a:p>
          <a:p>
            <a:pPr marL="342900" indent="-342900">
              <a:spcBef>
                <a:spcPts val="0"/>
              </a:spcBef>
              <a:spcAft>
                <a:spcPts val="3000"/>
              </a:spcAft>
              <a:buFont typeface="+mj-lt"/>
              <a:buAutoNum type="arabicPeriod"/>
            </a:pPr>
            <a:r>
              <a:rPr lang="en-CA" sz="2400" dirty="0" smtClean="0"/>
              <a:t>Timothy’s age when he first joined Paul?_____________</a:t>
            </a:r>
          </a:p>
          <a:p>
            <a:pPr marL="342900" indent="-342900">
              <a:spcBef>
                <a:spcPts val="0"/>
              </a:spcBef>
              <a:spcAft>
                <a:spcPts val="3000"/>
              </a:spcAft>
              <a:buFont typeface="+mj-lt"/>
              <a:buAutoNum type="arabicPeriod"/>
            </a:pPr>
            <a:r>
              <a:rPr lang="en-CA" sz="2400" dirty="0" smtClean="0"/>
              <a:t>What was Timothy’s hometown?	____________________</a:t>
            </a:r>
          </a:p>
        </p:txBody>
      </p:sp>
      <p:sp>
        <p:nvSpPr>
          <p:cNvPr id="7" name="TextBox 6"/>
          <p:cNvSpPr txBox="1"/>
          <p:nvPr/>
        </p:nvSpPr>
        <p:spPr>
          <a:xfrm>
            <a:off x="6475228" y="2800741"/>
            <a:ext cx="1711842" cy="400110"/>
          </a:xfrm>
          <a:prstGeom prst="rect">
            <a:avLst/>
          </a:prstGeom>
          <a:noFill/>
        </p:spPr>
        <p:txBody>
          <a:bodyPr wrap="square" rtlCol="0">
            <a:spAutoFit/>
          </a:bodyPr>
          <a:lstStyle/>
          <a:p>
            <a:pPr algn="ctr"/>
            <a:r>
              <a:rPr lang="en-CA" sz="2000" b="1" dirty="0" smtClean="0">
                <a:solidFill>
                  <a:srgbClr val="FFFF00"/>
                </a:solidFill>
              </a:rPr>
              <a:t>12</a:t>
            </a:r>
            <a:endParaRPr lang="en-CA" sz="2000" b="1" dirty="0">
              <a:solidFill>
                <a:srgbClr val="FFFF00"/>
              </a:solidFill>
            </a:endParaRPr>
          </a:p>
        </p:txBody>
      </p:sp>
      <p:sp>
        <p:nvSpPr>
          <p:cNvPr id="9" name="TextBox 8"/>
          <p:cNvSpPr txBox="1"/>
          <p:nvPr/>
        </p:nvSpPr>
        <p:spPr>
          <a:xfrm>
            <a:off x="5528911" y="4082906"/>
            <a:ext cx="2615609" cy="400110"/>
          </a:xfrm>
          <a:prstGeom prst="rect">
            <a:avLst/>
          </a:prstGeom>
          <a:noFill/>
        </p:spPr>
        <p:txBody>
          <a:bodyPr wrap="square" rtlCol="0">
            <a:spAutoFit/>
          </a:bodyPr>
          <a:lstStyle/>
          <a:p>
            <a:pPr algn="ctr"/>
            <a:r>
              <a:rPr lang="en-CA" sz="2000" b="1" dirty="0" err="1" smtClean="0">
                <a:solidFill>
                  <a:srgbClr val="FFFF00"/>
                </a:solidFill>
              </a:rPr>
              <a:t>Lystra</a:t>
            </a:r>
            <a:endParaRPr lang="en-CA" sz="2000" b="1" dirty="0">
              <a:solidFill>
                <a:srgbClr val="FFFF00"/>
              </a:solidFill>
            </a:endParaRPr>
          </a:p>
        </p:txBody>
      </p:sp>
      <p:sp>
        <p:nvSpPr>
          <p:cNvPr id="10" name="TextBox 9"/>
          <p:cNvSpPr txBox="1"/>
          <p:nvPr/>
        </p:nvSpPr>
        <p:spPr>
          <a:xfrm>
            <a:off x="5474638" y="826628"/>
            <a:ext cx="2595473" cy="400110"/>
          </a:xfrm>
          <a:prstGeom prst="rect">
            <a:avLst/>
          </a:prstGeom>
          <a:noFill/>
        </p:spPr>
        <p:txBody>
          <a:bodyPr wrap="square" rtlCol="0">
            <a:spAutoFit/>
          </a:bodyPr>
          <a:lstStyle/>
          <a:p>
            <a:pPr algn="ctr"/>
            <a:r>
              <a:rPr lang="en-CA" sz="2000" b="1" dirty="0" smtClean="0">
                <a:solidFill>
                  <a:srgbClr val="FFFF00"/>
                </a:solidFill>
              </a:rPr>
              <a:t>1 Tim. 3:14-16</a:t>
            </a:r>
            <a:endParaRPr lang="en-CA" sz="2000" b="1" dirty="0">
              <a:solidFill>
                <a:srgbClr val="FFFF00"/>
              </a:solidFill>
            </a:endParaRPr>
          </a:p>
        </p:txBody>
      </p:sp>
      <p:sp>
        <p:nvSpPr>
          <p:cNvPr id="11" name="TextBox 10"/>
          <p:cNvSpPr txBox="1"/>
          <p:nvPr/>
        </p:nvSpPr>
        <p:spPr>
          <a:xfrm>
            <a:off x="6424480" y="3435151"/>
            <a:ext cx="1702340" cy="400110"/>
          </a:xfrm>
          <a:prstGeom prst="rect">
            <a:avLst/>
          </a:prstGeom>
          <a:noFill/>
        </p:spPr>
        <p:txBody>
          <a:bodyPr wrap="square" rtlCol="0">
            <a:spAutoFit/>
          </a:bodyPr>
          <a:lstStyle/>
          <a:p>
            <a:pPr algn="ctr"/>
            <a:r>
              <a:rPr lang="en-CA" sz="2000" b="1" dirty="0" smtClean="0">
                <a:solidFill>
                  <a:srgbClr val="FFFF00"/>
                </a:solidFill>
              </a:rPr>
              <a:t>2</a:t>
            </a:r>
            <a:r>
              <a:rPr lang="en-CA" sz="2000" b="1" dirty="0" smtClean="0">
                <a:solidFill>
                  <a:srgbClr val="FFFF00"/>
                </a:solidFill>
              </a:rPr>
              <a:t>0s</a:t>
            </a:r>
            <a:endParaRPr lang="en-CA" sz="2000" b="1" dirty="0">
              <a:solidFill>
                <a:srgbClr val="FFFF00"/>
              </a:solidFill>
            </a:endParaRPr>
          </a:p>
        </p:txBody>
      </p:sp>
      <p:sp>
        <p:nvSpPr>
          <p:cNvPr id="12" name="TextBox 11"/>
          <p:cNvSpPr txBox="1"/>
          <p:nvPr/>
        </p:nvSpPr>
        <p:spPr>
          <a:xfrm>
            <a:off x="4436192" y="1393694"/>
            <a:ext cx="3708348" cy="523220"/>
          </a:xfrm>
          <a:prstGeom prst="rect">
            <a:avLst/>
          </a:prstGeom>
          <a:noFill/>
        </p:spPr>
        <p:txBody>
          <a:bodyPr wrap="square" rtlCol="0">
            <a:spAutoFit/>
          </a:bodyPr>
          <a:lstStyle/>
          <a:p>
            <a:pPr algn="ctr"/>
            <a:r>
              <a:rPr lang="en-CA" b="1" dirty="0" smtClean="0">
                <a:solidFill>
                  <a:srgbClr val="FFFF00"/>
                </a:solidFill>
              </a:rPr>
              <a:t>Deep reverence for God</a:t>
            </a:r>
          </a:p>
          <a:p>
            <a:pPr algn="ctr"/>
            <a:r>
              <a:rPr lang="en-CA" b="1" dirty="0" smtClean="0">
                <a:solidFill>
                  <a:srgbClr val="FFFF00"/>
                </a:solidFill>
              </a:rPr>
              <a:t>Demonstrated in full devotion</a:t>
            </a:r>
            <a:endParaRPr lang="en-CA" b="1" dirty="0">
              <a:solidFill>
                <a:srgbClr val="FFFF00"/>
              </a:solidFill>
            </a:endParaRPr>
          </a:p>
        </p:txBody>
      </p:sp>
      <p:sp>
        <p:nvSpPr>
          <p:cNvPr id="13" name="TextBox 12"/>
          <p:cNvSpPr txBox="1"/>
          <p:nvPr/>
        </p:nvSpPr>
        <p:spPr>
          <a:xfrm>
            <a:off x="3955312" y="2223042"/>
            <a:ext cx="4171508" cy="307777"/>
          </a:xfrm>
          <a:prstGeom prst="rect">
            <a:avLst/>
          </a:prstGeom>
          <a:noFill/>
        </p:spPr>
        <p:txBody>
          <a:bodyPr wrap="square" rtlCol="0">
            <a:spAutoFit/>
          </a:bodyPr>
          <a:lstStyle/>
          <a:p>
            <a:pPr algn="ctr"/>
            <a:r>
              <a:rPr lang="en-US" b="1" dirty="0" smtClean="0">
                <a:solidFill>
                  <a:srgbClr val="FFFF00"/>
                </a:solidFill>
              </a:rPr>
              <a:t>to be healthy and whole; free from mistake</a:t>
            </a:r>
            <a:endParaRPr lang="en-CA"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333" y="812799"/>
            <a:ext cx="5350935" cy="3691467"/>
          </a:xfrm>
        </p:spPr>
        <p:txBody>
          <a:bodyPr>
            <a:normAutofit/>
          </a:bodyPr>
          <a:lstStyle/>
          <a:p>
            <a:pPr>
              <a:buNone/>
            </a:pPr>
            <a:r>
              <a:rPr lang="en-CA" sz="2600" i="1" dirty="0" smtClean="0"/>
              <a:t>“Therefore I exhort </a:t>
            </a:r>
            <a:r>
              <a:rPr lang="en-CA" sz="2600" b="1" i="1" dirty="0" smtClean="0"/>
              <a:t>first of all</a:t>
            </a:r>
            <a:r>
              <a:rPr lang="en-CA" sz="2600" i="1" dirty="0" smtClean="0"/>
              <a:t> that </a:t>
            </a:r>
          </a:p>
          <a:p>
            <a:pPr algn="ctr">
              <a:buNone/>
            </a:pPr>
            <a:r>
              <a:rPr lang="en-CA" sz="2600" i="1" dirty="0" smtClean="0"/>
              <a:t>_____________________________ </a:t>
            </a:r>
          </a:p>
          <a:p>
            <a:pPr algn="ctr">
              <a:buNone/>
            </a:pPr>
            <a:r>
              <a:rPr lang="en-CA" sz="2600" i="1" dirty="0" smtClean="0"/>
              <a:t>be made for</a:t>
            </a:r>
          </a:p>
          <a:p>
            <a:pPr algn="ctr">
              <a:buNone/>
            </a:pPr>
            <a:r>
              <a:rPr lang="en-CA" sz="2600" i="1" dirty="0" smtClean="0"/>
              <a:t>_____________________________</a:t>
            </a:r>
          </a:p>
          <a:p>
            <a:pPr algn="ctr">
              <a:buNone/>
            </a:pPr>
            <a:r>
              <a:rPr lang="en-CA" sz="2600" i="1" dirty="0" smtClean="0"/>
              <a:t>t</a:t>
            </a:r>
            <a:r>
              <a:rPr lang="en-CA" sz="2600" i="1" dirty="0" smtClean="0"/>
              <a:t>hat we may lead a quiet and</a:t>
            </a:r>
          </a:p>
          <a:p>
            <a:pPr algn="ctr">
              <a:buNone/>
            </a:pPr>
            <a:r>
              <a:rPr lang="en-CA" sz="2600" i="1" dirty="0" smtClean="0"/>
              <a:t>p</a:t>
            </a:r>
            <a:r>
              <a:rPr lang="en-CA" sz="2600" i="1" dirty="0" smtClean="0"/>
              <a:t>eaceable life in all</a:t>
            </a:r>
          </a:p>
          <a:p>
            <a:pPr algn="ctr">
              <a:buNone/>
            </a:pPr>
            <a:r>
              <a:rPr lang="en-CA" sz="2600" i="1" dirty="0" smtClean="0"/>
              <a:t>_______________________” </a:t>
            </a:r>
            <a:r>
              <a:rPr lang="en-CA" sz="2600" dirty="0" smtClean="0"/>
              <a:t>(2:1-2)</a:t>
            </a:r>
            <a:endParaRPr lang="en-CA" sz="2600" i="1" dirty="0"/>
          </a:p>
        </p:txBody>
      </p:sp>
      <p:pic>
        <p:nvPicPr>
          <p:cNvPr id="1028" name="Picture 4" descr="C:\Users\Dave\AppData\Local\Microsoft\Windows\Temporary Internet Files\Content.IE5\OTB5CR43\comic-knight-or-soldier-holding-a-sword-and-a-shield-16374-large[1].png"/>
          <p:cNvPicPr>
            <a:picLocks noChangeAspect="1" noChangeArrowheads="1"/>
          </p:cNvPicPr>
          <p:nvPr/>
        </p:nvPicPr>
        <p:blipFill>
          <a:blip r:embed="rId2"/>
          <a:srcRect/>
          <a:stretch>
            <a:fillRect/>
          </a:stretch>
        </p:blipFill>
        <p:spPr bwMode="auto">
          <a:xfrm>
            <a:off x="6220799" y="1266483"/>
            <a:ext cx="2535646" cy="2882184"/>
          </a:xfrm>
          <a:prstGeom prst="rect">
            <a:avLst/>
          </a:prstGeom>
          <a:noFill/>
        </p:spPr>
      </p:pic>
      <p:sp>
        <p:nvSpPr>
          <p:cNvPr id="11" name="TextBox 10"/>
          <p:cNvSpPr txBox="1"/>
          <p:nvPr/>
        </p:nvSpPr>
        <p:spPr>
          <a:xfrm>
            <a:off x="699438" y="1151469"/>
            <a:ext cx="4837762" cy="584775"/>
          </a:xfrm>
          <a:prstGeom prst="rect">
            <a:avLst/>
          </a:prstGeom>
          <a:noFill/>
        </p:spPr>
        <p:txBody>
          <a:bodyPr wrap="square" rtlCol="0">
            <a:spAutoFit/>
          </a:bodyPr>
          <a:lstStyle/>
          <a:p>
            <a:pPr algn="ctr"/>
            <a:r>
              <a:rPr lang="en-CA" sz="1600" b="1" dirty="0" smtClean="0">
                <a:solidFill>
                  <a:srgbClr val="FFFF00"/>
                </a:solidFill>
              </a:rPr>
              <a:t>s</a:t>
            </a:r>
            <a:r>
              <a:rPr lang="en-CA" sz="1600" b="1" dirty="0" smtClean="0">
                <a:solidFill>
                  <a:srgbClr val="FFFF00"/>
                </a:solidFill>
              </a:rPr>
              <a:t>upplications, prayers, intercessions,</a:t>
            </a:r>
          </a:p>
          <a:p>
            <a:pPr algn="ctr"/>
            <a:r>
              <a:rPr lang="en-CA" sz="1600" b="1" dirty="0" smtClean="0">
                <a:solidFill>
                  <a:srgbClr val="FFFF00"/>
                </a:solidFill>
              </a:rPr>
              <a:t>and giving of thanks</a:t>
            </a:r>
            <a:endParaRPr lang="en-CA" sz="1600" b="1" dirty="0">
              <a:solidFill>
                <a:srgbClr val="FFFF00"/>
              </a:solidFill>
            </a:endParaRPr>
          </a:p>
        </p:txBody>
      </p:sp>
      <p:sp>
        <p:nvSpPr>
          <p:cNvPr id="12" name="TextBox 11"/>
          <p:cNvSpPr txBox="1"/>
          <p:nvPr/>
        </p:nvSpPr>
        <p:spPr>
          <a:xfrm>
            <a:off x="750238" y="2319864"/>
            <a:ext cx="4837762" cy="338554"/>
          </a:xfrm>
          <a:prstGeom prst="rect">
            <a:avLst/>
          </a:prstGeom>
          <a:noFill/>
        </p:spPr>
        <p:txBody>
          <a:bodyPr wrap="square" rtlCol="0">
            <a:spAutoFit/>
          </a:bodyPr>
          <a:lstStyle/>
          <a:p>
            <a:pPr algn="ctr"/>
            <a:r>
              <a:rPr lang="en-CA" sz="1600" b="1" dirty="0" smtClean="0">
                <a:solidFill>
                  <a:srgbClr val="FFFF00"/>
                </a:solidFill>
              </a:rPr>
              <a:t>all men, for kings and all who are in authority,</a:t>
            </a:r>
            <a:endParaRPr lang="en-CA" sz="1600" b="1" dirty="0">
              <a:solidFill>
                <a:srgbClr val="FFFF00"/>
              </a:solidFill>
            </a:endParaRPr>
          </a:p>
        </p:txBody>
      </p:sp>
      <p:sp>
        <p:nvSpPr>
          <p:cNvPr id="13" name="TextBox 12"/>
          <p:cNvSpPr txBox="1"/>
          <p:nvPr/>
        </p:nvSpPr>
        <p:spPr>
          <a:xfrm>
            <a:off x="562396" y="3801334"/>
            <a:ext cx="3850116" cy="338554"/>
          </a:xfrm>
          <a:prstGeom prst="rect">
            <a:avLst/>
          </a:prstGeom>
          <a:noFill/>
        </p:spPr>
        <p:txBody>
          <a:bodyPr wrap="square" rtlCol="0">
            <a:spAutoFit/>
          </a:bodyPr>
          <a:lstStyle/>
          <a:p>
            <a:pPr algn="ctr"/>
            <a:r>
              <a:rPr lang="en-CA" sz="1600" b="1" dirty="0" smtClean="0">
                <a:solidFill>
                  <a:srgbClr val="FFFF00"/>
                </a:solidFill>
              </a:rPr>
              <a:t>g</a:t>
            </a:r>
            <a:r>
              <a:rPr lang="en-CA" sz="1600" b="1" dirty="0" smtClean="0">
                <a:solidFill>
                  <a:srgbClr val="FFFF00"/>
                </a:solidFill>
              </a:rPr>
              <a:t>odliness and reverence</a:t>
            </a:r>
            <a:endParaRPr lang="en-CA" sz="1600"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333" y="321733"/>
            <a:ext cx="5503334" cy="4538134"/>
          </a:xfrm>
        </p:spPr>
        <p:txBody>
          <a:bodyPr>
            <a:normAutofit/>
          </a:bodyPr>
          <a:lstStyle/>
          <a:p>
            <a:pPr>
              <a:buNone/>
            </a:pPr>
            <a:r>
              <a:rPr lang="en-CA" sz="2600" i="1" dirty="0" smtClean="0"/>
              <a:t>“For this is good and acceptable</a:t>
            </a:r>
          </a:p>
          <a:p>
            <a:pPr algn="ctr">
              <a:buNone/>
            </a:pPr>
            <a:r>
              <a:rPr lang="en-CA" sz="2600" i="1" dirty="0" smtClean="0"/>
              <a:t>in the sight of God </a:t>
            </a:r>
            <a:r>
              <a:rPr lang="en-CA" sz="2600" b="1" i="1" dirty="0" smtClean="0"/>
              <a:t>our</a:t>
            </a:r>
            <a:r>
              <a:rPr lang="en-CA" sz="2600" i="1" dirty="0" smtClean="0"/>
              <a:t> Savior, </a:t>
            </a:r>
          </a:p>
          <a:p>
            <a:pPr algn="ctr">
              <a:buNone/>
            </a:pPr>
            <a:r>
              <a:rPr lang="en-CA" sz="2600" i="1" dirty="0" smtClean="0"/>
              <a:t>who desires ______ to be _______</a:t>
            </a:r>
          </a:p>
          <a:p>
            <a:pPr algn="ctr">
              <a:buNone/>
            </a:pPr>
            <a:r>
              <a:rPr lang="en-CA" sz="2600" i="1" dirty="0" smtClean="0"/>
              <a:t>and to come to the knowledge</a:t>
            </a:r>
          </a:p>
          <a:p>
            <a:pPr algn="ctr">
              <a:buNone/>
            </a:pPr>
            <a:r>
              <a:rPr lang="en-CA" sz="2600" i="1" dirty="0" smtClean="0"/>
              <a:t>of the truth.  For there is one God</a:t>
            </a:r>
          </a:p>
          <a:p>
            <a:pPr algn="ctr">
              <a:buNone/>
            </a:pPr>
            <a:r>
              <a:rPr lang="en-CA" sz="2600" i="1" dirty="0" smtClean="0"/>
              <a:t>and one Mediator between God</a:t>
            </a:r>
          </a:p>
          <a:p>
            <a:pPr algn="ctr">
              <a:buNone/>
            </a:pPr>
            <a:r>
              <a:rPr lang="en-CA" sz="2600" i="1" dirty="0" smtClean="0"/>
              <a:t>and _____, the _____ Christ Jesus,</a:t>
            </a:r>
          </a:p>
          <a:p>
            <a:pPr algn="ctr">
              <a:buNone/>
            </a:pPr>
            <a:r>
              <a:rPr lang="en-CA" sz="2600" i="1" dirty="0" smtClean="0"/>
              <a:t> who gave Himself a ransom for</a:t>
            </a:r>
          </a:p>
          <a:p>
            <a:pPr algn="ctr">
              <a:buNone/>
            </a:pPr>
            <a:r>
              <a:rPr lang="en-CA" sz="2600" i="1" dirty="0" smtClean="0"/>
              <a:t>_____ …” </a:t>
            </a:r>
            <a:r>
              <a:rPr lang="en-CA" sz="2600" dirty="0" smtClean="0"/>
              <a:t>(2:3-6)</a:t>
            </a:r>
            <a:endParaRPr lang="en-CA" sz="2600" i="1" dirty="0"/>
          </a:p>
        </p:txBody>
      </p:sp>
      <p:pic>
        <p:nvPicPr>
          <p:cNvPr id="1028" name="Picture 4" descr="C:\Users\Dave\AppData\Local\Microsoft\Windows\Temporary Internet Files\Content.IE5\OTB5CR43\comic-knight-or-soldier-holding-a-sword-and-a-shield-16374-large[1].png"/>
          <p:cNvPicPr>
            <a:picLocks noChangeAspect="1" noChangeArrowheads="1"/>
          </p:cNvPicPr>
          <p:nvPr/>
        </p:nvPicPr>
        <p:blipFill>
          <a:blip r:embed="rId2"/>
          <a:srcRect/>
          <a:stretch>
            <a:fillRect/>
          </a:stretch>
        </p:blipFill>
        <p:spPr bwMode="auto">
          <a:xfrm>
            <a:off x="6220799" y="1266483"/>
            <a:ext cx="2535646" cy="2882184"/>
          </a:xfrm>
          <a:prstGeom prst="rect">
            <a:avLst/>
          </a:prstGeom>
          <a:noFill/>
        </p:spPr>
      </p:pic>
      <p:sp>
        <p:nvSpPr>
          <p:cNvPr id="12" name="TextBox 11"/>
          <p:cNvSpPr txBox="1"/>
          <p:nvPr/>
        </p:nvSpPr>
        <p:spPr>
          <a:xfrm>
            <a:off x="2529679" y="1363786"/>
            <a:ext cx="1020917" cy="338554"/>
          </a:xfrm>
          <a:prstGeom prst="rect">
            <a:avLst/>
          </a:prstGeom>
          <a:noFill/>
        </p:spPr>
        <p:txBody>
          <a:bodyPr wrap="square" rtlCol="0">
            <a:spAutoFit/>
          </a:bodyPr>
          <a:lstStyle/>
          <a:p>
            <a:pPr algn="ctr"/>
            <a:r>
              <a:rPr lang="en-CA" sz="1600" b="1" dirty="0" smtClean="0">
                <a:solidFill>
                  <a:srgbClr val="FFFF00"/>
                </a:solidFill>
              </a:rPr>
              <a:t>all men</a:t>
            </a:r>
            <a:endParaRPr lang="en-CA" sz="1600" b="1" dirty="0">
              <a:solidFill>
                <a:srgbClr val="FFFF00"/>
              </a:solidFill>
            </a:endParaRPr>
          </a:p>
        </p:txBody>
      </p:sp>
      <p:sp>
        <p:nvSpPr>
          <p:cNvPr id="7" name="TextBox 6"/>
          <p:cNvSpPr txBox="1"/>
          <p:nvPr/>
        </p:nvSpPr>
        <p:spPr>
          <a:xfrm>
            <a:off x="4637339" y="1350817"/>
            <a:ext cx="1020917" cy="338554"/>
          </a:xfrm>
          <a:prstGeom prst="rect">
            <a:avLst/>
          </a:prstGeom>
          <a:noFill/>
        </p:spPr>
        <p:txBody>
          <a:bodyPr wrap="square" rtlCol="0">
            <a:spAutoFit/>
          </a:bodyPr>
          <a:lstStyle/>
          <a:p>
            <a:pPr algn="ctr"/>
            <a:r>
              <a:rPr lang="en-CA" sz="1600" b="1" dirty="0" smtClean="0">
                <a:solidFill>
                  <a:srgbClr val="FFFF00"/>
                </a:solidFill>
              </a:rPr>
              <a:t>saved</a:t>
            </a:r>
            <a:endParaRPr lang="en-CA" sz="1600" b="1" dirty="0">
              <a:solidFill>
                <a:srgbClr val="FFFF00"/>
              </a:solidFill>
            </a:endParaRPr>
          </a:p>
        </p:txBody>
      </p:sp>
      <p:sp>
        <p:nvSpPr>
          <p:cNvPr id="8" name="TextBox 7"/>
          <p:cNvSpPr txBox="1"/>
          <p:nvPr/>
        </p:nvSpPr>
        <p:spPr>
          <a:xfrm>
            <a:off x="1307238" y="3351472"/>
            <a:ext cx="832848" cy="338554"/>
          </a:xfrm>
          <a:prstGeom prst="rect">
            <a:avLst/>
          </a:prstGeom>
          <a:noFill/>
        </p:spPr>
        <p:txBody>
          <a:bodyPr wrap="square" rtlCol="0">
            <a:spAutoFit/>
          </a:bodyPr>
          <a:lstStyle/>
          <a:p>
            <a:pPr algn="ctr"/>
            <a:r>
              <a:rPr lang="en-CA" sz="1600" b="1" dirty="0" smtClean="0">
                <a:solidFill>
                  <a:srgbClr val="FFFF00"/>
                </a:solidFill>
              </a:rPr>
              <a:t>men</a:t>
            </a:r>
            <a:endParaRPr lang="en-CA" sz="1600" b="1" dirty="0">
              <a:solidFill>
                <a:srgbClr val="FFFF00"/>
              </a:solidFill>
            </a:endParaRPr>
          </a:p>
        </p:txBody>
      </p:sp>
      <p:sp>
        <p:nvSpPr>
          <p:cNvPr id="10" name="TextBox 9"/>
          <p:cNvSpPr txBox="1"/>
          <p:nvPr/>
        </p:nvSpPr>
        <p:spPr>
          <a:xfrm>
            <a:off x="2947970" y="3348230"/>
            <a:ext cx="832848" cy="338554"/>
          </a:xfrm>
          <a:prstGeom prst="rect">
            <a:avLst/>
          </a:prstGeom>
          <a:noFill/>
        </p:spPr>
        <p:txBody>
          <a:bodyPr wrap="square" rtlCol="0">
            <a:spAutoFit/>
          </a:bodyPr>
          <a:lstStyle/>
          <a:p>
            <a:pPr algn="ctr"/>
            <a:r>
              <a:rPr lang="en-CA" sz="1600" b="1" dirty="0" smtClean="0">
                <a:solidFill>
                  <a:srgbClr val="FFFF00"/>
                </a:solidFill>
              </a:rPr>
              <a:t>Man</a:t>
            </a:r>
            <a:endParaRPr lang="en-CA" sz="1600" b="1" dirty="0">
              <a:solidFill>
                <a:srgbClr val="FFFF00"/>
              </a:solidFill>
            </a:endParaRPr>
          </a:p>
        </p:txBody>
      </p:sp>
      <p:sp>
        <p:nvSpPr>
          <p:cNvPr id="13" name="TextBox 12"/>
          <p:cNvSpPr txBox="1"/>
          <p:nvPr/>
        </p:nvSpPr>
        <p:spPr>
          <a:xfrm>
            <a:off x="1933050" y="4337210"/>
            <a:ext cx="832848" cy="338554"/>
          </a:xfrm>
          <a:prstGeom prst="rect">
            <a:avLst/>
          </a:prstGeom>
          <a:noFill/>
        </p:spPr>
        <p:txBody>
          <a:bodyPr wrap="square" rtlCol="0">
            <a:spAutoFit/>
          </a:bodyPr>
          <a:lstStyle/>
          <a:p>
            <a:pPr algn="ctr"/>
            <a:r>
              <a:rPr lang="en-CA" sz="1600" b="1" dirty="0" smtClean="0">
                <a:solidFill>
                  <a:srgbClr val="FFFF00"/>
                </a:solidFill>
              </a:rPr>
              <a:t>all</a:t>
            </a:r>
            <a:endParaRPr lang="en-CA" sz="1600"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ave\AppData\Local\Microsoft\Windows\Temporary Internet Files\Content.IE5\OTB5CR43\comic-knight-or-soldier-holding-a-sword-and-a-shield-16374-large[1].png"/>
          <p:cNvPicPr>
            <a:picLocks noChangeAspect="1" noChangeArrowheads="1"/>
          </p:cNvPicPr>
          <p:nvPr/>
        </p:nvPicPr>
        <p:blipFill>
          <a:blip r:embed="rId2"/>
          <a:srcRect/>
          <a:stretch>
            <a:fillRect/>
          </a:stretch>
        </p:blipFill>
        <p:spPr bwMode="auto">
          <a:xfrm>
            <a:off x="6220799" y="1266483"/>
            <a:ext cx="2535646" cy="2882184"/>
          </a:xfrm>
          <a:prstGeom prst="rect">
            <a:avLst/>
          </a:prstGeom>
          <a:noFill/>
        </p:spPr>
      </p:pic>
      <p:sp>
        <p:nvSpPr>
          <p:cNvPr id="14" name="Title 13"/>
          <p:cNvSpPr>
            <a:spLocks noGrp="1"/>
          </p:cNvSpPr>
          <p:nvPr>
            <p:ph type="title"/>
          </p:nvPr>
        </p:nvSpPr>
        <p:spPr>
          <a:xfrm>
            <a:off x="574159" y="2146300"/>
            <a:ext cx="5316278" cy="1436735"/>
          </a:xfrm>
        </p:spPr>
        <p:txBody>
          <a:bodyPr/>
          <a:lstStyle/>
          <a:p>
            <a:r>
              <a:rPr lang="en-CA" dirty="0" smtClean="0"/>
              <a:t>Why would Timothy need to guard this kind of </a:t>
            </a:r>
            <a:r>
              <a:rPr lang="en-CA" i="1" dirty="0" smtClean="0"/>
              <a:t>prayer?</a:t>
            </a:r>
            <a:r>
              <a:rPr lang="en-CA" dirty="0" smtClean="0"/>
              <a:t> </a:t>
            </a:r>
            <a:endParaRPr lang="en-CA" dirty="0"/>
          </a:p>
        </p:txBody>
      </p:sp>
      <p:sp>
        <p:nvSpPr>
          <p:cNvPr id="15" name="Text Placeholder 14"/>
          <p:cNvSpPr>
            <a:spLocks noGrp="1"/>
          </p:cNvSpPr>
          <p:nvPr>
            <p:ph type="body" idx="1"/>
          </p:nvPr>
        </p:nvSpPr>
        <p:spPr>
          <a:xfrm>
            <a:off x="584791" y="3583036"/>
            <a:ext cx="5305645" cy="645300"/>
          </a:xfrm>
        </p:spPr>
        <p:txBody>
          <a:bodyPr>
            <a:normAutofit/>
          </a:bodyPr>
          <a:lstStyle/>
          <a:p>
            <a:r>
              <a:rPr lang="en-CA" sz="1700" dirty="0" smtClean="0"/>
              <a:t>Fact:	At the time of Writing 1 Timothy,        			the roman emperor was </a:t>
            </a:r>
            <a:r>
              <a:rPr lang="en-CA" sz="1700" b="1" dirty="0" err="1" smtClean="0"/>
              <a:t>nero</a:t>
            </a:r>
            <a:r>
              <a:rPr lang="en-CA" sz="17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7810855" cy="1436735"/>
          </a:xfrm>
        </p:spPr>
        <p:txBody>
          <a:bodyPr/>
          <a:lstStyle/>
          <a:p>
            <a:r>
              <a:rPr lang="en-CA" dirty="0" smtClean="0"/>
              <a:t>1. </a:t>
            </a:r>
            <a:r>
              <a:rPr lang="en-CA" dirty="0" smtClean="0"/>
              <a:t>I will need to be specific in my prayers.</a:t>
            </a:r>
            <a:r>
              <a:rPr lang="en-CA" dirty="0" smtClean="0"/>
              <a:t/>
            </a:r>
            <a:br>
              <a:rPr lang="en-CA" dirty="0" smtClean="0"/>
            </a:br>
            <a:r>
              <a:rPr lang="en-CA" dirty="0" smtClean="0"/>
              <a:t>2. </a:t>
            </a:r>
            <a:r>
              <a:rPr lang="en-CA" dirty="0" smtClean="0"/>
              <a:t>I will need to pray a lot.</a:t>
            </a:r>
            <a:r>
              <a:rPr lang="en-CA" dirty="0" smtClean="0"/>
              <a:t/>
            </a:r>
            <a:br>
              <a:rPr lang="en-CA" dirty="0" smtClean="0"/>
            </a:br>
            <a:r>
              <a:rPr lang="en-CA" dirty="0" smtClean="0"/>
              <a:t>3. </a:t>
            </a:r>
            <a:r>
              <a:rPr lang="en-CA" dirty="0" smtClean="0"/>
              <a:t>I will have wide variety in my prayers</a:t>
            </a:r>
            <a:endParaRPr lang="en-CA" b="1" dirty="0"/>
          </a:p>
        </p:txBody>
      </p:sp>
      <p:sp>
        <p:nvSpPr>
          <p:cNvPr id="3" name="Text Placeholder 2"/>
          <p:cNvSpPr>
            <a:spLocks noGrp="1"/>
          </p:cNvSpPr>
          <p:nvPr>
            <p:ph type="body" idx="1"/>
          </p:nvPr>
        </p:nvSpPr>
        <p:spPr>
          <a:xfrm>
            <a:off x="866215" y="3583036"/>
            <a:ext cx="7003461" cy="645300"/>
          </a:xfrm>
        </p:spPr>
        <p:txBody>
          <a:bodyPr/>
          <a:lstStyle/>
          <a:p>
            <a:r>
              <a:rPr lang="en-US" dirty="0" smtClean="0"/>
              <a:t>If I pray for all men the way these verses </a:t>
            </a:r>
            <a:r>
              <a:rPr lang="en-US" dirty="0" smtClean="0"/>
              <a:t>teach …</a:t>
            </a:r>
            <a:endParaRPr lang="en-CA" u="sng"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59922"/>
          </a:xfrm>
        </p:spPr>
        <p:txBody>
          <a:bodyPr/>
          <a:lstStyle/>
          <a:p>
            <a:r>
              <a:rPr lang="en-CA" dirty="0" smtClean="0"/>
              <a:t>God’s Design: Man and Woman</a:t>
            </a:r>
            <a:endParaRPr lang="en-CA" dirty="0"/>
          </a:p>
        </p:txBody>
      </p:sp>
      <p:sp>
        <p:nvSpPr>
          <p:cNvPr id="3" name="Content Placeholder 2"/>
          <p:cNvSpPr>
            <a:spLocks noGrp="1"/>
          </p:cNvSpPr>
          <p:nvPr>
            <p:ph idx="1"/>
          </p:nvPr>
        </p:nvSpPr>
        <p:spPr>
          <a:xfrm>
            <a:off x="827484" y="1127051"/>
            <a:ext cx="7529708" cy="3559249"/>
          </a:xfrm>
        </p:spPr>
        <p:txBody>
          <a:bodyPr>
            <a:normAutofit/>
          </a:bodyPr>
          <a:lstStyle/>
          <a:p>
            <a:pPr>
              <a:spcBef>
                <a:spcPts val="0"/>
              </a:spcBef>
              <a:spcAft>
                <a:spcPts val="1800"/>
              </a:spcAft>
            </a:pPr>
            <a:r>
              <a:rPr lang="en-US" sz="2000" dirty="0" smtClean="0"/>
              <a:t>Men and women were both in the mind and purpose of God from the beginning; He had a plan for each of them. </a:t>
            </a:r>
            <a:r>
              <a:rPr lang="en-US" sz="1600" dirty="0" smtClean="0"/>
              <a:t>(</a:t>
            </a:r>
            <a:r>
              <a:rPr lang="en-US" sz="1600" dirty="0" smtClean="0"/>
              <a:t>Genesis1:26-28)</a:t>
            </a:r>
          </a:p>
          <a:p>
            <a:pPr>
              <a:spcBef>
                <a:spcPts val="0"/>
              </a:spcBef>
              <a:spcAft>
                <a:spcPts val="1800"/>
              </a:spcAft>
            </a:pPr>
            <a:r>
              <a:rPr lang="en-US" sz="2000" dirty="0" smtClean="0"/>
              <a:t>God could have created man and woman any way He wanted.  He chose to create the man first, and then he made the woman </a:t>
            </a:r>
            <a:r>
              <a:rPr lang="en-US" sz="2000" i="1" dirty="0" smtClean="0"/>
              <a:t>from</a:t>
            </a:r>
            <a:r>
              <a:rPr lang="en-US" sz="2000" dirty="0" smtClean="0"/>
              <a:t> the man </a:t>
            </a:r>
            <a:r>
              <a:rPr lang="en-US" sz="2000" i="1" dirty="0" smtClean="0"/>
              <a:t>for </a:t>
            </a:r>
            <a:r>
              <a:rPr lang="en-US" sz="2000" dirty="0" smtClean="0"/>
              <a:t>the man, to </a:t>
            </a:r>
            <a:r>
              <a:rPr lang="en-US" sz="2000" dirty="0" smtClean="0"/>
              <a:t>be a help for </a:t>
            </a:r>
            <a:r>
              <a:rPr lang="en-US" sz="2000" dirty="0" smtClean="0"/>
              <a:t>him. </a:t>
            </a:r>
            <a:r>
              <a:rPr lang="en-US" sz="1600" dirty="0" smtClean="0"/>
              <a:t>(Genesis 2:18-25</a:t>
            </a:r>
            <a:r>
              <a:rPr lang="en-US" sz="1600" dirty="0" smtClean="0"/>
              <a:t>)</a:t>
            </a:r>
          </a:p>
          <a:p>
            <a:pPr>
              <a:spcBef>
                <a:spcPts val="0"/>
              </a:spcBef>
              <a:spcAft>
                <a:spcPts val="1800"/>
              </a:spcAft>
            </a:pPr>
            <a:r>
              <a:rPr lang="en-US" sz="2000" dirty="0" smtClean="0"/>
              <a:t>The roles of man and </a:t>
            </a:r>
            <a:r>
              <a:rPr lang="en-US" sz="2000" dirty="0" smtClean="0"/>
              <a:t>woman are </a:t>
            </a:r>
            <a:r>
              <a:rPr lang="en-US" sz="2000" dirty="0" smtClean="0"/>
              <a:t>meant to instruct </a:t>
            </a:r>
            <a:r>
              <a:rPr lang="en-US" sz="2000" dirty="0" smtClean="0"/>
              <a:t>both genders unto godliness.  For this reason we should </a:t>
            </a:r>
            <a:r>
              <a:rPr lang="en-US" sz="2000" smtClean="0"/>
              <a:t>celebrate them! </a:t>
            </a:r>
            <a:r>
              <a:rPr lang="en-US" sz="1600" dirty="0" smtClean="0"/>
              <a:t>(cf. Ephesians 5:22-33)</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7810855" cy="1436735"/>
          </a:xfrm>
        </p:spPr>
        <p:txBody>
          <a:bodyPr/>
          <a:lstStyle/>
          <a:p>
            <a:r>
              <a:rPr lang="en-CA" sz="2600" dirty="0" smtClean="0"/>
              <a:t>1. </a:t>
            </a:r>
            <a:r>
              <a:rPr lang="en-CA" sz="2600" dirty="0" smtClean="0"/>
              <a:t>We must take our leadership role seriously</a:t>
            </a:r>
            <a:r>
              <a:rPr lang="en-CA" sz="2600" dirty="0" smtClean="0"/>
              <a:t/>
            </a:r>
            <a:br>
              <a:rPr lang="en-CA" sz="2600" dirty="0" smtClean="0"/>
            </a:br>
            <a:r>
              <a:rPr lang="en-CA" sz="2600" dirty="0" smtClean="0"/>
              <a:t>2. </a:t>
            </a:r>
            <a:r>
              <a:rPr lang="en-CA" sz="2600" dirty="0" smtClean="0"/>
              <a:t>We must represent the needs of women well</a:t>
            </a:r>
            <a:r>
              <a:rPr lang="en-CA" sz="2600" dirty="0" smtClean="0"/>
              <a:t/>
            </a:r>
            <a:br>
              <a:rPr lang="en-CA" sz="2600" dirty="0" smtClean="0"/>
            </a:br>
            <a:r>
              <a:rPr lang="en-CA" sz="2600" dirty="0" smtClean="0"/>
              <a:t>3. </a:t>
            </a:r>
            <a:r>
              <a:rPr lang="en-CA" sz="2600" dirty="0" smtClean="0"/>
              <a:t>Husbands ought to be leading wives privately</a:t>
            </a:r>
            <a:endParaRPr lang="en-CA" sz="2600" b="1" dirty="0"/>
          </a:p>
        </p:txBody>
      </p:sp>
      <p:sp>
        <p:nvSpPr>
          <p:cNvPr id="3" name="Text Placeholder 2"/>
          <p:cNvSpPr>
            <a:spLocks noGrp="1"/>
          </p:cNvSpPr>
          <p:nvPr>
            <p:ph type="body" idx="1"/>
          </p:nvPr>
        </p:nvSpPr>
        <p:spPr>
          <a:xfrm>
            <a:off x="866215" y="3583036"/>
            <a:ext cx="7003461" cy="645300"/>
          </a:xfrm>
        </p:spPr>
        <p:txBody>
          <a:bodyPr/>
          <a:lstStyle/>
          <a:p>
            <a:r>
              <a:rPr lang="en-US" dirty="0" smtClean="0"/>
              <a:t>APPLICATION:  Men leading the women in prayer</a:t>
            </a:r>
            <a:endParaRPr lang="en-CA" u="sng"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Review Quiz</a:t>
            </a:r>
            <a:r>
              <a:rPr lang="en-CA" b="1" dirty="0" smtClean="0"/>
              <a:t/>
            </a:r>
            <a:br>
              <a:rPr lang="en-CA" b="1" dirty="0" smtClean="0"/>
            </a:br>
            <a:endParaRPr lang="en-CA" dirty="0"/>
          </a:p>
        </p:txBody>
      </p:sp>
      <p:sp>
        <p:nvSpPr>
          <p:cNvPr id="3" name="Content Placeholder 2"/>
          <p:cNvSpPr>
            <a:spLocks noGrp="1"/>
          </p:cNvSpPr>
          <p:nvPr>
            <p:ph idx="1"/>
          </p:nvPr>
        </p:nvSpPr>
        <p:spPr>
          <a:xfrm>
            <a:off x="637953" y="1010093"/>
            <a:ext cx="7889359" cy="3721395"/>
          </a:xfrm>
        </p:spPr>
        <p:txBody>
          <a:bodyPr>
            <a:normAutofit fontScale="92500" lnSpcReduction="20000"/>
          </a:bodyPr>
          <a:lstStyle/>
          <a:p>
            <a:pPr marL="342000" indent="-342000">
              <a:spcBef>
                <a:spcPts val="0"/>
              </a:spcBef>
              <a:spcAft>
                <a:spcPts val="3000"/>
              </a:spcAft>
              <a:buFont typeface="+mj-lt"/>
              <a:buAutoNum type="arabicPeriod" startAt="4"/>
            </a:pPr>
            <a:r>
              <a:rPr lang="en-CA" sz="2400" dirty="0" smtClean="0"/>
              <a:t>Chapter in Acts when Timothy joins Paul?	__________</a:t>
            </a:r>
          </a:p>
          <a:p>
            <a:pPr marL="342900" indent="-342900">
              <a:spcBef>
                <a:spcPts val="0"/>
              </a:spcBef>
              <a:spcAft>
                <a:spcPts val="3000"/>
              </a:spcAft>
              <a:buFont typeface="+mj-lt"/>
              <a:buAutoNum type="arabicPeriod" startAt="4"/>
            </a:pPr>
            <a:r>
              <a:rPr lang="en-CA" sz="2400" dirty="0" smtClean="0"/>
              <a:t>What was Timothy’s family situation?	_______________</a:t>
            </a:r>
          </a:p>
          <a:p>
            <a:pPr marL="342900" indent="-342900">
              <a:spcBef>
                <a:spcPts val="0"/>
              </a:spcBef>
              <a:spcAft>
                <a:spcPts val="3000"/>
              </a:spcAft>
              <a:buFont typeface="+mj-lt"/>
              <a:buAutoNum type="arabicPeriod" startAt="6"/>
            </a:pPr>
            <a:r>
              <a:rPr lang="en-CA" sz="2400" dirty="0" smtClean="0"/>
              <a:t>Two things that helped him develop faith in youth </a:t>
            </a:r>
          </a:p>
          <a:p>
            <a:pPr marL="342900" indent="-342900">
              <a:spcBef>
                <a:spcPts val="0"/>
              </a:spcBef>
              <a:spcAft>
                <a:spcPts val="3000"/>
              </a:spcAft>
              <a:buNone/>
            </a:pPr>
            <a:r>
              <a:rPr lang="en-CA" sz="2400" dirty="0" smtClean="0"/>
              <a:t>	_____________________		_______________________</a:t>
            </a:r>
          </a:p>
          <a:p>
            <a:pPr marL="342000" indent="-342000">
              <a:spcBef>
                <a:spcPts val="0"/>
              </a:spcBef>
              <a:spcAft>
                <a:spcPts val="3000"/>
              </a:spcAft>
              <a:buFont typeface="+mj-lt"/>
              <a:buAutoNum type="arabicPeriod" startAt="7"/>
            </a:pPr>
            <a:r>
              <a:rPr lang="en-CA" sz="2400" dirty="0" smtClean="0"/>
              <a:t>Two challenging assignments Paul gave him                </a:t>
            </a:r>
          </a:p>
          <a:p>
            <a:pPr marL="342900" indent="-342900">
              <a:spcBef>
                <a:spcPts val="0"/>
              </a:spcBef>
              <a:spcAft>
                <a:spcPts val="3000"/>
              </a:spcAft>
              <a:buNone/>
            </a:pPr>
            <a:r>
              <a:rPr lang="en-CA" sz="2400" dirty="0" smtClean="0"/>
              <a:t>	_____________________		_______________________</a:t>
            </a:r>
            <a:endParaRPr lang="en-CA" sz="1800" dirty="0" smtClean="0"/>
          </a:p>
        </p:txBody>
      </p:sp>
      <p:sp>
        <p:nvSpPr>
          <p:cNvPr id="6" name="TextBox 5"/>
          <p:cNvSpPr txBox="1"/>
          <p:nvPr/>
        </p:nvSpPr>
        <p:spPr>
          <a:xfrm>
            <a:off x="1026685" y="2885802"/>
            <a:ext cx="2928627" cy="338554"/>
          </a:xfrm>
          <a:prstGeom prst="rect">
            <a:avLst/>
          </a:prstGeom>
          <a:noFill/>
        </p:spPr>
        <p:txBody>
          <a:bodyPr wrap="square" rtlCol="0">
            <a:spAutoFit/>
          </a:bodyPr>
          <a:lstStyle/>
          <a:p>
            <a:pPr algn="ctr"/>
            <a:r>
              <a:rPr lang="en-CA" sz="1600" b="1" dirty="0" smtClean="0">
                <a:solidFill>
                  <a:srgbClr val="FFFF00"/>
                </a:solidFill>
              </a:rPr>
              <a:t>Taught the Holy Scriptures</a:t>
            </a:r>
            <a:endParaRPr lang="en-CA" sz="1600" b="1" dirty="0">
              <a:solidFill>
                <a:srgbClr val="FFFF00"/>
              </a:solidFill>
            </a:endParaRPr>
          </a:p>
        </p:txBody>
      </p:sp>
      <p:sp>
        <p:nvSpPr>
          <p:cNvPr id="7" name="TextBox 6"/>
          <p:cNvSpPr txBox="1"/>
          <p:nvPr/>
        </p:nvSpPr>
        <p:spPr>
          <a:xfrm>
            <a:off x="4412511" y="2868081"/>
            <a:ext cx="3327991" cy="338554"/>
          </a:xfrm>
          <a:prstGeom prst="rect">
            <a:avLst/>
          </a:prstGeom>
          <a:noFill/>
        </p:spPr>
        <p:txBody>
          <a:bodyPr wrap="square" rtlCol="0">
            <a:spAutoFit/>
          </a:bodyPr>
          <a:lstStyle/>
          <a:p>
            <a:pPr algn="ctr"/>
            <a:r>
              <a:rPr lang="en-CA" sz="1600" b="1" dirty="0" smtClean="0">
                <a:solidFill>
                  <a:srgbClr val="FFFF00"/>
                </a:solidFill>
              </a:rPr>
              <a:t>Observed lives of genuine faith</a:t>
            </a:r>
            <a:endParaRPr lang="en-CA" sz="1600" b="1" dirty="0">
              <a:solidFill>
                <a:srgbClr val="FFFF00"/>
              </a:solidFill>
            </a:endParaRPr>
          </a:p>
        </p:txBody>
      </p:sp>
      <p:sp>
        <p:nvSpPr>
          <p:cNvPr id="8" name="TextBox 7"/>
          <p:cNvSpPr txBox="1"/>
          <p:nvPr/>
        </p:nvSpPr>
        <p:spPr>
          <a:xfrm>
            <a:off x="935668" y="3976575"/>
            <a:ext cx="3065722" cy="584775"/>
          </a:xfrm>
          <a:prstGeom prst="rect">
            <a:avLst/>
          </a:prstGeom>
          <a:noFill/>
        </p:spPr>
        <p:txBody>
          <a:bodyPr wrap="square" rtlCol="0">
            <a:spAutoFit/>
          </a:bodyPr>
          <a:lstStyle/>
          <a:p>
            <a:pPr algn="ctr"/>
            <a:r>
              <a:rPr lang="en-CA" sz="1600" b="1" dirty="0" smtClean="0">
                <a:solidFill>
                  <a:srgbClr val="FFFF00"/>
                </a:solidFill>
              </a:rPr>
              <a:t>Go back to help new church</a:t>
            </a:r>
          </a:p>
          <a:p>
            <a:pPr algn="ctr"/>
            <a:r>
              <a:rPr lang="en-CA" sz="1600" b="1" dirty="0" smtClean="0">
                <a:solidFill>
                  <a:srgbClr val="FFFF00"/>
                </a:solidFill>
              </a:rPr>
              <a:t>persecuted in Thessalonica</a:t>
            </a:r>
            <a:endParaRPr lang="en-CA" sz="1600" b="1" dirty="0">
              <a:solidFill>
                <a:srgbClr val="FFFF00"/>
              </a:solidFill>
            </a:endParaRPr>
          </a:p>
        </p:txBody>
      </p:sp>
      <p:sp>
        <p:nvSpPr>
          <p:cNvPr id="9" name="TextBox 8"/>
          <p:cNvSpPr txBox="1"/>
          <p:nvPr/>
        </p:nvSpPr>
        <p:spPr>
          <a:xfrm>
            <a:off x="4522384" y="3926956"/>
            <a:ext cx="3065722" cy="584775"/>
          </a:xfrm>
          <a:prstGeom prst="rect">
            <a:avLst/>
          </a:prstGeom>
          <a:noFill/>
        </p:spPr>
        <p:txBody>
          <a:bodyPr wrap="square" rtlCol="0">
            <a:spAutoFit/>
          </a:bodyPr>
          <a:lstStyle/>
          <a:p>
            <a:pPr algn="ctr"/>
            <a:r>
              <a:rPr lang="en-CA" sz="1600" b="1" dirty="0" smtClean="0">
                <a:solidFill>
                  <a:srgbClr val="FFFF00"/>
                </a:solidFill>
              </a:rPr>
              <a:t>Go ahead to help solve church problems in Corinth </a:t>
            </a:r>
            <a:endParaRPr lang="en-CA" sz="1600" b="1" dirty="0">
              <a:solidFill>
                <a:srgbClr val="FFFF00"/>
              </a:solidFill>
            </a:endParaRPr>
          </a:p>
        </p:txBody>
      </p:sp>
      <p:sp>
        <p:nvSpPr>
          <p:cNvPr id="10" name="TextBox 9"/>
          <p:cNvSpPr txBox="1"/>
          <p:nvPr/>
        </p:nvSpPr>
        <p:spPr>
          <a:xfrm>
            <a:off x="5911701" y="1382232"/>
            <a:ext cx="2615609" cy="523220"/>
          </a:xfrm>
          <a:prstGeom prst="rect">
            <a:avLst/>
          </a:prstGeom>
          <a:noFill/>
        </p:spPr>
        <p:txBody>
          <a:bodyPr wrap="square" rtlCol="0">
            <a:spAutoFit/>
          </a:bodyPr>
          <a:lstStyle/>
          <a:p>
            <a:pPr algn="ctr"/>
            <a:r>
              <a:rPr lang="en-CA" b="1" dirty="0" smtClean="0">
                <a:solidFill>
                  <a:srgbClr val="FFFF00"/>
                </a:solidFill>
              </a:rPr>
              <a:t>Mother a Jewish Christian,</a:t>
            </a:r>
          </a:p>
          <a:p>
            <a:pPr algn="ctr"/>
            <a:r>
              <a:rPr lang="en-CA" b="1" dirty="0" smtClean="0">
                <a:solidFill>
                  <a:srgbClr val="FFFF00"/>
                </a:solidFill>
              </a:rPr>
              <a:t>But Father a Greek</a:t>
            </a:r>
            <a:endParaRPr lang="en-CA" b="1" dirty="0">
              <a:solidFill>
                <a:srgbClr val="FFFF00"/>
              </a:solidFill>
            </a:endParaRPr>
          </a:p>
        </p:txBody>
      </p:sp>
      <p:sp>
        <p:nvSpPr>
          <p:cNvPr id="11" name="TextBox 10"/>
          <p:cNvSpPr txBox="1"/>
          <p:nvPr/>
        </p:nvSpPr>
        <p:spPr>
          <a:xfrm>
            <a:off x="6900529" y="833718"/>
            <a:ext cx="1410587" cy="400110"/>
          </a:xfrm>
          <a:prstGeom prst="rect">
            <a:avLst/>
          </a:prstGeom>
          <a:noFill/>
        </p:spPr>
        <p:txBody>
          <a:bodyPr wrap="square" rtlCol="0">
            <a:spAutoFit/>
          </a:bodyPr>
          <a:lstStyle/>
          <a:p>
            <a:pPr algn="ctr"/>
            <a:r>
              <a:rPr lang="en-CA" sz="2000" b="1" dirty="0" smtClean="0">
                <a:solidFill>
                  <a:srgbClr val="FFFF00"/>
                </a:solidFill>
              </a:rPr>
              <a:t>16</a:t>
            </a:r>
            <a:endParaRPr lang="en-CA" sz="2000"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7810855" cy="1436735"/>
          </a:xfrm>
        </p:spPr>
        <p:txBody>
          <a:bodyPr/>
          <a:lstStyle/>
          <a:p>
            <a:r>
              <a:rPr lang="en-CA" sz="2600" dirty="0" smtClean="0"/>
              <a:t>1. </a:t>
            </a:r>
            <a:r>
              <a:rPr lang="en-CA" sz="2600" dirty="0" smtClean="0"/>
              <a:t>Wardrobe evaluation: stumbling blocks?</a:t>
            </a:r>
            <a:r>
              <a:rPr lang="en-CA" sz="2600" dirty="0" smtClean="0"/>
              <a:t/>
            </a:r>
            <a:br>
              <a:rPr lang="en-CA" sz="2600" dirty="0" smtClean="0"/>
            </a:br>
            <a:r>
              <a:rPr lang="en-CA" sz="2600" dirty="0" smtClean="0"/>
              <a:t>2. </a:t>
            </a:r>
            <a:r>
              <a:rPr lang="en-CA" sz="2600" dirty="0" smtClean="0"/>
              <a:t>Beauty evaluation: what is your standard?</a:t>
            </a:r>
            <a:br>
              <a:rPr lang="en-CA" sz="2600" dirty="0" smtClean="0"/>
            </a:br>
            <a:r>
              <a:rPr lang="en-CA" sz="2600" dirty="0" smtClean="0"/>
              <a:t>3. Our clothing must communicate godliness</a:t>
            </a:r>
            <a:endParaRPr lang="en-CA" sz="2600" b="1" dirty="0"/>
          </a:p>
        </p:txBody>
      </p:sp>
      <p:sp>
        <p:nvSpPr>
          <p:cNvPr id="3" name="Text Placeholder 2"/>
          <p:cNvSpPr>
            <a:spLocks noGrp="1"/>
          </p:cNvSpPr>
          <p:nvPr>
            <p:ph type="body" idx="1"/>
          </p:nvPr>
        </p:nvSpPr>
        <p:spPr>
          <a:xfrm>
            <a:off x="866215" y="3583036"/>
            <a:ext cx="7003461" cy="645300"/>
          </a:xfrm>
        </p:spPr>
        <p:txBody>
          <a:bodyPr/>
          <a:lstStyle/>
          <a:p>
            <a:r>
              <a:rPr lang="en-US" dirty="0" smtClean="0"/>
              <a:t>APPLICATION:  how women choose to adorn themselves</a:t>
            </a:r>
            <a:endParaRPr lang="en-CA" u="sng"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28025"/>
          </a:xfrm>
        </p:spPr>
        <p:txBody>
          <a:bodyPr/>
          <a:lstStyle/>
          <a:p>
            <a:r>
              <a:rPr lang="en-CA" sz="2800" dirty="0" smtClean="0"/>
              <a:t>Instructions to Men and Women (2:8-15)</a:t>
            </a:r>
            <a:endParaRPr lang="en-CA" sz="2800" dirty="0"/>
          </a:p>
        </p:txBody>
      </p:sp>
      <p:graphicFrame>
        <p:nvGraphicFramePr>
          <p:cNvPr id="5" name="Content Placeholder 4"/>
          <p:cNvGraphicFramePr>
            <a:graphicFrameLocks noGrp="1"/>
          </p:cNvGraphicFramePr>
          <p:nvPr>
            <p:ph idx="1"/>
          </p:nvPr>
        </p:nvGraphicFramePr>
        <p:xfrm>
          <a:off x="627321" y="1329070"/>
          <a:ext cx="7719237" cy="343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“sound words” of Christ are given to us for the purpose of </a:t>
            </a:r>
            <a:r>
              <a:rPr lang="en-CA" b="1" dirty="0" smtClean="0"/>
              <a:t>saving</a:t>
            </a:r>
            <a:r>
              <a:rPr lang="en-CA" dirty="0" smtClean="0"/>
              <a:t> us and </a:t>
            </a:r>
            <a:r>
              <a:rPr lang="en-CA" b="1" dirty="0" smtClean="0"/>
              <a:t>shaping</a:t>
            </a:r>
            <a:r>
              <a:rPr lang="en-CA" dirty="0" smtClean="0"/>
              <a:t> us into exactly the people and servants that He wants us to be, to produce </a:t>
            </a:r>
            <a:r>
              <a:rPr lang="en-CA" b="1" dirty="0" smtClean="0">
                <a:solidFill>
                  <a:srgbClr val="FFFF00"/>
                </a:solidFill>
              </a:rPr>
              <a:t>godliness</a:t>
            </a:r>
            <a:r>
              <a:rPr lang="en-CA" dirty="0" smtClean="0">
                <a:solidFill>
                  <a:schemeClr val="tx1"/>
                </a:solidFill>
              </a:rPr>
              <a:t> in us.</a:t>
            </a:r>
            <a:endParaRPr lang="en-CA"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8" name="Title 1"/>
          <p:cNvSpPr>
            <a:spLocks noGrp="1"/>
          </p:cNvSpPr>
          <p:nvPr>
            <p:ph type="title"/>
          </p:nvPr>
        </p:nvSpPr>
        <p:spPr>
          <a:xfrm>
            <a:off x="484584" y="339538"/>
            <a:ext cx="7053542" cy="617392"/>
          </a:xfrm>
        </p:spPr>
        <p:txBody>
          <a:bodyPr/>
          <a:lstStyle/>
          <a:p>
            <a:r>
              <a:rPr lang="en-CA" dirty="0" smtClean="0"/>
              <a:t>Review Quiz</a:t>
            </a:r>
            <a:endParaRPr lang="en-CA"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7" name="Title 1"/>
          <p:cNvSpPr>
            <a:spLocks noGrp="1"/>
          </p:cNvSpPr>
          <p:nvPr>
            <p:ph type="title"/>
          </p:nvPr>
        </p:nvSpPr>
        <p:spPr>
          <a:xfrm>
            <a:off x="484584" y="339538"/>
            <a:ext cx="7053542" cy="617392"/>
          </a:xfrm>
        </p:spPr>
        <p:txBody>
          <a:bodyPr/>
          <a:lstStyle/>
          <a:p>
            <a:r>
              <a:rPr lang="en-CA" dirty="0" smtClean="0"/>
              <a:t>Review Quiz</a:t>
            </a:r>
            <a:endParaRPr lang="en-CA"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
        <p:nvSpPr>
          <p:cNvPr id="9" name="Title 1"/>
          <p:cNvSpPr>
            <a:spLocks noGrp="1"/>
          </p:cNvSpPr>
          <p:nvPr>
            <p:ph type="title"/>
          </p:nvPr>
        </p:nvSpPr>
        <p:spPr>
          <a:xfrm>
            <a:off x="484584" y="339538"/>
            <a:ext cx="7053542" cy="617392"/>
          </a:xfrm>
        </p:spPr>
        <p:txBody>
          <a:bodyPr/>
          <a:lstStyle/>
          <a:p>
            <a:r>
              <a:rPr lang="en-CA" dirty="0" smtClean="0"/>
              <a:t>Review Quiz</a:t>
            </a:r>
            <a:endParaRPr lang="en-CA"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Review Quiz</a:t>
            </a:r>
            <a:endParaRPr lang="en-CA" dirty="0"/>
          </a:p>
        </p:txBody>
      </p:sp>
      <p:graphicFrame>
        <p:nvGraphicFramePr>
          <p:cNvPr id="4" name="Diagram 3"/>
          <p:cNvGraphicFramePr/>
          <p:nvPr/>
        </p:nvGraphicFramePr>
        <p:xfrm>
          <a:off x="1105785" y="1275908"/>
          <a:ext cx="6677247" cy="16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37957" y="1297171"/>
            <a:ext cx="400110" cy="1600438"/>
          </a:xfrm>
          <a:prstGeom prst="rect">
            <a:avLst/>
          </a:prstGeom>
          <a:noFill/>
        </p:spPr>
        <p:txBody>
          <a:bodyPr vert="vert270" wrap="square" rtlCol="0">
            <a:spAutoFit/>
          </a:bodyPr>
          <a:lstStyle/>
          <a:p>
            <a:pPr algn="ctr"/>
            <a:r>
              <a:rPr lang="en-CA" b="1" dirty="0" smtClean="0"/>
              <a:t>Forbidden</a:t>
            </a:r>
            <a:endParaRPr lang="en-CA" dirty="0"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3025</TotalTime>
  <Words>1740</Words>
  <Application>Microsoft Office PowerPoint</Application>
  <PresentationFormat>On-screen Show (16:9)</PresentationFormat>
  <Paragraphs>315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Ion</vt:lpstr>
      <vt:lpstr>1 Timothy 2</vt:lpstr>
      <vt:lpstr>Review Quiz </vt:lpstr>
      <vt:lpstr>Review Quiz </vt:lpstr>
      <vt:lpstr>Review Quiz</vt:lpstr>
      <vt:lpstr>Review Quiz</vt:lpstr>
      <vt:lpstr>Review Quiz</vt:lpstr>
      <vt:lpstr>Review Quiz</vt:lpstr>
      <vt:lpstr>Review Quiz</vt:lpstr>
      <vt:lpstr>Review Quiz</vt:lpstr>
      <vt:lpstr>Review Quiz</vt:lpstr>
      <vt:lpstr>Review Quiz</vt:lpstr>
      <vt:lpstr>Review Quiz</vt:lpstr>
      <vt:lpstr>Review Quiz</vt:lpstr>
      <vt:lpstr>Review Quiz</vt:lpstr>
      <vt:lpstr>Review Quiz</vt:lpstr>
      <vt:lpstr>Review Quiz</vt:lpstr>
      <vt:lpstr>Review Quiz</vt:lpstr>
      <vt:lpstr>Review Quiz</vt:lpstr>
      <vt:lpstr>The “sound words” of Christ are given to us for the purpose of saving us and shaping us into exactly the people and servants that He wants us to be, to produce godliness in us.</vt:lpstr>
      <vt:lpstr>Slide 20</vt:lpstr>
      <vt:lpstr>Slide 21</vt:lpstr>
      <vt:lpstr>Why would Timothy need to guard this kind of prayer? </vt:lpstr>
      <vt:lpstr>1. I will need to be specific in my prayers. 2. I will need to pray a lot. 3. I will have wide variety in my prayers</vt:lpstr>
      <vt:lpstr>God’s Design: Man and Woman</vt:lpstr>
      <vt:lpstr>Instructions to Men and Women (2:8-15)</vt:lpstr>
      <vt:lpstr>Instructions to Men and Women (2:8-15)</vt:lpstr>
      <vt:lpstr>Instructions to Men and Women (2:8-15)</vt:lpstr>
      <vt:lpstr>Instructions to Men and Women (2:8-15)</vt:lpstr>
      <vt:lpstr>1. We must take our leadership role seriously 2. We must represent the needs of women well 3. Husbands ought to be leading wives privately</vt:lpstr>
      <vt:lpstr>Instructions to Men and Women (2:8-15)</vt:lpstr>
      <vt:lpstr>Instructions to Men and Women (2:8-15)</vt:lpstr>
      <vt:lpstr>Instructions to Men and Women (2:8-15)</vt:lpstr>
      <vt:lpstr>Instructions to Men and Women (2:8-15)</vt:lpstr>
      <vt:lpstr>1. Wardrobe evaluation: stumbling blocks? 2. Beauty evaluation: what is your standard? 3. Our clothing must communicate godliness</vt:lpstr>
      <vt:lpstr>Instructions to Men and Women (2:8-15)</vt:lpstr>
      <vt:lpstr>Instructions to Men and Women (2:8-15)</vt:lpstr>
      <vt:lpstr>Instructions to Men and Women (2:8-15)</vt:lpstr>
      <vt:lpstr>Instructions to Men and Women (2:8-15)</vt:lpstr>
      <vt:lpstr>The “sound words” of Christ are given to us for the purpose of saving us and shaping us into exactly the people and servants that He wants us to be, to produce godliness in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22</cp:revision>
  <dcterms:created xsi:type="dcterms:W3CDTF">2014-09-12T17:24:29Z</dcterms:created>
  <dcterms:modified xsi:type="dcterms:W3CDTF">2015-04-19T05:05:37Z</dcterms:modified>
</cp:coreProperties>
</file>