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6" r:id="rId3"/>
    <p:sldId id="256" r:id="rId4"/>
    <p:sldId id="260" r:id="rId5"/>
    <p:sldId id="262" r:id="rId6"/>
    <p:sldId id="263" r:id="rId7"/>
    <p:sldId id="264" r:id="rId8"/>
    <p:sldId id="265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D148B-7F33-415F-9586-44F47FA383CB}" type="datetimeFigureOut">
              <a:rPr lang="en-US" smtClean="0"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654392-F107-4F97-8A08-055C6C04F2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75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3458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197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36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364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865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141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759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2692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556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78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27DF-1C14-47A3-8B58-D201B339438E}" type="datetimeFigureOut">
              <a:rPr lang="en-US" smtClean="0"/>
              <a:pPr/>
              <a:t>4/5/2015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27AB-E42B-407E-AFC0-1A8E7DB939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861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685800"/>
            <a:ext cx="7848600" cy="43815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[He] </a:t>
            </a:r>
            <a:r>
              <a:rPr lang="en-US" dirty="0"/>
              <a:t>was declared the </a:t>
            </a:r>
            <a:r>
              <a:rPr lang="en-US" b="1" u="sng" dirty="0">
                <a:solidFill>
                  <a:srgbClr val="FFFF00"/>
                </a:solidFill>
              </a:rPr>
              <a:t>Son of God</a:t>
            </a:r>
            <a:r>
              <a:rPr lang="en-US" dirty="0"/>
              <a:t> with power </a:t>
            </a:r>
            <a:r>
              <a:rPr lang="en-US" dirty="0" smtClean="0"/>
              <a:t>by </a:t>
            </a:r>
            <a:r>
              <a:rPr lang="en-US" dirty="0"/>
              <a:t>the </a:t>
            </a:r>
            <a:r>
              <a:rPr lang="en-US" b="1" u="sng" dirty="0">
                <a:solidFill>
                  <a:srgbClr val="FFFF00"/>
                </a:solidFill>
              </a:rPr>
              <a:t>resurrection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from the dead, according to the </a:t>
            </a:r>
            <a:r>
              <a:rPr lang="en-US" dirty="0" smtClean="0"/>
              <a:t>Spirit</a:t>
            </a:r>
            <a:r>
              <a:rPr lang="en-US" dirty="0"/>
              <a:t> of holiness, </a:t>
            </a:r>
            <a:r>
              <a:rPr lang="en-US" dirty="0" smtClean="0"/>
              <a:t>Jesus Christ our Lord</a:t>
            </a:r>
          </a:p>
          <a:p>
            <a:pPr marL="0" indent="0" algn="r">
              <a:buNone/>
            </a:pPr>
            <a:r>
              <a:rPr lang="en-US" dirty="0" smtClean="0"/>
              <a:t>Romans 1:4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I am not ashamed of </a:t>
            </a:r>
            <a:r>
              <a:rPr lang="en-US" b="1" u="sng" dirty="0">
                <a:solidFill>
                  <a:srgbClr val="FFFF00"/>
                </a:solidFill>
              </a:rPr>
              <a:t>the gospel</a:t>
            </a:r>
            <a:r>
              <a:rPr lang="en-US" dirty="0"/>
              <a:t>, for it is the power </a:t>
            </a:r>
            <a:r>
              <a:rPr lang="en-US" dirty="0" smtClean="0"/>
              <a:t>of </a:t>
            </a:r>
            <a:r>
              <a:rPr lang="en-US" dirty="0"/>
              <a:t>God for salvation to everyone who believes, to the Jew first and also to the Greek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Romans 1:16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897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85800" y="1104900"/>
            <a:ext cx="7848600" cy="3619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dirty="0"/>
              <a:t>but these are written </a:t>
            </a:r>
            <a:r>
              <a:rPr lang="en-US" sz="3500" b="1" u="sng" dirty="0">
                <a:solidFill>
                  <a:srgbClr val="FFFF00"/>
                </a:solidFill>
              </a:rPr>
              <a:t>so that you may believe that Jesus is the Christ, the Son of God</a:t>
            </a:r>
            <a:r>
              <a:rPr lang="en-US" sz="3500" dirty="0"/>
              <a:t>, and that by believing you may have life in his name</a:t>
            </a:r>
            <a:r>
              <a:rPr lang="en-US" sz="3500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John 20:31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6830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/>
              <a:t>Do You Believe in the Son?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921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2000" y="1028700"/>
            <a:ext cx="7696200" cy="3771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was why the Jews were seeking all the more to kill him, because not only was he breaking the Sabbath, but he was even calling </a:t>
            </a:r>
            <a:r>
              <a:rPr lang="en-US" b="1" u="sng" dirty="0">
                <a:solidFill>
                  <a:srgbClr val="FFFF00"/>
                </a:solidFill>
              </a:rPr>
              <a:t>God his own Father</a:t>
            </a:r>
            <a:r>
              <a:rPr lang="en-US" dirty="0" smtClean="0"/>
              <a:t>, making </a:t>
            </a:r>
            <a:r>
              <a:rPr lang="en-US" dirty="0"/>
              <a:t>himself equal with God</a:t>
            </a:r>
            <a:r>
              <a:rPr lang="en-US" dirty="0" smtClean="0"/>
              <a:t>. </a:t>
            </a:r>
          </a:p>
          <a:p>
            <a:pPr marL="0" indent="0" algn="r">
              <a:buNone/>
            </a:pPr>
            <a:r>
              <a:rPr lang="en-US" dirty="0" smtClean="0"/>
              <a:t>John 5:18</a:t>
            </a:r>
          </a:p>
        </p:txBody>
      </p:sp>
    </p:spTree>
    <p:extLst>
      <p:ext uri="{BB962C8B-B14F-4D97-AF65-F5344CB8AC3E}">
        <p14:creationId xmlns:p14="http://schemas.microsoft.com/office/powerpoint/2010/main" xmlns="" val="418389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990600"/>
            <a:ext cx="7620000" cy="37719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Truly</a:t>
            </a:r>
            <a:r>
              <a:rPr lang="en-US" dirty="0"/>
              <a:t>, truly, I say to you, an hour is coming, and is now here, when the </a:t>
            </a:r>
            <a:r>
              <a:rPr lang="en-US" b="1" u="sng" dirty="0">
                <a:solidFill>
                  <a:srgbClr val="FFFF00"/>
                </a:solidFill>
              </a:rPr>
              <a:t>dead will hear</a:t>
            </a:r>
            <a:r>
              <a:rPr lang="en-US" dirty="0"/>
              <a:t> the voice of the </a:t>
            </a:r>
            <a:r>
              <a:rPr lang="en-US" b="1" u="sng" dirty="0">
                <a:solidFill>
                  <a:srgbClr val="FFFF00"/>
                </a:solidFill>
              </a:rPr>
              <a:t>Son of God</a:t>
            </a:r>
            <a:r>
              <a:rPr lang="en-US" dirty="0"/>
              <a:t>, and those who hear will live. </a:t>
            </a:r>
            <a:r>
              <a:rPr lang="en-US" b="1" baseline="30000" dirty="0"/>
              <a:t>26 </a:t>
            </a:r>
            <a:r>
              <a:rPr lang="en-US" dirty="0"/>
              <a:t>For as the Father has life in himself, so he has granted the </a:t>
            </a:r>
            <a:r>
              <a:rPr lang="en-US" b="1" u="sng" dirty="0">
                <a:solidFill>
                  <a:srgbClr val="FFFF00"/>
                </a:solidFill>
              </a:rPr>
              <a:t>Son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also to have </a:t>
            </a:r>
            <a:r>
              <a:rPr lang="en-US" b="1" u="sng" dirty="0">
                <a:solidFill>
                  <a:srgbClr val="FFFF00"/>
                </a:solidFill>
              </a:rPr>
              <a:t>life in himself</a:t>
            </a:r>
            <a:r>
              <a:rPr lang="en-US" dirty="0" smtClean="0"/>
              <a:t>.</a:t>
            </a:r>
          </a:p>
          <a:p>
            <a:pPr marL="0" indent="0" algn="r">
              <a:buNone/>
            </a:pPr>
            <a:r>
              <a:rPr lang="en-US" dirty="0" smtClean="0"/>
              <a:t>John 5:25-26</a:t>
            </a:r>
          </a:p>
        </p:txBody>
      </p:sp>
    </p:spTree>
    <p:extLst>
      <p:ext uri="{BB962C8B-B14F-4D97-AF65-F5344CB8AC3E}">
        <p14:creationId xmlns:p14="http://schemas.microsoft.com/office/powerpoint/2010/main" xmlns="" val="24493157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3771636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5000" b="1" dirty="0" smtClean="0"/>
              <a:t>What are you (really) </a:t>
            </a:r>
            <a:r>
              <a:rPr lang="en-US" sz="5000" b="1" dirty="0" smtClean="0">
                <a:solidFill>
                  <a:schemeClr val="accent5"/>
                </a:solidFill>
              </a:rPr>
              <a:t>seeking</a:t>
            </a:r>
            <a:r>
              <a:rPr lang="en-US" sz="5000" b="1" dirty="0" smtClean="0"/>
              <a:t> from the 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6162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04900"/>
            <a:ext cx="7620000" cy="3771636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5000" b="1" dirty="0" smtClean="0"/>
              <a:t>Will you accept the Son on </a:t>
            </a:r>
            <a:r>
              <a:rPr lang="en-US" sz="5000" b="1" dirty="0" smtClean="0">
                <a:solidFill>
                  <a:schemeClr val="accent5"/>
                </a:solidFill>
              </a:rPr>
              <a:t>his terms</a:t>
            </a:r>
            <a:r>
              <a:rPr lang="en-US" sz="5000" b="1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902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81100"/>
            <a:ext cx="8153400" cy="3771636"/>
          </a:xfr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5000" b="1" dirty="0" smtClean="0"/>
              <a:t>Who will you turn to </a:t>
            </a:r>
            <a:r>
              <a:rPr lang="en-US" sz="5000" b="1" dirty="0" smtClean="0">
                <a:solidFill>
                  <a:schemeClr val="accent5"/>
                </a:solidFill>
              </a:rPr>
              <a:t>other than</a:t>
            </a:r>
            <a:r>
              <a:rPr lang="en-US" sz="5000" b="1" dirty="0" smtClean="0"/>
              <a:t> the Son?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2165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65</Words>
  <Application>Microsoft Office PowerPoint</Application>
  <PresentationFormat>On-screen Show (16:10)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Do You Believe in the Son?</vt:lpstr>
      <vt:lpstr>Slide 4</vt:lpstr>
      <vt:lpstr>Slide 5</vt:lpstr>
      <vt:lpstr>Slide 6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Believing in the Son of God</dc:title>
  <dc:creator>BenHall</dc:creator>
  <cp:lastModifiedBy>Brad Beutjer</cp:lastModifiedBy>
  <cp:revision>24</cp:revision>
  <dcterms:created xsi:type="dcterms:W3CDTF">2015-04-04T19:42:05Z</dcterms:created>
  <dcterms:modified xsi:type="dcterms:W3CDTF">2015-04-05T13:00:22Z</dcterms:modified>
</cp:coreProperties>
</file>