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4"/>
  </p:notesMasterIdLst>
  <p:sldIdLst>
    <p:sldId id="256" r:id="rId2"/>
    <p:sldId id="380" r:id="rId3"/>
    <p:sldId id="392" r:id="rId4"/>
    <p:sldId id="390" r:id="rId5"/>
    <p:sldId id="391" r:id="rId6"/>
    <p:sldId id="381" r:id="rId7"/>
    <p:sldId id="394" r:id="rId8"/>
    <p:sldId id="395" r:id="rId9"/>
    <p:sldId id="398" r:id="rId10"/>
    <p:sldId id="399" r:id="rId11"/>
    <p:sldId id="397" r:id="rId12"/>
    <p:sldId id="396" r:id="rId13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1DA8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08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“Really widows”/ “Truly widows” / “Widows Indeed”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E3D3746-869F-4250-8273-459246B5F61C}">
      <dgm:prSet phldrT="[Text]" custT="1"/>
      <dgm:spPr/>
      <dgm:t>
        <a:bodyPr/>
        <a:lstStyle/>
        <a:p>
          <a:r>
            <a:rPr lang="en-CA" sz="1600" dirty="0" smtClean="0"/>
            <a:t>Other widows</a:t>
          </a:r>
          <a:endParaRPr lang="en-CA" sz="1600" dirty="0"/>
        </a:p>
      </dgm:t>
    </dgm:pt>
    <dgm:pt modelId="{9C9B4B15-745A-4CDA-9BE4-E92A74795477}" type="parTrans" cxnId="{344FDA65-8D99-4639-A7E7-8FF5D92BCDB6}">
      <dgm:prSet/>
      <dgm:spPr/>
      <dgm:t>
        <a:bodyPr/>
        <a:lstStyle/>
        <a:p>
          <a:endParaRPr lang="en-CA"/>
        </a:p>
      </dgm:t>
    </dgm:pt>
    <dgm:pt modelId="{BBF2A0E3-FCD6-4578-BFB6-EBC7264EFDA5}" type="sibTrans" cxnId="{344FDA65-8D99-4639-A7E7-8FF5D92BCDB6}">
      <dgm:prSet/>
      <dgm:spPr/>
      <dgm:t>
        <a:bodyPr/>
        <a:lstStyle/>
        <a:p>
          <a:endParaRPr lang="en-CA"/>
        </a:p>
      </dgm:t>
    </dgm:pt>
    <dgm:pt modelId="{3F62D6AF-C31E-4845-94F2-EA9C826144E2}">
      <dgm:prSet phldrT="[Text]"/>
      <dgm:spPr/>
      <dgm:t>
        <a:bodyPr/>
        <a:lstStyle/>
        <a:p>
          <a:r>
            <a:rPr lang="en-CA" dirty="0" smtClean="0"/>
            <a:t>Family has first responsibility (v.3,16)</a:t>
          </a:r>
          <a:endParaRPr lang="en-CA" dirty="0"/>
        </a:p>
      </dgm:t>
    </dgm:pt>
    <dgm:pt modelId="{0490FE39-36AA-446A-84E9-9A47202C7219}" type="parTrans" cxnId="{A5EB8565-F3AB-4693-8B43-4091F7DC6E31}">
      <dgm:prSet/>
      <dgm:spPr/>
      <dgm:t>
        <a:bodyPr/>
        <a:lstStyle/>
        <a:p>
          <a:endParaRPr lang="en-CA"/>
        </a:p>
      </dgm:t>
    </dgm:pt>
    <dgm:pt modelId="{EA98EC76-71E3-4479-B922-54EDB5456E0A}" type="sibTrans" cxnId="{A5EB8565-F3AB-4693-8B43-4091F7DC6E31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/>
      <dgm:spPr/>
      <dgm:t>
        <a:bodyPr/>
        <a:lstStyle/>
        <a:p>
          <a:r>
            <a:rPr lang="en-CA" u="none" dirty="0" smtClean="0"/>
            <a:t>Has no family to care for her (v.4,5,8,16)</a:t>
          </a:r>
          <a:endParaRPr lang="en-CA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2E2B417C-90BE-4D27-9585-016321AFD33E}">
      <dgm:prSet phldrT="[Text]"/>
      <dgm:spPr/>
      <dgm:t>
        <a:bodyPr/>
        <a:lstStyle/>
        <a:p>
          <a:r>
            <a:rPr lang="en-CA" u="none" dirty="0" smtClean="0"/>
            <a:t>Lives a godly life (v.5-6,9-10)</a:t>
          </a:r>
          <a:endParaRPr lang="en-CA" u="none" dirty="0"/>
        </a:p>
      </dgm:t>
    </dgm:pt>
    <dgm:pt modelId="{74D05693-23F0-408C-82CF-7A6037648F42}" type="parTrans" cxnId="{BA688762-BAE4-4803-B829-804056BD7ACF}">
      <dgm:prSet/>
      <dgm:spPr/>
      <dgm:t>
        <a:bodyPr/>
        <a:lstStyle/>
        <a:p>
          <a:endParaRPr lang="en-CA"/>
        </a:p>
      </dgm:t>
    </dgm:pt>
    <dgm:pt modelId="{674B8AD0-07F4-4C51-9D5B-63027D76246C}" type="sibTrans" cxnId="{BA688762-BAE4-4803-B829-804056BD7ACF}">
      <dgm:prSet/>
      <dgm:spPr/>
      <dgm:t>
        <a:bodyPr/>
        <a:lstStyle/>
        <a:p>
          <a:endParaRPr lang="en-CA"/>
        </a:p>
      </dgm:t>
    </dgm:pt>
    <dgm:pt modelId="{515B8E4D-8328-4C2E-A25E-AEE3A5F6654F}">
      <dgm:prSet phldrT="[Text]"/>
      <dgm:spPr/>
      <dgm:t>
        <a:bodyPr/>
        <a:lstStyle/>
        <a:p>
          <a:r>
            <a:rPr lang="en-CA" u="none" dirty="0" smtClean="0"/>
            <a:t>Eligible to be </a:t>
          </a:r>
          <a:r>
            <a:rPr lang="en-CA" i="1" u="none" dirty="0" smtClean="0"/>
            <a:t>“taken into the number” </a:t>
          </a:r>
          <a:r>
            <a:rPr lang="en-CA" i="0" u="none" dirty="0" smtClean="0"/>
            <a:t>if qualified(v.9-10)</a:t>
          </a:r>
          <a:endParaRPr lang="en-CA" i="1" u="none" dirty="0"/>
        </a:p>
      </dgm:t>
    </dgm:pt>
    <dgm:pt modelId="{69993965-EFDD-4A16-881D-245728DED00B}" type="parTrans" cxnId="{93895675-574B-4D26-9995-3A6558D8EC23}">
      <dgm:prSet/>
      <dgm:spPr/>
      <dgm:t>
        <a:bodyPr/>
        <a:lstStyle/>
        <a:p>
          <a:endParaRPr lang="en-CA"/>
        </a:p>
      </dgm:t>
    </dgm:pt>
    <dgm:pt modelId="{48223954-255F-4B90-AD19-084AD9BBBD86}" type="sibTrans" cxnId="{93895675-574B-4D26-9995-3A6558D8EC23}">
      <dgm:prSet/>
      <dgm:spPr/>
      <dgm:t>
        <a:bodyPr/>
        <a:lstStyle/>
        <a:p>
          <a:endParaRPr lang="en-CA"/>
        </a:p>
      </dgm:t>
    </dgm:pt>
    <dgm:pt modelId="{CB72A560-A89D-4BC3-B3D7-E8611EE1F1D4}">
      <dgm:prSet phldrT="[Text]"/>
      <dgm:spPr/>
      <dgm:t>
        <a:bodyPr/>
        <a:lstStyle/>
        <a:p>
          <a:r>
            <a:rPr lang="en-CA" i="1" dirty="0" smtClean="0"/>
            <a:t>“Younger widows”</a:t>
          </a:r>
          <a:r>
            <a:rPr lang="en-CA" i="0" dirty="0" smtClean="0"/>
            <a:t> not </a:t>
          </a:r>
          <a:r>
            <a:rPr lang="en-CA" i="1" dirty="0" smtClean="0"/>
            <a:t>“taken into the number”, </a:t>
          </a:r>
          <a:r>
            <a:rPr lang="en-CA" i="0" dirty="0" smtClean="0"/>
            <a:t>but directed towards remarriage (v.11-14)</a:t>
          </a:r>
          <a:endParaRPr lang="en-CA" i="1" dirty="0"/>
        </a:p>
      </dgm:t>
    </dgm:pt>
    <dgm:pt modelId="{D1FD103A-4209-49CA-91B4-C564145758B8}" type="parTrans" cxnId="{9A8458DF-2FE6-46D8-A49B-5FA0138DC162}">
      <dgm:prSet/>
      <dgm:spPr/>
      <dgm:t>
        <a:bodyPr/>
        <a:lstStyle/>
        <a:p>
          <a:endParaRPr lang="en-CA"/>
        </a:p>
      </dgm:t>
    </dgm:pt>
    <dgm:pt modelId="{9CBCCF59-10E5-4E22-80CF-BC6E3F3CD763}" type="sibTrans" cxnId="{9A8458DF-2FE6-46D8-A49B-5FA0138DC162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</dgm:pt>
    <dgm:pt modelId="{36B88600-0E33-4DAF-B9CA-7D8CB43A0A30}" type="pres">
      <dgm:prSet presAssocID="{2065BAB2-6BB7-4645-AC6F-19F84E867C42}" presName="parentLeftMargin" presStyleLbl="node1" presStyleIdx="0" presStyleCnt="2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2" custScaleX="120962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</dgm:pt>
    <dgm:pt modelId="{BC8A8EEA-0B51-4C52-A8ED-4F37693DA5D2}" type="pres">
      <dgm:prSet presAssocID="{2065BAB2-6BB7-4645-AC6F-19F84E867C4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BEBF208-0167-4D98-B3C3-3260EFCE2CB7}" type="pres">
      <dgm:prSet presAssocID="{E181FABF-CBB4-4764-A2D5-304B69FF9AEC}" presName="spaceBetweenRectangles" presStyleCnt="0"/>
      <dgm:spPr/>
    </dgm:pt>
    <dgm:pt modelId="{7E90E13A-AC8D-43C2-9422-4A161EF57903}" type="pres">
      <dgm:prSet presAssocID="{9E3D3746-869F-4250-8273-459246B5F61C}" presName="parentLin" presStyleCnt="0"/>
      <dgm:spPr/>
    </dgm:pt>
    <dgm:pt modelId="{C2622A2C-A1BC-4BF2-A3B1-70D6F6304B43}" type="pres">
      <dgm:prSet presAssocID="{9E3D3746-869F-4250-8273-459246B5F61C}" presName="parentLeftMargin" presStyleLbl="node1" presStyleIdx="0" presStyleCnt="2"/>
      <dgm:spPr/>
      <dgm:t>
        <a:bodyPr/>
        <a:lstStyle/>
        <a:p>
          <a:endParaRPr lang="en-CA"/>
        </a:p>
      </dgm:t>
    </dgm:pt>
    <dgm:pt modelId="{C24FD5F3-287B-4E93-BBBC-14F1B70C1769}" type="pres">
      <dgm:prSet presAssocID="{9E3D3746-869F-4250-8273-459246B5F61C}" presName="parentText" presStyleLbl="node1" presStyleIdx="1" presStyleCnt="2" custScaleX="119938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72D243D-79BB-41F0-ACFB-198EE212947F}" type="pres">
      <dgm:prSet presAssocID="{9E3D3746-869F-4250-8273-459246B5F61C}" presName="negativeSpace" presStyleCnt="0"/>
      <dgm:spPr/>
    </dgm:pt>
    <dgm:pt modelId="{A31AA112-7544-44C9-A252-9A9881FD81BB}" type="pres">
      <dgm:prSet presAssocID="{9E3D3746-869F-4250-8273-459246B5F61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F04C90C8-EB0B-4186-B469-F193EED93A41}" type="presOf" srcId="{2065BAB2-6BB7-4645-AC6F-19F84E867C42}" destId="{0BF3FA68-73D4-4509-87BB-95C761050E68}" srcOrd="1" destOrd="0" presId="urn:microsoft.com/office/officeart/2005/8/layout/list1"/>
    <dgm:cxn modelId="{F1B1EE5F-1B70-4108-84B9-18C271FE62C4}" type="presOf" srcId="{95DEA9F1-3438-4C58-96F8-08FA18EF3713}" destId="{BC8A8EEA-0B51-4C52-A8ED-4F37693DA5D2}" srcOrd="0" destOrd="0" presId="urn:microsoft.com/office/officeart/2005/8/layout/list1"/>
    <dgm:cxn modelId="{5DEAEA7E-CE5E-4688-B912-09F19FA6678E}" type="presOf" srcId="{F0E7DB08-5391-4029-B98D-36BD9848DBC6}" destId="{587CFFCA-539A-4697-B501-E133D7ABFFF9}" srcOrd="0" destOrd="0" presId="urn:microsoft.com/office/officeart/2005/8/layout/list1"/>
    <dgm:cxn modelId="{3F6F8446-FFDA-41D2-BBA2-16E31BB16EF0}" type="presOf" srcId="{9E3D3746-869F-4250-8273-459246B5F61C}" destId="{C24FD5F3-287B-4E93-BBBC-14F1B70C1769}" srcOrd="1" destOrd="0" presId="urn:microsoft.com/office/officeart/2005/8/layout/list1"/>
    <dgm:cxn modelId="{9DEB8110-9E7B-4CBF-8249-7B4D239832AB}" type="presOf" srcId="{3F62D6AF-C31E-4845-94F2-EA9C826144E2}" destId="{A31AA112-7544-44C9-A252-9A9881FD81BB}" srcOrd="0" destOrd="0" presId="urn:microsoft.com/office/officeart/2005/8/layout/list1"/>
    <dgm:cxn modelId="{14A9E2FE-8C24-4F7F-837D-FF59B786ABF0}" type="presOf" srcId="{2E2B417C-90BE-4D27-9585-016321AFD33E}" destId="{BC8A8EEA-0B51-4C52-A8ED-4F37693DA5D2}" srcOrd="0" destOrd="1" presId="urn:microsoft.com/office/officeart/2005/8/layout/list1"/>
    <dgm:cxn modelId="{93895675-574B-4D26-9995-3A6558D8EC23}" srcId="{2065BAB2-6BB7-4645-AC6F-19F84E867C42}" destId="{515B8E4D-8328-4C2E-A25E-AEE3A5F6654F}" srcOrd="2" destOrd="0" parTransId="{69993965-EFDD-4A16-881D-245728DED00B}" sibTransId="{48223954-255F-4B90-AD19-084AD9BBBD86}"/>
    <dgm:cxn modelId="{8915442E-5924-4D11-AC8E-BECFCB43310D}" type="presOf" srcId="{2065BAB2-6BB7-4645-AC6F-19F84E867C42}" destId="{36B88600-0E33-4DAF-B9CA-7D8CB43A0A30}" srcOrd="0" destOrd="0" presId="urn:microsoft.com/office/officeart/2005/8/layout/list1"/>
    <dgm:cxn modelId="{EAA187B9-4FA8-4C52-A4C2-83BC4E223B29}" type="presOf" srcId="{9E3D3746-869F-4250-8273-459246B5F61C}" destId="{C2622A2C-A1BC-4BF2-A3B1-70D6F6304B43}" srcOrd="0" destOrd="0" presId="urn:microsoft.com/office/officeart/2005/8/layout/list1"/>
    <dgm:cxn modelId="{A5EB8565-F3AB-4693-8B43-4091F7DC6E31}" srcId="{9E3D3746-869F-4250-8273-459246B5F61C}" destId="{3F62D6AF-C31E-4845-94F2-EA9C826144E2}" srcOrd="0" destOrd="0" parTransId="{0490FE39-36AA-446A-84E9-9A47202C7219}" sibTransId="{EA98EC76-71E3-4479-B922-54EDB5456E0A}"/>
    <dgm:cxn modelId="{31843DE5-7F7A-4024-801C-5F1827FD3BA4}" type="presOf" srcId="{CB72A560-A89D-4BC3-B3D7-E8611EE1F1D4}" destId="{A31AA112-7544-44C9-A252-9A9881FD81BB}" srcOrd="0" destOrd="1" presId="urn:microsoft.com/office/officeart/2005/8/layout/list1"/>
    <dgm:cxn modelId="{BA688762-BAE4-4803-B829-804056BD7ACF}" srcId="{2065BAB2-6BB7-4645-AC6F-19F84E867C42}" destId="{2E2B417C-90BE-4D27-9585-016321AFD33E}" srcOrd="1" destOrd="0" parTransId="{74D05693-23F0-408C-82CF-7A6037648F42}" sibTransId="{674B8AD0-07F4-4C51-9D5B-63027D76246C}"/>
    <dgm:cxn modelId="{344FDA65-8D99-4639-A7E7-8FF5D92BCDB6}" srcId="{F0E7DB08-5391-4029-B98D-36BD9848DBC6}" destId="{9E3D3746-869F-4250-8273-459246B5F61C}" srcOrd="1" destOrd="0" parTransId="{9C9B4B15-745A-4CDA-9BE4-E92A74795477}" sibTransId="{BBF2A0E3-FCD6-4578-BFB6-EBC7264EFDA5}"/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0664F026-63BC-4178-AA2A-9D2068320357}" type="presOf" srcId="{515B8E4D-8328-4C2E-A25E-AEE3A5F6654F}" destId="{BC8A8EEA-0B51-4C52-A8ED-4F37693DA5D2}" srcOrd="0" destOrd="2" presId="urn:microsoft.com/office/officeart/2005/8/layout/list1"/>
    <dgm:cxn modelId="{9A8458DF-2FE6-46D8-A49B-5FA0138DC162}" srcId="{9E3D3746-869F-4250-8273-459246B5F61C}" destId="{CB72A560-A89D-4BC3-B3D7-E8611EE1F1D4}" srcOrd="1" destOrd="0" parTransId="{D1FD103A-4209-49CA-91B4-C564145758B8}" sibTransId="{9CBCCF59-10E5-4E22-80CF-BC6E3F3CD763}"/>
    <dgm:cxn modelId="{DA789DEC-442A-4FB2-8B97-E94259FF04D8}" type="presParOf" srcId="{587CFFCA-539A-4697-B501-E133D7ABFFF9}" destId="{6E4A946E-705B-4DD4-AF7E-676683A263AA}" srcOrd="0" destOrd="0" presId="urn:microsoft.com/office/officeart/2005/8/layout/list1"/>
    <dgm:cxn modelId="{F838E062-6014-4685-8B60-DE763C98F4B6}" type="presParOf" srcId="{6E4A946E-705B-4DD4-AF7E-676683A263AA}" destId="{36B88600-0E33-4DAF-B9CA-7D8CB43A0A30}" srcOrd="0" destOrd="0" presId="urn:microsoft.com/office/officeart/2005/8/layout/list1"/>
    <dgm:cxn modelId="{10F98404-13AB-4D17-B5CC-4668DA5ABAA5}" type="presParOf" srcId="{6E4A946E-705B-4DD4-AF7E-676683A263AA}" destId="{0BF3FA68-73D4-4509-87BB-95C761050E68}" srcOrd="1" destOrd="0" presId="urn:microsoft.com/office/officeart/2005/8/layout/list1"/>
    <dgm:cxn modelId="{E40459B2-4C7D-45DA-872D-4F6F88B97A23}" type="presParOf" srcId="{587CFFCA-539A-4697-B501-E133D7ABFFF9}" destId="{1F8959AE-1D8B-448B-82FC-EFF49FA1271E}" srcOrd="1" destOrd="0" presId="urn:microsoft.com/office/officeart/2005/8/layout/list1"/>
    <dgm:cxn modelId="{B0BB102E-FF23-469F-B94F-55B62A614A08}" type="presParOf" srcId="{587CFFCA-539A-4697-B501-E133D7ABFFF9}" destId="{BC8A8EEA-0B51-4C52-A8ED-4F37693DA5D2}" srcOrd="2" destOrd="0" presId="urn:microsoft.com/office/officeart/2005/8/layout/list1"/>
    <dgm:cxn modelId="{0AD6C7AA-DD13-4221-84C2-6FE627306C9D}" type="presParOf" srcId="{587CFFCA-539A-4697-B501-E133D7ABFFF9}" destId="{1BEBF208-0167-4D98-B3C3-3260EFCE2CB7}" srcOrd="3" destOrd="0" presId="urn:microsoft.com/office/officeart/2005/8/layout/list1"/>
    <dgm:cxn modelId="{96DDBFD2-ED6E-43C3-B58F-91622B08714D}" type="presParOf" srcId="{587CFFCA-539A-4697-B501-E133D7ABFFF9}" destId="{7E90E13A-AC8D-43C2-9422-4A161EF57903}" srcOrd="4" destOrd="0" presId="urn:microsoft.com/office/officeart/2005/8/layout/list1"/>
    <dgm:cxn modelId="{90238A11-4D08-478F-85D0-9F29FE3EAC20}" type="presParOf" srcId="{7E90E13A-AC8D-43C2-9422-4A161EF57903}" destId="{C2622A2C-A1BC-4BF2-A3B1-70D6F6304B43}" srcOrd="0" destOrd="0" presId="urn:microsoft.com/office/officeart/2005/8/layout/list1"/>
    <dgm:cxn modelId="{B752F604-D6B9-484E-8FBB-8AF861A83404}" type="presParOf" srcId="{7E90E13A-AC8D-43C2-9422-4A161EF57903}" destId="{C24FD5F3-287B-4E93-BBBC-14F1B70C1769}" srcOrd="1" destOrd="0" presId="urn:microsoft.com/office/officeart/2005/8/layout/list1"/>
    <dgm:cxn modelId="{E48FEBA4-1EA4-42BB-B907-A3DEDDBE99A1}" type="presParOf" srcId="{587CFFCA-539A-4697-B501-E133D7ABFFF9}" destId="{172D243D-79BB-41F0-ACFB-198EE212947F}" srcOrd="5" destOrd="0" presId="urn:microsoft.com/office/officeart/2005/8/layout/list1"/>
    <dgm:cxn modelId="{8F5D6318-0335-4398-9D24-0AF23234EAB8}" type="presParOf" srcId="{587CFFCA-539A-4697-B501-E133D7ABFFF9}" destId="{A31AA112-7544-44C9-A252-9A9881FD81B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4CEF4E8-2F08-42E6-AF8D-35086E50EC8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17A50647-448E-4258-8AFB-F5BE040CFF40}">
      <dgm:prSet phldrT="[Text]"/>
      <dgm:spPr/>
      <dgm:t>
        <a:bodyPr/>
        <a:lstStyle/>
        <a:p>
          <a:r>
            <a:rPr lang="en-CA" b="1" dirty="0" smtClean="0"/>
            <a:t>Rich</a:t>
          </a:r>
          <a:r>
            <a:rPr lang="en-CA" dirty="0" smtClean="0"/>
            <a:t> in good works</a:t>
          </a:r>
          <a:endParaRPr lang="en-CA" dirty="0"/>
        </a:p>
      </dgm:t>
    </dgm:pt>
    <dgm:pt modelId="{67287EBD-39ED-4DB6-BB53-D83ABA1F06AB}" type="parTrans" cxnId="{23ADCFB4-9CE8-40BA-97CB-A9D9C6FBE4DB}">
      <dgm:prSet/>
      <dgm:spPr/>
      <dgm:t>
        <a:bodyPr/>
        <a:lstStyle/>
        <a:p>
          <a:endParaRPr lang="en-CA"/>
        </a:p>
      </dgm:t>
    </dgm:pt>
    <dgm:pt modelId="{988F712A-7372-4E9B-9EDD-443E04B437FD}" type="sibTrans" cxnId="{23ADCFB4-9CE8-40BA-97CB-A9D9C6FBE4DB}">
      <dgm:prSet/>
      <dgm:spPr/>
      <dgm:t>
        <a:bodyPr/>
        <a:lstStyle/>
        <a:p>
          <a:endParaRPr lang="en-CA"/>
        </a:p>
      </dgm:t>
    </dgm:pt>
    <dgm:pt modelId="{AAD6CC37-49C7-43BA-98DE-350F4701AF49}">
      <dgm:prSet phldrT="[Text]"/>
      <dgm:spPr/>
      <dgm:t>
        <a:bodyPr/>
        <a:lstStyle/>
        <a:p>
          <a:r>
            <a:rPr lang="en-CA" b="1" smtClean="0"/>
            <a:t>Willing</a:t>
          </a:r>
          <a:r>
            <a:rPr lang="en-CA" b="0" smtClean="0"/>
            <a:t> to share</a:t>
          </a:r>
          <a:endParaRPr lang="en-CA" b="1" dirty="0"/>
        </a:p>
      </dgm:t>
    </dgm:pt>
    <dgm:pt modelId="{451CC43B-BF2F-45DD-8B8F-E36F1F1E5E01}" type="parTrans" cxnId="{553483BD-D957-417F-8C8A-FC7825F33C08}">
      <dgm:prSet/>
      <dgm:spPr/>
      <dgm:t>
        <a:bodyPr/>
        <a:lstStyle/>
        <a:p>
          <a:endParaRPr lang="en-CA"/>
        </a:p>
      </dgm:t>
    </dgm:pt>
    <dgm:pt modelId="{9612FC58-69B4-4616-8AEB-CE250CF74BBF}" type="sibTrans" cxnId="{553483BD-D957-417F-8C8A-FC7825F33C08}">
      <dgm:prSet/>
      <dgm:spPr/>
      <dgm:t>
        <a:bodyPr/>
        <a:lstStyle/>
        <a:p>
          <a:endParaRPr lang="en-CA"/>
        </a:p>
      </dgm:t>
    </dgm:pt>
    <dgm:pt modelId="{26FBE34A-84ED-413C-A3D4-2DA8CBC4A7D5}">
      <dgm:prSet phldrT="[Text]"/>
      <dgm:spPr/>
      <dgm:t>
        <a:bodyPr/>
        <a:lstStyle/>
        <a:p>
          <a:r>
            <a:rPr lang="en-CA" b="1" dirty="0" smtClean="0"/>
            <a:t>Ready</a:t>
          </a:r>
          <a:r>
            <a:rPr lang="en-CA" dirty="0" smtClean="0"/>
            <a:t> to give</a:t>
          </a:r>
          <a:endParaRPr lang="en-CA" dirty="0"/>
        </a:p>
      </dgm:t>
    </dgm:pt>
    <dgm:pt modelId="{93EA7EF4-0041-4F1F-8322-704962777E90}" type="parTrans" cxnId="{C1829E34-A0C0-457A-B1F6-756A116072BA}">
      <dgm:prSet/>
      <dgm:spPr/>
      <dgm:t>
        <a:bodyPr/>
        <a:lstStyle/>
        <a:p>
          <a:endParaRPr lang="en-CA"/>
        </a:p>
      </dgm:t>
    </dgm:pt>
    <dgm:pt modelId="{8C1340E3-AE04-4974-AD4D-E83B8D25F0B1}" type="sibTrans" cxnId="{C1829E34-A0C0-457A-B1F6-756A116072BA}">
      <dgm:prSet/>
      <dgm:spPr/>
      <dgm:t>
        <a:bodyPr/>
        <a:lstStyle/>
        <a:p>
          <a:endParaRPr lang="en-CA"/>
        </a:p>
      </dgm:t>
    </dgm:pt>
    <dgm:pt modelId="{A15FD1B4-0CC2-47A5-9BAC-8F3782E9F15C}" type="pres">
      <dgm:prSet presAssocID="{04CEF4E8-2F08-42E6-AF8D-35086E50EC85}" presName="Name0" presStyleCnt="0">
        <dgm:presLayoutVars>
          <dgm:dir/>
          <dgm:resizeHandles val="exact"/>
        </dgm:presLayoutVars>
      </dgm:prSet>
      <dgm:spPr/>
    </dgm:pt>
    <dgm:pt modelId="{8F385E77-6276-471F-ABC9-69A6567BE352}" type="pres">
      <dgm:prSet presAssocID="{17A50647-448E-4258-8AFB-F5BE040CFF40}" presName="node" presStyleLbl="node1" presStyleIdx="0" presStyleCnt="3">
        <dgm:presLayoutVars>
          <dgm:bulletEnabled val="1"/>
        </dgm:presLayoutVars>
      </dgm:prSet>
      <dgm:spPr/>
    </dgm:pt>
    <dgm:pt modelId="{D7CDE7A0-E18F-4017-82E3-31F0D2F643C2}" type="pres">
      <dgm:prSet presAssocID="{988F712A-7372-4E9B-9EDD-443E04B437FD}" presName="sibTrans" presStyleLbl="sibTrans2D1" presStyleIdx="0" presStyleCnt="3"/>
      <dgm:spPr/>
    </dgm:pt>
    <dgm:pt modelId="{AC27F46D-8242-4045-892F-6AB00F0C7A43}" type="pres">
      <dgm:prSet presAssocID="{988F712A-7372-4E9B-9EDD-443E04B437FD}" presName="connectorText" presStyleLbl="sibTrans2D1" presStyleIdx="0" presStyleCnt="3"/>
      <dgm:spPr/>
    </dgm:pt>
    <dgm:pt modelId="{913A881D-1E48-495D-BA79-BA6C08F6F2D9}" type="pres">
      <dgm:prSet presAssocID="{AAD6CC37-49C7-43BA-98DE-350F4701AF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C23464-E081-4065-A361-8EBA4872DC7F}" type="pres">
      <dgm:prSet presAssocID="{9612FC58-69B4-4616-8AEB-CE250CF74BBF}" presName="sibTrans" presStyleLbl="sibTrans2D1" presStyleIdx="1" presStyleCnt="3"/>
      <dgm:spPr/>
    </dgm:pt>
    <dgm:pt modelId="{DE8968DD-D8CB-406B-9B8E-D46B7DEF4622}" type="pres">
      <dgm:prSet presAssocID="{9612FC58-69B4-4616-8AEB-CE250CF74BBF}" presName="connectorText" presStyleLbl="sibTrans2D1" presStyleIdx="1" presStyleCnt="3"/>
      <dgm:spPr/>
    </dgm:pt>
    <dgm:pt modelId="{ADC98D75-38C8-4E10-BD34-1EB65AF9D952}" type="pres">
      <dgm:prSet presAssocID="{26FBE34A-84ED-413C-A3D4-2DA8CBC4A7D5}" presName="node" presStyleLbl="node1" presStyleIdx="2" presStyleCnt="3">
        <dgm:presLayoutVars>
          <dgm:bulletEnabled val="1"/>
        </dgm:presLayoutVars>
      </dgm:prSet>
      <dgm:spPr/>
    </dgm:pt>
    <dgm:pt modelId="{EF230FCF-1A7F-4A8B-9776-C6E3A0C4E47A}" type="pres">
      <dgm:prSet presAssocID="{8C1340E3-AE04-4974-AD4D-E83B8D25F0B1}" presName="sibTrans" presStyleLbl="sibTrans2D1" presStyleIdx="2" presStyleCnt="3"/>
      <dgm:spPr/>
    </dgm:pt>
    <dgm:pt modelId="{49CAB5AF-B4E6-4EFF-92E7-C9FCB633F46C}" type="pres">
      <dgm:prSet presAssocID="{8C1340E3-AE04-4974-AD4D-E83B8D25F0B1}" presName="connectorText" presStyleLbl="sibTrans2D1" presStyleIdx="2" presStyleCnt="3"/>
      <dgm:spPr/>
    </dgm:pt>
  </dgm:ptLst>
  <dgm:cxnLst>
    <dgm:cxn modelId="{FD486E0B-08B0-42AB-983A-FF5D0F60A3CC}" type="presOf" srcId="{8C1340E3-AE04-4974-AD4D-E83B8D25F0B1}" destId="{49CAB5AF-B4E6-4EFF-92E7-C9FCB633F46C}" srcOrd="1" destOrd="0" presId="urn:microsoft.com/office/officeart/2005/8/layout/cycle7"/>
    <dgm:cxn modelId="{4522D925-CADC-4306-922D-CBDB764FB264}" type="presOf" srcId="{8C1340E3-AE04-4974-AD4D-E83B8D25F0B1}" destId="{EF230FCF-1A7F-4A8B-9776-C6E3A0C4E47A}" srcOrd="0" destOrd="0" presId="urn:microsoft.com/office/officeart/2005/8/layout/cycle7"/>
    <dgm:cxn modelId="{637AF08A-7302-488B-8375-612C1CEDFBBA}" type="presOf" srcId="{26FBE34A-84ED-413C-A3D4-2DA8CBC4A7D5}" destId="{ADC98D75-38C8-4E10-BD34-1EB65AF9D952}" srcOrd="0" destOrd="0" presId="urn:microsoft.com/office/officeart/2005/8/layout/cycle7"/>
    <dgm:cxn modelId="{389FB1EC-9CD5-410A-B4DD-048B3A90BECB}" type="presOf" srcId="{17A50647-448E-4258-8AFB-F5BE040CFF40}" destId="{8F385E77-6276-471F-ABC9-69A6567BE352}" srcOrd="0" destOrd="0" presId="urn:microsoft.com/office/officeart/2005/8/layout/cycle7"/>
    <dgm:cxn modelId="{345C8BD2-79C3-4EF2-89AE-34AAB8A69AFB}" type="presOf" srcId="{04CEF4E8-2F08-42E6-AF8D-35086E50EC85}" destId="{A15FD1B4-0CC2-47A5-9BAC-8F3782E9F15C}" srcOrd="0" destOrd="0" presId="urn:microsoft.com/office/officeart/2005/8/layout/cycle7"/>
    <dgm:cxn modelId="{C1829E34-A0C0-457A-B1F6-756A116072BA}" srcId="{04CEF4E8-2F08-42E6-AF8D-35086E50EC85}" destId="{26FBE34A-84ED-413C-A3D4-2DA8CBC4A7D5}" srcOrd="2" destOrd="0" parTransId="{93EA7EF4-0041-4F1F-8322-704962777E90}" sibTransId="{8C1340E3-AE04-4974-AD4D-E83B8D25F0B1}"/>
    <dgm:cxn modelId="{26191B22-B3C4-4D33-B116-03A0B9B96BE2}" type="presOf" srcId="{988F712A-7372-4E9B-9EDD-443E04B437FD}" destId="{D7CDE7A0-E18F-4017-82E3-31F0D2F643C2}" srcOrd="0" destOrd="0" presId="urn:microsoft.com/office/officeart/2005/8/layout/cycle7"/>
    <dgm:cxn modelId="{4A57CABB-A2FE-48AB-BEDA-DC991F8BBBC1}" type="presOf" srcId="{9612FC58-69B4-4616-8AEB-CE250CF74BBF}" destId="{4EC23464-E081-4065-A361-8EBA4872DC7F}" srcOrd="0" destOrd="0" presId="urn:microsoft.com/office/officeart/2005/8/layout/cycle7"/>
    <dgm:cxn modelId="{553483BD-D957-417F-8C8A-FC7825F33C08}" srcId="{04CEF4E8-2F08-42E6-AF8D-35086E50EC85}" destId="{AAD6CC37-49C7-43BA-98DE-350F4701AF49}" srcOrd="1" destOrd="0" parTransId="{451CC43B-BF2F-45DD-8B8F-E36F1F1E5E01}" sibTransId="{9612FC58-69B4-4616-8AEB-CE250CF74BBF}"/>
    <dgm:cxn modelId="{23ADCFB4-9CE8-40BA-97CB-A9D9C6FBE4DB}" srcId="{04CEF4E8-2F08-42E6-AF8D-35086E50EC85}" destId="{17A50647-448E-4258-8AFB-F5BE040CFF40}" srcOrd="0" destOrd="0" parTransId="{67287EBD-39ED-4DB6-BB53-D83ABA1F06AB}" sibTransId="{988F712A-7372-4E9B-9EDD-443E04B437FD}"/>
    <dgm:cxn modelId="{CFCF9982-9B67-4D57-981B-5991272A9FCF}" type="presOf" srcId="{9612FC58-69B4-4616-8AEB-CE250CF74BBF}" destId="{DE8968DD-D8CB-406B-9B8E-D46B7DEF4622}" srcOrd="1" destOrd="0" presId="urn:microsoft.com/office/officeart/2005/8/layout/cycle7"/>
    <dgm:cxn modelId="{85FDC8D8-08E1-407A-A412-C686631002FD}" type="presOf" srcId="{AAD6CC37-49C7-43BA-98DE-350F4701AF49}" destId="{913A881D-1E48-495D-BA79-BA6C08F6F2D9}" srcOrd="0" destOrd="0" presId="urn:microsoft.com/office/officeart/2005/8/layout/cycle7"/>
    <dgm:cxn modelId="{C6B58756-C7C9-45CC-9C01-954407B1B004}" type="presOf" srcId="{988F712A-7372-4E9B-9EDD-443E04B437FD}" destId="{AC27F46D-8242-4045-892F-6AB00F0C7A43}" srcOrd="1" destOrd="0" presId="urn:microsoft.com/office/officeart/2005/8/layout/cycle7"/>
    <dgm:cxn modelId="{3A02129E-2468-4E6D-9C67-5FFFC63EF44B}" type="presParOf" srcId="{A15FD1B4-0CC2-47A5-9BAC-8F3782E9F15C}" destId="{8F385E77-6276-471F-ABC9-69A6567BE352}" srcOrd="0" destOrd="0" presId="urn:microsoft.com/office/officeart/2005/8/layout/cycle7"/>
    <dgm:cxn modelId="{A94EE63A-1760-4BBD-917E-5164AC543211}" type="presParOf" srcId="{A15FD1B4-0CC2-47A5-9BAC-8F3782E9F15C}" destId="{D7CDE7A0-E18F-4017-82E3-31F0D2F643C2}" srcOrd="1" destOrd="0" presId="urn:microsoft.com/office/officeart/2005/8/layout/cycle7"/>
    <dgm:cxn modelId="{74A532FD-45C3-4136-8EFD-2E397EF81BAB}" type="presParOf" srcId="{D7CDE7A0-E18F-4017-82E3-31F0D2F643C2}" destId="{AC27F46D-8242-4045-892F-6AB00F0C7A43}" srcOrd="0" destOrd="0" presId="urn:microsoft.com/office/officeart/2005/8/layout/cycle7"/>
    <dgm:cxn modelId="{AA49460D-AFB0-4F27-9436-690883D215EA}" type="presParOf" srcId="{A15FD1B4-0CC2-47A5-9BAC-8F3782E9F15C}" destId="{913A881D-1E48-495D-BA79-BA6C08F6F2D9}" srcOrd="2" destOrd="0" presId="urn:microsoft.com/office/officeart/2005/8/layout/cycle7"/>
    <dgm:cxn modelId="{A9113E82-7CBD-47AE-BBB1-3B4F37163589}" type="presParOf" srcId="{A15FD1B4-0CC2-47A5-9BAC-8F3782E9F15C}" destId="{4EC23464-E081-4065-A361-8EBA4872DC7F}" srcOrd="3" destOrd="0" presId="urn:microsoft.com/office/officeart/2005/8/layout/cycle7"/>
    <dgm:cxn modelId="{068C8147-B1EA-4AF4-8623-97F1690C2F43}" type="presParOf" srcId="{4EC23464-E081-4065-A361-8EBA4872DC7F}" destId="{DE8968DD-D8CB-406B-9B8E-D46B7DEF4622}" srcOrd="0" destOrd="0" presId="urn:microsoft.com/office/officeart/2005/8/layout/cycle7"/>
    <dgm:cxn modelId="{1ECD7C22-D7EF-4513-821B-240C51C5E7B6}" type="presParOf" srcId="{A15FD1B4-0CC2-47A5-9BAC-8F3782E9F15C}" destId="{ADC98D75-38C8-4E10-BD34-1EB65AF9D952}" srcOrd="4" destOrd="0" presId="urn:microsoft.com/office/officeart/2005/8/layout/cycle7"/>
    <dgm:cxn modelId="{A77CED41-70DD-45A2-869C-18EF96D88557}" type="presParOf" srcId="{A15FD1B4-0CC2-47A5-9BAC-8F3782E9F15C}" destId="{EF230FCF-1A7F-4A8B-9776-C6E3A0C4E47A}" srcOrd="5" destOrd="0" presId="urn:microsoft.com/office/officeart/2005/8/layout/cycle7"/>
    <dgm:cxn modelId="{FA574F3D-CFC1-4DC4-B55E-B256E4710982}" type="presParOf" srcId="{EF230FCF-1A7F-4A8B-9776-C6E3A0C4E47A}" destId="{49CAB5AF-B4E6-4EFF-92E7-C9FCB633F46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Elders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Count your elders worthy of </a:t>
          </a:r>
          <a:r>
            <a:rPr lang="en-CA" i="1" u="none" dirty="0" smtClean="0">
              <a:solidFill>
                <a:schemeClr val="tx2"/>
              </a:solidFill>
            </a:rPr>
            <a:t>“double honor”</a:t>
          </a:r>
          <a:endParaRPr lang="en-CA" i="1" u="none" dirty="0">
            <a:solidFill>
              <a:schemeClr val="tx2"/>
            </a:solidFill>
          </a:endParaRPr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2E2B417C-90BE-4D27-9585-016321AFD33E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Handle accusations of sin against elders in the correct manner </a:t>
          </a:r>
          <a:endParaRPr lang="en-CA" u="none" dirty="0">
            <a:solidFill>
              <a:schemeClr val="tx2"/>
            </a:solidFill>
          </a:endParaRPr>
        </a:p>
      </dgm:t>
    </dgm:pt>
    <dgm:pt modelId="{74D05693-23F0-408C-82CF-7A6037648F42}" type="parTrans" cxnId="{BA688762-BAE4-4803-B829-804056BD7ACF}">
      <dgm:prSet/>
      <dgm:spPr/>
      <dgm:t>
        <a:bodyPr/>
        <a:lstStyle/>
        <a:p>
          <a:endParaRPr lang="en-CA"/>
        </a:p>
      </dgm:t>
    </dgm:pt>
    <dgm:pt modelId="{674B8AD0-07F4-4C51-9D5B-63027D76246C}" type="sibTrans" cxnId="{BA688762-BAE4-4803-B829-804056BD7ACF}">
      <dgm:prSet/>
      <dgm:spPr/>
      <dgm:t>
        <a:bodyPr/>
        <a:lstStyle/>
        <a:p>
          <a:endParaRPr lang="en-CA"/>
        </a:p>
      </dgm:t>
    </dgm:pt>
    <dgm:pt modelId="{515B8E4D-8328-4C2E-A25E-AEE3A5F6654F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Exercise wisdom in making judgments.</a:t>
          </a:r>
          <a:endParaRPr lang="en-CA" i="1" u="none" dirty="0">
            <a:solidFill>
              <a:schemeClr val="tx2"/>
            </a:solidFill>
          </a:endParaRPr>
        </a:p>
      </dgm:t>
    </dgm:pt>
    <dgm:pt modelId="{69993965-EFDD-4A16-881D-245728DED00B}" type="parTrans" cxnId="{93895675-574B-4D26-9995-3A6558D8EC23}">
      <dgm:prSet/>
      <dgm:spPr/>
      <dgm:t>
        <a:bodyPr/>
        <a:lstStyle/>
        <a:p>
          <a:endParaRPr lang="en-CA"/>
        </a:p>
      </dgm:t>
    </dgm:pt>
    <dgm:pt modelId="{48223954-255F-4B90-AD19-084AD9BBBD86}" type="sibTrans" cxnId="{93895675-574B-4D26-9995-3A6558D8EC23}">
      <dgm:prSet/>
      <dgm:spPr/>
      <dgm:t>
        <a:bodyPr/>
        <a:lstStyle/>
        <a:p>
          <a:endParaRPr lang="en-CA"/>
        </a:p>
      </dgm:t>
    </dgm:pt>
    <dgm:pt modelId="{4ACC9DA1-8BB5-478D-A6CB-5D614A5DDC56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Remember you are in the sight of God</a:t>
          </a:r>
          <a:endParaRPr lang="en-CA" i="1" u="none" dirty="0">
            <a:solidFill>
              <a:schemeClr val="tx2"/>
            </a:solidFill>
          </a:endParaRPr>
        </a:p>
      </dgm:t>
    </dgm:pt>
    <dgm:pt modelId="{E8E6F5E5-90B8-4F8F-A095-D21D2284E7F1}" type="parTrans" cxnId="{C72A659B-F50C-447C-948B-EB508314B6B4}">
      <dgm:prSet/>
      <dgm:spPr/>
      <dgm:t>
        <a:bodyPr/>
        <a:lstStyle/>
        <a:p>
          <a:endParaRPr lang="en-CA"/>
        </a:p>
      </dgm:t>
    </dgm:pt>
    <dgm:pt modelId="{0224E77C-6E32-4F14-94BE-9DB280490466}" type="sibTrans" cxnId="{C72A659B-F50C-447C-948B-EB508314B6B4}">
      <dgm:prSet/>
      <dgm:spPr/>
      <dgm:t>
        <a:bodyPr/>
        <a:lstStyle/>
        <a:p>
          <a:endParaRPr lang="en-CA"/>
        </a:p>
      </dgm:t>
    </dgm:pt>
    <dgm:pt modelId="{167F676F-7D85-4B59-BF7C-B429EEAC5DDD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prejudice</a:t>
          </a:r>
          <a:endParaRPr lang="en-CA" i="1" u="none" dirty="0">
            <a:solidFill>
              <a:schemeClr val="tx2"/>
            </a:solidFill>
          </a:endParaRPr>
        </a:p>
      </dgm:t>
    </dgm:pt>
    <dgm:pt modelId="{EDAD08DA-79A7-4725-904D-F316F683E631}" type="parTrans" cxnId="{2E9B48AA-57CE-47AE-B015-A9A8D3DB5688}">
      <dgm:prSet/>
      <dgm:spPr/>
      <dgm:t>
        <a:bodyPr/>
        <a:lstStyle/>
        <a:p>
          <a:endParaRPr lang="en-CA"/>
        </a:p>
      </dgm:t>
    </dgm:pt>
    <dgm:pt modelId="{D2138E7F-380B-4043-826B-F1D313C3935C}" type="sibTrans" cxnId="{2E9B48AA-57CE-47AE-B015-A9A8D3DB5688}">
      <dgm:prSet/>
      <dgm:spPr/>
      <dgm:t>
        <a:bodyPr/>
        <a:lstStyle/>
        <a:p>
          <a:endParaRPr lang="en-CA"/>
        </a:p>
      </dgm:t>
    </dgm:pt>
    <dgm:pt modelId="{51978C04-AF88-4EC4-B2FA-FE288675C0F7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partiality</a:t>
          </a:r>
          <a:endParaRPr lang="en-CA" i="1" u="none" dirty="0">
            <a:solidFill>
              <a:schemeClr val="tx2"/>
            </a:solidFill>
          </a:endParaRPr>
        </a:p>
      </dgm:t>
    </dgm:pt>
    <dgm:pt modelId="{5BFE51C1-3E4B-46F4-9C9F-79F19AF9ECC0}" type="parTrans" cxnId="{D0C44950-006C-46F9-A346-14A86C4004D2}">
      <dgm:prSet/>
      <dgm:spPr/>
      <dgm:t>
        <a:bodyPr/>
        <a:lstStyle/>
        <a:p>
          <a:endParaRPr lang="en-CA"/>
        </a:p>
      </dgm:t>
    </dgm:pt>
    <dgm:pt modelId="{C786EE23-1950-427C-A3ED-2CF861360F95}" type="sibTrans" cxnId="{D0C44950-006C-46F9-A346-14A86C4004D2}">
      <dgm:prSet/>
      <dgm:spPr/>
      <dgm:t>
        <a:bodyPr/>
        <a:lstStyle/>
        <a:p>
          <a:endParaRPr lang="en-CA"/>
        </a:p>
      </dgm:t>
    </dgm:pt>
    <dgm:pt modelId="{DB5C42AA-1C9C-4716-93C0-A5E7C70DFFDE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lay hands on anyone hastily</a:t>
          </a:r>
          <a:endParaRPr lang="en-CA" i="1" u="none" dirty="0">
            <a:solidFill>
              <a:schemeClr val="tx2"/>
            </a:solidFill>
          </a:endParaRPr>
        </a:p>
      </dgm:t>
    </dgm:pt>
    <dgm:pt modelId="{03FBD2C1-75CE-49E8-AB76-82553FA2D822}" type="parTrans" cxnId="{CAF8D4E7-AABC-4DDD-90F1-FCCBB191A719}">
      <dgm:prSet/>
      <dgm:spPr/>
      <dgm:t>
        <a:bodyPr/>
        <a:lstStyle/>
        <a:p>
          <a:endParaRPr lang="en-CA"/>
        </a:p>
      </dgm:t>
    </dgm:pt>
    <dgm:pt modelId="{9D90F4AB-2CF6-4B3C-B169-0390C0C08ADE}" type="sibTrans" cxnId="{CAF8D4E7-AABC-4DDD-90F1-FCCBB191A719}">
      <dgm:prSet/>
      <dgm:spPr/>
      <dgm:t>
        <a:bodyPr/>
        <a:lstStyle/>
        <a:p>
          <a:endParaRPr lang="en-CA"/>
        </a:p>
      </dgm:t>
    </dgm:pt>
    <dgm:pt modelId="{7BCCFC41-5979-4037-A606-0ECFCCDFE3AF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share in other peoples’ sins</a:t>
          </a:r>
          <a:endParaRPr lang="en-CA" i="1" u="none" dirty="0">
            <a:solidFill>
              <a:schemeClr val="tx2"/>
            </a:solidFill>
          </a:endParaRPr>
        </a:p>
      </dgm:t>
    </dgm:pt>
    <dgm:pt modelId="{C0D61453-B4AA-4074-9168-AB35A19D91E9}" type="parTrans" cxnId="{1934510B-BE38-49DF-A40C-3F7B1DC855F6}">
      <dgm:prSet/>
      <dgm:spPr/>
      <dgm:t>
        <a:bodyPr/>
        <a:lstStyle/>
        <a:p>
          <a:endParaRPr lang="en-CA"/>
        </a:p>
      </dgm:t>
    </dgm:pt>
    <dgm:pt modelId="{BE0F9E0D-31B7-482E-A5E1-CE1F73FB44BD}" type="sibTrans" cxnId="{1934510B-BE38-49DF-A40C-3F7B1DC855F6}">
      <dgm:prSet/>
      <dgm:spPr/>
      <dgm:t>
        <a:bodyPr/>
        <a:lstStyle/>
        <a:p>
          <a:endParaRPr lang="en-CA"/>
        </a:p>
      </dgm:t>
    </dgm:pt>
    <dgm:pt modelId="{B9FC93CD-CF67-409A-A433-C0B9F26B0548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Drink a little wine for the sake of your sicknesses</a:t>
          </a:r>
          <a:endParaRPr lang="en-CA" i="1" u="none" dirty="0">
            <a:solidFill>
              <a:schemeClr val="tx2"/>
            </a:solidFill>
          </a:endParaRPr>
        </a:p>
      </dgm:t>
    </dgm:pt>
    <dgm:pt modelId="{85CCE1CD-BD5C-438E-8A59-67F61A112A10}" type="parTrans" cxnId="{9C6D94DF-79CF-4DD5-81C6-B34A9153B50C}">
      <dgm:prSet/>
      <dgm:spPr/>
      <dgm:t>
        <a:bodyPr/>
        <a:lstStyle/>
        <a:p>
          <a:endParaRPr lang="en-CA"/>
        </a:p>
      </dgm:t>
    </dgm:pt>
    <dgm:pt modelId="{21C30479-F443-492F-9FBF-182F51FC5202}" type="sibTrans" cxnId="{9C6D94DF-79CF-4DD5-81C6-B34A9153B50C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LinFactNeighborY="-1131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</dgm:pt>
    <dgm:pt modelId="{BC8A8EEA-0B51-4C52-A8ED-4F37693DA5D2}" type="pres">
      <dgm:prSet presAssocID="{2065BAB2-6BB7-4645-AC6F-19F84E867C42}" presName="childText" presStyleLbl="conFgAcc1" presStyleIdx="0" presStyleCnt="1" custScaleY="5885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B1EB95B6-5A60-4A91-853F-8AC21914B556}" type="presOf" srcId="{2E2B417C-90BE-4D27-9585-016321AFD33E}" destId="{BC8A8EEA-0B51-4C52-A8ED-4F37693DA5D2}" srcOrd="0" destOrd="1" presId="urn:microsoft.com/office/officeart/2005/8/layout/list1"/>
    <dgm:cxn modelId="{BFE016F0-C32A-49A7-B9A4-8CE91EE06459}" type="presOf" srcId="{7BCCFC41-5979-4037-A606-0ECFCCDFE3AF}" destId="{BC8A8EEA-0B51-4C52-A8ED-4F37693DA5D2}" srcOrd="0" destOrd="7" presId="urn:microsoft.com/office/officeart/2005/8/layout/list1"/>
    <dgm:cxn modelId="{03AE5B2A-ECC3-4E00-83D4-FFD087A833CF}" type="presOf" srcId="{515B8E4D-8328-4C2E-A25E-AEE3A5F6654F}" destId="{BC8A8EEA-0B51-4C52-A8ED-4F37693DA5D2}" srcOrd="0" destOrd="2" presId="urn:microsoft.com/office/officeart/2005/8/layout/list1"/>
    <dgm:cxn modelId="{3270FE6D-3FE0-4353-9503-B3CC7EB3BE0B}" type="presOf" srcId="{4ACC9DA1-8BB5-478D-A6CB-5D614A5DDC56}" destId="{BC8A8EEA-0B51-4C52-A8ED-4F37693DA5D2}" srcOrd="0" destOrd="3" presId="urn:microsoft.com/office/officeart/2005/8/layout/list1"/>
    <dgm:cxn modelId="{2E9B48AA-57CE-47AE-B015-A9A8D3DB5688}" srcId="{515B8E4D-8328-4C2E-A25E-AEE3A5F6654F}" destId="{167F676F-7D85-4B59-BF7C-B429EEAC5DDD}" srcOrd="1" destOrd="0" parTransId="{EDAD08DA-79A7-4725-904D-F316F683E631}" sibTransId="{D2138E7F-380B-4043-826B-F1D313C3935C}"/>
    <dgm:cxn modelId="{703C0444-AC5C-4D7C-AFCF-FC80886C1889}" type="presOf" srcId="{2065BAB2-6BB7-4645-AC6F-19F84E867C42}" destId="{36B88600-0E33-4DAF-B9CA-7D8CB43A0A30}" srcOrd="0" destOrd="0" presId="urn:microsoft.com/office/officeart/2005/8/layout/list1"/>
    <dgm:cxn modelId="{DB5EA404-6FB8-4D54-AC32-28F3F38D21A5}" type="presOf" srcId="{F0E7DB08-5391-4029-B98D-36BD9848DBC6}" destId="{587CFFCA-539A-4697-B501-E133D7ABFFF9}" srcOrd="0" destOrd="0" presId="urn:microsoft.com/office/officeart/2005/8/layout/list1"/>
    <dgm:cxn modelId="{93895675-574B-4D26-9995-3A6558D8EC23}" srcId="{2065BAB2-6BB7-4645-AC6F-19F84E867C42}" destId="{515B8E4D-8328-4C2E-A25E-AEE3A5F6654F}" srcOrd="2" destOrd="0" parTransId="{69993965-EFDD-4A16-881D-245728DED00B}" sibTransId="{48223954-255F-4B90-AD19-084AD9BBBD86}"/>
    <dgm:cxn modelId="{06791EBF-75C2-4469-A90F-C93D7A345C9C}" type="presOf" srcId="{B9FC93CD-CF67-409A-A433-C0B9F26B0548}" destId="{BC8A8EEA-0B51-4C52-A8ED-4F37693DA5D2}" srcOrd="0" destOrd="8" presId="urn:microsoft.com/office/officeart/2005/8/layout/list1"/>
    <dgm:cxn modelId="{D35942F2-035B-428A-B5F6-5F57ACEE425B}" type="presOf" srcId="{167F676F-7D85-4B59-BF7C-B429EEAC5DDD}" destId="{BC8A8EEA-0B51-4C52-A8ED-4F37693DA5D2}" srcOrd="0" destOrd="4" presId="urn:microsoft.com/office/officeart/2005/8/layout/list1"/>
    <dgm:cxn modelId="{1934510B-BE38-49DF-A40C-3F7B1DC855F6}" srcId="{515B8E4D-8328-4C2E-A25E-AEE3A5F6654F}" destId="{7BCCFC41-5979-4037-A606-0ECFCCDFE3AF}" srcOrd="4" destOrd="0" parTransId="{C0D61453-B4AA-4074-9168-AB35A19D91E9}" sibTransId="{BE0F9E0D-31B7-482E-A5E1-CE1F73FB44BD}"/>
    <dgm:cxn modelId="{B0C43049-09FD-4FCA-9000-50DEF03F469F}" type="presOf" srcId="{2065BAB2-6BB7-4645-AC6F-19F84E867C42}" destId="{0BF3FA68-73D4-4509-87BB-95C761050E68}" srcOrd="1" destOrd="0" presId="urn:microsoft.com/office/officeart/2005/8/layout/list1"/>
    <dgm:cxn modelId="{9C6D94DF-79CF-4DD5-81C6-B34A9153B50C}" srcId="{515B8E4D-8328-4C2E-A25E-AEE3A5F6654F}" destId="{B9FC93CD-CF67-409A-A433-C0B9F26B0548}" srcOrd="5" destOrd="0" parTransId="{85CCE1CD-BD5C-438E-8A59-67F61A112A10}" sibTransId="{21C30479-F443-492F-9FBF-182F51FC5202}"/>
    <dgm:cxn modelId="{5849F824-C6A3-496B-88D9-C1AB741F7C42}" type="presOf" srcId="{DB5C42AA-1C9C-4716-93C0-A5E7C70DFFDE}" destId="{BC8A8EEA-0B51-4C52-A8ED-4F37693DA5D2}" srcOrd="0" destOrd="6" presId="urn:microsoft.com/office/officeart/2005/8/layout/list1"/>
    <dgm:cxn modelId="{EAB903A9-E01E-483B-9A96-C4BAD330B903}" type="presOf" srcId="{95DEA9F1-3438-4C58-96F8-08FA18EF3713}" destId="{BC8A8EEA-0B51-4C52-A8ED-4F37693DA5D2}" srcOrd="0" destOrd="0" presId="urn:microsoft.com/office/officeart/2005/8/layout/list1"/>
    <dgm:cxn modelId="{4C391DC4-8CEE-4077-B2B8-FA6301BDC759}" type="presOf" srcId="{51978C04-AF88-4EC4-B2FA-FE288675C0F7}" destId="{BC8A8EEA-0B51-4C52-A8ED-4F37693DA5D2}" srcOrd="0" destOrd="5" presId="urn:microsoft.com/office/officeart/2005/8/layout/list1"/>
    <dgm:cxn modelId="{CAF8D4E7-AABC-4DDD-90F1-FCCBB191A719}" srcId="{515B8E4D-8328-4C2E-A25E-AEE3A5F6654F}" destId="{DB5C42AA-1C9C-4716-93C0-A5E7C70DFFDE}" srcOrd="3" destOrd="0" parTransId="{03FBD2C1-75CE-49E8-AB76-82553FA2D822}" sibTransId="{9D90F4AB-2CF6-4B3C-B169-0390C0C08ADE}"/>
    <dgm:cxn modelId="{D0C44950-006C-46F9-A346-14A86C4004D2}" srcId="{515B8E4D-8328-4C2E-A25E-AEE3A5F6654F}" destId="{51978C04-AF88-4EC4-B2FA-FE288675C0F7}" srcOrd="2" destOrd="0" parTransId="{5BFE51C1-3E4B-46F4-9C9F-79F19AF9ECC0}" sibTransId="{C786EE23-1950-427C-A3ED-2CF861360F95}"/>
    <dgm:cxn modelId="{BA688762-BAE4-4803-B829-804056BD7ACF}" srcId="{2065BAB2-6BB7-4645-AC6F-19F84E867C42}" destId="{2E2B417C-90BE-4D27-9585-016321AFD33E}" srcOrd="1" destOrd="0" parTransId="{74D05693-23F0-408C-82CF-7A6037648F42}" sibTransId="{674B8AD0-07F4-4C51-9D5B-63027D76246C}"/>
    <dgm:cxn modelId="{C72A659B-F50C-447C-948B-EB508314B6B4}" srcId="{515B8E4D-8328-4C2E-A25E-AEE3A5F6654F}" destId="{4ACC9DA1-8BB5-478D-A6CB-5D614A5DDC56}" srcOrd="0" destOrd="0" parTransId="{E8E6F5E5-90B8-4F8F-A095-D21D2284E7F1}" sibTransId="{0224E77C-6E32-4F14-94BE-9DB280490466}"/>
    <dgm:cxn modelId="{1586B5EE-4099-4A4D-86A5-C25BBB15878F}" type="presParOf" srcId="{587CFFCA-539A-4697-B501-E133D7ABFFF9}" destId="{6E4A946E-705B-4DD4-AF7E-676683A263AA}" srcOrd="0" destOrd="0" presId="urn:microsoft.com/office/officeart/2005/8/layout/list1"/>
    <dgm:cxn modelId="{861DF80D-B387-49C1-B643-36C4D9F27FFE}" type="presParOf" srcId="{6E4A946E-705B-4DD4-AF7E-676683A263AA}" destId="{36B88600-0E33-4DAF-B9CA-7D8CB43A0A30}" srcOrd="0" destOrd="0" presId="urn:microsoft.com/office/officeart/2005/8/layout/list1"/>
    <dgm:cxn modelId="{3A187C21-91B2-4D18-8808-F8402185EF5A}" type="presParOf" srcId="{6E4A946E-705B-4DD4-AF7E-676683A263AA}" destId="{0BF3FA68-73D4-4509-87BB-95C761050E68}" srcOrd="1" destOrd="0" presId="urn:microsoft.com/office/officeart/2005/8/layout/list1"/>
    <dgm:cxn modelId="{04BA4421-4D62-4E94-9610-B7FD2A35323B}" type="presParOf" srcId="{587CFFCA-539A-4697-B501-E133D7ABFFF9}" destId="{1F8959AE-1D8B-448B-82FC-EFF49FA1271E}" srcOrd="1" destOrd="0" presId="urn:microsoft.com/office/officeart/2005/8/layout/list1"/>
    <dgm:cxn modelId="{FAE3E1E7-CC0F-4FEA-BD1F-711C9FA0742F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Elders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/>
      <dgm:spPr/>
      <dgm:t>
        <a:bodyPr/>
        <a:lstStyle/>
        <a:p>
          <a:r>
            <a:rPr lang="en-CA" u="none" dirty="0" smtClean="0"/>
            <a:t>Count your elders worthy of </a:t>
          </a:r>
          <a:r>
            <a:rPr lang="en-CA" i="1" u="none" dirty="0" smtClean="0"/>
            <a:t>“double honor”</a:t>
          </a:r>
          <a:endParaRPr lang="en-CA" i="1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2E2B417C-90BE-4D27-9585-016321AFD33E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Handle accusations of sin against elders in the correct manner </a:t>
          </a:r>
          <a:endParaRPr lang="en-CA" u="none" dirty="0">
            <a:solidFill>
              <a:schemeClr val="tx2"/>
            </a:solidFill>
          </a:endParaRPr>
        </a:p>
      </dgm:t>
    </dgm:pt>
    <dgm:pt modelId="{74D05693-23F0-408C-82CF-7A6037648F42}" type="parTrans" cxnId="{BA688762-BAE4-4803-B829-804056BD7ACF}">
      <dgm:prSet/>
      <dgm:spPr/>
      <dgm:t>
        <a:bodyPr/>
        <a:lstStyle/>
        <a:p>
          <a:endParaRPr lang="en-CA"/>
        </a:p>
      </dgm:t>
    </dgm:pt>
    <dgm:pt modelId="{674B8AD0-07F4-4C51-9D5B-63027D76246C}" type="sibTrans" cxnId="{BA688762-BAE4-4803-B829-804056BD7ACF}">
      <dgm:prSet/>
      <dgm:spPr/>
      <dgm:t>
        <a:bodyPr/>
        <a:lstStyle/>
        <a:p>
          <a:endParaRPr lang="en-CA"/>
        </a:p>
      </dgm:t>
    </dgm:pt>
    <dgm:pt modelId="{515B8E4D-8328-4C2E-A25E-AEE3A5F6654F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Exercise wisdom in making judgments.</a:t>
          </a:r>
          <a:endParaRPr lang="en-CA" i="1" u="none" dirty="0">
            <a:solidFill>
              <a:schemeClr val="tx2"/>
            </a:solidFill>
          </a:endParaRPr>
        </a:p>
      </dgm:t>
    </dgm:pt>
    <dgm:pt modelId="{69993965-EFDD-4A16-881D-245728DED00B}" type="parTrans" cxnId="{93895675-574B-4D26-9995-3A6558D8EC23}">
      <dgm:prSet/>
      <dgm:spPr/>
      <dgm:t>
        <a:bodyPr/>
        <a:lstStyle/>
        <a:p>
          <a:endParaRPr lang="en-CA"/>
        </a:p>
      </dgm:t>
    </dgm:pt>
    <dgm:pt modelId="{48223954-255F-4B90-AD19-084AD9BBBD86}" type="sibTrans" cxnId="{93895675-574B-4D26-9995-3A6558D8EC23}">
      <dgm:prSet/>
      <dgm:spPr/>
      <dgm:t>
        <a:bodyPr/>
        <a:lstStyle/>
        <a:p>
          <a:endParaRPr lang="en-CA"/>
        </a:p>
      </dgm:t>
    </dgm:pt>
    <dgm:pt modelId="{4ACC9DA1-8BB5-478D-A6CB-5D614A5DDC56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Remember you are in the sight of God</a:t>
          </a:r>
          <a:endParaRPr lang="en-CA" i="1" u="none" dirty="0">
            <a:solidFill>
              <a:schemeClr val="tx2"/>
            </a:solidFill>
          </a:endParaRPr>
        </a:p>
      </dgm:t>
    </dgm:pt>
    <dgm:pt modelId="{E8E6F5E5-90B8-4F8F-A095-D21D2284E7F1}" type="parTrans" cxnId="{C72A659B-F50C-447C-948B-EB508314B6B4}">
      <dgm:prSet/>
      <dgm:spPr/>
      <dgm:t>
        <a:bodyPr/>
        <a:lstStyle/>
        <a:p>
          <a:endParaRPr lang="en-CA"/>
        </a:p>
      </dgm:t>
    </dgm:pt>
    <dgm:pt modelId="{0224E77C-6E32-4F14-94BE-9DB280490466}" type="sibTrans" cxnId="{C72A659B-F50C-447C-948B-EB508314B6B4}">
      <dgm:prSet/>
      <dgm:spPr/>
      <dgm:t>
        <a:bodyPr/>
        <a:lstStyle/>
        <a:p>
          <a:endParaRPr lang="en-CA"/>
        </a:p>
      </dgm:t>
    </dgm:pt>
    <dgm:pt modelId="{167F676F-7D85-4B59-BF7C-B429EEAC5DDD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prejudice</a:t>
          </a:r>
          <a:endParaRPr lang="en-CA" i="1" u="none" dirty="0">
            <a:solidFill>
              <a:schemeClr val="tx2"/>
            </a:solidFill>
          </a:endParaRPr>
        </a:p>
      </dgm:t>
    </dgm:pt>
    <dgm:pt modelId="{EDAD08DA-79A7-4725-904D-F316F683E631}" type="parTrans" cxnId="{2E9B48AA-57CE-47AE-B015-A9A8D3DB5688}">
      <dgm:prSet/>
      <dgm:spPr/>
      <dgm:t>
        <a:bodyPr/>
        <a:lstStyle/>
        <a:p>
          <a:endParaRPr lang="en-CA"/>
        </a:p>
      </dgm:t>
    </dgm:pt>
    <dgm:pt modelId="{D2138E7F-380B-4043-826B-F1D313C3935C}" type="sibTrans" cxnId="{2E9B48AA-57CE-47AE-B015-A9A8D3DB5688}">
      <dgm:prSet/>
      <dgm:spPr/>
      <dgm:t>
        <a:bodyPr/>
        <a:lstStyle/>
        <a:p>
          <a:endParaRPr lang="en-CA"/>
        </a:p>
      </dgm:t>
    </dgm:pt>
    <dgm:pt modelId="{51978C04-AF88-4EC4-B2FA-FE288675C0F7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partiality</a:t>
          </a:r>
          <a:endParaRPr lang="en-CA" i="1" u="none" dirty="0">
            <a:solidFill>
              <a:schemeClr val="tx2"/>
            </a:solidFill>
          </a:endParaRPr>
        </a:p>
      </dgm:t>
    </dgm:pt>
    <dgm:pt modelId="{5BFE51C1-3E4B-46F4-9C9F-79F19AF9ECC0}" type="parTrans" cxnId="{D0C44950-006C-46F9-A346-14A86C4004D2}">
      <dgm:prSet/>
      <dgm:spPr/>
      <dgm:t>
        <a:bodyPr/>
        <a:lstStyle/>
        <a:p>
          <a:endParaRPr lang="en-CA"/>
        </a:p>
      </dgm:t>
    </dgm:pt>
    <dgm:pt modelId="{C786EE23-1950-427C-A3ED-2CF861360F95}" type="sibTrans" cxnId="{D0C44950-006C-46F9-A346-14A86C4004D2}">
      <dgm:prSet/>
      <dgm:spPr/>
      <dgm:t>
        <a:bodyPr/>
        <a:lstStyle/>
        <a:p>
          <a:endParaRPr lang="en-CA"/>
        </a:p>
      </dgm:t>
    </dgm:pt>
    <dgm:pt modelId="{DB5C42AA-1C9C-4716-93C0-A5E7C70DFFDE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lay hands on anyone hastily</a:t>
          </a:r>
          <a:endParaRPr lang="en-CA" i="1" u="none" dirty="0">
            <a:solidFill>
              <a:schemeClr val="tx2"/>
            </a:solidFill>
          </a:endParaRPr>
        </a:p>
      </dgm:t>
    </dgm:pt>
    <dgm:pt modelId="{03FBD2C1-75CE-49E8-AB76-82553FA2D822}" type="parTrans" cxnId="{CAF8D4E7-AABC-4DDD-90F1-FCCBB191A719}">
      <dgm:prSet/>
      <dgm:spPr/>
      <dgm:t>
        <a:bodyPr/>
        <a:lstStyle/>
        <a:p>
          <a:endParaRPr lang="en-CA"/>
        </a:p>
      </dgm:t>
    </dgm:pt>
    <dgm:pt modelId="{9D90F4AB-2CF6-4B3C-B169-0390C0C08ADE}" type="sibTrans" cxnId="{CAF8D4E7-AABC-4DDD-90F1-FCCBB191A719}">
      <dgm:prSet/>
      <dgm:spPr/>
      <dgm:t>
        <a:bodyPr/>
        <a:lstStyle/>
        <a:p>
          <a:endParaRPr lang="en-CA"/>
        </a:p>
      </dgm:t>
    </dgm:pt>
    <dgm:pt modelId="{7BCCFC41-5979-4037-A606-0ECFCCDFE3AF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share in other peoples’ sins</a:t>
          </a:r>
          <a:endParaRPr lang="en-CA" i="1" u="none" dirty="0">
            <a:solidFill>
              <a:schemeClr val="tx2"/>
            </a:solidFill>
          </a:endParaRPr>
        </a:p>
      </dgm:t>
    </dgm:pt>
    <dgm:pt modelId="{C0D61453-B4AA-4074-9168-AB35A19D91E9}" type="parTrans" cxnId="{1934510B-BE38-49DF-A40C-3F7B1DC855F6}">
      <dgm:prSet/>
      <dgm:spPr/>
      <dgm:t>
        <a:bodyPr/>
        <a:lstStyle/>
        <a:p>
          <a:endParaRPr lang="en-CA"/>
        </a:p>
      </dgm:t>
    </dgm:pt>
    <dgm:pt modelId="{BE0F9E0D-31B7-482E-A5E1-CE1F73FB44BD}" type="sibTrans" cxnId="{1934510B-BE38-49DF-A40C-3F7B1DC855F6}">
      <dgm:prSet/>
      <dgm:spPr/>
      <dgm:t>
        <a:bodyPr/>
        <a:lstStyle/>
        <a:p>
          <a:endParaRPr lang="en-CA"/>
        </a:p>
      </dgm:t>
    </dgm:pt>
    <dgm:pt modelId="{B9FC93CD-CF67-409A-A433-C0B9F26B0548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Drink a little wine for the sake of your sicknesses</a:t>
          </a:r>
          <a:endParaRPr lang="en-CA" i="1" u="none" dirty="0">
            <a:solidFill>
              <a:schemeClr val="tx2"/>
            </a:solidFill>
          </a:endParaRPr>
        </a:p>
      </dgm:t>
    </dgm:pt>
    <dgm:pt modelId="{85CCE1CD-BD5C-438E-8A59-67F61A112A10}" type="parTrans" cxnId="{9C6D94DF-79CF-4DD5-81C6-B34A9153B50C}">
      <dgm:prSet/>
      <dgm:spPr/>
      <dgm:t>
        <a:bodyPr/>
        <a:lstStyle/>
        <a:p>
          <a:endParaRPr lang="en-CA"/>
        </a:p>
      </dgm:t>
    </dgm:pt>
    <dgm:pt modelId="{21C30479-F443-492F-9FBF-182F51FC5202}" type="sibTrans" cxnId="{9C6D94DF-79CF-4DD5-81C6-B34A9153B50C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LinFactNeighborY="-1131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</dgm:pt>
    <dgm:pt modelId="{BC8A8EEA-0B51-4C52-A8ED-4F37693DA5D2}" type="pres">
      <dgm:prSet presAssocID="{2065BAB2-6BB7-4645-AC6F-19F84E867C42}" presName="childText" presStyleLbl="conFgAcc1" presStyleIdx="0" presStyleCnt="1" custScaleY="5885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637C03FF-58BB-4D64-932C-43AE3BE9B8FA}" type="presOf" srcId="{2E2B417C-90BE-4D27-9585-016321AFD33E}" destId="{BC8A8EEA-0B51-4C52-A8ED-4F37693DA5D2}" srcOrd="0" destOrd="1" presId="urn:microsoft.com/office/officeart/2005/8/layout/list1"/>
    <dgm:cxn modelId="{35DE2FA3-B326-45DD-8554-252C7104E322}" type="presOf" srcId="{7BCCFC41-5979-4037-A606-0ECFCCDFE3AF}" destId="{BC8A8EEA-0B51-4C52-A8ED-4F37693DA5D2}" srcOrd="0" destOrd="7" presId="urn:microsoft.com/office/officeart/2005/8/layout/list1"/>
    <dgm:cxn modelId="{C60948FD-A132-4BE4-8D9A-36099F10D7DE}" type="presOf" srcId="{2065BAB2-6BB7-4645-AC6F-19F84E867C42}" destId="{0BF3FA68-73D4-4509-87BB-95C761050E68}" srcOrd="1" destOrd="0" presId="urn:microsoft.com/office/officeart/2005/8/layout/list1"/>
    <dgm:cxn modelId="{2E9B48AA-57CE-47AE-B015-A9A8D3DB5688}" srcId="{515B8E4D-8328-4C2E-A25E-AEE3A5F6654F}" destId="{167F676F-7D85-4B59-BF7C-B429EEAC5DDD}" srcOrd="1" destOrd="0" parTransId="{EDAD08DA-79A7-4725-904D-F316F683E631}" sibTransId="{D2138E7F-380B-4043-826B-F1D313C3935C}"/>
    <dgm:cxn modelId="{EDC510E7-9464-4A58-BD0F-1A11C4F6A3AE}" type="presOf" srcId="{F0E7DB08-5391-4029-B98D-36BD9848DBC6}" destId="{587CFFCA-539A-4697-B501-E133D7ABFFF9}" srcOrd="0" destOrd="0" presId="urn:microsoft.com/office/officeart/2005/8/layout/list1"/>
    <dgm:cxn modelId="{93895675-574B-4D26-9995-3A6558D8EC23}" srcId="{2065BAB2-6BB7-4645-AC6F-19F84E867C42}" destId="{515B8E4D-8328-4C2E-A25E-AEE3A5F6654F}" srcOrd="2" destOrd="0" parTransId="{69993965-EFDD-4A16-881D-245728DED00B}" sibTransId="{48223954-255F-4B90-AD19-084AD9BBBD86}"/>
    <dgm:cxn modelId="{D2C7F13D-EB65-4E29-A801-05A1FDF52161}" type="presOf" srcId="{95DEA9F1-3438-4C58-96F8-08FA18EF3713}" destId="{BC8A8EEA-0B51-4C52-A8ED-4F37693DA5D2}" srcOrd="0" destOrd="0" presId="urn:microsoft.com/office/officeart/2005/8/layout/list1"/>
    <dgm:cxn modelId="{D61C06AF-36F9-4AFF-AE29-A1F61BA5E302}" type="presOf" srcId="{B9FC93CD-CF67-409A-A433-C0B9F26B0548}" destId="{BC8A8EEA-0B51-4C52-A8ED-4F37693DA5D2}" srcOrd="0" destOrd="8" presId="urn:microsoft.com/office/officeart/2005/8/layout/list1"/>
    <dgm:cxn modelId="{8E838A83-2E45-40B4-9A79-88C2555C7BDB}" type="presOf" srcId="{DB5C42AA-1C9C-4716-93C0-A5E7C70DFFDE}" destId="{BC8A8EEA-0B51-4C52-A8ED-4F37693DA5D2}" srcOrd="0" destOrd="6" presId="urn:microsoft.com/office/officeart/2005/8/layout/list1"/>
    <dgm:cxn modelId="{8E487D0C-A828-4B03-A18E-2E38030AC67E}" type="presOf" srcId="{4ACC9DA1-8BB5-478D-A6CB-5D614A5DDC56}" destId="{BC8A8EEA-0B51-4C52-A8ED-4F37693DA5D2}" srcOrd="0" destOrd="3" presId="urn:microsoft.com/office/officeart/2005/8/layout/list1"/>
    <dgm:cxn modelId="{97F4A030-BC21-45F2-92EF-2993F4F2BBEC}" type="presOf" srcId="{51978C04-AF88-4EC4-B2FA-FE288675C0F7}" destId="{BC8A8EEA-0B51-4C52-A8ED-4F37693DA5D2}" srcOrd="0" destOrd="5" presId="urn:microsoft.com/office/officeart/2005/8/layout/list1"/>
    <dgm:cxn modelId="{1934510B-BE38-49DF-A40C-3F7B1DC855F6}" srcId="{515B8E4D-8328-4C2E-A25E-AEE3A5F6654F}" destId="{7BCCFC41-5979-4037-A606-0ECFCCDFE3AF}" srcOrd="4" destOrd="0" parTransId="{C0D61453-B4AA-4074-9168-AB35A19D91E9}" sibTransId="{BE0F9E0D-31B7-482E-A5E1-CE1F73FB44BD}"/>
    <dgm:cxn modelId="{9C6D94DF-79CF-4DD5-81C6-B34A9153B50C}" srcId="{515B8E4D-8328-4C2E-A25E-AEE3A5F6654F}" destId="{B9FC93CD-CF67-409A-A433-C0B9F26B0548}" srcOrd="5" destOrd="0" parTransId="{85CCE1CD-BD5C-438E-8A59-67F61A112A10}" sibTransId="{21C30479-F443-492F-9FBF-182F51FC5202}"/>
    <dgm:cxn modelId="{506AB70C-45E9-4B71-AA2C-5B70DA7A6E85}" type="presOf" srcId="{515B8E4D-8328-4C2E-A25E-AEE3A5F6654F}" destId="{BC8A8EEA-0B51-4C52-A8ED-4F37693DA5D2}" srcOrd="0" destOrd="2" presId="urn:microsoft.com/office/officeart/2005/8/layout/list1"/>
    <dgm:cxn modelId="{CAF8D4E7-AABC-4DDD-90F1-FCCBB191A719}" srcId="{515B8E4D-8328-4C2E-A25E-AEE3A5F6654F}" destId="{DB5C42AA-1C9C-4716-93C0-A5E7C70DFFDE}" srcOrd="3" destOrd="0" parTransId="{03FBD2C1-75CE-49E8-AB76-82553FA2D822}" sibTransId="{9D90F4AB-2CF6-4B3C-B169-0390C0C08ADE}"/>
    <dgm:cxn modelId="{D0C44950-006C-46F9-A346-14A86C4004D2}" srcId="{515B8E4D-8328-4C2E-A25E-AEE3A5F6654F}" destId="{51978C04-AF88-4EC4-B2FA-FE288675C0F7}" srcOrd="2" destOrd="0" parTransId="{5BFE51C1-3E4B-46F4-9C9F-79F19AF9ECC0}" sibTransId="{C786EE23-1950-427C-A3ED-2CF861360F95}"/>
    <dgm:cxn modelId="{BA688762-BAE4-4803-B829-804056BD7ACF}" srcId="{2065BAB2-6BB7-4645-AC6F-19F84E867C42}" destId="{2E2B417C-90BE-4D27-9585-016321AFD33E}" srcOrd="1" destOrd="0" parTransId="{74D05693-23F0-408C-82CF-7A6037648F42}" sibTransId="{674B8AD0-07F4-4C51-9D5B-63027D76246C}"/>
    <dgm:cxn modelId="{575E6FDB-7D39-4A99-8E91-26A1CC62E080}" type="presOf" srcId="{167F676F-7D85-4B59-BF7C-B429EEAC5DDD}" destId="{BC8A8EEA-0B51-4C52-A8ED-4F37693DA5D2}" srcOrd="0" destOrd="4" presId="urn:microsoft.com/office/officeart/2005/8/layout/list1"/>
    <dgm:cxn modelId="{C72A659B-F50C-447C-948B-EB508314B6B4}" srcId="{515B8E4D-8328-4C2E-A25E-AEE3A5F6654F}" destId="{4ACC9DA1-8BB5-478D-A6CB-5D614A5DDC56}" srcOrd="0" destOrd="0" parTransId="{E8E6F5E5-90B8-4F8F-A095-D21D2284E7F1}" sibTransId="{0224E77C-6E32-4F14-94BE-9DB280490466}"/>
    <dgm:cxn modelId="{DE0CC938-917C-4607-BD0C-7B0AAA0B4163}" type="presOf" srcId="{2065BAB2-6BB7-4645-AC6F-19F84E867C42}" destId="{36B88600-0E33-4DAF-B9CA-7D8CB43A0A30}" srcOrd="0" destOrd="0" presId="urn:microsoft.com/office/officeart/2005/8/layout/list1"/>
    <dgm:cxn modelId="{8657994A-65FE-4140-BC79-78BD32900A0B}" type="presParOf" srcId="{587CFFCA-539A-4697-B501-E133D7ABFFF9}" destId="{6E4A946E-705B-4DD4-AF7E-676683A263AA}" srcOrd="0" destOrd="0" presId="urn:microsoft.com/office/officeart/2005/8/layout/list1"/>
    <dgm:cxn modelId="{4867381E-300C-4D9A-AAFE-550687C3ED5A}" type="presParOf" srcId="{6E4A946E-705B-4DD4-AF7E-676683A263AA}" destId="{36B88600-0E33-4DAF-B9CA-7D8CB43A0A30}" srcOrd="0" destOrd="0" presId="urn:microsoft.com/office/officeart/2005/8/layout/list1"/>
    <dgm:cxn modelId="{C01FB0F6-FE21-44A2-A4EE-E2BE2ED35CDD}" type="presParOf" srcId="{6E4A946E-705B-4DD4-AF7E-676683A263AA}" destId="{0BF3FA68-73D4-4509-87BB-95C761050E68}" srcOrd="1" destOrd="0" presId="urn:microsoft.com/office/officeart/2005/8/layout/list1"/>
    <dgm:cxn modelId="{966B3F36-4527-4CAD-BCD6-0CF38F52EFB6}" type="presParOf" srcId="{587CFFCA-539A-4697-B501-E133D7ABFFF9}" destId="{1F8959AE-1D8B-448B-82FC-EFF49FA1271E}" srcOrd="1" destOrd="0" presId="urn:microsoft.com/office/officeart/2005/8/layout/list1"/>
    <dgm:cxn modelId="{E2E6E5ED-474F-4995-9962-011D77FA7CDD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Elders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/>
      <dgm:spPr/>
      <dgm:t>
        <a:bodyPr/>
        <a:lstStyle/>
        <a:p>
          <a:r>
            <a:rPr lang="en-CA" u="none" dirty="0" smtClean="0"/>
            <a:t>Count your elders worthy of </a:t>
          </a:r>
          <a:r>
            <a:rPr lang="en-CA" i="1" u="none" dirty="0" smtClean="0"/>
            <a:t>“double honor”</a:t>
          </a:r>
          <a:endParaRPr lang="en-CA" i="1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2E2B417C-90BE-4D27-9585-016321AFD33E}">
      <dgm:prSet phldrT="[Text]"/>
      <dgm:spPr/>
      <dgm:t>
        <a:bodyPr/>
        <a:lstStyle/>
        <a:p>
          <a:r>
            <a:rPr lang="en-CA" u="none" dirty="0" smtClean="0"/>
            <a:t>Handle accusations of sin against elders in the correct manner </a:t>
          </a:r>
          <a:endParaRPr lang="en-CA" u="none" dirty="0"/>
        </a:p>
      </dgm:t>
    </dgm:pt>
    <dgm:pt modelId="{74D05693-23F0-408C-82CF-7A6037648F42}" type="parTrans" cxnId="{BA688762-BAE4-4803-B829-804056BD7ACF}">
      <dgm:prSet/>
      <dgm:spPr/>
      <dgm:t>
        <a:bodyPr/>
        <a:lstStyle/>
        <a:p>
          <a:endParaRPr lang="en-CA"/>
        </a:p>
      </dgm:t>
    </dgm:pt>
    <dgm:pt modelId="{674B8AD0-07F4-4C51-9D5B-63027D76246C}" type="sibTrans" cxnId="{BA688762-BAE4-4803-B829-804056BD7ACF}">
      <dgm:prSet/>
      <dgm:spPr/>
      <dgm:t>
        <a:bodyPr/>
        <a:lstStyle/>
        <a:p>
          <a:endParaRPr lang="en-CA"/>
        </a:p>
      </dgm:t>
    </dgm:pt>
    <dgm:pt modelId="{515B8E4D-8328-4C2E-A25E-AEE3A5F6654F}">
      <dgm:prSet phldrT="[Text]"/>
      <dgm:spPr/>
      <dgm:t>
        <a:bodyPr/>
        <a:lstStyle/>
        <a:p>
          <a:r>
            <a:rPr lang="en-CA" u="none" dirty="0" smtClean="0">
              <a:solidFill>
                <a:schemeClr val="tx2"/>
              </a:solidFill>
            </a:rPr>
            <a:t>Exercise wisdom in making judgments.</a:t>
          </a:r>
          <a:endParaRPr lang="en-CA" i="1" u="none" dirty="0">
            <a:solidFill>
              <a:schemeClr val="tx2"/>
            </a:solidFill>
          </a:endParaRPr>
        </a:p>
      </dgm:t>
    </dgm:pt>
    <dgm:pt modelId="{69993965-EFDD-4A16-881D-245728DED00B}" type="parTrans" cxnId="{93895675-574B-4D26-9995-3A6558D8EC23}">
      <dgm:prSet/>
      <dgm:spPr/>
      <dgm:t>
        <a:bodyPr/>
        <a:lstStyle/>
        <a:p>
          <a:endParaRPr lang="en-CA"/>
        </a:p>
      </dgm:t>
    </dgm:pt>
    <dgm:pt modelId="{48223954-255F-4B90-AD19-084AD9BBBD86}" type="sibTrans" cxnId="{93895675-574B-4D26-9995-3A6558D8EC23}">
      <dgm:prSet/>
      <dgm:spPr/>
      <dgm:t>
        <a:bodyPr/>
        <a:lstStyle/>
        <a:p>
          <a:endParaRPr lang="en-CA"/>
        </a:p>
      </dgm:t>
    </dgm:pt>
    <dgm:pt modelId="{4ACC9DA1-8BB5-478D-A6CB-5D614A5DDC56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Remember you are in the sight of God</a:t>
          </a:r>
          <a:endParaRPr lang="en-CA" i="1" u="none" dirty="0">
            <a:solidFill>
              <a:schemeClr val="tx2"/>
            </a:solidFill>
          </a:endParaRPr>
        </a:p>
      </dgm:t>
    </dgm:pt>
    <dgm:pt modelId="{E8E6F5E5-90B8-4F8F-A095-D21D2284E7F1}" type="parTrans" cxnId="{C72A659B-F50C-447C-948B-EB508314B6B4}">
      <dgm:prSet/>
      <dgm:spPr/>
      <dgm:t>
        <a:bodyPr/>
        <a:lstStyle/>
        <a:p>
          <a:endParaRPr lang="en-CA"/>
        </a:p>
      </dgm:t>
    </dgm:pt>
    <dgm:pt modelId="{0224E77C-6E32-4F14-94BE-9DB280490466}" type="sibTrans" cxnId="{C72A659B-F50C-447C-948B-EB508314B6B4}">
      <dgm:prSet/>
      <dgm:spPr/>
      <dgm:t>
        <a:bodyPr/>
        <a:lstStyle/>
        <a:p>
          <a:endParaRPr lang="en-CA"/>
        </a:p>
      </dgm:t>
    </dgm:pt>
    <dgm:pt modelId="{167F676F-7D85-4B59-BF7C-B429EEAC5DDD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prejudice</a:t>
          </a:r>
          <a:endParaRPr lang="en-CA" i="1" u="none" dirty="0">
            <a:solidFill>
              <a:schemeClr val="tx2"/>
            </a:solidFill>
          </a:endParaRPr>
        </a:p>
      </dgm:t>
    </dgm:pt>
    <dgm:pt modelId="{EDAD08DA-79A7-4725-904D-F316F683E631}" type="parTrans" cxnId="{2E9B48AA-57CE-47AE-B015-A9A8D3DB5688}">
      <dgm:prSet/>
      <dgm:spPr/>
      <dgm:t>
        <a:bodyPr/>
        <a:lstStyle/>
        <a:p>
          <a:endParaRPr lang="en-CA"/>
        </a:p>
      </dgm:t>
    </dgm:pt>
    <dgm:pt modelId="{D2138E7F-380B-4043-826B-F1D313C3935C}" type="sibTrans" cxnId="{2E9B48AA-57CE-47AE-B015-A9A8D3DB5688}">
      <dgm:prSet/>
      <dgm:spPr/>
      <dgm:t>
        <a:bodyPr/>
        <a:lstStyle/>
        <a:p>
          <a:endParaRPr lang="en-CA"/>
        </a:p>
      </dgm:t>
    </dgm:pt>
    <dgm:pt modelId="{51978C04-AF88-4EC4-B2FA-FE288675C0F7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show partiality</a:t>
          </a:r>
          <a:endParaRPr lang="en-CA" i="1" u="none" dirty="0">
            <a:solidFill>
              <a:schemeClr val="tx2"/>
            </a:solidFill>
          </a:endParaRPr>
        </a:p>
      </dgm:t>
    </dgm:pt>
    <dgm:pt modelId="{5BFE51C1-3E4B-46F4-9C9F-79F19AF9ECC0}" type="parTrans" cxnId="{D0C44950-006C-46F9-A346-14A86C4004D2}">
      <dgm:prSet/>
      <dgm:spPr/>
      <dgm:t>
        <a:bodyPr/>
        <a:lstStyle/>
        <a:p>
          <a:endParaRPr lang="en-CA"/>
        </a:p>
      </dgm:t>
    </dgm:pt>
    <dgm:pt modelId="{C786EE23-1950-427C-A3ED-2CF861360F95}" type="sibTrans" cxnId="{D0C44950-006C-46F9-A346-14A86C4004D2}">
      <dgm:prSet/>
      <dgm:spPr/>
      <dgm:t>
        <a:bodyPr/>
        <a:lstStyle/>
        <a:p>
          <a:endParaRPr lang="en-CA"/>
        </a:p>
      </dgm:t>
    </dgm:pt>
    <dgm:pt modelId="{DB5C42AA-1C9C-4716-93C0-A5E7C70DFFDE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lay hands on anyone hastily</a:t>
          </a:r>
          <a:endParaRPr lang="en-CA" i="1" u="none" dirty="0">
            <a:solidFill>
              <a:schemeClr val="tx2"/>
            </a:solidFill>
          </a:endParaRPr>
        </a:p>
      </dgm:t>
    </dgm:pt>
    <dgm:pt modelId="{03FBD2C1-75CE-49E8-AB76-82553FA2D822}" type="parTrans" cxnId="{CAF8D4E7-AABC-4DDD-90F1-FCCBB191A719}">
      <dgm:prSet/>
      <dgm:spPr/>
      <dgm:t>
        <a:bodyPr/>
        <a:lstStyle/>
        <a:p>
          <a:endParaRPr lang="en-CA"/>
        </a:p>
      </dgm:t>
    </dgm:pt>
    <dgm:pt modelId="{9D90F4AB-2CF6-4B3C-B169-0390C0C08ADE}" type="sibTrans" cxnId="{CAF8D4E7-AABC-4DDD-90F1-FCCBB191A719}">
      <dgm:prSet/>
      <dgm:spPr/>
      <dgm:t>
        <a:bodyPr/>
        <a:lstStyle/>
        <a:p>
          <a:endParaRPr lang="en-CA"/>
        </a:p>
      </dgm:t>
    </dgm:pt>
    <dgm:pt modelId="{7BCCFC41-5979-4037-A606-0ECFCCDFE3AF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Do not share in other peoples’ sins</a:t>
          </a:r>
          <a:endParaRPr lang="en-CA" i="1" u="none" dirty="0">
            <a:solidFill>
              <a:schemeClr val="tx2"/>
            </a:solidFill>
          </a:endParaRPr>
        </a:p>
      </dgm:t>
    </dgm:pt>
    <dgm:pt modelId="{C0D61453-B4AA-4074-9168-AB35A19D91E9}" type="parTrans" cxnId="{1934510B-BE38-49DF-A40C-3F7B1DC855F6}">
      <dgm:prSet/>
      <dgm:spPr/>
      <dgm:t>
        <a:bodyPr/>
        <a:lstStyle/>
        <a:p>
          <a:endParaRPr lang="en-CA"/>
        </a:p>
      </dgm:t>
    </dgm:pt>
    <dgm:pt modelId="{BE0F9E0D-31B7-482E-A5E1-CE1F73FB44BD}" type="sibTrans" cxnId="{1934510B-BE38-49DF-A40C-3F7B1DC855F6}">
      <dgm:prSet/>
      <dgm:spPr/>
      <dgm:t>
        <a:bodyPr/>
        <a:lstStyle/>
        <a:p>
          <a:endParaRPr lang="en-CA"/>
        </a:p>
      </dgm:t>
    </dgm:pt>
    <dgm:pt modelId="{B9FC93CD-CF67-409A-A433-C0B9F26B0548}">
      <dgm:prSet phldrT="[Text]"/>
      <dgm:spPr/>
      <dgm:t>
        <a:bodyPr/>
        <a:lstStyle/>
        <a:p>
          <a:r>
            <a:rPr lang="en-CA" i="1" u="none" dirty="0" smtClean="0">
              <a:solidFill>
                <a:schemeClr val="tx2"/>
              </a:solidFill>
            </a:rPr>
            <a:t>Drink a little wine for the sake of your sicknesses</a:t>
          </a:r>
          <a:endParaRPr lang="en-CA" i="1" u="none" dirty="0">
            <a:solidFill>
              <a:schemeClr val="tx2"/>
            </a:solidFill>
          </a:endParaRPr>
        </a:p>
      </dgm:t>
    </dgm:pt>
    <dgm:pt modelId="{85CCE1CD-BD5C-438E-8A59-67F61A112A10}" type="parTrans" cxnId="{9C6D94DF-79CF-4DD5-81C6-B34A9153B50C}">
      <dgm:prSet/>
      <dgm:spPr/>
      <dgm:t>
        <a:bodyPr/>
        <a:lstStyle/>
        <a:p>
          <a:endParaRPr lang="en-CA"/>
        </a:p>
      </dgm:t>
    </dgm:pt>
    <dgm:pt modelId="{21C30479-F443-492F-9FBF-182F51FC5202}" type="sibTrans" cxnId="{9C6D94DF-79CF-4DD5-81C6-B34A9153B50C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LinFactNeighborY="-1131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</dgm:pt>
    <dgm:pt modelId="{BC8A8EEA-0B51-4C52-A8ED-4F37693DA5D2}" type="pres">
      <dgm:prSet presAssocID="{2065BAB2-6BB7-4645-AC6F-19F84E867C42}" presName="childText" presStyleLbl="conFgAcc1" presStyleIdx="0" presStyleCnt="1" custScaleY="5885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CAF8D4E7-AABC-4DDD-90F1-FCCBB191A719}" srcId="{515B8E4D-8328-4C2E-A25E-AEE3A5F6654F}" destId="{DB5C42AA-1C9C-4716-93C0-A5E7C70DFFDE}" srcOrd="3" destOrd="0" parTransId="{03FBD2C1-75CE-49E8-AB76-82553FA2D822}" sibTransId="{9D90F4AB-2CF6-4B3C-B169-0390C0C08ADE}"/>
    <dgm:cxn modelId="{C65776F6-A602-4FA6-A52C-81A29BE81732}" type="presOf" srcId="{167F676F-7D85-4B59-BF7C-B429EEAC5DDD}" destId="{BC8A8EEA-0B51-4C52-A8ED-4F37693DA5D2}" srcOrd="0" destOrd="4" presId="urn:microsoft.com/office/officeart/2005/8/layout/list1"/>
    <dgm:cxn modelId="{9C6D94DF-79CF-4DD5-81C6-B34A9153B50C}" srcId="{515B8E4D-8328-4C2E-A25E-AEE3A5F6654F}" destId="{B9FC93CD-CF67-409A-A433-C0B9F26B0548}" srcOrd="5" destOrd="0" parTransId="{85CCE1CD-BD5C-438E-8A59-67F61A112A10}" sibTransId="{21C30479-F443-492F-9FBF-182F51FC5202}"/>
    <dgm:cxn modelId="{1ED38167-1EDB-4BE0-8040-0D7C7CF70843}" type="presOf" srcId="{2065BAB2-6BB7-4645-AC6F-19F84E867C42}" destId="{0BF3FA68-73D4-4509-87BB-95C761050E68}" srcOrd="1" destOrd="0" presId="urn:microsoft.com/office/officeart/2005/8/layout/list1"/>
    <dgm:cxn modelId="{93895675-574B-4D26-9995-3A6558D8EC23}" srcId="{2065BAB2-6BB7-4645-AC6F-19F84E867C42}" destId="{515B8E4D-8328-4C2E-A25E-AEE3A5F6654F}" srcOrd="2" destOrd="0" parTransId="{69993965-EFDD-4A16-881D-245728DED00B}" sibTransId="{48223954-255F-4B90-AD19-084AD9BBBD86}"/>
    <dgm:cxn modelId="{B4620A6C-7988-4116-AC79-E9EAA0C77770}" type="presOf" srcId="{B9FC93CD-CF67-409A-A433-C0B9F26B0548}" destId="{BC8A8EEA-0B51-4C52-A8ED-4F37693DA5D2}" srcOrd="0" destOrd="8" presId="urn:microsoft.com/office/officeart/2005/8/layout/list1"/>
    <dgm:cxn modelId="{B0A927D0-AA01-49F2-BD5C-C7EA3D56E2A0}" type="presOf" srcId="{95DEA9F1-3438-4C58-96F8-08FA18EF3713}" destId="{BC8A8EEA-0B51-4C52-A8ED-4F37693DA5D2}" srcOrd="0" destOrd="0" presId="urn:microsoft.com/office/officeart/2005/8/layout/list1"/>
    <dgm:cxn modelId="{82113B9F-C78B-4A81-B13F-785C45C36886}" type="presOf" srcId="{4ACC9DA1-8BB5-478D-A6CB-5D614A5DDC56}" destId="{BC8A8EEA-0B51-4C52-A8ED-4F37693DA5D2}" srcOrd="0" destOrd="3" presId="urn:microsoft.com/office/officeart/2005/8/layout/list1"/>
    <dgm:cxn modelId="{D168F449-6B2B-41A1-BB92-3A5535628E96}" type="presOf" srcId="{2E2B417C-90BE-4D27-9585-016321AFD33E}" destId="{BC8A8EEA-0B51-4C52-A8ED-4F37693DA5D2}" srcOrd="0" destOrd="1" presId="urn:microsoft.com/office/officeart/2005/8/layout/list1"/>
    <dgm:cxn modelId="{C72A659B-F50C-447C-948B-EB508314B6B4}" srcId="{515B8E4D-8328-4C2E-A25E-AEE3A5F6654F}" destId="{4ACC9DA1-8BB5-478D-A6CB-5D614A5DDC56}" srcOrd="0" destOrd="0" parTransId="{E8E6F5E5-90B8-4F8F-A095-D21D2284E7F1}" sibTransId="{0224E77C-6E32-4F14-94BE-9DB280490466}"/>
    <dgm:cxn modelId="{E0D0A517-D2FF-4957-BF0C-16C257CF0FF1}" type="presOf" srcId="{2065BAB2-6BB7-4645-AC6F-19F84E867C42}" destId="{36B88600-0E33-4DAF-B9CA-7D8CB43A0A30}" srcOrd="0" destOrd="0" presId="urn:microsoft.com/office/officeart/2005/8/layout/list1"/>
    <dgm:cxn modelId="{BA688762-BAE4-4803-B829-804056BD7ACF}" srcId="{2065BAB2-6BB7-4645-AC6F-19F84E867C42}" destId="{2E2B417C-90BE-4D27-9585-016321AFD33E}" srcOrd="1" destOrd="0" parTransId="{74D05693-23F0-408C-82CF-7A6037648F42}" sibTransId="{674B8AD0-07F4-4C51-9D5B-63027D76246C}"/>
    <dgm:cxn modelId="{1934510B-BE38-49DF-A40C-3F7B1DC855F6}" srcId="{515B8E4D-8328-4C2E-A25E-AEE3A5F6654F}" destId="{7BCCFC41-5979-4037-A606-0ECFCCDFE3AF}" srcOrd="4" destOrd="0" parTransId="{C0D61453-B4AA-4074-9168-AB35A19D91E9}" sibTransId="{BE0F9E0D-31B7-482E-A5E1-CE1F73FB44BD}"/>
    <dgm:cxn modelId="{93E27B7D-B393-4AE9-AB8C-B3EB1A797A6C}" type="presOf" srcId="{515B8E4D-8328-4C2E-A25E-AEE3A5F6654F}" destId="{BC8A8EEA-0B51-4C52-A8ED-4F37693DA5D2}" srcOrd="0" destOrd="2" presId="urn:microsoft.com/office/officeart/2005/8/layout/list1"/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2417582C-ADC8-4A41-8CE0-483E7F9F43C0}" type="presOf" srcId="{DB5C42AA-1C9C-4716-93C0-A5E7C70DFFDE}" destId="{BC8A8EEA-0B51-4C52-A8ED-4F37693DA5D2}" srcOrd="0" destOrd="6" presId="urn:microsoft.com/office/officeart/2005/8/layout/list1"/>
    <dgm:cxn modelId="{2E9B48AA-57CE-47AE-B015-A9A8D3DB5688}" srcId="{515B8E4D-8328-4C2E-A25E-AEE3A5F6654F}" destId="{167F676F-7D85-4B59-BF7C-B429EEAC5DDD}" srcOrd="1" destOrd="0" parTransId="{EDAD08DA-79A7-4725-904D-F316F683E631}" sibTransId="{D2138E7F-380B-4043-826B-F1D313C3935C}"/>
    <dgm:cxn modelId="{F33E70B6-A22B-4D1C-804D-5091BF4DA7E2}" type="presOf" srcId="{F0E7DB08-5391-4029-B98D-36BD9848DBC6}" destId="{587CFFCA-539A-4697-B501-E133D7ABFFF9}" srcOrd="0" destOrd="0" presId="urn:microsoft.com/office/officeart/2005/8/layout/list1"/>
    <dgm:cxn modelId="{0C0A7346-22EA-4E0E-8863-D4634DB74868}" type="presOf" srcId="{51978C04-AF88-4EC4-B2FA-FE288675C0F7}" destId="{BC8A8EEA-0B51-4C52-A8ED-4F37693DA5D2}" srcOrd="0" destOrd="5" presId="urn:microsoft.com/office/officeart/2005/8/layout/list1"/>
    <dgm:cxn modelId="{6B46B31E-9A79-4DDC-ABF7-E2C4F73DA624}" type="presOf" srcId="{7BCCFC41-5979-4037-A606-0ECFCCDFE3AF}" destId="{BC8A8EEA-0B51-4C52-A8ED-4F37693DA5D2}" srcOrd="0" destOrd="7" presId="urn:microsoft.com/office/officeart/2005/8/layout/list1"/>
    <dgm:cxn modelId="{D0C44950-006C-46F9-A346-14A86C4004D2}" srcId="{515B8E4D-8328-4C2E-A25E-AEE3A5F6654F}" destId="{51978C04-AF88-4EC4-B2FA-FE288675C0F7}" srcOrd="2" destOrd="0" parTransId="{5BFE51C1-3E4B-46F4-9C9F-79F19AF9ECC0}" sibTransId="{C786EE23-1950-427C-A3ED-2CF861360F95}"/>
    <dgm:cxn modelId="{30B49A34-361C-4C4F-AD57-7D335A19A5BF}" type="presParOf" srcId="{587CFFCA-539A-4697-B501-E133D7ABFFF9}" destId="{6E4A946E-705B-4DD4-AF7E-676683A263AA}" srcOrd="0" destOrd="0" presId="urn:microsoft.com/office/officeart/2005/8/layout/list1"/>
    <dgm:cxn modelId="{36063154-F6B9-48FB-A7D6-90D59BFDAF05}" type="presParOf" srcId="{6E4A946E-705B-4DD4-AF7E-676683A263AA}" destId="{36B88600-0E33-4DAF-B9CA-7D8CB43A0A30}" srcOrd="0" destOrd="0" presId="urn:microsoft.com/office/officeart/2005/8/layout/list1"/>
    <dgm:cxn modelId="{3CF53781-9818-4D75-9AB7-4ADD11D7F787}" type="presParOf" srcId="{6E4A946E-705B-4DD4-AF7E-676683A263AA}" destId="{0BF3FA68-73D4-4509-87BB-95C761050E68}" srcOrd="1" destOrd="0" presId="urn:microsoft.com/office/officeart/2005/8/layout/list1"/>
    <dgm:cxn modelId="{2BE18756-5EB7-484C-B1F5-A4EC47567BE8}" type="presParOf" srcId="{587CFFCA-539A-4697-B501-E133D7ABFFF9}" destId="{1F8959AE-1D8B-448B-82FC-EFF49FA1271E}" srcOrd="1" destOrd="0" presId="urn:microsoft.com/office/officeart/2005/8/layout/list1"/>
    <dgm:cxn modelId="{1F489358-4D22-44D0-9B13-F9C191F071CB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Elders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/>
      <dgm:spPr/>
      <dgm:t>
        <a:bodyPr/>
        <a:lstStyle/>
        <a:p>
          <a:r>
            <a:rPr lang="en-CA" u="none" dirty="0" smtClean="0"/>
            <a:t>Count your elders worthy of </a:t>
          </a:r>
          <a:r>
            <a:rPr lang="en-CA" i="1" u="none" dirty="0" smtClean="0"/>
            <a:t>“double honor”</a:t>
          </a:r>
          <a:endParaRPr lang="en-CA" i="1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2E2B417C-90BE-4D27-9585-016321AFD33E}">
      <dgm:prSet phldrT="[Text]"/>
      <dgm:spPr/>
      <dgm:t>
        <a:bodyPr/>
        <a:lstStyle/>
        <a:p>
          <a:r>
            <a:rPr lang="en-CA" u="none" dirty="0" smtClean="0"/>
            <a:t>Handle accusations of sin against elders in the correct manner </a:t>
          </a:r>
          <a:endParaRPr lang="en-CA" u="none" dirty="0"/>
        </a:p>
      </dgm:t>
    </dgm:pt>
    <dgm:pt modelId="{74D05693-23F0-408C-82CF-7A6037648F42}" type="parTrans" cxnId="{BA688762-BAE4-4803-B829-804056BD7ACF}">
      <dgm:prSet/>
      <dgm:spPr/>
      <dgm:t>
        <a:bodyPr/>
        <a:lstStyle/>
        <a:p>
          <a:endParaRPr lang="en-CA"/>
        </a:p>
      </dgm:t>
    </dgm:pt>
    <dgm:pt modelId="{674B8AD0-07F4-4C51-9D5B-63027D76246C}" type="sibTrans" cxnId="{BA688762-BAE4-4803-B829-804056BD7ACF}">
      <dgm:prSet/>
      <dgm:spPr/>
      <dgm:t>
        <a:bodyPr/>
        <a:lstStyle/>
        <a:p>
          <a:endParaRPr lang="en-CA"/>
        </a:p>
      </dgm:t>
    </dgm:pt>
    <dgm:pt modelId="{515B8E4D-8328-4C2E-A25E-AEE3A5F6654F}">
      <dgm:prSet phldrT="[Text]"/>
      <dgm:spPr/>
      <dgm:t>
        <a:bodyPr/>
        <a:lstStyle/>
        <a:p>
          <a:r>
            <a:rPr lang="en-CA" u="none" dirty="0" smtClean="0"/>
            <a:t>Exercise wisdom in making judgments.</a:t>
          </a:r>
          <a:endParaRPr lang="en-CA" i="1" u="none" dirty="0"/>
        </a:p>
      </dgm:t>
    </dgm:pt>
    <dgm:pt modelId="{69993965-EFDD-4A16-881D-245728DED00B}" type="parTrans" cxnId="{93895675-574B-4D26-9995-3A6558D8EC23}">
      <dgm:prSet/>
      <dgm:spPr/>
      <dgm:t>
        <a:bodyPr/>
        <a:lstStyle/>
        <a:p>
          <a:endParaRPr lang="en-CA"/>
        </a:p>
      </dgm:t>
    </dgm:pt>
    <dgm:pt modelId="{48223954-255F-4B90-AD19-084AD9BBBD86}" type="sibTrans" cxnId="{93895675-574B-4D26-9995-3A6558D8EC23}">
      <dgm:prSet/>
      <dgm:spPr/>
      <dgm:t>
        <a:bodyPr/>
        <a:lstStyle/>
        <a:p>
          <a:endParaRPr lang="en-CA"/>
        </a:p>
      </dgm:t>
    </dgm:pt>
    <dgm:pt modelId="{4ACC9DA1-8BB5-478D-A6CB-5D614A5DDC56}">
      <dgm:prSet phldrT="[Text]"/>
      <dgm:spPr/>
      <dgm:t>
        <a:bodyPr/>
        <a:lstStyle/>
        <a:p>
          <a:r>
            <a:rPr lang="en-CA" i="1" u="none" dirty="0" smtClean="0"/>
            <a:t>Remember you are in the sight of God</a:t>
          </a:r>
          <a:endParaRPr lang="en-CA" i="1" u="none" dirty="0"/>
        </a:p>
      </dgm:t>
    </dgm:pt>
    <dgm:pt modelId="{E8E6F5E5-90B8-4F8F-A095-D21D2284E7F1}" type="parTrans" cxnId="{C72A659B-F50C-447C-948B-EB508314B6B4}">
      <dgm:prSet/>
      <dgm:spPr/>
      <dgm:t>
        <a:bodyPr/>
        <a:lstStyle/>
        <a:p>
          <a:endParaRPr lang="en-CA"/>
        </a:p>
      </dgm:t>
    </dgm:pt>
    <dgm:pt modelId="{0224E77C-6E32-4F14-94BE-9DB280490466}" type="sibTrans" cxnId="{C72A659B-F50C-447C-948B-EB508314B6B4}">
      <dgm:prSet/>
      <dgm:spPr/>
      <dgm:t>
        <a:bodyPr/>
        <a:lstStyle/>
        <a:p>
          <a:endParaRPr lang="en-CA"/>
        </a:p>
      </dgm:t>
    </dgm:pt>
    <dgm:pt modelId="{167F676F-7D85-4B59-BF7C-B429EEAC5DDD}">
      <dgm:prSet phldrT="[Text]"/>
      <dgm:spPr/>
      <dgm:t>
        <a:bodyPr/>
        <a:lstStyle/>
        <a:p>
          <a:r>
            <a:rPr lang="en-CA" i="1" u="none" dirty="0" smtClean="0"/>
            <a:t>Do not show prejudice</a:t>
          </a:r>
          <a:endParaRPr lang="en-CA" i="1" u="none" dirty="0"/>
        </a:p>
      </dgm:t>
    </dgm:pt>
    <dgm:pt modelId="{EDAD08DA-79A7-4725-904D-F316F683E631}" type="parTrans" cxnId="{2E9B48AA-57CE-47AE-B015-A9A8D3DB5688}">
      <dgm:prSet/>
      <dgm:spPr/>
      <dgm:t>
        <a:bodyPr/>
        <a:lstStyle/>
        <a:p>
          <a:endParaRPr lang="en-CA"/>
        </a:p>
      </dgm:t>
    </dgm:pt>
    <dgm:pt modelId="{D2138E7F-380B-4043-826B-F1D313C3935C}" type="sibTrans" cxnId="{2E9B48AA-57CE-47AE-B015-A9A8D3DB5688}">
      <dgm:prSet/>
      <dgm:spPr/>
      <dgm:t>
        <a:bodyPr/>
        <a:lstStyle/>
        <a:p>
          <a:endParaRPr lang="en-CA"/>
        </a:p>
      </dgm:t>
    </dgm:pt>
    <dgm:pt modelId="{51978C04-AF88-4EC4-B2FA-FE288675C0F7}">
      <dgm:prSet phldrT="[Text]"/>
      <dgm:spPr/>
      <dgm:t>
        <a:bodyPr/>
        <a:lstStyle/>
        <a:p>
          <a:r>
            <a:rPr lang="en-CA" i="1" u="none" dirty="0" smtClean="0"/>
            <a:t>Do not show partiality</a:t>
          </a:r>
          <a:endParaRPr lang="en-CA" i="1" u="none" dirty="0"/>
        </a:p>
      </dgm:t>
    </dgm:pt>
    <dgm:pt modelId="{5BFE51C1-3E4B-46F4-9C9F-79F19AF9ECC0}" type="parTrans" cxnId="{D0C44950-006C-46F9-A346-14A86C4004D2}">
      <dgm:prSet/>
      <dgm:spPr/>
      <dgm:t>
        <a:bodyPr/>
        <a:lstStyle/>
        <a:p>
          <a:endParaRPr lang="en-CA"/>
        </a:p>
      </dgm:t>
    </dgm:pt>
    <dgm:pt modelId="{C786EE23-1950-427C-A3ED-2CF861360F95}" type="sibTrans" cxnId="{D0C44950-006C-46F9-A346-14A86C4004D2}">
      <dgm:prSet/>
      <dgm:spPr/>
      <dgm:t>
        <a:bodyPr/>
        <a:lstStyle/>
        <a:p>
          <a:endParaRPr lang="en-CA"/>
        </a:p>
      </dgm:t>
    </dgm:pt>
    <dgm:pt modelId="{DB5C42AA-1C9C-4716-93C0-A5E7C70DFFDE}">
      <dgm:prSet phldrT="[Text]"/>
      <dgm:spPr/>
      <dgm:t>
        <a:bodyPr/>
        <a:lstStyle/>
        <a:p>
          <a:r>
            <a:rPr lang="en-CA" i="1" u="none" dirty="0" smtClean="0"/>
            <a:t>Do not lay hands on anyone hastily</a:t>
          </a:r>
          <a:endParaRPr lang="en-CA" i="1" u="none" dirty="0"/>
        </a:p>
      </dgm:t>
    </dgm:pt>
    <dgm:pt modelId="{03FBD2C1-75CE-49E8-AB76-82553FA2D822}" type="parTrans" cxnId="{CAF8D4E7-AABC-4DDD-90F1-FCCBB191A719}">
      <dgm:prSet/>
      <dgm:spPr/>
      <dgm:t>
        <a:bodyPr/>
        <a:lstStyle/>
        <a:p>
          <a:endParaRPr lang="en-CA"/>
        </a:p>
      </dgm:t>
    </dgm:pt>
    <dgm:pt modelId="{9D90F4AB-2CF6-4B3C-B169-0390C0C08ADE}" type="sibTrans" cxnId="{CAF8D4E7-AABC-4DDD-90F1-FCCBB191A719}">
      <dgm:prSet/>
      <dgm:spPr/>
      <dgm:t>
        <a:bodyPr/>
        <a:lstStyle/>
        <a:p>
          <a:endParaRPr lang="en-CA"/>
        </a:p>
      </dgm:t>
    </dgm:pt>
    <dgm:pt modelId="{7BCCFC41-5979-4037-A606-0ECFCCDFE3AF}">
      <dgm:prSet phldrT="[Text]"/>
      <dgm:spPr/>
      <dgm:t>
        <a:bodyPr/>
        <a:lstStyle/>
        <a:p>
          <a:r>
            <a:rPr lang="en-CA" i="1" u="none" dirty="0" smtClean="0"/>
            <a:t>Do not share in other peoples’ sins</a:t>
          </a:r>
          <a:endParaRPr lang="en-CA" i="1" u="none" dirty="0"/>
        </a:p>
      </dgm:t>
    </dgm:pt>
    <dgm:pt modelId="{C0D61453-B4AA-4074-9168-AB35A19D91E9}" type="parTrans" cxnId="{1934510B-BE38-49DF-A40C-3F7B1DC855F6}">
      <dgm:prSet/>
      <dgm:spPr/>
      <dgm:t>
        <a:bodyPr/>
        <a:lstStyle/>
        <a:p>
          <a:endParaRPr lang="en-CA"/>
        </a:p>
      </dgm:t>
    </dgm:pt>
    <dgm:pt modelId="{BE0F9E0D-31B7-482E-A5E1-CE1F73FB44BD}" type="sibTrans" cxnId="{1934510B-BE38-49DF-A40C-3F7B1DC855F6}">
      <dgm:prSet/>
      <dgm:spPr/>
      <dgm:t>
        <a:bodyPr/>
        <a:lstStyle/>
        <a:p>
          <a:endParaRPr lang="en-CA"/>
        </a:p>
      </dgm:t>
    </dgm:pt>
    <dgm:pt modelId="{B9FC93CD-CF67-409A-A433-C0B9F26B0548}">
      <dgm:prSet phldrT="[Text]"/>
      <dgm:spPr/>
      <dgm:t>
        <a:bodyPr/>
        <a:lstStyle/>
        <a:p>
          <a:r>
            <a:rPr lang="en-CA" i="1" u="none" dirty="0" smtClean="0"/>
            <a:t>Drink a little wine for the sake of your sicknesses</a:t>
          </a:r>
          <a:endParaRPr lang="en-CA" i="1" u="none" dirty="0"/>
        </a:p>
      </dgm:t>
    </dgm:pt>
    <dgm:pt modelId="{85CCE1CD-BD5C-438E-8A59-67F61A112A10}" type="parTrans" cxnId="{9C6D94DF-79CF-4DD5-81C6-B34A9153B50C}">
      <dgm:prSet/>
      <dgm:spPr/>
      <dgm:t>
        <a:bodyPr/>
        <a:lstStyle/>
        <a:p>
          <a:endParaRPr lang="en-CA"/>
        </a:p>
      </dgm:t>
    </dgm:pt>
    <dgm:pt modelId="{21C30479-F443-492F-9FBF-182F51FC5202}" type="sibTrans" cxnId="{9C6D94DF-79CF-4DD5-81C6-B34A9153B50C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LinFactNeighborY="-1131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</dgm:pt>
    <dgm:pt modelId="{BC8A8EEA-0B51-4C52-A8ED-4F37693DA5D2}" type="pres">
      <dgm:prSet presAssocID="{2065BAB2-6BB7-4645-AC6F-19F84E867C42}" presName="childText" presStyleLbl="conFgAcc1" presStyleIdx="0" presStyleCnt="1" custScaleY="5885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9DB132E7-A9F6-4041-8465-8F3A402C6671}" type="presOf" srcId="{B9FC93CD-CF67-409A-A433-C0B9F26B0548}" destId="{BC8A8EEA-0B51-4C52-A8ED-4F37693DA5D2}" srcOrd="0" destOrd="8" presId="urn:microsoft.com/office/officeart/2005/8/layout/list1"/>
    <dgm:cxn modelId="{CDC6D676-FE3D-4058-8C25-5384D578B642}" type="presOf" srcId="{2E2B417C-90BE-4D27-9585-016321AFD33E}" destId="{BC8A8EEA-0B51-4C52-A8ED-4F37693DA5D2}" srcOrd="0" destOrd="1" presId="urn:microsoft.com/office/officeart/2005/8/layout/list1"/>
    <dgm:cxn modelId="{A2F3D928-FA66-45D0-AF24-5062754B3318}" type="presOf" srcId="{7BCCFC41-5979-4037-A606-0ECFCCDFE3AF}" destId="{BC8A8EEA-0B51-4C52-A8ED-4F37693DA5D2}" srcOrd="0" destOrd="7" presId="urn:microsoft.com/office/officeart/2005/8/layout/list1"/>
    <dgm:cxn modelId="{BBCBE1FE-3093-49AA-8BF1-0779A33FF1E0}" type="presOf" srcId="{95DEA9F1-3438-4C58-96F8-08FA18EF3713}" destId="{BC8A8EEA-0B51-4C52-A8ED-4F37693DA5D2}" srcOrd="0" destOrd="0" presId="urn:microsoft.com/office/officeart/2005/8/layout/list1"/>
    <dgm:cxn modelId="{2E9B48AA-57CE-47AE-B015-A9A8D3DB5688}" srcId="{515B8E4D-8328-4C2E-A25E-AEE3A5F6654F}" destId="{167F676F-7D85-4B59-BF7C-B429EEAC5DDD}" srcOrd="1" destOrd="0" parTransId="{EDAD08DA-79A7-4725-904D-F316F683E631}" sibTransId="{D2138E7F-380B-4043-826B-F1D313C3935C}"/>
    <dgm:cxn modelId="{52B9CD01-8B74-45F2-8394-744F76BA839E}" type="presOf" srcId="{167F676F-7D85-4B59-BF7C-B429EEAC5DDD}" destId="{BC8A8EEA-0B51-4C52-A8ED-4F37693DA5D2}" srcOrd="0" destOrd="4" presId="urn:microsoft.com/office/officeart/2005/8/layout/list1"/>
    <dgm:cxn modelId="{E28CDAA0-6FC7-46D9-A88D-AD029B7F74E6}" type="presOf" srcId="{2065BAB2-6BB7-4645-AC6F-19F84E867C42}" destId="{0BF3FA68-73D4-4509-87BB-95C761050E68}" srcOrd="1" destOrd="0" presId="urn:microsoft.com/office/officeart/2005/8/layout/list1"/>
    <dgm:cxn modelId="{93895675-574B-4D26-9995-3A6558D8EC23}" srcId="{2065BAB2-6BB7-4645-AC6F-19F84E867C42}" destId="{515B8E4D-8328-4C2E-A25E-AEE3A5F6654F}" srcOrd="2" destOrd="0" parTransId="{69993965-EFDD-4A16-881D-245728DED00B}" sibTransId="{48223954-255F-4B90-AD19-084AD9BBBD86}"/>
    <dgm:cxn modelId="{02E98696-2C41-4195-A99F-83A58D946377}" type="presOf" srcId="{515B8E4D-8328-4C2E-A25E-AEE3A5F6654F}" destId="{BC8A8EEA-0B51-4C52-A8ED-4F37693DA5D2}" srcOrd="0" destOrd="2" presId="urn:microsoft.com/office/officeart/2005/8/layout/list1"/>
    <dgm:cxn modelId="{D5632882-9E4F-4323-A9A4-131596AED2C6}" type="presOf" srcId="{51978C04-AF88-4EC4-B2FA-FE288675C0F7}" destId="{BC8A8EEA-0B51-4C52-A8ED-4F37693DA5D2}" srcOrd="0" destOrd="5" presId="urn:microsoft.com/office/officeart/2005/8/layout/list1"/>
    <dgm:cxn modelId="{69F1DF5C-B208-4A94-B026-C23692F22322}" type="presOf" srcId="{DB5C42AA-1C9C-4716-93C0-A5E7C70DFFDE}" destId="{BC8A8EEA-0B51-4C52-A8ED-4F37693DA5D2}" srcOrd="0" destOrd="6" presId="urn:microsoft.com/office/officeart/2005/8/layout/list1"/>
    <dgm:cxn modelId="{0B67398B-EA6B-41C2-85EF-053F6A6DC478}" type="presOf" srcId="{4ACC9DA1-8BB5-478D-A6CB-5D614A5DDC56}" destId="{BC8A8EEA-0B51-4C52-A8ED-4F37693DA5D2}" srcOrd="0" destOrd="3" presId="urn:microsoft.com/office/officeart/2005/8/layout/list1"/>
    <dgm:cxn modelId="{1D681D32-43C9-483E-AF1F-3B9467DA6126}" type="presOf" srcId="{2065BAB2-6BB7-4645-AC6F-19F84E867C42}" destId="{36B88600-0E33-4DAF-B9CA-7D8CB43A0A30}" srcOrd="0" destOrd="0" presId="urn:microsoft.com/office/officeart/2005/8/layout/list1"/>
    <dgm:cxn modelId="{1934510B-BE38-49DF-A40C-3F7B1DC855F6}" srcId="{515B8E4D-8328-4C2E-A25E-AEE3A5F6654F}" destId="{7BCCFC41-5979-4037-A606-0ECFCCDFE3AF}" srcOrd="4" destOrd="0" parTransId="{C0D61453-B4AA-4074-9168-AB35A19D91E9}" sibTransId="{BE0F9E0D-31B7-482E-A5E1-CE1F73FB44BD}"/>
    <dgm:cxn modelId="{9C6D94DF-79CF-4DD5-81C6-B34A9153B50C}" srcId="{515B8E4D-8328-4C2E-A25E-AEE3A5F6654F}" destId="{B9FC93CD-CF67-409A-A433-C0B9F26B0548}" srcOrd="5" destOrd="0" parTransId="{85CCE1CD-BD5C-438E-8A59-67F61A112A10}" sibTransId="{21C30479-F443-492F-9FBF-182F51FC5202}"/>
    <dgm:cxn modelId="{CAF8D4E7-AABC-4DDD-90F1-FCCBB191A719}" srcId="{515B8E4D-8328-4C2E-A25E-AEE3A5F6654F}" destId="{DB5C42AA-1C9C-4716-93C0-A5E7C70DFFDE}" srcOrd="3" destOrd="0" parTransId="{03FBD2C1-75CE-49E8-AB76-82553FA2D822}" sibTransId="{9D90F4AB-2CF6-4B3C-B169-0390C0C08ADE}"/>
    <dgm:cxn modelId="{D0C44950-006C-46F9-A346-14A86C4004D2}" srcId="{515B8E4D-8328-4C2E-A25E-AEE3A5F6654F}" destId="{51978C04-AF88-4EC4-B2FA-FE288675C0F7}" srcOrd="2" destOrd="0" parTransId="{5BFE51C1-3E4B-46F4-9C9F-79F19AF9ECC0}" sibTransId="{C786EE23-1950-427C-A3ED-2CF861360F95}"/>
    <dgm:cxn modelId="{EED31646-30AE-4260-A5DF-8DF5B812FA03}" type="presOf" srcId="{F0E7DB08-5391-4029-B98D-36BD9848DBC6}" destId="{587CFFCA-539A-4697-B501-E133D7ABFFF9}" srcOrd="0" destOrd="0" presId="urn:microsoft.com/office/officeart/2005/8/layout/list1"/>
    <dgm:cxn modelId="{BA688762-BAE4-4803-B829-804056BD7ACF}" srcId="{2065BAB2-6BB7-4645-AC6F-19F84E867C42}" destId="{2E2B417C-90BE-4D27-9585-016321AFD33E}" srcOrd="1" destOrd="0" parTransId="{74D05693-23F0-408C-82CF-7A6037648F42}" sibTransId="{674B8AD0-07F4-4C51-9D5B-63027D76246C}"/>
    <dgm:cxn modelId="{C72A659B-F50C-447C-948B-EB508314B6B4}" srcId="{515B8E4D-8328-4C2E-A25E-AEE3A5F6654F}" destId="{4ACC9DA1-8BB5-478D-A6CB-5D614A5DDC56}" srcOrd="0" destOrd="0" parTransId="{E8E6F5E5-90B8-4F8F-A095-D21D2284E7F1}" sibTransId="{0224E77C-6E32-4F14-94BE-9DB280490466}"/>
    <dgm:cxn modelId="{CA13D58C-96C4-4789-9A27-1FC74E50DB34}" type="presParOf" srcId="{587CFFCA-539A-4697-B501-E133D7ABFFF9}" destId="{6E4A946E-705B-4DD4-AF7E-676683A263AA}" srcOrd="0" destOrd="0" presId="urn:microsoft.com/office/officeart/2005/8/layout/list1"/>
    <dgm:cxn modelId="{6C5A0B70-4EC5-412E-A526-A85708E0E1BA}" type="presParOf" srcId="{6E4A946E-705B-4DD4-AF7E-676683A263AA}" destId="{36B88600-0E33-4DAF-B9CA-7D8CB43A0A30}" srcOrd="0" destOrd="0" presId="urn:microsoft.com/office/officeart/2005/8/layout/list1"/>
    <dgm:cxn modelId="{FFA23021-A420-4D72-8982-ECD9DE9DD899}" type="presParOf" srcId="{6E4A946E-705B-4DD4-AF7E-676683A263AA}" destId="{0BF3FA68-73D4-4509-87BB-95C761050E68}" srcOrd="1" destOrd="0" presId="urn:microsoft.com/office/officeart/2005/8/layout/list1"/>
    <dgm:cxn modelId="{E4340D59-DCDA-41B1-B605-9DEC68A072FF}" type="presParOf" srcId="{587CFFCA-539A-4697-B501-E133D7ABFFF9}" destId="{1F8959AE-1D8B-448B-82FC-EFF49FA1271E}" srcOrd="1" destOrd="0" presId="urn:microsoft.com/office/officeart/2005/8/layout/list1"/>
    <dgm:cxn modelId="{E40D12B6-3E58-4407-AAFE-A472A0B07ED1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600" dirty="0" smtClean="0"/>
            <a:t>Bondservants</a:t>
          </a:r>
          <a:endParaRPr lang="en-CA" sz="16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 custT="1"/>
      <dgm:spPr/>
      <dgm:t>
        <a:bodyPr/>
        <a:lstStyle/>
        <a:p>
          <a:r>
            <a:rPr lang="en-CA" sz="1600" i="0" u="none" dirty="0" smtClean="0"/>
            <a:t>Count your own masters worthy of all honor</a:t>
          </a:r>
          <a:endParaRPr lang="en-CA" sz="1600" i="0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422AB4A4-4F57-4F82-B743-A21E28C09C13}">
      <dgm:prSet custT="1"/>
      <dgm:spPr/>
      <dgm:t>
        <a:bodyPr/>
        <a:lstStyle/>
        <a:p>
          <a:r>
            <a:rPr lang="en-CA" sz="1600" i="0" u="none" dirty="0" smtClean="0"/>
            <a:t>If your master is a believer, do not despise him for that reason --- serve him for that reason.</a:t>
          </a:r>
          <a:endParaRPr lang="en-CA" sz="1600" i="0" u="none" dirty="0"/>
        </a:p>
      </dgm:t>
    </dgm:pt>
    <dgm:pt modelId="{F74206EB-94C4-4DC5-9C48-2C3F513ACDAA}" type="parTrans" cxnId="{4C72D91C-5019-419C-AA16-C669E0430CD5}">
      <dgm:prSet/>
      <dgm:spPr/>
      <dgm:t>
        <a:bodyPr/>
        <a:lstStyle/>
        <a:p>
          <a:endParaRPr lang="en-CA"/>
        </a:p>
      </dgm:t>
    </dgm:pt>
    <dgm:pt modelId="{45057B35-D6E9-4FF0-A42F-5248EB5D1DF0}" type="sibTrans" cxnId="{4C72D91C-5019-419C-AA16-C669E0430CD5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  <dgm:t>
        <a:bodyPr/>
        <a:lstStyle/>
        <a:p>
          <a:endParaRPr lang="en-CA"/>
        </a:p>
      </dgm:t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ScaleY="29149" custLinFactNeighborX="-3169" custLinFactNeighborY="-34330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  <dgm:t>
        <a:bodyPr/>
        <a:lstStyle/>
        <a:p>
          <a:endParaRPr lang="en-CA"/>
        </a:p>
      </dgm:t>
    </dgm:pt>
    <dgm:pt modelId="{BC8A8EEA-0B51-4C52-A8ED-4F37693DA5D2}" type="pres">
      <dgm:prSet presAssocID="{2065BAB2-6BB7-4645-AC6F-19F84E867C42}" presName="childText" presStyleLbl="conFgAcc1" presStyleIdx="0" presStyleCnt="1" custScaleY="6220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6FF774C0-0586-427A-BD17-843C1C738354}" type="presOf" srcId="{2065BAB2-6BB7-4645-AC6F-19F84E867C42}" destId="{36B88600-0E33-4DAF-B9CA-7D8CB43A0A30}" srcOrd="0" destOrd="0" presId="urn:microsoft.com/office/officeart/2005/8/layout/list1"/>
    <dgm:cxn modelId="{4C72D91C-5019-419C-AA16-C669E0430CD5}" srcId="{2065BAB2-6BB7-4645-AC6F-19F84E867C42}" destId="{422AB4A4-4F57-4F82-B743-A21E28C09C13}" srcOrd="1" destOrd="0" parTransId="{F74206EB-94C4-4DC5-9C48-2C3F513ACDAA}" sibTransId="{45057B35-D6E9-4FF0-A42F-5248EB5D1DF0}"/>
    <dgm:cxn modelId="{F281AD20-3777-41E9-AEEA-37EBF06CA4F8}" type="presOf" srcId="{95DEA9F1-3438-4C58-96F8-08FA18EF3713}" destId="{BC8A8EEA-0B51-4C52-A8ED-4F37693DA5D2}" srcOrd="0" destOrd="0" presId="urn:microsoft.com/office/officeart/2005/8/layout/list1"/>
    <dgm:cxn modelId="{454598F8-FB17-41DF-A62C-A49F0731AA5A}" type="presOf" srcId="{F0E7DB08-5391-4029-B98D-36BD9848DBC6}" destId="{587CFFCA-539A-4697-B501-E133D7ABFFF9}" srcOrd="0" destOrd="0" presId="urn:microsoft.com/office/officeart/2005/8/layout/list1"/>
    <dgm:cxn modelId="{B995F7D4-E33A-439D-985C-EEAFA7EB95D2}" type="presOf" srcId="{2065BAB2-6BB7-4645-AC6F-19F84E867C42}" destId="{0BF3FA68-73D4-4509-87BB-95C761050E68}" srcOrd="1" destOrd="0" presId="urn:microsoft.com/office/officeart/2005/8/layout/list1"/>
    <dgm:cxn modelId="{B76152CD-FFFD-400A-A2B4-B78629E04085}" type="presOf" srcId="{422AB4A4-4F57-4F82-B743-A21E28C09C13}" destId="{BC8A8EEA-0B51-4C52-A8ED-4F37693DA5D2}" srcOrd="0" destOrd="1" presId="urn:microsoft.com/office/officeart/2005/8/layout/list1"/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E2914BFE-2D5A-4E8A-9123-5D9152A6788D}" type="presParOf" srcId="{587CFFCA-539A-4697-B501-E133D7ABFFF9}" destId="{6E4A946E-705B-4DD4-AF7E-676683A263AA}" srcOrd="0" destOrd="0" presId="urn:microsoft.com/office/officeart/2005/8/layout/list1"/>
    <dgm:cxn modelId="{D40BC6EE-ECD4-44B2-8963-AFE941C7C597}" type="presParOf" srcId="{6E4A946E-705B-4DD4-AF7E-676683A263AA}" destId="{36B88600-0E33-4DAF-B9CA-7D8CB43A0A30}" srcOrd="0" destOrd="0" presId="urn:microsoft.com/office/officeart/2005/8/layout/list1"/>
    <dgm:cxn modelId="{38EF8760-5A3C-4CAE-AA08-D03F5C8A9EE0}" type="presParOf" srcId="{6E4A946E-705B-4DD4-AF7E-676683A263AA}" destId="{0BF3FA68-73D4-4509-87BB-95C761050E68}" srcOrd="1" destOrd="0" presId="urn:microsoft.com/office/officeart/2005/8/layout/list1"/>
    <dgm:cxn modelId="{828DFA8F-6AF3-4999-8716-C167881B6997}" type="presParOf" srcId="{587CFFCA-539A-4697-B501-E133D7ABFFF9}" destId="{1F8959AE-1D8B-448B-82FC-EFF49FA1271E}" srcOrd="1" destOrd="0" presId="urn:microsoft.com/office/officeart/2005/8/layout/list1"/>
    <dgm:cxn modelId="{B3FBC789-ADBF-4725-A376-6EBD5F36D6E2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400" dirty="0" smtClean="0"/>
            <a:t>Bondservants</a:t>
          </a:r>
          <a:endParaRPr lang="en-CA" sz="14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 custT="1"/>
      <dgm:spPr/>
      <dgm:t>
        <a:bodyPr/>
        <a:lstStyle/>
        <a:p>
          <a:r>
            <a:rPr lang="en-CA" sz="1200" i="1" u="none" dirty="0" smtClean="0"/>
            <a:t>“Let as many bondservants as are under the yoke count their own masters worthy of all honor…”</a:t>
          </a:r>
          <a:r>
            <a:rPr lang="en-CA" sz="1200" i="0" u="none" dirty="0" smtClean="0"/>
            <a:t> (6:1)</a:t>
          </a:r>
          <a:endParaRPr lang="en-CA" sz="1200" i="1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  <dgm:t>
        <a:bodyPr/>
        <a:lstStyle/>
        <a:p>
          <a:endParaRPr lang="en-CA"/>
        </a:p>
      </dgm:t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ScaleY="16999" custLinFactNeighborX="-3169" custLinFactNeighborY="-4052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  <dgm:t>
        <a:bodyPr/>
        <a:lstStyle/>
        <a:p>
          <a:endParaRPr lang="en-CA"/>
        </a:p>
      </dgm:t>
    </dgm:pt>
    <dgm:pt modelId="{BC8A8EEA-0B51-4C52-A8ED-4F37693DA5D2}" type="pres">
      <dgm:prSet presAssocID="{2065BAB2-6BB7-4645-AC6F-19F84E867C42}" presName="childText" presStyleLbl="conFgAcc1" presStyleIdx="0" presStyleCnt="1" custScaleX="99131" custScaleY="3935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C8BA0FDE-8920-4EC8-9FD4-1B0823F4F097}" type="presOf" srcId="{2065BAB2-6BB7-4645-AC6F-19F84E867C42}" destId="{36B88600-0E33-4DAF-B9CA-7D8CB43A0A30}" srcOrd="0" destOrd="0" presId="urn:microsoft.com/office/officeart/2005/8/layout/list1"/>
    <dgm:cxn modelId="{E8B2D697-9C83-4A2A-BC3B-EC57459CB2DE}" type="presOf" srcId="{95DEA9F1-3438-4C58-96F8-08FA18EF3713}" destId="{BC8A8EEA-0B51-4C52-A8ED-4F37693DA5D2}" srcOrd="0" destOrd="0" presId="urn:microsoft.com/office/officeart/2005/8/layout/list1"/>
    <dgm:cxn modelId="{10B27586-F601-4F6C-81B9-1F2A55A29A42}" type="presOf" srcId="{F0E7DB08-5391-4029-B98D-36BD9848DBC6}" destId="{587CFFCA-539A-4697-B501-E133D7ABFFF9}" srcOrd="0" destOrd="0" presId="urn:microsoft.com/office/officeart/2005/8/layout/list1"/>
    <dgm:cxn modelId="{4FACF11C-91FC-4E2A-B610-C7C76A9AF106}" type="presOf" srcId="{2065BAB2-6BB7-4645-AC6F-19F84E867C42}" destId="{0BF3FA68-73D4-4509-87BB-95C761050E68}" srcOrd="1" destOrd="0" presId="urn:microsoft.com/office/officeart/2005/8/layout/list1"/>
    <dgm:cxn modelId="{ABA92E0C-0F3F-4EE7-9DAD-5FA548F04794}" type="presParOf" srcId="{587CFFCA-539A-4697-B501-E133D7ABFFF9}" destId="{6E4A946E-705B-4DD4-AF7E-676683A263AA}" srcOrd="0" destOrd="0" presId="urn:microsoft.com/office/officeart/2005/8/layout/list1"/>
    <dgm:cxn modelId="{C1895396-8555-467F-BA9B-1541B99F7427}" type="presParOf" srcId="{6E4A946E-705B-4DD4-AF7E-676683A263AA}" destId="{36B88600-0E33-4DAF-B9CA-7D8CB43A0A30}" srcOrd="0" destOrd="0" presId="urn:microsoft.com/office/officeart/2005/8/layout/list1"/>
    <dgm:cxn modelId="{383C6615-B015-47A5-80D8-10EEE70EFEC8}" type="presParOf" srcId="{6E4A946E-705B-4DD4-AF7E-676683A263AA}" destId="{0BF3FA68-73D4-4509-87BB-95C761050E68}" srcOrd="1" destOrd="0" presId="urn:microsoft.com/office/officeart/2005/8/layout/list1"/>
    <dgm:cxn modelId="{C3473D47-27A5-439B-8483-FC7065ED8DCA}" type="presParOf" srcId="{587CFFCA-539A-4697-B501-E133D7ABFFF9}" destId="{1F8959AE-1D8B-448B-82FC-EFF49FA1271E}" srcOrd="1" destOrd="0" presId="urn:microsoft.com/office/officeart/2005/8/layout/list1"/>
    <dgm:cxn modelId="{FA532C26-0629-48E3-9ADF-740EE1D9995F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400" dirty="0" smtClean="0"/>
            <a:t>Elders</a:t>
          </a:r>
          <a:endParaRPr lang="en-CA" sz="14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 custT="1"/>
      <dgm:spPr/>
      <dgm:t>
        <a:bodyPr/>
        <a:lstStyle/>
        <a:p>
          <a:r>
            <a:rPr lang="en-CA" sz="1200" i="1" u="none" dirty="0" smtClean="0"/>
            <a:t>“Let the elders who rule well be counted worthy of double honor”</a:t>
          </a:r>
          <a:r>
            <a:rPr lang="en-CA" sz="1200" i="0" u="none" dirty="0" smtClean="0"/>
            <a:t> (5:17)</a:t>
          </a:r>
          <a:endParaRPr lang="en-CA" sz="1200" i="0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  <dgm:t>
        <a:bodyPr/>
        <a:lstStyle/>
        <a:p>
          <a:endParaRPr lang="en-CA"/>
        </a:p>
      </dgm:t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ScaleY="16999" custLinFactNeighborX="-3169" custLinFactNeighborY="-4052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  <dgm:t>
        <a:bodyPr/>
        <a:lstStyle/>
        <a:p>
          <a:endParaRPr lang="en-CA"/>
        </a:p>
      </dgm:t>
    </dgm:pt>
    <dgm:pt modelId="{BC8A8EEA-0B51-4C52-A8ED-4F37693DA5D2}" type="pres">
      <dgm:prSet presAssocID="{2065BAB2-6BB7-4645-AC6F-19F84E867C42}" presName="childText" presStyleLbl="conFgAcc1" presStyleIdx="0" presStyleCnt="1" custScaleX="99131" custScaleY="3894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E1856E53-403D-42CE-819E-4B9B31D9C66C}" type="presOf" srcId="{F0E7DB08-5391-4029-B98D-36BD9848DBC6}" destId="{587CFFCA-539A-4697-B501-E133D7ABFFF9}" srcOrd="0" destOrd="0" presId="urn:microsoft.com/office/officeart/2005/8/layout/list1"/>
    <dgm:cxn modelId="{3F966FD2-B7DF-4E4D-82D9-A61CDE05CFCD}" type="presOf" srcId="{2065BAB2-6BB7-4645-AC6F-19F84E867C42}" destId="{0BF3FA68-73D4-4509-87BB-95C761050E68}" srcOrd="1" destOrd="0" presId="urn:microsoft.com/office/officeart/2005/8/layout/list1"/>
    <dgm:cxn modelId="{7EE06B2B-7B9E-47AA-AFC2-8232ACD27AFA}" type="presOf" srcId="{2065BAB2-6BB7-4645-AC6F-19F84E867C42}" destId="{36B88600-0E33-4DAF-B9CA-7D8CB43A0A30}" srcOrd="0" destOrd="0" presId="urn:microsoft.com/office/officeart/2005/8/layout/list1"/>
    <dgm:cxn modelId="{37B31A68-0B9F-4FF2-A867-A61067A0EFC7}" type="presOf" srcId="{95DEA9F1-3438-4C58-96F8-08FA18EF3713}" destId="{BC8A8EEA-0B51-4C52-A8ED-4F37693DA5D2}" srcOrd="0" destOrd="0" presId="urn:microsoft.com/office/officeart/2005/8/layout/list1"/>
    <dgm:cxn modelId="{14CB64EF-FE10-4B60-BBCE-36D21DA31BDB}" type="presParOf" srcId="{587CFFCA-539A-4697-B501-E133D7ABFFF9}" destId="{6E4A946E-705B-4DD4-AF7E-676683A263AA}" srcOrd="0" destOrd="0" presId="urn:microsoft.com/office/officeart/2005/8/layout/list1"/>
    <dgm:cxn modelId="{C480FDEF-67DA-40EB-961B-E7267D7A5F35}" type="presParOf" srcId="{6E4A946E-705B-4DD4-AF7E-676683A263AA}" destId="{36B88600-0E33-4DAF-B9CA-7D8CB43A0A30}" srcOrd="0" destOrd="0" presId="urn:microsoft.com/office/officeart/2005/8/layout/list1"/>
    <dgm:cxn modelId="{3DC73EB2-0323-4E95-B5F8-A0FA38C8DDF7}" type="presParOf" srcId="{6E4A946E-705B-4DD4-AF7E-676683A263AA}" destId="{0BF3FA68-73D4-4509-87BB-95C761050E68}" srcOrd="1" destOrd="0" presId="urn:microsoft.com/office/officeart/2005/8/layout/list1"/>
    <dgm:cxn modelId="{D4B5AC00-204A-473B-8A81-E280A4B574A7}" type="presParOf" srcId="{587CFFCA-539A-4697-B501-E133D7ABFFF9}" destId="{1F8959AE-1D8B-448B-82FC-EFF49FA1271E}" srcOrd="1" destOrd="0" presId="urn:microsoft.com/office/officeart/2005/8/layout/list1"/>
    <dgm:cxn modelId="{9F5A7372-B465-45BD-9F81-FE4858AD93F6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E7DB08-5391-4029-B98D-36BD9848DBC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065BAB2-6BB7-4645-AC6F-19F84E867C42}">
      <dgm:prSet phldrT="[Text]" custT="1"/>
      <dgm:spPr/>
      <dgm:t>
        <a:bodyPr/>
        <a:lstStyle/>
        <a:p>
          <a:r>
            <a:rPr lang="en-CA" sz="1400" dirty="0" smtClean="0"/>
            <a:t>“Really widows”</a:t>
          </a:r>
          <a:endParaRPr lang="en-CA" sz="1400" dirty="0"/>
        </a:p>
      </dgm:t>
    </dgm:pt>
    <dgm:pt modelId="{9199ABE9-47D4-493C-8951-BA23F1DA733E}" type="parTrans" cxnId="{D18BF3C5-B6EE-4841-BFCF-182EEA9D1BDC}">
      <dgm:prSet/>
      <dgm:spPr/>
      <dgm:t>
        <a:bodyPr/>
        <a:lstStyle/>
        <a:p>
          <a:endParaRPr lang="en-CA"/>
        </a:p>
      </dgm:t>
    </dgm:pt>
    <dgm:pt modelId="{E181FABF-CBB4-4764-A2D5-304B69FF9AEC}" type="sibTrans" cxnId="{D18BF3C5-B6EE-4841-BFCF-182EEA9D1BDC}">
      <dgm:prSet/>
      <dgm:spPr/>
      <dgm:t>
        <a:bodyPr/>
        <a:lstStyle/>
        <a:p>
          <a:endParaRPr lang="en-CA"/>
        </a:p>
      </dgm:t>
    </dgm:pt>
    <dgm:pt modelId="{95DEA9F1-3438-4C58-96F8-08FA18EF3713}">
      <dgm:prSet phldrT="[Text]" custT="1"/>
      <dgm:spPr/>
      <dgm:t>
        <a:bodyPr/>
        <a:lstStyle/>
        <a:p>
          <a:r>
            <a:rPr lang="en-CA" sz="1200" i="1" u="none" dirty="0" smtClean="0"/>
            <a:t>“Honor widows who are really widows” </a:t>
          </a:r>
          <a:r>
            <a:rPr lang="en-CA" sz="1200" i="0" u="none" dirty="0" smtClean="0"/>
            <a:t>(5:3)</a:t>
          </a:r>
          <a:endParaRPr lang="en-CA" sz="1200" i="1" u="none" dirty="0"/>
        </a:p>
      </dgm:t>
    </dgm:pt>
    <dgm:pt modelId="{F4110429-7551-43F1-B397-232FDEDAE533}" type="parTrans" cxnId="{ABFEE295-36C5-48E9-8F1C-514CA3BF540F}">
      <dgm:prSet/>
      <dgm:spPr/>
      <dgm:t>
        <a:bodyPr/>
        <a:lstStyle/>
        <a:p>
          <a:endParaRPr lang="en-CA"/>
        </a:p>
      </dgm:t>
    </dgm:pt>
    <dgm:pt modelId="{31CC136D-4389-4F04-BC5B-C73744101C57}" type="sibTrans" cxnId="{ABFEE295-36C5-48E9-8F1C-514CA3BF540F}">
      <dgm:prSet/>
      <dgm:spPr/>
      <dgm:t>
        <a:bodyPr/>
        <a:lstStyle/>
        <a:p>
          <a:endParaRPr lang="en-CA"/>
        </a:p>
      </dgm:t>
    </dgm:pt>
    <dgm:pt modelId="{587CFFCA-539A-4697-B501-E133D7ABFFF9}" type="pres">
      <dgm:prSet presAssocID="{F0E7DB08-5391-4029-B98D-36BD9848DB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E4A946E-705B-4DD4-AF7E-676683A263AA}" type="pres">
      <dgm:prSet presAssocID="{2065BAB2-6BB7-4645-AC6F-19F84E867C42}" presName="parentLin" presStyleCnt="0"/>
      <dgm:spPr/>
      <dgm:t>
        <a:bodyPr/>
        <a:lstStyle/>
        <a:p>
          <a:endParaRPr lang="en-CA"/>
        </a:p>
      </dgm:t>
    </dgm:pt>
    <dgm:pt modelId="{36B88600-0E33-4DAF-B9CA-7D8CB43A0A30}" type="pres">
      <dgm:prSet presAssocID="{2065BAB2-6BB7-4645-AC6F-19F84E867C42}" presName="parentLeftMargin" presStyleLbl="node1" presStyleIdx="0" presStyleCnt="1"/>
      <dgm:spPr/>
      <dgm:t>
        <a:bodyPr/>
        <a:lstStyle/>
        <a:p>
          <a:endParaRPr lang="en-CA"/>
        </a:p>
      </dgm:t>
    </dgm:pt>
    <dgm:pt modelId="{0BF3FA68-73D4-4509-87BB-95C761050E68}" type="pres">
      <dgm:prSet presAssocID="{2065BAB2-6BB7-4645-AC6F-19F84E867C42}" presName="parentText" presStyleLbl="node1" presStyleIdx="0" presStyleCnt="1" custScaleX="120962" custScaleY="16999" custLinFactNeighborX="-3169" custLinFactNeighborY="-4052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F8959AE-1D8B-448B-82FC-EFF49FA1271E}" type="pres">
      <dgm:prSet presAssocID="{2065BAB2-6BB7-4645-AC6F-19F84E867C42}" presName="negativeSpace" presStyleCnt="0"/>
      <dgm:spPr/>
      <dgm:t>
        <a:bodyPr/>
        <a:lstStyle/>
        <a:p>
          <a:endParaRPr lang="en-CA"/>
        </a:p>
      </dgm:t>
    </dgm:pt>
    <dgm:pt modelId="{BC8A8EEA-0B51-4C52-A8ED-4F37693DA5D2}" type="pres">
      <dgm:prSet presAssocID="{2065BAB2-6BB7-4645-AC6F-19F84E867C42}" presName="childText" presStyleLbl="conFgAcc1" presStyleIdx="0" presStyleCnt="1" custScaleX="99131" custScaleY="3348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18BF3C5-B6EE-4841-BFCF-182EEA9D1BDC}" srcId="{F0E7DB08-5391-4029-B98D-36BD9848DBC6}" destId="{2065BAB2-6BB7-4645-AC6F-19F84E867C42}" srcOrd="0" destOrd="0" parTransId="{9199ABE9-47D4-493C-8951-BA23F1DA733E}" sibTransId="{E181FABF-CBB4-4764-A2D5-304B69FF9AEC}"/>
    <dgm:cxn modelId="{ABFEE295-36C5-48E9-8F1C-514CA3BF540F}" srcId="{2065BAB2-6BB7-4645-AC6F-19F84E867C42}" destId="{95DEA9F1-3438-4C58-96F8-08FA18EF3713}" srcOrd="0" destOrd="0" parTransId="{F4110429-7551-43F1-B397-232FDEDAE533}" sibTransId="{31CC136D-4389-4F04-BC5B-C73744101C57}"/>
    <dgm:cxn modelId="{FEE1DE19-9CCF-4984-9814-290D9F1078F4}" type="presOf" srcId="{F0E7DB08-5391-4029-B98D-36BD9848DBC6}" destId="{587CFFCA-539A-4697-B501-E133D7ABFFF9}" srcOrd="0" destOrd="0" presId="urn:microsoft.com/office/officeart/2005/8/layout/list1"/>
    <dgm:cxn modelId="{A91137C3-CE28-4C44-B5BF-5572CDC6B354}" type="presOf" srcId="{2065BAB2-6BB7-4645-AC6F-19F84E867C42}" destId="{36B88600-0E33-4DAF-B9CA-7D8CB43A0A30}" srcOrd="0" destOrd="0" presId="urn:microsoft.com/office/officeart/2005/8/layout/list1"/>
    <dgm:cxn modelId="{0D46E16F-CD3B-4C7E-ADF4-A08E9291B65E}" type="presOf" srcId="{2065BAB2-6BB7-4645-AC6F-19F84E867C42}" destId="{0BF3FA68-73D4-4509-87BB-95C761050E68}" srcOrd="1" destOrd="0" presId="urn:microsoft.com/office/officeart/2005/8/layout/list1"/>
    <dgm:cxn modelId="{0048608E-278B-4452-92DB-7AE7066E1CA3}" type="presOf" srcId="{95DEA9F1-3438-4C58-96F8-08FA18EF3713}" destId="{BC8A8EEA-0B51-4C52-A8ED-4F37693DA5D2}" srcOrd="0" destOrd="0" presId="urn:microsoft.com/office/officeart/2005/8/layout/list1"/>
    <dgm:cxn modelId="{558D8681-55F8-4F68-94F3-4AB5888D22A1}" type="presParOf" srcId="{587CFFCA-539A-4697-B501-E133D7ABFFF9}" destId="{6E4A946E-705B-4DD4-AF7E-676683A263AA}" srcOrd="0" destOrd="0" presId="urn:microsoft.com/office/officeart/2005/8/layout/list1"/>
    <dgm:cxn modelId="{27F6AF14-95D0-4B43-A76A-9E40067F40E0}" type="presParOf" srcId="{6E4A946E-705B-4DD4-AF7E-676683A263AA}" destId="{36B88600-0E33-4DAF-B9CA-7D8CB43A0A30}" srcOrd="0" destOrd="0" presId="urn:microsoft.com/office/officeart/2005/8/layout/list1"/>
    <dgm:cxn modelId="{C5AF7D4A-96E9-4B36-A186-19283CFC7D6D}" type="presParOf" srcId="{6E4A946E-705B-4DD4-AF7E-676683A263AA}" destId="{0BF3FA68-73D4-4509-87BB-95C761050E68}" srcOrd="1" destOrd="0" presId="urn:microsoft.com/office/officeart/2005/8/layout/list1"/>
    <dgm:cxn modelId="{4237BFF6-37F2-48B2-9C08-C548021B8590}" type="presParOf" srcId="{587CFFCA-539A-4697-B501-E133D7ABFFF9}" destId="{1F8959AE-1D8B-448B-82FC-EFF49FA1271E}" srcOrd="1" destOrd="0" presId="urn:microsoft.com/office/officeart/2005/8/layout/list1"/>
    <dgm:cxn modelId="{122C03CD-453D-4136-BA41-D6EB7B87E414}" type="presParOf" srcId="{587CFFCA-539A-4697-B501-E133D7ABFFF9}" destId="{BC8A8EEA-0B51-4C52-A8ED-4F37693DA5D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422337"/>
          <a:ext cx="6710362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99" tIns="312420" rIns="52079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Has no family to care for her (v.4,5,8,16)</a:t>
          </a:r>
          <a:endParaRPr lang="en-CA" sz="150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Lives a godly life (v.5-6,9-10)</a:t>
          </a:r>
          <a:endParaRPr lang="en-CA" sz="150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Eligible to be </a:t>
          </a:r>
          <a:r>
            <a:rPr lang="en-CA" sz="1500" i="1" u="none" kern="1200" dirty="0" smtClean="0"/>
            <a:t>“taken into the number” </a:t>
          </a:r>
          <a:r>
            <a:rPr lang="en-CA" sz="1500" i="0" u="none" kern="1200" dirty="0" smtClean="0"/>
            <a:t>if qualified(v.9-10)</a:t>
          </a:r>
          <a:endParaRPr lang="en-CA" sz="1500" i="1" u="none" kern="1200" dirty="0"/>
        </a:p>
      </dsp:txBody>
      <dsp:txXfrm>
        <a:off x="0" y="422337"/>
        <a:ext cx="6710362" cy="1134000"/>
      </dsp:txXfrm>
    </dsp:sp>
    <dsp:sp modelId="{0BF3FA68-73D4-4509-87BB-95C761050E68}">
      <dsp:nvSpPr>
        <dsp:cNvPr id="0" name=""/>
        <dsp:cNvSpPr/>
      </dsp:nvSpPr>
      <dsp:spPr>
        <a:xfrm>
          <a:off x="335518" y="200937"/>
          <a:ext cx="568189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545" tIns="0" rIns="1775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“Really widows”/ “Truly widows” / “Widows Indeed”</a:t>
          </a:r>
          <a:endParaRPr lang="en-CA" sz="1600" kern="1200" dirty="0"/>
        </a:p>
      </dsp:txBody>
      <dsp:txXfrm>
        <a:off x="335518" y="200937"/>
        <a:ext cx="5681891" cy="442800"/>
      </dsp:txXfrm>
    </dsp:sp>
    <dsp:sp modelId="{A31AA112-7544-44C9-A252-9A9881FD81BB}">
      <dsp:nvSpPr>
        <dsp:cNvPr id="0" name=""/>
        <dsp:cNvSpPr/>
      </dsp:nvSpPr>
      <dsp:spPr>
        <a:xfrm>
          <a:off x="0" y="1858737"/>
          <a:ext cx="6710362" cy="1086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99" tIns="312420" rIns="520799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kern="1200" dirty="0" smtClean="0"/>
            <a:t>Family has first responsibility (v.3,16)</a:t>
          </a:r>
          <a:endParaRPr lang="en-CA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kern="1200" dirty="0" smtClean="0"/>
            <a:t>“Younger widows”</a:t>
          </a:r>
          <a:r>
            <a:rPr lang="en-CA" sz="1500" i="0" kern="1200" dirty="0" smtClean="0"/>
            <a:t> not </a:t>
          </a:r>
          <a:r>
            <a:rPr lang="en-CA" sz="1500" i="1" kern="1200" dirty="0" smtClean="0"/>
            <a:t>“taken into the number”, </a:t>
          </a:r>
          <a:r>
            <a:rPr lang="en-CA" sz="1500" i="0" kern="1200" dirty="0" smtClean="0"/>
            <a:t>but directed towards remarriage (v.11-14)</a:t>
          </a:r>
          <a:endParaRPr lang="en-CA" sz="1500" i="1" kern="1200" dirty="0"/>
        </a:p>
      </dsp:txBody>
      <dsp:txXfrm>
        <a:off x="0" y="1858737"/>
        <a:ext cx="6710362" cy="1086750"/>
      </dsp:txXfrm>
    </dsp:sp>
    <dsp:sp modelId="{C24FD5F3-287B-4E93-BBBC-14F1B70C1769}">
      <dsp:nvSpPr>
        <dsp:cNvPr id="0" name=""/>
        <dsp:cNvSpPr/>
      </dsp:nvSpPr>
      <dsp:spPr>
        <a:xfrm>
          <a:off x="335518" y="1637337"/>
          <a:ext cx="5633791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545" tIns="0" rIns="1775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Other widows</a:t>
          </a:r>
          <a:endParaRPr lang="en-CA" sz="1600" kern="1200" dirty="0"/>
        </a:p>
      </dsp:txBody>
      <dsp:txXfrm>
        <a:off x="335518" y="1637337"/>
        <a:ext cx="5633791" cy="442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385E77-6276-471F-ABC9-69A6567BE352}">
      <dsp:nvSpPr>
        <dsp:cNvPr id="0" name=""/>
        <dsp:cNvSpPr/>
      </dsp:nvSpPr>
      <dsp:spPr>
        <a:xfrm>
          <a:off x="1764911" y="722"/>
          <a:ext cx="1689728" cy="844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 smtClean="0"/>
            <a:t>Rich</a:t>
          </a:r>
          <a:r>
            <a:rPr lang="en-CA" sz="2000" kern="1200" dirty="0" smtClean="0"/>
            <a:t> in good works</a:t>
          </a:r>
          <a:endParaRPr lang="en-CA" sz="2000" kern="1200" dirty="0"/>
        </a:p>
      </dsp:txBody>
      <dsp:txXfrm>
        <a:off x="1764911" y="722"/>
        <a:ext cx="1689728" cy="844864"/>
      </dsp:txXfrm>
    </dsp:sp>
    <dsp:sp modelId="{D7CDE7A0-E18F-4017-82E3-31F0D2F643C2}">
      <dsp:nvSpPr>
        <dsp:cNvPr id="0" name=""/>
        <dsp:cNvSpPr/>
      </dsp:nvSpPr>
      <dsp:spPr>
        <a:xfrm rot="3600000">
          <a:off x="2867337" y="1482917"/>
          <a:ext cx="879310" cy="2957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3600000">
        <a:off x="2867337" y="1482917"/>
        <a:ext cx="879310" cy="295702"/>
      </dsp:txXfrm>
    </dsp:sp>
    <dsp:sp modelId="{913A881D-1E48-495D-BA79-BA6C08F6F2D9}">
      <dsp:nvSpPr>
        <dsp:cNvPr id="0" name=""/>
        <dsp:cNvSpPr/>
      </dsp:nvSpPr>
      <dsp:spPr>
        <a:xfrm>
          <a:off x="3159344" y="2415950"/>
          <a:ext cx="1689728" cy="844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smtClean="0"/>
            <a:t>Willing</a:t>
          </a:r>
          <a:r>
            <a:rPr lang="en-CA" sz="2000" b="0" kern="1200" smtClean="0"/>
            <a:t> to share</a:t>
          </a:r>
          <a:endParaRPr lang="en-CA" sz="2000" b="1" kern="1200" dirty="0"/>
        </a:p>
      </dsp:txBody>
      <dsp:txXfrm>
        <a:off x="3159344" y="2415950"/>
        <a:ext cx="1689728" cy="844864"/>
      </dsp:txXfrm>
    </dsp:sp>
    <dsp:sp modelId="{4EC23464-E081-4065-A361-8EBA4872DC7F}">
      <dsp:nvSpPr>
        <dsp:cNvPr id="0" name=""/>
        <dsp:cNvSpPr/>
      </dsp:nvSpPr>
      <dsp:spPr>
        <a:xfrm rot="10800000">
          <a:off x="2170120" y="2690531"/>
          <a:ext cx="879310" cy="2957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0800000">
        <a:off x="2170120" y="2690531"/>
        <a:ext cx="879310" cy="295702"/>
      </dsp:txXfrm>
    </dsp:sp>
    <dsp:sp modelId="{ADC98D75-38C8-4E10-BD34-1EB65AF9D952}">
      <dsp:nvSpPr>
        <dsp:cNvPr id="0" name=""/>
        <dsp:cNvSpPr/>
      </dsp:nvSpPr>
      <dsp:spPr>
        <a:xfrm>
          <a:off x="370479" y="2415950"/>
          <a:ext cx="1689728" cy="844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 smtClean="0"/>
            <a:t>Ready</a:t>
          </a:r>
          <a:r>
            <a:rPr lang="en-CA" sz="2000" kern="1200" dirty="0" smtClean="0"/>
            <a:t> to give</a:t>
          </a:r>
          <a:endParaRPr lang="en-CA" sz="2000" kern="1200" dirty="0"/>
        </a:p>
      </dsp:txBody>
      <dsp:txXfrm>
        <a:off x="370479" y="2415950"/>
        <a:ext cx="1689728" cy="844864"/>
      </dsp:txXfrm>
    </dsp:sp>
    <dsp:sp modelId="{EF230FCF-1A7F-4A8B-9776-C6E3A0C4E47A}">
      <dsp:nvSpPr>
        <dsp:cNvPr id="0" name=""/>
        <dsp:cNvSpPr/>
      </dsp:nvSpPr>
      <dsp:spPr>
        <a:xfrm rot="18000000">
          <a:off x="1472904" y="1482917"/>
          <a:ext cx="879310" cy="2957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200" kern="1200"/>
        </a:p>
      </dsp:txBody>
      <dsp:txXfrm rot="18000000">
        <a:off x="1472904" y="1482917"/>
        <a:ext cx="879310" cy="2957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388460"/>
          <a:ext cx="7139866" cy="2855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133" tIns="312420" rIns="55413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Count your elders worthy of </a:t>
          </a:r>
          <a:r>
            <a:rPr lang="en-CA" sz="1500" i="1" u="none" kern="1200" dirty="0" smtClean="0">
              <a:solidFill>
                <a:schemeClr val="tx2"/>
              </a:solidFill>
            </a:rPr>
            <a:t>“double honor”</a:t>
          </a:r>
          <a:endParaRPr lang="en-CA" sz="1500" i="1" u="none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Handle accusations of sin against elders in the correct manner </a:t>
          </a:r>
          <a:endParaRPr lang="en-CA" sz="1500" u="none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Exercise wisdom in making judgments.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Remember you are in the sight of God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prejudice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partiality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lay hands on anyone hastily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share in other peoples’ sins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Drink a little wine for the sake of your sicknesses</a:t>
          </a:r>
          <a:endParaRPr lang="en-CA" sz="1500" i="1" u="none" kern="1200" dirty="0">
            <a:solidFill>
              <a:schemeClr val="tx2"/>
            </a:solidFill>
          </a:endParaRPr>
        </a:p>
      </dsp:txBody>
      <dsp:txXfrm>
        <a:off x="0" y="388460"/>
        <a:ext cx="7139866" cy="2855201"/>
      </dsp:txXfrm>
    </dsp:sp>
    <dsp:sp modelId="{0BF3FA68-73D4-4509-87BB-95C761050E68}">
      <dsp:nvSpPr>
        <dsp:cNvPr id="0" name=""/>
        <dsp:cNvSpPr/>
      </dsp:nvSpPr>
      <dsp:spPr>
        <a:xfrm>
          <a:off x="356993" y="0"/>
          <a:ext cx="6045567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909" tIns="0" rIns="1889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Elders</a:t>
          </a:r>
          <a:endParaRPr lang="en-CA" sz="1600" kern="1200" dirty="0"/>
        </a:p>
      </dsp:txBody>
      <dsp:txXfrm>
        <a:off x="356993" y="0"/>
        <a:ext cx="6045567" cy="649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388460"/>
          <a:ext cx="7139866" cy="2855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133" tIns="312420" rIns="55413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Count your elders worthy of </a:t>
          </a:r>
          <a:r>
            <a:rPr lang="en-CA" sz="1500" i="1" u="none" kern="1200" dirty="0" smtClean="0"/>
            <a:t>“double honor”</a:t>
          </a:r>
          <a:endParaRPr lang="en-CA" sz="1500" i="1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Handle accusations of sin against elders in the correct manner </a:t>
          </a:r>
          <a:endParaRPr lang="en-CA" sz="1500" u="none" kern="1200" dirty="0">
            <a:solidFill>
              <a:schemeClr val="tx2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Exercise wisdom in making judgments.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Remember you are in the sight of God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prejudice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partiality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lay hands on anyone hastily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share in other peoples’ sins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Drink a little wine for the sake of your sicknesses</a:t>
          </a:r>
          <a:endParaRPr lang="en-CA" sz="1500" i="1" u="none" kern="1200" dirty="0">
            <a:solidFill>
              <a:schemeClr val="tx2"/>
            </a:solidFill>
          </a:endParaRPr>
        </a:p>
      </dsp:txBody>
      <dsp:txXfrm>
        <a:off x="0" y="388460"/>
        <a:ext cx="7139866" cy="2855201"/>
      </dsp:txXfrm>
    </dsp:sp>
    <dsp:sp modelId="{0BF3FA68-73D4-4509-87BB-95C761050E68}">
      <dsp:nvSpPr>
        <dsp:cNvPr id="0" name=""/>
        <dsp:cNvSpPr/>
      </dsp:nvSpPr>
      <dsp:spPr>
        <a:xfrm>
          <a:off x="356993" y="0"/>
          <a:ext cx="6045567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909" tIns="0" rIns="1889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Elders</a:t>
          </a:r>
          <a:endParaRPr lang="en-CA" sz="1600" kern="1200" dirty="0"/>
        </a:p>
      </dsp:txBody>
      <dsp:txXfrm>
        <a:off x="356993" y="0"/>
        <a:ext cx="6045567" cy="649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388460"/>
          <a:ext cx="7139866" cy="2855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133" tIns="312420" rIns="55413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Count your elders worthy of </a:t>
          </a:r>
          <a:r>
            <a:rPr lang="en-CA" sz="1500" i="1" u="none" kern="1200" dirty="0" smtClean="0"/>
            <a:t>“double honor”</a:t>
          </a:r>
          <a:endParaRPr lang="en-CA" sz="1500" i="1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Handle accusations of sin against elders in the correct manner </a:t>
          </a:r>
          <a:endParaRPr lang="en-CA" sz="150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>
              <a:solidFill>
                <a:schemeClr val="tx2"/>
              </a:solidFill>
            </a:rPr>
            <a:t>Exercise wisdom in making judgments.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Remember you are in the sight of God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prejudice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show partiality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lay hands on anyone hastily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Do not share in other peoples’ sins</a:t>
          </a:r>
          <a:endParaRPr lang="en-CA" sz="1500" i="1" u="none" kern="1200" dirty="0">
            <a:solidFill>
              <a:schemeClr val="tx2"/>
            </a:solidFill>
          </a:endParaRP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>
              <a:solidFill>
                <a:schemeClr val="tx2"/>
              </a:solidFill>
            </a:rPr>
            <a:t>Drink a little wine for the sake of your sicknesses</a:t>
          </a:r>
          <a:endParaRPr lang="en-CA" sz="1500" i="1" u="none" kern="1200" dirty="0">
            <a:solidFill>
              <a:schemeClr val="tx2"/>
            </a:solidFill>
          </a:endParaRPr>
        </a:p>
      </dsp:txBody>
      <dsp:txXfrm>
        <a:off x="0" y="388460"/>
        <a:ext cx="7139866" cy="2855201"/>
      </dsp:txXfrm>
    </dsp:sp>
    <dsp:sp modelId="{0BF3FA68-73D4-4509-87BB-95C761050E68}">
      <dsp:nvSpPr>
        <dsp:cNvPr id="0" name=""/>
        <dsp:cNvSpPr/>
      </dsp:nvSpPr>
      <dsp:spPr>
        <a:xfrm>
          <a:off x="356993" y="0"/>
          <a:ext cx="6045567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909" tIns="0" rIns="1889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Elders</a:t>
          </a:r>
          <a:endParaRPr lang="en-CA" sz="1600" kern="1200" dirty="0"/>
        </a:p>
      </dsp:txBody>
      <dsp:txXfrm>
        <a:off x="356993" y="0"/>
        <a:ext cx="6045567" cy="6494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388460"/>
          <a:ext cx="7139866" cy="2855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4133" tIns="312420" rIns="55413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Count your elders worthy of </a:t>
          </a:r>
          <a:r>
            <a:rPr lang="en-CA" sz="1500" i="1" u="none" kern="1200" dirty="0" smtClean="0"/>
            <a:t>“double honor”</a:t>
          </a:r>
          <a:endParaRPr lang="en-CA" sz="1500" i="1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Handle accusations of sin against elders in the correct manner </a:t>
          </a:r>
          <a:endParaRPr lang="en-CA" sz="1500" u="none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u="none" kern="1200" dirty="0" smtClean="0"/>
            <a:t>Exercise wisdom in making judgments.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Remember you are in the sight of God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Do not show prejudice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Do not show partiality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Do not lay hands on anyone hastily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Do not share in other peoples’ sins</a:t>
          </a:r>
          <a:endParaRPr lang="en-CA" sz="1500" i="1" u="none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500" i="1" u="none" kern="1200" dirty="0" smtClean="0"/>
            <a:t>Drink a little wine for the sake of your sicknesses</a:t>
          </a:r>
          <a:endParaRPr lang="en-CA" sz="1500" i="1" u="none" kern="1200" dirty="0"/>
        </a:p>
      </dsp:txBody>
      <dsp:txXfrm>
        <a:off x="0" y="388460"/>
        <a:ext cx="7139866" cy="2855201"/>
      </dsp:txXfrm>
    </dsp:sp>
    <dsp:sp modelId="{0BF3FA68-73D4-4509-87BB-95C761050E68}">
      <dsp:nvSpPr>
        <dsp:cNvPr id="0" name=""/>
        <dsp:cNvSpPr/>
      </dsp:nvSpPr>
      <dsp:spPr>
        <a:xfrm>
          <a:off x="356993" y="0"/>
          <a:ext cx="6045567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909" tIns="0" rIns="18890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Elders</a:t>
          </a:r>
          <a:endParaRPr lang="en-CA" sz="1600" kern="1200" dirty="0"/>
        </a:p>
      </dsp:txBody>
      <dsp:txXfrm>
        <a:off x="356993" y="0"/>
        <a:ext cx="6045567" cy="6494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899191"/>
          <a:ext cx="6710362" cy="13480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99" tIns="520700" rIns="52079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i="0" u="none" kern="1200" dirty="0" smtClean="0"/>
            <a:t>Count your own masters worthy of all honor</a:t>
          </a:r>
          <a:endParaRPr lang="en-CA" sz="1600" i="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600" i="0" u="none" kern="1200" dirty="0" smtClean="0"/>
            <a:t>If your master is a believer, do not despise him for that reason --- serve him for that reason.</a:t>
          </a:r>
          <a:endParaRPr lang="en-CA" sz="1600" i="0" u="none" kern="1200" dirty="0"/>
        </a:p>
      </dsp:txBody>
      <dsp:txXfrm>
        <a:off x="0" y="899191"/>
        <a:ext cx="6710362" cy="1348041"/>
      </dsp:txXfrm>
    </dsp:sp>
    <dsp:sp modelId="{0BF3FA68-73D4-4509-87BB-95C761050E68}">
      <dsp:nvSpPr>
        <dsp:cNvPr id="0" name=""/>
        <dsp:cNvSpPr/>
      </dsp:nvSpPr>
      <dsp:spPr>
        <a:xfrm>
          <a:off x="324885" y="644535"/>
          <a:ext cx="5681891" cy="5507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545" tIns="0" rIns="17754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600" kern="1200" dirty="0" smtClean="0"/>
            <a:t>Bondservants</a:t>
          </a:r>
          <a:endParaRPr lang="en-CA" sz="1600" kern="1200" dirty="0"/>
        </a:p>
      </dsp:txBody>
      <dsp:txXfrm>
        <a:off x="324885" y="644535"/>
        <a:ext cx="5681891" cy="55070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176265"/>
          <a:ext cx="4850705" cy="6941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769" tIns="270764" rIns="37976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200" i="1" u="none" kern="1200" dirty="0" smtClean="0"/>
            <a:t>“Let as many bondservants as are under the yoke count their own masters worthy of all honor…”</a:t>
          </a:r>
          <a:r>
            <a:rPr lang="en-CA" sz="1200" i="0" u="none" kern="1200" dirty="0" smtClean="0"/>
            <a:t> (6:1)</a:t>
          </a:r>
          <a:endParaRPr lang="en-CA" sz="1200" i="1" u="none" kern="1200" dirty="0"/>
        </a:p>
      </dsp:txBody>
      <dsp:txXfrm>
        <a:off x="0" y="176265"/>
        <a:ext cx="4850705" cy="694134"/>
      </dsp:txXfrm>
    </dsp:sp>
    <dsp:sp modelId="{0BF3FA68-73D4-4509-87BB-95C761050E68}">
      <dsp:nvSpPr>
        <dsp:cNvPr id="0" name=""/>
        <dsp:cNvSpPr/>
      </dsp:nvSpPr>
      <dsp:spPr>
        <a:xfrm>
          <a:off x="236908" y="34154"/>
          <a:ext cx="4143262" cy="3211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467" tIns="0" rIns="12946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Bondservants</a:t>
          </a:r>
          <a:endParaRPr lang="en-CA" sz="1400" kern="1200" dirty="0"/>
        </a:p>
      </dsp:txBody>
      <dsp:txXfrm>
        <a:off x="236908" y="34154"/>
        <a:ext cx="4143262" cy="32115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176265"/>
          <a:ext cx="4850705" cy="6870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769" tIns="249936" rIns="37976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200" i="1" u="none" kern="1200" dirty="0" smtClean="0"/>
            <a:t>“Let the elders who rule well be counted worthy of double honor”</a:t>
          </a:r>
          <a:r>
            <a:rPr lang="en-CA" sz="1200" i="0" u="none" kern="1200" dirty="0" smtClean="0"/>
            <a:t> (5:17)</a:t>
          </a:r>
          <a:endParaRPr lang="en-CA" sz="1200" i="0" u="none" kern="1200" dirty="0"/>
        </a:p>
      </dsp:txBody>
      <dsp:txXfrm>
        <a:off x="0" y="176265"/>
        <a:ext cx="4850705" cy="687042"/>
      </dsp:txXfrm>
    </dsp:sp>
    <dsp:sp modelId="{0BF3FA68-73D4-4509-87BB-95C761050E68}">
      <dsp:nvSpPr>
        <dsp:cNvPr id="0" name=""/>
        <dsp:cNvSpPr/>
      </dsp:nvSpPr>
      <dsp:spPr>
        <a:xfrm>
          <a:off x="236908" y="34154"/>
          <a:ext cx="4143262" cy="3211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467" tIns="0" rIns="12946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Elders</a:t>
          </a:r>
          <a:endParaRPr lang="en-CA" sz="1400" kern="1200" dirty="0"/>
        </a:p>
      </dsp:txBody>
      <dsp:txXfrm>
        <a:off x="236908" y="34154"/>
        <a:ext cx="4143262" cy="32115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8A8EEA-0B51-4C52-A8ED-4F37693DA5D2}">
      <dsp:nvSpPr>
        <dsp:cNvPr id="0" name=""/>
        <dsp:cNvSpPr/>
      </dsp:nvSpPr>
      <dsp:spPr>
        <a:xfrm>
          <a:off x="0" y="176265"/>
          <a:ext cx="4850705" cy="5400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769" tIns="270764" rIns="379769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CA" sz="1200" i="1" u="none" kern="1200" dirty="0" smtClean="0"/>
            <a:t>“Honor widows who are really widows” </a:t>
          </a:r>
          <a:r>
            <a:rPr lang="en-CA" sz="1200" i="0" u="none" kern="1200" dirty="0" smtClean="0"/>
            <a:t>(5:3)</a:t>
          </a:r>
          <a:endParaRPr lang="en-CA" sz="1200" i="1" u="none" kern="1200" dirty="0"/>
        </a:p>
      </dsp:txBody>
      <dsp:txXfrm>
        <a:off x="0" y="176265"/>
        <a:ext cx="4850705" cy="540094"/>
      </dsp:txXfrm>
    </dsp:sp>
    <dsp:sp modelId="{0BF3FA68-73D4-4509-87BB-95C761050E68}">
      <dsp:nvSpPr>
        <dsp:cNvPr id="0" name=""/>
        <dsp:cNvSpPr/>
      </dsp:nvSpPr>
      <dsp:spPr>
        <a:xfrm>
          <a:off x="236908" y="34154"/>
          <a:ext cx="4143262" cy="3211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467" tIns="0" rIns="129467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400" kern="1200" dirty="0" smtClean="0"/>
            <a:t>“Really widows”</a:t>
          </a:r>
          <a:endParaRPr lang="en-CA" sz="1400" kern="1200" dirty="0"/>
        </a:p>
      </dsp:txBody>
      <dsp:txXfrm>
        <a:off x="236908" y="34154"/>
        <a:ext cx="4143262" cy="321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 Timothy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315" y="3583035"/>
            <a:ext cx="6425144" cy="646065"/>
          </a:xfrm>
        </p:spPr>
        <p:txBody>
          <a:bodyPr/>
          <a:lstStyle/>
          <a:p>
            <a:r>
              <a:rPr lang="en-US" dirty="0" smtClean="0"/>
              <a:t>WORLDLINESS</a:t>
            </a:r>
            <a:r>
              <a:rPr lang="en-US" dirty="0" smtClean="0"/>
              <a:t> </a:t>
            </a:r>
            <a:r>
              <a:rPr lang="en-US" dirty="0" smtClean="0"/>
              <a:t>AND GODLINESS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49290"/>
          </a:xfrm>
        </p:spPr>
        <p:txBody>
          <a:bodyPr/>
          <a:lstStyle/>
          <a:p>
            <a:r>
              <a:rPr lang="en-CA" dirty="0" smtClean="0"/>
              <a:t>Command for the Rich (6:17-19)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61504" y="1711842"/>
            <a:ext cx="32535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Not to be </a:t>
            </a:r>
            <a:r>
              <a:rPr lang="en-CA" sz="2600" b="1" dirty="0" smtClean="0"/>
              <a:t>haughty</a:t>
            </a:r>
            <a:endParaRPr lang="en-CA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54412" y="2459666"/>
            <a:ext cx="32535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Not to </a:t>
            </a:r>
            <a:r>
              <a:rPr lang="en-CA" sz="2600" b="1" dirty="0" smtClean="0"/>
              <a:t>trust in uncertain riches</a:t>
            </a:r>
            <a:r>
              <a:rPr lang="en-CA" sz="2600" dirty="0" smtClean="0"/>
              <a:t>, but in the </a:t>
            </a:r>
            <a:r>
              <a:rPr lang="en-CA" sz="2600" b="1" dirty="0" smtClean="0"/>
              <a:t>living God</a:t>
            </a:r>
            <a:endParaRPr lang="en-CA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49290"/>
          </a:xfrm>
        </p:spPr>
        <p:txBody>
          <a:bodyPr/>
          <a:lstStyle/>
          <a:p>
            <a:r>
              <a:rPr lang="en-CA" dirty="0" smtClean="0"/>
              <a:t>Command for the Rich (6:17-19)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76847" y="1552353"/>
          <a:ext cx="5219552" cy="326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1504" y="1711842"/>
            <a:ext cx="32535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Not to be </a:t>
            </a:r>
            <a:r>
              <a:rPr lang="en-CA" sz="2600" b="1" dirty="0" smtClean="0"/>
              <a:t>haughty</a:t>
            </a:r>
            <a:endParaRPr lang="en-CA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54412" y="2459666"/>
            <a:ext cx="32535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Not to </a:t>
            </a:r>
            <a:r>
              <a:rPr lang="en-CA" sz="2600" b="1" dirty="0" smtClean="0"/>
              <a:t>trust in uncertain riches</a:t>
            </a:r>
            <a:r>
              <a:rPr lang="en-CA" sz="2600" dirty="0" smtClean="0"/>
              <a:t>, but in the </a:t>
            </a:r>
            <a:r>
              <a:rPr lang="en-CA" sz="2600" b="1" dirty="0" smtClean="0"/>
              <a:t>living God</a:t>
            </a:r>
            <a:endParaRPr lang="en-CA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4167965" y="1180217"/>
            <a:ext cx="390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ETERNAL RETIREMENT PLAN CONTRIBUTIONS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3597"/>
          </a:xfrm>
        </p:spPr>
        <p:txBody>
          <a:bodyPr/>
          <a:lstStyle/>
          <a:p>
            <a:r>
              <a:rPr lang="en-CA" dirty="0" smtClean="0"/>
              <a:t>Guard the Deposit (6:20-21)</a:t>
            </a:r>
            <a:endParaRPr lang="en-CA" dirty="0"/>
          </a:p>
        </p:txBody>
      </p:sp>
      <p:pic>
        <p:nvPicPr>
          <p:cNvPr id="1027" name="Picture 3" descr="C:\Users\Dave\AppData\Local\Microsoft\Windows\Temporary Internet Files\Content.IE5\A5O4D1Y3\treasure-chest-gold-coins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2431" y="1932522"/>
            <a:ext cx="2338481" cy="16692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15070" y="1403498"/>
            <a:ext cx="4965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i="1" dirty="0" smtClean="0"/>
              <a:t>“Hold fast the pattern of sound words which you have heard from me, in faith and love which are in Christ Jesus; that good thing which was committed to you, keep by the Holy Spirit who dwells in us.” </a:t>
            </a:r>
            <a:r>
              <a:rPr lang="en-CA" sz="1800" dirty="0" smtClean="0"/>
              <a:t> </a:t>
            </a:r>
            <a:r>
              <a:rPr lang="en-CA" sz="1800" dirty="0" smtClean="0"/>
              <a:t> (2 Timothy 1:13-14)</a:t>
            </a:r>
          </a:p>
          <a:p>
            <a:endParaRPr lang="en-CA" sz="1800" i="1" dirty="0" smtClean="0"/>
          </a:p>
          <a:p>
            <a:r>
              <a:rPr lang="en-CA" sz="1800" i="1" dirty="0" smtClean="0"/>
              <a:t>“The things that you have heard from me among many witnesses, commit these to faithful men who will be able to teach others also.”</a:t>
            </a:r>
            <a:r>
              <a:rPr lang="en-CA" sz="1800" dirty="0" smtClean="0"/>
              <a:t> (2 Timothy 2:2)</a:t>
            </a:r>
            <a:endParaRPr lang="en-CA" sz="1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Widows (5:3-16)</a:t>
            </a:r>
            <a:endParaRPr lang="en-C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111843"/>
          <a:ext cx="6710362" cy="314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8757" y="4289898"/>
            <a:ext cx="7684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Our charity must be shaped by the whole of God’s will!</a:t>
            </a:r>
            <a:endParaRPr lang="en-CA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Elders (5:17-25)</a:t>
            </a:r>
            <a:endParaRPr lang="en-CA" sz="28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885456" y="1274318"/>
          <a:ext cx="7139866" cy="330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Elders (5:17-25)</a:t>
            </a:r>
            <a:endParaRPr lang="en-CA" sz="28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885456" y="1274318"/>
          <a:ext cx="7139866" cy="330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Elders (5:17-25)</a:t>
            </a:r>
            <a:endParaRPr lang="en-CA" sz="28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885456" y="1274318"/>
          <a:ext cx="7139866" cy="330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Elders (5:17-25)</a:t>
            </a:r>
            <a:endParaRPr lang="en-CA" sz="28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885456" y="1274318"/>
          <a:ext cx="7139866" cy="330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672139"/>
          </a:xfrm>
        </p:spPr>
        <p:txBody>
          <a:bodyPr/>
          <a:lstStyle/>
          <a:p>
            <a:r>
              <a:rPr lang="en-CA" sz="2800" dirty="0" smtClean="0"/>
              <a:t>Bondservants (6:1-2)</a:t>
            </a:r>
            <a:endParaRPr lang="en-CA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111843"/>
          <a:ext cx="6710362" cy="314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7991" y="3732039"/>
          <a:ext cx="4893228" cy="1297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4063" y="2374615"/>
          <a:ext cx="4893228" cy="1297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40770" y="1006562"/>
          <a:ext cx="4893228" cy="1297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24622" y="3083442"/>
            <a:ext cx="3232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/>
              <a:t>“… suppose that godliness is a means of gain….” </a:t>
            </a:r>
            <a:r>
              <a:rPr lang="en-CA" sz="2400" dirty="0" smtClean="0"/>
              <a:t>(6:5)</a:t>
            </a:r>
            <a:endParaRPr lang="en-CA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56522" y="1311339"/>
            <a:ext cx="3115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/>
              <a:t>“…the doctrine which accords with godliness…”</a:t>
            </a:r>
            <a:r>
              <a:rPr lang="en-CA" sz="2400" dirty="0" smtClean="0"/>
              <a:t>(6:3)</a:t>
            </a:r>
            <a:endParaRPr lang="en-CA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45888" y="1020726"/>
            <a:ext cx="3221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THOSE WHO TEACH AND CONSENT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5677790" y="2838900"/>
            <a:ext cx="3221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THOSE WHO DO NOT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99514" y="914412"/>
          <a:ext cx="6710362" cy="357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5181"/>
                <a:gridCol w="3355181"/>
              </a:tblGrid>
              <a:tr h="720465">
                <a:tc gridSpan="2">
                  <a:txBody>
                    <a:bodyPr/>
                    <a:lstStyle/>
                    <a:p>
                      <a:pPr algn="ctr"/>
                      <a:r>
                        <a:rPr lang="en-CA" sz="2200" b="1" dirty="0" smtClean="0"/>
                        <a:t>Godliness</a:t>
                      </a:r>
                      <a:r>
                        <a:rPr lang="en-CA" sz="2200" b="1" baseline="0" dirty="0" smtClean="0"/>
                        <a:t> with </a:t>
                      </a:r>
                      <a:r>
                        <a:rPr lang="en-CA" sz="2200" b="1" u="sng" baseline="0" dirty="0" smtClean="0"/>
                        <a:t>contentment</a:t>
                      </a:r>
                      <a:r>
                        <a:rPr lang="en-CA" sz="2200" b="1" u="none" baseline="0" dirty="0" smtClean="0"/>
                        <a:t> is great gain</a:t>
                      </a:r>
                      <a:endParaRPr lang="en-CA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629871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Worldliness</a:t>
                      </a:r>
                      <a:endParaRPr lang="en-C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Godliness</a:t>
                      </a:r>
                      <a:endParaRPr lang="en-CA" b="1" dirty="0"/>
                    </a:p>
                  </a:txBody>
                  <a:tcPr anchor="ctr"/>
                </a:tc>
              </a:tr>
              <a:tr h="1965019">
                <a:tc>
                  <a:txBody>
                    <a:bodyPr/>
                    <a:lstStyle/>
                    <a:p>
                      <a:pPr algn="ctr"/>
                      <a:r>
                        <a:rPr lang="en-CA" b="0" i="1" dirty="0" smtClean="0"/>
                        <a:t>“those who desire to be rich fall into temptation and a snare, and into many foolish and harmful lusts which drown men in destruction and perdition.  For the love of money</a:t>
                      </a:r>
                      <a:r>
                        <a:rPr lang="en-CA" b="0" i="1" baseline="0" dirty="0" smtClean="0"/>
                        <a:t> is a root of all kinds of evil, for which some have strayed from the faith in their greediness, and pierced themselves through with many sorrows.” </a:t>
                      </a:r>
                      <a:r>
                        <a:rPr lang="en-CA" b="0" i="0" baseline="0" dirty="0" smtClean="0"/>
                        <a:t>(6:9-10)</a:t>
                      </a:r>
                      <a:endParaRPr lang="en-CA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i="1" dirty="0" smtClean="0"/>
                        <a:t>“But you,</a:t>
                      </a:r>
                      <a:r>
                        <a:rPr lang="en-CA" b="0" i="1" baseline="0" dirty="0" smtClean="0"/>
                        <a:t> O man of God, </a:t>
                      </a:r>
                      <a:r>
                        <a:rPr lang="en-CA" b="1" i="1" u="sng" baseline="0" dirty="0" smtClean="0"/>
                        <a:t>flee</a:t>
                      </a:r>
                      <a:r>
                        <a:rPr lang="en-CA" b="0" i="1" u="none" baseline="0" dirty="0" smtClean="0"/>
                        <a:t> these things and </a:t>
                      </a:r>
                      <a:r>
                        <a:rPr lang="en-CA" b="1" i="1" u="sng" baseline="0" dirty="0" smtClean="0"/>
                        <a:t>pursue</a:t>
                      </a:r>
                      <a:r>
                        <a:rPr lang="en-CA" b="0" i="1" u="none" baseline="0" dirty="0" smtClean="0"/>
                        <a:t> righteousness, godliness, faith, love, patience, gentleness.  Fight the good fight of faith, </a:t>
                      </a:r>
                      <a:r>
                        <a:rPr lang="en-CA" b="0" i="1" u="sng" baseline="0" dirty="0" smtClean="0"/>
                        <a:t>lay hold on eternal life</a:t>
                      </a:r>
                      <a:r>
                        <a:rPr lang="en-CA" b="0" i="1" u="none" baseline="0" dirty="0" smtClean="0"/>
                        <a:t> …”</a:t>
                      </a:r>
                      <a:r>
                        <a:rPr lang="en-CA" b="0" i="0" u="none" baseline="0" dirty="0" smtClean="0"/>
                        <a:t> (6:11-12)</a:t>
                      </a:r>
                      <a:endParaRPr lang="en-CA" b="0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4226</TotalTime>
  <Words>761</Words>
  <Application>Microsoft Office PowerPoint</Application>
  <PresentationFormat>On-screen Show (16:9)</PresentationFormat>
  <Paragraphs>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1 Timothy 6</vt:lpstr>
      <vt:lpstr>Widows (5:3-16)</vt:lpstr>
      <vt:lpstr>Elders (5:17-25)</vt:lpstr>
      <vt:lpstr>Elders (5:17-25)</vt:lpstr>
      <vt:lpstr>Elders (5:17-25)</vt:lpstr>
      <vt:lpstr>Elders (5:17-25)</vt:lpstr>
      <vt:lpstr>Bondservants (6:1-2)</vt:lpstr>
      <vt:lpstr>Slide 8</vt:lpstr>
      <vt:lpstr>Slide 9</vt:lpstr>
      <vt:lpstr>Command for the Rich (6:17-19)</vt:lpstr>
      <vt:lpstr>Command for the Rich (6:17-19)</vt:lpstr>
      <vt:lpstr>Guard the Deposit (6:20-21)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41</cp:revision>
  <dcterms:created xsi:type="dcterms:W3CDTF">2014-09-12T17:24:29Z</dcterms:created>
  <dcterms:modified xsi:type="dcterms:W3CDTF">2015-05-06T22:37:36Z</dcterms:modified>
</cp:coreProperties>
</file>