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07" r:id="rId1"/>
  </p:sldMasterIdLst>
  <p:notesMasterIdLst>
    <p:notesMasterId r:id="rId15"/>
  </p:notesMasterIdLst>
  <p:sldIdLst>
    <p:sldId id="256" r:id="rId2"/>
    <p:sldId id="384" r:id="rId3"/>
    <p:sldId id="404" r:id="rId4"/>
    <p:sldId id="405" r:id="rId5"/>
    <p:sldId id="395" r:id="rId6"/>
    <p:sldId id="406" r:id="rId7"/>
    <p:sldId id="407" r:id="rId8"/>
    <p:sldId id="408" r:id="rId9"/>
    <p:sldId id="409" r:id="rId10"/>
    <p:sldId id="410" r:id="rId11"/>
    <p:sldId id="411" r:id="rId12"/>
    <p:sldId id="372" r:id="rId13"/>
    <p:sldId id="397" r:id="rId14"/>
  </p:sldIdLst>
  <p:sldSz cx="9144000" cy="5143500" type="screen16x9"/>
  <p:notesSz cx="6858000" cy="9144000"/>
  <p:defaultTextStyle>
    <a:defPPr>
      <a:defRPr lang="en-US"/>
    </a:defPPr>
    <a:lvl1pPr marL="0" algn="l" defTabSz="342900" rtl="0" eaLnBrk="1" latinLnBrk="0" hangingPunct="1">
      <a:defRPr sz="1400" kern="1200">
        <a:solidFill>
          <a:schemeClr val="tx1"/>
        </a:solidFill>
        <a:latin typeface="+mn-lt"/>
        <a:ea typeface="+mn-ea"/>
        <a:cs typeface="+mn-cs"/>
      </a:defRPr>
    </a:lvl1pPr>
    <a:lvl2pPr marL="342900" algn="l" defTabSz="342900" rtl="0" eaLnBrk="1" latinLnBrk="0" hangingPunct="1">
      <a:defRPr sz="1400" kern="1200">
        <a:solidFill>
          <a:schemeClr val="tx1"/>
        </a:solidFill>
        <a:latin typeface="+mn-lt"/>
        <a:ea typeface="+mn-ea"/>
        <a:cs typeface="+mn-cs"/>
      </a:defRPr>
    </a:lvl2pPr>
    <a:lvl3pPr marL="685800" algn="l" defTabSz="342900" rtl="0" eaLnBrk="1" latinLnBrk="0" hangingPunct="1">
      <a:defRPr sz="1400" kern="1200">
        <a:solidFill>
          <a:schemeClr val="tx1"/>
        </a:solidFill>
        <a:latin typeface="+mn-lt"/>
        <a:ea typeface="+mn-ea"/>
        <a:cs typeface="+mn-cs"/>
      </a:defRPr>
    </a:lvl3pPr>
    <a:lvl4pPr marL="1028700" algn="l" defTabSz="342900" rtl="0" eaLnBrk="1" latinLnBrk="0" hangingPunct="1">
      <a:defRPr sz="1400" kern="1200">
        <a:solidFill>
          <a:schemeClr val="tx1"/>
        </a:solidFill>
        <a:latin typeface="+mn-lt"/>
        <a:ea typeface="+mn-ea"/>
        <a:cs typeface="+mn-cs"/>
      </a:defRPr>
    </a:lvl4pPr>
    <a:lvl5pPr marL="1371600" algn="l" defTabSz="342900" rtl="0" eaLnBrk="1" latinLnBrk="0" hangingPunct="1">
      <a:defRPr sz="1400" kern="1200">
        <a:solidFill>
          <a:schemeClr val="tx1"/>
        </a:solidFill>
        <a:latin typeface="+mn-lt"/>
        <a:ea typeface="+mn-ea"/>
        <a:cs typeface="+mn-cs"/>
      </a:defRPr>
    </a:lvl5pPr>
    <a:lvl6pPr marL="1714500" algn="l" defTabSz="342900" rtl="0" eaLnBrk="1" latinLnBrk="0" hangingPunct="1">
      <a:defRPr sz="1400" kern="1200">
        <a:solidFill>
          <a:schemeClr val="tx1"/>
        </a:solidFill>
        <a:latin typeface="+mn-lt"/>
        <a:ea typeface="+mn-ea"/>
        <a:cs typeface="+mn-cs"/>
      </a:defRPr>
    </a:lvl6pPr>
    <a:lvl7pPr marL="2057400" algn="l" defTabSz="342900" rtl="0" eaLnBrk="1" latinLnBrk="0" hangingPunct="1">
      <a:defRPr sz="1400" kern="1200">
        <a:solidFill>
          <a:schemeClr val="tx1"/>
        </a:solidFill>
        <a:latin typeface="+mn-lt"/>
        <a:ea typeface="+mn-ea"/>
        <a:cs typeface="+mn-cs"/>
      </a:defRPr>
    </a:lvl7pPr>
    <a:lvl8pPr marL="2400300" algn="l" defTabSz="342900" rtl="0" eaLnBrk="1" latinLnBrk="0" hangingPunct="1">
      <a:defRPr sz="1400" kern="1200">
        <a:solidFill>
          <a:schemeClr val="tx1"/>
        </a:solidFill>
        <a:latin typeface="+mn-lt"/>
        <a:ea typeface="+mn-ea"/>
        <a:cs typeface="+mn-cs"/>
      </a:defRPr>
    </a:lvl8pPr>
    <a:lvl9pPr marL="2743200" algn="l" defTabSz="342900" rtl="0" eaLnBrk="1" latinLnBrk="0" hangingPunct="1">
      <a:defRPr sz="14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66"/>
    <a:srgbClr val="F1DA8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autoAdjust="0"/>
  </p:normalViewPr>
  <p:slideViewPr>
    <p:cSldViewPr snapToGrid="0">
      <p:cViewPr>
        <p:scale>
          <a:sx n="108" d="100"/>
          <a:sy n="108" d="100"/>
        </p:scale>
        <p:origin x="-96" y="60"/>
      </p:cViewPr>
      <p:guideLst>
        <p:guide orient="horz" pos="1620"/>
        <p:guide pos="2880"/>
      </p:guideLst>
    </p:cSldViewPr>
  </p:slideViewPr>
  <p:outlineViewPr>
    <p:cViewPr>
      <p:scale>
        <a:sx n="33" d="100"/>
        <a:sy n="33" d="100"/>
      </p:scale>
      <p:origin x="0" y="261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FF81A03-13B4-47D7-A4DC-6E466DA9E8F5}" type="doc">
      <dgm:prSet loTypeId="urn:microsoft.com/office/officeart/2005/8/layout/vList6" loCatId="process" qsTypeId="urn:microsoft.com/office/officeart/2005/8/quickstyle/simple1" qsCatId="simple" csTypeId="urn:microsoft.com/office/officeart/2005/8/colors/colorful1#1" csCatId="colorful" phldr="1"/>
      <dgm:spPr/>
      <dgm:t>
        <a:bodyPr/>
        <a:lstStyle/>
        <a:p>
          <a:endParaRPr lang="en-CA"/>
        </a:p>
      </dgm:t>
    </dgm:pt>
    <dgm:pt modelId="{DB741B31-3ACD-4D4D-BBD0-34210D9875FA}">
      <dgm:prSet phldrT="[Text]" custT="1"/>
      <dgm:spPr/>
      <dgm:t>
        <a:bodyPr anchor="t"/>
        <a:lstStyle/>
        <a:p>
          <a:pPr>
            <a:lnSpc>
              <a:spcPct val="100000"/>
            </a:lnSpc>
            <a:spcAft>
              <a:spcPts val="600"/>
            </a:spcAft>
          </a:pPr>
          <a:endParaRPr lang="en-CA" sz="2000" dirty="0" smtClean="0">
            <a:solidFill>
              <a:schemeClr val="bg1"/>
            </a:solidFill>
          </a:endParaRPr>
        </a:p>
      </dgm:t>
    </dgm:pt>
    <dgm:pt modelId="{C4B74660-B729-41DA-BCE4-D64BCE81F167}" type="parTrans" cxnId="{F839E28A-966C-45F6-B580-7A774B70C071}">
      <dgm:prSet/>
      <dgm:spPr/>
      <dgm:t>
        <a:bodyPr/>
        <a:lstStyle/>
        <a:p>
          <a:endParaRPr lang="en-CA"/>
        </a:p>
      </dgm:t>
    </dgm:pt>
    <dgm:pt modelId="{AC7E5150-9CCC-45C8-9AA9-664DF4CF06BD}" type="sibTrans" cxnId="{F839E28A-966C-45F6-B580-7A774B70C071}">
      <dgm:prSet/>
      <dgm:spPr/>
      <dgm:t>
        <a:bodyPr/>
        <a:lstStyle/>
        <a:p>
          <a:endParaRPr lang="en-CA"/>
        </a:p>
      </dgm:t>
    </dgm:pt>
    <dgm:pt modelId="{F105F3E0-EC69-4FE5-81C0-785F8F1952E0}">
      <dgm:prSet phldrT="[Text]" custT="1"/>
      <dgm:spPr/>
      <dgm:t>
        <a:bodyPr anchor="ctr"/>
        <a:lstStyle/>
        <a:p>
          <a:pPr>
            <a:spcAft>
              <a:spcPts val="1200"/>
            </a:spcAft>
          </a:pPr>
          <a:endParaRPr lang="en-CA" sz="1400" dirty="0"/>
        </a:p>
      </dgm:t>
    </dgm:pt>
    <dgm:pt modelId="{E973AF2F-A742-4AF5-A82A-D82B10C84FA5}" type="parTrans" cxnId="{ABD0F8AC-E657-46C7-AB67-C83FD8EE6D10}">
      <dgm:prSet/>
      <dgm:spPr/>
      <dgm:t>
        <a:bodyPr/>
        <a:lstStyle/>
        <a:p>
          <a:endParaRPr lang="en-CA"/>
        </a:p>
      </dgm:t>
    </dgm:pt>
    <dgm:pt modelId="{6CD01D08-88D6-4BAE-97BD-072AB8175E20}" type="sibTrans" cxnId="{ABD0F8AC-E657-46C7-AB67-C83FD8EE6D10}">
      <dgm:prSet/>
      <dgm:spPr/>
      <dgm:t>
        <a:bodyPr/>
        <a:lstStyle/>
        <a:p>
          <a:endParaRPr lang="en-CA"/>
        </a:p>
      </dgm:t>
    </dgm:pt>
    <dgm:pt modelId="{26892084-75C1-4AD7-ADD4-538D607B8B8F}">
      <dgm:prSet phldrT="[Text]" custT="1"/>
      <dgm:spPr/>
      <dgm:t>
        <a:bodyPr anchor="t"/>
        <a:lstStyle/>
        <a:p>
          <a:pPr>
            <a:lnSpc>
              <a:spcPct val="100000"/>
            </a:lnSpc>
            <a:spcAft>
              <a:spcPts val="600"/>
            </a:spcAft>
          </a:pPr>
          <a:endParaRPr lang="en-CA" sz="2000" dirty="0" smtClean="0">
            <a:solidFill>
              <a:schemeClr val="bg1"/>
            </a:solidFill>
          </a:endParaRPr>
        </a:p>
      </dgm:t>
    </dgm:pt>
    <dgm:pt modelId="{C02B4CEA-D366-4EEA-9248-0314F9AA2EF2}" type="parTrans" cxnId="{22DC0702-2783-4B89-8865-1D7FD2B5E1E1}">
      <dgm:prSet/>
      <dgm:spPr/>
      <dgm:t>
        <a:bodyPr/>
        <a:lstStyle/>
        <a:p>
          <a:endParaRPr lang="en-US"/>
        </a:p>
      </dgm:t>
    </dgm:pt>
    <dgm:pt modelId="{73FCF38F-711C-4E2F-962C-F26923CD4F0F}" type="sibTrans" cxnId="{22DC0702-2783-4B89-8865-1D7FD2B5E1E1}">
      <dgm:prSet/>
      <dgm:spPr/>
      <dgm:t>
        <a:bodyPr/>
        <a:lstStyle/>
        <a:p>
          <a:endParaRPr lang="en-US"/>
        </a:p>
      </dgm:t>
    </dgm:pt>
    <dgm:pt modelId="{812CDC9A-7EB4-4CD6-BBD9-89D6071B4A2D}">
      <dgm:prSet phldrT="[Text]" custT="1"/>
      <dgm:spPr/>
      <dgm:t>
        <a:bodyPr anchor="t"/>
        <a:lstStyle/>
        <a:p>
          <a:pPr>
            <a:lnSpc>
              <a:spcPct val="100000"/>
            </a:lnSpc>
            <a:spcAft>
              <a:spcPts val="600"/>
            </a:spcAft>
          </a:pPr>
          <a:endParaRPr lang="en-CA" sz="2000" dirty="0" smtClean="0">
            <a:solidFill>
              <a:schemeClr val="bg1"/>
            </a:solidFill>
          </a:endParaRPr>
        </a:p>
      </dgm:t>
    </dgm:pt>
    <dgm:pt modelId="{C639F99B-45F9-4129-8524-9675B8C46132}" type="parTrans" cxnId="{93B9FB85-5FC9-4AE8-B78F-EA47BFD745F4}">
      <dgm:prSet/>
      <dgm:spPr/>
      <dgm:t>
        <a:bodyPr/>
        <a:lstStyle/>
        <a:p>
          <a:endParaRPr lang="en-US"/>
        </a:p>
      </dgm:t>
    </dgm:pt>
    <dgm:pt modelId="{04B8ACFA-78EF-4F52-A686-EC002B663247}" type="sibTrans" cxnId="{93B9FB85-5FC9-4AE8-B78F-EA47BFD745F4}">
      <dgm:prSet/>
      <dgm:spPr/>
      <dgm:t>
        <a:bodyPr/>
        <a:lstStyle/>
        <a:p>
          <a:endParaRPr lang="en-US"/>
        </a:p>
      </dgm:t>
    </dgm:pt>
    <dgm:pt modelId="{9F62D6B9-A601-4A77-842F-B766B096215F}">
      <dgm:prSet custT="1"/>
      <dgm:spPr/>
      <dgm:t>
        <a:bodyPr anchor="ctr" anchorCtr="0"/>
        <a:lstStyle/>
        <a:p>
          <a:endParaRPr lang="en-US" sz="1400" dirty="0"/>
        </a:p>
      </dgm:t>
    </dgm:pt>
    <dgm:pt modelId="{A3F533DA-C56A-4A29-B09B-C5A070609DDC}" type="parTrans" cxnId="{5863023E-199E-4DFB-B11E-15F9C6D3791C}">
      <dgm:prSet/>
      <dgm:spPr/>
      <dgm:t>
        <a:bodyPr/>
        <a:lstStyle/>
        <a:p>
          <a:endParaRPr lang="en-US"/>
        </a:p>
      </dgm:t>
    </dgm:pt>
    <dgm:pt modelId="{71E8F70B-082F-4B4A-8C07-740B2EFE9C73}" type="sibTrans" cxnId="{5863023E-199E-4DFB-B11E-15F9C6D3791C}">
      <dgm:prSet/>
      <dgm:spPr/>
      <dgm:t>
        <a:bodyPr/>
        <a:lstStyle/>
        <a:p>
          <a:endParaRPr lang="en-US"/>
        </a:p>
      </dgm:t>
    </dgm:pt>
    <dgm:pt modelId="{D0E6FCDB-C0FF-46CF-8088-964E7D040FAF}">
      <dgm:prSet custT="1"/>
      <dgm:spPr/>
      <dgm:t>
        <a:bodyPr anchor="ctr" anchorCtr="0"/>
        <a:lstStyle/>
        <a:p>
          <a:endParaRPr lang="en-US" sz="1400" dirty="0"/>
        </a:p>
      </dgm:t>
    </dgm:pt>
    <dgm:pt modelId="{94B0F2FC-DE06-416D-A665-8C0F2F456962}" type="parTrans" cxnId="{B773F2A7-CAEE-4809-A284-171C5BDC3F63}">
      <dgm:prSet/>
      <dgm:spPr/>
      <dgm:t>
        <a:bodyPr/>
        <a:lstStyle/>
        <a:p>
          <a:endParaRPr lang="en-US"/>
        </a:p>
      </dgm:t>
    </dgm:pt>
    <dgm:pt modelId="{AEEACC55-FA40-45C8-9496-62020BCC2C0C}" type="sibTrans" cxnId="{B773F2A7-CAEE-4809-A284-171C5BDC3F63}">
      <dgm:prSet/>
      <dgm:spPr/>
      <dgm:t>
        <a:bodyPr/>
        <a:lstStyle/>
        <a:p>
          <a:endParaRPr lang="en-US"/>
        </a:p>
      </dgm:t>
    </dgm:pt>
    <dgm:pt modelId="{6AD75E67-1CED-46F4-8BE8-5CD1F2AEF27C}" type="pres">
      <dgm:prSet presAssocID="{DFF81A03-13B4-47D7-A4DC-6E466DA9E8F5}" presName="Name0" presStyleCnt="0">
        <dgm:presLayoutVars>
          <dgm:dir/>
          <dgm:animLvl val="lvl"/>
          <dgm:resizeHandles/>
        </dgm:presLayoutVars>
      </dgm:prSet>
      <dgm:spPr/>
      <dgm:t>
        <a:bodyPr/>
        <a:lstStyle/>
        <a:p>
          <a:endParaRPr lang="en-CA"/>
        </a:p>
      </dgm:t>
    </dgm:pt>
    <dgm:pt modelId="{C7DFF6B2-F3C1-4953-8025-B7521654957D}" type="pres">
      <dgm:prSet presAssocID="{DB741B31-3ACD-4D4D-BBD0-34210D9875FA}" presName="linNode" presStyleCnt="0"/>
      <dgm:spPr/>
    </dgm:pt>
    <dgm:pt modelId="{5508E626-8DC8-4089-859E-E09A717399D8}" type="pres">
      <dgm:prSet presAssocID="{DB741B31-3ACD-4D4D-BBD0-34210D9875FA}" presName="parentShp" presStyleLbl="node1" presStyleIdx="0" presStyleCnt="3" custScaleX="84015" custScaleY="94931" custLinFactNeighborX="-4473" custLinFactNeighborY="1810">
        <dgm:presLayoutVars>
          <dgm:bulletEnabled val="1"/>
        </dgm:presLayoutVars>
      </dgm:prSet>
      <dgm:spPr/>
      <dgm:t>
        <a:bodyPr/>
        <a:lstStyle/>
        <a:p>
          <a:endParaRPr lang="en-CA"/>
        </a:p>
      </dgm:t>
    </dgm:pt>
    <dgm:pt modelId="{7BA9AFBE-55F8-437A-B072-C27CD9BCAE41}" type="pres">
      <dgm:prSet presAssocID="{DB741B31-3ACD-4D4D-BBD0-34210D9875FA}" presName="childShp" presStyleLbl="bgAccFollowNode1" presStyleIdx="0" presStyleCnt="3" custScaleX="96519" custScaleY="94660" custLinFactNeighborX="-658" custLinFactNeighborY="153">
        <dgm:presLayoutVars>
          <dgm:bulletEnabled val="1"/>
        </dgm:presLayoutVars>
      </dgm:prSet>
      <dgm:spPr/>
      <dgm:t>
        <a:bodyPr/>
        <a:lstStyle/>
        <a:p>
          <a:endParaRPr lang="en-CA"/>
        </a:p>
      </dgm:t>
    </dgm:pt>
    <dgm:pt modelId="{9B74616E-718A-452D-AB0A-4683482EA6EE}" type="pres">
      <dgm:prSet presAssocID="{AC7E5150-9CCC-45C8-9AA9-664DF4CF06BD}" presName="spacing" presStyleCnt="0"/>
      <dgm:spPr/>
    </dgm:pt>
    <dgm:pt modelId="{87C079F6-F2B5-45FF-ABBE-532473979F1D}" type="pres">
      <dgm:prSet presAssocID="{26892084-75C1-4AD7-ADD4-538D607B8B8F}" presName="linNode" presStyleCnt="0"/>
      <dgm:spPr/>
    </dgm:pt>
    <dgm:pt modelId="{4A326A46-483B-44A8-AF64-31DA0831549D}" type="pres">
      <dgm:prSet presAssocID="{26892084-75C1-4AD7-ADD4-538D607B8B8F}" presName="parentShp" presStyleLbl="node1" presStyleIdx="1" presStyleCnt="3" custScaleX="82276" custScaleY="99107" custLinFactNeighborX="-4415" custLinFactNeighborY="-396">
        <dgm:presLayoutVars>
          <dgm:bulletEnabled val="1"/>
        </dgm:presLayoutVars>
      </dgm:prSet>
      <dgm:spPr/>
      <dgm:t>
        <a:bodyPr/>
        <a:lstStyle/>
        <a:p>
          <a:endParaRPr lang="en-US"/>
        </a:p>
      </dgm:t>
    </dgm:pt>
    <dgm:pt modelId="{5D93434B-335F-4956-B30B-13B3BB2FA9FB}" type="pres">
      <dgm:prSet presAssocID="{26892084-75C1-4AD7-ADD4-538D607B8B8F}" presName="childShp" presStyleLbl="bgAccFollowNode1" presStyleIdx="1" presStyleCnt="3" custScaleX="97096" custScaleY="103431" custLinFactNeighborX="2303">
        <dgm:presLayoutVars>
          <dgm:bulletEnabled val="1"/>
        </dgm:presLayoutVars>
      </dgm:prSet>
      <dgm:spPr/>
      <dgm:t>
        <a:bodyPr/>
        <a:lstStyle/>
        <a:p>
          <a:endParaRPr lang="en-US"/>
        </a:p>
      </dgm:t>
    </dgm:pt>
    <dgm:pt modelId="{8DC1F0FE-0A5B-4096-8FCE-02268B89FD17}" type="pres">
      <dgm:prSet presAssocID="{73FCF38F-711C-4E2F-962C-F26923CD4F0F}" presName="spacing" presStyleCnt="0"/>
      <dgm:spPr/>
    </dgm:pt>
    <dgm:pt modelId="{AB51A4B5-FC25-4519-A94A-B4BDF01903D9}" type="pres">
      <dgm:prSet presAssocID="{812CDC9A-7EB4-4CD6-BBD9-89D6071B4A2D}" presName="linNode" presStyleCnt="0"/>
      <dgm:spPr/>
    </dgm:pt>
    <dgm:pt modelId="{609ADB1D-2211-442F-84B0-8FA2B91BB50D}" type="pres">
      <dgm:prSet presAssocID="{812CDC9A-7EB4-4CD6-BBD9-89D6071B4A2D}" presName="parentShp" presStyleLbl="node1" presStyleIdx="2" presStyleCnt="3" custScaleX="82428" custScaleY="92435" custLinFactNeighborX="-4184" custLinFactNeighborY="-2201">
        <dgm:presLayoutVars>
          <dgm:bulletEnabled val="1"/>
        </dgm:presLayoutVars>
      </dgm:prSet>
      <dgm:spPr/>
      <dgm:t>
        <a:bodyPr/>
        <a:lstStyle/>
        <a:p>
          <a:endParaRPr lang="en-US"/>
        </a:p>
      </dgm:t>
    </dgm:pt>
    <dgm:pt modelId="{D4669E31-2FC7-467E-B294-24A544A3E9D6}" type="pres">
      <dgm:prSet presAssocID="{812CDC9A-7EB4-4CD6-BBD9-89D6071B4A2D}" presName="childShp" presStyleLbl="bgAccFollowNode1" presStyleIdx="2" presStyleCnt="3" custScaleX="97001" custScaleY="99360" custLinFactNeighborX="1316">
        <dgm:presLayoutVars>
          <dgm:bulletEnabled val="1"/>
        </dgm:presLayoutVars>
      </dgm:prSet>
      <dgm:spPr/>
      <dgm:t>
        <a:bodyPr/>
        <a:lstStyle/>
        <a:p>
          <a:endParaRPr lang="en-US"/>
        </a:p>
      </dgm:t>
    </dgm:pt>
  </dgm:ptLst>
  <dgm:cxnLst>
    <dgm:cxn modelId="{F69CAF7B-C402-4F2C-AB8A-6159D604FC6E}" type="presOf" srcId="{812CDC9A-7EB4-4CD6-BBD9-89D6071B4A2D}" destId="{609ADB1D-2211-442F-84B0-8FA2B91BB50D}" srcOrd="0" destOrd="0" presId="urn:microsoft.com/office/officeart/2005/8/layout/vList6"/>
    <dgm:cxn modelId="{93B9FB85-5FC9-4AE8-B78F-EA47BFD745F4}" srcId="{DFF81A03-13B4-47D7-A4DC-6E466DA9E8F5}" destId="{812CDC9A-7EB4-4CD6-BBD9-89D6071B4A2D}" srcOrd="2" destOrd="0" parTransId="{C639F99B-45F9-4129-8524-9675B8C46132}" sibTransId="{04B8ACFA-78EF-4F52-A686-EC002B663247}"/>
    <dgm:cxn modelId="{F839E28A-966C-45F6-B580-7A774B70C071}" srcId="{DFF81A03-13B4-47D7-A4DC-6E466DA9E8F5}" destId="{DB741B31-3ACD-4D4D-BBD0-34210D9875FA}" srcOrd="0" destOrd="0" parTransId="{C4B74660-B729-41DA-BCE4-D64BCE81F167}" sibTransId="{AC7E5150-9CCC-45C8-9AA9-664DF4CF06BD}"/>
    <dgm:cxn modelId="{373F0780-45C7-421E-B0C0-4555C2EFA68D}" type="presOf" srcId="{F105F3E0-EC69-4FE5-81C0-785F8F1952E0}" destId="{7BA9AFBE-55F8-437A-B072-C27CD9BCAE41}" srcOrd="0" destOrd="0" presId="urn:microsoft.com/office/officeart/2005/8/layout/vList6"/>
    <dgm:cxn modelId="{ABD0F8AC-E657-46C7-AB67-C83FD8EE6D10}" srcId="{DB741B31-3ACD-4D4D-BBD0-34210D9875FA}" destId="{F105F3E0-EC69-4FE5-81C0-785F8F1952E0}" srcOrd="0" destOrd="0" parTransId="{E973AF2F-A742-4AF5-A82A-D82B10C84FA5}" sibTransId="{6CD01D08-88D6-4BAE-97BD-072AB8175E20}"/>
    <dgm:cxn modelId="{A812FD11-EFB3-46AA-8199-8978290DC323}" type="presOf" srcId="{9F62D6B9-A601-4A77-842F-B766B096215F}" destId="{5D93434B-335F-4956-B30B-13B3BB2FA9FB}" srcOrd="0" destOrd="0" presId="urn:microsoft.com/office/officeart/2005/8/layout/vList6"/>
    <dgm:cxn modelId="{B773F2A7-CAEE-4809-A284-171C5BDC3F63}" srcId="{812CDC9A-7EB4-4CD6-BBD9-89D6071B4A2D}" destId="{D0E6FCDB-C0FF-46CF-8088-964E7D040FAF}" srcOrd="0" destOrd="0" parTransId="{94B0F2FC-DE06-416D-A665-8C0F2F456962}" sibTransId="{AEEACC55-FA40-45C8-9496-62020BCC2C0C}"/>
    <dgm:cxn modelId="{05E0DB5A-29CA-45E3-8839-E2AB3FDD893C}" type="presOf" srcId="{DB741B31-3ACD-4D4D-BBD0-34210D9875FA}" destId="{5508E626-8DC8-4089-859E-E09A717399D8}" srcOrd="0" destOrd="0" presId="urn:microsoft.com/office/officeart/2005/8/layout/vList6"/>
    <dgm:cxn modelId="{4798CCA2-E917-4ACA-B640-6D3B84EB3E1A}" type="presOf" srcId="{DFF81A03-13B4-47D7-A4DC-6E466DA9E8F5}" destId="{6AD75E67-1CED-46F4-8BE8-5CD1F2AEF27C}" srcOrd="0" destOrd="0" presId="urn:microsoft.com/office/officeart/2005/8/layout/vList6"/>
    <dgm:cxn modelId="{1E55470D-D89B-4107-BCA1-F4A45AB3DF36}" type="presOf" srcId="{26892084-75C1-4AD7-ADD4-538D607B8B8F}" destId="{4A326A46-483B-44A8-AF64-31DA0831549D}" srcOrd="0" destOrd="0" presId="urn:microsoft.com/office/officeart/2005/8/layout/vList6"/>
    <dgm:cxn modelId="{81449FF7-5D8E-4AF2-ACC3-2F0D22228B72}" type="presOf" srcId="{D0E6FCDB-C0FF-46CF-8088-964E7D040FAF}" destId="{D4669E31-2FC7-467E-B294-24A544A3E9D6}" srcOrd="0" destOrd="0" presId="urn:microsoft.com/office/officeart/2005/8/layout/vList6"/>
    <dgm:cxn modelId="{5863023E-199E-4DFB-B11E-15F9C6D3791C}" srcId="{26892084-75C1-4AD7-ADD4-538D607B8B8F}" destId="{9F62D6B9-A601-4A77-842F-B766B096215F}" srcOrd="0" destOrd="0" parTransId="{A3F533DA-C56A-4A29-B09B-C5A070609DDC}" sibTransId="{71E8F70B-082F-4B4A-8C07-740B2EFE9C73}"/>
    <dgm:cxn modelId="{22DC0702-2783-4B89-8865-1D7FD2B5E1E1}" srcId="{DFF81A03-13B4-47D7-A4DC-6E466DA9E8F5}" destId="{26892084-75C1-4AD7-ADD4-538D607B8B8F}" srcOrd="1" destOrd="0" parTransId="{C02B4CEA-D366-4EEA-9248-0314F9AA2EF2}" sibTransId="{73FCF38F-711C-4E2F-962C-F26923CD4F0F}"/>
    <dgm:cxn modelId="{36B743D2-B487-4FF1-9074-849A9916934E}" type="presParOf" srcId="{6AD75E67-1CED-46F4-8BE8-5CD1F2AEF27C}" destId="{C7DFF6B2-F3C1-4953-8025-B7521654957D}" srcOrd="0" destOrd="0" presId="urn:microsoft.com/office/officeart/2005/8/layout/vList6"/>
    <dgm:cxn modelId="{17EC6F61-FA66-44F5-91B8-CE71D2878E4C}" type="presParOf" srcId="{C7DFF6B2-F3C1-4953-8025-B7521654957D}" destId="{5508E626-8DC8-4089-859E-E09A717399D8}" srcOrd="0" destOrd="0" presId="urn:microsoft.com/office/officeart/2005/8/layout/vList6"/>
    <dgm:cxn modelId="{F30F5BCE-9F71-4AE2-8A12-B9702653C7BE}" type="presParOf" srcId="{C7DFF6B2-F3C1-4953-8025-B7521654957D}" destId="{7BA9AFBE-55F8-437A-B072-C27CD9BCAE41}" srcOrd="1" destOrd="0" presId="urn:microsoft.com/office/officeart/2005/8/layout/vList6"/>
    <dgm:cxn modelId="{4253D149-AF90-4551-BAB3-C2F27C7EAAAC}" type="presParOf" srcId="{6AD75E67-1CED-46F4-8BE8-5CD1F2AEF27C}" destId="{9B74616E-718A-452D-AB0A-4683482EA6EE}" srcOrd="1" destOrd="0" presId="urn:microsoft.com/office/officeart/2005/8/layout/vList6"/>
    <dgm:cxn modelId="{A1CE4516-94DC-4D12-B3E9-84906052FBAF}" type="presParOf" srcId="{6AD75E67-1CED-46F4-8BE8-5CD1F2AEF27C}" destId="{87C079F6-F2B5-45FF-ABBE-532473979F1D}" srcOrd="2" destOrd="0" presId="urn:microsoft.com/office/officeart/2005/8/layout/vList6"/>
    <dgm:cxn modelId="{E315DD4A-A28F-4BD1-8C85-F7DDD1636CE8}" type="presParOf" srcId="{87C079F6-F2B5-45FF-ABBE-532473979F1D}" destId="{4A326A46-483B-44A8-AF64-31DA0831549D}" srcOrd="0" destOrd="0" presId="urn:microsoft.com/office/officeart/2005/8/layout/vList6"/>
    <dgm:cxn modelId="{9F120F04-5438-4FB4-B155-386F34181B76}" type="presParOf" srcId="{87C079F6-F2B5-45FF-ABBE-532473979F1D}" destId="{5D93434B-335F-4956-B30B-13B3BB2FA9FB}" srcOrd="1" destOrd="0" presId="urn:microsoft.com/office/officeart/2005/8/layout/vList6"/>
    <dgm:cxn modelId="{61A0D054-D586-45BB-B36B-702F96D4B876}" type="presParOf" srcId="{6AD75E67-1CED-46F4-8BE8-5CD1F2AEF27C}" destId="{8DC1F0FE-0A5B-4096-8FCE-02268B89FD17}" srcOrd="3" destOrd="0" presId="urn:microsoft.com/office/officeart/2005/8/layout/vList6"/>
    <dgm:cxn modelId="{7201BBE1-D3D6-4DAE-8087-BF8CCD94D46E}" type="presParOf" srcId="{6AD75E67-1CED-46F4-8BE8-5CD1F2AEF27C}" destId="{AB51A4B5-FC25-4519-A94A-B4BDF01903D9}" srcOrd="4" destOrd="0" presId="urn:microsoft.com/office/officeart/2005/8/layout/vList6"/>
    <dgm:cxn modelId="{273B11A2-35C0-4D5D-A44C-09C9B6B77F40}" type="presParOf" srcId="{AB51A4B5-FC25-4519-A94A-B4BDF01903D9}" destId="{609ADB1D-2211-442F-84B0-8FA2B91BB50D}" srcOrd="0" destOrd="0" presId="urn:microsoft.com/office/officeart/2005/8/layout/vList6"/>
    <dgm:cxn modelId="{1608B980-8B93-4488-90E5-951E097C236B}" type="presParOf" srcId="{AB51A4B5-FC25-4519-A94A-B4BDF01903D9}" destId="{D4669E31-2FC7-467E-B294-24A544A3E9D6}"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FF81A03-13B4-47D7-A4DC-6E466DA9E8F5}" type="doc">
      <dgm:prSet loTypeId="urn:microsoft.com/office/officeart/2005/8/layout/vList6" loCatId="process" qsTypeId="urn:microsoft.com/office/officeart/2005/8/quickstyle/simple1" qsCatId="simple" csTypeId="urn:microsoft.com/office/officeart/2005/8/colors/colorful1#1" csCatId="colorful" phldr="1"/>
      <dgm:spPr/>
      <dgm:t>
        <a:bodyPr/>
        <a:lstStyle/>
        <a:p>
          <a:endParaRPr lang="en-CA"/>
        </a:p>
      </dgm:t>
    </dgm:pt>
    <dgm:pt modelId="{DB741B31-3ACD-4D4D-BBD0-34210D9875FA}">
      <dgm:prSet phldrT="[Text]" custT="1"/>
      <dgm:spPr/>
      <dgm:t>
        <a:bodyPr anchor="t"/>
        <a:lstStyle/>
        <a:p>
          <a:pPr>
            <a:lnSpc>
              <a:spcPct val="100000"/>
            </a:lnSpc>
            <a:spcAft>
              <a:spcPts val="600"/>
            </a:spcAft>
          </a:pPr>
          <a:r>
            <a:rPr lang="en-CA" sz="2000" dirty="0" smtClean="0">
              <a:solidFill>
                <a:schemeClr val="bg1"/>
              </a:solidFill>
            </a:rPr>
            <a:t>Soldier</a:t>
          </a:r>
        </a:p>
        <a:p>
          <a:pPr>
            <a:lnSpc>
              <a:spcPct val="100000"/>
            </a:lnSpc>
            <a:spcAft>
              <a:spcPts val="600"/>
            </a:spcAft>
          </a:pPr>
          <a:r>
            <a:rPr lang="en-CA" sz="2000" dirty="0" smtClean="0">
              <a:solidFill>
                <a:schemeClr val="bg1"/>
              </a:solidFill>
            </a:rPr>
            <a:t>(vs. 3 &amp; 4)</a:t>
          </a:r>
          <a:endParaRPr lang="en-CA" sz="2000" dirty="0" smtClean="0">
            <a:solidFill>
              <a:schemeClr val="bg1"/>
            </a:solidFill>
          </a:endParaRPr>
        </a:p>
      </dgm:t>
    </dgm:pt>
    <dgm:pt modelId="{C4B74660-B729-41DA-BCE4-D64BCE81F167}" type="parTrans" cxnId="{F839E28A-966C-45F6-B580-7A774B70C071}">
      <dgm:prSet/>
      <dgm:spPr/>
      <dgm:t>
        <a:bodyPr/>
        <a:lstStyle/>
        <a:p>
          <a:endParaRPr lang="en-CA"/>
        </a:p>
      </dgm:t>
    </dgm:pt>
    <dgm:pt modelId="{AC7E5150-9CCC-45C8-9AA9-664DF4CF06BD}" type="sibTrans" cxnId="{F839E28A-966C-45F6-B580-7A774B70C071}">
      <dgm:prSet/>
      <dgm:spPr/>
      <dgm:t>
        <a:bodyPr/>
        <a:lstStyle/>
        <a:p>
          <a:endParaRPr lang="en-CA"/>
        </a:p>
      </dgm:t>
    </dgm:pt>
    <dgm:pt modelId="{F105F3E0-EC69-4FE5-81C0-785F8F1952E0}">
      <dgm:prSet phldrT="[Text]" custT="1"/>
      <dgm:spPr/>
      <dgm:t>
        <a:bodyPr anchor="ctr"/>
        <a:lstStyle/>
        <a:p>
          <a:pPr>
            <a:spcAft>
              <a:spcPts val="1200"/>
            </a:spcAft>
          </a:pPr>
          <a:endParaRPr lang="en-CA" sz="1400" dirty="0"/>
        </a:p>
      </dgm:t>
    </dgm:pt>
    <dgm:pt modelId="{E973AF2F-A742-4AF5-A82A-D82B10C84FA5}" type="parTrans" cxnId="{ABD0F8AC-E657-46C7-AB67-C83FD8EE6D10}">
      <dgm:prSet/>
      <dgm:spPr/>
      <dgm:t>
        <a:bodyPr/>
        <a:lstStyle/>
        <a:p>
          <a:endParaRPr lang="en-CA"/>
        </a:p>
      </dgm:t>
    </dgm:pt>
    <dgm:pt modelId="{6CD01D08-88D6-4BAE-97BD-072AB8175E20}" type="sibTrans" cxnId="{ABD0F8AC-E657-46C7-AB67-C83FD8EE6D10}">
      <dgm:prSet/>
      <dgm:spPr/>
      <dgm:t>
        <a:bodyPr/>
        <a:lstStyle/>
        <a:p>
          <a:endParaRPr lang="en-CA"/>
        </a:p>
      </dgm:t>
    </dgm:pt>
    <dgm:pt modelId="{26892084-75C1-4AD7-ADD4-538D607B8B8F}">
      <dgm:prSet phldrT="[Text]" custT="1"/>
      <dgm:spPr/>
      <dgm:t>
        <a:bodyPr anchor="t"/>
        <a:lstStyle/>
        <a:p>
          <a:pPr>
            <a:lnSpc>
              <a:spcPct val="100000"/>
            </a:lnSpc>
            <a:spcAft>
              <a:spcPts val="600"/>
            </a:spcAft>
          </a:pPr>
          <a:endParaRPr lang="en-CA" sz="2000" dirty="0" smtClean="0">
            <a:solidFill>
              <a:schemeClr val="bg1"/>
            </a:solidFill>
          </a:endParaRPr>
        </a:p>
      </dgm:t>
    </dgm:pt>
    <dgm:pt modelId="{C02B4CEA-D366-4EEA-9248-0314F9AA2EF2}" type="parTrans" cxnId="{22DC0702-2783-4B89-8865-1D7FD2B5E1E1}">
      <dgm:prSet/>
      <dgm:spPr/>
      <dgm:t>
        <a:bodyPr/>
        <a:lstStyle/>
        <a:p>
          <a:endParaRPr lang="en-US"/>
        </a:p>
      </dgm:t>
    </dgm:pt>
    <dgm:pt modelId="{73FCF38F-711C-4E2F-962C-F26923CD4F0F}" type="sibTrans" cxnId="{22DC0702-2783-4B89-8865-1D7FD2B5E1E1}">
      <dgm:prSet/>
      <dgm:spPr/>
      <dgm:t>
        <a:bodyPr/>
        <a:lstStyle/>
        <a:p>
          <a:endParaRPr lang="en-US"/>
        </a:p>
      </dgm:t>
    </dgm:pt>
    <dgm:pt modelId="{812CDC9A-7EB4-4CD6-BBD9-89D6071B4A2D}">
      <dgm:prSet phldrT="[Text]" custT="1"/>
      <dgm:spPr/>
      <dgm:t>
        <a:bodyPr anchor="t"/>
        <a:lstStyle/>
        <a:p>
          <a:pPr>
            <a:lnSpc>
              <a:spcPct val="100000"/>
            </a:lnSpc>
            <a:spcAft>
              <a:spcPts val="600"/>
            </a:spcAft>
          </a:pPr>
          <a:endParaRPr lang="en-CA" sz="2000" dirty="0" smtClean="0">
            <a:solidFill>
              <a:schemeClr val="bg1"/>
            </a:solidFill>
          </a:endParaRPr>
        </a:p>
      </dgm:t>
    </dgm:pt>
    <dgm:pt modelId="{C639F99B-45F9-4129-8524-9675B8C46132}" type="parTrans" cxnId="{93B9FB85-5FC9-4AE8-B78F-EA47BFD745F4}">
      <dgm:prSet/>
      <dgm:spPr/>
      <dgm:t>
        <a:bodyPr/>
        <a:lstStyle/>
        <a:p>
          <a:endParaRPr lang="en-US"/>
        </a:p>
      </dgm:t>
    </dgm:pt>
    <dgm:pt modelId="{04B8ACFA-78EF-4F52-A686-EC002B663247}" type="sibTrans" cxnId="{93B9FB85-5FC9-4AE8-B78F-EA47BFD745F4}">
      <dgm:prSet/>
      <dgm:spPr/>
      <dgm:t>
        <a:bodyPr/>
        <a:lstStyle/>
        <a:p>
          <a:endParaRPr lang="en-US"/>
        </a:p>
      </dgm:t>
    </dgm:pt>
    <dgm:pt modelId="{9F62D6B9-A601-4A77-842F-B766B096215F}">
      <dgm:prSet custT="1"/>
      <dgm:spPr/>
      <dgm:t>
        <a:bodyPr anchor="ctr" anchorCtr="0"/>
        <a:lstStyle/>
        <a:p>
          <a:endParaRPr lang="en-US" sz="1400" dirty="0"/>
        </a:p>
      </dgm:t>
    </dgm:pt>
    <dgm:pt modelId="{A3F533DA-C56A-4A29-B09B-C5A070609DDC}" type="parTrans" cxnId="{5863023E-199E-4DFB-B11E-15F9C6D3791C}">
      <dgm:prSet/>
      <dgm:spPr/>
      <dgm:t>
        <a:bodyPr/>
        <a:lstStyle/>
        <a:p>
          <a:endParaRPr lang="en-US"/>
        </a:p>
      </dgm:t>
    </dgm:pt>
    <dgm:pt modelId="{71E8F70B-082F-4B4A-8C07-740B2EFE9C73}" type="sibTrans" cxnId="{5863023E-199E-4DFB-B11E-15F9C6D3791C}">
      <dgm:prSet/>
      <dgm:spPr/>
      <dgm:t>
        <a:bodyPr/>
        <a:lstStyle/>
        <a:p>
          <a:endParaRPr lang="en-US"/>
        </a:p>
      </dgm:t>
    </dgm:pt>
    <dgm:pt modelId="{D0E6FCDB-C0FF-46CF-8088-964E7D040FAF}">
      <dgm:prSet custT="1"/>
      <dgm:spPr/>
      <dgm:t>
        <a:bodyPr anchor="ctr" anchorCtr="0"/>
        <a:lstStyle/>
        <a:p>
          <a:endParaRPr lang="en-US" sz="1400" dirty="0"/>
        </a:p>
      </dgm:t>
    </dgm:pt>
    <dgm:pt modelId="{94B0F2FC-DE06-416D-A665-8C0F2F456962}" type="parTrans" cxnId="{B773F2A7-CAEE-4809-A284-171C5BDC3F63}">
      <dgm:prSet/>
      <dgm:spPr/>
      <dgm:t>
        <a:bodyPr/>
        <a:lstStyle/>
        <a:p>
          <a:endParaRPr lang="en-US"/>
        </a:p>
      </dgm:t>
    </dgm:pt>
    <dgm:pt modelId="{AEEACC55-FA40-45C8-9496-62020BCC2C0C}" type="sibTrans" cxnId="{B773F2A7-CAEE-4809-A284-171C5BDC3F63}">
      <dgm:prSet/>
      <dgm:spPr/>
      <dgm:t>
        <a:bodyPr/>
        <a:lstStyle/>
        <a:p>
          <a:endParaRPr lang="en-US"/>
        </a:p>
      </dgm:t>
    </dgm:pt>
    <dgm:pt modelId="{6AD75E67-1CED-46F4-8BE8-5CD1F2AEF27C}" type="pres">
      <dgm:prSet presAssocID="{DFF81A03-13B4-47D7-A4DC-6E466DA9E8F5}" presName="Name0" presStyleCnt="0">
        <dgm:presLayoutVars>
          <dgm:dir/>
          <dgm:animLvl val="lvl"/>
          <dgm:resizeHandles/>
        </dgm:presLayoutVars>
      </dgm:prSet>
      <dgm:spPr/>
      <dgm:t>
        <a:bodyPr/>
        <a:lstStyle/>
        <a:p>
          <a:endParaRPr lang="en-CA"/>
        </a:p>
      </dgm:t>
    </dgm:pt>
    <dgm:pt modelId="{C7DFF6B2-F3C1-4953-8025-B7521654957D}" type="pres">
      <dgm:prSet presAssocID="{DB741B31-3ACD-4D4D-BBD0-34210D9875FA}" presName="linNode" presStyleCnt="0"/>
      <dgm:spPr/>
    </dgm:pt>
    <dgm:pt modelId="{5508E626-8DC8-4089-859E-E09A717399D8}" type="pres">
      <dgm:prSet presAssocID="{DB741B31-3ACD-4D4D-BBD0-34210D9875FA}" presName="parentShp" presStyleLbl="node1" presStyleIdx="0" presStyleCnt="3" custScaleX="84015" custScaleY="94931" custLinFactNeighborX="-4473" custLinFactNeighborY="1810">
        <dgm:presLayoutVars>
          <dgm:bulletEnabled val="1"/>
        </dgm:presLayoutVars>
      </dgm:prSet>
      <dgm:spPr/>
      <dgm:t>
        <a:bodyPr/>
        <a:lstStyle/>
        <a:p>
          <a:endParaRPr lang="en-CA"/>
        </a:p>
      </dgm:t>
    </dgm:pt>
    <dgm:pt modelId="{7BA9AFBE-55F8-437A-B072-C27CD9BCAE41}" type="pres">
      <dgm:prSet presAssocID="{DB741B31-3ACD-4D4D-BBD0-34210D9875FA}" presName="childShp" presStyleLbl="bgAccFollowNode1" presStyleIdx="0" presStyleCnt="3" custScaleX="96519" custScaleY="94660" custLinFactNeighborX="-658" custLinFactNeighborY="153">
        <dgm:presLayoutVars>
          <dgm:bulletEnabled val="1"/>
        </dgm:presLayoutVars>
      </dgm:prSet>
      <dgm:spPr/>
      <dgm:t>
        <a:bodyPr/>
        <a:lstStyle/>
        <a:p>
          <a:endParaRPr lang="en-CA"/>
        </a:p>
      </dgm:t>
    </dgm:pt>
    <dgm:pt modelId="{9B74616E-718A-452D-AB0A-4683482EA6EE}" type="pres">
      <dgm:prSet presAssocID="{AC7E5150-9CCC-45C8-9AA9-664DF4CF06BD}" presName="spacing" presStyleCnt="0"/>
      <dgm:spPr/>
    </dgm:pt>
    <dgm:pt modelId="{87C079F6-F2B5-45FF-ABBE-532473979F1D}" type="pres">
      <dgm:prSet presAssocID="{26892084-75C1-4AD7-ADD4-538D607B8B8F}" presName="linNode" presStyleCnt="0"/>
      <dgm:spPr/>
    </dgm:pt>
    <dgm:pt modelId="{4A326A46-483B-44A8-AF64-31DA0831549D}" type="pres">
      <dgm:prSet presAssocID="{26892084-75C1-4AD7-ADD4-538D607B8B8F}" presName="parentShp" presStyleLbl="node1" presStyleIdx="1" presStyleCnt="3" custScaleX="82276" custScaleY="99107" custLinFactNeighborX="-4415" custLinFactNeighborY="-396">
        <dgm:presLayoutVars>
          <dgm:bulletEnabled val="1"/>
        </dgm:presLayoutVars>
      </dgm:prSet>
      <dgm:spPr/>
      <dgm:t>
        <a:bodyPr/>
        <a:lstStyle/>
        <a:p>
          <a:endParaRPr lang="en-US"/>
        </a:p>
      </dgm:t>
    </dgm:pt>
    <dgm:pt modelId="{5D93434B-335F-4956-B30B-13B3BB2FA9FB}" type="pres">
      <dgm:prSet presAssocID="{26892084-75C1-4AD7-ADD4-538D607B8B8F}" presName="childShp" presStyleLbl="bgAccFollowNode1" presStyleIdx="1" presStyleCnt="3" custScaleX="97096" custScaleY="103431" custLinFactNeighborX="2303">
        <dgm:presLayoutVars>
          <dgm:bulletEnabled val="1"/>
        </dgm:presLayoutVars>
      </dgm:prSet>
      <dgm:spPr/>
      <dgm:t>
        <a:bodyPr/>
        <a:lstStyle/>
        <a:p>
          <a:endParaRPr lang="en-US"/>
        </a:p>
      </dgm:t>
    </dgm:pt>
    <dgm:pt modelId="{8DC1F0FE-0A5B-4096-8FCE-02268B89FD17}" type="pres">
      <dgm:prSet presAssocID="{73FCF38F-711C-4E2F-962C-F26923CD4F0F}" presName="spacing" presStyleCnt="0"/>
      <dgm:spPr/>
    </dgm:pt>
    <dgm:pt modelId="{AB51A4B5-FC25-4519-A94A-B4BDF01903D9}" type="pres">
      <dgm:prSet presAssocID="{812CDC9A-7EB4-4CD6-BBD9-89D6071B4A2D}" presName="linNode" presStyleCnt="0"/>
      <dgm:spPr/>
    </dgm:pt>
    <dgm:pt modelId="{609ADB1D-2211-442F-84B0-8FA2B91BB50D}" type="pres">
      <dgm:prSet presAssocID="{812CDC9A-7EB4-4CD6-BBD9-89D6071B4A2D}" presName="parentShp" presStyleLbl="node1" presStyleIdx="2" presStyleCnt="3" custScaleX="82428" custScaleY="92435" custLinFactNeighborX="-4184" custLinFactNeighborY="-2201">
        <dgm:presLayoutVars>
          <dgm:bulletEnabled val="1"/>
        </dgm:presLayoutVars>
      </dgm:prSet>
      <dgm:spPr/>
      <dgm:t>
        <a:bodyPr/>
        <a:lstStyle/>
        <a:p>
          <a:endParaRPr lang="en-US"/>
        </a:p>
      </dgm:t>
    </dgm:pt>
    <dgm:pt modelId="{D4669E31-2FC7-467E-B294-24A544A3E9D6}" type="pres">
      <dgm:prSet presAssocID="{812CDC9A-7EB4-4CD6-BBD9-89D6071B4A2D}" presName="childShp" presStyleLbl="bgAccFollowNode1" presStyleIdx="2" presStyleCnt="3" custScaleX="97001" custScaleY="99360" custLinFactNeighborX="1316">
        <dgm:presLayoutVars>
          <dgm:bulletEnabled val="1"/>
        </dgm:presLayoutVars>
      </dgm:prSet>
      <dgm:spPr/>
      <dgm:t>
        <a:bodyPr/>
        <a:lstStyle/>
        <a:p>
          <a:endParaRPr lang="en-US"/>
        </a:p>
      </dgm:t>
    </dgm:pt>
  </dgm:ptLst>
  <dgm:cxnLst>
    <dgm:cxn modelId="{ABD0F8AC-E657-46C7-AB67-C83FD8EE6D10}" srcId="{DB741B31-3ACD-4D4D-BBD0-34210D9875FA}" destId="{F105F3E0-EC69-4FE5-81C0-785F8F1952E0}" srcOrd="0" destOrd="0" parTransId="{E973AF2F-A742-4AF5-A82A-D82B10C84FA5}" sibTransId="{6CD01D08-88D6-4BAE-97BD-072AB8175E20}"/>
    <dgm:cxn modelId="{AB36FE9E-9CE8-4FAE-B729-60A6FB8C6DA0}" type="presOf" srcId="{9F62D6B9-A601-4A77-842F-B766B096215F}" destId="{5D93434B-335F-4956-B30B-13B3BB2FA9FB}" srcOrd="0" destOrd="0" presId="urn:microsoft.com/office/officeart/2005/8/layout/vList6"/>
    <dgm:cxn modelId="{1CBC368F-30B3-4108-9916-4F40062B44F8}" type="presOf" srcId="{26892084-75C1-4AD7-ADD4-538D607B8B8F}" destId="{4A326A46-483B-44A8-AF64-31DA0831549D}" srcOrd="0" destOrd="0" presId="urn:microsoft.com/office/officeart/2005/8/layout/vList6"/>
    <dgm:cxn modelId="{2F986236-AA4D-4CEF-B702-84672239F28E}" type="presOf" srcId="{DFF81A03-13B4-47D7-A4DC-6E466DA9E8F5}" destId="{6AD75E67-1CED-46F4-8BE8-5CD1F2AEF27C}" srcOrd="0" destOrd="0" presId="urn:microsoft.com/office/officeart/2005/8/layout/vList6"/>
    <dgm:cxn modelId="{5863023E-199E-4DFB-B11E-15F9C6D3791C}" srcId="{26892084-75C1-4AD7-ADD4-538D607B8B8F}" destId="{9F62D6B9-A601-4A77-842F-B766B096215F}" srcOrd="0" destOrd="0" parTransId="{A3F533DA-C56A-4A29-B09B-C5A070609DDC}" sibTransId="{71E8F70B-082F-4B4A-8C07-740B2EFE9C73}"/>
    <dgm:cxn modelId="{F37635D5-4303-43F4-9BEF-EF393DD8A37E}" type="presOf" srcId="{D0E6FCDB-C0FF-46CF-8088-964E7D040FAF}" destId="{D4669E31-2FC7-467E-B294-24A544A3E9D6}" srcOrd="0" destOrd="0" presId="urn:microsoft.com/office/officeart/2005/8/layout/vList6"/>
    <dgm:cxn modelId="{FFD356B0-33B5-4623-9305-D392C65540D6}" type="presOf" srcId="{DB741B31-3ACD-4D4D-BBD0-34210D9875FA}" destId="{5508E626-8DC8-4089-859E-E09A717399D8}" srcOrd="0" destOrd="0" presId="urn:microsoft.com/office/officeart/2005/8/layout/vList6"/>
    <dgm:cxn modelId="{B773F2A7-CAEE-4809-A284-171C5BDC3F63}" srcId="{812CDC9A-7EB4-4CD6-BBD9-89D6071B4A2D}" destId="{D0E6FCDB-C0FF-46CF-8088-964E7D040FAF}" srcOrd="0" destOrd="0" parTransId="{94B0F2FC-DE06-416D-A665-8C0F2F456962}" sibTransId="{AEEACC55-FA40-45C8-9496-62020BCC2C0C}"/>
    <dgm:cxn modelId="{93B9FB85-5FC9-4AE8-B78F-EA47BFD745F4}" srcId="{DFF81A03-13B4-47D7-A4DC-6E466DA9E8F5}" destId="{812CDC9A-7EB4-4CD6-BBD9-89D6071B4A2D}" srcOrd="2" destOrd="0" parTransId="{C639F99B-45F9-4129-8524-9675B8C46132}" sibTransId="{04B8ACFA-78EF-4F52-A686-EC002B663247}"/>
    <dgm:cxn modelId="{08256937-C7A3-4AB8-ABB9-CC8DE640BDB5}" type="presOf" srcId="{812CDC9A-7EB4-4CD6-BBD9-89D6071B4A2D}" destId="{609ADB1D-2211-442F-84B0-8FA2B91BB50D}" srcOrd="0" destOrd="0" presId="urn:microsoft.com/office/officeart/2005/8/layout/vList6"/>
    <dgm:cxn modelId="{A67037F7-87B0-4FB1-9AC8-3713A4FC6D9A}" type="presOf" srcId="{F105F3E0-EC69-4FE5-81C0-785F8F1952E0}" destId="{7BA9AFBE-55F8-437A-B072-C27CD9BCAE41}" srcOrd="0" destOrd="0" presId="urn:microsoft.com/office/officeart/2005/8/layout/vList6"/>
    <dgm:cxn modelId="{22DC0702-2783-4B89-8865-1D7FD2B5E1E1}" srcId="{DFF81A03-13B4-47D7-A4DC-6E466DA9E8F5}" destId="{26892084-75C1-4AD7-ADD4-538D607B8B8F}" srcOrd="1" destOrd="0" parTransId="{C02B4CEA-D366-4EEA-9248-0314F9AA2EF2}" sibTransId="{73FCF38F-711C-4E2F-962C-F26923CD4F0F}"/>
    <dgm:cxn modelId="{F839E28A-966C-45F6-B580-7A774B70C071}" srcId="{DFF81A03-13B4-47D7-A4DC-6E466DA9E8F5}" destId="{DB741B31-3ACD-4D4D-BBD0-34210D9875FA}" srcOrd="0" destOrd="0" parTransId="{C4B74660-B729-41DA-BCE4-D64BCE81F167}" sibTransId="{AC7E5150-9CCC-45C8-9AA9-664DF4CF06BD}"/>
    <dgm:cxn modelId="{5FA79B85-FF3B-4414-B309-F745F180BA6D}" type="presParOf" srcId="{6AD75E67-1CED-46F4-8BE8-5CD1F2AEF27C}" destId="{C7DFF6B2-F3C1-4953-8025-B7521654957D}" srcOrd="0" destOrd="0" presId="urn:microsoft.com/office/officeart/2005/8/layout/vList6"/>
    <dgm:cxn modelId="{5D6EA552-CF06-4AAF-B36E-3FF9F197793F}" type="presParOf" srcId="{C7DFF6B2-F3C1-4953-8025-B7521654957D}" destId="{5508E626-8DC8-4089-859E-E09A717399D8}" srcOrd="0" destOrd="0" presId="urn:microsoft.com/office/officeart/2005/8/layout/vList6"/>
    <dgm:cxn modelId="{28FBED0C-FED1-4D78-9543-B79DDCAAE1AC}" type="presParOf" srcId="{C7DFF6B2-F3C1-4953-8025-B7521654957D}" destId="{7BA9AFBE-55F8-437A-B072-C27CD9BCAE41}" srcOrd="1" destOrd="0" presId="urn:microsoft.com/office/officeart/2005/8/layout/vList6"/>
    <dgm:cxn modelId="{18D03BAD-F43A-4787-8866-764193D94E3E}" type="presParOf" srcId="{6AD75E67-1CED-46F4-8BE8-5CD1F2AEF27C}" destId="{9B74616E-718A-452D-AB0A-4683482EA6EE}" srcOrd="1" destOrd="0" presId="urn:microsoft.com/office/officeart/2005/8/layout/vList6"/>
    <dgm:cxn modelId="{76C31C7D-CFC5-43B6-9DF4-C5070A587BE9}" type="presParOf" srcId="{6AD75E67-1CED-46F4-8BE8-5CD1F2AEF27C}" destId="{87C079F6-F2B5-45FF-ABBE-532473979F1D}" srcOrd="2" destOrd="0" presId="urn:microsoft.com/office/officeart/2005/8/layout/vList6"/>
    <dgm:cxn modelId="{8401F353-25FF-4F61-8E00-0B7D4C94C6C9}" type="presParOf" srcId="{87C079F6-F2B5-45FF-ABBE-532473979F1D}" destId="{4A326A46-483B-44A8-AF64-31DA0831549D}" srcOrd="0" destOrd="0" presId="urn:microsoft.com/office/officeart/2005/8/layout/vList6"/>
    <dgm:cxn modelId="{65A079FE-9A1C-4DC8-837F-A5B86A9CC988}" type="presParOf" srcId="{87C079F6-F2B5-45FF-ABBE-532473979F1D}" destId="{5D93434B-335F-4956-B30B-13B3BB2FA9FB}" srcOrd="1" destOrd="0" presId="urn:microsoft.com/office/officeart/2005/8/layout/vList6"/>
    <dgm:cxn modelId="{9916C5E0-518D-4FB0-941B-7085F3DF94E6}" type="presParOf" srcId="{6AD75E67-1CED-46F4-8BE8-5CD1F2AEF27C}" destId="{8DC1F0FE-0A5B-4096-8FCE-02268B89FD17}" srcOrd="3" destOrd="0" presId="urn:microsoft.com/office/officeart/2005/8/layout/vList6"/>
    <dgm:cxn modelId="{65A0EAE2-8965-4493-A48E-0EF86C894717}" type="presParOf" srcId="{6AD75E67-1CED-46F4-8BE8-5CD1F2AEF27C}" destId="{AB51A4B5-FC25-4519-A94A-B4BDF01903D9}" srcOrd="4" destOrd="0" presId="urn:microsoft.com/office/officeart/2005/8/layout/vList6"/>
    <dgm:cxn modelId="{4B2DC553-002B-476A-97B7-667113F4C419}" type="presParOf" srcId="{AB51A4B5-FC25-4519-A94A-B4BDF01903D9}" destId="{609ADB1D-2211-442F-84B0-8FA2B91BB50D}" srcOrd="0" destOrd="0" presId="urn:microsoft.com/office/officeart/2005/8/layout/vList6"/>
    <dgm:cxn modelId="{904CF283-2E63-461F-AC60-1AE8CD9AFBE6}" type="presParOf" srcId="{AB51A4B5-FC25-4519-A94A-B4BDF01903D9}" destId="{D4669E31-2FC7-467E-B294-24A544A3E9D6}"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FF81A03-13B4-47D7-A4DC-6E466DA9E8F5}" type="doc">
      <dgm:prSet loTypeId="urn:microsoft.com/office/officeart/2005/8/layout/vList6" loCatId="process" qsTypeId="urn:microsoft.com/office/officeart/2005/8/quickstyle/simple1" qsCatId="simple" csTypeId="urn:microsoft.com/office/officeart/2005/8/colors/colorful1#1" csCatId="colorful" phldr="1"/>
      <dgm:spPr/>
      <dgm:t>
        <a:bodyPr/>
        <a:lstStyle/>
        <a:p>
          <a:endParaRPr lang="en-CA"/>
        </a:p>
      </dgm:t>
    </dgm:pt>
    <dgm:pt modelId="{DB741B31-3ACD-4D4D-BBD0-34210D9875FA}">
      <dgm:prSet phldrT="[Text]" custT="1"/>
      <dgm:spPr/>
      <dgm:t>
        <a:bodyPr anchor="t"/>
        <a:lstStyle/>
        <a:p>
          <a:pPr>
            <a:lnSpc>
              <a:spcPct val="100000"/>
            </a:lnSpc>
            <a:spcAft>
              <a:spcPts val="600"/>
            </a:spcAft>
          </a:pPr>
          <a:r>
            <a:rPr lang="en-CA" sz="2000" dirty="0" smtClean="0">
              <a:solidFill>
                <a:schemeClr val="bg1"/>
              </a:solidFill>
            </a:rPr>
            <a:t>Soldier</a:t>
          </a:r>
        </a:p>
        <a:p>
          <a:pPr>
            <a:lnSpc>
              <a:spcPct val="100000"/>
            </a:lnSpc>
            <a:spcAft>
              <a:spcPts val="600"/>
            </a:spcAft>
          </a:pPr>
          <a:r>
            <a:rPr lang="en-CA" sz="2000" dirty="0" smtClean="0">
              <a:solidFill>
                <a:schemeClr val="bg1"/>
              </a:solidFill>
            </a:rPr>
            <a:t>(vs. 3 &amp; 4)</a:t>
          </a:r>
          <a:endParaRPr lang="en-CA" sz="2000" dirty="0" smtClean="0">
            <a:solidFill>
              <a:schemeClr val="bg1"/>
            </a:solidFill>
          </a:endParaRPr>
        </a:p>
      </dgm:t>
    </dgm:pt>
    <dgm:pt modelId="{C4B74660-B729-41DA-BCE4-D64BCE81F167}" type="parTrans" cxnId="{F839E28A-966C-45F6-B580-7A774B70C071}">
      <dgm:prSet/>
      <dgm:spPr/>
      <dgm:t>
        <a:bodyPr/>
        <a:lstStyle/>
        <a:p>
          <a:endParaRPr lang="en-CA"/>
        </a:p>
      </dgm:t>
    </dgm:pt>
    <dgm:pt modelId="{AC7E5150-9CCC-45C8-9AA9-664DF4CF06BD}" type="sibTrans" cxnId="{F839E28A-966C-45F6-B580-7A774B70C071}">
      <dgm:prSet/>
      <dgm:spPr/>
      <dgm:t>
        <a:bodyPr/>
        <a:lstStyle/>
        <a:p>
          <a:endParaRPr lang="en-CA"/>
        </a:p>
      </dgm:t>
    </dgm:pt>
    <dgm:pt modelId="{F105F3E0-EC69-4FE5-81C0-785F8F1952E0}">
      <dgm:prSet phldrT="[Text]" custT="1"/>
      <dgm:spPr/>
      <dgm:t>
        <a:bodyPr anchor="ctr"/>
        <a:lstStyle/>
        <a:p>
          <a:pPr>
            <a:spcAft>
              <a:spcPts val="1200"/>
            </a:spcAft>
          </a:pPr>
          <a:r>
            <a:rPr lang="en-CA" sz="1400" dirty="0" smtClean="0"/>
            <a:t>Does not get caught up in the affairs of this life.  Seeks to please the one who enlisted him.</a:t>
          </a:r>
          <a:endParaRPr lang="en-CA" sz="1400" dirty="0"/>
        </a:p>
      </dgm:t>
    </dgm:pt>
    <dgm:pt modelId="{E973AF2F-A742-4AF5-A82A-D82B10C84FA5}" type="parTrans" cxnId="{ABD0F8AC-E657-46C7-AB67-C83FD8EE6D10}">
      <dgm:prSet/>
      <dgm:spPr/>
      <dgm:t>
        <a:bodyPr/>
        <a:lstStyle/>
        <a:p>
          <a:endParaRPr lang="en-CA"/>
        </a:p>
      </dgm:t>
    </dgm:pt>
    <dgm:pt modelId="{6CD01D08-88D6-4BAE-97BD-072AB8175E20}" type="sibTrans" cxnId="{ABD0F8AC-E657-46C7-AB67-C83FD8EE6D10}">
      <dgm:prSet/>
      <dgm:spPr/>
      <dgm:t>
        <a:bodyPr/>
        <a:lstStyle/>
        <a:p>
          <a:endParaRPr lang="en-CA"/>
        </a:p>
      </dgm:t>
    </dgm:pt>
    <dgm:pt modelId="{26892084-75C1-4AD7-ADD4-538D607B8B8F}">
      <dgm:prSet phldrT="[Text]" custT="1"/>
      <dgm:spPr/>
      <dgm:t>
        <a:bodyPr anchor="t"/>
        <a:lstStyle/>
        <a:p>
          <a:pPr>
            <a:lnSpc>
              <a:spcPct val="100000"/>
            </a:lnSpc>
            <a:spcAft>
              <a:spcPts val="600"/>
            </a:spcAft>
          </a:pPr>
          <a:endParaRPr lang="en-CA" sz="2000" dirty="0" smtClean="0">
            <a:solidFill>
              <a:schemeClr val="bg1"/>
            </a:solidFill>
          </a:endParaRPr>
        </a:p>
      </dgm:t>
    </dgm:pt>
    <dgm:pt modelId="{C02B4CEA-D366-4EEA-9248-0314F9AA2EF2}" type="parTrans" cxnId="{22DC0702-2783-4B89-8865-1D7FD2B5E1E1}">
      <dgm:prSet/>
      <dgm:spPr/>
      <dgm:t>
        <a:bodyPr/>
        <a:lstStyle/>
        <a:p>
          <a:endParaRPr lang="en-US"/>
        </a:p>
      </dgm:t>
    </dgm:pt>
    <dgm:pt modelId="{73FCF38F-711C-4E2F-962C-F26923CD4F0F}" type="sibTrans" cxnId="{22DC0702-2783-4B89-8865-1D7FD2B5E1E1}">
      <dgm:prSet/>
      <dgm:spPr/>
      <dgm:t>
        <a:bodyPr/>
        <a:lstStyle/>
        <a:p>
          <a:endParaRPr lang="en-US"/>
        </a:p>
      </dgm:t>
    </dgm:pt>
    <dgm:pt modelId="{812CDC9A-7EB4-4CD6-BBD9-89D6071B4A2D}">
      <dgm:prSet phldrT="[Text]" custT="1"/>
      <dgm:spPr/>
      <dgm:t>
        <a:bodyPr anchor="t"/>
        <a:lstStyle/>
        <a:p>
          <a:pPr>
            <a:lnSpc>
              <a:spcPct val="100000"/>
            </a:lnSpc>
            <a:spcAft>
              <a:spcPts val="600"/>
            </a:spcAft>
          </a:pPr>
          <a:endParaRPr lang="en-CA" sz="2000" dirty="0" smtClean="0">
            <a:solidFill>
              <a:schemeClr val="bg1"/>
            </a:solidFill>
          </a:endParaRPr>
        </a:p>
      </dgm:t>
    </dgm:pt>
    <dgm:pt modelId="{C639F99B-45F9-4129-8524-9675B8C46132}" type="parTrans" cxnId="{93B9FB85-5FC9-4AE8-B78F-EA47BFD745F4}">
      <dgm:prSet/>
      <dgm:spPr/>
      <dgm:t>
        <a:bodyPr/>
        <a:lstStyle/>
        <a:p>
          <a:endParaRPr lang="en-US"/>
        </a:p>
      </dgm:t>
    </dgm:pt>
    <dgm:pt modelId="{04B8ACFA-78EF-4F52-A686-EC002B663247}" type="sibTrans" cxnId="{93B9FB85-5FC9-4AE8-B78F-EA47BFD745F4}">
      <dgm:prSet/>
      <dgm:spPr/>
      <dgm:t>
        <a:bodyPr/>
        <a:lstStyle/>
        <a:p>
          <a:endParaRPr lang="en-US"/>
        </a:p>
      </dgm:t>
    </dgm:pt>
    <dgm:pt modelId="{9F62D6B9-A601-4A77-842F-B766B096215F}">
      <dgm:prSet custT="1"/>
      <dgm:spPr/>
      <dgm:t>
        <a:bodyPr anchor="ctr" anchorCtr="0"/>
        <a:lstStyle/>
        <a:p>
          <a:endParaRPr lang="en-US" sz="1400" dirty="0"/>
        </a:p>
      </dgm:t>
    </dgm:pt>
    <dgm:pt modelId="{A3F533DA-C56A-4A29-B09B-C5A070609DDC}" type="parTrans" cxnId="{5863023E-199E-4DFB-B11E-15F9C6D3791C}">
      <dgm:prSet/>
      <dgm:spPr/>
      <dgm:t>
        <a:bodyPr/>
        <a:lstStyle/>
        <a:p>
          <a:endParaRPr lang="en-US"/>
        </a:p>
      </dgm:t>
    </dgm:pt>
    <dgm:pt modelId="{71E8F70B-082F-4B4A-8C07-740B2EFE9C73}" type="sibTrans" cxnId="{5863023E-199E-4DFB-B11E-15F9C6D3791C}">
      <dgm:prSet/>
      <dgm:spPr/>
      <dgm:t>
        <a:bodyPr/>
        <a:lstStyle/>
        <a:p>
          <a:endParaRPr lang="en-US"/>
        </a:p>
      </dgm:t>
    </dgm:pt>
    <dgm:pt modelId="{D0E6FCDB-C0FF-46CF-8088-964E7D040FAF}">
      <dgm:prSet custT="1"/>
      <dgm:spPr/>
      <dgm:t>
        <a:bodyPr anchor="ctr" anchorCtr="0"/>
        <a:lstStyle/>
        <a:p>
          <a:endParaRPr lang="en-US" sz="1400" dirty="0"/>
        </a:p>
      </dgm:t>
    </dgm:pt>
    <dgm:pt modelId="{94B0F2FC-DE06-416D-A665-8C0F2F456962}" type="parTrans" cxnId="{B773F2A7-CAEE-4809-A284-171C5BDC3F63}">
      <dgm:prSet/>
      <dgm:spPr/>
      <dgm:t>
        <a:bodyPr/>
        <a:lstStyle/>
        <a:p>
          <a:endParaRPr lang="en-US"/>
        </a:p>
      </dgm:t>
    </dgm:pt>
    <dgm:pt modelId="{AEEACC55-FA40-45C8-9496-62020BCC2C0C}" type="sibTrans" cxnId="{B773F2A7-CAEE-4809-A284-171C5BDC3F63}">
      <dgm:prSet/>
      <dgm:spPr/>
      <dgm:t>
        <a:bodyPr/>
        <a:lstStyle/>
        <a:p>
          <a:endParaRPr lang="en-US"/>
        </a:p>
      </dgm:t>
    </dgm:pt>
    <dgm:pt modelId="{6AD75E67-1CED-46F4-8BE8-5CD1F2AEF27C}" type="pres">
      <dgm:prSet presAssocID="{DFF81A03-13B4-47D7-A4DC-6E466DA9E8F5}" presName="Name0" presStyleCnt="0">
        <dgm:presLayoutVars>
          <dgm:dir/>
          <dgm:animLvl val="lvl"/>
          <dgm:resizeHandles/>
        </dgm:presLayoutVars>
      </dgm:prSet>
      <dgm:spPr/>
      <dgm:t>
        <a:bodyPr/>
        <a:lstStyle/>
        <a:p>
          <a:endParaRPr lang="en-CA"/>
        </a:p>
      </dgm:t>
    </dgm:pt>
    <dgm:pt modelId="{C7DFF6B2-F3C1-4953-8025-B7521654957D}" type="pres">
      <dgm:prSet presAssocID="{DB741B31-3ACD-4D4D-BBD0-34210D9875FA}" presName="linNode" presStyleCnt="0"/>
      <dgm:spPr/>
    </dgm:pt>
    <dgm:pt modelId="{5508E626-8DC8-4089-859E-E09A717399D8}" type="pres">
      <dgm:prSet presAssocID="{DB741B31-3ACD-4D4D-BBD0-34210D9875FA}" presName="parentShp" presStyleLbl="node1" presStyleIdx="0" presStyleCnt="3" custScaleX="84015" custScaleY="94931" custLinFactNeighborX="-4473" custLinFactNeighborY="1810">
        <dgm:presLayoutVars>
          <dgm:bulletEnabled val="1"/>
        </dgm:presLayoutVars>
      </dgm:prSet>
      <dgm:spPr/>
      <dgm:t>
        <a:bodyPr/>
        <a:lstStyle/>
        <a:p>
          <a:endParaRPr lang="en-CA"/>
        </a:p>
      </dgm:t>
    </dgm:pt>
    <dgm:pt modelId="{7BA9AFBE-55F8-437A-B072-C27CD9BCAE41}" type="pres">
      <dgm:prSet presAssocID="{DB741B31-3ACD-4D4D-BBD0-34210D9875FA}" presName="childShp" presStyleLbl="bgAccFollowNode1" presStyleIdx="0" presStyleCnt="3" custScaleX="96519" custScaleY="94660" custLinFactNeighborX="-658" custLinFactNeighborY="153">
        <dgm:presLayoutVars>
          <dgm:bulletEnabled val="1"/>
        </dgm:presLayoutVars>
      </dgm:prSet>
      <dgm:spPr/>
      <dgm:t>
        <a:bodyPr/>
        <a:lstStyle/>
        <a:p>
          <a:endParaRPr lang="en-CA"/>
        </a:p>
      </dgm:t>
    </dgm:pt>
    <dgm:pt modelId="{9B74616E-718A-452D-AB0A-4683482EA6EE}" type="pres">
      <dgm:prSet presAssocID="{AC7E5150-9CCC-45C8-9AA9-664DF4CF06BD}" presName="spacing" presStyleCnt="0"/>
      <dgm:spPr/>
    </dgm:pt>
    <dgm:pt modelId="{87C079F6-F2B5-45FF-ABBE-532473979F1D}" type="pres">
      <dgm:prSet presAssocID="{26892084-75C1-4AD7-ADD4-538D607B8B8F}" presName="linNode" presStyleCnt="0"/>
      <dgm:spPr/>
    </dgm:pt>
    <dgm:pt modelId="{4A326A46-483B-44A8-AF64-31DA0831549D}" type="pres">
      <dgm:prSet presAssocID="{26892084-75C1-4AD7-ADD4-538D607B8B8F}" presName="parentShp" presStyleLbl="node1" presStyleIdx="1" presStyleCnt="3" custScaleX="82276" custScaleY="99107" custLinFactNeighborX="-4415" custLinFactNeighborY="-396">
        <dgm:presLayoutVars>
          <dgm:bulletEnabled val="1"/>
        </dgm:presLayoutVars>
      </dgm:prSet>
      <dgm:spPr/>
      <dgm:t>
        <a:bodyPr/>
        <a:lstStyle/>
        <a:p>
          <a:endParaRPr lang="en-US"/>
        </a:p>
      </dgm:t>
    </dgm:pt>
    <dgm:pt modelId="{5D93434B-335F-4956-B30B-13B3BB2FA9FB}" type="pres">
      <dgm:prSet presAssocID="{26892084-75C1-4AD7-ADD4-538D607B8B8F}" presName="childShp" presStyleLbl="bgAccFollowNode1" presStyleIdx="1" presStyleCnt="3" custScaleX="97096" custScaleY="103431" custLinFactNeighborX="2303">
        <dgm:presLayoutVars>
          <dgm:bulletEnabled val="1"/>
        </dgm:presLayoutVars>
      </dgm:prSet>
      <dgm:spPr/>
      <dgm:t>
        <a:bodyPr/>
        <a:lstStyle/>
        <a:p>
          <a:endParaRPr lang="en-US"/>
        </a:p>
      </dgm:t>
    </dgm:pt>
    <dgm:pt modelId="{8DC1F0FE-0A5B-4096-8FCE-02268B89FD17}" type="pres">
      <dgm:prSet presAssocID="{73FCF38F-711C-4E2F-962C-F26923CD4F0F}" presName="spacing" presStyleCnt="0"/>
      <dgm:spPr/>
    </dgm:pt>
    <dgm:pt modelId="{AB51A4B5-FC25-4519-A94A-B4BDF01903D9}" type="pres">
      <dgm:prSet presAssocID="{812CDC9A-7EB4-4CD6-BBD9-89D6071B4A2D}" presName="linNode" presStyleCnt="0"/>
      <dgm:spPr/>
    </dgm:pt>
    <dgm:pt modelId="{609ADB1D-2211-442F-84B0-8FA2B91BB50D}" type="pres">
      <dgm:prSet presAssocID="{812CDC9A-7EB4-4CD6-BBD9-89D6071B4A2D}" presName="parentShp" presStyleLbl="node1" presStyleIdx="2" presStyleCnt="3" custScaleX="82428" custScaleY="92435" custLinFactNeighborX="-4184" custLinFactNeighborY="-2201">
        <dgm:presLayoutVars>
          <dgm:bulletEnabled val="1"/>
        </dgm:presLayoutVars>
      </dgm:prSet>
      <dgm:spPr/>
      <dgm:t>
        <a:bodyPr/>
        <a:lstStyle/>
        <a:p>
          <a:endParaRPr lang="en-US"/>
        </a:p>
      </dgm:t>
    </dgm:pt>
    <dgm:pt modelId="{D4669E31-2FC7-467E-B294-24A544A3E9D6}" type="pres">
      <dgm:prSet presAssocID="{812CDC9A-7EB4-4CD6-BBD9-89D6071B4A2D}" presName="childShp" presStyleLbl="bgAccFollowNode1" presStyleIdx="2" presStyleCnt="3" custScaleX="97001" custScaleY="99360" custLinFactNeighborX="1316">
        <dgm:presLayoutVars>
          <dgm:bulletEnabled val="1"/>
        </dgm:presLayoutVars>
      </dgm:prSet>
      <dgm:spPr/>
      <dgm:t>
        <a:bodyPr/>
        <a:lstStyle/>
        <a:p>
          <a:endParaRPr lang="en-US"/>
        </a:p>
      </dgm:t>
    </dgm:pt>
  </dgm:ptLst>
  <dgm:cxnLst>
    <dgm:cxn modelId="{AB25C674-E333-4DFA-8326-C1667B14FE7B}" type="presOf" srcId="{F105F3E0-EC69-4FE5-81C0-785F8F1952E0}" destId="{7BA9AFBE-55F8-437A-B072-C27CD9BCAE41}" srcOrd="0" destOrd="0" presId="urn:microsoft.com/office/officeart/2005/8/layout/vList6"/>
    <dgm:cxn modelId="{F839E28A-966C-45F6-B580-7A774B70C071}" srcId="{DFF81A03-13B4-47D7-A4DC-6E466DA9E8F5}" destId="{DB741B31-3ACD-4D4D-BBD0-34210D9875FA}" srcOrd="0" destOrd="0" parTransId="{C4B74660-B729-41DA-BCE4-D64BCE81F167}" sibTransId="{AC7E5150-9CCC-45C8-9AA9-664DF4CF06BD}"/>
    <dgm:cxn modelId="{063830E3-2DDF-4D63-9C85-6AB86F5B714E}" type="presOf" srcId="{9F62D6B9-A601-4A77-842F-B766B096215F}" destId="{5D93434B-335F-4956-B30B-13B3BB2FA9FB}" srcOrd="0" destOrd="0" presId="urn:microsoft.com/office/officeart/2005/8/layout/vList6"/>
    <dgm:cxn modelId="{E9D95989-EAFA-42E3-886E-8B4A4D43B4F7}" type="presOf" srcId="{DB741B31-3ACD-4D4D-BBD0-34210D9875FA}" destId="{5508E626-8DC8-4089-859E-E09A717399D8}" srcOrd="0" destOrd="0" presId="urn:microsoft.com/office/officeart/2005/8/layout/vList6"/>
    <dgm:cxn modelId="{7DB1D863-3F16-4048-90D8-98620FF5D707}" type="presOf" srcId="{26892084-75C1-4AD7-ADD4-538D607B8B8F}" destId="{4A326A46-483B-44A8-AF64-31DA0831549D}" srcOrd="0" destOrd="0" presId="urn:microsoft.com/office/officeart/2005/8/layout/vList6"/>
    <dgm:cxn modelId="{22DC0702-2783-4B89-8865-1D7FD2B5E1E1}" srcId="{DFF81A03-13B4-47D7-A4DC-6E466DA9E8F5}" destId="{26892084-75C1-4AD7-ADD4-538D607B8B8F}" srcOrd="1" destOrd="0" parTransId="{C02B4CEA-D366-4EEA-9248-0314F9AA2EF2}" sibTransId="{73FCF38F-711C-4E2F-962C-F26923CD4F0F}"/>
    <dgm:cxn modelId="{93B9FB85-5FC9-4AE8-B78F-EA47BFD745F4}" srcId="{DFF81A03-13B4-47D7-A4DC-6E466DA9E8F5}" destId="{812CDC9A-7EB4-4CD6-BBD9-89D6071B4A2D}" srcOrd="2" destOrd="0" parTransId="{C639F99B-45F9-4129-8524-9675B8C46132}" sibTransId="{04B8ACFA-78EF-4F52-A686-EC002B663247}"/>
    <dgm:cxn modelId="{B773F2A7-CAEE-4809-A284-171C5BDC3F63}" srcId="{812CDC9A-7EB4-4CD6-BBD9-89D6071B4A2D}" destId="{D0E6FCDB-C0FF-46CF-8088-964E7D040FAF}" srcOrd="0" destOrd="0" parTransId="{94B0F2FC-DE06-416D-A665-8C0F2F456962}" sibTransId="{AEEACC55-FA40-45C8-9496-62020BCC2C0C}"/>
    <dgm:cxn modelId="{5863023E-199E-4DFB-B11E-15F9C6D3791C}" srcId="{26892084-75C1-4AD7-ADD4-538D607B8B8F}" destId="{9F62D6B9-A601-4A77-842F-B766B096215F}" srcOrd="0" destOrd="0" parTransId="{A3F533DA-C56A-4A29-B09B-C5A070609DDC}" sibTransId="{71E8F70B-082F-4B4A-8C07-740B2EFE9C73}"/>
    <dgm:cxn modelId="{A466EC2E-6608-4C28-AE32-11E870942F8B}" type="presOf" srcId="{812CDC9A-7EB4-4CD6-BBD9-89D6071B4A2D}" destId="{609ADB1D-2211-442F-84B0-8FA2B91BB50D}" srcOrd="0" destOrd="0" presId="urn:microsoft.com/office/officeart/2005/8/layout/vList6"/>
    <dgm:cxn modelId="{DFE97959-F816-4F89-9618-908E585B1F58}" type="presOf" srcId="{DFF81A03-13B4-47D7-A4DC-6E466DA9E8F5}" destId="{6AD75E67-1CED-46F4-8BE8-5CD1F2AEF27C}" srcOrd="0" destOrd="0" presId="urn:microsoft.com/office/officeart/2005/8/layout/vList6"/>
    <dgm:cxn modelId="{ABD0F8AC-E657-46C7-AB67-C83FD8EE6D10}" srcId="{DB741B31-3ACD-4D4D-BBD0-34210D9875FA}" destId="{F105F3E0-EC69-4FE5-81C0-785F8F1952E0}" srcOrd="0" destOrd="0" parTransId="{E973AF2F-A742-4AF5-A82A-D82B10C84FA5}" sibTransId="{6CD01D08-88D6-4BAE-97BD-072AB8175E20}"/>
    <dgm:cxn modelId="{92E519EA-D0CA-4650-BC39-154711F5FE42}" type="presOf" srcId="{D0E6FCDB-C0FF-46CF-8088-964E7D040FAF}" destId="{D4669E31-2FC7-467E-B294-24A544A3E9D6}" srcOrd="0" destOrd="0" presId="urn:microsoft.com/office/officeart/2005/8/layout/vList6"/>
    <dgm:cxn modelId="{693A4E5D-CDC7-404B-8CED-E988756EBE57}" type="presParOf" srcId="{6AD75E67-1CED-46F4-8BE8-5CD1F2AEF27C}" destId="{C7DFF6B2-F3C1-4953-8025-B7521654957D}" srcOrd="0" destOrd="0" presId="urn:microsoft.com/office/officeart/2005/8/layout/vList6"/>
    <dgm:cxn modelId="{8B924CA8-AA9B-4978-A41F-CB164F3A5D66}" type="presParOf" srcId="{C7DFF6B2-F3C1-4953-8025-B7521654957D}" destId="{5508E626-8DC8-4089-859E-E09A717399D8}" srcOrd="0" destOrd="0" presId="urn:microsoft.com/office/officeart/2005/8/layout/vList6"/>
    <dgm:cxn modelId="{A614B9CD-7A0D-4350-A5FE-1648581C4BEE}" type="presParOf" srcId="{C7DFF6B2-F3C1-4953-8025-B7521654957D}" destId="{7BA9AFBE-55F8-437A-B072-C27CD9BCAE41}" srcOrd="1" destOrd="0" presId="urn:microsoft.com/office/officeart/2005/8/layout/vList6"/>
    <dgm:cxn modelId="{1F81DA8F-ABED-4D5A-BC17-A96E6DBEB41E}" type="presParOf" srcId="{6AD75E67-1CED-46F4-8BE8-5CD1F2AEF27C}" destId="{9B74616E-718A-452D-AB0A-4683482EA6EE}" srcOrd="1" destOrd="0" presId="urn:microsoft.com/office/officeart/2005/8/layout/vList6"/>
    <dgm:cxn modelId="{A982B6AF-2EE6-4EE3-A40A-D839C2292987}" type="presParOf" srcId="{6AD75E67-1CED-46F4-8BE8-5CD1F2AEF27C}" destId="{87C079F6-F2B5-45FF-ABBE-532473979F1D}" srcOrd="2" destOrd="0" presId="urn:microsoft.com/office/officeart/2005/8/layout/vList6"/>
    <dgm:cxn modelId="{044F37DB-6FF6-4E5B-8A32-092B09A12C54}" type="presParOf" srcId="{87C079F6-F2B5-45FF-ABBE-532473979F1D}" destId="{4A326A46-483B-44A8-AF64-31DA0831549D}" srcOrd="0" destOrd="0" presId="urn:microsoft.com/office/officeart/2005/8/layout/vList6"/>
    <dgm:cxn modelId="{76B92AFA-9CBA-4273-B46C-DD3F8D23ABFE}" type="presParOf" srcId="{87C079F6-F2B5-45FF-ABBE-532473979F1D}" destId="{5D93434B-335F-4956-B30B-13B3BB2FA9FB}" srcOrd="1" destOrd="0" presId="urn:microsoft.com/office/officeart/2005/8/layout/vList6"/>
    <dgm:cxn modelId="{3FFC6388-05B6-4EAE-AEA6-1CA6A8F48024}" type="presParOf" srcId="{6AD75E67-1CED-46F4-8BE8-5CD1F2AEF27C}" destId="{8DC1F0FE-0A5B-4096-8FCE-02268B89FD17}" srcOrd="3" destOrd="0" presId="urn:microsoft.com/office/officeart/2005/8/layout/vList6"/>
    <dgm:cxn modelId="{A8DA46F8-E8A3-418A-8CF9-8117F832C5B5}" type="presParOf" srcId="{6AD75E67-1CED-46F4-8BE8-5CD1F2AEF27C}" destId="{AB51A4B5-FC25-4519-A94A-B4BDF01903D9}" srcOrd="4" destOrd="0" presId="urn:microsoft.com/office/officeart/2005/8/layout/vList6"/>
    <dgm:cxn modelId="{DBAEB043-BB99-453F-A351-83E4D6671103}" type="presParOf" srcId="{AB51A4B5-FC25-4519-A94A-B4BDF01903D9}" destId="{609ADB1D-2211-442F-84B0-8FA2B91BB50D}" srcOrd="0" destOrd="0" presId="urn:microsoft.com/office/officeart/2005/8/layout/vList6"/>
    <dgm:cxn modelId="{DC4DD58A-69DE-44A8-8D9A-7996171E6C07}" type="presParOf" srcId="{AB51A4B5-FC25-4519-A94A-B4BDF01903D9}" destId="{D4669E31-2FC7-467E-B294-24A544A3E9D6}"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FF81A03-13B4-47D7-A4DC-6E466DA9E8F5}" type="doc">
      <dgm:prSet loTypeId="urn:microsoft.com/office/officeart/2005/8/layout/vList6" loCatId="process" qsTypeId="urn:microsoft.com/office/officeart/2005/8/quickstyle/simple1" qsCatId="simple" csTypeId="urn:microsoft.com/office/officeart/2005/8/colors/colorful1#1" csCatId="colorful" phldr="1"/>
      <dgm:spPr/>
      <dgm:t>
        <a:bodyPr/>
        <a:lstStyle/>
        <a:p>
          <a:endParaRPr lang="en-CA"/>
        </a:p>
      </dgm:t>
    </dgm:pt>
    <dgm:pt modelId="{DB741B31-3ACD-4D4D-BBD0-34210D9875FA}">
      <dgm:prSet phldrT="[Text]" custT="1"/>
      <dgm:spPr/>
      <dgm:t>
        <a:bodyPr anchor="t"/>
        <a:lstStyle/>
        <a:p>
          <a:pPr>
            <a:lnSpc>
              <a:spcPct val="100000"/>
            </a:lnSpc>
            <a:spcAft>
              <a:spcPts val="600"/>
            </a:spcAft>
          </a:pPr>
          <a:r>
            <a:rPr lang="en-CA" sz="2000" dirty="0" smtClean="0">
              <a:solidFill>
                <a:schemeClr val="bg1"/>
              </a:solidFill>
            </a:rPr>
            <a:t>Soldier</a:t>
          </a:r>
        </a:p>
        <a:p>
          <a:pPr>
            <a:lnSpc>
              <a:spcPct val="100000"/>
            </a:lnSpc>
            <a:spcAft>
              <a:spcPts val="600"/>
            </a:spcAft>
          </a:pPr>
          <a:r>
            <a:rPr lang="en-CA" sz="2000" dirty="0" smtClean="0">
              <a:solidFill>
                <a:schemeClr val="bg1"/>
              </a:solidFill>
            </a:rPr>
            <a:t>(vs. 3 &amp; 4)</a:t>
          </a:r>
          <a:endParaRPr lang="en-CA" sz="2000" dirty="0" smtClean="0">
            <a:solidFill>
              <a:schemeClr val="bg1"/>
            </a:solidFill>
          </a:endParaRPr>
        </a:p>
      </dgm:t>
    </dgm:pt>
    <dgm:pt modelId="{C4B74660-B729-41DA-BCE4-D64BCE81F167}" type="parTrans" cxnId="{F839E28A-966C-45F6-B580-7A774B70C071}">
      <dgm:prSet/>
      <dgm:spPr/>
      <dgm:t>
        <a:bodyPr/>
        <a:lstStyle/>
        <a:p>
          <a:endParaRPr lang="en-CA"/>
        </a:p>
      </dgm:t>
    </dgm:pt>
    <dgm:pt modelId="{AC7E5150-9CCC-45C8-9AA9-664DF4CF06BD}" type="sibTrans" cxnId="{F839E28A-966C-45F6-B580-7A774B70C071}">
      <dgm:prSet/>
      <dgm:spPr/>
      <dgm:t>
        <a:bodyPr/>
        <a:lstStyle/>
        <a:p>
          <a:endParaRPr lang="en-CA"/>
        </a:p>
      </dgm:t>
    </dgm:pt>
    <dgm:pt modelId="{F105F3E0-EC69-4FE5-81C0-785F8F1952E0}">
      <dgm:prSet phldrT="[Text]" custT="1"/>
      <dgm:spPr/>
      <dgm:t>
        <a:bodyPr anchor="ctr"/>
        <a:lstStyle/>
        <a:p>
          <a:pPr>
            <a:spcAft>
              <a:spcPts val="1200"/>
            </a:spcAft>
          </a:pPr>
          <a:r>
            <a:rPr lang="en-CA" sz="1400" dirty="0" smtClean="0"/>
            <a:t>Does not get caught up in the affairs of this life.  Seeks to please the one who enlisted him.</a:t>
          </a:r>
          <a:endParaRPr lang="en-CA" sz="1400" dirty="0"/>
        </a:p>
      </dgm:t>
    </dgm:pt>
    <dgm:pt modelId="{E973AF2F-A742-4AF5-A82A-D82B10C84FA5}" type="parTrans" cxnId="{ABD0F8AC-E657-46C7-AB67-C83FD8EE6D10}">
      <dgm:prSet/>
      <dgm:spPr/>
      <dgm:t>
        <a:bodyPr/>
        <a:lstStyle/>
        <a:p>
          <a:endParaRPr lang="en-CA"/>
        </a:p>
      </dgm:t>
    </dgm:pt>
    <dgm:pt modelId="{6CD01D08-88D6-4BAE-97BD-072AB8175E20}" type="sibTrans" cxnId="{ABD0F8AC-E657-46C7-AB67-C83FD8EE6D10}">
      <dgm:prSet/>
      <dgm:spPr/>
      <dgm:t>
        <a:bodyPr/>
        <a:lstStyle/>
        <a:p>
          <a:endParaRPr lang="en-CA"/>
        </a:p>
      </dgm:t>
    </dgm:pt>
    <dgm:pt modelId="{26892084-75C1-4AD7-ADD4-538D607B8B8F}">
      <dgm:prSet phldrT="[Text]" custT="1"/>
      <dgm:spPr/>
      <dgm:t>
        <a:bodyPr anchor="t"/>
        <a:lstStyle/>
        <a:p>
          <a:pPr>
            <a:lnSpc>
              <a:spcPct val="100000"/>
            </a:lnSpc>
            <a:spcAft>
              <a:spcPts val="600"/>
            </a:spcAft>
          </a:pPr>
          <a:r>
            <a:rPr lang="en-CA" sz="2000" dirty="0" smtClean="0">
              <a:solidFill>
                <a:schemeClr val="bg1"/>
              </a:solidFill>
            </a:rPr>
            <a:t>Athlete </a:t>
          </a:r>
        </a:p>
        <a:p>
          <a:pPr>
            <a:lnSpc>
              <a:spcPct val="100000"/>
            </a:lnSpc>
            <a:spcAft>
              <a:spcPts val="600"/>
            </a:spcAft>
          </a:pPr>
          <a:r>
            <a:rPr lang="en-CA" sz="2000" dirty="0" smtClean="0">
              <a:solidFill>
                <a:schemeClr val="bg1"/>
              </a:solidFill>
            </a:rPr>
            <a:t>(vs. 5)</a:t>
          </a:r>
          <a:endParaRPr lang="en-CA" sz="2000" dirty="0" smtClean="0">
            <a:solidFill>
              <a:schemeClr val="bg1"/>
            </a:solidFill>
          </a:endParaRPr>
        </a:p>
      </dgm:t>
    </dgm:pt>
    <dgm:pt modelId="{C02B4CEA-D366-4EEA-9248-0314F9AA2EF2}" type="parTrans" cxnId="{22DC0702-2783-4B89-8865-1D7FD2B5E1E1}">
      <dgm:prSet/>
      <dgm:spPr/>
      <dgm:t>
        <a:bodyPr/>
        <a:lstStyle/>
        <a:p>
          <a:endParaRPr lang="en-US"/>
        </a:p>
      </dgm:t>
    </dgm:pt>
    <dgm:pt modelId="{73FCF38F-711C-4E2F-962C-F26923CD4F0F}" type="sibTrans" cxnId="{22DC0702-2783-4B89-8865-1D7FD2B5E1E1}">
      <dgm:prSet/>
      <dgm:spPr/>
      <dgm:t>
        <a:bodyPr/>
        <a:lstStyle/>
        <a:p>
          <a:endParaRPr lang="en-US"/>
        </a:p>
      </dgm:t>
    </dgm:pt>
    <dgm:pt modelId="{812CDC9A-7EB4-4CD6-BBD9-89D6071B4A2D}">
      <dgm:prSet phldrT="[Text]" custT="1"/>
      <dgm:spPr/>
      <dgm:t>
        <a:bodyPr anchor="t"/>
        <a:lstStyle/>
        <a:p>
          <a:pPr>
            <a:lnSpc>
              <a:spcPct val="100000"/>
            </a:lnSpc>
            <a:spcAft>
              <a:spcPts val="600"/>
            </a:spcAft>
          </a:pPr>
          <a:endParaRPr lang="en-CA" sz="2000" dirty="0" smtClean="0">
            <a:solidFill>
              <a:schemeClr val="bg1"/>
            </a:solidFill>
          </a:endParaRPr>
        </a:p>
      </dgm:t>
    </dgm:pt>
    <dgm:pt modelId="{C639F99B-45F9-4129-8524-9675B8C46132}" type="parTrans" cxnId="{93B9FB85-5FC9-4AE8-B78F-EA47BFD745F4}">
      <dgm:prSet/>
      <dgm:spPr/>
      <dgm:t>
        <a:bodyPr/>
        <a:lstStyle/>
        <a:p>
          <a:endParaRPr lang="en-US"/>
        </a:p>
      </dgm:t>
    </dgm:pt>
    <dgm:pt modelId="{04B8ACFA-78EF-4F52-A686-EC002B663247}" type="sibTrans" cxnId="{93B9FB85-5FC9-4AE8-B78F-EA47BFD745F4}">
      <dgm:prSet/>
      <dgm:spPr/>
      <dgm:t>
        <a:bodyPr/>
        <a:lstStyle/>
        <a:p>
          <a:endParaRPr lang="en-US"/>
        </a:p>
      </dgm:t>
    </dgm:pt>
    <dgm:pt modelId="{9F62D6B9-A601-4A77-842F-B766B096215F}">
      <dgm:prSet custT="1"/>
      <dgm:spPr/>
      <dgm:t>
        <a:bodyPr anchor="ctr" anchorCtr="0"/>
        <a:lstStyle/>
        <a:p>
          <a:endParaRPr lang="en-US" sz="1400" dirty="0"/>
        </a:p>
      </dgm:t>
    </dgm:pt>
    <dgm:pt modelId="{A3F533DA-C56A-4A29-B09B-C5A070609DDC}" type="parTrans" cxnId="{5863023E-199E-4DFB-B11E-15F9C6D3791C}">
      <dgm:prSet/>
      <dgm:spPr/>
      <dgm:t>
        <a:bodyPr/>
        <a:lstStyle/>
        <a:p>
          <a:endParaRPr lang="en-US"/>
        </a:p>
      </dgm:t>
    </dgm:pt>
    <dgm:pt modelId="{71E8F70B-082F-4B4A-8C07-740B2EFE9C73}" type="sibTrans" cxnId="{5863023E-199E-4DFB-B11E-15F9C6D3791C}">
      <dgm:prSet/>
      <dgm:spPr/>
      <dgm:t>
        <a:bodyPr/>
        <a:lstStyle/>
        <a:p>
          <a:endParaRPr lang="en-US"/>
        </a:p>
      </dgm:t>
    </dgm:pt>
    <dgm:pt modelId="{D0E6FCDB-C0FF-46CF-8088-964E7D040FAF}">
      <dgm:prSet custT="1"/>
      <dgm:spPr/>
      <dgm:t>
        <a:bodyPr anchor="ctr" anchorCtr="0"/>
        <a:lstStyle/>
        <a:p>
          <a:endParaRPr lang="en-US" sz="1400" dirty="0"/>
        </a:p>
      </dgm:t>
    </dgm:pt>
    <dgm:pt modelId="{94B0F2FC-DE06-416D-A665-8C0F2F456962}" type="parTrans" cxnId="{B773F2A7-CAEE-4809-A284-171C5BDC3F63}">
      <dgm:prSet/>
      <dgm:spPr/>
      <dgm:t>
        <a:bodyPr/>
        <a:lstStyle/>
        <a:p>
          <a:endParaRPr lang="en-US"/>
        </a:p>
      </dgm:t>
    </dgm:pt>
    <dgm:pt modelId="{AEEACC55-FA40-45C8-9496-62020BCC2C0C}" type="sibTrans" cxnId="{B773F2A7-CAEE-4809-A284-171C5BDC3F63}">
      <dgm:prSet/>
      <dgm:spPr/>
      <dgm:t>
        <a:bodyPr/>
        <a:lstStyle/>
        <a:p>
          <a:endParaRPr lang="en-US"/>
        </a:p>
      </dgm:t>
    </dgm:pt>
    <dgm:pt modelId="{6AD75E67-1CED-46F4-8BE8-5CD1F2AEF27C}" type="pres">
      <dgm:prSet presAssocID="{DFF81A03-13B4-47D7-A4DC-6E466DA9E8F5}" presName="Name0" presStyleCnt="0">
        <dgm:presLayoutVars>
          <dgm:dir/>
          <dgm:animLvl val="lvl"/>
          <dgm:resizeHandles/>
        </dgm:presLayoutVars>
      </dgm:prSet>
      <dgm:spPr/>
      <dgm:t>
        <a:bodyPr/>
        <a:lstStyle/>
        <a:p>
          <a:endParaRPr lang="en-CA"/>
        </a:p>
      </dgm:t>
    </dgm:pt>
    <dgm:pt modelId="{C7DFF6B2-F3C1-4953-8025-B7521654957D}" type="pres">
      <dgm:prSet presAssocID="{DB741B31-3ACD-4D4D-BBD0-34210D9875FA}" presName="linNode" presStyleCnt="0"/>
      <dgm:spPr/>
    </dgm:pt>
    <dgm:pt modelId="{5508E626-8DC8-4089-859E-E09A717399D8}" type="pres">
      <dgm:prSet presAssocID="{DB741B31-3ACD-4D4D-BBD0-34210D9875FA}" presName="parentShp" presStyleLbl="node1" presStyleIdx="0" presStyleCnt="3" custScaleX="84015" custScaleY="94931" custLinFactNeighborX="-4473" custLinFactNeighborY="1810">
        <dgm:presLayoutVars>
          <dgm:bulletEnabled val="1"/>
        </dgm:presLayoutVars>
      </dgm:prSet>
      <dgm:spPr/>
      <dgm:t>
        <a:bodyPr/>
        <a:lstStyle/>
        <a:p>
          <a:endParaRPr lang="en-CA"/>
        </a:p>
      </dgm:t>
    </dgm:pt>
    <dgm:pt modelId="{7BA9AFBE-55F8-437A-B072-C27CD9BCAE41}" type="pres">
      <dgm:prSet presAssocID="{DB741B31-3ACD-4D4D-BBD0-34210D9875FA}" presName="childShp" presStyleLbl="bgAccFollowNode1" presStyleIdx="0" presStyleCnt="3" custScaleX="96519" custScaleY="94660" custLinFactNeighborX="-658" custLinFactNeighborY="153">
        <dgm:presLayoutVars>
          <dgm:bulletEnabled val="1"/>
        </dgm:presLayoutVars>
      </dgm:prSet>
      <dgm:spPr/>
      <dgm:t>
        <a:bodyPr/>
        <a:lstStyle/>
        <a:p>
          <a:endParaRPr lang="en-CA"/>
        </a:p>
      </dgm:t>
    </dgm:pt>
    <dgm:pt modelId="{9B74616E-718A-452D-AB0A-4683482EA6EE}" type="pres">
      <dgm:prSet presAssocID="{AC7E5150-9CCC-45C8-9AA9-664DF4CF06BD}" presName="spacing" presStyleCnt="0"/>
      <dgm:spPr/>
    </dgm:pt>
    <dgm:pt modelId="{87C079F6-F2B5-45FF-ABBE-532473979F1D}" type="pres">
      <dgm:prSet presAssocID="{26892084-75C1-4AD7-ADD4-538D607B8B8F}" presName="linNode" presStyleCnt="0"/>
      <dgm:spPr/>
    </dgm:pt>
    <dgm:pt modelId="{4A326A46-483B-44A8-AF64-31DA0831549D}" type="pres">
      <dgm:prSet presAssocID="{26892084-75C1-4AD7-ADD4-538D607B8B8F}" presName="parentShp" presStyleLbl="node1" presStyleIdx="1" presStyleCnt="3" custScaleX="82276" custScaleY="99107" custLinFactNeighborX="-4415" custLinFactNeighborY="-396">
        <dgm:presLayoutVars>
          <dgm:bulletEnabled val="1"/>
        </dgm:presLayoutVars>
      </dgm:prSet>
      <dgm:spPr/>
      <dgm:t>
        <a:bodyPr/>
        <a:lstStyle/>
        <a:p>
          <a:endParaRPr lang="en-US"/>
        </a:p>
      </dgm:t>
    </dgm:pt>
    <dgm:pt modelId="{5D93434B-335F-4956-B30B-13B3BB2FA9FB}" type="pres">
      <dgm:prSet presAssocID="{26892084-75C1-4AD7-ADD4-538D607B8B8F}" presName="childShp" presStyleLbl="bgAccFollowNode1" presStyleIdx="1" presStyleCnt="3" custScaleX="97096" custScaleY="103431" custLinFactNeighborX="2303">
        <dgm:presLayoutVars>
          <dgm:bulletEnabled val="1"/>
        </dgm:presLayoutVars>
      </dgm:prSet>
      <dgm:spPr/>
      <dgm:t>
        <a:bodyPr/>
        <a:lstStyle/>
        <a:p>
          <a:endParaRPr lang="en-US"/>
        </a:p>
      </dgm:t>
    </dgm:pt>
    <dgm:pt modelId="{8DC1F0FE-0A5B-4096-8FCE-02268B89FD17}" type="pres">
      <dgm:prSet presAssocID="{73FCF38F-711C-4E2F-962C-F26923CD4F0F}" presName="spacing" presStyleCnt="0"/>
      <dgm:spPr/>
    </dgm:pt>
    <dgm:pt modelId="{AB51A4B5-FC25-4519-A94A-B4BDF01903D9}" type="pres">
      <dgm:prSet presAssocID="{812CDC9A-7EB4-4CD6-BBD9-89D6071B4A2D}" presName="linNode" presStyleCnt="0"/>
      <dgm:spPr/>
    </dgm:pt>
    <dgm:pt modelId="{609ADB1D-2211-442F-84B0-8FA2B91BB50D}" type="pres">
      <dgm:prSet presAssocID="{812CDC9A-7EB4-4CD6-BBD9-89D6071B4A2D}" presName="parentShp" presStyleLbl="node1" presStyleIdx="2" presStyleCnt="3" custScaleX="82428" custScaleY="92435" custLinFactNeighborX="-4184" custLinFactNeighborY="-2201">
        <dgm:presLayoutVars>
          <dgm:bulletEnabled val="1"/>
        </dgm:presLayoutVars>
      </dgm:prSet>
      <dgm:spPr/>
      <dgm:t>
        <a:bodyPr/>
        <a:lstStyle/>
        <a:p>
          <a:endParaRPr lang="en-US"/>
        </a:p>
      </dgm:t>
    </dgm:pt>
    <dgm:pt modelId="{D4669E31-2FC7-467E-B294-24A544A3E9D6}" type="pres">
      <dgm:prSet presAssocID="{812CDC9A-7EB4-4CD6-BBD9-89D6071B4A2D}" presName="childShp" presStyleLbl="bgAccFollowNode1" presStyleIdx="2" presStyleCnt="3" custScaleX="97001" custScaleY="99360" custLinFactNeighborX="1316">
        <dgm:presLayoutVars>
          <dgm:bulletEnabled val="1"/>
        </dgm:presLayoutVars>
      </dgm:prSet>
      <dgm:spPr/>
      <dgm:t>
        <a:bodyPr/>
        <a:lstStyle/>
        <a:p>
          <a:endParaRPr lang="en-US"/>
        </a:p>
      </dgm:t>
    </dgm:pt>
  </dgm:ptLst>
  <dgm:cxnLst>
    <dgm:cxn modelId="{ABD0F8AC-E657-46C7-AB67-C83FD8EE6D10}" srcId="{DB741B31-3ACD-4D4D-BBD0-34210D9875FA}" destId="{F105F3E0-EC69-4FE5-81C0-785F8F1952E0}" srcOrd="0" destOrd="0" parTransId="{E973AF2F-A742-4AF5-A82A-D82B10C84FA5}" sibTransId="{6CD01D08-88D6-4BAE-97BD-072AB8175E20}"/>
    <dgm:cxn modelId="{F6F4A9D6-8822-44DD-B331-AD8699359DFB}" type="presOf" srcId="{9F62D6B9-A601-4A77-842F-B766B096215F}" destId="{5D93434B-335F-4956-B30B-13B3BB2FA9FB}" srcOrd="0" destOrd="0" presId="urn:microsoft.com/office/officeart/2005/8/layout/vList6"/>
    <dgm:cxn modelId="{EB236561-9509-4472-9433-F4321CB2080B}" type="presOf" srcId="{26892084-75C1-4AD7-ADD4-538D607B8B8F}" destId="{4A326A46-483B-44A8-AF64-31DA0831549D}" srcOrd="0" destOrd="0" presId="urn:microsoft.com/office/officeart/2005/8/layout/vList6"/>
    <dgm:cxn modelId="{8A8C2CFC-B94B-4220-92B8-F5C041F29004}" type="presOf" srcId="{DFF81A03-13B4-47D7-A4DC-6E466DA9E8F5}" destId="{6AD75E67-1CED-46F4-8BE8-5CD1F2AEF27C}" srcOrd="0" destOrd="0" presId="urn:microsoft.com/office/officeart/2005/8/layout/vList6"/>
    <dgm:cxn modelId="{5863023E-199E-4DFB-B11E-15F9C6D3791C}" srcId="{26892084-75C1-4AD7-ADD4-538D607B8B8F}" destId="{9F62D6B9-A601-4A77-842F-B766B096215F}" srcOrd="0" destOrd="0" parTransId="{A3F533DA-C56A-4A29-B09B-C5A070609DDC}" sibTransId="{71E8F70B-082F-4B4A-8C07-740B2EFE9C73}"/>
    <dgm:cxn modelId="{6E6B92ED-1562-4630-9D02-ED7C7BF5DB24}" type="presOf" srcId="{812CDC9A-7EB4-4CD6-BBD9-89D6071B4A2D}" destId="{609ADB1D-2211-442F-84B0-8FA2B91BB50D}" srcOrd="0" destOrd="0" presId="urn:microsoft.com/office/officeart/2005/8/layout/vList6"/>
    <dgm:cxn modelId="{93B9FB85-5FC9-4AE8-B78F-EA47BFD745F4}" srcId="{DFF81A03-13B4-47D7-A4DC-6E466DA9E8F5}" destId="{812CDC9A-7EB4-4CD6-BBD9-89D6071B4A2D}" srcOrd="2" destOrd="0" parTransId="{C639F99B-45F9-4129-8524-9675B8C46132}" sibTransId="{04B8ACFA-78EF-4F52-A686-EC002B663247}"/>
    <dgm:cxn modelId="{B773F2A7-CAEE-4809-A284-171C5BDC3F63}" srcId="{812CDC9A-7EB4-4CD6-BBD9-89D6071B4A2D}" destId="{D0E6FCDB-C0FF-46CF-8088-964E7D040FAF}" srcOrd="0" destOrd="0" parTransId="{94B0F2FC-DE06-416D-A665-8C0F2F456962}" sibTransId="{AEEACC55-FA40-45C8-9496-62020BCC2C0C}"/>
    <dgm:cxn modelId="{9B69D744-7655-42B9-97BC-1034738D2668}" type="presOf" srcId="{D0E6FCDB-C0FF-46CF-8088-964E7D040FAF}" destId="{D4669E31-2FC7-467E-B294-24A544A3E9D6}" srcOrd="0" destOrd="0" presId="urn:microsoft.com/office/officeart/2005/8/layout/vList6"/>
    <dgm:cxn modelId="{65B59C7A-2E0D-4819-B1BA-E62B3973A960}" type="presOf" srcId="{F105F3E0-EC69-4FE5-81C0-785F8F1952E0}" destId="{7BA9AFBE-55F8-437A-B072-C27CD9BCAE41}" srcOrd="0" destOrd="0" presId="urn:microsoft.com/office/officeart/2005/8/layout/vList6"/>
    <dgm:cxn modelId="{22DC0702-2783-4B89-8865-1D7FD2B5E1E1}" srcId="{DFF81A03-13B4-47D7-A4DC-6E466DA9E8F5}" destId="{26892084-75C1-4AD7-ADD4-538D607B8B8F}" srcOrd="1" destOrd="0" parTransId="{C02B4CEA-D366-4EEA-9248-0314F9AA2EF2}" sibTransId="{73FCF38F-711C-4E2F-962C-F26923CD4F0F}"/>
    <dgm:cxn modelId="{F839E28A-966C-45F6-B580-7A774B70C071}" srcId="{DFF81A03-13B4-47D7-A4DC-6E466DA9E8F5}" destId="{DB741B31-3ACD-4D4D-BBD0-34210D9875FA}" srcOrd="0" destOrd="0" parTransId="{C4B74660-B729-41DA-BCE4-D64BCE81F167}" sibTransId="{AC7E5150-9CCC-45C8-9AA9-664DF4CF06BD}"/>
    <dgm:cxn modelId="{ED9BB9B7-31B7-4EDB-94E5-B32892E4ED8B}" type="presOf" srcId="{DB741B31-3ACD-4D4D-BBD0-34210D9875FA}" destId="{5508E626-8DC8-4089-859E-E09A717399D8}" srcOrd="0" destOrd="0" presId="urn:microsoft.com/office/officeart/2005/8/layout/vList6"/>
    <dgm:cxn modelId="{A3E47DAA-9ADD-4223-A544-3F865FEA633F}" type="presParOf" srcId="{6AD75E67-1CED-46F4-8BE8-5CD1F2AEF27C}" destId="{C7DFF6B2-F3C1-4953-8025-B7521654957D}" srcOrd="0" destOrd="0" presId="urn:microsoft.com/office/officeart/2005/8/layout/vList6"/>
    <dgm:cxn modelId="{E320C1F0-2CAF-4208-8690-9724D7557D5A}" type="presParOf" srcId="{C7DFF6B2-F3C1-4953-8025-B7521654957D}" destId="{5508E626-8DC8-4089-859E-E09A717399D8}" srcOrd="0" destOrd="0" presId="urn:microsoft.com/office/officeart/2005/8/layout/vList6"/>
    <dgm:cxn modelId="{0A0A7325-7F3E-498B-AF79-002D7F1BCBB7}" type="presParOf" srcId="{C7DFF6B2-F3C1-4953-8025-B7521654957D}" destId="{7BA9AFBE-55F8-437A-B072-C27CD9BCAE41}" srcOrd="1" destOrd="0" presId="urn:microsoft.com/office/officeart/2005/8/layout/vList6"/>
    <dgm:cxn modelId="{01AACBAE-E53F-4832-A8F8-8CDB0215D16E}" type="presParOf" srcId="{6AD75E67-1CED-46F4-8BE8-5CD1F2AEF27C}" destId="{9B74616E-718A-452D-AB0A-4683482EA6EE}" srcOrd="1" destOrd="0" presId="urn:microsoft.com/office/officeart/2005/8/layout/vList6"/>
    <dgm:cxn modelId="{C38BF7A8-68C5-4250-AA5A-8B4292FD7E9E}" type="presParOf" srcId="{6AD75E67-1CED-46F4-8BE8-5CD1F2AEF27C}" destId="{87C079F6-F2B5-45FF-ABBE-532473979F1D}" srcOrd="2" destOrd="0" presId="urn:microsoft.com/office/officeart/2005/8/layout/vList6"/>
    <dgm:cxn modelId="{0C619FFC-0A15-4397-A43E-D18C47D5976C}" type="presParOf" srcId="{87C079F6-F2B5-45FF-ABBE-532473979F1D}" destId="{4A326A46-483B-44A8-AF64-31DA0831549D}" srcOrd="0" destOrd="0" presId="urn:microsoft.com/office/officeart/2005/8/layout/vList6"/>
    <dgm:cxn modelId="{0584D335-2125-4073-B32D-39AE401668C6}" type="presParOf" srcId="{87C079F6-F2B5-45FF-ABBE-532473979F1D}" destId="{5D93434B-335F-4956-B30B-13B3BB2FA9FB}" srcOrd="1" destOrd="0" presId="urn:microsoft.com/office/officeart/2005/8/layout/vList6"/>
    <dgm:cxn modelId="{42FB84AB-4BD9-4C9A-9077-8E8C9B4377B3}" type="presParOf" srcId="{6AD75E67-1CED-46F4-8BE8-5CD1F2AEF27C}" destId="{8DC1F0FE-0A5B-4096-8FCE-02268B89FD17}" srcOrd="3" destOrd="0" presId="urn:microsoft.com/office/officeart/2005/8/layout/vList6"/>
    <dgm:cxn modelId="{D59F2C38-6E2A-45A5-91E4-FED226D21624}" type="presParOf" srcId="{6AD75E67-1CED-46F4-8BE8-5CD1F2AEF27C}" destId="{AB51A4B5-FC25-4519-A94A-B4BDF01903D9}" srcOrd="4" destOrd="0" presId="urn:microsoft.com/office/officeart/2005/8/layout/vList6"/>
    <dgm:cxn modelId="{20F9FA3D-B3BD-4F03-8B75-2BC81D4218F7}" type="presParOf" srcId="{AB51A4B5-FC25-4519-A94A-B4BDF01903D9}" destId="{609ADB1D-2211-442F-84B0-8FA2B91BB50D}" srcOrd="0" destOrd="0" presId="urn:microsoft.com/office/officeart/2005/8/layout/vList6"/>
    <dgm:cxn modelId="{C5CF7375-8509-4C66-A78A-03D11981159E}" type="presParOf" srcId="{AB51A4B5-FC25-4519-A94A-B4BDF01903D9}" destId="{D4669E31-2FC7-467E-B294-24A544A3E9D6}"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DFF81A03-13B4-47D7-A4DC-6E466DA9E8F5}" type="doc">
      <dgm:prSet loTypeId="urn:microsoft.com/office/officeart/2005/8/layout/vList6" loCatId="process" qsTypeId="urn:microsoft.com/office/officeart/2005/8/quickstyle/simple1" qsCatId="simple" csTypeId="urn:microsoft.com/office/officeart/2005/8/colors/colorful1#1" csCatId="colorful" phldr="1"/>
      <dgm:spPr/>
      <dgm:t>
        <a:bodyPr/>
        <a:lstStyle/>
        <a:p>
          <a:endParaRPr lang="en-CA"/>
        </a:p>
      </dgm:t>
    </dgm:pt>
    <dgm:pt modelId="{DB741B31-3ACD-4D4D-BBD0-34210D9875FA}">
      <dgm:prSet phldrT="[Text]" custT="1"/>
      <dgm:spPr/>
      <dgm:t>
        <a:bodyPr anchor="t"/>
        <a:lstStyle/>
        <a:p>
          <a:pPr>
            <a:lnSpc>
              <a:spcPct val="100000"/>
            </a:lnSpc>
            <a:spcAft>
              <a:spcPts val="600"/>
            </a:spcAft>
          </a:pPr>
          <a:r>
            <a:rPr lang="en-CA" sz="2000" dirty="0" smtClean="0">
              <a:solidFill>
                <a:schemeClr val="bg1"/>
              </a:solidFill>
            </a:rPr>
            <a:t>Soldier</a:t>
          </a:r>
        </a:p>
        <a:p>
          <a:pPr>
            <a:lnSpc>
              <a:spcPct val="100000"/>
            </a:lnSpc>
            <a:spcAft>
              <a:spcPts val="600"/>
            </a:spcAft>
          </a:pPr>
          <a:r>
            <a:rPr lang="en-CA" sz="2000" dirty="0" smtClean="0">
              <a:solidFill>
                <a:schemeClr val="bg1"/>
              </a:solidFill>
            </a:rPr>
            <a:t>(vs. 3 &amp; 4)</a:t>
          </a:r>
          <a:endParaRPr lang="en-CA" sz="2000" dirty="0" smtClean="0">
            <a:solidFill>
              <a:schemeClr val="bg1"/>
            </a:solidFill>
          </a:endParaRPr>
        </a:p>
      </dgm:t>
    </dgm:pt>
    <dgm:pt modelId="{C4B74660-B729-41DA-BCE4-D64BCE81F167}" type="parTrans" cxnId="{F839E28A-966C-45F6-B580-7A774B70C071}">
      <dgm:prSet/>
      <dgm:spPr/>
      <dgm:t>
        <a:bodyPr/>
        <a:lstStyle/>
        <a:p>
          <a:endParaRPr lang="en-CA"/>
        </a:p>
      </dgm:t>
    </dgm:pt>
    <dgm:pt modelId="{AC7E5150-9CCC-45C8-9AA9-664DF4CF06BD}" type="sibTrans" cxnId="{F839E28A-966C-45F6-B580-7A774B70C071}">
      <dgm:prSet/>
      <dgm:spPr/>
      <dgm:t>
        <a:bodyPr/>
        <a:lstStyle/>
        <a:p>
          <a:endParaRPr lang="en-CA"/>
        </a:p>
      </dgm:t>
    </dgm:pt>
    <dgm:pt modelId="{F105F3E0-EC69-4FE5-81C0-785F8F1952E0}">
      <dgm:prSet phldrT="[Text]" custT="1"/>
      <dgm:spPr/>
      <dgm:t>
        <a:bodyPr anchor="ctr"/>
        <a:lstStyle/>
        <a:p>
          <a:pPr>
            <a:spcAft>
              <a:spcPts val="1200"/>
            </a:spcAft>
          </a:pPr>
          <a:r>
            <a:rPr lang="en-CA" sz="1400" dirty="0" smtClean="0"/>
            <a:t>Does not get caught up in the affairs of this life.  Seeks to please the one who enlisted him.</a:t>
          </a:r>
          <a:endParaRPr lang="en-CA" sz="1400" dirty="0"/>
        </a:p>
      </dgm:t>
    </dgm:pt>
    <dgm:pt modelId="{E973AF2F-A742-4AF5-A82A-D82B10C84FA5}" type="parTrans" cxnId="{ABD0F8AC-E657-46C7-AB67-C83FD8EE6D10}">
      <dgm:prSet/>
      <dgm:spPr/>
      <dgm:t>
        <a:bodyPr/>
        <a:lstStyle/>
        <a:p>
          <a:endParaRPr lang="en-CA"/>
        </a:p>
      </dgm:t>
    </dgm:pt>
    <dgm:pt modelId="{6CD01D08-88D6-4BAE-97BD-072AB8175E20}" type="sibTrans" cxnId="{ABD0F8AC-E657-46C7-AB67-C83FD8EE6D10}">
      <dgm:prSet/>
      <dgm:spPr/>
      <dgm:t>
        <a:bodyPr/>
        <a:lstStyle/>
        <a:p>
          <a:endParaRPr lang="en-CA"/>
        </a:p>
      </dgm:t>
    </dgm:pt>
    <dgm:pt modelId="{26892084-75C1-4AD7-ADD4-538D607B8B8F}">
      <dgm:prSet phldrT="[Text]" custT="1"/>
      <dgm:spPr/>
      <dgm:t>
        <a:bodyPr anchor="t"/>
        <a:lstStyle/>
        <a:p>
          <a:pPr>
            <a:lnSpc>
              <a:spcPct val="100000"/>
            </a:lnSpc>
            <a:spcAft>
              <a:spcPts val="600"/>
            </a:spcAft>
          </a:pPr>
          <a:r>
            <a:rPr lang="en-CA" sz="2000" dirty="0" smtClean="0">
              <a:solidFill>
                <a:schemeClr val="bg1"/>
              </a:solidFill>
            </a:rPr>
            <a:t>Athlete </a:t>
          </a:r>
        </a:p>
        <a:p>
          <a:pPr>
            <a:lnSpc>
              <a:spcPct val="100000"/>
            </a:lnSpc>
            <a:spcAft>
              <a:spcPts val="600"/>
            </a:spcAft>
          </a:pPr>
          <a:r>
            <a:rPr lang="en-CA" sz="2000" dirty="0" smtClean="0">
              <a:solidFill>
                <a:schemeClr val="bg1"/>
              </a:solidFill>
            </a:rPr>
            <a:t>(vs. 5)</a:t>
          </a:r>
          <a:endParaRPr lang="en-CA" sz="2000" dirty="0" smtClean="0">
            <a:solidFill>
              <a:schemeClr val="bg1"/>
            </a:solidFill>
          </a:endParaRPr>
        </a:p>
      </dgm:t>
    </dgm:pt>
    <dgm:pt modelId="{C02B4CEA-D366-4EEA-9248-0314F9AA2EF2}" type="parTrans" cxnId="{22DC0702-2783-4B89-8865-1D7FD2B5E1E1}">
      <dgm:prSet/>
      <dgm:spPr/>
      <dgm:t>
        <a:bodyPr/>
        <a:lstStyle/>
        <a:p>
          <a:endParaRPr lang="en-US"/>
        </a:p>
      </dgm:t>
    </dgm:pt>
    <dgm:pt modelId="{73FCF38F-711C-4E2F-962C-F26923CD4F0F}" type="sibTrans" cxnId="{22DC0702-2783-4B89-8865-1D7FD2B5E1E1}">
      <dgm:prSet/>
      <dgm:spPr/>
      <dgm:t>
        <a:bodyPr/>
        <a:lstStyle/>
        <a:p>
          <a:endParaRPr lang="en-US"/>
        </a:p>
      </dgm:t>
    </dgm:pt>
    <dgm:pt modelId="{812CDC9A-7EB4-4CD6-BBD9-89D6071B4A2D}">
      <dgm:prSet phldrT="[Text]" custT="1"/>
      <dgm:spPr/>
      <dgm:t>
        <a:bodyPr anchor="t"/>
        <a:lstStyle/>
        <a:p>
          <a:pPr>
            <a:lnSpc>
              <a:spcPct val="100000"/>
            </a:lnSpc>
            <a:spcAft>
              <a:spcPts val="600"/>
            </a:spcAft>
          </a:pPr>
          <a:endParaRPr lang="en-CA" sz="2000" dirty="0" smtClean="0">
            <a:solidFill>
              <a:schemeClr val="bg1"/>
            </a:solidFill>
          </a:endParaRPr>
        </a:p>
      </dgm:t>
    </dgm:pt>
    <dgm:pt modelId="{C639F99B-45F9-4129-8524-9675B8C46132}" type="parTrans" cxnId="{93B9FB85-5FC9-4AE8-B78F-EA47BFD745F4}">
      <dgm:prSet/>
      <dgm:spPr/>
      <dgm:t>
        <a:bodyPr/>
        <a:lstStyle/>
        <a:p>
          <a:endParaRPr lang="en-US"/>
        </a:p>
      </dgm:t>
    </dgm:pt>
    <dgm:pt modelId="{04B8ACFA-78EF-4F52-A686-EC002B663247}" type="sibTrans" cxnId="{93B9FB85-5FC9-4AE8-B78F-EA47BFD745F4}">
      <dgm:prSet/>
      <dgm:spPr/>
      <dgm:t>
        <a:bodyPr/>
        <a:lstStyle/>
        <a:p>
          <a:endParaRPr lang="en-US"/>
        </a:p>
      </dgm:t>
    </dgm:pt>
    <dgm:pt modelId="{9F62D6B9-A601-4A77-842F-B766B096215F}">
      <dgm:prSet custT="1"/>
      <dgm:spPr/>
      <dgm:t>
        <a:bodyPr anchor="ctr" anchorCtr="0"/>
        <a:lstStyle/>
        <a:p>
          <a:r>
            <a:rPr lang="en-US" sz="1400" dirty="0" smtClean="0"/>
            <a:t>Does not receive the prize unless he competes according to the rules.</a:t>
          </a:r>
          <a:endParaRPr lang="en-US" sz="1400" dirty="0"/>
        </a:p>
      </dgm:t>
    </dgm:pt>
    <dgm:pt modelId="{A3F533DA-C56A-4A29-B09B-C5A070609DDC}" type="parTrans" cxnId="{5863023E-199E-4DFB-B11E-15F9C6D3791C}">
      <dgm:prSet/>
      <dgm:spPr/>
      <dgm:t>
        <a:bodyPr/>
        <a:lstStyle/>
        <a:p>
          <a:endParaRPr lang="en-US"/>
        </a:p>
      </dgm:t>
    </dgm:pt>
    <dgm:pt modelId="{71E8F70B-082F-4B4A-8C07-740B2EFE9C73}" type="sibTrans" cxnId="{5863023E-199E-4DFB-B11E-15F9C6D3791C}">
      <dgm:prSet/>
      <dgm:spPr/>
      <dgm:t>
        <a:bodyPr/>
        <a:lstStyle/>
        <a:p>
          <a:endParaRPr lang="en-US"/>
        </a:p>
      </dgm:t>
    </dgm:pt>
    <dgm:pt modelId="{D0E6FCDB-C0FF-46CF-8088-964E7D040FAF}">
      <dgm:prSet custT="1"/>
      <dgm:spPr/>
      <dgm:t>
        <a:bodyPr anchor="ctr" anchorCtr="0"/>
        <a:lstStyle/>
        <a:p>
          <a:endParaRPr lang="en-US" sz="1400" dirty="0"/>
        </a:p>
      </dgm:t>
    </dgm:pt>
    <dgm:pt modelId="{94B0F2FC-DE06-416D-A665-8C0F2F456962}" type="parTrans" cxnId="{B773F2A7-CAEE-4809-A284-171C5BDC3F63}">
      <dgm:prSet/>
      <dgm:spPr/>
      <dgm:t>
        <a:bodyPr/>
        <a:lstStyle/>
        <a:p>
          <a:endParaRPr lang="en-US"/>
        </a:p>
      </dgm:t>
    </dgm:pt>
    <dgm:pt modelId="{AEEACC55-FA40-45C8-9496-62020BCC2C0C}" type="sibTrans" cxnId="{B773F2A7-CAEE-4809-A284-171C5BDC3F63}">
      <dgm:prSet/>
      <dgm:spPr/>
      <dgm:t>
        <a:bodyPr/>
        <a:lstStyle/>
        <a:p>
          <a:endParaRPr lang="en-US"/>
        </a:p>
      </dgm:t>
    </dgm:pt>
    <dgm:pt modelId="{6AD75E67-1CED-46F4-8BE8-5CD1F2AEF27C}" type="pres">
      <dgm:prSet presAssocID="{DFF81A03-13B4-47D7-A4DC-6E466DA9E8F5}" presName="Name0" presStyleCnt="0">
        <dgm:presLayoutVars>
          <dgm:dir/>
          <dgm:animLvl val="lvl"/>
          <dgm:resizeHandles/>
        </dgm:presLayoutVars>
      </dgm:prSet>
      <dgm:spPr/>
      <dgm:t>
        <a:bodyPr/>
        <a:lstStyle/>
        <a:p>
          <a:endParaRPr lang="en-CA"/>
        </a:p>
      </dgm:t>
    </dgm:pt>
    <dgm:pt modelId="{C7DFF6B2-F3C1-4953-8025-B7521654957D}" type="pres">
      <dgm:prSet presAssocID="{DB741B31-3ACD-4D4D-BBD0-34210D9875FA}" presName="linNode" presStyleCnt="0"/>
      <dgm:spPr/>
    </dgm:pt>
    <dgm:pt modelId="{5508E626-8DC8-4089-859E-E09A717399D8}" type="pres">
      <dgm:prSet presAssocID="{DB741B31-3ACD-4D4D-BBD0-34210D9875FA}" presName="parentShp" presStyleLbl="node1" presStyleIdx="0" presStyleCnt="3" custScaleX="84015" custScaleY="94931" custLinFactNeighborX="-4473" custLinFactNeighborY="1810">
        <dgm:presLayoutVars>
          <dgm:bulletEnabled val="1"/>
        </dgm:presLayoutVars>
      </dgm:prSet>
      <dgm:spPr/>
      <dgm:t>
        <a:bodyPr/>
        <a:lstStyle/>
        <a:p>
          <a:endParaRPr lang="en-CA"/>
        </a:p>
      </dgm:t>
    </dgm:pt>
    <dgm:pt modelId="{7BA9AFBE-55F8-437A-B072-C27CD9BCAE41}" type="pres">
      <dgm:prSet presAssocID="{DB741B31-3ACD-4D4D-BBD0-34210D9875FA}" presName="childShp" presStyleLbl="bgAccFollowNode1" presStyleIdx="0" presStyleCnt="3" custScaleX="96519" custScaleY="94660" custLinFactNeighborX="-658" custLinFactNeighborY="153">
        <dgm:presLayoutVars>
          <dgm:bulletEnabled val="1"/>
        </dgm:presLayoutVars>
      </dgm:prSet>
      <dgm:spPr/>
      <dgm:t>
        <a:bodyPr/>
        <a:lstStyle/>
        <a:p>
          <a:endParaRPr lang="en-CA"/>
        </a:p>
      </dgm:t>
    </dgm:pt>
    <dgm:pt modelId="{9B74616E-718A-452D-AB0A-4683482EA6EE}" type="pres">
      <dgm:prSet presAssocID="{AC7E5150-9CCC-45C8-9AA9-664DF4CF06BD}" presName="spacing" presStyleCnt="0"/>
      <dgm:spPr/>
    </dgm:pt>
    <dgm:pt modelId="{87C079F6-F2B5-45FF-ABBE-532473979F1D}" type="pres">
      <dgm:prSet presAssocID="{26892084-75C1-4AD7-ADD4-538D607B8B8F}" presName="linNode" presStyleCnt="0"/>
      <dgm:spPr/>
    </dgm:pt>
    <dgm:pt modelId="{4A326A46-483B-44A8-AF64-31DA0831549D}" type="pres">
      <dgm:prSet presAssocID="{26892084-75C1-4AD7-ADD4-538D607B8B8F}" presName="parentShp" presStyleLbl="node1" presStyleIdx="1" presStyleCnt="3" custScaleX="82276" custScaleY="99107" custLinFactNeighborX="-4415" custLinFactNeighborY="-396">
        <dgm:presLayoutVars>
          <dgm:bulletEnabled val="1"/>
        </dgm:presLayoutVars>
      </dgm:prSet>
      <dgm:spPr/>
      <dgm:t>
        <a:bodyPr/>
        <a:lstStyle/>
        <a:p>
          <a:endParaRPr lang="en-US"/>
        </a:p>
      </dgm:t>
    </dgm:pt>
    <dgm:pt modelId="{5D93434B-335F-4956-B30B-13B3BB2FA9FB}" type="pres">
      <dgm:prSet presAssocID="{26892084-75C1-4AD7-ADD4-538D607B8B8F}" presName="childShp" presStyleLbl="bgAccFollowNode1" presStyleIdx="1" presStyleCnt="3" custScaleX="97096" custScaleY="103431" custLinFactNeighborX="2303">
        <dgm:presLayoutVars>
          <dgm:bulletEnabled val="1"/>
        </dgm:presLayoutVars>
      </dgm:prSet>
      <dgm:spPr/>
      <dgm:t>
        <a:bodyPr/>
        <a:lstStyle/>
        <a:p>
          <a:endParaRPr lang="en-US"/>
        </a:p>
      </dgm:t>
    </dgm:pt>
    <dgm:pt modelId="{8DC1F0FE-0A5B-4096-8FCE-02268B89FD17}" type="pres">
      <dgm:prSet presAssocID="{73FCF38F-711C-4E2F-962C-F26923CD4F0F}" presName="spacing" presStyleCnt="0"/>
      <dgm:spPr/>
    </dgm:pt>
    <dgm:pt modelId="{AB51A4B5-FC25-4519-A94A-B4BDF01903D9}" type="pres">
      <dgm:prSet presAssocID="{812CDC9A-7EB4-4CD6-BBD9-89D6071B4A2D}" presName="linNode" presStyleCnt="0"/>
      <dgm:spPr/>
    </dgm:pt>
    <dgm:pt modelId="{609ADB1D-2211-442F-84B0-8FA2B91BB50D}" type="pres">
      <dgm:prSet presAssocID="{812CDC9A-7EB4-4CD6-BBD9-89D6071B4A2D}" presName="parentShp" presStyleLbl="node1" presStyleIdx="2" presStyleCnt="3" custScaleX="82428" custScaleY="92435" custLinFactNeighborX="-4184" custLinFactNeighborY="-2201">
        <dgm:presLayoutVars>
          <dgm:bulletEnabled val="1"/>
        </dgm:presLayoutVars>
      </dgm:prSet>
      <dgm:spPr/>
      <dgm:t>
        <a:bodyPr/>
        <a:lstStyle/>
        <a:p>
          <a:endParaRPr lang="en-US"/>
        </a:p>
      </dgm:t>
    </dgm:pt>
    <dgm:pt modelId="{D4669E31-2FC7-467E-B294-24A544A3E9D6}" type="pres">
      <dgm:prSet presAssocID="{812CDC9A-7EB4-4CD6-BBD9-89D6071B4A2D}" presName="childShp" presStyleLbl="bgAccFollowNode1" presStyleIdx="2" presStyleCnt="3" custScaleX="97001" custScaleY="99360" custLinFactNeighborX="1316">
        <dgm:presLayoutVars>
          <dgm:bulletEnabled val="1"/>
        </dgm:presLayoutVars>
      </dgm:prSet>
      <dgm:spPr/>
      <dgm:t>
        <a:bodyPr/>
        <a:lstStyle/>
        <a:p>
          <a:endParaRPr lang="en-US"/>
        </a:p>
      </dgm:t>
    </dgm:pt>
  </dgm:ptLst>
  <dgm:cxnLst>
    <dgm:cxn modelId="{93B9FB85-5FC9-4AE8-B78F-EA47BFD745F4}" srcId="{DFF81A03-13B4-47D7-A4DC-6E466DA9E8F5}" destId="{812CDC9A-7EB4-4CD6-BBD9-89D6071B4A2D}" srcOrd="2" destOrd="0" parTransId="{C639F99B-45F9-4129-8524-9675B8C46132}" sibTransId="{04B8ACFA-78EF-4F52-A686-EC002B663247}"/>
    <dgm:cxn modelId="{588F60FF-6367-4D8F-9BE0-7C50B857DECF}" type="presOf" srcId="{DFF81A03-13B4-47D7-A4DC-6E466DA9E8F5}" destId="{6AD75E67-1CED-46F4-8BE8-5CD1F2AEF27C}" srcOrd="0" destOrd="0" presId="urn:microsoft.com/office/officeart/2005/8/layout/vList6"/>
    <dgm:cxn modelId="{B773F2A7-CAEE-4809-A284-171C5BDC3F63}" srcId="{812CDC9A-7EB4-4CD6-BBD9-89D6071B4A2D}" destId="{D0E6FCDB-C0FF-46CF-8088-964E7D040FAF}" srcOrd="0" destOrd="0" parTransId="{94B0F2FC-DE06-416D-A665-8C0F2F456962}" sibTransId="{AEEACC55-FA40-45C8-9496-62020BCC2C0C}"/>
    <dgm:cxn modelId="{ABD0F8AC-E657-46C7-AB67-C83FD8EE6D10}" srcId="{DB741B31-3ACD-4D4D-BBD0-34210D9875FA}" destId="{F105F3E0-EC69-4FE5-81C0-785F8F1952E0}" srcOrd="0" destOrd="0" parTransId="{E973AF2F-A742-4AF5-A82A-D82B10C84FA5}" sibTransId="{6CD01D08-88D6-4BAE-97BD-072AB8175E20}"/>
    <dgm:cxn modelId="{F21A2C8B-E540-4E32-98F4-863F51940D5B}" type="presOf" srcId="{26892084-75C1-4AD7-ADD4-538D607B8B8F}" destId="{4A326A46-483B-44A8-AF64-31DA0831549D}" srcOrd="0" destOrd="0" presId="urn:microsoft.com/office/officeart/2005/8/layout/vList6"/>
    <dgm:cxn modelId="{E17B42FF-108B-403F-9FB6-08AA7556754F}" type="presOf" srcId="{F105F3E0-EC69-4FE5-81C0-785F8F1952E0}" destId="{7BA9AFBE-55F8-437A-B072-C27CD9BCAE41}" srcOrd="0" destOrd="0" presId="urn:microsoft.com/office/officeart/2005/8/layout/vList6"/>
    <dgm:cxn modelId="{FE382A11-182C-4A08-B325-0D0BF9ED517C}" type="presOf" srcId="{D0E6FCDB-C0FF-46CF-8088-964E7D040FAF}" destId="{D4669E31-2FC7-467E-B294-24A544A3E9D6}" srcOrd="0" destOrd="0" presId="urn:microsoft.com/office/officeart/2005/8/layout/vList6"/>
    <dgm:cxn modelId="{5863023E-199E-4DFB-B11E-15F9C6D3791C}" srcId="{26892084-75C1-4AD7-ADD4-538D607B8B8F}" destId="{9F62D6B9-A601-4A77-842F-B766B096215F}" srcOrd="0" destOrd="0" parTransId="{A3F533DA-C56A-4A29-B09B-C5A070609DDC}" sibTransId="{71E8F70B-082F-4B4A-8C07-740B2EFE9C73}"/>
    <dgm:cxn modelId="{F21E7647-854A-4A22-BBE0-724118E85162}" type="presOf" srcId="{812CDC9A-7EB4-4CD6-BBD9-89D6071B4A2D}" destId="{609ADB1D-2211-442F-84B0-8FA2B91BB50D}" srcOrd="0" destOrd="0" presId="urn:microsoft.com/office/officeart/2005/8/layout/vList6"/>
    <dgm:cxn modelId="{383E9801-AF53-43CD-A024-2B103B137817}" type="presOf" srcId="{9F62D6B9-A601-4A77-842F-B766B096215F}" destId="{5D93434B-335F-4956-B30B-13B3BB2FA9FB}" srcOrd="0" destOrd="0" presId="urn:microsoft.com/office/officeart/2005/8/layout/vList6"/>
    <dgm:cxn modelId="{22DC0702-2783-4B89-8865-1D7FD2B5E1E1}" srcId="{DFF81A03-13B4-47D7-A4DC-6E466DA9E8F5}" destId="{26892084-75C1-4AD7-ADD4-538D607B8B8F}" srcOrd="1" destOrd="0" parTransId="{C02B4CEA-D366-4EEA-9248-0314F9AA2EF2}" sibTransId="{73FCF38F-711C-4E2F-962C-F26923CD4F0F}"/>
    <dgm:cxn modelId="{976428A0-E8E2-4FE2-BF1E-9894F69F4123}" type="presOf" srcId="{DB741B31-3ACD-4D4D-BBD0-34210D9875FA}" destId="{5508E626-8DC8-4089-859E-E09A717399D8}" srcOrd="0" destOrd="0" presId="urn:microsoft.com/office/officeart/2005/8/layout/vList6"/>
    <dgm:cxn modelId="{F839E28A-966C-45F6-B580-7A774B70C071}" srcId="{DFF81A03-13B4-47D7-A4DC-6E466DA9E8F5}" destId="{DB741B31-3ACD-4D4D-BBD0-34210D9875FA}" srcOrd="0" destOrd="0" parTransId="{C4B74660-B729-41DA-BCE4-D64BCE81F167}" sibTransId="{AC7E5150-9CCC-45C8-9AA9-664DF4CF06BD}"/>
    <dgm:cxn modelId="{8BFBE743-AA43-4283-B830-B96E38C415FF}" type="presParOf" srcId="{6AD75E67-1CED-46F4-8BE8-5CD1F2AEF27C}" destId="{C7DFF6B2-F3C1-4953-8025-B7521654957D}" srcOrd="0" destOrd="0" presId="urn:microsoft.com/office/officeart/2005/8/layout/vList6"/>
    <dgm:cxn modelId="{57CE8A3B-9202-4856-987A-24C69CB4D316}" type="presParOf" srcId="{C7DFF6B2-F3C1-4953-8025-B7521654957D}" destId="{5508E626-8DC8-4089-859E-E09A717399D8}" srcOrd="0" destOrd="0" presId="urn:microsoft.com/office/officeart/2005/8/layout/vList6"/>
    <dgm:cxn modelId="{0D438937-6DF0-45BE-B3C0-B7D35E88C5E3}" type="presParOf" srcId="{C7DFF6B2-F3C1-4953-8025-B7521654957D}" destId="{7BA9AFBE-55F8-437A-B072-C27CD9BCAE41}" srcOrd="1" destOrd="0" presId="urn:microsoft.com/office/officeart/2005/8/layout/vList6"/>
    <dgm:cxn modelId="{0287B056-EE07-48F6-A37A-B365CE0DE194}" type="presParOf" srcId="{6AD75E67-1CED-46F4-8BE8-5CD1F2AEF27C}" destId="{9B74616E-718A-452D-AB0A-4683482EA6EE}" srcOrd="1" destOrd="0" presId="urn:microsoft.com/office/officeart/2005/8/layout/vList6"/>
    <dgm:cxn modelId="{19FCDA11-E47E-498D-890E-DEECEA755984}" type="presParOf" srcId="{6AD75E67-1CED-46F4-8BE8-5CD1F2AEF27C}" destId="{87C079F6-F2B5-45FF-ABBE-532473979F1D}" srcOrd="2" destOrd="0" presId="urn:microsoft.com/office/officeart/2005/8/layout/vList6"/>
    <dgm:cxn modelId="{A7F64D92-696A-4ACD-AB57-B7F6D99F37D5}" type="presParOf" srcId="{87C079F6-F2B5-45FF-ABBE-532473979F1D}" destId="{4A326A46-483B-44A8-AF64-31DA0831549D}" srcOrd="0" destOrd="0" presId="urn:microsoft.com/office/officeart/2005/8/layout/vList6"/>
    <dgm:cxn modelId="{9FABFFAA-8B22-4C59-81CD-150FF73CDC73}" type="presParOf" srcId="{87C079F6-F2B5-45FF-ABBE-532473979F1D}" destId="{5D93434B-335F-4956-B30B-13B3BB2FA9FB}" srcOrd="1" destOrd="0" presId="urn:microsoft.com/office/officeart/2005/8/layout/vList6"/>
    <dgm:cxn modelId="{D3403533-9A19-4820-94DC-9F40F5C9F415}" type="presParOf" srcId="{6AD75E67-1CED-46F4-8BE8-5CD1F2AEF27C}" destId="{8DC1F0FE-0A5B-4096-8FCE-02268B89FD17}" srcOrd="3" destOrd="0" presId="urn:microsoft.com/office/officeart/2005/8/layout/vList6"/>
    <dgm:cxn modelId="{67A238C2-199C-4431-8720-0A627B4B87C3}" type="presParOf" srcId="{6AD75E67-1CED-46F4-8BE8-5CD1F2AEF27C}" destId="{AB51A4B5-FC25-4519-A94A-B4BDF01903D9}" srcOrd="4" destOrd="0" presId="urn:microsoft.com/office/officeart/2005/8/layout/vList6"/>
    <dgm:cxn modelId="{905D16F4-C13C-4EAD-A9EB-A0D5EB124A45}" type="presParOf" srcId="{AB51A4B5-FC25-4519-A94A-B4BDF01903D9}" destId="{609ADB1D-2211-442F-84B0-8FA2B91BB50D}" srcOrd="0" destOrd="0" presId="urn:microsoft.com/office/officeart/2005/8/layout/vList6"/>
    <dgm:cxn modelId="{401B42EE-8CAA-4626-AD01-5E1040E1F75E}" type="presParOf" srcId="{AB51A4B5-FC25-4519-A94A-B4BDF01903D9}" destId="{D4669E31-2FC7-467E-B294-24A544A3E9D6}"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DFF81A03-13B4-47D7-A4DC-6E466DA9E8F5}" type="doc">
      <dgm:prSet loTypeId="urn:microsoft.com/office/officeart/2005/8/layout/vList6" loCatId="process" qsTypeId="urn:microsoft.com/office/officeart/2005/8/quickstyle/simple1" qsCatId="simple" csTypeId="urn:microsoft.com/office/officeart/2005/8/colors/colorful1#1" csCatId="colorful" phldr="1"/>
      <dgm:spPr/>
      <dgm:t>
        <a:bodyPr/>
        <a:lstStyle/>
        <a:p>
          <a:endParaRPr lang="en-CA"/>
        </a:p>
      </dgm:t>
    </dgm:pt>
    <dgm:pt modelId="{DB741B31-3ACD-4D4D-BBD0-34210D9875FA}">
      <dgm:prSet phldrT="[Text]" custT="1"/>
      <dgm:spPr/>
      <dgm:t>
        <a:bodyPr anchor="t"/>
        <a:lstStyle/>
        <a:p>
          <a:pPr>
            <a:lnSpc>
              <a:spcPct val="100000"/>
            </a:lnSpc>
            <a:spcAft>
              <a:spcPts val="600"/>
            </a:spcAft>
          </a:pPr>
          <a:r>
            <a:rPr lang="en-CA" sz="2000" dirty="0" smtClean="0">
              <a:solidFill>
                <a:schemeClr val="bg1"/>
              </a:solidFill>
            </a:rPr>
            <a:t>Soldier</a:t>
          </a:r>
        </a:p>
        <a:p>
          <a:pPr>
            <a:lnSpc>
              <a:spcPct val="100000"/>
            </a:lnSpc>
            <a:spcAft>
              <a:spcPts val="600"/>
            </a:spcAft>
          </a:pPr>
          <a:r>
            <a:rPr lang="en-CA" sz="2000" dirty="0" smtClean="0">
              <a:solidFill>
                <a:schemeClr val="bg1"/>
              </a:solidFill>
            </a:rPr>
            <a:t>(vs. 3 &amp; 4)</a:t>
          </a:r>
          <a:endParaRPr lang="en-CA" sz="2000" dirty="0" smtClean="0">
            <a:solidFill>
              <a:schemeClr val="bg1"/>
            </a:solidFill>
          </a:endParaRPr>
        </a:p>
      </dgm:t>
    </dgm:pt>
    <dgm:pt modelId="{C4B74660-B729-41DA-BCE4-D64BCE81F167}" type="parTrans" cxnId="{F839E28A-966C-45F6-B580-7A774B70C071}">
      <dgm:prSet/>
      <dgm:spPr/>
      <dgm:t>
        <a:bodyPr/>
        <a:lstStyle/>
        <a:p>
          <a:endParaRPr lang="en-CA"/>
        </a:p>
      </dgm:t>
    </dgm:pt>
    <dgm:pt modelId="{AC7E5150-9CCC-45C8-9AA9-664DF4CF06BD}" type="sibTrans" cxnId="{F839E28A-966C-45F6-B580-7A774B70C071}">
      <dgm:prSet/>
      <dgm:spPr/>
      <dgm:t>
        <a:bodyPr/>
        <a:lstStyle/>
        <a:p>
          <a:endParaRPr lang="en-CA"/>
        </a:p>
      </dgm:t>
    </dgm:pt>
    <dgm:pt modelId="{F105F3E0-EC69-4FE5-81C0-785F8F1952E0}">
      <dgm:prSet phldrT="[Text]" custT="1"/>
      <dgm:spPr/>
      <dgm:t>
        <a:bodyPr anchor="ctr"/>
        <a:lstStyle/>
        <a:p>
          <a:pPr>
            <a:spcAft>
              <a:spcPts val="1200"/>
            </a:spcAft>
          </a:pPr>
          <a:r>
            <a:rPr lang="en-CA" sz="1400" dirty="0" smtClean="0"/>
            <a:t>Does not get caught up in the affairs of this life.  Seeks to please the one who enlisted him.</a:t>
          </a:r>
          <a:endParaRPr lang="en-CA" sz="1400" dirty="0"/>
        </a:p>
      </dgm:t>
    </dgm:pt>
    <dgm:pt modelId="{E973AF2F-A742-4AF5-A82A-D82B10C84FA5}" type="parTrans" cxnId="{ABD0F8AC-E657-46C7-AB67-C83FD8EE6D10}">
      <dgm:prSet/>
      <dgm:spPr/>
      <dgm:t>
        <a:bodyPr/>
        <a:lstStyle/>
        <a:p>
          <a:endParaRPr lang="en-CA"/>
        </a:p>
      </dgm:t>
    </dgm:pt>
    <dgm:pt modelId="{6CD01D08-88D6-4BAE-97BD-072AB8175E20}" type="sibTrans" cxnId="{ABD0F8AC-E657-46C7-AB67-C83FD8EE6D10}">
      <dgm:prSet/>
      <dgm:spPr/>
      <dgm:t>
        <a:bodyPr/>
        <a:lstStyle/>
        <a:p>
          <a:endParaRPr lang="en-CA"/>
        </a:p>
      </dgm:t>
    </dgm:pt>
    <dgm:pt modelId="{26892084-75C1-4AD7-ADD4-538D607B8B8F}">
      <dgm:prSet phldrT="[Text]" custT="1"/>
      <dgm:spPr/>
      <dgm:t>
        <a:bodyPr anchor="t"/>
        <a:lstStyle/>
        <a:p>
          <a:pPr>
            <a:lnSpc>
              <a:spcPct val="100000"/>
            </a:lnSpc>
            <a:spcAft>
              <a:spcPts val="600"/>
            </a:spcAft>
          </a:pPr>
          <a:r>
            <a:rPr lang="en-CA" sz="2000" dirty="0" smtClean="0">
              <a:solidFill>
                <a:schemeClr val="bg1"/>
              </a:solidFill>
            </a:rPr>
            <a:t>Athlete </a:t>
          </a:r>
        </a:p>
        <a:p>
          <a:pPr>
            <a:lnSpc>
              <a:spcPct val="100000"/>
            </a:lnSpc>
            <a:spcAft>
              <a:spcPts val="600"/>
            </a:spcAft>
          </a:pPr>
          <a:r>
            <a:rPr lang="en-CA" sz="2000" dirty="0" smtClean="0">
              <a:solidFill>
                <a:schemeClr val="bg1"/>
              </a:solidFill>
            </a:rPr>
            <a:t>(vs. 5)</a:t>
          </a:r>
          <a:endParaRPr lang="en-CA" sz="2000" dirty="0" smtClean="0">
            <a:solidFill>
              <a:schemeClr val="bg1"/>
            </a:solidFill>
          </a:endParaRPr>
        </a:p>
      </dgm:t>
    </dgm:pt>
    <dgm:pt modelId="{C02B4CEA-D366-4EEA-9248-0314F9AA2EF2}" type="parTrans" cxnId="{22DC0702-2783-4B89-8865-1D7FD2B5E1E1}">
      <dgm:prSet/>
      <dgm:spPr/>
      <dgm:t>
        <a:bodyPr/>
        <a:lstStyle/>
        <a:p>
          <a:endParaRPr lang="en-US"/>
        </a:p>
      </dgm:t>
    </dgm:pt>
    <dgm:pt modelId="{73FCF38F-711C-4E2F-962C-F26923CD4F0F}" type="sibTrans" cxnId="{22DC0702-2783-4B89-8865-1D7FD2B5E1E1}">
      <dgm:prSet/>
      <dgm:spPr/>
      <dgm:t>
        <a:bodyPr/>
        <a:lstStyle/>
        <a:p>
          <a:endParaRPr lang="en-US"/>
        </a:p>
      </dgm:t>
    </dgm:pt>
    <dgm:pt modelId="{812CDC9A-7EB4-4CD6-BBD9-89D6071B4A2D}">
      <dgm:prSet phldrT="[Text]" custT="1"/>
      <dgm:spPr/>
      <dgm:t>
        <a:bodyPr anchor="t"/>
        <a:lstStyle/>
        <a:p>
          <a:pPr>
            <a:lnSpc>
              <a:spcPct val="100000"/>
            </a:lnSpc>
            <a:spcAft>
              <a:spcPts val="600"/>
            </a:spcAft>
          </a:pPr>
          <a:r>
            <a:rPr lang="en-CA" sz="2000" dirty="0" smtClean="0">
              <a:solidFill>
                <a:schemeClr val="bg1"/>
              </a:solidFill>
            </a:rPr>
            <a:t>Farmer </a:t>
          </a:r>
        </a:p>
        <a:p>
          <a:pPr>
            <a:lnSpc>
              <a:spcPct val="100000"/>
            </a:lnSpc>
            <a:spcAft>
              <a:spcPts val="600"/>
            </a:spcAft>
          </a:pPr>
          <a:r>
            <a:rPr lang="en-CA" sz="2000" dirty="0" smtClean="0">
              <a:solidFill>
                <a:schemeClr val="bg1"/>
              </a:solidFill>
            </a:rPr>
            <a:t>(vs. 6)</a:t>
          </a:r>
          <a:endParaRPr lang="en-CA" sz="2000" dirty="0" smtClean="0">
            <a:solidFill>
              <a:schemeClr val="bg1"/>
            </a:solidFill>
          </a:endParaRPr>
        </a:p>
      </dgm:t>
    </dgm:pt>
    <dgm:pt modelId="{C639F99B-45F9-4129-8524-9675B8C46132}" type="parTrans" cxnId="{93B9FB85-5FC9-4AE8-B78F-EA47BFD745F4}">
      <dgm:prSet/>
      <dgm:spPr/>
      <dgm:t>
        <a:bodyPr/>
        <a:lstStyle/>
        <a:p>
          <a:endParaRPr lang="en-US"/>
        </a:p>
      </dgm:t>
    </dgm:pt>
    <dgm:pt modelId="{04B8ACFA-78EF-4F52-A686-EC002B663247}" type="sibTrans" cxnId="{93B9FB85-5FC9-4AE8-B78F-EA47BFD745F4}">
      <dgm:prSet/>
      <dgm:spPr/>
      <dgm:t>
        <a:bodyPr/>
        <a:lstStyle/>
        <a:p>
          <a:endParaRPr lang="en-US"/>
        </a:p>
      </dgm:t>
    </dgm:pt>
    <dgm:pt modelId="{9F62D6B9-A601-4A77-842F-B766B096215F}">
      <dgm:prSet custT="1"/>
      <dgm:spPr/>
      <dgm:t>
        <a:bodyPr anchor="ctr" anchorCtr="0"/>
        <a:lstStyle/>
        <a:p>
          <a:r>
            <a:rPr lang="en-US" sz="1400" dirty="0" smtClean="0"/>
            <a:t>Does not receive the prize unless he competes according to the rules.</a:t>
          </a:r>
          <a:endParaRPr lang="en-US" sz="1400" dirty="0"/>
        </a:p>
      </dgm:t>
    </dgm:pt>
    <dgm:pt modelId="{A3F533DA-C56A-4A29-B09B-C5A070609DDC}" type="parTrans" cxnId="{5863023E-199E-4DFB-B11E-15F9C6D3791C}">
      <dgm:prSet/>
      <dgm:spPr/>
      <dgm:t>
        <a:bodyPr/>
        <a:lstStyle/>
        <a:p>
          <a:endParaRPr lang="en-US"/>
        </a:p>
      </dgm:t>
    </dgm:pt>
    <dgm:pt modelId="{71E8F70B-082F-4B4A-8C07-740B2EFE9C73}" type="sibTrans" cxnId="{5863023E-199E-4DFB-B11E-15F9C6D3791C}">
      <dgm:prSet/>
      <dgm:spPr/>
      <dgm:t>
        <a:bodyPr/>
        <a:lstStyle/>
        <a:p>
          <a:endParaRPr lang="en-US"/>
        </a:p>
      </dgm:t>
    </dgm:pt>
    <dgm:pt modelId="{D0E6FCDB-C0FF-46CF-8088-964E7D040FAF}">
      <dgm:prSet custT="1"/>
      <dgm:spPr/>
      <dgm:t>
        <a:bodyPr anchor="ctr" anchorCtr="0"/>
        <a:lstStyle/>
        <a:p>
          <a:endParaRPr lang="en-US" sz="1400" dirty="0"/>
        </a:p>
      </dgm:t>
    </dgm:pt>
    <dgm:pt modelId="{94B0F2FC-DE06-416D-A665-8C0F2F456962}" type="parTrans" cxnId="{B773F2A7-CAEE-4809-A284-171C5BDC3F63}">
      <dgm:prSet/>
      <dgm:spPr/>
      <dgm:t>
        <a:bodyPr/>
        <a:lstStyle/>
        <a:p>
          <a:endParaRPr lang="en-US"/>
        </a:p>
      </dgm:t>
    </dgm:pt>
    <dgm:pt modelId="{AEEACC55-FA40-45C8-9496-62020BCC2C0C}" type="sibTrans" cxnId="{B773F2A7-CAEE-4809-A284-171C5BDC3F63}">
      <dgm:prSet/>
      <dgm:spPr/>
      <dgm:t>
        <a:bodyPr/>
        <a:lstStyle/>
        <a:p>
          <a:endParaRPr lang="en-US"/>
        </a:p>
      </dgm:t>
    </dgm:pt>
    <dgm:pt modelId="{6AD75E67-1CED-46F4-8BE8-5CD1F2AEF27C}" type="pres">
      <dgm:prSet presAssocID="{DFF81A03-13B4-47D7-A4DC-6E466DA9E8F5}" presName="Name0" presStyleCnt="0">
        <dgm:presLayoutVars>
          <dgm:dir/>
          <dgm:animLvl val="lvl"/>
          <dgm:resizeHandles/>
        </dgm:presLayoutVars>
      </dgm:prSet>
      <dgm:spPr/>
      <dgm:t>
        <a:bodyPr/>
        <a:lstStyle/>
        <a:p>
          <a:endParaRPr lang="en-CA"/>
        </a:p>
      </dgm:t>
    </dgm:pt>
    <dgm:pt modelId="{C7DFF6B2-F3C1-4953-8025-B7521654957D}" type="pres">
      <dgm:prSet presAssocID="{DB741B31-3ACD-4D4D-BBD0-34210D9875FA}" presName="linNode" presStyleCnt="0"/>
      <dgm:spPr/>
    </dgm:pt>
    <dgm:pt modelId="{5508E626-8DC8-4089-859E-E09A717399D8}" type="pres">
      <dgm:prSet presAssocID="{DB741B31-3ACD-4D4D-BBD0-34210D9875FA}" presName="parentShp" presStyleLbl="node1" presStyleIdx="0" presStyleCnt="3" custScaleX="84015" custScaleY="94931" custLinFactNeighborX="-4473" custLinFactNeighborY="1810">
        <dgm:presLayoutVars>
          <dgm:bulletEnabled val="1"/>
        </dgm:presLayoutVars>
      </dgm:prSet>
      <dgm:spPr/>
      <dgm:t>
        <a:bodyPr/>
        <a:lstStyle/>
        <a:p>
          <a:endParaRPr lang="en-CA"/>
        </a:p>
      </dgm:t>
    </dgm:pt>
    <dgm:pt modelId="{7BA9AFBE-55F8-437A-B072-C27CD9BCAE41}" type="pres">
      <dgm:prSet presAssocID="{DB741B31-3ACD-4D4D-BBD0-34210D9875FA}" presName="childShp" presStyleLbl="bgAccFollowNode1" presStyleIdx="0" presStyleCnt="3" custScaleX="96519" custScaleY="94660" custLinFactNeighborX="-658" custLinFactNeighborY="153">
        <dgm:presLayoutVars>
          <dgm:bulletEnabled val="1"/>
        </dgm:presLayoutVars>
      </dgm:prSet>
      <dgm:spPr/>
      <dgm:t>
        <a:bodyPr/>
        <a:lstStyle/>
        <a:p>
          <a:endParaRPr lang="en-CA"/>
        </a:p>
      </dgm:t>
    </dgm:pt>
    <dgm:pt modelId="{9B74616E-718A-452D-AB0A-4683482EA6EE}" type="pres">
      <dgm:prSet presAssocID="{AC7E5150-9CCC-45C8-9AA9-664DF4CF06BD}" presName="spacing" presStyleCnt="0"/>
      <dgm:spPr/>
    </dgm:pt>
    <dgm:pt modelId="{87C079F6-F2B5-45FF-ABBE-532473979F1D}" type="pres">
      <dgm:prSet presAssocID="{26892084-75C1-4AD7-ADD4-538D607B8B8F}" presName="linNode" presStyleCnt="0"/>
      <dgm:spPr/>
    </dgm:pt>
    <dgm:pt modelId="{4A326A46-483B-44A8-AF64-31DA0831549D}" type="pres">
      <dgm:prSet presAssocID="{26892084-75C1-4AD7-ADD4-538D607B8B8F}" presName="parentShp" presStyleLbl="node1" presStyleIdx="1" presStyleCnt="3" custScaleX="82276" custScaleY="99107" custLinFactNeighborX="-4415" custLinFactNeighborY="-396">
        <dgm:presLayoutVars>
          <dgm:bulletEnabled val="1"/>
        </dgm:presLayoutVars>
      </dgm:prSet>
      <dgm:spPr/>
      <dgm:t>
        <a:bodyPr/>
        <a:lstStyle/>
        <a:p>
          <a:endParaRPr lang="en-US"/>
        </a:p>
      </dgm:t>
    </dgm:pt>
    <dgm:pt modelId="{5D93434B-335F-4956-B30B-13B3BB2FA9FB}" type="pres">
      <dgm:prSet presAssocID="{26892084-75C1-4AD7-ADD4-538D607B8B8F}" presName="childShp" presStyleLbl="bgAccFollowNode1" presStyleIdx="1" presStyleCnt="3" custScaleX="97096" custScaleY="103431" custLinFactNeighborX="2303">
        <dgm:presLayoutVars>
          <dgm:bulletEnabled val="1"/>
        </dgm:presLayoutVars>
      </dgm:prSet>
      <dgm:spPr/>
      <dgm:t>
        <a:bodyPr/>
        <a:lstStyle/>
        <a:p>
          <a:endParaRPr lang="en-US"/>
        </a:p>
      </dgm:t>
    </dgm:pt>
    <dgm:pt modelId="{8DC1F0FE-0A5B-4096-8FCE-02268B89FD17}" type="pres">
      <dgm:prSet presAssocID="{73FCF38F-711C-4E2F-962C-F26923CD4F0F}" presName="spacing" presStyleCnt="0"/>
      <dgm:spPr/>
    </dgm:pt>
    <dgm:pt modelId="{AB51A4B5-FC25-4519-A94A-B4BDF01903D9}" type="pres">
      <dgm:prSet presAssocID="{812CDC9A-7EB4-4CD6-BBD9-89D6071B4A2D}" presName="linNode" presStyleCnt="0"/>
      <dgm:spPr/>
    </dgm:pt>
    <dgm:pt modelId="{609ADB1D-2211-442F-84B0-8FA2B91BB50D}" type="pres">
      <dgm:prSet presAssocID="{812CDC9A-7EB4-4CD6-BBD9-89D6071B4A2D}" presName="parentShp" presStyleLbl="node1" presStyleIdx="2" presStyleCnt="3" custScaleX="82428" custScaleY="92435" custLinFactNeighborX="-4184" custLinFactNeighborY="-2201">
        <dgm:presLayoutVars>
          <dgm:bulletEnabled val="1"/>
        </dgm:presLayoutVars>
      </dgm:prSet>
      <dgm:spPr/>
      <dgm:t>
        <a:bodyPr/>
        <a:lstStyle/>
        <a:p>
          <a:endParaRPr lang="en-US"/>
        </a:p>
      </dgm:t>
    </dgm:pt>
    <dgm:pt modelId="{D4669E31-2FC7-467E-B294-24A544A3E9D6}" type="pres">
      <dgm:prSet presAssocID="{812CDC9A-7EB4-4CD6-BBD9-89D6071B4A2D}" presName="childShp" presStyleLbl="bgAccFollowNode1" presStyleIdx="2" presStyleCnt="3" custScaleX="97001" custScaleY="99360" custLinFactNeighborX="1316">
        <dgm:presLayoutVars>
          <dgm:bulletEnabled val="1"/>
        </dgm:presLayoutVars>
      </dgm:prSet>
      <dgm:spPr/>
      <dgm:t>
        <a:bodyPr/>
        <a:lstStyle/>
        <a:p>
          <a:endParaRPr lang="en-US"/>
        </a:p>
      </dgm:t>
    </dgm:pt>
  </dgm:ptLst>
  <dgm:cxnLst>
    <dgm:cxn modelId="{5017B60B-D6CE-4AB5-A4D5-DD132800ABA6}" type="presOf" srcId="{9F62D6B9-A601-4A77-842F-B766B096215F}" destId="{5D93434B-335F-4956-B30B-13B3BB2FA9FB}" srcOrd="0" destOrd="0" presId="urn:microsoft.com/office/officeart/2005/8/layout/vList6"/>
    <dgm:cxn modelId="{E49C8B7E-1DEB-40FA-B6B3-2547D82084D2}" type="presOf" srcId="{812CDC9A-7EB4-4CD6-BBD9-89D6071B4A2D}" destId="{609ADB1D-2211-442F-84B0-8FA2B91BB50D}" srcOrd="0" destOrd="0" presId="urn:microsoft.com/office/officeart/2005/8/layout/vList6"/>
    <dgm:cxn modelId="{F839E28A-966C-45F6-B580-7A774B70C071}" srcId="{DFF81A03-13B4-47D7-A4DC-6E466DA9E8F5}" destId="{DB741B31-3ACD-4D4D-BBD0-34210D9875FA}" srcOrd="0" destOrd="0" parTransId="{C4B74660-B729-41DA-BCE4-D64BCE81F167}" sibTransId="{AC7E5150-9CCC-45C8-9AA9-664DF4CF06BD}"/>
    <dgm:cxn modelId="{22DC0702-2783-4B89-8865-1D7FD2B5E1E1}" srcId="{DFF81A03-13B4-47D7-A4DC-6E466DA9E8F5}" destId="{26892084-75C1-4AD7-ADD4-538D607B8B8F}" srcOrd="1" destOrd="0" parTransId="{C02B4CEA-D366-4EEA-9248-0314F9AA2EF2}" sibTransId="{73FCF38F-711C-4E2F-962C-F26923CD4F0F}"/>
    <dgm:cxn modelId="{87DE8C98-8A86-4C74-8AD6-AC6326B3BC39}" type="presOf" srcId="{DFF81A03-13B4-47D7-A4DC-6E466DA9E8F5}" destId="{6AD75E67-1CED-46F4-8BE8-5CD1F2AEF27C}" srcOrd="0" destOrd="0" presId="urn:microsoft.com/office/officeart/2005/8/layout/vList6"/>
    <dgm:cxn modelId="{17E65385-6D6B-43F3-8BCE-3BD1F8698C5A}" type="presOf" srcId="{F105F3E0-EC69-4FE5-81C0-785F8F1952E0}" destId="{7BA9AFBE-55F8-437A-B072-C27CD9BCAE41}" srcOrd="0" destOrd="0" presId="urn:microsoft.com/office/officeart/2005/8/layout/vList6"/>
    <dgm:cxn modelId="{93B9FB85-5FC9-4AE8-B78F-EA47BFD745F4}" srcId="{DFF81A03-13B4-47D7-A4DC-6E466DA9E8F5}" destId="{812CDC9A-7EB4-4CD6-BBD9-89D6071B4A2D}" srcOrd="2" destOrd="0" parTransId="{C639F99B-45F9-4129-8524-9675B8C46132}" sibTransId="{04B8ACFA-78EF-4F52-A686-EC002B663247}"/>
    <dgm:cxn modelId="{B773F2A7-CAEE-4809-A284-171C5BDC3F63}" srcId="{812CDC9A-7EB4-4CD6-BBD9-89D6071B4A2D}" destId="{D0E6FCDB-C0FF-46CF-8088-964E7D040FAF}" srcOrd="0" destOrd="0" parTransId="{94B0F2FC-DE06-416D-A665-8C0F2F456962}" sibTransId="{AEEACC55-FA40-45C8-9496-62020BCC2C0C}"/>
    <dgm:cxn modelId="{5863023E-199E-4DFB-B11E-15F9C6D3791C}" srcId="{26892084-75C1-4AD7-ADD4-538D607B8B8F}" destId="{9F62D6B9-A601-4A77-842F-B766B096215F}" srcOrd="0" destOrd="0" parTransId="{A3F533DA-C56A-4A29-B09B-C5A070609DDC}" sibTransId="{71E8F70B-082F-4B4A-8C07-740B2EFE9C73}"/>
    <dgm:cxn modelId="{E501865E-D278-4F8D-8BC7-5557B97E8A75}" type="presOf" srcId="{26892084-75C1-4AD7-ADD4-538D607B8B8F}" destId="{4A326A46-483B-44A8-AF64-31DA0831549D}" srcOrd="0" destOrd="0" presId="urn:microsoft.com/office/officeart/2005/8/layout/vList6"/>
    <dgm:cxn modelId="{95F7F1C1-2A8A-4FF7-8BC7-806B132FC369}" type="presOf" srcId="{DB741B31-3ACD-4D4D-BBD0-34210D9875FA}" destId="{5508E626-8DC8-4089-859E-E09A717399D8}" srcOrd="0" destOrd="0" presId="urn:microsoft.com/office/officeart/2005/8/layout/vList6"/>
    <dgm:cxn modelId="{F999EA20-80E5-4669-BD66-3EBCCAFB0B55}" type="presOf" srcId="{D0E6FCDB-C0FF-46CF-8088-964E7D040FAF}" destId="{D4669E31-2FC7-467E-B294-24A544A3E9D6}" srcOrd="0" destOrd="0" presId="urn:microsoft.com/office/officeart/2005/8/layout/vList6"/>
    <dgm:cxn modelId="{ABD0F8AC-E657-46C7-AB67-C83FD8EE6D10}" srcId="{DB741B31-3ACD-4D4D-BBD0-34210D9875FA}" destId="{F105F3E0-EC69-4FE5-81C0-785F8F1952E0}" srcOrd="0" destOrd="0" parTransId="{E973AF2F-A742-4AF5-A82A-D82B10C84FA5}" sibTransId="{6CD01D08-88D6-4BAE-97BD-072AB8175E20}"/>
    <dgm:cxn modelId="{01F8CD61-3B2E-49CB-8CA1-C0DB41008C79}" type="presParOf" srcId="{6AD75E67-1CED-46F4-8BE8-5CD1F2AEF27C}" destId="{C7DFF6B2-F3C1-4953-8025-B7521654957D}" srcOrd="0" destOrd="0" presId="urn:microsoft.com/office/officeart/2005/8/layout/vList6"/>
    <dgm:cxn modelId="{34BA60C6-1E59-4008-9151-F8B475EB92A6}" type="presParOf" srcId="{C7DFF6B2-F3C1-4953-8025-B7521654957D}" destId="{5508E626-8DC8-4089-859E-E09A717399D8}" srcOrd="0" destOrd="0" presId="urn:microsoft.com/office/officeart/2005/8/layout/vList6"/>
    <dgm:cxn modelId="{ED116521-D386-48B9-A948-D8A8C3BB4D6C}" type="presParOf" srcId="{C7DFF6B2-F3C1-4953-8025-B7521654957D}" destId="{7BA9AFBE-55F8-437A-B072-C27CD9BCAE41}" srcOrd="1" destOrd="0" presId="urn:microsoft.com/office/officeart/2005/8/layout/vList6"/>
    <dgm:cxn modelId="{7C2CB5A2-BA62-4E58-84DB-64E993F81E14}" type="presParOf" srcId="{6AD75E67-1CED-46F4-8BE8-5CD1F2AEF27C}" destId="{9B74616E-718A-452D-AB0A-4683482EA6EE}" srcOrd="1" destOrd="0" presId="urn:microsoft.com/office/officeart/2005/8/layout/vList6"/>
    <dgm:cxn modelId="{5B3E237E-0C41-4088-92C3-92E722A1B1C2}" type="presParOf" srcId="{6AD75E67-1CED-46F4-8BE8-5CD1F2AEF27C}" destId="{87C079F6-F2B5-45FF-ABBE-532473979F1D}" srcOrd="2" destOrd="0" presId="urn:microsoft.com/office/officeart/2005/8/layout/vList6"/>
    <dgm:cxn modelId="{05E804E3-D42C-49FE-ADDD-B2EFA934B8CE}" type="presParOf" srcId="{87C079F6-F2B5-45FF-ABBE-532473979F1D}" destId="{4A326A46-483B-44A8-AF64-31DA0831549D}" srcOrd="0" destOrd="0" presId="urn:microsoft.com/office/officeart/2005/8/layout/vList6"/>
    <dgm:cxn modelId="{B1CF46D8-E3C1-481F-91EA-6C16E653B18A}" type="presParOf" srcId="{87C079F6-F2B5-45FF-ABBE-532473979F1D}" destId="{5D93434B-335F-4956-B30B-13B3BB2FA9FB}" srcOrd="1" destOrd="0" presId="urn:microsoft.com/office/officeart/2005/8/layout/vList6"/>
    <dgm:cxn modelId="{070107DF-ACDB-4089-8622-2521A648C39D}" type="presParOf" srcId="{6AD75E67-1CED-46F4-8BE8-5CD1F2AEF27C}" destId="{8DC1F0FE-0A5B-4096-8FCE-02268B89FD17}" srcOrd="3" destOrd="0" presId="urn:microsoft.com/office/officeart/2005/8/layout/vList6"/>
    <dgm:cxn modelId="{2D1BF860-6B9F-49EB-9FF2-06B20A7A9C5C}" type="presParOf" srcId="{6AD75E67-1CED-46F4-8BE8-5CD1F2AEF27C}" destId="{AB51A4B5-FC25-4519-A94A-B4BDF01903D9}" srcOrd="4" destOrd="0" presId="urn:microsoft.com/office/officeart/2005/8/layout/vList6"/>
    <dgm:cxn modelId="{F14D91B6-B5AF-4404-90C3-8C38D9A8E0E2}" type="presParOf" srcId="{AB51A4B5-FC25-4519-A94A-B4BDF01903D9}" destId="{609ADB1D-2211-442F-84B0-8FA2B91BB50D}" srcOrd="0" destOrd="0" presId="urn:microsoft.com/office/officeart/2005/8/layout/vList6"/>
    <dgm:cxn modelId="{80B224F9-816D-45EC-BD94-84468CB83289}" type="presParOf" srcId="{AB51A4B5-FC25-4519-A94A-B4BDF01903D9}" destId="{D4669E31-2FC7-467E-B294-24A544A3E9D6}"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DFF81A03-13B4-47D7-A4DC-6E466DA9E8F5}" type="doc">
      <dgm:prSet loTypeId="urn:microsoft.com/office/officeart/2005/8/layout/vList6" loCatId="process" qsTypeId="urn:microsoft.com/office/officeart/2005/8/quickstyle/simple1" qsCatId="simple" csTypeId="urn:microsoft.com/office/officeart/2005/8/colors/colorful1#1" csCatId="colorful" phldr="1"/>
      <dgm:spPr/>
      <dgm:t>
        <a:bodyPr/>
        <a:lstStyle/>
        <a:p>
          <a:endParaRPr lang="en-CA"/>
        </a:p>
      </dgm:t>
    </dgm:pt>
    <dgm:pt modelId="{DB741B31-3ACD-4D4D-BBD0-34210D9875FA}">
      <dgm:prSet phldrT="[Text]" custT="1"/>
      <dgm:spPr/>
      <dgm:t>
        <a:bodyPr anchor="t"/>
        <a:lstStyle/>
        <a:p>
          <a:pPr>
            <a:lnSpc>
              <a:spcPct val="100000"/>
            </a:lnSpc>
            <a:spcAft>
              <a:spcPts val="600"/>
            </a:spcAft>
          </a:pPr>
          <a:r>
            <a:rPr lang="en-CA" sz="2000" dirty="0" smtClean="0">
              <a:solidFill>
                <a:schemeClr val="bg1"/>
              </a:solidFill>
            </a:rPr>
            <a:t>Soldier</a:t>
          </a:r>
        </a:p>
        <a:p>
          <a:pPr>
            <a:lnSpc>
              <a:spcPct val="100000"/>
            </a:lnSpc>
            <a:spcAft>
              <a:spcPts val="600"/>
            </a:spcAft>
          </a:pPr>
          <a:r>
            <a:rPr lang="en-CA" sz="2000" dirty="0" smtClean="0">
              <a:solidFill>
                <a:schemeClr val="bg1"/>
              </a:solidFill>
            </a:rPr>
            <a:t>(vs. 3 &amp; 4)</a:t>
          </a:r>
          <a:endParaRPr lang="en-CA" sz="2000" dirty="0" smtClean="0">
            <a:solidFill>
              <a:schemeClr val="bg1"/>
            </a:solidFill>
          </a:endParaRPr>
        </a:p>
      </dgm:t>
    </dgm:pt>
    <dgm:pt modelId="{C4B74660-B729-41DA-BCE4-D64BCE81F167}" type="parTrans" cxnId="{F839E28A-966C-45F6-B580-7A774B70C071}">
      <dgm:prSet/>
      <dgm:spPr/>
      <dgm:t>
        <a:bodyPr/>
        <a:lstStyle/>
        <a:p>
          <a:endParaRPr lang="en-CA"/>
        </a:p>
      </dgm:t>
    </dgm:pt>
    <dgm:pt modelId="{AC7E5150-9CCC-45C8-9AA9-664DF4CF06BD}" type="sibTrans" cxnId="{F839E28A-966C-45F6-B580-7A774B70C071}">
      <dgm:prSet/>
      <dgm:spPr/>
      <dgm:t>
        <a:bodyPr/>
        <a:lstStyle/>
        <a:p>
          <a:endParaRPr lang="en-CA"/>
        </a:p>
      </dgm:t>
    </dgm:pt>
    <dgm:pt modelId="{F105F3E0-EC69-4FE5-81C0-785F8F1952E0}">
      <dgm:prSet phldrT="[Text]" custT="1"/>
      <dgm:spPr/>
      <dgm:t>
        <a:bodyPr anchor="ctr"/>
        <a:lstStyle/>
        <a:p>
          <a:pPr>
            <a:spcAft>
              <a:spcPts val="1200"/>
            </a:spcAft>
          </a:pPr>
          <a:r>
            <a:rPr lang="en-CA" sz="1400" dirty="0" smtClean="0"/>
            <a:t>Does not get caught up in the affairs of this life.  Seeks to please the one who enlisted him.</a:t>
          </a:r>
          <a:endParaRPr lang="en-CA" sz="1400" dirty="0"/>
        </a:p>
      </dgm:t>
    </dgm:pt>
    <dgm:pt modelId="{E973AF2F-A742-4AF5-A82A-D82B10C84FA5}" type="parTrans" cxnId="{ABD0F8AC-E657-46C7-AB67-C83FD8EE6D10}">
      <dgm:prSet/>
      <dgm:spPr/>
      <dgm:t>
        <a:bodyPr/>
        <a:lstStyle/>
        <a:p>
          <a:endParaRPr lang="en-CA"/>
        </a:p>
      </dgm:t>
    </dgm:pt>
    <dgm:pt modelId="{6CD01D08-88D6-4BAE-97BD-072AB8175E20}" type="sibTrans" cxnId="{ABD0F8AC-E657-46C7-AB67-C83FD8EE6D10}">
      <dgm:prSet/>
      <dgm:spPr/>
      <dgm:t>
        <a:bodyPr/>
        <a:lstStyle/>
        <a:p>
          <a:endParaRPr lang="en-CA"/>
        </a:p>
      </dgm:t>
    </dgm:pt>
    <dgm:pt modelId="{26892084-75C1-4AD7-ADD4-538D607B8B8F}">
      <dgm:prSet phldrT="[Text]" custT="1"/>
      <dgm:spPr/>
      <dgm:t>
        <a:bodyPr anchor="t"/>
        <a:lstStyle/>
        <a:p>
          <a:pPr>
            <a:lnSpc>
              <a:spcPct val="100000"/>
            </a:lnSpc>
            <a:spcAft>
              <a:spcPts val="600"/>
            </a:spcAft>
          </a:pPr>
          <a:r>
            <a:rPr lang="en-CA" sz="2000" dirty="0" smtClean="0">
              <a:solidFill>
                <a:schemeClr val="bg1"/>
              </a:solidFill>
            </a:rPr>
            <a:t>Athlete </a:t>
          </a:r>
        </a:p>
        <a:p>
          <a:pPr>
            <a:lnSpc>
              <a:spcPct val="100000"/>
            </a:lnSpc>
            <a:spcAft>
              <a:spcPts val="600"/>
            </a:spcAft>
          </a:pPr>
          <a:r>
            <a:rPr lang="en-CA" sz="2000" dirty="0" smtClean="0">
              <a:solidFill>
                <a:schemeClr val="bg1"/>
              </a:solidFill>
            </a:rPr>
            <a:t>(vs. 5)</a:t>
          </a:r>
          <a:endParaRPr lang="en-CA" sz="2000" dirty="0" smtClean="0">
            <a:solidFill>
              <a:schemeClr val="bg1"/>
            </a:solidFill>
          </a:endParaRPr>
        </a:p>
      </dgm:t>
    </dgm:pt>
    <dgm:pt modelId="{C02B4CEA-D366-4EEA-9248-0314F9AA2EF2}" type="parTrans" cxnId="{22DC0702-2783-4B89-8865-1D7FD2B5E1E1}">
      <dgm:prSet/>
      <dgm:spPr/>
      <dgm:t>
        <a:bodyPr/>
        <a:lstStyle/>
        <a:p>
          <a:endParaRPr lang="en-US"/>
        </a:p>
      </dgm:t>
    </dgm:pt>
    <dgm:pt modelId="{73FCF38F-711C-4E2F-962C-F26923CD4F0F}" type="sibTrans" cxnId="{22DC0702-2783-4B89-8865-1D7FD2B5E1E1}">
      <dgm:prSet/>
      <dgm:spPr/>
      <dgm:t>
        <a:bodyPr/>
        <a:lstStyle/>
        <a:p>
          <a:endParaRPr lang="en-US"/>
        </a:p>
      </dgm:t>
    </dgm:pt>
    <dgm:pt modelId="{812CDC9A-7EB4-4CD6-BBD9-89D6071B4A2D}">
      <dgm:prSet phldrT="[Text]" custT="1"/>
      <dgm:spPr/>
      <dgm:t>
        <a:bodyPr anchor="t"/>
        <a:lstStyle/>
        <a:p>
          <a:pPr>
            <a:lnSpc>
              <a:spcPct val="100000"/>
            </a:lnSpc>
            <a:spcAft>
              <a:spcPts val="600"/>
            </a:spcAft>
          </a:pPr>
          <a:r>
            <a:rPr lang="en-CA" sz="2000" dirty="0" smtClean="0">
              <a:solidFill>
                <a:schemeClr val="bg1"/>
              </a:solidFill>
            </a:rPr>
            <a:t>Farmer </a:t>
          </a:r>
        </a:p>
        <a:p>
          <a:pPr>
            <a:lnSpc>
              <a:spcPct val="100000"/>
            </a:lnSpc>
            <a:spcAft>
              <a:spcPts val="600"/>
            </a:spcAft>
          </a:pPr>
          <a:r>
            <a:rPr lang="en-CA" sz="2000" dirty="0" smtClean="0">
              <a:solidFill>
                <a:schemeClr val="bg1"/>
              </a:solidFill>
            </a:rPr>
            <a:t>(vs. 6)</a:t>
          </a:r>
          <a:endParaRPr lang="en-CA" sz="2000" dirty="0" smtClean="0">
            <a:solidFill>
              <a:schemeClr val="bg1"/>
            </a:solidFill>
          </a:endParaRPr>
        </a:p>
      </dgm:t>
    </dgm:pt>
    <dgm:pt modelId="{C639F99B-45F9-4129-8524-9675B8C46132}" type="parTrans" cxnId="{93B9FB85-5FC9-4AE8-B78F-EA47BFD745F4}">
      <dgm:prSet/>
      <dgm:spPr/>
      <dgm:t>
        <a:bodyPr/>
        <a:lstStyle/>
        <a:p>
          <a:endParaRPr lang="en-US"/>
        </a:p>
      </dgm:t>
    </dgm:pt>
    <dgm:pt modelId="{04B8ACFA-78EF-4F52-A686-EC002B663247}" type="sibTrans" cxnId="{93B9FB85-5FC9-4AE8-B78F-EA47BFD745F4}">
      <dgm:prSet/>
      <dgm:spPr/>
      <dgm:t>
        <a:bodyPr/>
        <a:lstStyle/>
        <a:p>
          <a:endParaRPr lang="en-US"/>
        </a:p>
      </dgm:t>
    </dgm:pt>
    <dgm:pt modelId="{9F62D6B9-A601-4A77-842F-B766B096215F}">
      <dgm:prSet custT="1"/>
      <dgm:spPr/>
      <dgm:t>
        <a:bodyPr anchor="ctr" anchorCtr="0"/>
        <a:lstStyle/>
        <a:p>
          <a:r>
            <a:rPr lang="en-US" sz="1400" dirty="0" smtClean="0"/>
            <a:t>Does not receive the prize unless he competes according to the rules.</a:t>
          </a:r>
          <a:endParaRPr lang="en-US" sz="1400" dirty="0"/>
        </a:p>
      </dgm:t>
    </dgm:pt>
    <dgm:pt modelId="{A3F533DA-C56A-4A29-B09B-C5A070609DDC}" type="parTrans" cxnId="{5863023E-199E-4DFB-B11E-15F9C6D3791C}">
      <dgm:prSet/>
      <dgm:spPr/>
      <dgm:t>
        <a:bodyPr/>
        <a:lstStyle/>
        <a:p>
          <a:endParaRPr lang="en-US"/>
        </a:p>
      </dgm:t>
    </dgm:pt>
    <dgm:pt modelId="{71E8F70B-082F-4B4A-8C07-740B2EFE9C73}" type="sibTrans" cxnId="{5863023E-199E-4DFB-B11E-15F9C6D3791C}">
      <dgm:prSet/>
      <dgm:spPr/>
      <dgm:t>
        <a:bodyPr/>
        <a:lstStyle/>
        <a:p>
          <a:endParaRPr lang="en-US"/>
        </a:p>
      </dgm:t>
    </dgm:pt>
    <dgm:pt modelId="{D0E6FCDB-C0FF-46CF-8088-964E7D040FAF}">
      <dgm:prSet custT="1"/>
      <dgm:spPr/>
      <dgm:t>
        <a:bodyPr anchor="ctr" anchorCtr="0"/>
        <a:lstStyle/>
        <a:p>
          <a:r>
            <a:rPr lang="en-US" sz="1400" dirty="0" smtClean="0"/>
            <a:t>Is the first to receive his share of the crops. </a:t>
          </a:r>
          <a:endParaRPr lang="en-US" sz="1400" dirty="0"/>
        </a:p>
      </dgm:t>
    </dgm:pt>
    <dgm:pt modelId="{94B0F2FC-DE06-416D-A665-8C0F2F456962}" type="parTrans" cxnId="{B773F2A7-CAEE-4809-A284-171C5BDC3F63}">
      <dgm:prSet/>
      <dgm:spPr/>
      <dgm:t>
        <a:bodyPr/>
        <a:lstStyle/>
        <a:p>
          <a:endParaRPr lang="en-US"/>
        </a:p>
      </dgm:t>
    </dgm:pt>
    <dgm:pt modelId="{AEEACC55-FA40-45C8-9496-62020BCC2C0C}" type="sibTrans" cxnId="{B773F2A7-CAEE-4809-A284-171C5BDC3F63}">
      <dgm:prSet/>
      <dgm:spPr/>
      <dgm:t>
        <a:bodyPr/>
        <a:lstStyle/>
        <a:p>
          <a:endParaRPr lang="en-US"/>
        </a:p>
      </dgm:t>
    </dgm:pt>
    <dgm:pt modelId="{6AD75E67-1CED-46F4-8BE8-5CD1F2AEF27C}" type="pres">
      <dgm:prSet presAssocID="{DFF81A03-13B4-47D7-A4DC-6E466DA9E8F5}" presName="Name0" presStyleCnt="0">
        <dgm:presLayoutVars>
          <dgm:dir/>
          <dgm:animLvl val="lvl"/>
          <dgm:resizeHandles/>
        </dgm:presLayoutVars>
      </dgm:prSet>
      <dgm:spPr/>
      <dgm:t>
        <a:bodyPr/>
        <a:lstStyle/>
        <a:p>
          <a:endParaRPr lang="en-CA"/>
        </a:p>
      </dgm:t>
    </dgm:pt>
    <dgm:pt modelId="{C7DFF6B2-F3C1-4953-8025-B7521654957D}" type="pres">
      <dgm:prSet presAssocID="{DB741B31-3ACD-4D4D-BBD0-34210D9875FA}" presName="linNode" presStyleCnt="0"/>
      <dgm:spPr/>
    </dgm:pt>
    <dgm:pt modelId="{5508E626-8DC8-4089-859E-E09A717399D8}" type="pres">
      <dgm:prSet presAssocID="{DB741B31-3ACD-4D4D-BBD0-34210D9875FA}" presName="parentShp" presStyleLbl="node1" presStyleIdx="0" presStyleCnt="3" custScaleX="84015" custScaleY="94931" custLinFactNeighborX="-4473" custLinFactNeighborY="1810">
        <dgm:presLayoutVars>
          <dgm:bulletEnabled val="1"/>
        </dgm:presLayoutVars>
      </dgm:prSet>
      <dgm:spPr/>
      <dgm:t>
        <a:bodyPr/>
        <a:lstStyle/>
        <a:p>
          <a:endParaRPr lang="en-CA"/>
        </a:p>
      </dgm:t>
    </dgm:pt>
    <dgm:pt modelId="{7BA9AFBE-55F8-437A-B072-C27CD9BCAE41}" type="pres">
      <dgm:prSet presAssocID="{DB741B31-3ACD-4D4D-BBD0-34210D9875FA}" presName="childShp" presStyleLbl="bgAccFollowNode1" presStyleIdx="0" presStyleCnt="3" custScaleX="96519" custScaleY="94660" custLinFactNeighborX="-658" custLinFactNeighborY="153">
        <dgm:presLayoutVars>
          <dgm:bulletEnabled val="1"/>
        </dgm:presLayoutVars>
      </dgm:prSet>
      <dgm:spPr/>
      <dgm:t>
        <a:bodyPr/>
        <a:lstStyle/>
        <a:p>
          <a:endParaRPr lang="en-CA"/>
        </a:p>
      </dgm:t>
    </dgm:pt>
    <dgm:pt modelId="{9B74616E-718A-452D-AB0A-4683482EA6EE}" type="pres">
      <dgm:prSet presAssocID="{AC7E5150-9CCC-45C8-9AA9-664DF4CF06BD}" presName="spacing" presStyleCnt="0"/>
      <dgm:spPr/>
    </dgm:pt>
    <dgm:pt modelId="{87C079F6-F2B5-45FF-ABBE-532473979F1D}" type="pres">
      <dgm:prSet presAssocID="{26892084-75C1-4AD7-ADD4-538D607B8B8F}" presName="linNode" presStyleCnt="0"/>
      <dgm:spPr/>
    </dgm:pt>
    <dgm:pt modelId="{4A326A46-483B-44A8-AF64-31DA0831549D}" type="pres">
      <dgm:prSet presAssocID="{26892084-75C1-4AD7-ADD4-538D607B8B8F}" presName="parentShp" presStyleLbl="node1" presStyleIdx="1" presStyleCnt="3" custScaleX="82276" custScaleY="99107" custLinFactNeighborX="-4415" custLinFactNeighborY="-396">
        <dgm:presLayoutVars>
          <dgm:bulletEnabled val="1"/>
        </dgm:presLayoutVars>
      </dgm:prSet>
      <dgm:spPr/>
      <dgm:t>
        <a:bodyPr/>
        <a:lstStyle/>
        <a:p>
          <a:endParaRPr lang="en-US"/>
        </a:p>
      </dgm:t>
    </dgm:pt>
    <dgm:pt modelId="{5D93434B-335F-4956-B30B-13B3BB2FA9FB}" type="pres">
      <dgm:prSet presAssocID="{26892084-75C1-4AD7-ADD4-538D607B8B8F}" presName="childShp" presStyleLbl="bgAccFollowNode1" presStyleIdx="1" presStyleCnt="3" custScaleX="97096" custScaleY="103431" custLinFactNeighborX="2303">
        <dgm:presLayoutVars>
          <dgm:bulletEnabled val="1"/>
        </dgm:presLayoutVars>
      </dgm:prSet>
      <dgm:spPr/>
      <dgm:t>
        <a:bodyPr/>
        <a:lstStyle/>
        <a:p>
          <a:endParaRPr lang="en-US"/>
        </a:p>
      </dgm:t>
    </dgm:pt>
    <dgm:pt modelId="{8DC1F0FE-0A5B-4096-8FCE-02268B89FD17}" type="pres">
      <dgm:prSet presAssocID="{73FCF38F-711C-4E2F-962C-F26923CD4F0F}" presName="spacing" presStyleCnt="0"/>
      <dgm:spPr/>
    </dgm:pt>
    <dgm:pt modelId="{AB51A4B5-FC25-4519-A94A-B4BDF01903D9}" type="pres">
      <dgm:prSet presAssocID="{812CDC9A-7EB4-4CD6-BBD9-89D6071B4A2D}" presName="linNode" presStyleCnt="0"/>
      <dgm:spPr/>
    </dgm:pt>
    <dgm:pt modelId="{609ADB1D-2211-442F-84B0-8FA2B91BB50D}" type="pres">
      <dgm:prSet presAssocID="{812CDC9A-7EB4-4CD6-BBD9-89D6071B4A2D}" presName="parentShp" presStyleLbl="node1" presStyleIdx="2" presStyleCnt="3" custScaleX="82428" custScaleY="92435" custLinFactNeighborX="-4184" custLinFactNeighborY="-2201">
        <dgm:presLayoutVars>
          <dgm:bulletEnabled val="1"/>
        </dgm:presLayoutVars>
      </dgm:prSet>
      <dgm:spPr/>
      <dgm:t>
        <a:bodyPr/>
        <a:lstStyle/>
        <a:p>
          <a:endParaRPr lang="en-US"/>
        </a:p>
      </dgm:t>
    </dgm:pt>
    <dgm:pt modelId="{D4669E31-2FC7-467E-B294-24A544A3E9D6}" type="pres">
      <dgm:prSet presAssocID="{812CDC9A-7EB4-4CD6-BBD9-89D6071B4A2D}" presName="childShp" presStyleLbl="bgAccFollowNode1" presStyleIdx="2" presStyleCnt="3" custScaleX="97001" custScaleY="99360" custLinFactNeighborX="1316">
        <dgm:presLayoutVars>
          <dgm:bulletEnabled val="1"/>
        </dgm:presLayoutVars>
      </dgm:prSet>
      <dgm:spPr/>
      <dgm:t>
        <a:bodyPr/>
        <a:lstStyle/>
        <a:p>
          <a:endParaRPr lang="en-US"/>
        </a:p>
      </dgm:t>
    </dgm:pt>
  </dgm:ptLst>
  <dgm:cxnLst>
    <dgm:cxn modelId="{ABD0F8AC-E657-46C7-AB67-C83FD8EE6D10}" srcId="{DB741B31-3ACD-4D4D-BBD0-34210D9875FA}" destId="{F105F3E0-EC69-4FE5-81C0-785F8F1952E0}" srcOrd="0" destOrd="0" parTransId="{E973AF2F-A742-4AF5-A82A-D82B10C84FA5}" sibTransId="{6CD01D08-88D6-4BAE-97BD-072AB8175E20}"/>
    <dgm:cxn modelId="{402D393C-48C5-48BA-B992-F30D784FB792}" type="presOf" srcId="{9F62D6B9-A601-4A77-842F-B766B096215F}" destId="{5D93434B-335F-4956-B30B-13B3BB2FA9FB}" srcOrd="0" destOrd="0" presId="urn:microsoft.com/office/officeart/2005/8/layout/vList6"/>
    <dgm:cxn modelId="{247C8542-CFAD-4396-801D-00C328D7D498}" type="presOf" srcId="{F105F3E0-EC69-4FE5-81C0-785F8F1952E0}" destId="{7BA9AFBE-55F8-437A-B072-C27CD9BCAE41}" srcOrd="0" destOrd="0" presId="urn:microsoft.com/office/officeart/2005/8/layout/vList6"/>
    <dgm:cxn modelId="{5863023E-199E-4DFB-B11E-15F9C6D3791C}" srcId="{26892084-75C1-4AD7-ADD4-538D607B8B8F}" destId="{9F62D6B9-A601-4A77-842F-B766B096215F}" srcOrd="0" destOrd="0" parTransId="{A3F533DA-C56A-4A29-B09B-C5A070609DDC}" sibTransId="{71E8F70B-082F-4B4A-8C07-740B2EFE9C73}"/>
    <dgm:cxn modelId="{D6EC5A37-9D5D-49AE-9347-567D444E00DC}" type="presOf" srcId="{26892084-75C1-4AD7-ADD4-538D607B8B8F}" destId="{4A326A46-483B-44A8-AF64-31DA0831549D}" srcOrd="0" destOrd="0" presId="urn:microsoft.com/office/officeart/2005/8/layout/vList6"/>
    <dgm:cxn modelId="{93B9FB85-5FC9-4AE8-B78F-EA47BFD745F4}" srcId="{DFF81A03-13B4-47D7-A4DC-6E466DA9E8F5}" destId="{812CDC9A-7EB4-4CD6-BBD9-89D6071B4A2D}" srcOrd="2" destOrd="0" parTransId="{C639F99B-45F9-4129-8524-9675B8C46132}" sibTransId="{04B8ACFA-78EF-4F52-A686-EC002B663247}"/>
    <dgm:cxn modelId="{B773F2A7-CAEE-4809-A284-171C5BDC3F63}" srcId="{812CDC9A-7EB4-4CD6-BBD9-89D6071B4A2D}" destId="{D0E6FCDB-C0FF-46CF-8088-964E7D040FAF}" srcOrd="0" destOrd="0" parTransId="{94B0F2FC-DE06-416D-A665-8C0F2F456962}" sibTransId="{AEEACC55-FA40-45C8-9496-62020BCC2C0C}"/>
    <dgm:cxn modelId="{9568CBD3-37A8-4BB0-B0E0-DFD1C19913FE}" type="presOf" srcId="{DFF81A03-13B4-47D7-A4DC-6E466DA9E8F5}" destId="{6AD75E67-1CED-46F4-8BE8-5CD1F2AEF27C}" srcOrd="0" destOrd="0" presId="urn:microsoft.com/office/officeart/2005/8/layout/vList6"/>
    <dgm:cxn modelId="{A436766F-C5B5-4B87-ACA1-49E56717CC70}" type="presOf" srcId="{D0E6FCDB-C0FF-46CF-8088-964E7D040FAF}" destId="{D4669E31-2FC7-467E-B294-24A544A3E9D6}" srcOrd="0" destOrd="0" presId="urn:microsoft.com/office/officeart/2005/8/layout/vList6"/>
    <dgm:cxn modelId="{8BF7DD50-621D-4258-AA7C-6F8CA23EFA71}" type="presOf" srcId="{DB741B31-3ACD-4D4D-BBD0-34210D9875FA}" destId="{5508E626-8DC8-4089-859E-E09A717399D8}" srcOrd="0" destOrd="0" presId="urn:microsoft.com/office/officeart/2005/8/layout/vList6"/>
    <dgm:cxn modelId="{47724399-1D45-429D-A68B-7CCBE1631080}" type="presOf" srcId="{812CDC9A-7EB4-4CD6-BBD9-89D6071B4A2D}" destId="{609ADB1D-2211-442F-84B0-8FA2B91BB50D}" srcOrd="0" destOrd="0" presId="urn:microsoft.com/office/officeart/2005/8/layout/vList6"/>
    <dgm:cxn modelId="{F839E28A-966C-45F6-B580-7A774B70C071}" srcId="{DFF81A03-13B4-47D7-A4DC-6E466DA9E8F5}" destId="{DB741B31-3ACD-4D4D-BBD0-34210D9875FA}" srcOrd="0" destOrd="0" parTransId="{C4B74660-B729-41DA-BCE4-D64BCE81F167}" sibTransId="{AC7E5150-9CCC-45C8-9AA9-664DF4CF06BD}"/>
    <dgm:cxn modelId="{22DC0702-2783-4B89-8865-1D7FD2B5E1E1}" srcId="{DFF81A03-13B4-47D7-A4DC-6E466DA9E8F5}" destId="{26892084-75C1-4AD7-ADD4-538D607B8B8F}" srcOrd="1" destOrd="0" parTransId="{C02B4CEA-D366-4EEA-9248-0314F9AA2EF2}" sibTransId="{73FCF38F-711C-4E2F-962C-F26923CD4F0F}"/>
    <dgm:cxn modelId="{7E380AC4-44FB-4EEB-9A39-0D6FB2EFBEDD}" type="presParOf" srcId="{6AD75E67-1CED-46F4-8BE8-5CD1F2AEF27C}" destId="{C7DFF6B2-F3C1-4953-8025-B7521654957D}" srcOrd="0" destOrd="0" presId="urn:microsoft.com/office/officeart/2005/8/layout/vList6"/>
    <dgm:cxn modelId="{5759CDD6-180F-480D-B20B-1C88AAC7B9C1}" type="presParOf" srcId="{C7DFF6B2-F3C1-4953-8025-B7521654957D}" destId="{5508E626-8DC8-4089-859E-E09A717399D8}" srcOrd="0" destOrd="0" presId="urn:microsoft.com/office/officeart/2005/8/layout/vList6"/>
    <dgm:cxn modelId="{2450F6B0-EF03-4087-9E42-296D38F6E924}" type="presParOf" srcId="{C7DFF6B2-F3C1-4953-8025-B7521654957D}" destId="{7BA9AFBE-55F8-437A-B072-C27CD9BCAE41}" srcOrd="1" destOrd="0" presId="urn:microsoft.com/office/officeart/2005/8/layout/vList6"/>
    <dgm:cxn modelId="{FFFFC749-E217-41BE-9875-DB8920FE6B22}" type="presParOf" srcId="{6AD75E67-1CED-46F4-8BE8-5CD1F2AEF27C}" destId="{9B74616E-718A-452D-AB0A-4683482EA6EE}" srcOrd="1" destOrd="0" presId="urn:microsoft.com/office/officeart/2005/8/layout/vList6"/>
    <dgm:cxn modelId="{D997D62C-B4F4-4F04-BDAF-6CB03925406C}" type="presParOf" srcId="{6AD75E67-1CED-46F4-8BE8-5CD1F2AEF27C}" destId="{87C079F6-F2B5-45FF-ABBE-532473979F1D}" srcOrd="2" destOrd="0" presId="urn:microsoft.com/office/officeart/2005/8/layout/vList6"/>
    <dgm:cxn modelId="{A46EFF0C-3FDD-4ACD-973E-43A27A09FED3}" type="presParOf" srcId="{87C079F6-F2B5-45FF-ABBE-532473979F1D}" destId="{4A326A46-483B-44A8-AF64-31DA0831549D}" srcOrd="0" destOrd="0" presId="urn:microsoft.com/office/officeart/2005/8/layout/vList6"/>
    <dgm:cxn modelId="{908C19FA-AF51-410B-A22B-9833F8D8178B}" type="presParOf" srcId="{87C079F6-F2B5-45FF-ABBE-532473979F1D}" destId="{5D93434B-335F-4956-B30B-13B3BB2FA9FB}" srcOrd="1" destOrd="0" presId="urn:microsoft.com/office/officeart/2005/8/layout/vList6"/>
    <dgm:cxn modelId="{0A402427-DCC4-4448-A67C-302D427220D5}" type="presParOf" srcId="{6AD75E67-1CED-46F4-8BE8-5CD1F2AEF27C}" destId="{8DC1F0FE-0A5B-4096-8FCE-02268B89FD17}" srcOrd="3" destOrd="0" presId="urn:microsoft.com/office/officeart/2005/8/layout/vList6"/>
    <dgm:cxn modelId="{76BE680B-6C9E-4FBC-9C68-AD0BEE872608}" type="presParOf" srcId="{6AD75E67-1CED-46F4-8BE8-5CD1F2AEF27C}" destId="{AB51A4B5-FC25-4519-A94A-B4BDF01903D9}" srcOrd="4" destOrd="0" presId="urn:microsoft.com/office/officeart/2005/8/layout/vList6"/>
    <dgm:cxn modelId="{1CA67582-E753-4711-A997-5B1DD4D5FDE2}" type="presParOf" srcId="{AB51A4B5-FC25-4519-A94A-B4BDF01903D9}" destId="{609ADB1D-2211-442F-84B0-8FA2B91BB50D}" srcOrd="0" destOrd="0" presId="urn:microsoft.com/office/officeart/2005/8/layout/vList6"/>
    <dgm:cxn modelId="{8741D197-103A-42E3-AC5B-D899F88A9420}" type="presParOf" srcId="{AB51A4B5-FC25-4519-A94A-B4BDF01903D9}" destId="{D4669E31-2FC7-467E-B294-24A544A3E9D6}"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BA9AFBE-55F8-437A-B072-C27CD9BCAE41}">
      <dsp:nvSpPr>
        <dsp:cNvPr id="0" name=""/>
        <dsp:cNvSpPr/>
      </dsp:nvSpPr>
      <dsp:spPr>
        <a:xfrm>
          <a:off x="2509583" y="4683"/>
          <a:ext cx="3866887" cy="1022262"/>
        </a:xfrm>
        <a:prstGeom prst="rightArrow">
          <a:avLst>
            <a:gd name="adj1" fmla="val 75000"/>
            <a:gd name="adj2" fmla="val 50000"/>
          </a:avLst>
        </a:prstGeom>
        <a:solidFill>
          <a:schemeClr val="accent2">
            <a:tint val="40000"/>
            <a:alpha val="90000"/>
            <a:hueOff val="0"/>
            <a:satOff val="0"/>
            <a:lumOff val="0"/>
            <a:alphaOff val="0"/>
          </a:schemeClr>
        </a:solidFill>
        <a:ln w="19050" cap="rnd"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ctr" anchorCtr="0">
          <a:noAutofit/>
        </a:bodyPr>
        <a:lstStyle/>
        <a:p>
          <a:pPr marL="114300" lvl="1" indent="-114300" algn="l" defTabSz="622300">
            <a:lnSpc>
              <a:spcPct val="90000"/>
            </a:lnSpc>
            <a:spcBef>
              <a:spcPct val="0"/>
            </a:spcBef>
            <a:spcAft>
              <a:spcPts val="1200"/>
            </a:spcAft>
            <a:buChar char="••"/>
          </a:pPr>
          <a:endParaRPr lang="en-CA" sz="1400" kern="1200" dirty="0"/>
        </a:p>
      </dsp:txBody>
      <dsp:txXfrm>
        <a:off x="2509583" y="132466"/>
        <a:ext cx="3483539" cy="766696"/>
      </dsp:txXfrm>
    </dsp:sp>
    <dsp:sp modelId="{5508E626-8DC8-4089-859E-E09A717399D8}">
      <dsp:nvSpPr>
        <dsp:cNvPr id="0" name=""/>
        <dsp:cNvSpPr/>
      </dsp:nvSpPr>
      <dsp:spPr>
        <a:xfrm>
          <a:off x="103998" y="21114"/>
          <a:ext cx="2243955" cy="1025189"/>
        </a:xfrm>
        <a:prstGeom prst="roundRect">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t" anchorCtr="0">
          <a:noAutofit/>
        </a:bodyPr>
        <a:lstStyle/>
        <a:p>
          <a:pPr lvl="0" algn="ctr" defTabSz="889000">
            <a:lnSpc>
              <a:spcPct val="100000"/>
            </a:lnSpc>
            <a:spcBef>
              <a:spcPct val="0"/>
            </a:spcBef>
            <a:spcAft>
              <a:spcPts val="600"/>
            </a:spcAft>
          </a:pPr>
          <a:endParaRPr lang="en-CA" sz="2000" kern="1200" dirty="0" smtClean="0">
            <a:solidFill>
              <a:schemeClr val="bg1"/>
            </a:solidFill>
          </a:endParaRPr>
        </a:p>
      </dsp:txBody>
      <dsp:txXfrm>
        <a:off x="154044" y="71160"/>
        <a:ext cx="2143863" cy="925097"/>
      </dsp:txXfrm>
    </dsp:sp>
    <dsp:sp modelId="{5D93434B-335F-4956-B30B-13B3BB2FA9FB}">
      <dsp:nvSpPr>
        <dsp:cNvPr id="0" name=""/>
        <dsp:cNvSpPr/>
      </dsp:nvSpPr>
      <dsp:spPr>
        <a:xfrm>
          <a:off x="2554653" y="1134750"/>
          <a:ext cx="3886205" cy="1116983"/>
        </a:xfrm>
        <a:prstGeom prst="rightArrow">
          <a:avLst>
            <a:gd name="adj1" fmla="val 75000"/>
            <a:gd name="adj2" fmla="val 50000"/>
          </a:avLst>
        </a:prstGeom>
        <a:solidFill>
          <a:schemeClr val="accent3">
            <a:tint val="40000"/>
            <a:alpha val="90000"/>
            <a:hueOff val="0"/>
            <a:satOff val="0"/>
            <a:lumOff val="0"/>
            <a:alphaOff val="0"/>
          </a:schemeClr>
        </a:solidFill>
        <a:ln w="19050" cap="rnd"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ctr" anchorCtr="0">
          <a:noAutofit/>
        </a:bodyPr>
        <a:lstStyle/>
        <a:p>
          <a:pPr marL="114300" lvl="1" indent="-114300" algn="l" defTabSz="622300">
            <a:lnSpc>
              <a:spcPct val="90000"/>
            </a:lnSpc>
            <a:spcBef>
              <a:spcPct val="0"/>
            </a:spcBef>
            <a:spcAft>
              <a:spcPct val="15000"/>
            </a:spcAft>
            <a:buChar char="••"/>
          </a:pPr>
          <a:endParaRPr lang="en-US" sz="1400" kern="1200" dirty="0"/>
        </a:p>
      </dsp:txBody>
      <dsp:txXfrm>
        <a:off x="2554653" y="1274373"/>
        <a:ext cx="3467336" cy="837737"/>
      </dsp:txXfrm>
    </dsp:sp>
    <dsp:sp modelId="{4A326A46-483B-44A8-AF64-31DA0831549D}">
      <dsp:nvSpPr>
        <dsp:cNvPr id="0" name=""/>
        <dsp:cNvSpPr/>
      </dsp:nvSpPr>
      <dsp:spPr>
        <a:xfrm>
          <a:off x="121132" y="1153822"/>
          <a:ext cx="2195362" cy="1070287"/>
        </a:xfrm>
        <a:prstGeom prst="roundRect">
          <a:avLst/>
        </a:prstGeom>
        <a:solidFill>
          <a:schemeClr val="accent3">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t" anchorCtr="0">
          <a:noAutofit/>
        </a:bodyPr>
        <a:lstStyle/>
        <a:p>
          <a:pPr lvl="0" algn="ctr" defTabSz="889000">
            <a:lnSpc>
              <a:spcPct val="100000"/>
            </a:lnSpc>
            <a:spcBef>
              <a:spcPct val="0"/>
            </a:spcBef>
            <a:spcAft>
              <a:spcPts val="600"/>
            </a:spcAft>
          </a:pPr>
          <a:endParaRPr lang="en-CA" sz="2000" kern="1200" dirty="0" smtClean="0">
            <a:solidFill>
              <a:schemeClr val="bg1"/>
            </a:solidFill>
          </a:endParaRPr>
        </a:p>
      </dsp:txBody>
      <dsp:txXfrm>
        <a:off x="173379" y="1206069"/>
        <a:ext cx="2090868" cy="965793"/>
      </dsp:txXfrm>
    </dsp:sp>
    <dsp:sp modelId="{D4669E31-2FC7-467E-B294-24A544A3E9D6}">
      <dsp:nvSpPr>
        <dsp:cNvPr id="0" name=""/>
        <dsp:cNvSpPr/>
      </dsp:nvSpPr>
      <dsp:spPr>
        <a:xfrm>
          <a:off x="2531457" y="2359727"/>
          <a:ext cx="3886197" cy="1073019"/>
        </a:xfrm>
        <a:prstGeom prst="rightArrow">
          <a:avLst>
            <a:gd name="adj1" fmla="val 75000"/>
            <a:gd name="adj2" fmla="val 50000"/>
          </a:avLst>
        </a:prstGeom>
        <a:solidFill>
          <a:schemeClr val="accent4">
            <a:tint val="40000"/>
            <a:alpha val="90000"/>
            <a:hueOff val="0"/>
            <a:satOff val="0"/>
            <a:lumOff val="0"/>
            <a:alphaOff val="0"/>
          </a:schemeClr>
        </a:solidFill>
        <a:ln w="19050" cap="rnd" cmpd="sng" algn="ctr">
          <a:solidFill>
            <a:schemeClr val="accent4">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ctr" anchorCtr="0">
          <a:noAutofit/>
        </a:bodyPr>
        <a:lstStyle/>
        <a:p>
          <a:pPr marL="114300" lvl="1" indent="-114300" algn="l" defTabSz="622300">
            <a:lnSpc>
              <a:spcPct val="90000"/>
            </a:lnSpc>
            <a:spcBef>
              <a:spcPct val="0"/>
            </a:spcBef>
            <a:spcAft>
              <a:spcPct val="15000"/>
            </a:spcAft>
            <a:buChar char="••"/>
          </a:pPr>
          <a:endParaRPr lang="en-US" sz="1400" kern="1200" dirty="0"/>
        </a:p>
      </dsp:txBody>
      <dsp:txXfrm>
        <a:off x="2531457" y="2493854"/>
        <a:ext cx="3483815" cy="804765"/>
      </dsp:txXfrm>
    </dsp:sp>
    <dsp:sp modelId="{609ADB1D-2211-442F-84B0-8FA2B91BB50D}">
      <dsp:nvSpPr>
        <dsp:cNvPr id="0" name=""/>
        <dsp:cNvSpPr/>
      </dsp:nvSpPr>
      <dsp:spPr>
        <a:xfrm>
          <a:off x="127114" y="2373350"/>
          <a:ext cx="2201568" cy="998234"/>
        </a:xfrm>
        <a:prstGeom prst="roundRect">
          <a:avLst/>
        </a:prstGeom>
        <a:solidFill>
          <a:schemeClr val="accent4">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t" anchorCtr="0">
          <a:noAutofit/>
        </a:bodyPr>
        <a:lstStyle/>
        <a:p>
          <a:pPr lvl="0" algn="ctr" defTabSz="889000">
            <a:lnSpc>
              <a:spcPct val="100000"/>
            </a:lnSpc>
            <a:spcBef>
              <a:spcPct val="0"/>
            </a:spcBef>
            <a:spcAft>
              <a:spcPts val="600"/>
            </a:spcAft>
          </a:pPr>
          <a:endParaRPr lang="en-CA" sz="2000" kern="1200" dirty="0" smtClean="0">
            <a:solidFill>
              <a:schemeClr val="bg1"/>
            </a:solidFill>
          </a:endParaRPr>
        </a:p>
      </dsp:txBody>
      <dsp:txXfrm>
        <a:off x="175844" y="2422080"/>
        <a:ext cx="2104108" cy="90077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BA9AFBE-55F8-437A-B072-C27CD9BCAE41}">
      <dsp:nvSpPr>
        <dsp:cNvPr id="0" name=""/>
        <dsp:cNvSpPr/>
      </dsp:nvSpPr>
      <dsp:spPr>
        <a:xfrm>
          <a:off x="2509583" y="4683"/>
          <a:ext cx="3866887" cy="1022262"/>
        </a:xfrm>
        <a:prstGeom prst="rightArrow">
          <a:avLst>
            <a:gd name="adj1" fmla="val 75000"/>
            <a:gd name="adj2" fmla="val 50000"/>
          </a:avLst>
        </a:prstGeom>
        <a:solidFill>
          <a:schemeClr val="accent2">
            <a:tint val="40000"/>
            <a:alpha val="90000"/>
            <a:hueOff val="0"/>
            <a:satOff val="0"/>
            <a:lumOff val="0"/>
            <a:alphaOff val="0"/>
          </a:schemeClr>
        </a:solidFill>
        <a:ln w="19050" cap="rnd"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ctr" anchorCtr="0">
          <a:noAutofit/>
        </a:bodyPr>
        <a:lstStyle/>
        <a:p>
          <a:pPr marL="114300" lvl="1" indent="-114300" algn="l" defTabSz="622300">
            <a:lnSpc>
              <a:spcPct val="90000"/>
            </a:lnSpc>
            <a:spcBef>
              <a:spcPct val="0"/>
            </a:spcBef>
            <a:spcAft>
              <a:spcPts val="1200"/>
            </a:spcAft>
            <a:buChar char="••"/>
          </a:pPr>
          <a:endParaRPr lang="en-CA" sz="1400" kern="1200" dirty="0"/>
        </a:p>
      </dsp:txBody>
      <dsp:txXfrm>
        <a:off x="2509583" y="132466"/>
        <a:ext cx="3483539" cy="766696"/>
      </dsp:txXfrm>
    </dsp:sp>
    <dsp:sp modelId="{5508E626-8DC8-4089-859E-E09A717399D8}">
      <dsp:nvSpPr>
        <dsp:cNvPr id="0" name=""/>
        <dsp:cNvSpPr/>
      </dsp:nvSpPr>
      <dsp:spPr>
        <a:xfrm>
          <a:off x="103998" y="21114"/>
          <a:ext cx="2243955" cy="1025189"/>
        </a:xfrm>
        <a:prstGeom prst="roundRect">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t" anchorCtr="0">
          <a:noAutofit/>
        </a:bodyPr>
        <a:lstStyle/>
        <a:p>
          <a:pPr lvl="0" algn="ctr" defTabSz="889000">
            <a:lnSpc>
              <a:spcPct val="100000"/>
            </a:lnSpc>
            <a:spcBef>
              <a:spcPct val="0"/>
            </a:spcBef>
            <a:spcAft>
              <a:spcPts val="600"/>
            </a:spcAft>
          </a:pPr>
          <a:r>
            <a:rPr lang="en-CA" sz="2000" kern="1200" dirty="0" smtClean="0">
              <a:solidFill>
                <a:schemeClr val="bg1"/>
              </a:solidFill>
            </a:rPr>
            <a:t>Soldier</a:t>
          </a:r>
        </a:p>
        <a:p>
          <a:pPr lvl="0" algn="ctr" defTabSz="889000">
            <a:lnSpc>
              <a:spcPct val="100000"/>
            </a:lnSpc>
            <a:spcBef>
              <a:spcPct val="0"/>
            </a:spcBef>
            <a:spcAft>
              <a:spcPts val="600"/>
            </a:spcAft>
          </a:pPr>
          <a:r>
            <a:rPr lang="en-CA" sz="2000" kern="1200" dirty="0" smtClean="0">
              <a:solidFill>
                <a:schemeClr val="bg1"/>
              </a:solidFill>
            </a:rPr>
            <a:t>(vs. 3 &amp; 4)</a:t>
          </a:r>
          <a:endParaRPr lang="en-CA" sz="2000" kern="1200" dirty="0" smtClean="0">
            <a:solidFill>
              <a:schemeClr val="bg1"/>
            </a:solidFill>
          </a:endParaRPr>
        </a:p>
      </dsp:txBody>
      <dsp:txXfrm>
        <a:off x="154044" y="71160"/>
        <a:ext cx="2143863" cy="925097"/>
      </dsp:txXfrm>
    </dsp:sp>
    <dsp:sp modelId="{5D93434B-335F-4956-B30B-13B3BB2FA9FB}">
      <dsp:nvSpPr>
        <dsp:cNvPr id="0" name=""/>
        <dsp:cNvSpPr/>
      </dsp:nvSpPr>
      <dsp:spPr>
        <a:xfrm>
          <a:off x="2554653" y="1134750"/>
          <a:ext cx="3886205" cy="1116983"/>
        </a:xfrm>
        <a:prstGeom prst="rightArrow">
          <a:avLst>
            <a:gd name="adj1" fmla="val 75000"/>
            <a:gd name="adj2" fmla="val 50000"/>
          </a:avLst>
        </a:prstGeom>
        <a:solidFill>
          <a:schemeClr val="accent3">
            <a:tint val="40000"/>
            <a:alpha val="90000"/>
            <a:hueOff val="0"/>
            <a:satOff val="0"/>
            <a:lumOff val="0"/>
            <a:alphaOff val="0"/>
          </a:schemeClr>
        </a:solidFill>
        <a:ln w="19050" cap="rnd"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ctr" anchorCtr="0">
          <a:noAutofit/>
        </a:bodyPr>
        <a:lstStyle/>
        <a:p>
          <a:pPr marL="114300" lvl="1" indent="-114300" algn="l" defTabSz="622300">
            <a:lnSpc>
              <a:spcPct val="90000"/>
            </a:lnSpc>
            <a:spcBef>
              <a:spcPct val="0"/>
            </a:spcBef>
            <a:spcAft>
              <a:spcPct val="15000"/>
            </a:spcAft>
            <a:buChar char="••"/>
          </a:pPr>
          <a:endParaRPr lang="en-US" sz="1400" kern="1200" dirty="0"/>
        </a:p>
      </dsp:txBody>
      <dsp:txXfrm>
        <a:off x="2554653" y="1274373"/>
        <a:ext cx="3467336" cy="837737"/>
      </dsp:txXfrm>
    </dsp:sp>
    <dsp:sp modelId="{4A326A46-483B-44A8-AF64-31DA0831549D}">
      <dsp:nvSpPr>
        <dsp:cNvPr id="0" name=""/>
        <dsp:cNvSpPr/>
      </dsp:nvSpPr>
      <dsp:spPr>
        <a:xfrm>
          <a:off x="121132" y="1153822"/>
          <a:ext cx="2195362" cy="1070287"/>
        </a:xfrm>
        <a:prstGeom prst="roundRect">
          <a:avLst/>
        </a:prstGeom>
        <a:solidFill>
          <a:schemeClr val="accent3">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t" anchorCtr="0">
          <a:noAutofit/>
        </a:bodyPr>
        <a:lstStyle/>
        <a:p>
          <a:pPr lvl="0" algn="ctr" defTabSz="889000">
            <a:lnSpc>
              <a:spcPct val="100000"/>
            </a:lnSpc>
            <a:spcBef>
              <a:spcPct val="0"/>
            </a:spcBef>
            <a:spcAft>
              <a:spcPts val="600"/>
            </a:spcAft>
          </a:pPr>
          <a:endParaRPr lang="en-CA" sz="2000" kern="1200" dirty="0" smtClean="0">
            <a:solidFill>
              <a:schemeClr val="bg1"/>
            </a:solidFill>
          </a:endParaRPr>
        </a:p>
      </dsp:txBody>
      <dsp:txXfrm>
        <a:off x="173379" y="1206069"/>
        <a:ext cx="2090868" cy="965793"/>
      </dsp:txXfrm>
    </dsp:sp>
    <dsp:sp modelId="{D4669E31-2FC7-467E-B294-24A544A3E9D6}">
      <dsp:nvSpPr>
        <dsp:cNvPr id="0" name=""/>
        <dsp:cNvSpPr/>
      </dsp:nvSpPr>
      <dsp:spPr>
        <a:xfrm>
          <a:off x="2531457" y="2359727"/>
          <a:ext cx="3886197" cy="1073019"/>
        </a:xfrm>
        <a:prstGeom prst="rightArrow">
          <a:avLst>
            <a:gd name="adj1" fmla="val 75000"/>
            <a:gd name="adj2" fmla="val 50000"/>
          </a:avLst>
        </a:prstGeom>
        <a:solidFill>
          <a:schemeClr val="accent4">
            <a:tint val="40000"/>
            <a:alpha val="90000"/>
            <a:hueOff val="0"/>
            <a:satOff val="0"/>
            <a:lumOff val="0"/>
            <a:alphaOff val="0"/>
          </a:schemeClr>
        </a:solidFill>
        <a:ln w="19050" cap="rnd" cmpd="sng" algn="ctr">
          <a:solidFill>
            <a:schemeClr val="accent4">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ctr" anchorCtr="0">
          <a:noAutofit/>
        </a:bodyPr>
        <a:lstStyle/>
        <a:p>
          <a:pPr marL="114300" lvl="1" indent="-114300" algn="l" defTabSz="622300">
            <a:lnSpc>
              <a:spcPct val="90000"/>
            </a:lnSpc>
            <a:spcBef>
              <a:spcPct val="0"/>
            </a:spcBef>
            <a:spcAft>
              <a:spcPct val="15000"/>
            </a:spcAft>
            <a:buChar char="••"/>
          </a:pPr>
          <a:endParaRPr lang="en-US" sz="1400" kern="1200" dirty="0"/>
        </a:p>
      </dsp:txBody>
      <dsp:txXfrm>
        <a:off x="2531457" y="2493854"/>
        <a:ext cx="3483815" cy="804765"/>
      </dsp:txXfrm>
    </dsp:sp>
    <dsp:sp modelId="{609ADB1D-2211-442F-84B0-8FA2B91BB50D}">
      <dsp:nvSpPr>
        <dsp:cNvPr id="0" name=""/>
        <dsp:cNvSpPr/>
      </dsp:nvSpPr>
      <dsp:spPr>
        <a:xfrm>
          <a:off x="127114" y="2373350"/>
          <a:ext cx="2201568" cy="998234"/>
        </a:xfrm>
        <a:prstGeom prst="roundRect">
          <a:avLst/>
        </a:prstGeom>
        <a:solidFill>
          <a:schemeClr val="accent4">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t" anchorCtr="0">
          <a:noAutofit/>
        </a:bodyPr>
        <a:lstStyle/>
        <a:p>
          <a:pPr lvl="0" algn="ctr" defTabSz="889000">
            <a:lnSpc>
              <a:spcPct val="100000"/>
            </a:lnSpc>
            <a:spcBef>
              <a:spcPct val="0"/>
            </a:spcBef>
            <a:spcAft>
              <a:spcPts val="600"/>
            </a:spcAft>
          </a:pPr>
          <a:endParaRPr lang="en-CA" sz="2000" kern="1200" dirty="0" smtClean="0">
            <a:solidFill>
              <a:schemeClr val="bg1"/>
            </a:solidFill>
          </a:endParaRPr>
        </a:p>
      </dsp:txBody>
      <dsp:txXfrm>
        <a:off x="175844" y="2422080"/>
        <a:ext cx="2104108" cy="90077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BA9AFBE-55F8-437A-B072-C27CD9BCAE41}">
      <dsp:nvSpPr>
        <dsp:cNvPr id="0" name=""/>
        <dsp:cNvSpPr/>
      </dsp:nvSpPr>
      <dsp:spPr>
        <a:xfrm>
          <a:off x="2509583" y="4683"/>
          <a:ext cx="3866887" cy="1022262"/>
        </a:xfrm>
        <a:prstGeom prst="rightArrow">
          <a:avLst>
            <a:gd name="adj1" fmla="val 75000"/>
            <a:gd name="adj2" fmla="val 50000"/>
          </a:avLst>
        </a:prstGeom>
        <a:solidFill>
          <a:schemeClr val="accent2">
            <a:tint val="40000"/>
            <a:alpha val="90000"/>
            <a:hueOff val="0"/>
            <a:satOff val="0"/>
            <a:lumOff val="0"/>
            <a:alphaOff val="0"/>
          </a:schemeClr>
        </a:solidFill>
        <a:ln w="19050" cap="rnd"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ctr" anchorCtr="0">
          <a:noAutofit/>
        </a:bodyPr>
        <a:lstStyle/>
        <a:p>
          <a:pPr marL="114300" lvl="1" indent="-114300" algn="l" defTabSz="622300">
            <a:lnSpc>
              <a:spcPct val="90000"/>
            </a:lnSpc>
            <a:spcBef>
              <a:spcPct val="0"/>
            </a:spcBef>
            <a:spcAft>
              <a:spcPts val="1200"/>
            </a:spcAft>
            <a:buChar char="••"/>
          </a:pPr>
          <a:r>
            <a:rPr lang="en-CA" sz="1400" kern="1200" dirty="0" smtClean="0"/>
            <a:t>Does not get caught up in the affairs of this life.  Seeks to please the one who enlisted him.</a:t>
          </a:r>
          <a:endParaRPr lang="en-CA" sz="1400" kern="1200" dirty="0"/>
        </a:p>
      </dsp:txBody>
      <dsp:txXfrm>
        <a:off x="2509583" y="132466"/>
        <a:ext cx="3483539" cy="766696"/>
      </dsp:txXfrm>
    </dsp:sp>
    <dsp:sp modelId="{5508E626-8DC8-4089-859E-E09A717399D8}">
      <dsp:nvSpPr>
        <dsp:cNvPr id="0" name=""/>
        <dsp:cNvSpPr/>
      </dsp:nvSpPr>
      <dsp:spPr>
        <a:xfrm>
          <a:off x="103998" y="21114"/>
          <a:ext cx="2243955" cy="1025189"/>
        </a:xfrm>
        <a:prstGeom prst="roundRect">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t" anchorCtr="0">
          <a:noAutofit/>
        </a:bodyPr>
        <a:lstStyle/>
        <a:p>
          <a:pPr lvl="0" algn="ctr" defTabSz="889000">
            <a:lnSpc>
              <a:spcPct val="100000"/>
            </a:lnSpc>
            <a:spcBef>
              <a:spcPct val="0"/>
            </a:spcBef>
            <a:spcAft>
              <a:spcPts val="600"/>
            </a:spcAft>
          </a:pPr>
          <a:r>
            <a:rPr lang="en-CA" sz="2000" kern="1200" dirty="0" smtClean="0">
              <a:solidFill>
                <a:schemeClr val="bg1"/>
              </a:solidFill>
            </a:rPr>
            <a:t>Soldier</a:t>
          </a:r>
        </a:p>
        <a:p>
          <a:pPr lvl="0" algn="ctr" defTabSz="889000">
            <a:lnSpc>
              <a:spcPct val="100000"/>
            </a:lnSpc>
            <a:spcBef>
              <a:spcPct val="0"/>
            </a:spcBef>
            <a:spcAft>
              <a:spcPts val="600"/>
            </a:spcAft>
          </a:pPr>
          <a:r>
            <a:rPr lang="en-CA" sz="2000" kern="1200" dirty="0" smtClean="0">
              <a:solidFill>
                <a:schemeClr val="bg1"/>
              </a:solidFill>
            </a:rPr>
            <a:t>(vs. 3 &amp; 4)</a:t>
          </a:r>
          <a:endParaRPr lang="en-CA" sz="2000" kern="1200" dirty="0" smtClean="0">
            <a:solidFill>
              <a:schemeClr val="bg1"/>
            </a:solidFill>
          </a:endParaRPr>
        </a:p>
      </dsp:txBody>
      <dsp:txXfrm>
        <a:off x="154044" y="71160"/>
        <a:ext cx="2143863" cy="925097"/>
      </dsp:txXfrm>
    </dsp:sp>
    <dsp:sp modelId="{5D93434B-335F-4956-B30B-13B3BB2FA9FB}">
      <dsp:nvSpPr>
        <dsp:cNvPr id="0" name=""/>
        <dsp:cNvSpPr/>
      </dsp:nvSpPr>
      <dsp:spPr>
        <a:xfrm>
          <a:off x="2554653" y="1134750"/>
          <a:ext cx="3886205" cy="1116983"/>
        </a:xfrm>
        <a:prstGeom prst="rightArrow">
          <a:avLst>
            <a:gd name="adj1" fmla="val 75000"/>
            <a:gd name="adj2" fmla="val 50000"/>
          </a:avLst>
        </a:prstGeom>
        <a:solidFill>
          <a:schemeClr val="accent3">
            <a:tint val="40000"/>
            <a:alpha val="90000"/>
            <a:hueOff val="0"/>
            <a:satOff val="0"/>
            <a:lumOff val="0"/>
            <a:alphaOff val="0"/>
          </a:schemeClr>
        </a:solidFill>
        <a:ln w="19050" cap="rnd"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ctr" anchorCtr="0">
          <a:noAutofit/>
        </a:bodyPr>
        <a:lstStyle/>
        <a:p>
          <a:pPr marL="114300" lvl="1" indent="-114300" algn="l" defTabSz="622300">
            <a:lnSpc>
              <a:spcPct val="90000"/>
            </a:lnSpc>
            <a:spcBef>
              <a:spcPct val="0"/>
            </a:spcBef>
            <a:spcAft>
              <a:spcPct val="15000"/>
            </a:spcAft>
            <a:buChar char="••"/>
          </a:pPr>
          <a:endParaRPr lang="en-US" sz="1400" kern="1200" dirty="0"/>
        </a:p>
      </dsp:txBody>
      <dsp:txXfrm>
        <a:off x="2554653" y="1274373"/>
        <a:ext cx="3467336" cy="837737"/>
      </dsp:txXfrm>
    </dsp:sp>
    <dsp:sp modelId="{4A326A46-483B-44A8-AF64-31DA0831549D}">
      <dsp:nvSpPr>
        <dsp:cNvPr id="0" name=""/>
        <dsp:cNvSpPr/>
      </dsp:nvSpPr>
      <dsp:spPr>
        <a:xfrm>
          <a:off x="121132" y="1153822"/>
          <a:ext cx="2195362" cy="1070287"/>
        </a:xfrm>
        <a:prstGeom prst="roundRect">
          <a:avLst/>
        </a:prstGeom>
        <a:solidFill>
          <a:schemeClr val="accent3">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t" anchorCtr="0">
          <a:noAutofit/>
        </a:bodyPr>
        <a:lstStyle/>
        <a:p>
          <a:pPr lvl="0" algn="ctr" defTabSz="889000">
            <a:lnSpc>
              <a:spcPct val="100000"/>
            </a:lnSpc>
            <a:spcBef>
              <a:spcPct val="0"/>
            </a:spcBef>
            <a:spcAft>
              <a:spcPts val="600"/>
            </a:spcAft>
          </a:pPr>
          <a:endParaRPr lang="en-CA" sz="2000" kern="1200" dirty="0" smtClean="0">
            <a:solidFill>
              <a:schemeClr val="bg1"/>
            </a:solidFill>
          </a:endParaRPr>
        </a:p>
      </dsp:txBody>
      <dsp:txXfrm>
        <a:off x="173379" y="1206069"/>
        <a:ext cx="2090868" cy="965793"/>
      </dsp:txXfrm>
    </dsp:sp>
    <dsp:sp modelId="{D4669E31-2FC7-467E-B294-24A544A3E9D6}">
      <dsp:nvSpPr>
        <dsp:cNvPr id="0" name=""/>
        <dsp:cNvSpPr/>
      </dsp:nvSpPr>
      <dsp:spPr>
        <a:xfrm>
          <a:off x="2531457" y="2359727"/>
          <a:ext cx="3886197" cy="1073019"/>
        </a:xfrm>
        <a:prstGeom prst="rightArrow">
          <a:avLst>
            <a:gd name="adj1" fmla="val 75000"/>
            <a:gd name="adj2" fmla="val 50000"/>
          </a:avLst>
        </a:prstGeom>
        <a:solidFill>
          <a:schemeClr val="accent4">
            <a:tint val="40000"/>
            <a:alpha val="90000"/>
            <a:hueOff val="0"/>
            <a:satOff val="0"/>
            <a:lumOff val="0"/>
            <a:alphaOff val="0"/>
          </a:schemeClr>
        </a:solidFill>
        <a:ln w="19050" cap="rnd" cmpd="sng" algn="ctr">
          <a:solidFill>
            <a:schemeClr val="accent4">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ctr" anchorCtr="0">
          <a:noAutofit/>
        </a:bodyPr>
        <a:lstStyle/>
        <a:p>
          <a:pPr marL="114300" lvl="1" indent="-114300" algn="l" defTabSz="622300">
            <a:lnSpc>
              <a:spcPct val="90000"/>
            </a:lnSpc>
            <a:spcBef>
              <a:spcPct val="0"/>
            </a:spcBef>
            <a:spcAft>
              <a:spcPct val="15000"/>
            </a:spcAft>
            <a:buChar char="••"/>
          </a:pPr>
          <a:endParaRPr lang="en-US" sz="1400" kern="1200" dirty="0"/>
        </a:p>
      </dsp:txBody>
      <dsp:txXfrm>
        <a:off x="2531457" y="2493854"/>
        <a:ext cx="3483815" cy="804765"/>
      </dsp:txXfrm>
    </dsp:sp>
    <dsp:sp modelId="{609ADB1D-2211-442F-84B0-8FA2B91BB50D}">
      <dsp:nvSpPr>
        <dsp:cNvPr id="0" name=""/>
        <dsp:cNvSpPr/>
      </dsp:nvSpPr>
      <dsp:spPr>
        <a:xfrm>
          <a:off x="127114" y="2373350"/>
          <a:ext cx="2201568" cy="998234"/>
        </a:xfrm>
        <a:prstGeom prst="roundRect">
          <a:avLst/>
        </a:prstGeom>
        <a:solidFill>
          <a:schemeClr val="accent4">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t" anchorCtr="0">
          <a:noAutofit/>
        </a:bodyPr>
        <a:lstStyle/>
        <a:p>
          <a:pPr lvl="0" algn="ctr" defTabSz="889000">
            <a:lnSpc>
              <a:spcPct val="100000"/>
            </a:lnSpc>
            <a:spcBef>
              <a:spcPct val="0"/>
            </a:spcBef>
            <a:spcAft>
              <a:spcPts val="600"/>
            </a:spcAft>
          </a:pPr>
          <a:endParaRPr lang="en-CA" sz="2000" kern="1200" dirty="0" smtClean="0">
            <a:solidFill>
              <a:schemeClr val="bg1"/>
            </a:solidFill>
          </a:endParaRPr>
        </a:p>
      </dsp:txBody>
      <dsp:txXfrm>
        <a:off x="175844" y="2422080"/>
        <a:ext cx="2104108" cy="90077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BA9AFBE-55F8-437A-B072-C27CD9BCAE41}">
      <dsp:nvSpPr>
        <dsp:cNvPr id="0" name=""/>
        <dsp:cNvSpPr/>
      </dsp:nvSpPr>
      <dsp:spPr>
        <a:xfrm>
          <a:off x="2509583" y="4683"/>
          <a:ext cx="3866887" cy="1022262"/>
        </a:xfrm>
        <a:prstGeom prst="rightArrow">
          <a:avLst>
            <a:gd name="adj1" fmla="val 75000"/>
            <a:gd name="adj2" fmla="val 50000"/>
          </a:avLst>
        </a:prstGeom>
        <a:solidFill>
          <a:schemeClr val="accent2">
            <a:tint val="40000"/>
            <a:alpha val="90000"/>
            <a:hueOff val="0"/>
            <a:satOff val="0"/>
            <a:lumOff val="0"/>
            <a:alphaOff val="0"/>
          </a:schemeClr>
        </a:solidFill>
        <a:ln w="19050" cap="rnd"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ctr" anchorCtr="0">
          <a:noAutofit/>
        </a:bodyPr>
        <a:lstStyle/>
        <a:p>
          <a:pPr marL="114300" lvl="1" indent="-114300" algn="l" defTabSz="622300">
            <a:lnSpc>
              <a:spcPct val="90000"/>
            </a:lnSpc>
            <a:spcBef>
              <a:spcPct val="0"/>
            </a:spcBef>
            <a:spcAft>
              <a:spcPts val="1200"/>
            </a:spcAft>
            <a:buChar char="••"/>
          </a:pPr>
          <a:r>
            <a:rPr lang="en-CA" sz="1400" kern="1200" dirty="0" smtClean="0"/>
            <a:t>Does not get caught up in the affairs of this life.  Seeks to please the one who enlisted him.</a:t>
          </a:r>
          <a:endParaRPr lang="en-CA" sz="1400" kern="1200" dirty="0"/>
        </a:p>
      </dsp:txBody>
      <dsp:txXfrm>
        <a:off x="2509583" y="132466"/>
        <a:ext cx="3483539" cy="766696"/>
      </dsp:txXfrm>
    </dsp:sp>
    <dsp:sp modelId="{5508E626-8DC8-4089-859E-E09A717399D8}">
      <dsp:nvSpPr>
        <dsp:cNvPr id="0" name=""/>
        <dsp:cNvSpPr/>
      </dsp:nvSpPr>
      <dsp:spPr>
        <a:xfrm>
          <a:off x="103998" y="21114"/>
          <a:ext cx="2243955" cy="1025189"/>
        </a:xfrm>
        <a:prstGeom prst="roundRect">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t" anchorCtr="0">
          <a:noAutofit/>
        </a:bodyPr>
        <a:lstStyle/>
        <a:p>
          <a:pPr lvl="0" algn="ctr" defTabSz="889000">
            <a:lnSpc>
              <a:spcPct val="100000"/>
            </a:lnSpc>
            <a:spcBef>
              <a:spcPct val="0"/>
            </a:spcBef>
            <a:spcAft>
              <a:spcPts val="600"/>
            </a:spcAft>
          </a:pPr>
          <a:r>
            <a:rPr lang="en-CA" sz="2000" kern="1200" dirty="0" smtClean="0">
              <a:solidFill>
                <a:schemeClr val="bg1"/>
              </a:solidFill>
            </a:rPr>
            <a:t>Soldier</a:t>
          </a:r>
        </a:p>
        <a:p>
          <a:pPr lvl="0" algn="ctr" defTabSz="889000">
            <a:lnSpc>
              <a:spcPct val="100000"/>
            </a:lnSpc>
            <a:spcBef>
              <a:spcPct val="0"/>
            </a:spcBef>
            <a:spcAft>
              <a:spcPts val="600"/>
            </a:spcAft>
          </a:pPr>
          <a:r>
            <a:rPr lang="en-CA" sz="2000" kern="1200" dirty="0" smtClean="0">
              <a:solidFill>
                <a:schemeClr val="bg1"/>
              </a:solidFill>
            </a:rPr>
            <a:t>(vs. 3 &amp; 4)</a:t>
          </a:r>
          <a:endParaRPr lang="en-CA" sz="2000" kern="1200" dirty="0" smtClean="0">
            <a:solidFill>
              <a:schemeClr val="bg1"/>
            </a:solidFill>
          </a:endParaRPr>
        </a:p>
      </dsp:txBody>
      <dsp:txXfrm>
        <a:off x="154044" y="71160"/>
        <a:ext cx="2143863" cy="925097"/>
      </dsp:txXfrm>
    </dsp:sp>
    <dsp:sp modelId="{5D93434B-335F-4956-B30B-13B3BB2FA9FB}">
      <dsp:nvSpPr>
        <dsp:cNvPr id="0" name=""/>
        <dsp:cNvSpPr/>
      </dsp:nvSpPr>
      <dsp:spPr>
        <a:xfrm>
          <a:off x="2554653" y="1134750"/>
          <a:ext cx="3886205" cy="1116983"/>
        </a:xfrm>
        <a:prstGeom prst="rightArrow">
          <a:avLst>
            <a:gd name="adj1" fmla="val 75000"/>
            <a:gd name="adj2" fmla="val 50000"/>
          </a:avLst>
        </a:prstGeom>
        <a:solidFill>
          <a:schemeClr val="accent3">
            <a:tint val="40000"/>
            <a:alpha val="90000"/>
            <a:hueOff val="0"/>
            <a:satOff val="0"/>
            <a:lumOff val="0"/>
            <a:alphaOff val="0"/>
          </a:schemeClr>
        </a:solidFill>
        <a:ln w="19050" cap="rnd"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ctr" anchorCtr="0">
          <a:noAutofit/>
        </a:bodyPr>
        <a:lstStyle/>
        <a:p>
          <a:pPr marL="114300" lvl="1" indent="-114300" algn="l" defTabSz="622300">
            <a:lnSpc>
              <a:spcPct val="90000"/>
            </a:lnSpc>
            <a:spcBef>
              <a:spcPct val="0"/>
            </a:spcBef>
            <a:spcAft>
              <a:spcPct val="15000"/>
            </a:spcAft>
            <a:buChar char="••"/>
          </a:pPr>
          <a:endParaRPr lang="en-US" sz="1400" kern="1200" dirty="0"/>
        </a:p>
      </dsp:txBody>
      <dsp:txXfrm>
        <a:off x="2554653" y="1274373"/>
        <a:ext cx="3467336" cy="837737"/>
      </dsp:txXfrm>
    </dsp:sp>
    <dsp:sp modelId="{4A326A46-483B-44A8-AF64-31DA0831549D}">
      <dsp:nvSpPr>
        <dsp:cNvPr id="0" name=""/>
        <dsp:cNvSpPr/>
      </dsp:nvSpPr>
      <dsp:spPr>
        <a:xfrm>
          <a:off x="121132" y="1153822"/>
          <a:ext cx="2195362" cy="1070287"/>
        </a:xfrm>
        <a:prstGeom prst="roundRect">
          <a:avLst/>
        </a:prstGeom>
        <a:solidFill>
          <a:schemeClr val="accent3">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t" anchorCtr="0">
          <a:noAutofit/>
        </a:bodyPr>
        <a:lstStyle/>
        <a:p>
          <a:pPr lvl="0" algn="ctr" defTabSz="889000">
            <a:lnSpc>
              <a:spcPct val="100000"/>
            </a:lnSpc>
            <a:spcBef>
              <a:spcPct val="0"/>
            </a:spcBef>
            <a:spcAft>
              <a:spcPts val="600"/>
            </a:spcAft>
          </a:pPr>
          <a:r>
            <a:rPr lang="en-CA" sz="2000" kern="1200" dirty="0" smtClean="0">
              <a:solidFill>
                <a:schemeClr val="bg1"/>
              </a:solidFill>
            </a:rPr>
            <a:t>Athlete </a:t>
          </a:r>
        </a:p>
        <a:p>
          <a:pPr lvl="0" algn="ctr" defTabSz="889000">
            <a:lnSpc>
              <a:spcPct val="100000"/>
            </a:lnSpc>
            <a:spcBef>
              <a:spcPct val="0"/>
            </a:spcBef>
            <a:spcAft>
              <a:spcPts val="600"/>
            </a:spcAft>
          </a:pPr>
          <a:r>
            <a:rPr lang="en-CA" sz="2000" kern="1200" dirty="0" smtClean="0">
              <a:solidFill>
                <a:schemeClr val="bg1"/>
              </a:solidFill>
            </a:rPr>
            <a:t>(vs. 5)</a:t>
          </a:r>
          <a:endParaRPr lang="en-CA" sz="2000" kern="1200" dirty="0" smtClean="0">
            <a:solidFill>
              <a:schemeClr val="bg1"/>
            </a:solidFill>
          </a:endParaRPr>
        </a:p>
      </dsp:txBody>
      <dsp:txXfrm>
        <a:off x="173379" y="1206069"/>
        <a:ext cx="2090868" cy="965793"/>
      </dsp:txXfrm>
    </dsp:sp>
    <dsp:sp modelId="{D4669E31-2FC7-467E-B294-24A544A3E9D6}">
      <dsp:nvSpPr>
        <dsp:cNvPr id="0" name=""/>
        <dsp:cNvSpPr/>
      </dsp:nvSpPr>
      <dsp:spPr>
        <a:xfrm>
          <a:off x="2531457" y="2359727"/>
          <a:ext cx="3886197" cy="1073019"/>
        </a:xfrm>
        <a:prstGeom prst="rightArrow">
          <a:avLst>
            <a:gd name="adj1" fmla="val 75000"/>
            <a:gd name="adj2" fmla="val 50000"/>
          </a:avLst>
        </a:prstGeom>
        <a:solidFill>
          <a:schemeClr val="accent4">
            <a:tint val="40000"/>
            <a:alpha val="90000"/>
            <a:hueOff val="0"/>
            <a:satOff val="0"/>
            <a:lumOff val="0"/>
            <a:alphaOff val="0"/>
          </a:schemeClr>
        </a:solidFill>
        <a:ln w="19050" cap="rnd" cmpd="sng" algn="ctr">
          <a:solidFill>
            <a:schemeClr val="accent4">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ctr" anchorCtr="0">
          <a:noAutofit/>
        </a:bodyPr>
        <a:lstStyle/>
        <a:p>
          <a:pPr marL="114300" lvl="1" indent="-114300" algn="l" defTabSz="622300">
            <a:lnSpc>
              <a:spcPct val="90000"/>
            </a:lnSpc>
            <a:spcBef>
              <a:spcPct val="0"/>
            </a:spcBef>
            <a:spcAft>
              <a:spcPct val="15000"/>
            </a:spcAft>
            <a:buChar char="••"/>
          </a:pPr>
          <a:endParaRPr lang="en-US" sz="1400" kern="1200" dirty="0"/>
        </a:p>
      </dsp:txBody>
      <dsp:txXfrm>
        <a:off x="2531457" y="2493854"/>
        <a:ext cx="3483815" cy="804765"/>
      </dsp:txXfrm>
    </dsp:sp>
    <dsp:sp modelId="{609ADB1D-2211-442F-84B0-8FA2B91BB50D}">
      <dsp:nvSpPr>
        <dsp:cNvPr id="0" name=""/>
        <dsp:cNvSpPr/>
      </dsp:nvSpPr>
      <dsp:spPr>
        <a:xfrm>
          <a:off x="127114" y="2373350"/>
          <a:ext cx="2201568" cy="998234"/>
        </a:xfrm>
        <a:prstGeom prst="roundRect">
          <a:avLst/>
        </a:prstGeom>
        <a:solidFill>
          <a:schemeClr val="accent4">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t" anchorCtr="0">
          <a:noAutofit/>
        </a:bodyPr>
        <a:lstStyle/>
        <a:p>
          <a:pPr lvl="0" algn="ctr" defTabSz="889000">
            <a:lnSpc>
              <a:spcPct val="100000"/>
            </a:lnSpc>
            <a:spcBef>
              <a:spcPct val="0"/>
            </a:spcBef>
            <a:spcAft>
              <a:spcPts val="600"/>
            </a:spcAft>
          </a:pPr>
          <a:endParaRPr lang="en-CA" sz="2000" kern="1200" dirty="0" smtClean="0">
            <a:solidFill>
              <a:schemeClr val="bg1"/>
            </a:solidFill>
          </a:endParaRPr>
        </a:p>
      </dsp:txBody>
      <dsp:txXfrm>
        <a:off x="175844" y="2422080"/>
        <a:ext cx="2104108" cy="90077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BA9AFBE-55F8-437A-B072-C27CD9BCAE41}">
      <dsp:nvSpPr>
        <dsp:cNvPr id="0" name=""/>
        <dsp:cNvSpPr/>
      </dsp:nvSpPr>
      <dsp:spPr>
        <a:xfrm>
          <a:off x="2509583" y="4683"/>
          <a:ext cx="3866887" cy="1022262"/>
        </a:xfrm>
        <a:prstGeom prst="rightArrow">
          <a:avLst>
            <a:gd name="adj1" fmla="val 75000"/>
            <a:gd name="adj2" fmla="val 50000"/>
          </a:avLst>
        </a:prstGeom>
        <a:solidFill>
          <a:schemeClr val="accent2">
            <a:tint val="40000"/>
            <a:alpha val="90000"/>
            <a:hueOff val="0"/>
            <a:satOff val="0"/>
            <a:lumOff val="0"/>
            <a:alphaOff val="0"/>
          </a:schemeClr>
        </a:solidFill>
        <a:ln w="19050" cap="rnd"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ctr" anchorCtr="0">
          <a:noAutofit/>
        </a:bodyPr>
        <a:lstStyle/>
        <a:p>
          <a:pPr marL="114300" lvl="1" indent="-114300" algn="l" defTabSz="622300">
            <a:lnSpc>
              <a:spcPct val="90000"/>
            </a:lnSpc>
            <a:spcBef>
              <a:spcPct val="0"/>
            </a:spcBef>
            <a:spcAft>
              <a:spcPts val="1200"/>
            </a:spcAft>
            <a:buChar char="••"/>
          </a:pPr>
          <a:r>
            <a:rPr lang="en-CA" sz="1400" kern="1200" dirty="0" smtClean="0"/>
            <a:t>Does not get caught up in the affairs of this life.  Seeks to please the one who enlisted him.</a:t>
          </a:r>
          <a:endParaRPr lang="en-CA" sz="1400" kern="1200" dirty="0"/>
        </a:p>
      </dsp:txBody>
      <dsp:txXfrm>
        <a:off x="2509583" y="132466"/>
        <a:ext cx="3483539" cy="766696"/>
      </dsp:txXfrm>
    </dsp:sp>
    <dsp:sp modelId="{5508E626-8DC8-4089-859E-E09A717399D8}">
      <dsp:nvSpPr>
        <dsp:cNvPr id="0" name=""/>
        <dsp:cNvSpPr/>
      </dsp:nvSpPr>
      <dsp:spPr>
        <a:xfrm>
          <a:off x="103998" y="21114"/>
          <a:ext cx="2243955" cy="1025189"/>
        </a:xfrm>
        <a:prstGeom prst="roundRect">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t" anchorCtr="0">
          <a:noAutofit/>
        </a:bodyPr>
        <a:lstStyle/>
        <a:p>
          <a:pPr lvl="0" algn="ctr" defTabSz="889000">
            <a:lnSpc>
              <a:spcPct val="100000"/>
            </a:lnSpc>
            <a:spcBef>
              <a:spcPct val="0"/>
            </a:spcBef>
            <a:spcAft>
              <a:spcPts val="600"/>
            </a:spcAft>
          </a:pPr>
          <a:r>
            <a:rPr lang="en-CA" sz="2000" kern="1200" dirty="0" smtClean="0">
              <a:solidFill>
                <a:schemeClr val="bg1"/>
              </a:solidFill>
            </a:rPr>
            <a:t>Soldier</a:t>
          </a:r>
        </a:p>
        <a:p>
          <a:pPr lvl="0" algn="ctr" defTabSz="889000">
            <a:lnSpc>
              <a:spcPct val="100000"/>
            </a:lnSpc>
            <a:spcBef>
              <a:spcPct val="0"/>
            </a:spcBef>
            <a:spcAft>
              <a:spcPts val="600"/>
            </a:spcAft>
          </a:pPr>
          <a:r>
            <a:rPr lang="en-CA" sz="2000" kern="1200" dirty="0" smtClean="0">
              <a:solidFill>
                <a:schemeClr val="bg1"/>
              </a:solidFill>
            </a:rPr>
            <a:t>(vs. 3 &amp; 4)</a:t>
          </a:r>
          <a:endParaRPr lang="en-CA" sz="2000" kern="1200" dirty="0" smtClean="0">
            <a:solidFill>
              <a:schemeClr val="bg1"/>
            </a:solidFill>
          </a:endParaRPr>
        </a:p>
      </dsp:txBody>
      <dsp:txXfrm>
        <a:off x="154044" y="71160"/>
        <a:ext cx="2143863" cy="925097"/>
      </dsp:txXfrm>
    </dsp:sp>
    <dsp:sp modelId="{5D93434B-335F-4956-B30B-13B3BB2FA9FB}">
      <dsp:nvSpPr>
        <dsp:cNvPr id="0" name=""/>
        <dsp:cNvSpPr/>
      </dsp:nvSpPr>
      <dsp:spPr>
        <a:xfrm>
          <a:off x="2554653" y="1134750"/>
          <a:ext cx="3886205" cy="1116983"/>
        </a:xfrm>
        <a:prstGeom prst="rightArrow">
          <a:avLst>
            <a:gd name="adj1" fmla="val 75000"/>
            <a:gd name="adj2" fmla="val 50000"/>
          </a:avLst>
        </a:prstGeom>
        <a:solidFill>
          <a:schemeClr val="accent3">
            <a:tint val="40000"/>
            <a:alpha val="90000"/>
            <a:hueOff val="0"/>
            <a:satOff val="0"/>
            <a:lumOff val="0"/>
            <a:alphaOff val="0"/>
          </a:schemeClr>
        </a:solidFill>
        <a:ln w="19050" cap="rnd"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ctr" anchorCtr="0">
          <a:noAutofit/>
        </a:bodyPr>
        <a:lstStyle/>
        <a:p>
          <a:pPr marL="114300" lvl="1" indent="-114300" algn="l" defTabSz="622300">
            <a:lnSpc>
              <a:spcPct val="90000"/>
            </a:lnSpc>
            <a:spcBef>
              <a:spcPct val="0"/>
            </a:spcBef>
            <a:spcAft>
              <a:spcPct val="15000"/>
            </a:spcAft>
            <a:buChar char="••"/>
          </a:pPr>
          <a:r>
            <a:rPr lang="en-US" sz="1400" kern="1200" dirty="0" smtClean="0"/>
            <a:t>Does not receive the prize unless he competes according to the rules.</a:t>
          </a:r>
          <a:endParaRPr lang="en-US" sz="1400" kern="1200" dirty="0"/>
        </a:p>
      </dsp:txBody>
      <dsp:txXfrm>
        <a:off x="2554653" y="1274373"/>
        <a:ext cx="3467336" cy="837737"/>
      </dsp:txXfrm>
    </dsp:sp>
    <dsp:sp modelId="{4A326A46-483B-44A8-AF64-31DA0831549D}">
      <dsp:nvSpPr>
        <dsp:cNvPr id="0" name=""/>
        <dsp:cNvSpPr/>
      </dsp:nvSpPr>
      <dsp:spPr>
        <a:xfrm>
          <a:off x="121132" y="1153822"/>
          <a:ext cx="2195362" cy="1070287"/>
        </a:xfrm>
        <a:prstGeom prst="roundRect">
          <a:avLst/>
        </a:prstGeom>
        <a:solidFill>
          <a:schemeClr val="accent3">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t" anchorCtr="0">
          <a:noAutofit/>
        </a:bodyPr>
        <a:lstStyle/>
        <a:p>
          <a:pPr lvl="0" algn="ctr" defTabSz="889000">
            <a:lnSpc>
              <a:spcPct val="100000"/>
            </a:lnSpc>
            <a:spcBef>
              <a:spcPct val="0"/>
            </a:spcBef>
            <a:spcAft>
              <a:spcPts val="600"/>
            </a:spcAft>
          </a:pPr>
          <a:r>
            <a:rPr lang="en-CA" sz="2000" kern="1200" dirty="0" smtClean="0">
              <a:solidFill>
                <a:schemeClr val="bg1"/>
              </a:solidFill>
            </a:rPr>
            <a:t>Athlete </a:t>
          </a:r>
        </a:p>
        <a:p>
          <a:pPr lvl="0" algn="ctr" defTabSz="889000">
            <a:lnSpc>
              <a:spcPct val="100000"/>
            </a:lnSpc>
            <a:spcBef>
              <a:spcPct val="0"/>
            </a:spcBef>
            <a:spcAft>
              <a:spcPts val="600"/>
            </a:spcAft>
          </a:pPr>
          <a:r>
            <a:rPr lang="en-CA" sz="2000" kern="1200" dirty="0" smtClean="0">
              <a:solidFill>
                <a:schemeClr val="bg1"/>
              </a:solidFill>
            </a:rPr>
            <a:t>(vs. 5)</a:t>
          </a:r>
          <a:endParaRPr lang="en-CA" sz="2000" kern="1200" dirty="0" smtClean="0">
            <a:solidFill>
              <a:schemeClr val="bg1"/>
            </a:solidFill>
          </a:endParaRPr>
        </a:p>
      </dsp:txBody>
      <dsp:txXfrm>
        <a:off x="173379" y="1206069"/>
        <a:ext cx="2090868" cy="965793"/>
      </dsp:txXfrm>
    </dsp:sp>
    <dsp:sp modelId="{D4669E31-2FC7-467E-B294-24A544A3E9D6}">
      <dsp:nvSpPr>
        <dsp:cNvPr id="0" name=""/>
        <dsp:cNvSpPr/>
      </dsp:nvSpPr>
      <dsp:spPr>
        <a:xfrm>
          <a:off x="2531457" y="2359727"/>
          <a:ext cx="3886197" cy="1073019"/>
        </a:xfrm>
        <a:prstGeom prst="rightArrow">
          <a:avLst>
            <a:gd name="adj1" fmla="val 75000"/>
            <a:gd name="adj2" fmla="val 50000"/>
          </a:avLst>
        </a:prstGeom>
        <a:solidFill>
          <a:schemeClr val="accent4">
            <a:tint val="40000"/>
            <a:alpha val="90000"/>
            <a:hueOff val="0"/>
            <a:satOff val="0"/>
            <a:lumOff val="0"/>
            <a:alphaOff val="0"/>
          </a:schemeClr>
        </a:solidFill>
        <a:ln w="19050" cap="rnd" cmpd="sng" algn="ctr">
          <a:solidFill>
            <a:schemeClr val="accent4">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ctr" anchorCtr="0">
          <a:noAutofit/>
        </a:bodyPr>
        <a:lstStyle/>
        <a:p>
          <a:pPr marL="114300" lvl="1" indent="-114300" algn="l" defTabSz="622300">
            <a:lnSpc>
              <a:spcPct val="90000"/>
            </a:lnSpc>
            <a:spcBef>
              <a:spcPct val="0"/>
            </a:spcBef>
            <a:spcAft>
              <a:spcPct val="15000"/>
            </a:spcAft>
            <a:buChar char="••"/>
          </a:pPr>
          <a:endParaRPr lang="en-US" sz="1400" kern="1200" dirty="0"/>
        </a:p>
      </dsp:txBody>
      <dsp:txXfrm>
        <a:off x="2531457" y="2493854"/>
        <a:ext cx="3483815" cy="804765"/>
      </dsp:txXfrm>
    </dsp:sp>
    <dsp:sp modelId="{609ADB1D-2211-442F-84B0-8FA2B91BB50D}">
      <dsp:nvSpPr>
        <dsp:cNvPr id="0" name=""/>
        <dsp:cNvSpPr/>
      </dsp:nvSpPr>
      <dsp:spPr>
        <a:xfrm>
          <a:off x="127114" y="2373350"/>
          <a:ext cx="2201568" cy="998234"/>
        </a:xfrm>
        <a:prstGeom prst="roundRect">
          <a:avLst/>
        </a:prstGeom>
        <a:solidFill>
          <a:schemeClr val="accent4">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t" anchorCtr="0">
          <a:noAutofit/>
        </a:bodyPr>
        <a:lstStyle/>
        <a:p>
          <a:pPr lvl="0" algn="ctr" defTabSz="889000">
            <a:lnSpc>
              <a:spcPct val="100000"/>
            </a:lnSpc>
            <a:spcBef>
              <a:spcPct val="0"/>
            </a:spcBef>
            <a:spcAft>
              <a:spcPts val="600"/>
            </a:spcAft>
          </a:pPr>
          <a:endParaRPr lang="en-CA" sz="2000" kern="1200" dirty="0" smtClean="0">
            <a:solidFill>
              <a:schemeClr val="bg1"/>
            </a:solidFill>
          </a:endParaRPr>
        </a:p>
      </dsp:txBody>
      <dsp:txXfrm>
        <a:off x="175844" y="2422080"/>
        <a:ext cx="2104108" cy="900774"/>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BA9AFBE-55F8-437A-B072-C27CD9BCAE41}">
      <dsp:nvSpPr>
        <dsp:cNvPr id="0" name=""/>
        <dsp:cNvSpPr/>
      </dsp:nvSpPr>
      <dsp:spPr>
        <a:xfrm>
          <a:off x="2509583" y="4683"/>
          <a:ext cx="3866887" cy="1022262"/>
        </a:xfrm>
        <a:prstGeom prst="rightArrow">
          <a:avLst>
            <a:gd name="adj1" fmla="val 75000"/>
            <a:gd name="adj2" fmla="val 50000"/>
          </a:avLst>
        </a:prstGeom>
        <a:solidFill>
          <a:schemeClr val="accent2">
            <a:tint val="40000"/>
            <a:alpha val="90000"/>
            <a:hueOff val="0"/>
            <a:satOff val="0"/>
            <a:lumOff val="0"/>
            <a:alphaOff val="0"/>
          </a:schemeClr>
        </a:solidFill>
        <a:ln w="19050" cap="rnd"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ctr" anchorCtr="0">
          <a:noAutofit/>
        </a:bodyPr>
        <a:lstStyle/>
        <a:p>
          <a:pPr marL="114300" lvl="1" indent="-114300" algn="l" defTabSz="622300">
            <a:lnSpc>
              <a:spcPct val="90000"/>
            </a:lnSpc>
            <a:spcBef>
              <a:spcPct val="0"/>
            </a:spcBef>
            <a:spcAft>
              <a:spcPts val="1200"/>
            </a:spcAft>
            <a:buChar char="••"/>
          </a:pPr>
          <a:r>
            <a:rPr lang="en-CA" sz="1400" kern="1200" dirty="0" smtClean="0"/>
            <a:t>Does not get caught up in the affairs of this life.  Seeks to please the one who enlisted him.</a:t>
          </a:r>
          <a:endParaRPr lang="en-CA" sz="1400" kern="1200" dirty="0"/>
        </a:p>
      </dsp:txBody>
      <dsp:txXfrm>
        <a:off x="2509583" y="132466"/>
        <a:ext cx="3483539" cy="766696"/>
      </dsp:txXfrm>
    </dsp:sp>
    <dsp:sp modelId="{5508E626-8DC8-4089-859E-E09A717399D8}">
      <dsp:nvSpPr>
        <dsp:cNvPr id="0" name=""/>
        <dsp:cNvSpPr/>
      </dsp:nvSpPr>
      <dsp:spPr>
        <a:xfrm>
          <a:off x="103998" y="21114"/>
          <a:ext cx="2243955" cy="1025189"/>
        </a:xfrm>
        <a:prstGeom prst="roundRect">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t" anchorCtr="0">
          <a:noAutofit/>
        </a:bodyPr>
        <a:lstStyle/>
        <a:p>
          <a:pPr lvl="0" algn="ctr" defTabSz="889000">
            <a:lnSpc>
              <a:spcPct val="100000"/>
            </a:lnSpc>
            <a:spcBef>
              <a:spcPct val="0"/>
            </a:spcBef>
            <a:spcAft>
              <a:spcPts val="600"/>
            </a:spcAft>
          </a:pPr>
          <a:r>
            <a:rPr lang="en-CA" sz="2000" kern="1200" dirty="0" smtClean="0">
              <a:solidFill>
                <a:schemeClr val="bg1"/>
              </a:solidFill>
            </a:rPr>
            <a:t>Soldier</a:t>
          </a:r>
        </a:p>
        <a:p>
          <a:pPr lvl="0" algn="ctr" defTabSz="889000">
            <a:lnSpc>
              <a:spcPct val="100000"/>
            </a:lnSpc>
            <a:spcBef>
              <a:spcPct val="0"/>
            </a:spcBef>
            <a:spcAft>
              <a:spcPts val="600"/>
            </a:spcAft>
          </a:pPr>
          <a:r>
            <a:rPr lang="en-CA" sz="2000" kern="1200" dirty="0" smtClean="0">
              <a:solidFill>
                <a:schemeClr val="bg1"/>
              </a:solidFill>
            </a:rPr>
            <a:t>(vs. 3 &amp; 4)</a:t>
          </a:r>
          <a:endParaRPr lang="en-CA" sz="2000" kern="1200" dirty="0" smtClean="0">
            <a:solidFill>
              <a:schemeClr val="bg1"/>
            </a:solidFill>
          </a:endParaRPr>
        </a:p>
      </dsp:txBody>
      <dsp:txXfrm>
        <a:off x="154044" y="71160"/>
        <a:ext cx="2143863" cy="925097"/>
      </dsp:txXfrm>
    </dsp:sp>
    <dsp:sp modelId="{5D93434B-335F-4956-B30B-13B3BB2FA9FB}">
      <dsp:nvSpPr>
        <dsp:cNvPr id="0" name=""/>
        <dsp:cNvSpPr/>
      </dsp:nvSpPr>
      <dsp:spPr>
        <a:xfrm>
          <a:off x="2554653" y="1134750"/>
          <a:ext cx="3886205" cy="1116983"/>
        </a:xfrm>
        <a:prstGeom prst="rightArrow">
          <a:avLst>
            <a:gd name="adj1" fmla="val 75000"/>
            <a:gd name="adj2" fmla="val 50000"/>
          </a:avLst>
        </a:prstGeom>
        <a:solidFill>
          <a:schemeClr val="accent3">
            <a:tint val="40000"/>
            <a:alpha val="90000"/>
            <a:hueOff val="0"/>
            <a:satOff val="0"/>
            <a:lumOff val="0"/>
            <a:alphaOff val="0"/>
          </a:schemeClr>
        </a:solidFill>
        <a:ln w="19050" cap="rnd"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ctr" anchorCtr="0">
          <a:noAutofit/>
        </a:bodyPr>
        <a:lstStyle/>
        <a:p>
          <a:pPr marL="114300" lvl="1" indent="-114300" algn="l" defTabSz="622300">
            <a:lnSpc>
              <a:spcPct val="90000"/>
            </a:lnSpc>
            <a:spcBef>
              <a:spcPct val="0"/>
            </a:spcBef>
            <a:spcAft>
              <a:spcPct val="15000"/>
            </a:spcAft>
            <a:buChar char="••"/>
          </a:pPr>
          <a:r>
            <a:rPr lang="en-US" sz="1400" kern="1200" dirty="0" smtClean="0"/>
            <a:t>Does not receive the prize unless he competes according to the rules.</a:t>
          </a:r>
          <a:endParaRPr lang="en-US" sz="1400" kern="1200" dirty="0"/>
        </a:p>
      </dsp:txBody>
      <dsp:txXfrm>
        <a:off x="2554653" y="1274373"/>
        <a:ext cx="3467336" cy="837737"/>
      </dsp:txXfrm>
    </dsp:sp>
    <dsp:sp modelId="{4A326A46-483B-44A8-AF64-31DA0831549D}">
      <dsp:nvSpPr>
        <dsp:cNvPr id="0" name=""/>
        <dsp:cNvSpPr/>
      </dsp:nvSpPr>
      <dsp:spPr>
        <a:xfrm>
          <a:off x="121132" y="1153822"/>
          <a:ext cx="2195362" cy="1070287"/>
        </a:xfrm>
        <a:prstGeom prst="roundRect">
          <a:avLst/>
        </a:prstGeom>
        <a:solidFill>
          <a:schemeClr val="accent3">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t" anchorCtr="0">
          <a:noAutofit/>
        </a:bodyPr>
        <a:lstStyle/>
        <a:p>
          <a:pPr lvl="0" algn="ctr" defTabSz="889000">
            <a:lnSpc>
              <a:spcPct val="100000"/>
            </a:lnSpc>
            <a:spcBef>
              <a:spcPct val="0"/>
            </a:spcBef>
            <a:spcAft>
              <a:spcPts val="600"/>
            </a:spcAft>
          </a:pPr>
          <a:r>
            <a:rPr lang="en-CA" sz="2000" kern="1200" dirty="0" smtClean="0">
              <a:solidFill>
                <a:schemeClr val="bg1"/>
              </a:solidFill>
            </a:rPr>
            <a:t>Athlete </a:t>
          </a:r>
        </a:p>
        <a:p>
          <a:pPr lvl="0" algn="ctr" defTabSz="889000">
            <a:lnSpc>
              <a:spcPct val="100000"/>
            </a:lnSpc>
            <a:spcBef>
              <a:spcPct val="0"/>
            </a:spcBef>
            <a:spcAft>
              <a:spcPts val="600"/>
            </a:spcAft>
          </a:pPr>
          <a:r>
            <a:rPr lang="en-CA" sz="2000" kern="1200" dirty="0" smtClean="0">
              <a:solidFill>
                <a:schemeClr val="bg1"/>
              </a:solidFill>
            </a:rPr>
            <a:t>(vs. 5)</a:t>
          </a:r>
          <a:endParaRPr lang="en-CA" sz="2000" kern="1200" dirty="0" smtClean="0">
            <a:solidFill>
              <a:schemeClr val="bg1"/>
            </a:solidFill>
          </a:endParaRPr>
        </a:p>
      </dsp:txBody>
      <dsp:txXfrm>
        <a:off x="173379" y="1206069"/>
        <a:ext cx="2090868" cy="965793"/>
      </dsp:txXfrm>
    </dsp:sp>
    <dsp:sp modelId="{D4669E31-2FC7-467E-B294-24A544A3E9D6}">
      <dsp:nvSpPr>
        <dsp:cNvPr id="0" name=""/>
        <dsp:cNvSpPr/>
      </dsp:nvSpPr>
      <dsp:spPr>
        <a:xfrm>
          <a:off x="2531457" y="2359727"/>
          <a:ext cx="3886197" cy="1073019"/>
        </a:xfrm>
        <a:prstGeom prst="rightArrow">
          <a:avLst>
            <a:gd name="adj1" fmla="val 75000"/>
            <a:gd name="adj2" fmla="val 50000"/>
          </a:avLst>
        </a:prstGeom>
        <a:solidFill>
          <a:schemeClr val="accent4">
            <a:tint val="40000"/>
            <a:alpha val="90000"/>
            <a:hueOff val="0"/>
            <a:satOff val="0"/>
            <a:lumOff val="0"/>
            <a:alphaOff val="0"/>
          </a:schemeClr>
        </a:solidFill>
        <a:ln w="19050" cap="rnd" cmpd="sng" algn="ctr">
          <a:solidFill>
            <a:schemeClr val="accent4">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ctr" anchorCtr="0">
          <a:noAutofit/>
        </a:bodyPr>
        <a:lstStyle/>
        <a:p>
          <a:pPr marL="114300" lvl="1" indent="-114300" algn="l" defTabSz="622300">
            <a:lnSpc>
              <a:spcPct val="90000"/>
            </a:lnSpc>
            <a:spcBef>
              <a:spcPct val="0"/>
            </a:spcBef>
            <a:spcAft>
              <a:spcPct val="15000"/>
            </a:spcAft>
            <a:buChar char="••"/>
          </a:pPr>
          <a:endParaRPr lang="en-US" sz="1400" kern="1200" dirty="0"/>
        </a:p>
      </dsp:txBody>
      <dsp:txXfrm>
        <a:off x="2531457" y="2493854"/>
        <a:ext cx="3483815" cy="804765"/>
      </dsp:txXfrm>
    </dsp:sp>
    <dsp:sp modelId="{609ADB1D-2211-442F-84B0-8FA2B91BB50D}">
      <dsp:nvSpPr>
        <dsp:cNvPr id="0" name=""/>
        <dsp:cNvSpPr/>
      </dsp:nvSpPr>
      <dsp:spPr>
        <a:xfrm>
          <a:off x="127114" y="2373350"/>
          <a:ext cx="2201568" cy="998234"/>
        </a:xfrm>
        <a:prstGeom prst="roundRect">
          <a:avLst/>
        </a:prstGeom>
        <a:solidFill>
          <a:schemeClr val="accent4">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t" anchorCtr="0">
          <a:noAutofit/>
        </a:bodyPr>
        <a:lstStyle/>
        <a:p>
          <a:pPr lvl="0" algn="ctr" defTabSz="889000">
            <a:lnSpc>
              <a:spcPct val="100000"/>
            </a:lnSpc>
            <a:spcBef>
              <a:spcPct val="0"/>
            </a:spcBef>
            <a:spcAft>
              <a:spcPts val="600"/>
            </a:spcAft>
          </a:pPr>
          <a:r>
            <a:rPr lang="en-CA" sz="2000" kern="1200" dirty="0" smtClean="0">
              <a:solidFill>
                <a:schemeClr val="bg1"/>
              </a:solidFill>
            </a:rPr>
            <a:t>Farmer </a:t>
          </a:r>
        </a:p>
        <a:p>
          <a:pPr lvl="0" algn="ctr" defTabSz="889000">
            <a:lnSpc>
              <a:spcPct val="100000"/>
            </a:lnSpc>
            <a:spcBef>
              <a:spcPct val="0"/>
            </a:spcBef>
            <a:spcAft>
              <a:spcPts val="600"/>
            </a:spcAft>
          </a:pPr>
          <a:r>
            <a:rPr lang="en-CA" sz="2000" kern="1200" dirty="0" smtClean="0">
              <a:solidFill>
                <a:schemeClr val="bg1"/>
              </a:solidFill>
            </a:rPr>
            <a:t>(vs. 6)</a:t>
          </a:r>
          <a:endParaRPr lang="en-CA" sz="2000" kern="1200" dirty="0" smtClean="0">
            <a:solidFill>
              <a:schemeClr val="bg1"/>
            </a:solidFill>
          </a:endParaRPr>
        </a:p>
      </dsp:txBody>
      <dsp:txXfrm>
        <a:off x="175844" y="2422080"/>
        <a:ext cx="2104108" cy="900774"/>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BA9AFBE-55F8-437A-B072-C27CD9BCAE41}">
      <dsp:nvSpPr>
        <dsp:cNvPr id="0" name=""/>
        <dsp:cNvSpPr/>
      </dsp:nvSpPr>
      <dsp:spPr>
        <a:xfrm>
          <a:off x="2509583" y="4683"/>
          <a:ext cx="3866887" cy="1022262"/>
        </a:xfrm>
        <a:prstGeom prst="rightArrow">
          <a:avLst>
            <a:gd name="adj1" fmla="val 75000"/>
            <a:gd name="adj2" fmla="val 50000"/>
          </a:avLst>
        </a:prstGeom>
        <a:solidFill>
          <a:schemeClr val="accent2">
            <a:tint val="40000"/>
            <a:alpha val="90000"/>
            <a:hueOff val="0"/>
            <a:satOff val="0"/>
            <a:lumOff val="0"/>
            <a:alphaOff val="0"/>
          </a:schemeClr>
        </a:solidFill>
        <a:ln w="19050" cap="rnd"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ctr" anchorCtr="0">
          <a:noAutofit/>
        </a:bodyPr>
        <a:lstStyle/>
        <a:p>
          <a:pPr marL="114300" lvl="1" indent="-114300" algn="l" defTabSz="622300">
            <a:lnSpc>
              <a:spcPct val="90000"/>
            </a:lnSpc>
            <a:spcBef>
              <a:spcPct val="0"/>
            </a:spcBef>
            <a:spcAft>
              <a:spcPts val="1200"/>
            </a:spcAft>
            <a:buChar char="••"/>
          </a:pPr>
          <a:r>
            <a:rPr lang="en-CA" sz="1400" kern="1200" dirty="0" smtClean="0"/>
            <a:t>Does not get caught up in the affairs of this life.  Seeks to please the one who enlisted him.</a:t>
          </a:r>
          <a:endParaRPr lang="en-CA" sz="1400" kern="1200" dirty="0"/>
        </a:p>
      </dsp:txBody>
      <dsp:txXfrm>
        <a:off x="2509583" y="132466"/>
        <a:ext cx="3483539" cy="766696"/>
      </dsp:txXfrm>
    </dsp:sp>
    <dsp:sp modelId="{5508E626-8DC8-4089-859E-E09A717399D8}">
      <dsp:nvSpPr>
        <dsp:cNvPr id="0" name=""/>
        <dsp:cNvSpPr/>
      </dsp:nvSpPr>
      <dsp:spPr>
        <a:xfrm>
          <a:off x="103998" y="21114"/>
          <a:ext cx="2243955" cy="1025189"/>
        </a:xfrm>
        <a:prstGeom prst="roundRect">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t" anchorCtr="0">
          <a:noAutofit/>
        </a:bodyPr>
        <a:lstStyle/>
        <a:p>
          <a:pPr lvl="0" algn="ctr" defTabSz="889000">
            <a:lnSpc>
              <a:spcPct val="100000"/>
            </a:lnSpc>
            <a:spcBef>
              <a:spcPct val="0"/>
            </a:spcBef>
            <a:spcAft>
              <a:spcPts val="600"/>
            </a:spcAft>
          </a:pPr>
          <a:r>
            <a:rPr lang="en-CA" sz="2000" kern="1200" dirty="0" smtClean="0">
              <a:solidFill>
                <a:schemeClr val="bg1"/>
              </a:solidFill>
            </a:rPr>
            <a:t>Soldier</a:t>
          </a:r>
        </a:p>
        <a:p>
          <a:pPr lvl="0" algn="ctr" defTabSz="889000">
            <a:lnSpc>
              <a:spcPct val="100000"/>
            </a:lnSpc>
            <a:spcBef>
              <a:spcPct val="0"/>
            </a:spcBef>
            <a:spcAft>
              <a:spcPts val="600"/>
            </a:spcAft>
          </a:pPr>
          <a:r>
            <a:rPr lang="en-CA" sz="2000" kern="1200" dirty="0" smtClean="0">
              <a:solidFill>
                <a:schemeClr val="bg1"/>
              </a:solidFill>
            </a:rPr>
            <a:t>(vs. 3 &amp; 4)</a:t>
          </a:r>
          <a:endParaRPr lang="en-CA" sz="2000" kern="1200" dirty="0" smtClean="0">
            <a:solidFill>
              <a:schemeClr val="bg1"/>
            </a:solidFill>
          </a:endParaRPr>
        </a:p>
      </dsp:txBody>
      <dsp:txXfrm>
        <a:off x="154044" y="71160"/>
        <a:ext cx="2143863" cy="925097"/>
      </dsp:txXfrm>
    </dsp:sp>
    <dsp:sp modelId="{5D93434B-335F-4956-B30B-13B3BB2FA9FB}">
      <dsp:nvSpPr>
        <dsp:cNvPr id="0" name=""/>
        <dsp:cNvSpPr/>
      </dsp:nvSpPr>
      <dsp:spPr>
        <a:xfrm>
          <a:off x="2554653" y="1134750"/>
          <a:ext cx="3886205" cy="1116983"/>
        </a:xfrm>
        <a:prstGeom prst="rightArrow">
          <a:avLst>
            <a:gd name="adj1" fmla="val 75000"/>
            <a:gd name="adj2" fmla="val 50000"/>
          </a:avLst>
        </a:prstGeom>
        <a:solidFill>
          <a:schemeClr val="accent3">
            <a:tint val="40000"/>
            <a:alpha val="90000"/>
            <a:hueOff val="0"/>
            <a:satOff val="0"/>
            <a:lumOff val="0"/>
            <a:alphaOff val="0"/>
          </a:schemeClr>
        </a:solidFill>
        <a:ln w="19050" cap="rnd"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ctr" anchorCtr="0">
          <a:noAutofit/>
        </a:bodyPr>
        <a:lstStyle/>
        <a:p>
          <a:pPr marL="114300" lvl="1" indent="-114300" algn="l" defTabSz="622300">
            <a:lnSpc>
              <a:spcPct val="90000"/>
            </a:lnSpc>
            <a:spcBef>
              <a:spcPct val="0"/>
            </a:spcBef>
            <a:spcAft>
              <a:spcPct val="15000"/>
            </a:spcAft>
            <a:buChar char="••"/>
          </a:pPr>
          <a:r>
            <a:rPr lang="en-US" sz="1400" kern="1200" dirty="0" smtClean="0"/>
            <a:t>Does not receive the prize unless he competes according to the rules.</a:t>
          </a:r>
          <a:endParaRPr lang="en-US" sz="1400" kern="1200" dirty="0"/>
        </a:p>
      </dsp:txBody>
      <dsp:txXfrm>
        <a:off x="2554653" y="1274373"/>
        <a:ext cx="3467336" cy="837737"/>
      </dsp:txXfrm>
    </dsp:sp>
    <dsp:sp modelId="{4A326A46-483B-44A8-AF64-31DA0831549D}">
      <dsp:nvSpPr>
        <dsp:cNvPr id="0" name=""/>
        <dsp:cNvSpPr/>
      </dsp:nvSpPr>
      <dsp:spPr>
        <a:xfrm>
          <a:off x="121132" y="1153822"/>
          <a:ext cx="2195362" cy="1070287"/>
        </a:xfrm>
        <a:prstGeom prst="roundRect">
          <a:avLst/>
        </a:prstGeom>
        <a:solidFill>
          <a:schemeClr val="accent3">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t" anchorCtr="0">
          <a:noAutofit/>
        </a:bodyPr>
        <a:lstStyle/>
        <a:p>
          <a:pPr lvl="0" algn="ctr" defTabSz="889000">
            <a:lnSpc>
              <a:spcPct val="100000"/>
            </a:lnSpc>
            <a:spcBef>
              <a:spcPct val="0"/>
            </a:spcBef>
            <a:spcAft>
              <a:spcPts val="600"/>
            </a:spcAft>
          </a:pPr>
          <a:r>
            <a:rPr lang="en-CA" sz="2000" kern="1200" dirty="0" smtClean="0">
              <a:solidFill>
                <a:schemeClr val="bg1"/>
              </a:solidFill>
            </a:rPr>
            <a:t>Athlete </a:t>
          </a:r>
        </a:p>
        <a:p>
          <a:pPr lvl="0" algn="ctr" defTabSz="889000">
            <a:lnSpc>
              <a:spcPct val="100000"/>
            </a:lnSpc>
            <a:spcBef>
              <a:spcPct val="0"/>
            </a:spcBef>
            <a:spcAft>
              <a:spcPts val="600"/>
            </a:spcAft>
          </a:pPr>
          <a:r>
            <a:rPr lang="en-CA" sz="2000" kern="1200" dirty="0" smtClean="0">
              <a:solidFill>
                <a:schemeClr val="bg1"/>
              </a:solidFill>
            </a:rPr>
            <a:t>(vs. 5)</a:t>
          </a:r>
          <a:endParaRPr lang="en-CA" sz="2000" kern="1200" dirty="0" smtClean="0">
            <a:solidFill>
              <a:schemeClr val="bg1"/>
            </a:solidFill>
          </a:endParaRPr>
        </a:p>
      </dsp:txBody>
      <dsp:txXfrm>
        <a:off x="173379" y="1206069"/>
        <a:ext cx="2090868" cy="965793"/>
      </dsp:txXfrm>
    </dsp:sp>
    <dsp:sp modelId="{D4669E31-2FC7-467E-B294-24A544A3E9D6}">
      <dsp:nvSpPr>
        <dsp:cNvPr id="0" name=""/>
        <dsp:cNvSpPr/>
      </dsp:nvSpPr>
      <dsp:spPr>
        <a:xfrm>
          <a:off x="2531457" y="2359727"/>
          <a:ext cx="3886197" cy="1073019"/>
        </a:xfrm>
        <a:prstGeom prst="rightArrow">
          <a:avLst>
            <a:gd name="adj1" fmla="val 75000"/>
            <a:gd name="adj2" fmla="val 50000"/>
          </a:avLst>
        </a:prstGeom>
        <a:solidFill>
          <a:schemeClr val="accent4">
            <a:tint val="40000"/>
            <a:alpha val="90000"/>
            <a:hueOff val="0"/>
            <a:satOff val="0"/>
            <a:lumOff val="0"/>
            <a:alphaOff val="0"/>
          </a:schemeClr>
        </a:solidFill>
        <a:ln w="19050" cap="rnd" cmpd="sng" algn="ctr">
          <a:solidFill>
            <a:schemeClr val="accent4">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ctr" anchorCtr="0">
          <a:noAutofit/>
        </a:bodyPr>
        <a:lstStyle/>
        <a:p>
          <a:pPr marL="114300" lvl="1" indent="-114300" algn="l" defTabSz="622300">
            <a:lnSpc>
              <a:spcPct val="90000"/>
            </a:lnSpc>
            <a:spcBef>
              <a:spcPct val="0"/>
            </a:spcBef>
            <a:spcAft>
              <a:spcPct val="15000"/>
            </a:spcAft>
            <a:buChar char="••"/>
          </a:pPr>
          <a:r>
            <a:rPr lang="en-US" sz="1400" kern="1200" dirty="0" smtClean="0"/>
            <a:t>Is the first to receive his share of the crops. </a:t>
          </a:r>
          <a:endParaRPr lang="en-US" sz="1400" kern="1200" dirty="0"/>
        </a:p>
      </dsp:txBody>
      <dsp:txXfrm>
        <a:off x="2531457" y="2493854"/>
        <a:ext cx="3483815" cy="804765"/>
      </dsp:txXfrm>
    </dsp:sp>
    <dsp:sp modelId="{609ADB1D-2211-442F-84B0-8FA2B91BB50D}">
      <dsp:nvSpPr>
        <dsp:cNvPr id="0" name=""/>
        <dsp:cNvSpPr/>
      </dsp:nvSpPr>
      <dsp:spPr>
        <a:xfrm>
          <a:off x="127114" y="2373350"/>
          <a:ext cx="2201568" cy="998234"/>
        </a:xfrm>
        <a:prstGeom prst="roundRect">
          <a:avLst/>
        </a:prstGeom>
        <a:solidFill>
          <a:schemeClr val="accent4">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t" anchorCtr="0">
          <a:noAutofit/>
        </a:bodyPr>
        <a:lstStyle/>
        <a:p>
          <a:pPr lvl="0" algn="ctr" defTabSz="889000">
            <a:lnSpc>
              <a:spcPct val="100000"/>
            </a:lnSpc>
            <a:spcBef>
              <a:spcPct val="0"/>
            </a:spcBef>
            <a:spcAft>
              <a:spcPts val="600"/>
            </a:spcAft>
          </a:pPr>
          <a:r>
            <a:rPr lang="en-CA" sz="2000" kern="1200" dirty="0" smtClean="0">
              <a:solidFill>
                <a:schemeClr val="bg1"/>
              </a:solidFill>
            </a:rPr>
            <a:t>Farmer </a:t>
          </a:r>
        </a:p>
        <a:p>
          <a:pPr lvl="0" algn="ctr" defTabSz="889000">
            <a:lnSpc>
              <a:spcPct val="100000"/>
            </a:lnSpc>
            <a:spcBef>
              <a:spcPct val="0"/>
            </a:spcBef>
            <a:spcAft>
              <a:spcPts val="600"/>
            </a:spcAft>
          </a:pPr>
          <a:r>
            <a:rPr lang="en-CA" sz="2000" kern="1200" dirty="0" smtClean="0">
              <a:solidFill>
                <a:schemeClr val="bg1"/>
              </a:solidFill>
            </a:rPr>
            <a:t>(vs. 6)</a:t>
          </a:r>
          <a:endParaRPr lang="en-CA" sz="2000" kern="1200" dirty="0" smtClean="0">
            <a:solidFill>
              <a:schemeClr val="bg1"/>
            </a:solidFill>
          </a:endParaRPr>
        </a:p>
      </dsp:txBody>
      <dsp:txXfrm>
        <a:off x="175844" y="2422080"/>
        <a:ext cx="2104108" cy="900774"/>
      </dsp:txXfrm>
    </dsp:sp>
  </dsp:spTree>
</dsp:drawing>
</file>

<file path=ppt/diagrams/layout1.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C951CEA-17C0-4C7E-8468-2DB19A4AB5BF}" type="datetimeFigureOut">
              <a:rPr lang="en-US"/>
              <a:pPr/>
              <a:t>5/12/2015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405C3A2-0322-42B6-BC5D-7638A3A53ACC}" type="slidenum">
              <a:rPr lang="en-US"/>
              <a:pPr/>
              <a:t>‹#›</a:t>
            </a:fld>
            <a:endParaRPr lang="en-US"/>
          </a:p>
        </p:txBody>
      </p:sp>
    </p:spTree>
    <p:extLst>
      <p:ext uri="{BB962C8B-B14F-4D97-AF65-F5344CB8AC3E}">
        <p14:creationId xmlns:p14="http://schemas.microsoft.com/office/powerpoint/2010/main" val="2598930773"/>
      </p:ext>
    </p:extLst>
  </p:cSld>
  <p:clrMap bg1="lt1" tx1="dk1" bg2="lt2" tx2="dk2" accent1="accent1" accent2="accent2" accent3="accent3" accent4="accent4" accent5="accent5" accent6="accent6" hlink="hlink" folHlink="folHlink"/>
  <p:notesStyle>
    <a:lvl1pPr marL="0" algn="l" defTabSz="685800" rtl="0" eaLnBrk="1" latinLnBrk="0" hangingPunct="1">
      <a:defRPr sz="900" kern="1200">
        <a:solidFill>
          <a:schemeClr val="tx1"/>
        </a:solidFill>
        <a:latin typeface="+mn-lt"/>
        <a:ea typeface="+mn-ea"/>
        <a:cs typeface="+mn-cs"/>
      </a:defRPr>
    </a:lvl1pPr>
    <a:lvl2pPr marL="342900" algn="l" defTabSz="685800" rtl="0" eaLnBrk="1" latinLnBrk="0" hangingPunct="1">
      <a:defRPr sz="900" kern="1200">
        <a:solidFill>
          <a:schemeClr val="tx1"/>
        </a:solidFill>
        <a:latin typeface="+mn-lt"/>
        <a:ea typeface="+mn-ea"/>
        <a:cs typeface="+mn-cs"/>
      </a:defRPr>
    </a:lvl2pPr>
    <a:lvl3pPr marL="685800" algn="l" defTabSz="685800" rtl="0" eaLnBrk="1" latinLnBrk="0" hangingPunct="1">
      <a:defRPr sz="900" kern="1200">
        <a:solidFill>
          <a:schemeClr val="tx1"/>
        </a:solidFill>
        <a:latin typeface="+mn-lt"/>
        <a:ea typeface="+mn-ea"/>
        <a:cs typeface="+mn-cs"/>
      </a:defRPr>
    </a:lvl3pPr>
    <a:lvl4pPr marL="1028700" algn="l" defTabSz="685800" rtl="0" eaLnBrk="1" latinLnBrk="0" hangingPunct="1">
      <a:defRPr sz="900" kern="1200">
        <a:solidFill>
          <a:schemeClr val="tx1"/>
        </a:solidFill>
        <a:latin typeface="+mn-lt"/>
        <a:ea typeface="+mn-ea"/>
        <a:cs typeface="+mn-cs"/>
      </a:defRPr>
    </a:lvl4pPr>
    <a:lvl5pPr marL="1371600" algn="l" defTabSz="685800" rtl="0" eaLnBrk="1" latinLnBrk="0" hangingPunct="1">
      <a:defRPr sz="900" kern="1200">
        <a:solidFill>
          <a:schemeClr val="tx1"/>
        </a:solidFill>
        <a:latin typeface="+mn-lt"/>
        <a:ea typeface="+mn-ea"/>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405C3A2-0322-42B6-BC5D-7638A3A53ACC}" type="slidenum">
              <a:rPr lang="en-US"/>
              <a:pPr/>
              <a:t>1</a:t>
            </a:fld>
            <a:endParaRPr lang="en-US"/>
          </a:p>
        </p:txBody>
      </p:sp>
    </p:spTree>
    <p:extLst>
      <p:ext uri="{BB962C8B-B14F-4D97-AF65-F5344CB8AC3E}">
        <p14:creationId xmlns:p14="http://schemas.microsoft.com/office/powerpoint/2010/main" val="42304916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66216" y="1085850"/>
            <a:ext cx="6619244" cy="2497186"/>
          </a:xfrm>
        </p:spPr>
        <p:txBody>
          <a:bodyPr anchor="b"/>
          <a:lstStyle>
            <a:lvl1pPr>
              <a:defRPr sz="5400"/>
            </a:lvl1pPr>
          </a:lstStyle>
          <a:p>
            <a:r>
              <a:rPr lang="en-US" dirty="0"/>
              <a:t>Click to edit Master title style</a:t>
            </a:r>
          </a:p>
        </p:txBody>
      </p:sp>
      <p:sp>
        <p:nvSpPr>
          <p:cNvPr id="3" name="Subtitle 2"/>
          <p:cNvSpPr>
            <a:spLocks noGrp="1"/>
          </p:cNvSpPr>
          <p:nvPr>
            <p:ph type="subTitle" idx="1"/>
          </p:nvPr>
        </p:nvSpPr>
        <p:spPr>
          <a:xfrm>
            <a:off x="866216" y="3583035"/>
            <a:ext cx="6619244" cy="646065"/>
          </a:xfrm>
        </p:spPr>
        <p:txBody>
          <a:bodyPr anchor="t"/>
          <a:lstStyle>
            <a:lvl1pPr marL="0" indent="0" algn="l">
              <a:buNone/>
              <a:defRPr cap="all">
                <a:solidFill>
                  <a:schemeClr val="accent1"/>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4AAD347D-5ACD-4C99-B74B-A9C85AD731AF}" type="datetimeFigureOut">
              <a:rPr lang="en-US" dirty="0"/>
              <a:pPr/>
              <a:t>5/12/2015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pPr/>
              <a:t>‹#›</a:t>
            </a:fld>
            <a:endParaRPr lang="en-US" dirty="0"/>
          </a:p>
        </p:txBody>
      </p:sp>
    </p:spTree>
    <p:extLst>
      <p:ext uri="{BB962C8B-B14F-4D97-AF65-F5344CB8AC3E}">
        <p14:creationId xmlns:p14="http://schemas.microsoft.com/office/powerpoint/2010/main" val="12803268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217" y="3600440"/>
            <a:ext cx="6619243" cy="425054"/>
          </a:xfrm>
        </p:spPr>
        <p:txBody>
          <a:bodyPr anchor="b">
            <a:normAutofit/>
          </a:bodyPr>
          <a:lstStyle>
            <a:lvl1pPr algn="l">
              <a:defRPr sz="1800" b="0"/>
            </a:lvl1pPr>
          </a:lstStyle>
          <a:p>
            <a:r>
              <a:rPr lang="en-US" dirty="0"/>
              <a:t>Click to edit Master title style</a:t>
            </a:r>
          </a:p>
        </p:txBody>
      </p:sp>
      <p:sp>
        <p:nvSpPr>
          <p:cNvPr id="3" name="Picture Placeholder 2"/>
          <p:cNvSpPr>
            <a:spLocks noGrp="1" noChangeAspect="1"/>
          </p:cNvSpPr>
          <p:nvPr>
            <p:ph type="pic" idx="1"/>
          </p:nvPr>
        </p:nvSpPr>
        <p:spPr>
          <a:xfrm>
            <a:off x="866216" y="514350"/>
            <a:ext cx="6619244" cy="27305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dirty="0"/>
              <a:t>Click icon to add picture</a:t>
            </a:r>
          </a:p>
        </p:txBody>
      </p:sp>
      <p:sp>
        <p:nvSpPr>
          <p:cNvPr id="4" name="Text Placeholder 3"/>
          <p:cNvSpPr>
            <a:spLocks noGrp="1"/>
          </p:cNvSpPr>
          <p:nvPr>
            <p:ph type="body" sz="half" idx="2"/>
          </p:nvPr>
        </p:nvSpPr>
        <p:spPr>
          <a:xfrm>
            <a:off x="866217" y="4025494"/>
            <a:ext cx="6619242" cy="370284"/>
          </a:xfrm>
        </p:spPr>
        <p:txBody>
          <a:bodyPr>
            <a:normAutofit/>
          </a:bodyPr>
          <a:lstStyle>
            <a:lvl1pPr marL="0" indent="0">
              <a:buNone/>
              <a:defRPr sz="900"/>
            </a:lvl1pPr>
            <a:lvl2pPr marL="342900" indent="0">
              <a:buNone/>
              <a:defRPr sz="900"/>
            </a:lvl2pPr>
            <a:lvl3pPr marL="685800" indent="0">
              <a:buNone/>
              <a:defRPr sz="800"/>
            </a:lvl3pPr>
            <a:lvl4pPr marL="1028700" indent="0">
              <a:buNone/>
              <a:defRPr sz="700"/>
            </a:lvl4pPr>
            <a:lvl5pPr marL="1371600" indent="0">
              <a:buNone/>
              <a:defRPr sz="700"/>
            </a:lvl5pPr>
            <a:lvl6pPr marL="1714500" indent="0">
              <a:buNone/>
              <a:defRPr sz="700"/>
            </a:lvl6pPr>
            <a:lvl7pPr marL="2057400" indent="0">
              <a:buNone/>
              <a:defRPr sz="700"/>
            </a:lvl7pPr>
            <a:lvl8pPr marL="2400300" indent="0">
              <a:buNone/>
              <a:defRPr sz="700"/>
            </a:lvl8pPr>
            <a:lvl9pPr marL="2743200" indent="0">
              <a:buNone/>
              <a:defRPr sz="700"/>
            </a:lvl9pPr>
          </a:lstStyle>
          <a:p>
            <a:pPr lvl="0"/>
            <a:r>
              <a:rPr lang="en-US" dirty="0"/>
              <a:t>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pPr/>
              <a:t>5/12/2015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pPr/>
              <a:t>‹#›</a:t>
            </a:fld>
            <a:endParaRPr lang="en-US" dirty="0"/>
          </a:p>
        </p:txBody>
      </p:sp>
    </p:spTree>
    <p:extLst>
      <p:ext uri="{BB962C8B-B14F-4D97-AF65-F5344CB8AC3E}">
        <p14:creationId xmlns:p14="http://schemas.microsoft.com/office/powerpoint/2010/main" val="23847860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66216" y="1085850"/>
            <a:ext cx="6619244" cy="1485900"/>
          </a:xfrm>
        </p:spPr>
        <p:txBody>
          <a:bodyPr/>
          <a:lstStyle>
            <a:lvl1pPr>
              <a:defRPr sz="3600"/>
            </a:lvl1pPr>
          </a:lstStyle>
          <a:p>
            <a:r>
              <a:rPr lang="en-US" dirty="0"/>
              <a:t>Click to edit Master title style</a:t>
            </a:r>
          </a:p>
        </p:txBody>
      </p:sp>
      <p:sp>
        <p:nvSpPr>
          <p:cNvPr id="8" name="Text Placeholder 3"/>
          <p:cNvSpPr>
            <a:spLocks noGrp="1"/>
          </p:cNvSpPr>
          <p:nvPr>
            <p:ph type="body" sz="half" idx="2"/>
          </p:nvPr>
        </p:nvSpPr>
        <p:spPr>
          <a:xfrm>
            <a:off x="866216" y="2743200"/>
            <a:ext cx="6619244" cy="1771650"/>
          </a:xfrm>
        </p:spPr>
        <p:txBody>
          <a:bodyPr anchor="ctr">
            <a:normAutofit/>
          </a:bodyPr>
          <a:lstStyle>
            <a:lvl1pPr marL="0" indent="0">
              <a:buNone/>
              <a:defRPr sz="1400"/>
            </a:lvl1pPr>
            <a:lvl2pPr marL="342900" indent="0">
              <a:buNone/>
              <a:defRPr sz="900"/>
            </a:lvl2pPr>
            <a:lvl3pPr marL="685800" indent="0">
              <a:buNone/>
              <a:defRPr sz="800"/>
            </a:lvl3pPr>
            <a:lvl4pPr marL="1028700" indent="0">
              <a:buNone/>
              <a:defRPr sz="700"/>
            </a:lvl4pPr>
            <a:lvl5pPr marL="1371600" indent="0">
              <a:buNone/>
              <a:defRPr sz="700"/>
            </a:lvl5pPr>
            <a:lvl6pPr marL="1714500" indent="0">
              <a:buNone/>
              <a:defRPr sz="700"/>
            </a:lvl6pPr>
            <a:lvl7pPr marL="2057400" indent="0">
              <a:buNone/>
              <a:defRPr sz="700"/>
            </a:lvl7pPr>
            <a:lvl8pPr marL="2400300" indent="0">
              <a:buNone/>
              <a:defRPr sz="700"/>
            </a:lvl8pPr>
            <a:lvl9pPr marL="2743200" indent="0">
              <a:buNone/>
              <a:defRPr sz="700"/>
            </a:lvl9pPr>
          </a:lstStyle>
          <a:p>
            <a:pPr lvl="0"/>
            <a:r>
              <a:rPr lang="en-US" dirty="0"/>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pPr/>
              <a:t>5/12/2015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pPr/>
              <a:t>‹#›</a:t>
            </a:fld>
            <a:endParaRPr lang="en-US" dirty="0"/>
          </a:p>
        </p:txBody>
      </p:sp>
    </p:spTree>
    <p:extLst>
      <p:ext uri="{BB962C8B-B14F-4D97-AF65-F5344CB8AC3E}">
        <p14:creationId xmlns:p14="http://schemas.microsoft.com/office/powerpoint/2010/main" val="30822136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81101" y="1085850"/>
            <a:ext cx="5999486" cy="1742531"/>
          </a:xfrm>
        </p:spPr>
        <p:txBody>
          <a:bodyPr/>
          <a:lstStyle>
            <a:lvl1pPr>
              <a:defRPr sz="3600"/>
            </a:lvl1pPr>
          </a:lstStyle>
          <a:p>
            <a:r>
              <a:rPr lang="en-US" dirty="0"/>
              <a:t>Click to edit Master title style</a:t>
            </a:r>
          </a:p>
        </p:txBody>
      </p:sp>
      <p:sp>
        <p:nvSpPr>
          <p:cNvPr id="14" name="Text Placeholder 3"/>
          <p:cNvSpPr>
            <a:spLocks noGrp="1"/>
          </p:cNvSpPr>
          <p:nvPr>
            <p:ph type="body" sz="half" idx="13"/>
          </p:nvPr>
        </p:nvSpPr>
        <p:spPr>
          <a:xfrm>
            <a:off x="1447800" y="2828380"/>
            <a:ext cx="5459737" cy="256631"/>
          </a:xfrm>
        </p:spPr>
        <p:txBody>
          <a:bodyPr anchor="t">
            <a:normAutofit/>
          </a:bodyPr>
          <a:lstStyle>
            <a:lvl1pPr marL="0" indent="0">
              <a:buNone/>
              <a:defRPr lang="en-US" sz="1100" b="0" i="0" kern="1200" cap="small" dirty="0">
                <a:solidFill>
                  <a:schemeClr val="accent1"/>
                </a:solidFill>
                <a:latin typeface="+mj-lt"/>
                <a:ea typeface="+mj-ea"/>
                <a:cs typeface="+mj-cs"/>
              </a:defRPr>
            </a:lvl1pPr>
            <a:lvl2pPr marL="342900" indent="0">
              <a:buNone/>
              <a:defRPr sz="900"/>
            </a:lvl2pPr>
            <a:lvl3pPr marL="685800" indent="0">
              <a:buNone/>
              <a:defRPr sz="800"/>
            </a:lvl3pPr>
            <a:lvl4pPr marL="1028700" indent="0">
              <a:buNone/>
              <a:defRPr sz="700"/>
            </a:lvl4pPr>
            <a:lvl5pPr marL="1371600" indent="0">
              <a:buNone/>
              <a:defRPr sz="700"/>
            </a:lvl5pPr>
            <a:lvl6pPr marL="1714500" indent="0">
              <a:buNone/>
              <a:defRPr sz="700"/>
            </a:lvl6pPr>
            <a:lvl7pPr marL="2057400" indent="0">
              <a:buNone/>
              <a:defRPr sz="700"/>
            </a:lvl7pPr>
            <a:lvl8pPr marL="2400300" indent="0">
              <a:buNone/>
              <a:defRPr sz="700"/>
            </a:lvl8pPr>
            <a:lvl9pPr marL="2743200" indent="0">
              <a:buNone/>
              <a:defRPr sz="700"/>
            </a:lvl9pPr>
          </a:lstStyle>
          <a:p>
            <a:pPr lvl="0"/>
            <a:r>
              <a:rPr lang="en-US" dirty="0"/>
              <a:t>Edit Master text styles</a:t>
            </a:r>
          </a:p>
        </p:txBody>
      </p:sp>
      <p:sp>
        <p:nvSpPr>
          <p:cNvPr id="10" name="Text Placeholder 3"/>
          <p:cNvSpPr>
            <a:spLocks noGrp="1"/>
          </p:cNvSpPr>
          <p:nvPr>
            <p:ph type="body" sz="half" idx="2"/>
          </p:nvPr>
        </p:nvSpPr>
        <p:spPr>
          <a:xfrm>
            <a:off x="866216" y="3262993"/>
            <a:ext cx="6619244" cy="1257300"/>
          </a:xfrm>
        </p:spPr>
        <p:txBody>
          <a:bodyPr anchor="ctr">
            <a:normAutofit/>
          </a:bodyPr>
          <a:lstStyle>
            <a:lvl1pPr marL="0" indent="0">
              <a:buNone/>
              <a:defRPr sz="1400"/>
            </a:lvl1pPr>
            <a:lvl2pPr marL="342900" indent="0">
              <a:buNone/>
              <a:defRPr sz="900"/>
            </a:lvl2pPr>
            <a:lvl3pPr marL="685800" indent="0">
              <a:buNone/>
              <a:defRPr sz="800"/>
            </a:lvl3pPr>
            <a:lvl4pPr marL="1028700" indent="0">
              <a:buNone/>
              <a:defRPr sz="700"/>
            </a:lvl4pPr>
            <a:lvl5pPr marL="1371600" indent="0">
              <a:buNone/>
              <a:defRPr sz="700"/>
            </a:lvl5pPr>
            <a:lvl6pPr marL="1714500" indent="0">
              <a:buNone/>
              <a:defRPr sz="700"/>
            </a:lvl6pPr>
            <a:lvl7pPr marL="2057400" indent="0">
              <a:buNone/>
              <a:defRPr sz="700"/>
            </a:lvl7pPr>
            <a:lvl8pPr marL="2400300" indent="0">
              <a:buNone/>
              <a:defRPr sz="700"/>
            </a:lvl8pPr>
            <a:lvl9pPr marL="2743200" indent="0">
              <a:buNone/>
              <a:defRPr sz="700"/>
            </a:lvl9pPr>
          </a:lstStyle>
          <a:p>
            <a:pPr lvl="0"/>
            <a:r>
              <a:rPr lang="en-US" dirty="0"/>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pPr/>
              <a:t>5/12/2015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pPr/>
              <a:t>‹#›</a:t>
            </a:fld>
            <a:endParaRPr lang="en-US" dirty="0"/>
          </a:p>
        </p:txBody>
      </p:sp>
      <p:sp>
        <p:nvSpPr>
          <p:cNvPr id="9" name="TextBox 8"/>
          <p:cNvSpPr txBox="1"/>
          <p:nvPr/>
        </p:nvSpPr>
        <p:spPr>
          <a:xfrm>
            <a:off x="673721" y="728440"/>
            <a:ext cx="601434" cy="1946687"/>
          </a:xfrm>
          <a:prstGeom prst="rect">
            <a:avLst/>
          </a:prstGeom>
          <a:noFill/>
        </p:spPr>
        <p:txBody>
          <a:bodyPr wrap="square" lIns="68580" tIns="34290" rIns="68580" bIns="34290"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6997868" y="1960340"/>
            <a:ext cx="601434" cy="1946687"/>
          </a:xfrm>
          <a:prstGeom prst="rect">
            <a:avLst/>
          </a:prstGeom>
          <a:noFill/>
        </p:spPr>
        <p:txBody>
          <a:bodyPr wrap="square" lIns="68580" tIns="34290" rIns="68580" bIns="34290"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24051209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66216" y="2343151"/>
            <a:ext cx="6619245" cy="1239885"/>
          </a:xfrm>
        </p:spPr>
        <p:txBody>
          <a:bodyPr anchor="b"/>
          <a:lstStyle>
            <a:lvl1pPr algn="l">
              <a:defRPr sz="3000" b="0" cap="none"/>
            </a:lvl1pPr>
          </a:lstStyle>
          <a:p>
            <a:r>
              <a:rPr lang="en-US" dirty="0"/>
              <a:t>Click to edit Master title style</a:t>
            </a:r>
          </a:p>
        </p:txBody>
      </p:sp>
      <p:sp>
        <p:nvSpPr>
          <p:cNvPr id="3" name="Text Placeholder 2"/>
          <p:cNvSpPr>
            <a:spLocks noGrp="1"/>
          </p:cNvSpPr>
          <p:nvPr>
            <p:ph type="body" idx="1"/>
          </p:nvPr>
        </p:nvSpPr>
        <p:spPr>
          <a:xfrm>
            <a:off x="866216" y="3583036"/>
            <a:ext cx="6619244" cy="645300"/>
          </a:xfrm>
        </p:spPr>
        <p:txBody>
          <a:bodyPr anchor="t"/>
          <a:lstStyle>
            <a:lvl1pPr marL="0" indent="0" algn="l">
              <a:buNone/>
              <a:defRPr sz="1500" cap="none">
                <a:solidFill>
                  <a:schemeClr val="accent1"/>
                </a:solidFill>
              </a:defRPr>
            </a:lvl1pPr>
            <a:lvl2pPr marL="342900" indent="0">
              <a:buNone/>
              <a:defRPr sz="1400">
                <a:solidFill>
                  <a:schemeClr val="tx1">
                    <a:tint val="75000"/>
                  </a:schemeClr>
                </a:solidFill>
              </a:defRPr>
            </a:lvl2pPr>
            <a:lvl3pPr marL="685800" indent="0">
              <a:buNone/>
              <a:defRPr sz="1200">
                <a:solidFill>
                  <a:schemeClr val="tx1">
                    <a:tint val="75000"/>
                  </a:schemeClr>
                </a:solidFill>
              </a:defRPr>
            </a:lvl3pPr>
            <a:lvl4pPr marL="1028700" indent="0">
              <a:buNone/>
              <a:defRPr sz="1100">
                <a:solidFill>
                  <a:schemeClr val="tx1">
                    <a:tint val="75000"/>
                  </a:schemeClr>
                </a:solidFill>
              </a:defRPr>
            </a:lvl4pPr>
            <a:lvl5pPr marL="1371600" indent="0">
              <a:buNone/>
              <a:defRPr sz="1100">
                <a:solidFill>
                  <a:schemeClr val="tx1">
                    <a:tint val="75000"/>
                  </a:schemeClr>
                </a:solidFill>
              </a:defRPr>
            </a:lvl5pPr>
            <a:lvl6pPr marL="1714500" indent="0">
              <a:buNone/>
              <a:defRPr sz="1100">
                <a:solidFill>
                  <a:schemeClr val="tx1">
                    <a:tint val="75000"/>
                  </a:schemeClr>
                </a:solidFill>
              </a:defRPr>
            </a:lvl6pPr>
            <a:lvl7pPr marL="2057400" indent="0">
              <a:buNone/>
              <a:defRPr sz="1100">
                <a:solidFill>
                  <a:schemeClr val="tx1">
                    <a:tint val="75000"/>
                  </a:schemeClr>
                </a:solidFill>
              </a:defRPr>
            </a:lvl7pPr>
            <a:lvl8pPr marL="2400300" indent="0">
              <a:buNone/>
              <a:defRPr sz="1100">
                <a:solidFill>
                  <a:schemeClr val="tx1">
                    <a:tint val="75000"/>
                  </a:schemeClr>
                </a:solidFill>
              </a:defRPr>
            </a:lvl8pPr>
            <a:lvl9pPr marL="2743200" indent="0">
              <a:buNone/>
              <a:defRPr sz="1100">
                <a:solidFill>
                  <a:schemeClr val="tx1">
                    <a:tint val="75000"/>
                  </a:schemeClr>
                </a:solidFill>
              </a:defRPr>
            </a:lvl9pPr>
          </a:lstStyle>
          <a:p>
            <a:pPr lvl="0"/>
            <a:r>
              <a:rPr lang="en-US" dirty="0"/>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pPr/>
              <a:t>5/12/2015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pPr/>
              <a:t>‹#›</a:t>
            </a:fld>
            <a:endParaRPr lang="en-US" dirty="0"/>
          </a:p>
        </p:txBody>
      </p:sp>
    </p:spTree>
    <p:extLst>
      <p:ext uri="{BB962C8B-B14F-4D97-AF65-F5344CB8AC3E}">
        <p14:creationId xmlns:p14="http://schemas.microsoft.com/office/powerpoint/2010/main" val="39465289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lvl1pPr>
          </a:lstStyle>
          <a:p>
            <a:r>
              <a:rPr lang="en-US" dirty="0"/>
              <a:t>Click to edit Master title style</a:t>
            </a:r>
          </a:p>
        </p:txBody>
      </p:sp>
      <p:sp>
        <p:nvSpPr>
          <p:cNvPr id="3" name="Text Placeholder 2"/>
          <p:cNvSpPr>
            <a:spLocks noGrp="1"/>
          </p:cNvSpPr>
          <p:nvPr>
            <p:ph type="body" idx="1"/>
          </p:nvPr>
        </p:nvSpPr>
        <p:spPr>
          <a:xfrm>
            <a:off x="474710" y="1485900"/>
            <a:ext cx="2210150" cy="432197"/>
          </a:xfrm>
        </p:spPr>
        <p:txBody>
          <a:bodyPr anchor="b">
            <a:noAutofit/>
          </a:bodyPr>
          <a:lstStyle>
            <a:lvl1pPr marL="0" indent="0">
              <a:buNone/>
              <a:defRPr sz="1800" b="0">
                <a:solidFill>
                  <a:schemeClr val="accent1"/>
                </a:solidFill>
              </a:defRPr>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Edit Master text styles</a:t>
            </a:r>
          </a:p>
        </p:txBody>
      </p:sp>
      <p:sp>
        <p:nvSpPr>
          <p:cNvPr id="16" name="Text Placeholder 3"/>
          <p:cNvSpPr>
            <a:spLocks noGrp="1"/>
          </p:cNvSpPr>
          <p:nvPr>
            <p:ph type="body" sz="half" idx="15"/>
          </p:nvPr>
        </p:nvSpPr>
        <p:spPr>
          <a:xfrm>
            <a:off x="489347" y="2000250"/>
            <a:ext cx="2195513" cy="2692004"/>
          </a:xfrm>
        </p:spPr>
        <p:txBody>
          <a:bodyPr anchor="t">
            <a:normAutofit/>
          </a:bodyPr>
          <a:lstStyle>
            <a:lvl1pPr marL="0" indent="0">
              <a:buNone/>
              <a:defRPr sz="1100"/>
            </a:lvl1pPr>
            <a:lvl2pPr marL="342900" indent="0">
              <a:buNone/>
              <a:defRPr sz="900"/>
            </a:lvl2pPr>
            <a:lvl3pPr marL="685800" indent="0">
              <a:buNone/>
              <a:defRPr sz="800"/>
            </a:lvl3pPr>
            <a:lvl4pPr marL="1028700" indent="0">
              <a:buNone/>
              <a:defRPr sz="700"/>
            </a:lvl4pPr>
            <a:lvl5pPr marL="1371600" indent="0">
              <a:buNone/>
              <a:defRPr sz="700"/>
            </a:lvl5pPr>
            <a:lvl6pPr marL="1714500" indent="0">
              <a:buNone/>
              <a:defRPr sz="700"/>
            </a:lvl6pPr>
            <a:lvl7pPr marL="2057400" indent="0">
              <a:buNone/>
              <a:defRPr sz="700"/>
            </a:lvl7pPr>
            <a:lvl8pPr marL="2400300" indent="0">
              <a:buNone/>
              <a:defRPr sz="700"/>
            </a:lvl8pPr>
            <a:lvl9pPr marL="2743200" indent="0">
              <a:buNone/>
              <a:defRPr sz="700"/>
            </a:lvl9pPr>
          </a:lstStyle>
          <a:p>
            <a:pPr lvl="0"/>
            <a:r>
              <a:rPr lang="en-US" dirty="0"/>
              <a:t>Edit Master text styles</a:t>
            </a:r>
          </a:p>
        </p:txBody>
      </p:sp>
      <p:sp>
        <p:nvSpPr>
          <p:cNvPr id="5" name="Text Placeholder 4"/>
          <p:cNvSpPr>
            <a:spLocks noGrp="1"/>
          </p:cNvSpPr>
          <p:nvPr>
            <p:ph type="body" sz="quarter" idx="3"/>
          </p:nvPr>
        </p:nvSpPr>
        <p:spPr>
          <a:xfrm>
            <a:off x="2912745" y="1485900"/>
            <a:ext cx="2202181" cy="432197"/>
          </a:xfrm>
        </p:spPr>
        <p:txBody>
          <a:bodyPr anchor="b">
            <a:noAutofit/>
          </a:bodyPr>
          <a:lstStyle>
            <a:lvl1pPr marL="0" indent="0">
              <a:buNone/>
              <a:defRPr sz="1800" b="0">
                <a:solidFill>
                  <a:schemeClr val="accent1"/>
                </a:solidFill>
              </a:defRPr>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Edit Master text styles</a:t>
            </a:r>
          </a:p>
        </p:txBody>
      </p:sp>
      <p:sp>
        <p:nvSpPr>
          <p:cNvPr id="19" name="Text Placeholder 3"/>
          <p:cNvSpPr>
            <a:spLocks noGrp="1"/>
          </p:cNvSpPr>
          <p:nvPr>
            <p:ph type="body" sz="half" idx="16"/>
          </p:nvPr>
        </p:nvSpPr>
        <p:spPr>
          <a:xfrm>
            <a:off x="2904829" y="2000250"/>
            <a:ext cx="2210096" cy="2692004"/>
          </a:xfrm>
        </p:spPr>
        <p:txBody>
          <a:bodyPr anchor="t">
            <a:normAutofit/>
          </a:bodyPr>
          <a:lstStyle>
            <a:lvl1pPr marL="0" indent="0">
              <a:buNone/>
              <a:defRPr sz="1100"/>
            </a:lvl1pPr>
            <a:lvl2pPr marL="342900" indent="0">
              <a:buNone/>
              <a:defRPr sz="900"/>
            </a:lvl2pPr>
            <a:lvl3pPr marL="685800" indent="0">
              <a:buNone/>
              <a:defRPr sz="800"/>
            </a:lvl3pPr>
            <a:lvl4pPr marL="1028700" indent="0">
              <a:buNone/>
              <a:defRPr sz="700"/>
            </a:lvl4pPr>
            <a:lvl5pPr marL="1371600" indent="0">
              <a:buNone/>
              <a:defRPr sz="700"/>
            </a:lvl5pPr>
            <a:lvl6pPr marL="1714500" indent="0">
              <a:buNone/>
              <a:defRPr sz="700"/>
            </a:lvl6pPr>
            <a:lvl7pPr marL="2057400" indent="0">
              <a:buNone/>
              <a:defRPr sz="700"/>
            </a:lvl7pPr>
            <a:lvl8pPr marL="2400300" indent="0">
              <a:buNone/>
              <a:defRPr sz="700"/>
            </a:lvl8pPr>
            <a:lvl9pPr marL="2743200" indent="0">
              <a:buNone/>
              <a:defRPr sz="700"/>
            </a:lvl9pPr>
          </a:lstStyle>
          <a:p>
            <a:pPr lvl="0"/>
            <a:r>
              <a:rPr lang="en-US" dirty="0"/>
              <a:t>Edit Master text styles</a:t>
            </a:r>
          </a:p>
        </p:txBody>
      </p:sp>
      <p:sp>
        <p:nvSpPr>
          <p:cNvPr id="14" name="Text Placeholder 4"/>
          <p:cNvSpPr>
            <a:spLocks noGrp="1"/>
          </p:cNvSpPr>
          <p:nvPr>
            <p:ph type="body" sz="quarter" idx="13"/>
          </p:nvPr>
        </p:nvSpPr>
        <p:spPr>
          <a:xfrm>
            <a:off x="5343525" y="1485900"/>
            <a:ext cx="2199085" cy="432197"/>
          </a:xfrm>
        </p:spPr>
        <p:txBody>
          <a:bodyPr anchor="b">
            <a:noAutofit/>
          </a:bodyPr>
          <a:lstStyle>
            <a:lvl1pPr marL="0" indent="0">
              <a:buNone/>
              <a:defRPr sz="1800" b="0">
                <a:solidFill>
                  <a:schemeClr val="accent1"/>
                </a:solidFill>
              </a:defRPr>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Edit Master text styles</a:t>
            </a:r>
          </a:p>
        </p:txBody>
      </p:sp>
      <p:sp>
        <p:nvSpPr>
          <p:cNvPr id="20" name="Text Placeholder 3"/>
          <p:cNvSpPr>
            <a:spLocks noGrp="1"/>
          </p:cNvSpPr>
          <p:nvPr>
            <p:ph type="body" sz="half" idx="17"/>
          </p:nvPr>
        </p:nvSpPr>
        <p:spPr>
          <a:xfrm>
            <a:off x="5343525" y="2000250"/>
            <a:ext cx="2199085" cy="2692004"/>
          </a:xfrm>
        </p:spPr>
        <p:txBody>
          <a:bodyPr anchor="t">
            <a:normAutofit/>
          </a:bodyPr>
          <a:lstStyle>
            <a:lvl1pPr marL="0" indent="0">
              <a:buNone/>
              <a:defRPr sz="1100"/>
            </a:lvl1pPr>
            <a:lvl2pPr marL="342900" indent="0">
              <a:buNone/>
              <a:defRPr sz="900"/>
            </a:lvl2pPr>
            <a:lvl3pPr marL="685800" indent="0">
              <a:buNone/>
              <a:defRPr sz="800"/>
            </a:lvl3pPr>
            <a:lvl4pPr marL="1028700" indent="0">
              <a:buNone/>
              <a:defRPr sz="700"/>
            </a:lvl4pPr>
            <a:lvl5pPr marL="1371600" indent="0">
              <a:buNone/>
              <a:defRPr sz="700"/>
            </a:lvl5pPr>
            <a:lvl6pPr marL="1714500" indent="0">
              <a:buNone/>
              <a:defRPr sz="700"/>
            </a:lvl6pPr>
            <a:lvl7pPr marL="2057400" indent="0">
              <a:buNone/>
              <a:defRPr sz="700"/>
            </a:lvl7pPr>
            <a:lvl8pPr marL="2400300" indent="0">
              <a:buNone/>
              <a:defRPr sz="700"/>
            </a:lvl8pPr>
            <a:lvl9pPr marL="2743200" indent="0">
              <a:buNone/>
              <a:defRPr sz="700"/>
            </a:lvl9pPr>
          </a:lstStyle>
          <a:p>
            <a:pPr lvl="0"/>
            <a:r>
              <a:rPr lang="en-US" dirty="0"/>
              <a:t>Edit Master text styles</a:t>
            </a:r>
          </a:p>
        </p:txBody>
      </p:sp>
      <p:cxnSp>
        <p:nvCxnSpPr>
          <p:cNvPr id="17" name="Straight Connector 16"/>
          <p:cNvCxnSpPr/>
          <p:nvPr/>
        </p:nvCxnSpPr>
        <p:spPr>
          <a:xfrm>
            <a:off x="2794607" y="1600200"/>
            <a:ext cx="0" cy="29718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1670" y="1600200"/>
            <a:ext cx="0" cy="297516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AAD347D-5ACD-4C99-B74B-A9C85AD731AF}" type="datetimeFigureOut">
              <a:rPr lang="en-US" dirty="0"/>
              <a:pPr/>
              <a:t>5/12/2015</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pPr/>
              <a:t>‹#›</a:t>
            </a:fld>
            <a:endParaRPr lang="en-US" dirty="0"/>
          </a:p>
        </p:txBody>
      </p:sp>
    </p:spTree>
    <p:extLst>
      <p:ext uri="{BB962C8B-B14F-4D97-AF65-F5344CB8AC3E}">
        <p14:creationId xmlns:p14="http://schemas.microsoft.com/office/powerpoint/2010/main" val="3589112534"/>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lvl1pPr>
          </a:lstStyle>
          <a:p>
            <a:r>
              <a:rPr lang="en-US" dirty="0"/>
              <a:t>Click to edit Master title style</a:t>
            </a:r>
          </a:p>
        </p:txBody>
      </p:sp>
      <p:sp>
        <p:nvSpPr>
          <p:cNvPr id="3" name="Text Placeholder 2"/>
          <p:cNvSpPr>
            <a:spLocks noGrp="1"/>
          </p:cNvSpPr>
          <p:nvPr>
            <p:ph type="body" idx="1"/>
          </p:nvPr>
        </p:nvSpPr>
        <p:spPr>
          <a:xfrm>
            <a:off x="489347" y="3188212"/>
            <a:ext cx="2205038" cy="432197"/>
          </a:xfrm>
        </p:spPr>
        <p:txBody>
          <a:bodyPr anchor="b">
            <a:noAutofit/>
          </a:bodyPr>
          <a:lstStyle>
            <a:lvl1pPr marL="0" indent="0">
              <a:buNone/>
              <a:defRPr sz="1800" b="0">
                <a:solidFill>
                  <a:schemeClr val="accent1"/>
                </a:solidFill>
              </a:defRPr>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Edit Master text styles</a:t>
            </a:r>
          </a:p>
        </p:txBody>
      </p:sp>
      <p:sp>
        <p:nvSpPr>
          <p:cNvPr id="29" name="Picture Placeholder 2"/>
          <p:cNvSpPr>
            <a:spLocks noGrp="1" noChangeAspect="1"/>
          </p:cNvSpPr>
          <p:nvPr>
            <p:ph type="pic" idx="15"/>
          </p:nvPr>
        </p:nvSpPr>
        <p:spPr>
          <a:xfrm>
            <a:off x="489347" y="1657350"/>
            <a:ext cx="2205038" cy="1143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dirty="0"/>
              <a:t>Click icon to add picture</a:t>
            </a:r>
          </a:p>
        </p:txBody>
      </p:sp>
      <p:sp>
        <p:nvSpPr>
          <p:cNvPr id="22" name="Text Placeholder 3"/>
          <p:cNvSpPr>
            <a:spLocks noGrp="1"/>
          </p:cNvSpPr>
          <p:nvPr>
            <p:ph type="body" sz="half" idx="18"/>
          </p:nvPr>
        </p:nvSpPr>
        <p:spPr>
          <a:xfrm>
            <a:off x="489347" y="3620409"/>
            <a:ext cx="2205038" cy="494392"/>
          </a:xfrm>
        </p:spPr>
        <p:txBody>
          <a:bodyPr anchor="t">
            <a:normAutofit/>
          </a:bodyPr>
          <a:lstStyle>
            <a:lvl1pPr marL="0" indent="0">
              <a:buNone/>
              <a:defRPr sz="1100"/>
            </a:lvl1pPr>
            <a:lvl2pPr marL="342900" indent="0">
              <a:buNone/>
              <a:defRPr sz="900"/>
            </a:lvl2pPr>
            <a:lvl3pPr marL="685800" indent="0">
              <a:buNone/>
              <a:defRPr sz="800"/>
            </a:lvl3pPr>
            <a:lvl4pPr marL="1028700" indent="0">
              <a:buNone/>
              <a:defRPr sz="700"/>
            </a:lvl4pPr>
            <a:lvl5pPr marL="1371600" indent="0">
              <a:buNone/>
              <a:defRPr sz="700"/>
            </a:lvl5pPr>
            <a:lvl6pPr marL="1714500" indent="0">
              <a:buNone/>
              <a:defRPr sz="700"/>
            </a:lvl6pPr>
            <a:lvl7pPr marL="2057400" indent="0">
              <a:buNone/>
              <a:defRPr sz="700"/>
            </a:lvl7pPr>
            <a:lvl8pPr marL="2400300" indent="0">
              <a:buNone/>
              <a:defRPr sz="700"/>
            </a:lvl8pPr>
            <a:lvl9pPr marL="2743200" indent="0">
              <a:buNone/>
              <a:defRPr sz="700"/>
            </a:lvl9pPr>
          </a:lstStyle>
          <a:p>
            <a:pPr lvl="0"/>
            <a:r>
              <a:rPr lang="en-US" dirty="0"/>
              <a:t>Edit Master text styles</a:t>
            </a:r>
          </a:p>
        </p:txBody>
      </p:sp>
      <p:sp>
        <p:nvSpPr>
          <p:cNvPr id="5" name="Text Placeholder 4"/>
          <p:cNvSpPr>
            <a:spLocks noGrp="1"/>
          </p:cNvSpPr>
          <p:nvPr>
            <p:ph type="body" sz="quarter" idx="3"/>
          </p:nvPr>
        </p:nvSpPr>
        <p:spPr>
          <a:xfrm>
            <a:off x="2917032" y="3188212"/>
            <a:ext cx="2197894" cy="432197"/>
          </a:xfrm>
        </p:spPr>
        <p:txBody>
          <a:bodyPr anchor="b">
            <a:noAutofit/>
          </a:bodyPr>
          <a:lstStyle>
            <a:lvl1pPr marL="0" indent="0">
              <a:buNone/>
              <a:defRPr sz="1800" b="0">
                <a:solidFill>
                  <a:schemeClr val="accent1"/>
                </a:solidFill>
              </a:defRPr>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Edit Master text styles</a:t>
            </a:r>
          </a:p>
        </p:txBody>
      </p:sp>
      <p:sp>
        <p:nvSpPr>
          <p:cNvPr id="30" name="Picture Placeholder 2"/>
          <p:cNvSpPr>
            <a:spLocks noGrp="1" noChangeAspect="1"/>
          </p:cNvSpPr>
          <p:nvPr>
            <p:ph type="pic" idx="21"/>
          </p:nvPr>
        </p:nvSpPr>
        <p:spPr>
          <a:xfrm>
            <a:off x="2917031" y="1657350"/>
            <a:ext cx="2197894" cy="1143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dirty="0"/>
              <a:t>Click icon to add picture</a:t>
            </a:r>
          </a:p>
        </p:txBody>
      </p:sp>
      <p:sp>
        <p:nvSpPr>
          <p:cNvPr id="23" name="Text Placeholder 3"/>
          <p:cNvSpPr>
            <a:spLocks noGrp="1"/>
          </p:cNvSpPr>
          <p:nvPr>
            <p:ph type="body" sz="half" idx="19"/>
          </p:nvPr>
        </p:nvSpPr>
        <p:spPr>
          <a:xfrm>
            <a:off x="2916016" y="3620408"/>
            <a:ext cx="2200805" cy="494392"/>
          </a:xfrm>
        </p:spPr>
        <p:txBody>
          <a:bodyPr anchor="t">
            <a:normAutofit/>
          </a:bodyPr>
          <a:lstStyle>
            <a:lvl1pPr marL="0" indent="0">
              <a:buNone/>
              <a:defRPr sz="1100"/>
            </a:lvl1pPr>
            <a:lvl2pPr marL="342900" indent="0">
              <a:buNone/>
              <a:defRPr sz="900"/>
            </a:lvl2pPr>
            <a:lvl3pPr marL="685800" indent="0">
              <a:buNone/>
              <a:defRPr sz="800"/>
            </a:lvl3pPr>
            <a:lvl4pPr marL="1028700" indent="0">
              <a:buNone/>
              <a:defRPr sz="700"/>
            </a:lvl4pPr>
            <a:lvl5pPr marL="1371600" indent="0">
              <a:buNone/>
              <a:defRPr sz="700"/>
            </a:lvl5pPr>
            <a:lvl6pPr marL="1714500" indent="0">
              <a:buNone/>
              <a:defRPr sz="700"/>
            </a:lvl6pPr>
            <a:lvl7pPr marL="2057400" indent="0">
              <a:buNone/>
              <a:defRPr sz="700"/>
            </a:lvl7pPr>
            <a:lvl8pPr marL="2400300" indent="0">
              <a:buNone/>
              <a:defRPr sz="700"/>
            </a:lvl8pPr>
            <a:lvl9pPr marL="2743200" indent="0">
              <a:buNone/>
              <a:defRPr sz="700"/>
            </a:lvl9pPr>
          </a:lstStyle>
          <a:p>
            <a:pPr lvl="0"/>
            <a:r>
              <a:rPr lang="en-US" dirty="0"/>
              <a:t>Edit Master text styles</a:t>
            </a:r>
          </a:p>
        </p:txBody>
      </p:sp>
      <p:sp>
        <p:nvSpPr>
          <p:cNvPr id="14" name="Text Placeholder 4"/>
          <p:cNvSpPr>
            <a:spLocks noGrp="1"/>
          </p:cNvSpPr>
          <p:nvPr>
            <p:ph type="body" sz="quarter" idx="13"/>
          </p:nvPr>
        </p:nvSpPr>
        <p:spPr>
          <a:xfrm>
            <a:off x="5343525" y="3188212"/>
            <a:ext cx="2199085" cy="432197"/>
          </a:xfrm>
        </p:spPr>
        <p:txBody>
          <a:bodyPr anchor="b">
            <a:noAutofit/>
          </a:bodyPr>
          <a:lstStyle>
            <a:lvl1pPr marL="0" indent="0">
              <a:buNone/>
              <a:defRPr sz="1800" b="0">
                <a:solidFill>
                  <a:schemeClr val="accent1"/>
                </a:solidFill>
              </a:defRPr>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Edit Master text styles</a:t>
            </a:r>
          </a:p>
        </p:txBody>
      </p:sp>
      <p:sp>
        <p:nvSpPr>
          <p:cNvPr id="31" name="Picture Placeholder 2"/>
          <p:cNvSpPr>
            <a:spLocks noGrp="1" noChangeAspect="1"/>
          </p:cNvSpPr>
          <p:nvPr>
            <p:ph type="pic" idx="22"/>
          </p:nvPr>
        </p:nvSpPr>
        <p:spPr>
          <a:xfrm>
            <a:off x="5343525" y="1657350"/>
            <a:ext cx="2199085" cy="1143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dirty="0"/>
              <a:t>Click icon to add picture</a:t>
            </a:r>
          </a:p>
        </p:txBody>
      </p:sp>
      <p:sp>
        <p:nvSpPr>
          <p:cNvPr id="24" name="Text Placeholder 3"/>
          <p:cNvSpPr>
            <a:spLocks noGrp="1"/>
          </p:cNvSpPr>
          <p:nvPr>
            <p:ph type="body" sz="half" idx="20"/>
          </p:nvPr>
        </p:nvSpPr>
        <p:spPr>
          <a:xfrm>
            <a:off x="5343432" y="3620406"/>
            <a:ext cx="2201998" cy="494392"/>
          </a:xfrm>
        </p:spPr>
        <p:txBody>
          <a:bodyPr anchor="t">
            <a:normAutofit/>
          </a:bodyPr>
          <a:lstStyle>
            <a:lvl1pPr marL="0" indent="0">
              <a:buNone/>
              <a:defRPr sz="1100"/>
            </a:lvl1pPr>
            <a:lvl2pPr marL="342900" indent="0">
              <a:buNone/>
              <a:defRPr sz="900"/>
            </a:lvl2pPr>
            <a:lvl3pPr marL="685800" indent="0">
              <a:buNone/>
              <a:defRPr sz="800"/>
            </a:lvl3pPr>
            <a:lvl4pPr marL="1028700" indent="0">
              <a:buNone/>
              <a:defRPr sz="700"/>
            </a:lvl4pPr>
            <a:lvl5pPr marL="1371600" indent="0">
              <a:buNone/>
              <a:defRPr sz="700"/>
            </a:lvl5pPr>
            <a:lvl6pPr marL="1714500" indent="0">
              <a:buNone/>
              <a:defRPr sz="700"/>
            </a:lvl6pPr>
            <a:lvl7pPr marL="2057400" indent="0">
              <a:buNone/>
              <a:defRPr sz="700"/>
            </a:lvl7pPr>
            <a:lvl8pPr marL="2400300" indent="0">
              <a:buNone/>
              <a:defRPr sz="700"/>
            </a:lvl8pPr>
            <a:lvl9pPr marL="2743200" indent="0">
              <a:buNone/>
              <a:defRPr sz="700"/>
            </a:lvl9pPr>
          </a:lstStyle>
          <a:p>
            <a:pPr lvl="0"/>
            <a:r>
              <a:rPr lang="en-US" dirty="0"/>
              <a:t>Edit Master text styles</a:t>
            </a:r>
          </a:p>
        </p:txBody>
      </p:sp>
      <p:cxnSp>
        <p:nvCxnSpPr>
          <p:cNvPr id="17" name="Straight Connector 16"/>
          <p:cNvCxnSpPr/>
          <p:nvPr/>
        </p:nvCxnSpPr>
        <p:spPr>
          <a:xfrm>
            <a:off x="2794607" y="1600200"/>
            <a:ext cx="0" cy="29718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1670" y="1600200"/>
            <a:ext cx="0" cy="297516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AAD347D-5ACD-4C99-B74B-A9C85AD731AF}" type="datetimeFigureOut">
              <a:rPr lang="en-US" dirty="0"/>
              <a:pPr/>
              <a:t>5/12/2015</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pPr/>
              <a:t>‹#›</a:t>
            </a:fld>
            <a:endParaRPr lang="en-US" dirty="0"/>
          </a:p>
        </p:txBody>
      </p:sp>
    </p:spTree>
    <p:extLst>
      <p:ext uri="{BB962C8B-B14F-4D97-AF65-F5344CB8AC3E}">
        <p14:creationId xmlns:p14="http://schemas.microsoft.com/office/powerpoint/2010/main" val="3604303967"/>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Vertical Text Placeholder 2"/>
          <p:cNvSpPr>
            <a:spLocks noGrp="1"/>
          </p:cNvSpPr>
          <p:nvPr>
            <p:ph type="body" orient="vert" idx="1"/>
          </p:nvPr>
        </p:nvSpPr>
        <p:spPr/>
        <p:txBody>
          <a:bodyPr vert="eaVert" anchor="t" anchorCtr="0"/>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4509A250-FF31-4206-8172-F9D3106AACB1}" type="datetimeFigureOut">
              <a:rPr lang="en-US" dirty="0"/>
              <a:pPr/>
              <a:t>5/12/2015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pPr/>
              <a:t>‹#›</a:t>
            </a:fld>
            <a:endParaRPr lang="en-US" dirty="0"/>
          </a:p>
        </p:txBody>
      </p:sp>
    </p:spTree>
    <p:extLst>
      <p:ext uri="{BB962C8B-B14F-4D97-AF65-F5344CB8AC3E}">
        <p14:creationId xmlns:p14="http://schemas.microsoft.com/office/powerpoint/2010/main" val="182496197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8159" y="322660"/>
            <a:ext cx="1314451" cy="4369594"/>
          </a:xfrm>
        </p:spPr>
        <p:txBody>
          <a:bodyPr vert="eaVert" anchor="b" anchorCtr="0"/>
          <a:lstStyle/>
          <a:p>
            <a:r>
              <a:rPr lang="en-US" dirty="0"/>
              <a:t>Click to edit Master title style</a:t>
            </a:r>
          </a:p>
        </p:txBody>
      </p:sp>
      <p:sp>
        <p:nvSpPr>
          <p:cNvPr id="3" name="Vertical Text Placeholder 2"/>
          <p:cNvSpPr>
            <a:spLocks noGrp="1"/>
          </p:cNvSpPr>
          <p:nvPr>
            <p:ph type="body" orient="vert" idx="1"/>
          </p:nvPr>
        </p:nvSpPr>
        <p:spPr>
          <a:xfrm>
            <a:off x="489348" y="665561"/>
            <a:ext cx="5567362" cy="4026693"/>
          </a:xfrm>
        </p:spPr>
        <p:txBody>
          <a:bodyPr vert="eaVert"/>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4509A250-FF31-4206-8172-F9D3106AACB1}" type="datetimeFigureOut">
              <a:rPr lang="en-US" dirty="0"/>
              <a:pPr/>
              <a:t>5/12/2015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pPr/>
              <a:t>‹#›</a:t>
            </a:fld>
            <a:endParaRPr lang="en-US" dirty="0"/>
          </a:p>
        </p:txBody>
      </p:sp>
    </p:spTree>
    <p:extLst>
      <p:ext uri="{BB962C8B-B14F-4D97-AF65-F5344CB8AC3E}">
        <p14:creationId xmlns:p14="http://schemas.microsoft.com/office/powerpoint/2010/main" val="16946529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4509A250-FF31-4206-8172-F9D3106AACB1}" type="datetimeFigureOut">
              <a:rPr lang="en-US" dirty="0"/>
              <a:pPr/>
              <a:t>5/12/2015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pPr/>
              <a:t>‹#›</a:t>
            </a:fld>
            <a:endParaRPr lang="en-US" dirty="0"/>
          </a:p>
        </p:txBody>
      </p:sp>
    </p:spTree>
    <p:extLst>
      <p:ext uri="{BB962C8B-B14F-4D97-AF65-F5344CB8AC3E}">
        <p14:creationId xmlns:p14="http://schemas.microsoft.com/office/powerpoint/2010/main" val="27420133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66217" y="2146300"/>
            <a:ext cx="6619243" cy="1436735"/>
          </a:xfrm>
        </p:spPr>
        <p:txBody>
          <a:bodyPr anchor="b"/>
          <a:lstStyle>
            <a:lvl1pPr algn="l">
              <a:defRPr sz="3000" b="0" cap="none"/>
            </a:lvl1pPr>
          </a:lstStyle>
          <a:p>
            <a:r>
              <a:rPr lang="en-US" dirty="0"/>
              <a:t>Click to edit Master title style</a:t>
            </a:r>
          </a:p>
        </p:txBody>
      </p:sp>
      <p:sp>
        <p:nvSpPr>
          <p:cNvPr id="3" name="Text Placeholder 2"/>
          <p:cNvSpPr>
            <a:spLocks noGrp="1"/>
          </p:cNvSpPr>
          <p:nvPr>
            <p:ph type="body" idx="1"/>
          </p:nvPr>
        </p:nvSpPr>
        <p:spPr>
          <a:xfrm>
            <a:off x="866216" y="3583036"/>
            <a:ext cx="6619244" cy="645300"/>
          </a:xfrm>
        </p:spPr>
        <p:txBody>
          <a:bodyPr anchor="t"/>
          <a:lstStyle>
            <a:lvl1pPr marL="0" indent="0" algn="l">
              <a:buNone/>
              <a:defRPr sz="1500" cap="all">
                <a:solidFill>
                  <a:schemeClr val="accent1"/>
                </a:solidFill>
              </a:defRPr>
            </a:lvl1pPr>
            <a:lvl2pPr marL="342900" indent="0">
              <a:buNone/>
              <a:defRPr sz="1400">
                <a:solidFill>
                  <a:schemeClr val="tx1">
                    <a:tint val="75000"/>
                  </a:schemeClr>
                </a:solidFill>
              </a:defRPr>
            </a:lvl2pPr>
            <a:lvl3pPr marL="685800" indent="0">
              <a:buNone/>
              <a:defRPr sz="1200">
                <a:solidFill>
                  <a:schemeClr val="tx1">
                    <a:tint val="75000"/>
                  </a:schemeClr>
                </a:solidFill>
              </a:defRPr>
            </a:lvl3pPr>
            <a:lvl4pPr marL="1028700" indent="0">
              <a:buNone/>
              <a:defRPr sz="1100">
                <a:solidFill>
                  <a:schemeClr val="tx1">
                    <a:tint val="75000"/>
                  </a:schemeClr>
                </a:solidFill>
              </a:defRPr>
            </a:lvl4pPr>
            <a:lvl5pPr marL="1371600" indent="0">
              <a:buNone/>
              <a:defRPr sz="1100">
                <a:solidFill>
                  <a:schemeClr val="tx1">
                    <a:tint val="75000"/>
                  </a:schemeClr>
                </a:solidFill>
              </a:defRPr>
            </a:lvl5pPr>
            <a:lvl6pPr marL="1714500" indent="0">
              <a:buNone/>
              <a:defRPr sz="1100">
                <a:solidFill>
                  <a:schemeClr val="tx1">
                    <a:tint val="75000"/>
                  </a:schemeClr>
                </a:solidFill>
              </a:defRPr>
            </a:lvl6pPr>
            <a:lvl7pPr marL="2057400" indent="0">
              <a:buNone/>
              <a:defRPr sz="1100">
                <a:solidFill>
                  <a:schemeClr val="tx1">
                    <a:tint val="75000"/>
                  </a:schemeClr>
                </a:solidFill>
              </a:defRPr>
            </a:lvl7pPr>
            <a:lvl8pPr marL="2400300" indent="0">
              <a:buNone/>
              <a:defRPr sz="1100">
                <a:solidFill>
                  <a:schemeClr val="tx1">
                    <a:tint val="75000"/>
                  </a:schemeClr>
                </a:solidFill>
              </a:defRPr>
            </a:lvl8pPr>
            <a:lvl9pPr marL="2743200" indent="0">
              <a:buNone/>
              <a:defRPr sz="1100">
                <a:solidFill>
                  <a:schemeClr val="tx1">
                    <a:tint val="75000"/>
                  </a:schemeClr>
                </a:solidFill>
              </a:defRPr>
            </a:lvl9pPr>
          </a:lstStyle>
          <a:p>
            <a:pPr lvl="0"/>
            <a:r>
              <a:rPr lang="en-US" dirty="0"/>
              <a:t>Edit Master text styles</a:t>
            </a:r>
          </a:p>
        </p:txBody>
      </p:sp>
      <p:sp>
        <p:nvSpPr>
          <p:cNvPr id="4" name="Date Placeholder 3"/>
          <p:cNvSpPr>
            <a:spLocks noGrp="1"/>
          </p:cNvSpPr>
          <p:nvPr>
            <p:ph type="dt" sz="half" idx="10"/>
          </p:nvPr>
        </p:nvSpPr>
        <p:spPr/>
        <p:txBody>
          <a:bodyPr/>
          <a:lstStyle/>
          <a:p>
            <a:fld id="{9796027F-7875-4030-9381-8BD8C4F21935}" type="datetimeFigureOut">
              <a:rPr lang="en-US" dirty="0"/>
              <a:pPr/>
              <a:t>5/12/2015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pPr/>
              <a:t>‹#›</a:t>
            </a:fld>
            <a:endParaRPr lang="en-US" dirty="0"/>
          </a:p>
        </p:txBody>
      </p:sp>
    </p:spTree>
    <p:extLst>
      <p:ext uri="{BB962C8B-B14F-4D97-AF65-F5344CB8AC3E}">
        <p14:creationId xmlns:p14="http://schemas.microsoft.com/office/powerpoint/2010/main" val="10194660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827485" y="1545432"/>
            <a:ext cx="3297254" cy="3146822"/>
          </a:xfrm>
        </p:spPr>
        <p:txBody>
          <a:bodyPr>
            <a:normAutofit/>
          </a:bodyPr>
          <a:lstStyle>
            <a:lvl1pPr>
              <a:defRPr sz="1400"/>
            </a:lvl1pPr>
            <a:lvl2pPr>
              <a:defRPr sz="1200"/>
            </a:lvl2pPr>
            <a:lvl3pPr>
              <a:defRPr sz="1100"/>
            </a:lvl3pPr>
            <a:lvl4pPr>
              <a:defRPr sz="900"/>
            </a:lvl4pPr>
            <a:lvl5pPr>
              <a:defRPr sz="900"/>
            </a:lvl5pPr>
            <a:lvl6pPr>
              <a:defRPr sz="900"/>
            </a:lvl6pPr>
            <a:lvl7pPr>
              <a:defRPr sz="900"/>
            </a:lvl7pPr>
            <a:lvl8pPr>
              <a:defRPr sz="900"/>
            </a:lvl8pPr>
            <a:lvl9pPr>
              <a:defRPr sz="9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240870" y="1542069"/>
            <a:ext cx="3297256" cy="3150184"/>
          </a:xfrm>
        </p:spPr>
        <p:txBody>
          <a:bodyPr>
            <a:normAutofit/>
          </a:bodyPr>
          <a:lstStyle>
            <a:lvl1pPr>
              <a:defRPr sz="1400"/>
            </a:lvl1pPr>
            <a:lvl2pPr>
              <a:defRPr sz="1200"/>
            </a:lvl2pPr>
            <a:lvl3pPr>
              <a:defRPr sz="1100"/>
            </a:lvl3pPr>
            <a:lvl4pPr>
              <a:defRPr sz="900"/>
            </a:lvl4pPr>
            <a:lvl5pPr>
              <a:defRPr sz="900"/>
            </a:lvl5pPr>
            <a:lvl6pPr>
              <a:defRPr sz="900"/>
            </a:lvl6pPr>
            <a:lvl7pPr>
              <a:defRPr sz="900"/>
            </a:lvl7pPr>
            <a:lvl8pPr>
              <a:defRPr sz="900"/>
            </a:lvl8pPr>
            <a:lvl9pPr>
              <a:defRPr sz="9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9796027F-7875-4030-9381-8BD8C4F21935}" type="datetimeFigureOut">
              <a:rPr lang="en-US" dirty="0"/>
              <a:pPr/>
              <a:t>5/12/2015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pPr/>
              <a:t>‹#›</a:t>
            </a:fld>
            <a:endParaRPr lang="en-US" dirty="0"/>
          </a:p>
        </p:txBody>
      </p:sp>
    </p:spTree>
    <p:extLst>
      <p:ext uri="{BB962C8B-B14F-4D97-AF65-F5344CB8AC3E}">
        <p14:creationId xmlns:p14="http://schemas.microsoft.com/office/powerpoint/2010/main" val="31261176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827485" y="1428750"/>
            <a:ext cx="3297254" cy="432197"/>
          </a:xfrm>
        </p:spPr>
        <p:txBody>
          <a:bodyPr anchor="b">
            <a:noAutofit/>
          </a:bodyPr>
          <a:lstStyle>
            <a:lvl1pPr marL="0" indent="0">
              <a:buNone/>
              <a:defRPr sz="1800" b="0">
                <a:solidFill>
                  <a:schemeClr val="accent1"/>
                </a:solidFill>
              </a:defRPr>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Edit Master text styles</a:t>
            </a:r>
          </a:p>
        </p:txBody>
      </p:sp>
      <p:sp>
        <p:nvSpPr>
          <p:cNvPr id="4" name="Content Placeholder 3"/>
          <p:cNvSpPr>
            <a:spLocks noGrp="1"/>
          </p:cNvSpPr>
          <p:nvPr>
            <p:ph sz="half" idx="2"/>
          </p:nvPr>
        </p:nvSpPr>
        <p:spPr>
          <a:xfrm>
            <a:off x="827485" y="1885950"/>
            <a:ext cx="3297254" cy="2806304"/>
          </a:xfrm>
        </p:spPr>
        <p:txBody>
          <a:bodyPr>
            <a:normAutofit/>
          </a:bodyPr>
          <a:lstStyle>
            <a:lvl1pPr>
              <a:defRPr sz="1400"/>
            </a:lvl1pPr>
            <a:lvl2pPr>
              <a:defRPr sz="1200"/>
            </a:lvl2pPr>
            <a:lvl3pPr>
              <a:defRPr sz="1100"/>
            </a:lvl3pPr>
            <a:lvl4pPr>
              <a:defRPr sz="900"/>
            </a:lvl4pPr>
            <a:lvl5pPr>
              <a:defRPr sz="900"/>
            </a:lvl5pPr>
            <a:lvl6pPr>
              <a:defRPr sz="900"/>
            </a:lvl6pPr>
            <a:lvl7pPr>
              <a:defRPr sz="900"/>
            </a:lvl7pPr>
            <a:lvl8pPr>
              <a:defRPr sz="900"/>
            </a:lvl8pPr>
            <a:lvl9pPr>
              <a:defRPr sz="9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240872" y="1428750"/>
            <a:ext cx="3297254" cy="432197"/>
          </a:xfrm>
        </p:spPr>
        <p:txBody>
          <a:bodyPr anchor="b">
            <a:noAutofit/>
          </a:bodyPr>
          <a:lstStyle>
            <a:lvl1pPr marL="0" indent="0">
              <a:buNone/>
              <a:defRPr sz="1800" b="0">
                <a:solidFill>
                  <a:schemeClr val="accent1"/>
                </a:solidFill>
              </a:defRPr>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Edit Master text styles</a:t>
            </a:r>
          </a:p>
        </p:txBody>
      </p:sp>
      <p:sp>
        <p:nvSpPr>
          <p:cNvPr id="6" name="Content Placeholder 5"/>
          <p:cNvSpPr>
            <a:spLocks noGrp="1"/>
          </p:cNvSpPr>
          <p:nvPr>
            <p:ph sz="quarter" idx="4"/>
          </p:nvPr>
        </p:nvSpPr>
        <p:spPr>
          <a:xfrm>
            <a:off x="4240872" y="1885950"/>
            <a:ext cx="3297254" cy="2806304"/>
          </a:xfrm>
        </p:spPr>
        <p:txBody>
          <a:bodyPr>
            <a:normAutofit/>
          </a:bodyPr>
          <a:lstStyle>
            <a:lvl1pPr>
              <a:defRPr sz="1400"/>
            </a:lvl1pPr>
            <a:lvl2pPr>
              <a:defRPr sz="1200"/>
            </a:lvl2pPr>
            <a:lvl3pPr>
              <a:defRPr sz="1100"/>
            </a:lvl3pPr>
            <a:lvl4pPr>
              <a:defRPr sz="900"/>
            </a:lvl4pPr>
            <a:lvl5pPr>
              <a:defRPr sz="900"/>
            </a:lvl5pPr>
            <a:lvl6pPr>
              <a:defRPr sz="900"/>
            </a:lvl6pPr>
            <a:lvl7pPr>
              <a:defRPr sz="900"/>
            </a:lvl7pPr>
            <a:lvl8pPr>
              <a:defRPr sz="900"/>
            </a:lvl8pPr>
            <a:lvl9pPr>
              <a:defRPr sz="9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9796027F-7875-4030-9381-8BD8C4F21935}" type="datetimeFigureOut">
              <a:rPr lang="en-US" dirty="0"/>
              <a:pPr/>
              <a:t>5/12/2015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pPr/>
              <a:t>‹#›</a:t>
            </a:fld>
            <a:endParaRPr lang="en-US" dirty="0"/>
          </a:p>
        </p:txBody>
      </p:sp>
    </p:spTree>
    <p:extLst>
      <p:ext uri="{BB962C8B-B14F-4D97-AF65-F5344CB8AC3E}">
        <p14:creationId xmlns:p14="http://schemas.microsoft.com/office/powerpoint/2010/main" val="25936011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7" name="Date Placeholder 2"/>
          <p:cNvSpPr>
            <a:spLocks noGrp="1"/>
          </p:cNvSpPr>
          <p:nvPr>
            <p:ph type="dt" sz="half" idx="10"/>
          </p:nvPr>
        </p:nvSpPr>
        <p:spPr/>
        <p:txBody>
          <a:bodyPr/>
          <a:lstStyle/>
          <a:p>
            <a:fld id="{4509A250-FF31-4206-8172-F9D3106AACB1}" type="datetimeFigureOut">
              <a:rPr lang="en-US" dirty="0"/>
              <a:pPr/>
              <a:t>5/12/2015</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pPr/>
              <a:t>‹#›</a:t>
            </a:fld>
            <a:endParaRPr lang="en-US" dirty="0"/>
          </a:p>
        </p:txBody>
      </p:sp>
    </p:spTree>
    <p:extLst>
      <p:ext uri="{BB962C8B-B14F-4D97-AF65-F5344CB8AC3E}">
        <p14:creationId xmlns:p14="http://schemas.microsoft.com/office/powerpoint/2010/main" val="34543499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pPr/>
              <a:t>5/12/2015</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pPr/>
              <a:t>‹#›</a:t>
            </a:fld>
            <a:endParaRPr lang="en-US" dirty="0"/>
          </a:p>
        </p:txBody>
      </p:sp>
    </p:spTree>
    <p:extLst>
      <p:ext uri="{BB962C8B-B14F-4D97-AF65-F5344CB8AC3E}">
        <p14:creationId xmlns:p14="http://schemas.microsoft.com/office/powerpoint/2010/main" val="19169989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216" y="1085850"/>
            <a:ext cx="2550798" cy="1085850"/>
          </a:xfrm>
        </p:spPr>
        <p:txBody>
          <a:bodyPr anchor="b"/>
          <a:lstStyle>
            <a:lvl1pPr algn="l">
              <a:defRPr sz="1800" b="0"/>
            </a:lvl1pPr>
          </a:lstStyle>
          <a:p>
            <a:r>
              <a:rPr lang="en-US" dirty="0"/>
              <a:t>Click to edit Master title style</a:t>
            </a:r>
          </a:p>
        </p:txBody>
      </p:sp>
      <p:sp>
        <p:nvSpPr>
          <p:cNvPr id="3" name="Content Placeholder 2"/>
          <p:cNvSpPr>
            <a:spLocks noGrp="1"/>
          </p:cNvSpPr>
          <p:nvPr>
            <p:ph idx="1"/>
          </p:nvPr>
        </p:nvSpPr>
        <p:spPr>
          <a:xfrm>
            <a:off x="3588462" y="1085850"/>
            <a:ext cx="3896998" cy="3429000"/>
          </a:xfrm>
        </p:spPr>
        <p:txBody>
          <a:bodyPr anchor="ctr">
            <a:normAutofit/>
          </a:bodyPr>
          <a:lstStyle>
            <a:lvl1pPr>
              <a:defRPr sz="1500"/>
            </a:lvl1pPr>
            <a:lvl2pPr>
              <a:defRPr sz="1400"/>
            </a:lvl2pPr>
            <a:lvl3pPr>
              <a:defRPr sz="1200"/>
            </a:lvl3pPr>
            <a:lvl4pPr>
              <a:defRPr sz="1100"/>
            </a:lvl4pPr>
            <a:lvl5pPr>
              <a:defRPr sz="1100"/>
            </a:lvl5pPr>
            <a:lvl6pPr>
              <a:defRPr sz="1100"/>
            </a:lvl6pPr>
            <a:lvl7pPr>
              <a:defRPr sz="1100"/>
            </a:lvl7pPr>
            <a:lvl8pPr>
              <a:defRPr sz="1100"/>
            </a:lvl8pPr>
            <a:lvl9pPr>
              <a:defRPr sz="11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866216" y="2346961"/>
            <a:ext cx="2550797" cy="2171699"/>
          </a:xfrm>
        </p:spPr>
        <p:txBody>
          <a:bodyPr/>
          <a:lstStyle>
            <a:lvl1pPr marL="0" indent="0">
              <a:buNone/>
              <a:defRPr sz="1100"/>
            </a:lvl1pPr>
            <a:lvl2pPr marL="342900" indent="0">
              <a:buNone/>
              <a:defRPr sz="900"/>
            </a:lvl2pPr>
            <a:lvl3pPr marL="685800" indent="0">
              <a:buNone/>
              <a:defRPr sz="800"/>
            </a:lvl3pPr>
            <a:lvl4pPr marL="1028700" indent="0">
              <a:buNone/>
              <a:defRPr sz="700"/>
            </a:lvl4pPr>
            <a:lvl5pPr marL="1371600" indent="0">
              <a:buNone/>
              <a:defRPr sz="700"/>
            </a:lvl5pPr>
            <a:lvl6pPr marL="1714500" indent="0">
              <a:buNone/>
              <a:defRPr sz="700"/>
            </a:lvl6pPr>
            <a:lvl7pPr marL="2057400" indent="0">
              <a:buNone/>
              <a:defRPr sz="700"/>
            </a:lvl7pPr>
            <a:lvl8pPr marL="2400300" indent="0">
              <a:buNone/>
              <a:defRPr sz="700"/>
            </a:lvl8pPr>
            <a:lvl9pPr marL="2743200" indent="0">
              <a:buNone/>
              <a:defRPr sz="700"/>
            </a:lvl9pPr>
          </a:lstStyle>
          <a:p>
            <a:pPr lvl="0"/>
            <a:r>
              <a:rPr lang="en-US" dirty="0"/>
              <a:t>Edit Master text styles</a:t>
            </a:r>
          </a:p>
        </p:txBody>
      </p:sp>
      <p:sp>
        <p:nvSpPr>
          <p:cNvPr id="7" name="Date Placeholder 4"/>
          <p:cNvSpPr>
            <a:spLocks noGrp="1"/>
          </p:cNvSpPr>
          <p:nvPr>
            <p:ph type="dt" sz="half" idx="10"/>
          </p:nvPr>
        </p:nvSpPr>
        <p:spPr/>
        <p:txBody>
          <a:bodyPr/>
          <a:lstStyle/>
          <a:p>
            <a:fld id="{4509A250-FF31-4206-8172-F9D3106AACB1}" type="datetimeFigureOut">
              <a:rPr lang="en-US" dirty="0"/>
              <a:pPr/>
              <a:t>5/12/2015</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pPr/>
              <a:t>‹#›</a:t>
            </a:fld>
            <a:endParaRPr lang="en-US" dirty="0"/>
          </a:p>
        </p:txBody>
      </p:sp>
    </p:spTree>
    <p:extLst>
      <p:ext uri="{BB962C8B-B14F-4D97-AF65-F5344CB8AC3E}">
        <p14:creationId xmlns:p14="http://schemas.microsoft.com/office/powerpoint/2010/main" val="39824570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5430" y="1390644"/>
            <a:ext cx="3819680" cy="1181106"/>
          </a:xfrm>
        </p:spPr>
        <p:txBody>
          <a:bodyPr anchor="b">
            <a:normAutofit/>
          </a:bodyPr>
          <a:lstStyle>
            <a:lvl1pPr algn="l">
              <a:defRPr sz="2700" b="0"/>
            </a:lvl1pPr>
          </a:lstStyle>
          <a:p>
            <a:r>
              <a:rPr lang="en-US" dirty="0"/>
              <a:t>Click to edit Master title style</a:t>
            </a:r>
          </a:p>
        </p:txBody>
      </p:sp>
      <p:sp>
        <p:nvSpPr>
          <p:cNvPr id="3" name="Picture Placeholder 2"/>
          <p:cNvSpPr>
            <a:spLocks noGrp="1" noChangeAspect="1"/>
          </p:cNvSpPr>
          <p:nvPr>
            <p:ph type="pic" idx="1"/>
          </p:nvPr>
        </p:nvSpPr>
        <p:spPr>
          <a:xfrm>
            <a:off x="5212160" y="857250"/>
            <a:ext cx="2400300"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dirty="0"/>
              <a:t>Click icon to add picture</a:t>
            </a:r>
          </a:p>
        </p:txBody>
      </p:sp>
      <p:sp>
        <p:nvSpPr>
          <p:cNvPr id="4" name="Text Placeholder 3"/>
          <p:cNvSpPr>
            <a:spLocks noGrp="1"/>
          </p:cNvSpPr>
          <p:nvPr>
            <p:ph type="body" sz="half" idx="2"/>
          </p:nvPr>
        </p:nvSpPr>
        <p:spPr>
          <a:xfrm>
            <a:off x="866216" y="2743200"/>
            <a:ext cx="3813734" cy="1028700"/>
          </a:xfrm>
        </p:spPr>
        <p:txBody>
          <a:bodyPr>
            <a:normAutofit/>
          </a:bodyPr>
          <a:lstStyle>
            <a:lvl1pPr marL="0" indent="0">
              <a:buNone/>
              <a:defRPr sz="1100"/>
            </a:lvl1pPr>
            <a:lvl2pPr marL="342900" indent="0">
              <a:buNone/>
              <a:defRPr sz="900"/>
            </a:lvl2pPr>
            <a:lvl3pPr marL="685800" indent="0">
              <a:buNone/>
              <a:defRPr sz="800"/>
            </a:lvl3pPr>
            <a:lvl4pPr marL="1028700" indent="0">
              <a:buNone/>
              <a:defRPr sz="700"/>
            </a:lvl4pPr>
            <a:lvl5pPr marL="1371600" indent="0">
              <a:buNone/>
              <a:defRPr sz="700"/>
            </a:lvl5pPr>
            <a:lvl6pPr marL="1714500" indent="0">
              <a:buNone/>
              <a:defRPr sz="700"/>
            </a:lvl6pPr>
            <a:lvl7pPr marL="2057400" indent="0">
              <a:buNone/>
              <a:defRPr sz="700"/>
            </a:lvl7pPr>
            <a:lvl8pPr marL="2400300" indent="0">
              <a:buNone/>
              <a:defRPr sz="700"/>
            </a:lvl8pPr>
            <a:lvl9pPr marL="2743200" indent="0">
              <a:buNone/>
              <a:defRPr sz="700"/>
            </a:lvl9pPr>
          </a:lstStyle>
          <a:p>
            <a:pPr lvl="0"/>
            <a:r>
              <a:rPr lang="en-US" dirty="0"/>
              <a:t>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pPr/>
              <a:t>5/12/2015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pPr/>
              <a:t>‹#›</a:t>
            </a:fld>
            <a:endParaRPr lang="en-US" dirty="0"/>
          </a:p>
        </p:txBody>
      </p:sp>
    </p:spTree>
    <p:extLst>
      <p:ext uri="{BB962C8B-B14F-4D97-AF65-F5344CB8AC3E}">
        <p14:creationId xmlns:p14="http://schemas.microsoft.com/office/powerpoint/2010/main" val="28620252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002264"/>
            <a:ext cx="3027759" cy="3141236"/>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169261"/>
            <a:ext cx="1141809" cy="1774090"/>
          </a:xfrm>
          <a:prstGeom prst="rect">
            <a:avLst/>
          </a:prstGeom>
        </p:spPr>
      </p:pic>
      <p:sp>
        <p:nvSpPr>
          <p:cNvPr id="16" name="Oval 15"/>
          <p:cNvSpPr/>
          <p:nvPr/>
        </p:nvSpPr>
        <p:spPr>
          <a:xfrm>
            <a:off x="6456759" y="1257300"/>
            <a:ext cx="2114550" cy="211455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5999560" y="1"/>
            <a:ext cx="1202540" cy="856055"/>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6456759" y="4572000"/>
            <a:ext cx="745301" cy="571500"/>
          </a:xfrm>
          <a:prstGeom prst="rect">
            <a:avLst/>
          </a:prstGeom>
        </p:spPr>
      </p:pic>
      <p:sp>
        <p:nvSpPr>
          <p:cNvPr id="14" name="Rectangle 13"/>
          <p:cNvSpPr/>
          <p:nvPr/>
        </p:nvSpPr>
        <p:spPr>
          <a:xfrm>
            <a:off x="7828359" y="0"/>
            <a:ext cx="514350" cy="85725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584" y="339538"/>
            <a:ext cx="7053542" cy="1050398"/>
          </a:xfrm>
          <a:prstGeom prst="rect">
            <a:avLst/>
          </a:prstGeom>
        </p:spPr>
        <p:txBody>
          <a:bodyPr vert="horz" lIns="68580" tIns="34290" rIns="68580" bIns="34290" rtlCol="0" anchor="t">
            <a:noAutofit/>
          </a:bodyPr>
          <a:lstStyle/>
          <a:p>
            <a:r>
              <a:rPr lang="en-US" dirty="0"/>
              <a:t>Click to edit Master title style</a:t>
            </a:r>
          </a:p>
        </p:txBody>
      </p:sp>
      <p:sp>
        <p:nvSpPr>
          <p:cNvPr id="3" name="Text Placeholder 2"/>
          <p:cNvSpPr>
            <a:spLocks noGrp="1"/>
          </p:cNvSpPr>
          <p:nvPr>
            <p:ph type="body" idx="1"/>
          </p:nvPr>
        </p:nvSpPr>
        <p:spPr>
          <a:xfrm>
            <a:off x="827484" y="1539689"/>
            <a:ext cx="6709906" cy="3146611"/>
          </a:xfrm>
          <a:prstGeom prst="rect">
            <a:avLst/>
          </a:prstGeom>
        </p:spPr>
        <p:txBody>
          <a:bodyPr vert="horz" lIns="68580" tIns="34290" rIns="68580" bIns="3429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rot="5400000">
            <a:off x="7616730" y="1343026"/>
            <a:ext cx="742949" cy="228599"/>
          </a:xfrm>
          <a:prstGeom prst="rect">
            <a:avLst/>
          </a:prstGeom>
        </p:spPr>
        <p:txBody>
          <a:bodyPr vert="horz" lIns="68580" tIns="34290" rIns="68580" bIns="34290" rtlCol="0" anchor="t"/>
          <a:lstStyle>
            <a:lvl1pPr algn="l">
              <a:defRPr sz="800" b="0" i="0">
                <a:solidFill>
                  <a:schemeClr val="tx1">
                    <a:tint val="75000"/>
                    <a:alpha val="60000"/>
                  </a:schemeClr>
                </a:solidFill>
              </a:defRPr>
            </a:lvl1pPr>
          </a:lstStyle>
          <a:p>
            <a:fld id="{4AAD347D-5ACD-4C99-B74B-A9C85AD731AF}" type="datetimeFigureOut">
              <a:rPr lang="en-US" dirty="0"/>
              <a:pPr/>
              <a:t>5/12/2015</a:t>
            </a:fld>
            <a:endParaRPr lang="en-US" dirty="0"/>
          </a:p>
        </p:txBody>
      </p:sp>
      <p:sp>
        <p:nvSpPr>
          <p:cNvPr id="5" name="Footer Placeholder 4"/>
          <p:cNvSpPr>
            <a:spLocks noGrp="1"/>
          </p:cNvSpPr>
          <p:nvPr>
            <p:ph type="ftr" sz="quarter" idx="3"/>
          </p:nvPr>
        </p:nvSpPr>
        <p:spPr>
          <a:xfrm rot="5400000">
            <a:off x="6713680" y="2418973"/>
            <a:ext cx="2894846" cy="228601"/>
          </a:xfrm>
          <a:prstGeom prst="rect">
            <a:avLst/>
          </a:prstGeom>
        </p:spPr>
        <p:txBody>
          <a:bodyPr vert="horz" lIns="68580" tIns="34290" rIns="68580" bIns="34290" rtlCol="0" anchor="b"/>
          <a:lstStyle>
            <a:lvl1pPr algn="l">
              <a:defRPr sz="8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a:xfrm>
            <a:off x="7764406" y="221797"/>
            <a:ext cx="628649" cy="575765"/>
          </a:xfrm>
          <a:prstGeom prst="rect">
            <a:avLst/>
          </a:prstGeom>
        </p:spPr>
        <p:txBody>
          <a:bodyPr vert="horz" lIns="68580" tIns="34290" rIns="68580" bIns="34290" rtlCol="0" anchor="b"/>
          <a:lstStyle>
            <a:lvl1pPr algn="ctr">
              <a:defRPr sz="2100" b="0" i="0">
                <a:solidFill>
                  <a:schemeClr val="tx1">
                    <a:tint val="75000"/>
                  </a:schemeClr>
                </a:solidFill>
              </a:defRPr>
            </a:lvl1pPr>
          </a:lstStyle>
          <a:p>
            <a:fld id="{D57F1E4F-1CFF-5643-939E-02111984F565}" type="slidenum">
              <a:rPr lang="en-US" dirty="0"/>
              <a:pPr/>
              <a:t>‹#›</a:t>
            </a:fld>
            <a:endParaRPr lang="en-US" dirty="0"/>
          </a:p>
        </p:txBody>
      </p:sp>
    </p:spTree>
    <p:extLst>
      <p:ext uri="{BB962C8B-B14F-4D97-AF65-F5344CB8AC3E}">
        <p14:creationId xmlns:p14="http://schemas.microsoft.com/office/powerpoint/2010/main" val="2244149658"/>
      </p:ext>
    </p:extLst>
  </p:cSld>
  <p:clrMap bg1="dk1" tx1="lt1" bg2="dk2" tx2="lt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 id="2147483719" r:id="rId12"/>
    <p:sldLayoutId id="2147483720" r:id="rId13"/>
    <p:sldLayoutId id="2147483721" r:id="rId14"/>
    <p:sldLayoutId id="2147483722" r:id="rId15"/>
    <p:sldLayoutId id="2147483723" r:id="rId16"/>
    <p:sldLayoutId id="2147483724" r:id="rId17"/>
  </p:sldLayoutIdLst>
  <p:hf sldNum="0" hdr="0" ftr="0" dt="0"/>
  <p:txStyles>
    <p:titleStyle>
      <a:lvl1pPr algn="l" defTabSz="342900" rtl="0" eaLnBrk="1" latinLnBrk="0" hangingPunct="1">
        <a:spcBef>
          <a:spcPct val="0"/>
        </a:spcBef>
        <a:buNone/>
        <a:defRPr sz="3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57175" indent="-257175" algn="l" defTabSz="342900" rtl="0" eaLnBrk="1" latinLnBrk="0" hangingPunct="1">
        <a:spcBef>
          <a:spcPts val="750"/>
        </a:spcBef>
        <a:spcAft>
          <a:spcPts val="0"/>
        </a:spcAft>
        <a:buClr>
          <a:schemeClr val="accent1"/>
        </a:buClr>
        <a:buSzPct val="80000"/>
        <a:buFont typeface="Wingdings 3" charset="2"/>
        <a:buChar char=""/>
        <a:defRPr sz="1500" b="0" i="0" kern="1200">
          <a:solidFill>
            <a:schemeClr val="tx1"/>
          </a:solidFill>
          <a:latin typeface="+mj-lt"/>
          <a:ea typeface="+mj-ea"/>
          <a:cs typeface="+mj-cs"/>
        </a:defRPr>
      </a:lvl1pPr>
      <a:lvl2pPr marL="557213" indent="-214313" algn="l" defTabSz="342900" rtl="0" eaLnBrk="1" latinLnBrk="0" hangingPunct="1">
        <a:spcBef>
          <a:spcPts val="750"/>
        </a:spcBef>
        <a:spcAft>
          <a:spcPts val="0"/>
        </a:spcAft>
        <a:buClr>
          <a:schemeClr val="accent1"/>
        </a:buClr>
        <a:buSzPct val="80000"/>
        <a:buFont typeface="Wingdings 3" charset="2"/>
        <a:buChar char=""/>
        <a:defRPr sz="1400" b="0" i="0" kern="1200">
          <a:solidFill>
            <a:schemeClr val="tx1"/>
          </a:solidFill>
          <a:latin typeface="+mj-lt"/>
          <a:ea typeface="+mj-ea"/>
          <a:cs typeface="+mj-cs"/>
        </a:defRPr>
      </a:lvl2pPr>
      <a:lvl3pPr marL="857250" indent="-171450" algn="l" defTabSz="342900" rtl="0" eaLnBrk="1" latinLnBrk="0" hangingPunct="1">
        <a:spcBef>
          <a:spcPts val="750"/>
        </a:spcBef>
        <a:spcAft>
          <a:spcPts val="0"/>
        </a:spcAft>
        <a:buClr>
          <a:schemeClr val="accent1"/>
        </a:buClr>
        <a:buSzPct val="80000"/>
        <a:buFont typeface="Wingdings 3" charset="2"/>
        <a:buChar char=""/>
        <a:defRPr sz="1200" b="0" i="0" kern="1200">
          <a:solidFill>
            <a:schemeClr val="tx1"/>
          </a:solidFill>
          <a:latin typeface="+mj-lt"/>
          <a:ea typeface="+mj-ea"/>
          <a:cs typeface="+mj-cs"/>
        </a:defRPr>
      </a:lvl3pPr>
      <a:lvl4pPr marL="1200150" indent="-171450" algn="l" defTabSz="342900" rtl="0" eaLnBrk="1" latinLnBrk="0" hangingPunct="1">
        <a:spcBef>
          <a:spcPts val="750"/>
        </a:spcBef>
        <a:spcAft>
          <a:spcPts val="0"/>
        </a:spcAft>
        <a:buClr>
          <a:schemeClr val="accent1"/>
        </a:buClr>
        <a:buSzPct val="80000"/>
        <a:buFont typeface="Wingdings 3" charset="2"/>
        <a:buChar char=""/>
        <a:defRPr sz="1100" b="0" i="0" kern="1200">
          <a:solidFill>
            <a:schemeClr val="tx1"/>
          </a:solidFill>
          <a:latin typeface="+mj-lt"/>
          <a:ea typeface="+mj-ea"/>
          <a:cs typeface="+mj-cs"/>
        </a:defRPr>
      </a:lvl4pPr>
      <a:lvl5pPr marL="1543050" indent="-171450" algn="l" defTabSz="342900" rtl="0" eaLnBrk="1" latinLnBrk="0" hangingPunct="1">
        <a:spcBef>
          <a:spcPts val="750"/>
        </a:spcBef>
        <a:spcAft>
          <a:spcPts val="0"/>
        </a:spcAft>
        <a:buClr>
          <a:schemeClr val="accent1"/>
        </a:buClr>
        <a:buSzPct val="80000"/>
        <a:buFont typeface="Wingdings 3" charset="2"/>
        <a:buChar char=""/>
        <a:defRPr sz="1100" b="0" i="0" kern="1200">
          <a:solidFill>
            <a:schemeClr val="tx1"/>
          </a:solidFill>
          <a:latin typeface="+mj-lt"/>
          <a:ea typeface="+mj-ea"/>
          <a:cs typeface="+mj-cs"/>
        </a:defRPr>
      </a:lvl5pPr>
      <a:lvl6pPr marL="1885950" indent="-171450" algn="l" defTabSz="342900" rtl="0" eaLnBrk="1" latinLnBrk="0" hangingPunct="1">
        <a:spcBef>
          <a:spcPts val="750"/>
        </a:spcBef>
        <a:spcAft>
          <a:spcPts val="0"/>
        </a:spcAft>
        <a:buClr>
          <a:schemeClr val="accent1"/>
        </a:buClr>
        <a:buSzPct val="80000"/>
        <a:buFont typeface="Wingdings 3" charset="2"/>
        <a:buChar char=""/>
        <a:defRPr sz="1100" b="0" i="0" kern="1200">
          <a:solidFill>
            <a:schemeClr val="tx1"/>
          </a:solidFill>
          <a:latin typeface="+mj-lt"/>
          <a:ea typeface="+mj-ea"/>
          <a:cs typeface="+mj-cs"/>
        </a:defRPr>
      </a:lvl6pPr>
      <a:lvl7pPr marL="2228850" indent="-171450" algn="l" defTabSz="342900" rtl="0" eaLnBrk="1" latinLnBrk="0" hangingPunct="1">
        <a:spcBef>
          <a:spcPts val="750"/>
        </a:spcBef>
        <a:spcAft>
          <a:spcPts val="0"/>
        </a:spcAft>
        <a:buClr>
          <a:schemeClr val="accent1"/>
        </a:buClr>
        <a:buSzPct val="80000"/>
        <a:buFont typeface="Wingdings 3" charset="2"/>
        <a:buChar char=""/>
        <a:defRPr sz="1100" b="0" i="0" kern="1200">
          <a:solidFill>
            <a:schemeClr val="tx1"/>
          </a:solidFill>
          <a:latin typeface="+mj-lt"/>
          <a:ea typeface="+mj-ea"/>
          <a:cs typeface="+mj-cs"/>
        </a:defRPr>
      </a:lvl7pPr>
      <a:lvl8pPr marL="2571750" indent="-171450" algn="l" defTabSz="342900" rtl="0" eaLnBrk="1" latinLnBrk="0" hangingPunct="1">
        <a:spcBef>
          <a:spcPts val="750"/>
        </a:spcBef>
        <a:spcAft>
          <a:spcPts val="0"/>
        </a:spcAft>
        <a:buClr>
          <a:schemeClr val="accent1"/>
        </a:buClr>
        <a:buSzPct val="80000"/>
        <a:buFont typeface="Wingdings 3" charset="2"/>
        <a:buChar char=""/>
        <a:defRPr sz="1100" b="0" i="0" kern="1200">
          <a:solidFill>
            <a:schemeClr val="tx1"/>
          </a:solidFill>
          <a:latin typeface="+mj-lt"/>
          <a:ea typeface="+mj-ea"/>
          <a:cs typeface="+mj-cs"/>
        </a:defRPr>
      </a:lvl8pPr>
      <a:lvl9pPr marL="2914650" indent="-171450" algn="l" defTabSz="342900" rtl="0" eaLnBrk="1" latinLnBrk="0" hangingPunct="1">
        <a:spcBef>
          <a:spcPts val="750"/>
        </a:spcBef>
        <a:spcAft>
          <a:spcPts val="0"/>
        </a:spcAft>
        <a:buClr>
          <a:schemeClr val="accent1"/>
        </a:buClr>
        <a:buSzPct val="80000"/>
        <a:buFont typeface="Wingdings 3" charset="2"/>
        <a:buChar char=""/>
        <a:defRPr sz="1100" b="0" i="0" kern="1200">
          <a:solidFill>
            <a:schemeClr val="tx1"/>
          </a:solidFill>
          <a:latin typeface="+mj-lt"/>
          <a:ea typeface="+mj-ea"/>
          <a:cs typeface="+mj-cs"/>
        </a:defRPr>
      </a:lvl9pPr>
    </p:bodyStyle>
    <p:otherStyle>
      <a:defPPr>
        <a:defRPr lang="en-US"/>
      </a:defPPr>
      <a:lvl1pPr marL="0" algn="l" defTabSz="342900" rtl="0" eaLnBrk="1" latinLnBrk="0" hangingPunct="1">
        <a:defRPr sz="1400" kern="1200">
          <a:solidFill>
            <a:schemeClr val="tx1"/>
          </a:solidFill>
          <a:latin typeface="+mn-lt"/>
          <a:ea typeface="+mn-ea"/>
          <a:cs typeface="+mn-cs"/>
        </a:defRPr>
      </a:lvl1pPr>
      <a:lvl2pPr marL="342900" algn="l" defTabSz="342900" rtl="0" eaLnBrk="1" latinLnBrk="0" hangingPunct="1">
        <a:defRPr sz="1400" kern="1200">
          <a:solidFill>
            <a:schemeClr val="tx1"/>
          </a:solidFill>
          <a:latin typeface="+mn-lt"/>
          <a:ea typeface="+mn-ea"/>
          <a:cs typeface="+mn-cs"/>
        </a:defRPr>
      </a:lvl2pPr>
      <a:lvl3pPr marL="685800" algn="l" defTabSz="342900" rtl="0" eaLnBrk="1" latinLnBrk="0" hangingPunct="1">
        <a:defRPr sz="1400" kern="1200">
          <a:solidFill>
            <a:schemeClr val="tx1"/>
          </a:solidFill>
          <a:latin typeface="+mn-lt"/>
          <a:ea typeface="+mn-ea"/>
          <a:cs typeface="+mn-cs"/>
        </a:defRPr>
      </a:lvl3pPr>
      <a:lvl4pPr marL="1028700" algn="l" defTabSz="342900" rtl="0" eaLnBrk="1" latinLnBrk="0" hangingPunct="1">
        <a:defRPr sz="1400" kern="1200">
          <a:solidFill>
            <a:schemeClr val="tx1"/>
          </a:solidFill>
          <a:latin typeface="+mn-lt"/>
          <a:ea typeface="+mn-ea"/>
          <a:cs typeface="+mn-cs"/>
        </a:defRPr>
      </a:lvl4pPr>
      <a:lvl5pPr marL="1371600" algn="l" defTabSz="342900" rtl="0" eaLnBrk="1" latinLnBrk="0" hangingPunct="1">
        <a:defRPr sz="1400" kern="1200">
          <a:solidFill>
            <a:schemeClr val="tx1"/>
          </a:solidFill>
          <a:latin typeface="+mn-lt"/>
          <a:ea typeface="+mn-ea"/>
          <a:cs typeface="+mn-cs"/>
        </a:defRPr>
      </a:lvl5pPr>
      <a:lvl6pPr marL="1714500" algn="l" defTabSz="342900" rtl="0" eaLnBrk="1" latinLnBrk="0" hangingPunct="1">
        <a:defRPr sz="1400" kern="1200">
          <a:solidFill>
            <a:schemeClr val="tx1"/>
          </a:solidFill>
          <a:latin typeface="+mn-lt"/>
          <a:ea typeface="+mn-ea"/>
          <a:cs typeface="+mn-cs"/>
        </a:defRPr>
      </a:lvl6pPr>
      <a:lvl7pPr marL="2057400" algn="l" defTabSz="342900" rtl="0" eaLnBrk="1" latinLnBrk="0" hangingPunct="1">
        <a:defRPr sz="1400" kern="1200">
          <a:solidFill>
            <a:schemeClr val="tx1"/>
          </a:solidFill>
          <a:latin typeface="+mn-lt"/>
          <a:ea typeface="+mn-ea"/>
          <a:cs typeface="+mn-cs"/>
        </a:defRPr>
      </a:lvl7pPr>
      <a:lvl8pPr marL="2400300" algn="l" defTabSz="342900" rtl="0" eaLnBrk="1" latinLnBrk="0" hangingPunct="1">
        <a:defRPr sz="1400" kern="1200">
          <a:solidFill>
            <a:schemeClr val="tx1"/>
          </a:solidFill>
          <a:latin typeface="+mn-lt"/>
          <a:ea typeface="+mn-ea"/>
          <a:cs typeface="+mn-cs"/>
        </a:defRPr>
      </a:lvl8pPr>
      <a:lvl9pPr marL="2743200" algn="l" defTabSz="342900" rtl="0" eaLnBrk="1" latinLnBrk="0" hangingPunct="1">
        <a:defRPr sz="1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2</a:t>
            </a:r>
            <a:r>
              <a:rPr lang="en-US" dirty="0" smtClean="0"/>
              <a:t> Timothy </a:t>
            </a:r>
            <a:r>
              <a:rPr lang="en-US" dirty="0" smtClean="0"/>
              <a:t>2:1-13</a:t>
            </a:r>
            <a:endParaRPr lang="en-US" dirty="0"/>
          </a:p>
        </p:txBody>
      </p:sp>
      <p:sp>
        <p:nvSpPr>
          <p:cNvPr id="3" name="Subtitle 2"/>
          <p:cNvSpPr>
            <a:spLocks noGrp="1"/>
          </p:cNvSpPr>
          <p:nvPr>
            <p:ph type="subTitle" idx="1"/>
          </p:nvPr>
        </p:nvSpPr>
        <p:spPr>
          <a:xfrm>
            <a:off x="1060315" y="3583035"/>
            <a:ext cx="6425144" cy="646065"/>
          </a:xfrm>
        </p:spPr>
        <p:txBody>
          <a:bodyPr/>
          <a:lstStyle/>
          <a:p>
            <a:r>
              <a:rPr lang="en-US" dirty="0" smtClean="0"/>
              <a:t>Images of ministry</a:t>
            </a:r>
            <a:endParaRPr lang="en-US" dirty="0"/>
          </a:p>
        </p:txBody>
      </p:sp>
    </p:spTree>
    <p:extLst>
      <p:ext uri="{BB962C8B-B14F-4D97-AF65-F5344CB8AC3E}">
        <p14:creationId xmlns:p14="http://schemas.microsoft.com/office/powerpoint/2010/main" val="22997343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4584" y="339538"/>
            <a:ext cx="7053542" cy="617392"/>
          </a:xfrm>
        </p:spPr>
        <p:txBody>
          <a:bodyPr/>
          <a:lstStyle/>
          <a:p>
            <a:r>
              <a:rPr lang="en-CA" dirty="0"/>
              <a:t>2</a:t>
            </a:r>
            <a:r>
              <a:rPr lang="en-CA" dirty="0" smtClean="0"/>
              <a:t> </a:t>
            </a:r>
            <a:r>
              <a:rPr lang="en-CA" dirty="0" smtClean="0"/>
              <a:t>Timothy 2:1-13</a:t>
            </a:r>
            <a:endParaRPr lang="en-CA" dirty="0"/>
          </a:p>
        </p:txBody>
      </p:sp>
      <p:graphicFrame>
        <p:nvGraphicFramePr>
          <p:cNvPr id="4" name="Diagram 3"/>
          <p:cNvGraphicFramePr/>
          <p:nvPr>
            <p:extLst>
              <p:ext uri="{D42A27DB-BD31-4B8C-83A1-F6EECF244321}">
                <p14:modId xmlns:p14="http://schemas.microsoft.com/office/powerpoint/2010/main" val="597855696"/>
              </p:ext>
            </p:extLst>
          </p:nvPr>
        </p:nvGraphicFramePr>
        <p:xfrm>
          <a:off x="1105785" y="1275907"/>
          <a:ext cx="6677247" cy="343431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p:cNvSpPr txBox="1"/>
          <p:nvPr/>
        </p:nvSpPr>
        <p:spPr>
          <a:xfrm>
            <a:off x="715518" y="1292471"/>
            <a:ext cx="461665" cy="3340359"/>
          </a:xfrm>
          <a:prstGeom prst="rect">
            <a:avLst/>
          </a:prstGeom>
          <a:noFill/>
        </p:spPr>
        <p:txBody>
          <a:bodyPr vert="vert270" wrap="square" rtlCol="0">
            <a:spAutoFit/>
          </a:bodyPr>
          <a:lstStyle/>
          <a:p>
            <a:pPr algn="ctr"/>
            <a:r>
              <a:rPr lang="en-CA" sz="1800" b="1" dirty="0" smtClean="0"/>
              <a:t>Images of Ministry</a:t>
            </a:r>
            <a:endParaRPr lang="en-CA" sz="1800" dirty="0" smtClean="0"/>
          </a:p>
        </p:txBody>
      </p:sp>
      <p:sp>
        <p:nvSpPr>
          <p:cNvPr id="7" name="TextBox 6"/>
          <p:cNvSpPr txBox="1"/>
          <p:nvPr/>
        </p:nvSpPr>
        <p:spPr>
          <a:xfrm rot="10800000">
            <a:off x="7585249" y="1292470"/>
            <a:ext cx="461665" cy="3340359"/>
          </a:xfrm>
          <a:prstGeom prst="rect">
            <a:avLst/>
          </a:prstGeom>
          <a:noFill/>
        </p:spPr>
        <p:txBody>
          <a:bodyPr vert="vert270" wrap="square" rtlCol="0">
            <a:spAutoFit/>
          </a:bodyPr>
          <a:lstStyle/>
          <a:p>
            <a:pPr algn="ctr"/>
            <a:r>
              <a:rPr lang="en-CA" sz="1800" b="1" dirty="0" smtClean="0"/>
              <a:t>Aspect of Focus</a:t>
            </a:r>
            <a:endParaRPr lang="en-CA" sz="1800" dirty="0" smtClean="0"/>
          </a:p>
        </p:txBody>
      </p:sp>
    </p:spTree>
    <p:extLst>
      <p:ext uri="{BB962C8B-B14F-4D97-AF65-F5344CB8AC3E}">
        <p14:creationId xmlns:p14="http://schemas.microsoft.com/office/powerpoint/2010/main" val="2068138582"/>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4584" y="339538"/>
            <a:ext cx="7053542" cy="617392"/>
          </a:xfrm>
        </p:spPr>
        <p:txBody>
          <a:bodyPr/>
          <a:lstStyle/>
          <a:p>
            <a:r>
              <a:rPr lang="en-CA" dirty="0"/>
              <a:t>2</a:t>
            </a:r>
            <a:r>
              <a:rPr lang="en-CA" dirty="0" smtClean="0"/>
              <a:t> </a:t>
            </a:r>
            <a:r>
              <a:rPr lang="en-CA" dirty="0" smtClean="0"/>
              <a:t>Timothy 2:1-13</a:t>
            </a:r>
            <a:endParaRPr lang="en-CA" dirty="0"/>
          </a:p>
        </p:txBody>
      </p:sp>
      <p:graphicFrame>
        <p:nvGraphicFramePr>
          <p:cNvPr id="4" name="Diagram 3"/>
          <p:cNvGraphicFramePr/>
          <p:nvPr>
            <p:extLst>
              <p:ext uri="{D42A27DB-BD31-4B8C-83A1-F6EECF244321}">
                <p14:modId xmlns:p14="http://schemas.microsoft.com/office/powerpoint/2010/main" val="2540986334"/>
              </p:ext>
            </p:extLst>
          </p:nvPr>
        </p:nvGraphicFramePr>
        <p:xfrm>
          <a:off x="1105785" y="1275907"/>
          <a:ext cx="6677247" cy="343431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p:cNvSpPr txBox="1"/>
          <p:nvPr/>
        </p:nvSpPr>
        <p:spPr>
          <a:xfrm>
            <a:off x="715518" y="1292471"/>
            <a:ext cx="461665" cy="3340359"/>
          </a:xfrm>
          <a:prstGeom prst="rect">
            <a:avLst/>
          </a:prstGeom>
          <a:noFill/>
        </p:spPr>
        <p:txBody>
          <a:bodyPr vert="vert270" wrap="square" rtlCol="0">
            <a:spAutoFit/>
          </a:bodyPr>
          <a:lstStyle/>
          <a:p>
            <a:pPr algn="ctr"/>
            <a:r>
              <a:rPr lang="en-CA" sz="1800" b="1" dirty="0" smtClean="0"/>
              <a:t>Images of Ministry</a:t>
            </a:r>
            <a:endParaRPr lang="en-CA" sz="1800" dirty="0" smtClean="0"/>
          </a:p>
        </p:txBody>
      </p:sp>
      <p:sp>
        <p:nvSpPr>
          <p:cNvPr id="7" name="TextBox 6"/>
          <p:cNvSpPr txBox="1"/>
          <p:nvPr/>
        </p:nvSpPr>
        <p:spPr>
          <a:xfrm rot="10800000">
            <a:off x="7585249" y="1292470"/>
            <a:ext cx="461665" cy="3340359"/>
          </a:xfrm>
          <a:prstGeom prst="rect">
            <a:avLst/>
          </a:prstGeom>
          <a:noFill/>
        </p:spPr>
        <p:txBody>
          <a:bodyPr vert="vert270" wrap="square" rtlCol="0">
            <a:spAutoFit/>
          </a:bodyPr>
          <a:lstStyle/>
          <a:p>
            <a:pPr algn="ctr"/>
            <a:r>
              <a:rPr lang="en-CA" sz="1800" b="1" dirty="0" smtClean="0"/>
              <a:t>Aspect of Focus</a:t>
            </a:r>
            <a:endParaRPr lang="en-CA" sz="1800" dirty="0" smtClean="0"/>
          </a:p>
        </p:txBody>
      </p:sp>
    </p:spTree>
    <p:extLst>
      <p:ext uri="{BB962C8B-B14F-4D97-AF65-F5344CB8AC3E}">
        <p14:creationId xmlns:p14="http://schemas.microsoft.com/office/powerpoint/2010/main" val="2068138582"/>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3737" y="496111"/>
            <a:ext cx="7441660" cy="4458661"/>
          </a:xfrm>
        </p:spPr>
        <p:txBody>
          <a:bodyPr>
            <a:normAutofit/>
          </a:bodyPr>
          <a:lstStyle/>
          <a:p>
            <a:pPr>
              <a:buNone/>
            </a:pPr>
            <a:r>
              <a:rPr lang="en-US" sz="1600" b="1" dirty="0"/>
              <a:t>8 Remember Jesus Christ, risen from the dead, descendant of David, according to my gospel, 9 for which I suffer hardship even to imprisonment as a criminal; but the word of God is not imprisoned. 10 For this reason I endure all things for the sake of those who are chosen, so that they also may obtain the salvation which is in Christ Jesus and with it eternal glory. </a:t>
            </a:r>
            <a:r>
              <a:rPr lang="en-CA" sz="1600" b="1" dirty="0"/>
              <a:t>(2 Timothy 2:8-10)</a:t>
            </a:r>
          </a:p>
          <a:p>
            <a:pPr>
              <a:buNone/>
            </a:pPr>
            <a:endParaRPr lang="en-CA" sz="1600" b="1" dirty="0"/>
          </a:p>
          <a:p>
            <a:pPr>
              <a:buNone/>
            </a:pPr>
            <a:r>
              <a:rPr lang="en-CA" sz="1600" b="1" dirty="0"/>
              <a:t>For what two reasons does Paul suffer and endure hardship?</a:t>
            </a:r>
          </a:p>
          <a:p>
            <a:pPr>
              <a:buFontTx/>
              <a:buChar char="-"/>
            </a:pPr>
            <a:r>
              <a:rPr lang="en-CA" sz="1600" b="1" dirty="0"/>
              <a:t>For Christ’s 	</a:t>
            </a:r>
            <a:r>
              <a:rPr lang="en-CA" sz="1600" b="1" dirty="0" smtClean="0"/>
              <a:t>Resurrection (the gospel)</a:t>
            </a:r>
            <a:endParaRPr lang="en-CA" sz="1600" b="1" dirty="0"/>
          </a:p>
          <a:p>
            <a:pPr>
              <a:buFontTx/>
              <a:buChar char="-"/>
            </a:pPr>
            <a:r>
              <a:rPr lang="en-CA" sz="1600" b="1" dirty="0"/>
              <a:t>For his Fellow </a:t>
            </a:r>
            <a:r>
              <a:rPr lang="en-CA" sz="1600" b="1" dirty="0" smtClean="0"/>
              <a:t>Brother (for their salvation)</a:t>
            </a:r>
            <a:endParaRPr lang="en-CA" sz="1600" b="1" dirty="0"/>
          </a:p>
          <a:p>
            <a:pPr>
              <a:buNone/>
            </a:pPr>
            <a:endParaRPr lang="en-CA" sz="1600" i="1" dirty="0"/>
          </a:p>
        </p:txBody>
      </p:sp>
      <p:cxnSp>
        <p:nvCxnSpPr>
          <p:cNvPr id="4" name="Straight Connector 3"/>
          <p:cNvCxnSpPr/>
          <p:nvPr/>
        </p:nvCxnSpPr>
        <p:spPr>
          <a:xfrm>
            <a:off x="1608992" y="788376"/>
            <a:ext cx="3086100" cy="0"/>
          </a:xfrm>
          <a:prstGeom prst="line">
            <a:avLst/>
          </a:prstGeom>
          <a:ln w="254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3780692" y="1494692"/>
            <a:ext cx="3651738" cy="0"/>
          </a:xfrm>
          <a:prstGeom prst="line">
            <a:avLst/>
          </a:prstGeom>
          <a:ln w="254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3304442" y="1248507"/>
            <a:ext cx="3703027"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3737" y="228601"/>
            <a:ext cx="8392726" cy="4726172"/>
          </a:xfrm>
        </p:spPr>
        <p:txBody>
          <a:bodyPr>
            <a:normAutofit/>
          </a:bodyPr>
          <a:lstStyle/>
          <a:p>
            <a:pPr>
              <a:spcBef>
                <a:spcPts val="600"/>
              </a:spcBef>
              <a:buNone/>
            </a:pPr>
            <a:r>
              <a:rPr lang="en-US" sz="1600" b="1" dirty="0"/>
              <a:t> 11 It is a trustworthy statement:</a:t>
            </a:r>
          </a:p>
          <a:p>
            <a:pPr>
              <a:spcBef>
                <a:spcPts val="600"/>
              </a:spcBef>
              <a:buNone/>
            </a:pPr>
            <a:r>
              <a:rPr lang="en-US" sz="1600" b="1" dirty="0"/>
              <a:t>For if we died with Him, we will also live with Him;</a:t>
            </a:r>
          </a:p>
          <a:p>
            <a:pPr>
              <a:spcBef>
                <a:spcPts val="600"/>
              </a:spcBef>
              <a:buNone/>
            </a:pPr>
            <a:r>
              <a:rPr lang="en-US" sz="1600" b="1" dirty="0"/>
              <a:t>12 If we endure, we will also reign with Him;</a:t>
            </a:r>
          </a:p>
          <a:p>
            <a:pPr>
              <a:spcBef>
                <a:spcPts val="600"/>
              </a:spcBef>
              <a:buNone/>
            </a:pPr>
            <a:r>
              <a:rPr lang="en-US" sz="1600" b="1" dirty="0"/>
              <a:t>If we </a:t>
            </a:r>
            <a:r>
              <a:rPr lang="en-US" sz="1600" b="1" dirty="0" smtClean="0"/>
              <a:t>deny </a:t>
            </a:r>
            <a:r>
              <a:rPr lang="en-US" sz="1600" b="1" dirty="0"/>
              <a:t>Him, He also will deny us;</a:t>
            </a:r>
          </a:p>
          <a:p>
            <a:pPr>
              <a:spcBef>
                <a:spcPts val="600"/>
              </a:spcBef>
              <a:buNone/>
            </a:pPr>
            <a:r>
              <a:rPr lang="en-US" sz="1600" b="1" dirty="0"/>
              <a:t>13 If we are faithless, He remains faithful, for He cannot deny Himself</a:t>
            </a:r>
            <a:r>
              <a:rPr lang="en-US" sz="1600" b="1" dirty="0" smtClean="0"/>
              <a:t>.</a:t>
            </a:r>
          </a:p>
          <a:p>
            <a:pPr>
              <a:spcBef>
                <a:spcPts val="600"/>
              </a:spcBef>
              <a:buNone/>
            </a:pPr>
            <a:r>
              <a:rPr lang="en-CA" sz="1600" b="1" dirty="0" smtClean="0"/>
              <a:t>(</a:t>
            </a:r>
            <a:r>
              <a:rPr lang="en-CA" sz="1600" b="1" dirty="0" smtClean="0"/>
              <a:t>2 Timothy </a:t>
            </a:r>
            <a:r>
              <a:rPr lang="en-CA" sz="1600" b="1" dirty="0" smtClean="0"/>
              <a:t>2:11-13)</a:t>
            </a:r>
            <a:endParaRPr lang="en-CA" sz="1600" b="1" dirty="0" smtClean="0"/>
          </a:p>
          <a:p>
            <a:pPr>
              <a:buNone/>
            </a:pPr>
            <a:r>
              <a:rPr lang="en-US" sz="1600" i="1" dirty="0"/>
              <a:t> </a:t>
            </a:r>
            <a:r>
              <a:rPr lang="en-US" sz="1400" b="1" i="1" dirty="0"/>
              <a:t>4 Therefore we have been buried with Him through baptism into death, so that as Christ was raised from the dead through the glory of the Father, so we too might walk in newness of life. 5 For if we have become </a:t>
            </a:r>
            <a:r>
              <a:rPr lang="en-US" sz="1400" b="1" i="1" dirty="0" smtClean="0"/>
              <a:t>united </a:t>
            </a:r>
            <a:r>
              <a:rPr lang="en-US" sz="1400" b="1" i="1" dirty="0"/>
              <a:t>with Him in the likeness of His death, certainly we shall also be </a:t>
            </a:r>
            <a:r>
              <a:rPr lang="en-US" sz="1400" b="1" i="1" dirty="0" smtClean="0"/>
              <a:t>in </a:t>
            </a:r>
            <a:r>
              <a:rPr lang="en-US" sz="1400" b="1" i="1" dirty="0"/>
              <a:t>the likeness of His </a:t>
            </a:r>
            <a:r>
              <a:rPr lang="en-US" sz="1400" b="1" i="1" dirty="0" smtClean="0"/>
              <a:t>resurrection – Rom. 6:4-10</a:t>
            </a:r>
          </a:p>
          <a:p>
            <a:pPr>
              <a:buNone/>
            </a:pPr>
            <a:r>
              <a:rPr lang="en-US" sz="1400" b="1" i="1" dirty="0" smtClean="0"/>
              <a:t>5 To </a:t>
            </a:r>
            <a:r>
              <a:rPr lang="en-US" sz="1400" b="1" i="1" dirty="0"/>
              <a:t>Him who loved us and </a:t>
            </a:r>
            <a:r>
              <a:rPr lang="en-US" sz="1400" b="1" i="1" dirty="0" smtClean="0"/>
              <a:t>washed </a:t>
            </a:r>
            <a:r>
              <a:rPr lang="en-US" sz="1400" b="1" i="1" dirty="0"/>
              <a:t>us from our sins in His own blood, 6 and has made us </a:t>
            </a:r>
            <a:r>
              <a:rPr lang="en-US" sz="1400" b="1" i="1" dirty="0" smtClean="0"/>
              <a:t>kings </a:t>
            </a:r>
            <a:r>
              <a:rPr lang="en-US" sz="1400" b="1" i="1" dirty="0"/>
              <a:t>and priests to His God and Father, to Him be glory and dominion forever and ever. Amen</a:t>
            </a:r>
            <a:r>
              <a:rPr lang="en-US" sz="1400" b="1" i="1" dirty="0" smtClean="0"/>
              <a:t>. – Rev 1:5b-6</a:t>
            </a:r>
          </a:p>
          <a:p>
            <a:pPr>
              <a:buNone/>
            </a:pPr>
            <a:r>
              <a:rPr lang="en-US" sz="1400" b="1" i="1" dirty="0"/>
              <a:t> </a:t>
            </a:r>
            <a:r>
              <a:rPr lang="en-US" sz="1400" b="1" i="1" dirty="0" smtClean="0"/>
              <a:t>26 For </a:t>
            </a:r>
            <a:r>
              <a:rPr lang="en-US" sz="1400" b="1" i="1" dirty="0"/>
              <a:t>whoever is ashamed of Me and My words, the Son of Man will be ashamed of him when He comes in His glory, and the glory of the Father and of the holy angels</a:t>
            </a:r>
            <a:r>
              <a:rPr lang="en-US" sz="1400" b="1" i="1" dirty="0" smtClean="0"/>
              <a:t>. - Luke 9:26</a:t>
            </a:r>
          </a:p>
          <a:p>
            <a:pPr>
              <a:buNone/>
            </a:pPr>
            <a:r>
              <a:rPr lang="en-US" sz="1400" b="1" i="1" dirty="0" smtClean="0"/>
              <a:t>What or who does Jesus remain faithful to?</a:t>
            </a:r>
          </a:p>
          <a:p>
            <a:pPr>
              <a:buNone/>
            </a:pPr>
            <a:endParaRPr lang="en-CA" sz="1600" i="1" dirty="0"/>
          </a:p>
        </p:txBody>
      </p:sp>
      <p:cxnSp>
        <p:nvCxnSpPr>
          <p:cNvPr id="4" name="Straight Connector 3"/>
          <p:cNvCxnSpPr/>
          <p:nvPr/>
        </p:nvCxnSpPr>
        <p:spPr>
          <a:xfrm>
            <a:off x="307731" y="808903"/>
            <a:ext cx="4686300" cy="0"/>
          </a:xfrm>
          <a:prstGeom prst="line">
            <a:avLst/>
          </a:prstGeom>
          <a:ln w="254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307731" y="1128358"/>
            <a:ext cx="4185138" cy="0"/>
          </a:xfrm>
          <a:prstGeom prst="line">
            <a:avLst/>
          </a:prstGeom>
          <a:ln w="254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307731" y="1447813"/>
            <a:ext cx="3464169" cy="0"/>
          </a:xfrm>
          <a:prstGeom prst="line">
            <a:avLst/>
          </a:prstGeom>
          <a:ln w="254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307731" y="1776059"/>
            <a:ext cx="6690946" cy="0"/>
          </a:xfrm>
          <a:prstGeom prst="line">
            <a:avLst/>
          </a:prstGeom>
          <a:ln w="25400">
            <a:solidFill>
              <a:srgbClr val="FFFF00"/>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4035668" y="4431323"/>
            <a:ext cx="2664069" cy="307777"/>
          </a:xfrm>
          <a:prstGeom prst="rect">
            <a:avLst/>
          </a:prstGeom>
          <a:noFill/>
        </p:spPr>
        <p:txBody>
          <a:bodyPr wrap="square" rtlCol="0">
            <a:spAutoFit/>
          </a:bodyPr>
          <a:lstStyle/>
          <a:p>
            <a:r>
              <a:rPr lang="en-US" b="1" dirty="0" smtClean="0">
                <a:solidFill>
                  <a:srgbClr val="FFFF00"/>
                </a:solidFill>
              </a:rPr>
              <a:t>Himself and His Word</a:t>
            </a:r>
            <a:endParaRPr lang="en-US" b="1" dirty="0">
              <a:solidFill>
                <a:srgbClr val="FFFF00"/>
              </a:solidFill>
            </a:endParaRPr>
          </a:p>
        </p:txBody>
      </p:sp>
    </p:spTree>
    <p:extLst>
      <p:ext uri="{BB962C8B-B14F-4D97-AF65-F5344CB8AC3E}">
        <p14:creationId xmlns:p14="http://schemas.microsoft.com/office/powerpoint/2010/main" val="91679054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4584" y="339538"/>
            <a:ext cx="7053542" cy="574862"/>
          </a:xfrm>
        </p:spPr>
        <p:txBody>
          <a:bodyPr/>
          <a:lstStyle/>
          <a:p>
            <a:r>
              <a:rPr lang="en-CA" sz="3000" b="1" dirty="0" smtClean="0"/>
              <a:t>Review Quiz</a:t>
            </a:r>
            <a:r>
              <a:rPr lang="en-CA" b="1" dirty="0" smtClean="0"/>
              <a:t/>
            </a:r>
            <a:br>
              <a:rPr lang="en-CA" b="1" dirty="0" smtClean="0"/>
            </a:br>
            <a:endParaRPr lang="en-CA" dirty="0"/>
          </a:p>
        </p:txBody>
      </p:sp>
      <p:sp>
        <p:nvSpPr>
          <p:cNvPr id="3" name="Content Placeholder 2"/>
          <p:cNvSpPr>
            <a:spLocks noGrp="1"/>
          </p:cNvSpPr>
          <p:nvPr>
            <p:ph idx="1"/>
          </p:nvPr>
        </p:nvSpPr>
        <p:spPr>
          <a:xfrm>
            <a:off x="584791" y="1010093"/>
            <a:ext cx="7953153" cy="3721395"/>
          </a:xfrm>
        </p:spPr>
        <p:txBody>
          <a:bodyPr>
            <a:normAutofit/>
          </a:bodyPr>
          <a:lstStyle/>
          <a:p>
            <a:pPr marL="342900" indent="-342900">
              <a:spcBef>
                <a:spcPts val="0"/>
              </a:spcBef>
              <a:spcAft>
                <a:spcPts val="3000"/>
              </a:spcAft>
              <a:buFont typeface="+mj-lt"/>
              <a:buAutoNum type="arabicPeriod"/>
            </a:pPr>
            <a:r>
              <a:rPr lang="en-CA" sz="2400" dirty="0" smtClean="0"/>
              <a:t>What chapter in 1 Tim would I find information about Gender Roles?</a:t>
            </a:r>
          </a:p>
          <a:p>
            <a:pPr marL="342900" indent="-342900">
              <a:spcBef>
                <a:spcPts val="0"/>
              </a:spcBef>
              <a:spcAft>
                <a:spcPts val="3000"/>
              </a:spcAft>
              <a:buFont typeface="+mj-lt"/>
              <a:buAutoNum type="arabicPeriod"/>
            </a:pPr>
            <a:r>
              <a:rPr lang="en-CA" sz="2400" dirty="0"/>
              <a:t>What chapter in 1 Tim would I find information about </a:t>
            </a:r>
            <a:r>
              <a:rPr lang="en-CA" sz="2400" dirty="0" smtClean="0"/>
              <a:t>handling riches?</a:t>
            </a:r>
          </a:p>
          <a:p>
            <a:pPr marL="342900" indent="-342900">
              <a:spcBef>
                <a:spcPts val="0"/>
              </a:spcBef>
              <a:spcAft>
                <a:spcPts val="3000"/>
              </a:spcAft>
              <a:buFont typeface="+mj-lt"/>
              <a:buAutoNum type="arabicPeriod"/>
            </a:pPr>
            <a:r>
              <a:rPr lang="en-CA" sz="2400" dirty="0"/>
              <a:t>What chapter in 1 Tim would I find information about </a:t>
            </a:r>
            <a:r>
              <a:rPr lang="en-CA" sz="2400" dirty="0" smtClean="0"/>
              <a:t>true Widows?</a:t>
            </a:r>
            <a:endParaRPr lang="en-CA" sz="2400" dirty="0"/>
          </a:p>
          <a:p>
            <a:pPr marL="342900" indent="-342900">
              <a:spcBef>
                <a:spcPts val="0"/>
              </a:spcBef>
              <a:spcAft>
                <a:spcPts val="3000"/>
              </a:spcAft>
              <a:buFont typeface="+mj-lt"/>
              <a:buAutoNum type="arabicPeriod"/>
            </a:pPr>
            <a:endParaRPr lang="en-CA" sz="2400" dirty="0"/>
          </a:p>
          <a:p>
            <a:pPr marL="342900" indent="-342900">
              <a:spcBef>
                <a:spcPts val="0"/>
              </a:spcBef>
              <a:spcAft>
                <a:spcPts val="3000"/>
              </a:spcAft>
              <a:buFont typeface="+mj-lt"/>
              <a:buAutoNum type="arabicPeriod"/>
            </a:pPr>
            <a:endParaRPr lang="en-CA" sz="2400" dirty="0" smtClean="0"/>
          </a:p>
        </p:txBody>
      </p:sp>
      <p:sp>
        <p:nvSpPr>
          <p:cNvPr id="12" name="TextBox 11"/>
          <p:cNvSpPr txBox="1"/>
          <p:nvPr/>
        </p:nvSpPr>
        <p:spPr>
          <a:xfrm>
            <a:off x="4313100" y="1393694"/>
            <a:ext cx="1744800" cy="369332"/>
          </a:xfrm>
          <a:prstGeom prst="rect">
            <a:avLst/>
          </a:prstGeom>
          <a:noFill/>
        </p:spPr>
        <p:txBody>
          <a:bodyPr wrap="square" rtlCol="0">
            <a:spAutoFit/>
          </a:bodyPr>
          <a:lstStyle/>
          <a:p>
            <a:pPr algn="ctr"/>
            <a:r>
              <a:rPr lang="en-CA" sz="1800" b="1" dirty="0" smtClean="0">
                <a:solidFill>
                  <a:srgbClr val="FFFF00"/>
                </a:solidFill>
              </a:rPr>
              <a:t>Chapter 2</a:t>
            </a:r>
            <a:endParaRPr lang="en-CA" sz="1800" b="1" dirty="0">
              <a:solidFill>
                <a:srgbClr val="FFFF00"/>
              </a:solidFill>
            </a:endParaRPr>
          </a:p>
        </p:txBody>
      </p:sp>
      <p:sp>
        <p:nvSpPr>
          <p:cNvPr id="14" name="TextBox 13"/>
          <p:cNvSpPr txBox="1"/>
          <p:nvPr/>
        </p:nvSpPr>
        <p:spPr>
          <a:xfrm>
            <a:off x="4465500" y="2530832"/>
            <a:ext cx="1744800" cy="369332"/>
          </a:xfrm>
          <a:prstGeom prst="rect">
            <a:avLst/>
          </a:prstGeom>
          <a:noFill/>
        </p:spPr>
        <p:txBody>
          <a:bodyPr wrap="square" rtlCol="0">
            <a:spAutoFit/>
          </a:bodyPr>
          <a:lstStyle/>
          <a:p>
            <a:pPr algn="ctr"/>
            <a:r>
              <a:rPr lang="en-CA" sz="1800" b="1" dirty="0" smtClean="0">
                <a:solidFill>
                  <a:srgbClr val="FFFF00"/>
                </a:solidFill>
              </a:rPr>
              <a:t>Chapter 6</a:t>
            </a:r>
            <a:endParaRPr lang="en-CA" sz="1800" b="1" dirty="0">
              <a:solidFill>
                <a:srgbClr val="FFFF00"/>
              </a:solidFill>
            </a:endParaRPr>
          </a:p>
        </p:txBody>
      </p:sp>
      <p:sp>
        <p:nvSpPr>
          <p:cNvPr id="15" name="TextBox 14"/>
          <p:cNvSpPr txBox="1"/>
          <p:nvPr/>
        </p:nvSpPr>
        <p:spPr>
          <a:xfrm>
            <a:off x="4043469" y="3647456"/>
            <a:ext cx="1744800" cy="369332"/>
          </a:xfrm>
          <a:prstGeom prst="rect">
            <a:avLst/>
          </a:prstGeom>
          <a:noFill/>
        </p:spPr>
        <p:txBody>
          <a:bodyPr wrap="square" rtlCol="0">
            <a:spAutoFit/>
          </a:bodyPr>
          <a:lstStyle/>
          <a:p>
            <a:pPr algn="ctr"/>
            <a:r>
              <a:rPr lang="en-CA" sz="1800" b="1" dirty="0" smtClean="0">
                <a:solidFill>
                  <a:srgbClr val="FFFF00"/>
                </a:solidFill>
              </a:rPr>
              <a:t>Chapter 5</a:t>
            </a:r>
            <a:endParaRPr lang="en-CA" sz="1800" b="1" dirty="0">
              <a:solidFill>
                <a:srgbClr val="FFFF00"/>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fade">
                                      <p:cBhvr>
                                        <p:cTn id="12" dur="500"/>
                                        <p:tgtEl>
                                          <p:spTgt spid="1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fade">
                                      <p:cBhvr>
                                        <p:cTn id="1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4" grpId="0"/>
      <p:bldP spid="1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4584" y="339538"/>
            <a:ext cx="7053542" cy="574862"/>
          </a:xfrm>
        </p:spPr>
        <p:txBody>
          <a:bodyPr/>
          <a:lstStyle/>
          <a:p>
            <a:r>
              <a:rPr lang="en-CA" sz="3000" b="1" dirty="0" smtClean="0"/>
              <a:t>Review Quiz</a:t>
            </a:r>
            <a:r>
              <a:rPr lang="en-CA" b="1" dirty="0" smtClean="0"/>
              <a:t/>
            </a:r>
            <a:br>
              <a:rPr lang="en-CA" b="1" dirty="0" smtClean="0"/>
            </a:br>
            <a:endParaRPr lang="en-CA" dirty="0"/>
          </a:p>
        </p:txBody>
      </p:sp>
      <p:sp>
        <p:nvSpPr>
          <p:cNvPr id="3" name="Content Placeholder 2"/>
          <p:cNvSpPr>
            <a:spLocks noGrp="1"/>
          </p:cNvSpPr>
          <p:nvPr>
            <p:ph idx="1"/>
          </p:nvPr>
        </p:nvSpPr>
        <p:spPr>
          <a:xfrm>
            <a:off x="584791" y="1010093"/>
            <a:ext cx="7953153" cy="3721395"/>
          </a:xfrm>
        </p:spPr>
        <p:txBody>
          <a:bodyPr>
            <a:normAutofit/>
          </a:bodyPr>
          <a:lstStyle/>
          <a:p>
            <a:pPr marL="457200" indent="-457200">
              <a:spcBef>
                <a:spcPts val="0"/>
              </a:spcBef>
              <a:spcAft>
                <a:spcPts val="3000"/>
              </a:spcAft>
              <a:buFont typeface="+mj-lt"/>
              <a:buAutoNum type="arabicPeriod" startAt="4"/>
            </a:pPr>
            <a:r>
              <a:rPr lang="en-CA" sz="2400" dirty="0" smtClean="0"/>
              <a:t>What chapter in 1 Tim would I find information about </a:t>
            </a:r>
            <a:r>
              <a:rPr lang="en-CA" sz="2400" dirty="0" smtClean="0"/>
              <a:t>Godly vs. Bodily Discipline?</a:t>
            </a:r>
          </a:p>
          <a:p>
            <a:pPr marL="457200" indent="-457200">
              <a:spcBef>
                <a:spcPts val="0"/>
              </a:spcBef>
              <a:spcAft>
                <a:spcPts val="3000"/>
              </a:spcAft>
              <a:buFont typeface="+mj-lt"/>
              <a:buAutoNum type="arabicPeriod" startAt="4"/>
            </a:pPr>
            <a:r>
              <a:rPr lang="en-CA" sz="2400" dirty="0" smtClean="0"/>
              <a:t>Name 3 areas where Timothy was not lacking in his tools for ministry? </a:t>
            </a:r>
          </a:p>
          <a:p>
            <a:pPr marL="457200" indent="-457200">
              <a:spcBef>
                <a:spcPts val="0"/>
              </a:spcBef>
              <a:spcAft>
                <a:spcPts val="3000"/>
              </a:spcAft>
              <a:buFont typeface="+mj-lt"/>
              <a:buAutoNum type="arabicPeriod" startAt="4"/>
            </a:pPr>
            <a:r>
              <a:rPr lang="en-CA" sz="2400" dirty="0" smtClean="0"/>
              <a:t>Name</a:t>
            </a:r>
            <a:r>
              <a:rPr lang="en-CA" sz="2400" dirty="0" smtClean="0"/>
              <a:t> 3 areas was Timothy struggling in that Paul encourages him in?</a:t>
            </a:r>
            <a:endParaRPr lang="en-CA" sz="2400" dirty="0"/>
          </a:p>
          <a:p>
            <a:pPr marL="342900" indent="-342900">
              <a:spcBef>
                <a:spcPts val="0"/>
              </a:spcBef>
              <a:spcAft>
                <a:spcPts val="3000"/>
              </a:spcAft>
              <a:buFont typeface="+mj-lt"/>
              <a:buAutoNum type="arabicPeriod"/>
            </a:pPr>
            <a:endParaRPr lang="en-CA" sz="2400" dirty="0"/>
          </a:p>
          <a:p>
            <a:pPr marL="342900" indent="-342900">
              <a:spcBef>
                <a:spcPts val="0"/>
              </a:spcBef>
              <a:spcAft>
                <a:spcPts val="3000"/>
              </a:spcAft>
              <a:buFont typeface="+mj-lt"/>
              <a:buAutoNum type="arabicPeriod"/>
            </a:pPr>
            <a:endParaRPr lang="en-CA" sz="2400" dirty="0" smtClean="0"/>
          </a:p>
        </p:txBody>
      </p:sp>
      <p:sp>
        <p:nvSpPr>
          <p:cNvPr id="12" name="TextBox 11"/>
          <p:cNvSpPr txBox="1"/>
          <p:nvPr/>
        </p:nvSpPr>
        <p:spPr>
          <a:xfrm>
            <a:off x="6115460" y="1393694"/>
            <a:ext cx="1744800" cy="369332"/>
          </a:xfrm>
          <a:prstGeom prst="rect">
            <a:avLst/>
          </a:prstGeom>
          <a:noFill/>
        </p:spPr>
        <p:txBody>
          <a:bodyPr wrap="square" rtlCol="0">
            <a:spAutoFit/>
          </a:bodyPr>
          <a:lstStyle/>
          <a:p>
            <a:pPr algn="ctr"/>
            <a:r>
              <a:rPr lang="en-CA" sz="1800" b="1" dirty="0" smtClean="0">
                <a:solidFill>
                  <a:srgbClr val="FFFF00"/>
                </a:solidFill>
              </a:rPr>
              <a:t>Chapter </a:t>
            </a:r>
            <a:r>
              <a:rPr lang="en-CA" sz="1800" b="1" dirty="0" smtClean="0">
                <a:solidFill>
                  <a:srgbClr val="FFFF00"/>
                </a:solidFill>
              </a:rPr>
              <a:t>4</a:t>
            </a:r>
            <a:endParaRPr lang="en-CA" sz="1800" b="1" dirty="0">
              <a:solidFill>
                <a:srgbClr val="FFFF00"/>
              </a:solidFill>
            </a:endParaRPr>
          </a:p>
        </p:txBody>
      </p:sp>
      <p:sp>
        <p:nvSpPr>
          <p:cNvPr id="14" name="TextBox 13"/>
          <p:cNvSpPr txBox="1"/>
          <p:nvPr/>
        </p:nvSpPr>
        <p:spPr>
          <a:xfrm>
            <a:off x="4184156" y="2530832"/>
            <a:ext cx="3561848" cy="646331"/>
          </a:xfrm>
          <a:prstGeom prst="rect">
            <a:avLst/>
          </a:prstGeom>
          <a:noFill/>
        </p:spPr>
        <p:txBody>
          <a:bodyPr wrap="square" rtlCol="0">
            <a:spAutoFit/>
          </a:bodyPr>
          <a:lstStyle/>
          <a:p>
            <a:pPr algn="ctr"/>
            <a:r>
              <a:rPr lang="en-CA" sz="1800" b="1" dirty="0" err="1" smtClean="0">
                <a:solidFill>
                  <a:srgbClr val="FFFF00"/>
                </a:solidFill>
              </a:rPr>
              <a:t>Sinere</a:t>
            </a:r>
            <a:r>
              <a:rPr lang="en-CA" sz="1800" b="1" dirty="0" smtClean="0">
                <a:solidFill>
                  <a:srgbClr val="FFFF00"/>
                </a:solidFill>
              </a:rPr>
              <a:t> Faith, Godly Teachers, Spiritual Gift(s)</a:t>
            </a:r>
            <a:endParaRPr lang="en-CA" sz="1800" b="1" dirty="0">
              <a:solidFill>
                <a:srgbClr val="FFFF00"/>
              </a:solidFill>
            </a:endParaRPr>
          </a:p>
        </p:txBody>
      </p:sp>
      <p:sp>
        <p:nvSpPr>
          <p:cNvPr id="15" name="TextBox 14"/>
          <p:cNvSpPr txBox="1"/>
          <p:nvPr/>
        </p:nvSpPr>
        <p:spPr>
          <a:xfrm>
            <a:off x="3868624" y="3647456"/>
            <a:ext cx="4378569" cy="646331"/>
          </a:xfrm>
          <a:prstGeom prst="rect">
            <a:avLst/>
          </a:prstGeom>
          <a:noFill/>
        </p:spPr>
        <p:txBody>
          <a:bodyPr wrap="square" rtlCol="0">
            <a:spAutoFit/>
          </a:bodyPr>
          <a:lstStyle/>
          <a:p>
            <a:pPr algn="ctr"/>
            <a:r>
              <a:rPr lang="en-CA" sz="1800" b="1" dirty="0" smtClean="0">
                <a:solidFill>
                  <a:srgbClr val="FFFF00"/>
                </a:solidFill>
              </a:rPr>
              <a:t>Kindling His Gift, Timidity in His Ministry, Being Ashamed</a:t>
            </a:r>
            <a:endParaRPr lang="en-CA" sz="1800" b="1" dirty="0">
              <a:solidFill>
                <a:srgbClr val="FFFF00"/>
              </a:solidFill>
            </a:endParaRPr>
          </a:p>
        </p:txBody>
      </p:sp>
    </p:spTree>
    <p:extLst>
      <p:ext uri="{BB962C8B-B14F-4D97-AF65-F5344CB8AC3E}">
        <p14:creationId xmlns:p14="http://schemas.microsoft.com/office/powerpoint/2010/main" val="3154405791"/>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fade">
                                      <p:cBhvr>
                                        <p:cTn id="12" dur="500"/>
                                        <p:tgtEl>
                                          <p:spTgt spid="1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fade">
                                      <p:cBhvr>
                                        <p:cTn id="1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4" grpId="0"/>
      <p:bldP spid="1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3737" y="496111"/>
            <a:ext cx="7441660" cy="4458661"/>
          </a:xfrm>
        </p:spPr>
        <p:txBody>
          <a:bodyPr>
            <a:normAutofit/>
          </a:bodyPr>
          <a:lstStyle/>
          <a:p>
            <a:pPr>
              <a:buNone/>
            </a:pPr>
            <a:r>
              <a:rPr lang="en-US" sz="1900" dirty="0"/>
              <a:t>1 You therefore, my </a:t>
            </a:r>
            <a:r>
              <a:rPr lang="en-US" sz="1900" dirty="0" smtClean="0"/>
              <a:t>son</a:t>
            </a:r>
            <a:r>
              <a:rPr lang="en-US" sz="1900" dirty="0"/>
              <a:t>, be strong in the grace that is in </a:t>
            </a:r>
            <a:r>
              <a:rPr lang="en-US" sz="1900" dirty="0" smtClean="0"/>
              <a:t>Christ Jesus</a:t>
            </a:r>
            <a:r>
              <a:rPr lang="en-US" sz="1900" dirty="0"/>
              <a:t>. 2 The things which you have heard from me in the presence of many witnesses, entrust these to faithful men who will be able to teach others also. 3 Suffer hardship with me, as a good soldier of Christ Jesus. 4 No soldier in active service entangles himself in the affairs of everyday life, so that he may please the one who enlisted him as a soldier. 5 Also if anyone competes as an athlete, he </a:t>
            </a:r>
            <a:r>
              <a:rPr lang="en-US" sz="1900" dirty="0" smtClean="0"/>
              <a:t>does </a:t>
            </a:r>
            <a:r>
              <a:rPr lang="en-US" sz="1900" dirty="0"/>
              <a:t>not win the prize unless he competes according to the rules. 6 The hard-working farmer ought to be the first to receive his share of the crops.   </a:t>
            </a:r>
            <a:r>
              <a:rPr lang="en-CA" sz="2000" dirty="0" smtClean="0"/>
              <a:t>	</a:t>
            </a:r>
            <a:endParaRPr lang="en-CA" sz="2000" dirty="0" smtClean="0"/>
          </a:p>
          <a:p>
            <a:pPr>
              <a:buNone/>
            </a:pPr>
            <a:r>
              <a:rPr lang="en-CA" sz="1600" b="1" dirty="0" smtClean="0"/>
              <a:t>(</a:t>
            </a:r>
            <a:r>
              <a:rPr lang="en-CA" sz="1600" b="1" dirty="0" smtClean="0"/>
              <a:t>2 Timothy </a:t>
            </a:r>
            <a:r>
              <a:rPr lang="en-CA" sz="1600" b="1" dirty="0" smtClean="0"/>
              <a:t>2:1-6)</a:t>
            </a:r>
            <a:endParaRPr lang="en-CA" sz="1600" b="1" dirty="0" smtClean="0"/>
          </a:p>
          <a:p>
            <a:pPr>
              <a:buNone/>
            </a:pPr>
            <a:endParaRPr lang="en-CA" sz="1600" i="1" dirty="0"/>
          </a:p>
        </p:txBody>
      </p:sp>
      <p:cxnSp>
        <p:nvCxnSpPr>
          <p:cNvPr id="4" name="Straight Connector 3"/>
          <p:cNvCxnSpPr/>
          <p:nvPr/>
        </p:nvCxnSpPr>
        <p:spPr>
          <a:xfrm>
            <a:off x="3200400" y="826477"/>
            <a:ext cx="4255477" cy="0"/>
          </a:xfrm>
          <a:prstGeom prst="line">
            <a:avLst/>
          </a:prstGeom>
          <a:ln w="254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548054" y="1110762"/>
            <a:ext cx="603738" cy="0"/>
          </a:xfrm>
          <a:prstGeom prst="line">
            <a:avLst/>
          </a:prstGeom>
          <a:ln w="254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3968262" y="1400907"/>
            <a:ext cx="3232638" cy="0"/>
          </a:xfrm>
          <a:prstGeom prst="line">
            <a:avLst/>
          </a:prstGeom>
          <a:ln w="254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548054" y="1676399"/>
            <a:ext cx="4270131" cy="0"/>
          </a:xfrm>
          <a:prstGeom prst="line">
            <a:avLst/>
          </a:prstGeom>
          <a:ln w="25400">
            <a:solidFill>
              <a:srgbClr val="FFFF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04853514"/>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4584" y="339538"/>
            <a:ext cx="7053542" cy="617392"/>
          </a:xfrm>
        </p:spPr>
        <p:txBody>
          <a:bodyPr/>
          <a:lstStyle/>
          <a:p>
            <a:r>
              <a:rPr lang="en-CA" dirty="0"/>
              <a:t>2</a:t>
            </a:r>
            <a:r>
              <a:rPr lang="en-CA" dirty="0" smtClean="0"/>
              <a:t> </a:t>
            </a:r>
            <a:r>
              <a:rPr lang="en-CA" dirty="0" smtClean="0"/>
              <a:t>Timothy 2:1-13</a:t>
            </a:r>
            <a:endParaRPr lang="en-CA" dirty="0"/>
          </a:p>
        </p:txBody>
      </p:sp>
      <p:graphicFrame>
        <p:nvGraphicFramePr>
          <p:cNvPr id="4" name="Diagram 3"/>
          <p:cNvGraphicFramePr/>
          <p:nvPr>
            <p:extLst>
              <p:ext uri="{D42A27DB-BD31-4B8C-83A1-F6EECF244321}">
                <p14:modId xmlns:p14="http://schemas.microsoft.com/office/powerpoint/2010/main" val="3048886637"/>
              </p:ext>
            </p:extLst>
          </p:nvPr>
        </p:nvGraphicFramePr>
        <p:xfrm>
          <a:off x="1105785" y="1275907"/>
          <a:ext cx="6677247" cy="343431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p:cNvSpPr txBox="1"/>
          <p:nvPr/>
        </p:nvSpPr>
        <p:spPr>
          <a:xfrm>
            <a:off x="715518" y="1292471"/>
            <a:ext cx="461665" cy="3340359"/>
          </a:xfrm>
          <a:prstGeom prst="rect">
            <a:avLst/>
          </a:prstGeom>
          <a:noFill/>
        </p:spPr>
        <p:txBody>
          <a:bodyPr vert="vert270" wrap="square" rtlCol="0">
            <a:spAutoFit/>
          </a:bodyPr>
          <a:lstStyle/>
          <a:p>
            <a:pPr algn="ctr"/>
            <a:r>
              <a:rPr lang="en-CA" sz="1800" b="1" dirty="0" smtClean="0"/>
              <a:t>Images of Ministry</a:t>
            </a:r>
            <a:endParaRPr lang="en-CA" sz="1800" dirty="0" smtClean="0"/>
          </a:p>
        </p:txBody>
      </p:sp>
      <p:sp>
        <p:nvSpPr>
          <p:cNvPr id="7" name="TextBox 6"/>
          <p:cNvSpPr txBox="1"/>
          <p:nvPr/>
        </p:nvSpPr>
        <p:spPr>
          <a:xfrm rot="10800000">
            <a:off x="7585249" y="1292470"/>
            <a:ext cx="461665" cy="3340359"/>
          </a:xfrm>
          <a:prstGeom prst="rect">
            <a:avLst/>
          </a:prstGeom>
          <a:noFill/>
        </p:spPr>
        <p:txBody>
          <a:bodyPr vert="vert270" wrap="square" rtlCol="0">
            <a:spAutoFit/>
          </a:bodyPr>
          <a:lstStyle/>
          <a:p>
            <a:pPr algn="ctr"/>
            <a:r>
              <a:rPr lang="en-CA" sz="1800" b="1" dirty="0" smtClean="0"/>
              <a:t>Aspect of Focus</a:t>
            </a:r>
            <a:endParaRPr lang="en-CA" sz="1800" dirty="0" smtClean="0"/>
          </a:p>
        </p:txBody>
      </p:sp>
    </p:spTree>
    <p:extLst>
      <p:ext uri="{BB962C8B-B14F-4D97-AF65-F5344CB8AC3E}">
        <p14:creationId xmlns:p14="http://schemas.microsoft.com/office/powerpoint/2010/main" val="675791910"/>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4584" y="339538"/>
            <a:ext cx="7053542" cy="617392"/>
          </a:xfrm>
        </p:spPr>
        <p:txBody>
          <a:bodyPr/>
          <a:lstStyle/>
          <a:p>
            <a:r>
              <a:rPr lang="en-CA" dirty="0"/>
              <a:t>2</a:t>
            </a:r>
            <a:r>
              <a:rPr lang="en-CA" dirty="0" smtClean="0"/>
              <a:t> </a:t>
            </a:r>
            <a:r>
              <a:rPr lang="en-CA" dirty="0" smtClean="0"/>
              <a:t>Timothy 2:1-13</a:t>
            </a:r>
            <a:endParaRPr lang="en-CA" dirty="0"/>
          </a:p>
        </p:txBody>
      </p:sp>
      <p:graphicFrame>
        <p:nvGraphicFramePr>
          <p:cNvPr id="4" name="Diagram 3"/>
          <p:cNvGraphicFramePr/>
          <p:nvPr>
            <p:extLst>
              <p:ext uri="{D42A27DB-BD31-4B8C-83A1-F6EECF244321}">
                <p14:modId xmlns:p14="http://schemas.microsoft.com/office/powerpoint/2010/main" val="652654805"/>
              </p:ext>
            </p:extLst>
          </p:nvPr>
        </p:nvGraphicFramePr>
        <p:xfrm>
          <a:off x="1105785" y="1275907"/>
          <a:ext cx="6677247" cy="343431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p:cNvSpPr txBox="1"/>
          <p:nvPr/>
        </p:nvSpPr>
        <p:spPr>
          <a:xfrm>
            <a:off x="715518" y="1292471"/>
            <a:ext cx="461665" cy="3340359"/>
          </a:xfrm>
          <a:prstGeom prst="rect">
            <a:avLst/>
          </a:prstGeom>
          <a:noFill/>
        </p:spPr>
        <p:txBody>
          <a:bodyPr vert="vert270" wrap="square" rtlCol="0">
            <a:spAutoFit/>
          </a:bodyPr>
          <a:lstStyle/>
          <a:p>
            <a:pPr algn="ctr"/>
            <a:r>
              <a:rPr lang="en-CA" sz="1800" b="1" dirty="0" smtClean="0"/>
              <a:t>Images of Ministry</a:t>
            </a:r>
            <a:endParaRPr lang="en-CA" sz="1800" dirty="0" smtClean="0"/>
          </a:p>
        </p:txBody>
      </p:sp>
      <p:sp>
        <p:nvSpPr>
          <p:cNvPr id="7" name="TextBox 6"/>
          <p:cNvSpPr txBox="1"/>
          <p:nvPr/>
        </p:nvSpPr>
        <p:spPr>
          <a:xfrm rot="10800000">
            <a:off x="7585249" y="1292470"/>
            <a:ext cx="461665" cy="3340359"/>
          </a:xfrm>
          <a:prstGeom prst="rect">
            <a:avLst/>
          </a:prstGeom>
          <a:noFill/>
        </p:spPr>
        <p:txBody>
          <a:bodyPr vert="vert270" wrap="square" rtlCol="0">
            <a:spAutoFit/>
          </a:bodyPr>
          <a:lstStyle/>
          <a:p>
            <a:pPr algn="ctr"/>
            <a:r>
              <a:rPr lang="en-CA" sz="1800" b="1" dirty="0" smtClean="0"/>
              <a:t>Aspect of Focus</a:t>
            </a:r>
            <a:endParaRPr lang="en-CA" sz="1800" dirty="0" smtClean="0"/>
          </a:p>
        </p:txBody>
      </p:sp>
    </p:spTree>
    <p:extLst>
      <p:ext uri="{BB962C8B-B14F-4D97-AF65-F5344CB8AC3E}">
        <p14:creationId xmlns:p14="http://schemas.microsoft.com/office/powerpoint/2010/main" val="2068138582"/>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4584" y="339538"/>
            <a:ext cx="7053542" cy="617392"/>
          </a:xfrm>
        </p:spPr>
        <p:txBody>
          <a:bodyPr/>
          <a:lstStyle/>
          <a:p>
            <a:r>
              <a:rPr lang="en-CA" dirty="0"/>
              <a:t>2</a:t>
            </a:r>
            <a:r>
              <a:rPr lang="en-CA" dirty="0" smtClean="0"/>
              <a:t> </a:t>
            </a:r>
            <a:r>
              <a:rPr lang="en-CA" dirty="0" smtClean="0"/>
              <a:t>Timothy 2:1-13</a:t>
            </a:r>
            <a:endParaRPr lang="en-CA" dirty="0"/>
          </a:p>
        </p:txBody>
      </p:sp>
      <p:graphicFrame>
        <p:nvGraphicFramePr>
          <p:cNvPr id="4" name="Diagram 3"/>
          <p:cNvGraphicFramePr/>
          <p:nvPr>
            <p:extLst>
              <p:ext uri="{D42A27DB-BD31-4B8C-83A1-F6EECF244321}">
                <p14:modId xmlns:p14="http://schemas.microsoft.com/office/powerpoint/2010/main" val="879522753"/>
              </p:ext>
            </p:extLst>
          </p:nvPr>
        </p:nvGraphicFramePr>
        <p:xfrm>
          <a:off x="1105785" y="1275907"/>
          <a:ext cx="6677247" cy="343431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p:cNvSpPr txBox="1"/>
          <p:nvPr/>
        </p:nvSpPr>
        <p:spPr>
          <a:xfrm>
            <a:off x="715518" y="1292471"/>
            <a:ext cx="461665" cy="3340359"/>
          </a:xfrm>
          <a:prstGeom prst="rect">
            <a:avLst/>
          </a:prstGeom>
          <a:noFill/>
        </p:spPr>
        <p:txBody>
          <a:bodyPr vert="vert270" wrap="square" rtlCol="0">
            <a:spAutoFit/>
          </a:bodyPr>
          <a:lstStyle/>
          <a:p>
            <a:pPr algn="ctr"/>
            <a:r>
              <a:rPr lang="en-CA" sz="1800" b="1" dirty="0" smtClean="0"/>
              <a:t>Images of Ministry</a:t>
            </a:r>
            <a:endParaRPr lang="en-CA" sz="1800" dirty="0" smtClean="0"/>
          </a:p>
        </p:txBody>
      </p:sp>
      <p:sp>
        <p:nvSpPr>
          <p:cNvPr id="7" name="TextBox 6"/>
          <p:cNvSpPr txBox="1"/>
          <p:nvPr/>
        </p:nvSpPr>
        <p:spPr>
          <a:xfrm rot="10800000">
            <a:off x="7585249" y="1292470"/>
            <a:ext cx="461665" cy="3340359"/>
          </a:xfrm>
          <a:prstGeom prst="rect">
            <a:avLst/>
          </a:prstGeom>
          <a:noFill/>
        </p:spPr>
        <p:txBody>
          <a:bodyPr vert="vert270" wrap="square" rtlCol="0">
            <a:spAutoFit/>
          </a:bodyPr>
          <a:lstStyle/>
          <a:p>
            <a:pPr algn="ctr"/>
            <a:r>
              <a:rPr lang="en-CA" sz="1800" b="1" dirty="0" smtClean="0"/>
              <a:t>Aspect of Focus</a:t>
            </a:r>
            <a:endParaRPr lang="en-CA" sz="1800" dirty="0" smtClean="0"/>
          </a:p>
        </p:txBody>
      </p:sp>
    </p:spTree>
    <p:extLst>
      <p:ext uri="{BB962C8B-B14F-4D97-AF65-F5344CB8AC3E}">
        <p14:creationId xmlns:p14="http://schemas.microsoft.com/office/powerpoint/2010/main" val="2068138582"/>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4584" y="339538"/>
            <a:ext cx="7053542" cy="617392"/>
          </a:xfrm>
        </p:spPr>
        <p:txBody>
          <a:bodyPr/>
          <a:lstStyle/>
          <a:p>
            <a:r>
              <a:rPr lang="en-CA" dirty="0"/>
              <a:t>2</a:t>
            </a:r>
            <a:r>
              <a:rPr lang="en-CA" dirty="0" smtClean="0"/>
              <a:t> </a:t>
            </a:r>
            <a:r>
              <a:rPr lang="en-CA" dirty="0" smtClean="0"/>
              <a:t>Timothy 2:1-13</a:t>
            </a:r>
            <a:endParaRPr lang="en-CA" dirty="0"/>
          </a:p>
        </p:txBody>
      </p:sp>
      <p:graphicFrame>
        <p:nvGraphicFramePr>
          <p:cNvPr id="4" name="Diagram 3"/>
          <p:cNvGraphicFramePr/>
          <p:nvPr>
            <p:extLst>
              <p:ext uri="{D42A27DB-BD31-4B8C-83A1-F6EECF244321}">
                <p14:modId xmlns:p14="http://schemas.microsoft.com/office/powerpoint/2010/main" val="1810901326"/>
              </p:ext>
            </p:extLst>
          </p:nvPr>
        </p:nvGraphicFramePr>
        <p:xfrm>
          <a:off x="1105785" y="1275907"/>
          <a:ext cx="6677247" cy="343431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p:cNvSpPr txBox="1"/>
          <p:nvPr/>
        </p:nvSpPr>
        <p:spPr>
          <a:xfrm>
            <a:off x="715518" y="1292471"/>
            <a:ext cx="461665" cy="3340359"/>
          </a:xfrm>
          <a:prstGeom prst="rect">
            <a:avLst/>
          </a:prstGeom>
          <a:noFill/>
        </p:spPr>
        <p:txBody>
          <a:bodyPr vert="vert270" wrap="square" rtlCol="0">
            <a:spAutoFit/>
          </a:bodyPr>
          <a:lstStyle/>
          <a:p>
            <a:pPr algn="ctr"/>
            <a:r>
              <a:rPr lang="en-CA" sz="1800" b="1" dirty="0" smtClean="0"/>
              <a:t>Images of Ministry</a:t>
            </a:r>
            <a:endParaRPr lang="en-CA" sz="1800" dirty="0" smtClean="0"/>
          </a:p>
        </p:txBody>
      </p:sp>
      <p:sp>
        <p:nvSpPr>
          <p:cNvPr id="7" name="TextBox 6"/>
          <p:cNvSpPr txBox="1"/>
          <p:nvPr/>
        </p:nvSpPr>
        <p:spPr>
          <a:xfrm rot="10800000">
            <a:off x="7585249" y="1292470"/>
            <a:ext cx="461665" cy="3340359"/>
          </a:xfrm>
          <a:prstGeom prst="rect">
            <a:avLst/>
          </a:prstGeom>
          <a:noFill/>
        </p:spPr>
        <p:txBody>
          <a:bodyPr vert="vert270" wrap="square" rtlCol="0">
            <a:spAutoFit/>
          </a:bodyPr>
          <a:lstStyle/>
          <a:p>
            <a:pPr algn="ctr"/>
            <a:r>
              <a:rPr lang="en-CA" sz="1800" b="1" dirty="0" smtClean="0"/>
              <a:t>Aspect of Focus</a:t>
            </a:r>
            <a:endParaRPr lang="en-CA" sz="1800" dirty="0" smtClean="0"/>
          </a:p>
        </p:txBody>
      </p:sp>
    </p:spTree>
    <p:extLst>
      <p:ext uri="{BB962C8B-B14F-4D97-AF65-F5344CB8AC3E}">
        <p14:creationId xmlns:p14="http://schemas.microsoft.com/office/powerpoint/2010/main" val="2068138582"/>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4584" y="339538"/>
            <a:ext cx="7053542" cy="617392"/>
          </a:xfrm>
        </p:spPr>
        <p:txBody>
          <a:bodyPr/>
          <a:lstStyle/>
          <a:p>
            <a:r>
              <a:rPr lang="en-CA" dirty="0"/>
              <a:t>2</a:t>
            </a:r>
            <a:r>
              <a:rPr lang="en-CA" dirty="0" smtClean="0"/>
              <a:t> </a:t>
            </a:r>
            <a:r>
              <a:rPr lang="en-CA" dirty="0" smtClean="0"/>
              <a:t>Timothy 2:1-13</a:t>
            </a:r>
            <a:endParaRPr lang="en-CA" dirty="0"/>
          </a:p>
        </p:txBody>
      </p:sp>
      <p:graphicFrame>
        <p:nvGraphicFramePr>
          <p:cNvPr id="4" name="Diagram 3"/>
          <p:cNvGraphicFramePr/>
          <p:nvPr>
            <p:extLst>
              <p:ext uri="{D42A27DB-BD31-4B8C-83A1-F6EECF244321}">
                <p14:modId xmlns:p14="http://schemas.microsoft.com/office/powerpoint/2010/main" val="4282881433"/>
              </p:ext>
            </p:extLst>
          </p:nvPr>
        </p:nvGraphicFramePr>
        <p:xfrm>
          <a:off x="1105785" y="1275907"/>
          <a:ext cx="6677247" cy="343431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p:cNvSpPr txBox="1"/>
          <p:nvPr/>
        </p:nvSpPr>
        <p:spPr>
          <a:xfrm>
            <a:off x="715518" y="1292471"/>
            <a:ext cx="461665" cy="3340359"/>
          </a:xfrm>
          <a:prstGeom prst="rect">
            <a:avLst/>
          </a:prstGeom>
          <a:noFill/>
        </p:spPr>
        <p:txBody>
          <a:bodyPr vert="vert270" wrap="square" rtlCol="0">
            <a:spAutoFit/>
          </a:bodyPr>
          <a:lstStyle/>
          <a:p>
            <a:pPr algn="ctr"/>
            <a:r>
              <a:rPr lang="en-CA" sz="1800" b="1" dirty="0" smtClean="0"/>
              <a:t>Images of Ministry</a:t>
            </a:r>
            <a:endParaRPr lang="en-CA" sz="1800" dirty="0" smtClean="0"/>
          </a:p>
        </p:txBody>
      </p:sp>
      <p:sp>
        <p:nvSpPr>
          <p:cNvPr id="7" name="TextBox 6"/>
          <p:cNvSpPr txBox="1"/>
          <p:nvPr/>
        </p:nvSpPr>
        <p:spPr>
          <a:xfrm rot="10800000">
            <a:off x="7585249" y="1292470"/>
            <a:ext cx="461665" cy="3340359"/>
          </a:xfrm>
          <a:prstGeom prst="rect">
            <a:avLst/>
          </a:prstGeom>
          <a:noFill/>
        </p:spPr>
        <p:txBody>
          <a:bodyPr vert="vert270" wrap="square" rtlCol="0">
            <a:spAutoFit/>
          </a:bodyPr>
          <a:lstStyle/>
          <a:p>
            <a:pPr algn="ctr"/>
            <a:r>
              <a:rPr lang="en-CA" sz="1800" b="1" dirty="0" smtClean="0"/>
              <a:t>Aspect of Focus</a:t>
            </a:r>
            <a:endParaRPr lang="en-CA" sz="1800" dirty="0" smtClean="0"/>
          </a:p>
        </p:txBody>
      </p:sp>
    </p:spTree>
    <p:extLst>
      <p:ext uri="{BB962C8B-B14F-4D97-AF65-F5344CB8AC3E}">
        <p14:creationId xmlns:p14="http://schemas.microsoft.com/office/powerpoint/2010/main" val="2068138582"/>
      </p:ext>
    </p:extLst>
  </p:cSld>
  <p:clrMapOvr>
    <a:masterClrMapping/>
  </p:clrMapOvr>
  <p:transition>
    <p:fad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xmlns="" name="Ion" id="{B8441ADB-2E43-4AF7-B97A-BD870242C6A8}" vid="{BACC050B-8757-4460-95D8-E37B46A6B42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4349</TotalTime>
  <Words>808</Words>
  <Application>Microsoft Office PowerPoint</Application>
  <PresentationFormat>On-screen Show (16:9)</PresentationFormat>
  <Paragraphs>89</Paragraphs>
  <Slides>13</Slides>
  <Notes>1</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Ion</vt:lpstr>
      <vt:lpstr>2 Timothy 2:1-13</vt:lpstr>
      <vt:lpstr>Review Quiz </vt:lpstr>
      <vt:lpstr>Review Quiz </vt:lpstr>
      <vt:lpstr>PowerPoint Presentation</vt:lpstr>
      <vt:lpstr>2 Timothy 2:1-13</vt:lpstr>
      <vt:lpstr>2 Timothy 2:1-13</vt:lpstr>
      <vt:lpstr>2 Timothy 2:1-13</vt:lpstr>
      <vt:lpstr>2 Timothy 2:1-13</vt:lpstr>
      <vt:lpstr>2 Timothy 2:1-13</vt:lpstr>
      <vt:lpstr>2 Timothy 2:1-13</vt:lpstr>
      <vt:lpstr>2 Timothy 2:1-13</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Dave</dc:creator>
  <cp:lastModifiedBy>Nicole</cp:lastModifiedBy>
  <cp:revision>68</cp:revision>
  <dcterms:created xsi:type="dcterms:W3CDTF">2014-09-12T17:24:29Z</dcterms:created>
  <dcterms:modified xsi:type="dcterms:W3CDTF">2015-05-13T06:20:17Z</dcterms:modified>
</cp:coreProperties>
</file>