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8" r:id="rId4"/>
    <p:sldId id="259" r:id="rId5"/>
    <p:sldId id="284" r:id="rId6"/>
    <p:sldId id="285" r:id="rId7"/>
    <p:sldId id="286" r:id="rId8"/>
    <p:sldId id="287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083170"/>
            <a:ext cx="8305800" cy="9525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194777"/>
            <a:ext cx="8305800" cy="16510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958439"/>
            <a:ext cx="2971800" cy="132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958439"/>
            <a:ext cx="2971800" cy="1323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938585"/>
            <a:ext cx="45720" cy="3810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21000"/>
            <a:ext cx="7924800" cy="11430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132387"/>
            <a:ext cx="7924800" cy="820613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097494"/>
            <a:ext cx="7924800" cy="3584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59936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59936" cy="381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6328"/>
            <a:ext cx="4040188" cy="635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834913"/>
            <a:ext cx="4038600" cy="3261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834913"/>
            <a:ext cx="4038600" cy="32613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"/>
            <a:ext cx="8229600" cy="9525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166328"/>
            <a:ext cx="4040188" cy="635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816849"/>
            <a:ext cx="3749040" cy="132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816849"/>
            <a:ext cx="3749040" cy="1323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6248400" cy="47625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333500"/>
            <a:ext cx="1984248" cy="31115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81000"/>
            <a:ext cx="1981200" cy="889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81000"/>
            <a:ext cx="2057400" cy="889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81000"/>
            <a:ext cx="6019800" cy="46355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333500"/>
            <a:ext cx="2057400" cy="36830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206500"/>
            <a:ext cx="8229600" cy="38986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5169723"/>
            <a:ext cx="2590800" cy="32004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F808EC-297F-4FDA-9F32-D3A8D78B24CB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5169723"/>
            <a:ext cx="3581400" cy="32004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5151276"/>
            <a:ext cx="609600" cy="3810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8C61F0-2FEE-40C1-9A1B-BC33DF8198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27000"/>
            <a:ext cx="8229600" cy="10160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500" b="1" dirty="0" smtClean="0"/>
              <a:t>The Gospel of Psalm 110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xmlns="" val="17712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937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800" b="1" dirty="0" smtClean="0"/>
              <a:t>The King</a:t>
            </a:r>
          </a:p>
          <a:p>
            <a:pPr marL="0" indent="0" algn="ctr">
              <a:buNone/>
            </a:pPr>
            <a:r>
              <a:rPr lang="en-US" sz="3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rules your life for your good.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800" b="1" dirty="0" smtClean="0"/>
              <a:t>The Priest</a:t>
            </a:r>
          </a:p>
          <a:p>
            <a:pPr marL="0" indent="0" algn="ctr">
              <a:buNone/>
            </a:pPr>
            <a:r>
              <a:rPr lang="en-US" sz="3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preserves and sustains your life.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3800" b="1" dirty="0" smtClean="0"/>
              <a:t>The Judge</a:t>
            </a:r>
          </a:p>
          <a:p>
            <a:pPr marL="0" indent="0" algn="ctr">
              <a:buNone/>
            </a:pPr>
            <a:r>
              <a:rPr lang="en-US" sz="3000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values your life.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Person of the Messiah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408206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50000"/>
              </a:lnSpc>
              <a:buNone/>
            </a:pPr>
            <a:r>
              <a:rPr lang="en-US" sz="4000" b="1" dirty="0" smtClean="0"/>
              <a:t>Judgment on Enemies</a:t>
            </a:r>
          </a:p>
          <a:p>
            <a:pPr marL="0" indent="0" algn="ctr">
              <a:lnSpc>
                <a:spcPct val="250000"/>
              </a:lnSpc>
              <a:buNone/>
            </a:pPr>
            <a:r>
              <a:rPr lang="en-US" sz="4000" b="1" dirty="0" smtClean="0"/>
              <a:t>Salvation for Subjects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Purpose of the Messiah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25440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33500"/>
            <a:ext cx="6781800" cy="3810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Your</a:t>
            </a:r>
            <a:r>
              <a:rPr lang="en-US" sz="3000" dirty="0"/>
              <a:t> people </a:t>
            </a:r>
            <a:r>
              <a:rPr lang="en-US" sz="3000" dirty="0" smtClean="0"/>
              <a:t>will </a:t>
            </a:r>
            <a:r>
              <a:rPr lang="en-US" sz="3000" dirty="0"/>
              <a:t>volunteer freely in the day of Your </a:t>
            </a:r>
            <a:r>
              <a:rPr lang="en-US" sz="3000" dirty="0" smtClean="0"/>
              <a:t>power</a:t>
            </a:r>
            <a:r>
              <a:rPr lang="en-US" sz="3000" dirty="0"/>
              <a:t>;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>In </a:t>
            </a:r>
            <a:r>
              <a:rPr lang="en-US" sz="3000" dirty="0" smtClean="0"/>
              <a:t>holy </a:t>
            </a:r>
            <a:r>
              <a:rPr lang="en-US" sz="3000" dirty="0"/>
              <a:t>array, from the womb of the dawn,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Your </a:t>
            </a:r>
            <a:r>
              <a:rPr lang="en-US" sz="3000" dirty="0"/>
              <a:t>youth are to You as the dew</a:t>
            </a:r>
            <a:r>
              <a:rPr lang="en-US" sz="3000" dirty="0" smtClean="0"/>
              <a:t>.</a:t>
            </a:r>
          </a:p>
          <a:p>
            <a:pPr marL="0" indent="0" algn="r">
              <a:buNone/>
            </a:pPr>
            <a:r>
              <a:rPr lang="en-US" sz="3000" dirty="0" smtClean="0"/>
              <a:t>Psalm  110:3, NASB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People of the Messiah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1150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33500"/>
            <a:ext cx="6781800" cy="3810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Your</a:t>
            </a:r>
            <a:r>
              <a:rPr lang="en-US" sz="3000" dirty="0"/>
              <a:t> people </a:t>
            </a:r>
            <a:r>
              <a:rPr lang="en-US" sz="3000" dirty="0" smtClean="0"/>
              <a:t>will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volunteer freely </a:t>
            </a:r>
            <a:r>
              <a:rPr lang="en-US" sz="3000" dirty="0"/>
              <a:t>in the day of Your </a:t>
            </a:r>
            <a:r>
              <a:rPr lang="en-US" sz="3000" dirty="0" smtClean="0"/>
              <a:t>power</a:t>
            </a:r>
            <a:r>
              <a:rPr lang="en-US" sz="3000" dirty="0"/>
              <a:t>;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>In </a:t>
            </a:r>
            <a:r>
              <a:rPr lang="en-US" sz="3000" dirty="0" smtClean="0"/>
              <a:t>holy </a:t>
            </a:r>
            <a:r>
              <a:rPr lang="en-US" sz="3000" dirty="0"/>
              <a:t>array, from the womb of the dawn,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Your </a:t>
            </a:r>
            <a:r>
              <a:rPr lang="en-US" sz="3000" dirty="0"/>
              <a:t>youth are to You as the dew</a:t>
            </a:r>
            <a:r>
              <a:rPr lang="en-US" sz="3000" dirty="0" smtClean="0"/>
              <a:t>.</a:t>
            </a:r>
          </a:p>
          <a:p>
            <a:pPr marL="0" indent="0" algn="r">
              <a:buNone/>
            </a:pPr>
            <a:r>
              <a:rPr lang="en-US" sz="3000" dirty="0"/>
              <a:t>Psalm  110:3, NASB</a:t>
            </a:r>
          </a:p>
          <a:p>
            <a:pPr marL="0" indent="0" algn="r">
              <a:buNone/>
            </a:pPr>
            <a:endParaRPr lang="en-US" sz="3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People of the Messiah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4239720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33500"/>
            <a:ext cx="6781800" cy="3810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Your</a:t>
            </a:r>
            <a:r>
              <a:rPr lang="en-US" sz="3000" dirty="0"/>
              <a:t> people </a:t>
            </a:r>
            <a:r>
              <a:rPr lang="en-US" sz="3000" dirty="0" smtClean="0"/>
              <a:t>will </a:t>
            </a:r>
            <a:r>
              <a:rPr lang="en-US" sz="3000" dirty="0"/>
              <a:t>volunteer freely in the day of Your </a:t>
            </a:r>
            <a:r>
              <a:rPr lang="en-US" sz="3000" dirty="0" smtClean="0"/>
              <a:t>power</a:t>
            </a:r>
            <a:r>
              <a:rPr lang="en-US" sz="3000" dirty="0"/>
              <a:t>;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In </a:t>
            </a: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holy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array</a:t>
            </a:r>
            <a:r>
              <a:rPr lang="en-US" sz="3000" dirty="0"/>
              <a:t>, from the womb of the dawn,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Your </a:t>
            </a:r>
            <a:r>
              <a:rPr lang="en-US" sz="3000" dirty="0"/>
              <a:t>youth are to You as the dew</a:t>
            </a:r>
            <a:r>
              <a:rPr lang="en-US" sz="3000" dirty="0" smtClean="0"/>
              <a:t>.</a:t>
            </a:r>
          </a:p>
          <a:p>
            <a:pPr marL="0" indent="0" algn="r">
              <a:buNone/>
            </a:pPr>
            <a:r>
              <a:rPr lang="en-US" sz="3000" dirty="0"/>
              <a:t>Psalm  110:3, NASB</a:t>
            </a:r>
          </a:p>
          <a:p>
            <a:pPr marL="0" indent="0" algn="r">
              <a:buNone/>
            </a:pPr>
            <a:endParaRPr lang="en-US" sz="3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People of the Messiah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685582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33500"/>
            <a:ext cx="6781800" cy="3810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Your</a:t>
            </a:r>
            <a:r>
              <a:rPr lang="en-US" sz="3000" dirty="0"/>
              <a:t> people </a:t>
            </a:r>
            <a:r>
              <a:rPr lang="en-US" sz="3000" dirty="0" smtClean="0"/>
              <a:t>will </a:t>
            </a:r>
            <a:r>
              <a:rPr lang="en-US" sz="3000" dirty="0"/>
              <a:t>volunteer freely in the day of Your </a:t>
            </a:r>
            <a:r>
              <a:rPr lang="en-US" sz="3000" dirty="0" smtClean="0"/>
              <a:t>power</a:t>
            </a:r>
            <a:r>
              <a:rPr lang="en-US" sz="3000" dirty="0"/>
              <a:t>;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>In </a:t>
            </a:r>
            <a:r>
              <a:rPr lang="en-US" sz="3000" dirty="0" smtClean="0"/>
              <a:t>holy </a:t>
            </a:r>
            <a:r>
              <a:rPr lang="en-US" sz="3000" dirty="0"/>
              <a:t>array,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from the womb of the dawn</a:t>
            </a:r>
            <a:r>
              <a:rPr lang="en-US" sz="3000" dirty="0"/>
              <a:t>,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Your </a:t>
            </a:r>
            <a:r>
              <a:rPr lang="en-US" sz="3000" dirty="0"/>
              <a:t>youth are to You as the dew</a:t>
            </a:r>
            <a:r>
              <a:rPr lang="en-US" sz="3000" dirty="0" smtClean="0"/>
              <a:t>.</a:t>
            </a:r>
          </a:p>
          <a:p>
            <a:pPr marL="0" indent="0" algn="r">
              <a:buNone/>
            </a:pPr>
            <a:r>
              <a:rPr lang="en-US" sz="3000" dirty="0"/>
              <a:t>Psalm  110:3, NASB</a:t>
            </a:r>
          </a:p>
          <a:p>
            <a:pPr marL="0" indent="0" algn="r">
              <a:buNone/>
            </a:pPr>
            <a:endParaRPr lang="en-US" sz="3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People of the Messiah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573674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33500"/>
            <a:ext cx="6781800" cy="3810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Your</a:t>
            </a:r>
            <a:r>
              <a:rPr lang="en-US" sz="3000" dirty="0"/>
              <a:t> people </a:t>
            </a:r>
            <a:r>
              <a:rPr lang="en-US" sz="3000" dirty="0" smtClean="0"/>
              <a:t>will </a:t>
            </a:r>
            <a:r>
              <a:rPr lang="en-US" sz="3000" dirty="0"/>
              <a:t>volunteer freely in the day of Your </a:t>
            </a:r>
            <a:r>
              <a:rPr lang="en-US" sz="3000" dirty="0" smtClean="0"/>
              <a:t>power</a:t>
            </a:r>
            <a:r>
              <a:rPr lang="en-US" sz="3000" dirty="0"/>
              <a:t>;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/>
              <a:t>In </a:t>
            </a:r>
            <a:r>
              <a:rPr lang="en-US" sz="3000" dirty="0" smtClean="0"/>
              <a:t>holy </a:t>
            </a:r>
            <a:r>
              <a:rPr lang="en-US" sz="3000" dirty="0"/>
              <a:t>array, from the womb of the dawn,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</a:rPr>
              <a:t>Your 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youth are to You as the dew</a:t>
            </a:r>
            <a:r>
              <a:rPr lang="en-US" sz="3000" dirty="0" smtClean="0"/>
              <a:t>.</a:t>
            </a:r>
          </a:p>
          <a:p>
            <a:pPr marL="0" indent="0" algn="r">
              <a:buNone/>
            </a:pPr>
            <a:r>
              <a:rPr lang="en-US" sz="3000" dirty="0"/>
              <a:t>Psalm  110:3, </a:t>
            </a:r>
            <a:r>
              <a:rPr lang="en-US" sz="3000" dirty="0" smtClean="0"/>
              <a:t>NASB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The People of the Messiah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2688786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3187</TotalTime>
  <Words>77</Words>
  <Application>Microsoft Office PowerPoint</Application>
  <PresentationFormat>On-screen Show (16:10)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The Gospel of Psalm 110</vt:lpstr>
      <vt:lpstr>The Person of the Messiah</vt:lpstr>
      <vt:lpstr>The Purpose of the Messiah</vt:lpstr>
      <vt:lpstr>The People of the Messiah</vt:lpstr>
      <vt:lpstr>The People of the Messiah</vt:lpstr>
      <vt:lpstr>The People of the Messiah</vt:lpstr>
      <vt:lpstr>The People of the Messiah</vt:lpstr>
      <vt:lpstr>The People of the Messiah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Psalm of the Gospel</dc:title>
  <dc:creator>BenHall</dc:creator>
  <cp:lastModifiedBy>Brad Beutjer</cp:lastModifiedBy>
  <cp:revision>25</cp:revision>
  <dcterms:created xsi:type="dcterms:W3CDTF">2015-05-14T16:49:03Z</dcterms:created>
  <dcterms:modified xsi:type="dcterms:W3CDTF">2015-05-17T12:51:53Z</dcterms:modified>
</cp:coreProperties>
</file>