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9" r:id="rId3"/>
    <p:sldId id="256" r:id="rId4"/>
    <p:sldId id="273" r:id="rId5"/>
    <p:sldId id="265" r:id="rId6"/>
    <p:sldId id="270" r:id="rId7"/>
    <p:sldId id="271" r:id="rId8"/>
    <p:sldId id="267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15" autoAdjust="0"/>
    <p:restoredTop sz="94660"/>
  </p:normalViewPr>
  <p:slideViewPr>
    <p:cSldViewPr>
      <p:cViewPr>
        <p:scale>
          <a:sx n="75" d="100"/>
          <a:sy n="75" d="100"/>
        </p:scale>
        <p:origin x="-660" y="-82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5445A-06A9-4F82-8AB5-766792B5AEE8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646DB-176D-4C8B-A3E2-C71C43646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972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 we focus on that take our attention off the Lord:</a:t>
            </a:r>
          </a:p>
          <a:p>
            <a:pPr>
              <a:lnSpc>
                <a:spcPct val="110000"/>
              </a:lnSpc>
            </a:pPr>
            <a:r>
              <a:rPr lang="en-US" sz="1200" b="1" dirty="0" smtClean="0"/>
              <a:t>Deeds—Good or Bad</a:t>
            </a:r>
          </a:p>
          <a:p>
            <a:pPr>
              <a:lnSpc>
                <a:spcPct val="110000"/>
              </a:lnSpc>
            </a:pPr>
            <a:r>
              <a:rPr lang="en-US" sz="1200" b="1" dirty="0" smtClean="0"/>
              <a:t>Constant Shortcomings &amp; Failings or Triumphs &amp; Successes</a:t>
            </a:r>
          </a:p>
          <a:p>
            <a:pPr>
              <a:lnSpc>
                <a:spcPct val="110000"/>
              </a:lnSpc>
            </a:pPr>
            <a:r>
              <a:rPr lang="en-US" sz="1200" b="1" dirty="0" smtClean="0"/>
              <a:t>Isolation or Integration (into others’ ‘circle’)</a:t>
            </a:r>
          </a:p>
          <a:p>
            <a:pPr>
              <a:lnSpc>
                <a:spcPct val="110000"/>
              </a:lnSpc>
            </a:pPr>
            <a:r>
              <a:rPr lang="en-US" sz="1200" b="1" dirty="0" smtClean="0"/>
              <a:t>Worthlessness or Worthiness</a:t>
            </a:r>
          </a:p>
          <a:p>
            <a:pPr>
              <a:lnSpc>
                <a:spcPct val="110000"/>
              </a:lnSpc>
            </a:pPr>
            <a:r>
              <a:rPr lang="en-US" sz="1200" b="1" dirty="0" smtClean="0"/>
              <a:t>Guilt—too</a:t>
            </a:r>
            <a:r>
              <a:rPr lang="en-US" sz="1200" b="1" baseline="0" dirty="0" smtClean="0"/>
              <a:t> much or none at all</a:t>
            </a: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646DB-176D-4C8B-A3E2-C71C436468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3522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Jesus did (life &amp; death in the body)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Jesus accomplished (New Covenant in his blood)</a:t>
            </a:r>
          </a:p>
          <a:p>
            <a:r>
              <a:rPr lang="en-US" baseline="0" dirty="0" smtClean="0"/>
              <a:t>What Jesus is (King of kings, reigning in Heaven and returning some day)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646DB-176D-4C8B-A3E2-C71C436468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460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5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E11E-D46C-4C61-9A68-A6E0A3D4E76D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01D-1406-465F-8D54-EED57EC81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E11E-D46C-4C61-9A68-A6E0A3D4E76D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01D-1406-465F-8D54-EED57EC81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609600"/>
            <a:ext cx="4829287" cy="40789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E11E-D46C-4C61-9A68-A6E0A3D4E76D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01D-1406-465F-8D54-EED57EC81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E11E-D46C-4C61-9A68-A6E0A3D4E76D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01D-1406-465F-8D54-EED57EC81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0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E11E-D46C-4C61-9A68-A6E0A3D4E76D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01D-1406-465F-8D54-EED57EC81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E11E-D46C-4C61-9A68-A6E0A3D4E76D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01D-1406-465F-8D54-EED57EC81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E11E-D46C-4C61-9A68-A6E0A3D4E76D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01D-1406-465F-8D54-EED57EC81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E11E-D46C-4C61-9A68-A6E0A3D4E76D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01D-1406-465F-8D54-EED57EC81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E11E-D46C-4C61-9A68-A6E0A3D4E76D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01D-1406-465F-8D54-EED57EC81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E11E-D46C-4C61-9A68-A6E0A3D4E76D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01D-1406-465F-8D54-EED57EC81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0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2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E11E-D46C-4C61-9A68-A6E0A3D4E76D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01D-1406-465F-8D54-EED57EC81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0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48E11E-D46C-4C61-9A68-A6E0A3D4E76D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0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A9A01D-1406-465F-8D54-EED57EC81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647700"/>
            <a:ext cx="8229600" cy="4495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But </a:t>
            </a:r>
            <a:r>
              <a:rPr lang="en-US" dirty="0"/>
              <a:t>if you have bitter jealousy and </a:t>
            </a:r>
            <a:r>
              <a:rPr lang="en-US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selfish ambition in your heart</a:t>
            </a:r>
            <a:r>
              <a:rPr lang="en-US" dirty="0"/>
              <a:t>, do not be arrogant and so lie against the truth. This wisdom is </a:t>
            </a:r>
            <a:r>
              <a:rPr lang="en-US" dirty="0" smtClean="0"/>
              <a:t>… demonic</a:t>
            </a:r>
            <a:r>
              <a:rPr lang="en-US" dirty="0"/>
              <a:t>. For where jealousy and </a:t>
            </a:r>
            <a:r>
              <a:rPr lang="en-US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selfish ambition </a:t>
            </a:r>
            <a:r>
              <a:rPr lang="en-US" dirty="0"/>
              <a:t>exist, there is disorder and every evil thing. </a:t>
            </a:r>
            <a:r>
              <a:rPr lang="en-US" dirty="0" smtClean="0"/>
              <a:t>(James 3:14-16)</a:t>
            </a:r>
          </a:p>
          <a:p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What </a:t>
            </a:r>
            <a:r>
              <a:rPr lang="en-US" dirty="0"/>
              <a:t>causes quarrels and what causes fights among you? Is it not this, that </a:t>
            </a:r>
            <a:r>
              <a:rPr lang="en-US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your </a:t>
            </a:r>
            <a:r>
              <a:rPr lang="en-US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passions</a:t>
            </a:r>
            <a:r>
              <a:rPr lang="en-US" dirty="0"/>
              <a:t> are at war within </a:t>
            </a:r>
            <a:r>
              <a:rPr lang="en-US" dirty="0" smtClean="0"/>
              <a:t>you?</a:t>
            </a:r>
            <a:r>
              <a:rPr lang="en-US" dirty="0"/>
              <a:t> </a:t>
            </a:r>
            <a:r>
              <a:rPr lang="en-US" b="1" baseline="30000" dirty="0"/>
              <a:t>2 </a:t>
            </a:r>
            <a:r>
              <a:rPr lang="en-US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You desire </a:t>
            </a:r>
            <a:r>
              <a:rPr lang="en-US" dirty="0"/>
              <a:t>and do not have, so you murder. </a:t>
            </a:r>
            <a:r>
              <a:rPr lang="en-US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You covet </a:t>
            </a:r>
            <a:r>
              <a:rPr lang="en-US" dirty="0"/>
              <a:t>and cannot obtain, so you fight and quarrel. You do not have, because you do not ask. </a:t>
            </a:r>
            <a:r>
              <a:rPr lang="en-US" b="1" baseline="30000" dirty="0"/>
              <a:t>3 </a:t>
            </a:r>
            <a:r>
              <a:rPr lang="en-US" dirty="0"/>
              <a:t>You ask and do not receive, because you ask wrongly, to spend it on </a:t>
            </a:r>
            <a:r>
              <a:rPr lang="en-US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your passions</a:t>
            </a:r>
            <a:r>
              <a:rPr lang="en-US" dirty="0" smtClean="0"/>
              <a:t>. (James 4:1-3)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426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47800" y="1028700"/>
            <a:ext cx="6400800" cy="2895600"/>
          </a:xfrm>
        </p:spPr>
        <p:txBody>
          <a:bodyPr>
            <a:normAutofit/>
          </a:bodyPr>
          <a:lstStyle/>
          <a:p>
            <a:endParaRPr lang="en-US" sz="3500" dirty="0" smtClean="0"/>
          </a:p>
          <a:p>
            <a:pPr marL="45720" indent="0">
              <a:buNone/>
            </a:pPr>
            <a:r>
              <a:rPr lang="en-US" sz="3500" b="1" dirty="0" smtClean="0"/>
              <a:t>The Lord’s Supper is meant to teach us to Forget our Self by Focusing on our Savior.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xmlns="" val="203335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476500"/>
            <a:ext cx="7175351" cy="1494306"/>
          </a:xfrm>
        </p:spPr>
        <p:txBody>
          <a:bodyPr/>
          <a:lstStyle/>
          <a:p>
            <a:pPr marL="182880" indent="0">
              <a:buNone/>
            </a:pPr>
            <a:r>
              <a:rPr lang="en-US" sz="4800" dirty="0" smtClean="0"/>
              <a:t>The Feast of Forgetting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812561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7884111" cy="9525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What We (Should</a:t>
            </a:r>
            <a:r>
              <a:rPr lang="en-US" sz="4400" dirty="0" smtClean="0"/>
              <a:t>) </a:t>
            </a:r>
            <a:r>
              <a:rPr lang="en-US" sz="4400" dirty="0"/>
              <a:t>Forget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409700"/>
            <a:ext cx="6400800" cy="3352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/>
              <a:t>Deeds—Good or Bad</a:t>
            </a:r>
          </a:p>
          <a:p>
            <a:pPr>
              <a:lnSpc>
                <a:spcPct val="110000"/>
              </a:lnSpc>
            </a:pPr>
            <a:r>
              <a:rPr lang="en-US" sz="2800" b="1" dirty="0"/>
              <a:t>Constant Shortcomings &amp; </a:t>
            </a:r>
            <a:r>
              <a:rPr lang="en-US" sz="2800" b="1" dirty="0" smtClean="0"/>
              <a:t>Failings</a:t>
            </a:r>
            <a:endParaRPr lang="en-US" sz="2800" b="1" dirty="0"/>
          </a:p>
          <a:p>
            <a:pPr>
              <a:lnSpc>
                <a:spcPct val="110000"/>
              </a:lnSpc>
            </a:pPr>
            <a:r>
              <a:rPr lang="en-US" sz="2800" b="1" dirty="0" smtClean="0"/>
              <a:t>Isolation</a:t>
            </a:r>
            <a:endParaRPr lang="en-US" sz="2800" b="1" dirty="0"/>
          </a:p>
          <a:p>
            <a:pPr>
              <a:lnSpc>
                <a:spcPct val="110000"/>
              </a:lnSpc>
            </a:pPr>
            <a:r>
              <a:rPr lang="en-US" sz="2800" b="1" dirty="0" smtClean="0"/>
              <a:t>Worthlessness</a:t>
            </a:r>
            <a:endParaRPr lang="en-US" sz="2800" b="1" dirty="0"/>
          </a:p>
          <a:p>
            <a:pPr>
              <a:lnSpc>
                <a:spcPct val="110000"/>
              </a:lnSpc>
            </a:pPr>
            <a:r>
              <a:rPr lang="en-US" sz="2800" b="1" dirty="0" smtClean="0"/>
              <a:t>Curse of Guilt</a:t>
            </a:r>
            <a:endParaRPr lang="en-US" sz="2800" b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77902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42900"/>
            <a:ext cx="6512511" cy="9525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We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714500"/>
            <a:ext cx="6400800" cy="289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2800" dirty="0" smtClean="0"/>
              <a:t>“</a:t>
            </a:r>
            <a:r>
              <a:rPr lang="en-US" sz="2800" dirty="0"/>
              <a:t>This is </a:t>
            </a:r>
            <a:r>
              <a:rPr lang="en-US" sz="28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my </a:t>
            </a:r>
            <a:r>
              <a:rPr lang="en-US" sz="28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body</a:t>
            </a:r>
            <a:r>
              <a:rPr lang="en-US" sz="2800" b="1" dirty="0" smtClean="0"/>
              <a:t> </a:t>
            </a:r>
            <a:r>
              <a:rPr lang="en-US" sz="2800" dirty="0" smtClean="0"/>
              <a:t>which </a:t>
            </a:r>
            <a:r>
              <a:rPr lang="en-US" sz="2800" dirty="0"/>
              <a:t>is </a:t>
            </a:r>
            <a:r>
              <a:rPr lang="en-US" sz="2800" dirty="0" smtClean="0"/>
              <a:t>for</a:t>
            </a:r>
            <a:r>
              <a:rPr lang="en-US" sz="2800" dirty="0"/>
              <a:t> you. Do this in </a:t>
            </a:r>
            <a:r>
              <a:rPr lang="en-US" sz="28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remembrance of me</a:t>
            </a:r>
            <a:r>
              <a:rPr lang="en-US" sz="2800" dirty="0" smtClean="0"/>
              <a:t>.” </a:t>
            </a:r>
          </a:p>
          <a:p>
            <a:pPr marL="45720" indent="0" algn="r">
              <a:buNone/>
            </a:pPr>
            <a:r>
              <a:rPr lang="en-US" dirty="0" smtClean="0"/>
              <a:t>1 Corinthians 11:24</a:t>
            </a:r>
          </a:p>
        </p:txBody>
      </p:sp>
    </p:spTree>
    <p:extLst>
      <p:ext uri="{BB962C8B-B14F-4D97-AF65-F5344CB8AC3E}">
        <p14:creationId xmlns:p14="http://schemas.microsoft.com/office/powerpoint/2010/main" xmlns="" val="1007456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42900"/>
            <a:ext cx="6512511" cy="9525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We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562100"/>
            <a:ext cx="6400800" cy="289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2800" dirty="0"/>
              <a:t>“This cup is </a:t>
            </a:r>
            <a:r>
              <a:rPr lang="en-US" sz="28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new covenant in my blood</a:t>
            </a:r>
            <a:r>
              <a:rPr lang="en-US" sz="2800" dirty="0"/>
              <a:t>. Do this, as often as you drink it, in </a:t>
            </a:r>
            <a:r>
              <a:rPr lang="en-US" sz="28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remembrance of me</a:t>
            </a:r>
            <a:r>
              <a:rPr lang="en-US" sz="2800" dirty="0"/>
              <a:t>.” </a:t>
            </a:r>
            <a:endParaRPr lang="en-US" sz="2800" dirty="0" smtClean="0"/>
          </a:p>
          <a:p>
            <a:pPr marL="45720" indent="0" algn="r">
              <a:buNone/>
            </a:pPr>
            <a:r>
              <a:rPr lang="en-US" dirty="0" smtClean="0"/>
              <a:t>1 Corinthians 11:25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329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42900"/>
            <a:ext cx="6512511" cy="9525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We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562100"/>
            <a:ext cx="6400800" cy="289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2800" dirty="0"/>
              <a:t>For as often as you eat this bread and drink the cup, you proclaim </a:t>
            </a:r>
            <a:r>
              <a:rPr lang="en-US" sz="28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Lord's death until he comes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" indent="0" algn="r">
              <a:buNone/>
            </a:pPr>
            <a:r>
              <a:rPr lang="en-US" dirty="0" smtClean="0"/>
              <a:t>1 Corinthians 11:26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706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42900"/>
            <a:ext cx="6969711" cy="9525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Self-Forgetful Servants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714500"/>
            <a:ext cx="6400800" cy="2895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Working alongside God.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Possessing all things.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Freed from judgment.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01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322</TotalTime>
  <Words>267</Words>
  <Application>Microsoft Office PowerPoint</Application>
  <PresentationFormat>On-screen Show (16:10)</PresentationFormat>
  <Paragraphs>39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Slide 1</vt:lpstr>
      <vt:lpstr>Slide 2</vt:lpstr>
      <vt:lpstr>The Feast of Forgetting</vt:lpstr>
      <vt:lpstr>What We (Should) Forget</vt:lpstr>
      <vt:lpstr>What We Remember</vt:lpstr>
      <vt:lpstr>What We Remember</vt:lpstr>
      <vt:lpstr>What We Remember</vt:lpstr>
      <vt:lpstr>Self-Forgetful Servants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Feast of Forgetting</dc:title>
  <dc:creator>BenHall</dc:creator>
  <cp:lastModifiedBy>Brad Beutjer</cp:lastModifiedBy>
  <cp:revision>35</cp:revision>
  <dcterms:created xsi:type="dcterms:W3CDTF">2015-05-29T15:15:37Z</dcterms:created>
  <dcterms:modified xsi:type="dcterms:W3CDTF">2015-05-31T12:52:53Z</dcterms:modified>
</cp:coreProperties>
</file>