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70" r:id="rId15"/>
    <p:sldId id="271" r:id="rId16"/>
    <p:sldId id="272" r:id="rId17"/>
    <p:sldId id="269" r:id="rId18"/>
    <p:sldId id="279" r:id="rId19"/>
    <p:sldId id="274" r:id="rId20"/>
    <p:sldId id="273" r:id="rId21"/>
    <p:sldId id="276" r:id="rId22"/>
  </p:sldIdLst>
  <p:sldSz cx="9144000" cy="5715000" type="screen16x10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3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8B25BE5-7A7D-43E5-A501-C7EBE811DB5E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37D0CED-783D-43EE-AEC3-62AFDA137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842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71C1D41-E479-4D5C-8A01-C757B6C73F02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59050" y="530225"/>
            <a:ext cx="424497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A3DF5DB-80A9-4451-A8B5-FBE2F567D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658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DF5DB-80A9-4451-A8B5-FBE2F567DA5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DCC3-B57C-485A-BEEF-5A2018B47F1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844F-6389-4F5E-871B-9A15E9BA2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/>
              <a:t>Sharing the Hope that is In Us”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38500"/>
            <a:ext cx="7239000" cy="1981200"/>
          </a:xfrm>
        </p:spPr>
        <p:txBody>
          <a:bodyPr>
            <a:normAutofit fontScale="92500"/>
          </a:bodyPr>
          <a:lstStyle/>
          <a:p>
            <a:r>
              <a:rPr lang="en-US" i="1" u="sng" baseline="30000" dirty="0" smtClean="0"/>
              <a:t>1 Peter 3:15</a:t>
            </a:r>
            <a:r>
              <a:rPr lang="en-US" i="1" baseline="30000" dirty="0" smtClean="0"/>
              <a:t>       </a:t>
            </a:r>
            <a:r>
              <a:rPr lang="en-US" i="1" dirty="0" smtClean="0"/>
              <a:t>But sanctify the Lord God in your hearts, and always be ready to give a defense to everyone who asks you a </a:t>
            </a:r>
            <a:r>
              <a:rPr lang="en-US" b="1" i="1" dirty="0" smtClean="0">
                <a:solidFill>
                  <a:srgbClr val="FFFF00"/>
                </a:solidFill>
              </a:rPr>
              <a:t>reason for the hope that is in you,</a:t>
            </a:r>
            <a:r>
              <a:rPr lang="en-US" i="1" dirty="0" smtClean="0"/>
              <a:t> with meekness and fear;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04900"/>
            <a:ext cx="7772400" cy="1225021"/>
          </a:xfrm>
        </p:spPr>
        <p:txBody>
          <a:bodyPr/>
          <a:lstStyle/>
          <a:p>
            <a:r>
              <a:rPr lang="en-US" b="1" dirty="0" smtClean="0"/>
              <a:t>Ancient Custom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781300"/>
            <a:ext cx="7924800" cy="20574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Betrothal was as binding as marriage.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Joseph and Mary are an example (Mt. 1:18-19)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The Parable of the Ten Virgins reflects the customs of the time.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57300"/>
            <a:ext cx="7772400" cy="1225021"/>
          </a:xfrm>
        </p:spPr>
        <p:txBody>
          <a:bodyPr>
            <a:noAutofit/>
          </a:bodyPr>
          <a:lstStyle/>
          <a:p>
            <a:r>
              <a:rPr lang="en-US" b="1" dirty="0" smtClean="0"/>
              <a:t>What does an engaged bride most hope for?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2768600"/>
            <a:ext cx="4495800" cy="1460500"/>
          </a:xfrm>
        </p:spPr>
        <p:txBody>
          <a:bodyPr/>
          <a:lstStyle/>
          <a:p>
            <a:r>
              <a:rPr lang="en-US" dirty="0" smtClean="0"/>
              <a:t>The Promise of Jesus  John 14:1-3</a:t>
            </a:r>
            <a:endParaRPr lang="en-US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447800" y="3911600"/>
            <a:ext cx="64008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the hope of the church. Revelation 19:6-9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05455"/>
            <a:ext cx="8839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 I heard, as it were, the voice of a great multitude, as the sound of many waters and as the sound of mighty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thunderings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saying, “Alleluia! For the Lord God Omnipotent reigns! 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Let us be glad and rejoice and give Him glory, for the marriage of the Lamb has come, and His wife has made herself ready.” 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 to her it was granted to be arrayed in fine linen, clean and bright, for the fine linen is the righteous acts of the saints.</a:t>
            </a:r>
          </a:p>
          <a:p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Then he said to me, “Write: ‘Blessed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those who are called to the marriage supper of the Lamb!’” And he said to me, “These are the true sayings of God.”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2628900"/>
            <a:ext cx="5410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333500"/>
            <a:ext cx="7772400" cy="1225021"/>
          </a:xfrm>
        </p:spPr>
        <p:txBody>
          <a:bodyPr>
            <a:noAutofit/>
          </a:bodyPr>
          <a:lstStyle/>
          <a:p>
            <a:r>
              <a:rPr lang="en-US" b="1" dirty="0" smtClean="0"/>
              <a:t>How could the likes of us have any part in such a wedding?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619500"/>
            <a:ext cx="6400800" cy="1460500"/>
          </a:xfrm>
        </p:spPr>
        <p:txBody>
          <a:bodyPr/>
          <a:lstStyle/>
          <a:p>
            <a:r>
              <a:rPr lang="en-US" sz="3600" dirty="0" smtClean="0"/>
              <a:t>Ezekiel 16:1-14</a:t>
            </a:r>
          </a:p>
          <a:p>
            <a:r>
              <a:rPr lang="en-US" sz="3600" dirty="0" smtClean="0"/>
              <a:t>Ephesians 5:24-27, 32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8575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reason can we give for our hope?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049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Therefore, just as the church is subject to Christ, so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the wives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 their own husbands in everything.</a:t>
            </a:r>
          </a:p>
          <a:p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Husbands, love your wives, just as Christ also loved the church and gave Himself for her, 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26 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that He might sanctify and cleanse her with the washing of water by the word, 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that He might present her to Himself a glorious church, not having spot or wrinkle or any such thing, but that she should be holy and without blemish. </a:t>
            </a:r>
          </a:p>
          <a:p>
            <a:endParaRPr lang="en-US" sz="3000" dirty="0"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865"/>
            <a:ext cx="8610600" cy="9525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What Christ Has Done for the Church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72200" y="2476500"/>
            <a:ext cx="2514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3009900"/>
            <a:ext cx="1600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95600" y="3009900"/>
            <a:ext cx="3124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" y="3467100"/>
            <a:ext cx="1143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38400" y="3467100"/>
            <a:ext cx="5715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62200" y="3924300"/>
            <a:ext cx="5867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9600" y="4381500"/>
            <a:ext cx="2209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76400" y="33147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8781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49149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8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Thessalonans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2:13-14</a:t>
            </a:r>
            <a:endParaRPr lang="en-US" sz="28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305800" y="3467100"/>
            <a:ext cx="381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" y="3924300"/>
            <a:ext cx="1371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11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353383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Therefore, just as the church is subject to Christ, so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the wives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 their own husbands in everything.</a:t>
            </a:r>
          </a:p>
          <a:p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Husbands, love your wives, just as Christ also loved the church and gave Himself for her, 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26 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that He might sanctify and cleanse her with the washing of water by the word, 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that He might present her to Himself a glorious church, not having spot or wrinkle or any such thing, but that she should be holy and without blemish. </a:t>
            </a:r>
          </a:p>
          <a:p>
            <a:endParaRPr lang="en-US" sz="3000" dirty="0"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865"/>
            <a:ext cx="8610600" cy="952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is what He has done for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en-US" dirty="0" smtClean="0"/>
              <a:t>                If we in His Church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172200" y="2781300"/>
            <a:ext cx="2514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3238500"/>
            <a:ext cx="1600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9400" y="3238500"/>
            <a:ext cx="3124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3695700"/>
            <a:ext cx="1066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38400" y="3695700"/>
            <a:ext cx="1066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705100"/>
            <a:ext cx="6096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705100"/>
            <a:ext cx="6096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3238500"/>
            <a:ext cx="6096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3705880"/>
            <a:ext cx="6096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610100"/>
            <a:ext cx="762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4076700"/>
            <a:ext cx="12192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4" grpId="0"/>
      <p:bldP spid="10" grpId="0" animBg="1"/>
      <p:bldP spid="11" grpId="0" animBg="1"/>
      <p:bldP spid="13" grpId="0" animBg="1"/>
      <p:bldP spid="14" grpId="0" animBg="1"/>
      <p:bldP spid="16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8200" y="1556279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“The Bride has made herself Ready” </a:t>
            </a:r>
            <a:r>
              <a:rPr lang="en-US" sz="4000" dirty="0" smtClean="0"/>
              <a:t>(Revelation 19:7)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Jerusalem was not a faithful bride.</a:t>
            </a:r>
          </a:p>
          <a:p>
            <a:r>
              <a:rPr lang="en-US" i="1" dirty="0" smtClean="0"/>
              <a:t>“’I am filled with fury against you,’</a:t>
            </a:r>
            <a:r>
              <a:rPr lang="en-US" i="1" baseline="30000" dirty="0" smtClean="0"/>
              <a:t> </a:t>
            </a:r>
            <a:r>
              <a:rPr lang="en-US" dirty="0" smtClean="0"/>
              <a:t>declares the Sovereign </a:t>
            </a:r>
            <a:r>
              <a:rPr lang="en-US" cap="small" dirty="0" smtClean="0"/>
              <a:t>Lord.” </a:t>
            </a:r>
            <a:r>
              <a:rPr lang="en-US" sz="3000" cap="small" dirty="0" smtClean="0"/>
              <a:t>(vs. 30 NIV)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38200" y="1556279"/>
            <a:ext cx="7772400" cy="1225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 have a responsibility in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all of this!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Therefore, just as the church is subject to Christ, so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the wives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 their own husbands in everything.</a:t>
            </a:r>
          </a:p>
          <a:p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Husbands, love your wives, just as Christ also loved the church and gave Himself for her, 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26 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that He might sanctify and cleanse her with the washing of water by the word, 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that He might present her to Himself a glorious church, not having spot or wrinkle or any such thing, but that she should be holy and without blemish. 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62600" y="647700"/>
            <a:ext cx="2438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8400" y="2476500"/>
            <a:ext cx="5715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3400" y="2476500"/>
            <a:ext cx="10668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40767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His wife has made herself ready.” 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 to her it was granted to be arrayed in fine linen, clean and bright, for the fine linen is the righteous acts of the saints.</a:t>
            </a:r>
            <a:endParaRPr lang="en-US" sz="3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5524500"/>
            <a:ext cx="6477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36957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19:7-8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8305800" y="2476500"/>
            <a:ext cx="381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2933700"/>
            <a:ext cx="1295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 is Our Responsibility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Individuals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To Accept His Authority in all things.</a:t>
            </a:r>
          </a:p>
          <a:p>
            <a:r>
              <a:rPr lang="en-US" sz="3000" dirty="0" smtClean="0"/>
              <a:t>To let Him Cleanse Us</a:t>
            </a:r>
          </a:p>
          <a:p>
            <a:r>
              <a:rPr lang="en-US" sz="3000" dirty="0" smtClean="0"/>
              <a:t>To “perfect holiness in the fear of God” (2 Cor. 7:1) </a:t>
            </a:r>
            <a:endParaRPr lang="en-US" sz="3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Church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 Accept His authority in all things.</a:t>
            </a:r>
          </a:p>
          <a:p>
            <a:r>
              <a:rPr lang="en-US" sz="3000" dirty="0" smtClean="0"/>
              <a:t>To accept only those He has cleansed.</a:t>
            </a:r>
          </a:p>
          <a:p>
            <a:r>
              <a:rPr lang="en-US" sz="3000" dirty="0" smtClean="0"/>
              <a:t>To keep the church as pure as possible. 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8387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how the bride “makes herself ready.”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What does that Wedding Day     Mean to You?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54400"/>
            <a:ext cx="6400800" cy="1460500"/>
          </a:xfrm>
        </p:spPr>
        <p:txBody>
          <a:bodyPr/>
          <a:lstStyle/>
          <a:p>
            <a:r>
              <a:rPr lang="en-US" dirty="0" smtClean="0"/>
              <a:t>What does a bride anticipate about her wedding day?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Nature of the Church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“What connection does our hope have with the church?”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0500"/>
            <a:ext cx="7696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I'm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satisfied with just a cottage below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A little silver and a little gold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But in that city, where the ransomed will shine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I want a gold one, that's silver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lined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Though often tempted, tormented and tested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And like the prophet my pillow is stone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And though I find here no permanent dwelling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I know he'll give me a mansion my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own.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Don't think me poor or, deserted or lonely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I'm not discouraged, I'm heaven bound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I'm just a pilgrim in search of that city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I want a mansion, a harp, and 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crown.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714500"/>
            <a:ext cx="4724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8200" y="3543300"/>
            <a:ext cx="525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200" y="5372100"/>
            <a:ext cx="5029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905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bride eyes not her garment, </a:t>
            </a:r>
            <a:br>
              <a:rPr lang="en-US" sz="2800" dirty="0" smtClean="0"/>
            </a:br>
            <a:r>
              <a:rPr lang="en-US" sz="2800" dirty="0" smtClean="0"/>
              <a:t>But her dear </a:t>
            </a:r>
            <a:r>
              <a:rPr lang="en-US" sz="2800" dirty="0" err="1" smtClean="0"/>
              <a:t>Bridegrooms</a:t>
            </a:r>
            <a:r>
              <a:rPr lang="en-US" sz="2800" dirty="0" smtClean="0"/>
              <a:t> face; </a:t>
            </a:r>
            <a:br>
              <a:rPr lang="en-US" sz="2800" dirty="0" smtClean="0"/>
            </a:br>
            <a:r>
              <a:rPr lang="en-US" sz="2800" dirty="0" smtClean="0"/>
              <a:t>I will not gaze at glory </a:t>
            </a:r>
            <a:br>
              <a:rPr lang="en-US" sz="2800" dirty="0" smtClean="0"/>
            </a:br>
            <a:r>
              <a:rPr lang="en-US" sz="2800" dirty="0" smtClean="0"/>
              <a:t>But on my King of grace. </a:t>
            </a:r>
            <a:br>
              <a:rPr lang="en-US" sz="2800" dirty="0" smtClean="0"/>
            </a:br>
            <a:r>
              <a:rPr lang="en-US" sz="2800" dirty="0" smtClean="0"/>
              <a:t>Not at the crown He </a:t>
            </a:r>
            <a:r>
              <a:rPr lang="en-US" sz="2800" dirty="0" err="1" smtClean="0"/>
              <a:t>giveth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But on His pierced hand; </a:t>
            </a:r>
            <a:br>
              <a:rPr lang="en-US" sz="2800" dirty="0" smtClean="0"/>
            </a:br>
            <a:r>
              <a:rPr lang="en-US" sz="2800" dirty="0" smtClean="0"/>
              <a:t>The Lamb is all the glory </a:t>
            </a:r>
            <a:br>
              <a:rPr lang="en-US" sz="2800" dirty="0" smtClean="0"/>
            </a:br>
            <a:r>
              <a:rPr lang="en-US" sz="2800" dirty="0" smtClean="0"/>
              <a:t>Of </a:t>
            </a:r>
            <a:r>
              <a:rPr lang="en-US" sz="2800" dirty="0" err="1" smtClean="0"/>
              <a:t>Emmanuels</a:t>
            </a:r>
            <a:r>
              <a:rPr lang="en-US" sz="2800" dirty="0" smtClean="0"/>
              <a:t> land.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36957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all my labors and trials are o'er, </a:t>
            </a:r>
            <a:br>
              <a:rPr lang="en-US" sz="2800" dirty="0" smtClean="0"/>
            </a:br>
            <a:r>
              <a:rPr lang="en-US" sz="2800" dirty="0" smtClean="0"/>
              <a:t>And I am safe on that beautiful shore, </a:t>
            </a:r>
            <a:br>
              <a:rPr lang="en-US" sz="2800" dirty="0" smtClean="0"/>
            </a:br>
            <a:r>
              <a:rPr lang="en-US" sz="2800" dirty="0" smtClean="0"/>
              <a:t>Just to be near the dear Lord I adore </a:t>
            </a:r>
            <a:br>
              <a:rPr lang="en-US" sz="2800" dirty="0" smtClean="0"/>
            </a:br>
            <a:r>
              <a:rPr lang="en-US" sz="2800" dirty="0" smtClean="0"/>
              <a:t>Will through the ages be glory for me. </a:t>
            </a:r>
            <a:br>
              <a:rPr lang="en-US" sz="2800" dirty="0" smtClean="0"/>
            </a:b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4991100"/>
            <a:ext cx="525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752600" y="5448300"/>
            <a:ext cx="525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“The Church” in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an institution or organization with earthly headquarters, councils, conferences, etc.</a:t>
            </a:r>
          </a:p>
          <a:p>
            <a:r>
              <a:rPr lang="en-US" dirty="0" smtClean="0"/>
              <a:t>Not a denomination.</a:t>
            </a:r>
          </a:p>
          <a:p>
            <a:r>
              <a:rPr lang="en-US" dirty="0" smtClean="0"/>
              <a:t>Not an association of local congregations.</a:t>
            </a:r>
          </a:p>
          <a:p>
            <a:r>
              <a:rPr lang="en-US" dirty="0" smtClean="0"/>
              <a:t>The word translated </a:t>
            </a:r>
            <a:r>
              <a:rPr lang="en-US" i="1" dirty="0" smtClean="0"/>
              <a:t>church </a:t>
            </a:r>
            <a:r>
              <a:rPr lang="en-US" dirty="0" smtClean="0"/>
              <a:t>was not originally  a religious word. It meant “called out” and was sometime translated simply </a:t>
            </a:r>
            <a:r>
              <a:rPr lang="en-US" i="1" dirty="0" smtClean="0"/>
              <a:t>assembly.</a:t>
            </a:r>
          </a:p>
          <a:p>
            <a:r>
              <a:rPr lang="en-US" dirty="0" smtClean="0"/>
              <a:t>Note Acts 19</a:t>
            </a:r>
            <a:r>
              <a:rPr lang="en-US" baseline="30000" dirty="0" smtClean="0"/>
              <a:t>th</a:t>
            </a:r>
            <a:r>
              <a:rPr lang="en-US" dirty="0" smtClean="0"/>
              <a:t> chapter.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1100"/>
            <a:ext cx="8610600" cy="3771636"/>
          </a:xfrm>
        </p:spPr>
        <p:txBody>
          <a:bodyPr>
            <a:noAutofit/>
          </a:bodyPr>
          <a:lstStyle/>
          <a:p>
            <a:r>
              <a:rPr lang="en-US" dirty="0" smtClean="0"/>
              <a:t>Verse 32: Some therefore cried one thing and some another, for the </a:t>
            </a:r>
            <a:r>
              <a:rPr lang="en-US" b="1" dirty="0" smtClean="0">
                <a:solidFill>
                  <a:srgbClr val="FFFF00"/>
                </a:solidFill>
              </a:rPr>
              <a:t>assembly</a:t>
            </a:r>
            <a:r>
              <a:rPr lang="en-US" dirty="0" smtClean="0"/>
              <a:t> was confused, and most of them did not know why they had come together. </a:t>
            </a:r>
          </a:p>
          <a:p>
            <a:r>
              <a:rPr lang="en-US" dirty="0" smtClean="0"/>
              <a:t>Verse 39: But if you have any other inquiry to make, it shall be determined in the lawful </a:t>
            </a:r>
            <a:r>
              <a:rPr lang="en-US" b="1" dirty="0" smtClean="0">
                <a:solidFill>
                  <a:srgbClr val="FFFF00"/>
                </a:solidFill>
              </a:rPr>
              <a:t>assembly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Verse 41: “…he dismissed the </a:t>
            </a:r>
            <a:r>
              <a:rPr lang="en-US" b="1" dirty="0" smtClean="0">
                <a:solidFill>
                  <a:srgbClr val="FFFF00"/>
                </a:solidFill>
              </a:rPr>
              <a:t>assembly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made it a Religious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baseline="30000" dirty="0" smtClean="0"/>
              <a:t>16 </a:t>
            </a:r>
            <a:r>
              <a:rPr lang="en-US" dirty="0" smtClean="0"/>
              <a:t>Simon Peter answered and said, “You are the Christ, the Son of the living God.”  </a:t>
            </a:r>
            <a:r>
              <a:rPr lang="en-US" baseline="30000" dirty="0" smtClean="0"/>
              <a:t>17 </a:t>
            </a:r>
            <a:r>
              <a:rPr lang="en-US" dirty="0" smtClean="0"/>
              <a:t>Jesus answered and said to him, “Blessed are you, Simon Bar-Jonah, for flesh and blood has not revealed </a:t>
            </a:r>
            <a:r>
              <a:rPr lang="en-US" i="1" dirty="0" smtClean="0"/>
              <a:t>this</a:t>
            </a:r>
            <a:r>
              <a:rPr lang="en-US" dirty="0" smtClean="0"/>
              <a:t> to you, but My Father who is in heaven. </a:t>
            </a:r>
            <a:r>
              <a:rPr lang="en-US" baseline="30000" dirty="0" smtClean="0"/>
              <a:t>18 </a:t>
            </a:r>
            <a:r>
              <a:rPr lang="en-US" dirty="0" smtClean="0"/>
              <a:t>And I also say to you that you are Peter, and on this rock I will build My </a:t>
            </a:r>
            <a:r>
              <a:rPr lang="en-US" b="1" dirty="0" smtClean="0">
                <a:solidFill>
                  <a:srgbClr val="FFFF00"/>
                </a:solidFill>
              </a:rPr>
              <a:t>church</a:t>
            </a:r>
            <a:r>
              <a:rPr lang="en-US" dirty="0" smtClean="0"/>
              <a:t>, and the gates of Hades shall not prevail against it. </a:t>
            </a:r>
          </a:p>
          <a:p>
            <a:r>
              <a:rPr lang="en-US" dirty="0" smtClean="0"/>
              <a:t>Jesus would found His assembly on the truth that Peter confessed.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629400" y="1562100"/>
            <a:ext cx="1676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1943100"/>
            <a:ext cx="4800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14600" y="4000500"/>
            <a:ext cx="51816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What Peter Preached in Acts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 God has made this Jesus, whom you crucified, both Lord and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dirty="0" smtClean="0"/>
              <a:t>.” vs. 36</a:t>
            </a:r>
          </a:p>
          <a:p>
            <a:r>
              <a:rPr lang="en-US" dirty="0" smtClean="0"/>
              <a:t>“Then those who gladly received his word were baptized; and that day about three thousand souls were added </a:t>
            </a:r>
            <a:r>
              <a:rPr lang="en-US" i="1" dirty="0" smtClean="0"/>
              <a:t>to them.” vs. 41</a:t>
            </a:r>
          </a:p>
          <a:p>
            <a:r>
              <a:rPr lang="en-US" i="1" dirty="0" smtClean="0"/>
              <a:t>“</a:t>
            </a:r>
            <a:r>
              <a:rPr lang="en-US" dirty="0" smtClean="0"/>
              <a:t>And the Lord added to the church daily those who were being saved.” vs. 47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Church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264"/>
            <a:ext cx="8610600" cy="4305036"/>
          </a:xfrm>
        </p:spPr>
        <p:txBody>
          <a:bodyPr/>
          <a:lstStyle/>
          <a:p>
            <a:r>
              <a:rPr lang="en-US" dirty="0" smtClean="0"/>
              <a:t>All who have been saved by accepting and submitting to Jesus, </a:t>
            </a:r>
            <a:r>
              <a:rPr lang="en-US" b="1" i="1" dirty="0" smtClean="0">
                <a:solidFill>
                  <a:srgbClr val="FFFF00"/>
                </a:solidFill>
              </a:rPr>
              <a:t>“the Christ, the Son of God.”</a:t>
            </a:r>
          </a:p>
          <a:p>
            <a:r>
              <a:rPr lang="en-US" dirty="0" smtClean="0"/>
              <a:t>The people purchased with Christ’s blood – </a:t>
            </a:r>
            <a:r>
              <a:rPr lang="en-US" i="1" dirty="0" smtClean="0"/>
              <a:t>“the church of God which He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purchased with His own blood.”</a:t>
            </a:r>
            <a:r>
              <a:rPr lang="en-US" i="1" dirty="0" smtClean="0"/>
              <a:t> </a:t>
            </a:r>
            <a:r>
              <a:rPr lang="en-US" dirty="0" smtClean="0"/>
              <a:t>(Acts 20:28)</a:t>
            </a:r>
          </a:p>
          <a:p>
            <a:r>
              <a:rPr lang="en-US" dirty="0" smtClean="0"/>
              <a:t>The body of Christ– He is</a:t>
            </a:r>
            <a:r>
              <a:rPr lang="en-US" i="1" dirty="0" smtClean="0"/>
              <a:t> “head over all things to the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church, </a:t>
            </a:r>
            <a:r>
              <a:rPr lang="en-US" b="1" i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23 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is His body</a:t>
            </a:r>
            <a:r>
              <a:rPr lang="en-US" i="1" dirty="0" smtClean="0"/>
              <a:t>…” </a:t>
            </a:r>
            <a:r>
              <a:rPr lang="en-US" dirty="0" smtClean="0"/>
              <a:t>(Eph. 1:22-23)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of God </a:t>
            </a:r>
            <a:r>
              <a:rPr lang="en-US" dirty="0" smtClean="0"/>
              <a:t>– (Ephesians 3:14-15)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775355"/>
            <a:ext cx="8153400" cy="122502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Word </a:t>
            </a:r>
            <a:r>
              <a:rPr lang="en-US" b="1" i="1" dirty="0" smtClean="0"/>
              <a:t>Church </a:t>
            </a:r>
            <a:r>
              <a:rPr lang="en-US" b="1" dirty="0" smtClean="0"/>
              <a:t>is used in two ways.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3238500"/>
            <a:ext cx="5638800" cy="19050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All the saved in the world with no earthly organization.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The saved in a given location organized as directed by Christ.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30861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“I will build my church.”</a:t>
            </a:r>
            <a:endParaRPr lang="en-US" sz="3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41529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“The church in Antioch.”</a:t>
            </a:r>
            <a:endParaRPr lang="en-US" sz="3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127837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FF00"/>
                </a:solidFill>
              </a:rPr>
              <a:t>“The church in Embry Hills.”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 is the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Christ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4900"/>
            <a:ext cx="86106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baseline="30000" dirty="0" smtClean="0"/>
              <a:t>4</a:t>
            </a:r>
            <a:r>
              <a:rPr lang="en-US" dirty="0" smtClean="0"/>
              <a:t>Therefore, my brethren, you also have become dead to the law through the body of Christ, that you may </a:t>
            </a:r>
            <a:r>
              <a:rPr lang="en-US" dirty="0" smtClean="0">
                <a:solidFill>
                  <a:srgbClr val="FFFF00"/>
                </a:solidFill>
              </a:rPr>
              <a:t>be married to another—to Him who was raised from the dead</a:t>
            </a:r>
            <a:r>
              <a:rPr lang="en-US" dirty="0" smtClean="0"/>
              <a:t>…”Rom.7:4)</a:t>
            </a:r>
          </a:p>
          <a:p>
            <a:r>
              <a:rPr lang="en-US" baseline="30000" dirty="0" smtClean="0"/>
              <a:t>“</a:t>
            </a:r>
            <a:r>
              <a:rPr lang="en-US" dirty="0" smtClean="0"/>
              <a:t>For I am jealous for you with godly jealousy. For I have betrothed you to one husband, that I may present </a:t>
            </a:r>
            <a:r>
              <a:rPr lang="en-US" i="1" dirty="0" smtClean="0"/>
              <a:t>you as</a:t>
            </a:r>
            <a:r>
              <a:rPr lang="en-US" dirty="0" smtClean="0"/>
              <a:t> a chaste virgin to Christ. </a:t>
            </a:r>
            <a:r>
              <a:rPr lang="en-US" baseline="30000" dirty="0" smtClean="0"/>
              <a:t>3 </a:t>
            </a:r>
            <a:r>
              <a:rPr lang="en-US" dirty="0" smtClean="0"/>
              <a:t>But I fear, lest somehow, as the serpent deceived Eve by his craftiness, so your minds may be corrupted from the simplicity that is in Christ.” (2 Cor. 11:2-3)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3390900"/>
            <a:ext cx="4800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76400" y="49149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Are we married or betrothed?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723</Words>
  <Application>Microsoft Office PowerPoint</Application>
  <PresentationFormat>On-screen Show (16:10)</PresentationFormat>
  <Paragraphs>90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             “Sharing the Hope that is In Us”                </vt:lpstr>
      <vt:lpstr>The Nature of the Church</vt:lpstr>
      <vt:lpstr>What is “The Church” in the Bible?</vt:lpstr>
      <vt:lpstr>Acts 19</vt:lpstr>
      <vt:lpstr>Jesus made it a Religious Word</vt:lpstr>
      <vt:lpstr>This is What Peter Preached in Acts 2</vt:lpstr>
      <vt:lpstr>The Church is:</vt:lpstr>
      <vt:lpstr>The Word Church is used in two ways.</vt:lpstr>
      <vt:lpstr>The Church is the Bride of Christ</vt:lpstr>
      <vt:lpstr>Ancient Custom</vt:lpstr>
      <vt:lpstr>What does an engaged bride most hope for?</vt:lpstr>
      <vt:lpstr>Slide 12</vt:lpstr>
      <vt:lpstr>How could the likes of us have any part in such a wedding?</vt:lpstr>
      <vt:lpstr>What Christ Has Done for the Church</vt:lpstr>
      <vt:lpstr>This is what He has done for Us                If we in His Church</vt:lpstr>
      <vt:lpstr>“The Bride has made herself Ready” (Revelation 19:7) </vt:lpstr>
      <vt:lpstr>Slide 17</vt:lpstr>
      <vt:lpstr>This is Our Responsibility</vt:lpstr>
      <vt:lpstr>What does that Wedding Day     Mean to You?</vt:lpstr>
      <vt:lpstr>Slide 20</vt:lpstr>
      <vt:lpstr>Slide 21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“Sharing the Hope that is In Us”</dc:title>
  <dc:creator>Christina</dc:creator>
  <cp:lastModifiedBy>Brad Beutjer</cp:lastModifiedBy>
  <cp:revision>9</cp:revision>
  <cp:lastPrinted>2015-05-17T19:54:19Z</cp:lastPrinted>
  <dcterms:created xsi:type="dcterms:W3CDTF">2015-05-14T23:07:59Z</dcterms:created>
  <dcterms:modified xsi:type="dcterms:W3CDTF">2015-05-17T20:57:05Z</dcterms:modified>
</cp:coreProperties>
</file>