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9" r:id="rId2"/>
    <p:sldId id="260" r:id="rId3"/>
    <p:sldId id="291" r:id="rId4"/>
    <p:sldId id="290" r:id="rId5"/>
    <p:sldId id="340" r:id="rId6"/>
    <p:sldId id="310" r:id="rId7"/>
    <p:sldId id="311" r:id="rId8"/>
    <p:sldId id="316" r:id="rId9"/>
    <p:sldId id="319" r:id="rId10"/>
    <p:sldId id="320" r:id="rId11"/>
    <p:sldId id="321" r:id="rId12"/>
    <p:sldId id="322" r:id="rId13"/>
    <p:sldId id="323" r:id="rId14"/>
    <p:sldId id="324" r:id="rId15"/>
    <p:sldId id="326" r:id="rId16"/>
    <p:sldId id="350" r:id="rId17"/>
    <p:sldId id="351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5" r:id="rId26"/>
    <p:sldId id="336" r:id="rId27"/>
    <p:sldId id="337" r:id="rId28"/>
    <p:sldId id="338" r:id="rId29"/>
    <p:sldId id="339" r:id="rId30"/>
    <p:sldId id="349" r:id="rId31"/>
  </p:sldIdLst>
  <p:sldSz cx="9144000" cy="5715000" type="screen16x10"/>
  <p:notesSz cx="6858000" cy="9144000"/>
  <p:defaultTextStyle>
    <a:lvl1pPr algn="ctr" defTabSz="381424">
      <a:defRPr sz="2400">
        <a:solidFill>
          <a:srgbClr val="6E603B"/>
        </a:solidFill>
        <a:latin typeface="Palatino"/>
        <a:ea typeface="Palatino"/>
        <a:cs typeface="Palatino"/>
        <a:sym typeface="Palatino"/>
      </a:defRPr>
    </a:lvl1pPr>
    <a:lvl2pPr indent="149253" algn="ctr" defTabSz="381424">
      <a:defRPr sz="2400">
        <a:solidFill>
          <a:srgbClr val="6E603B"/>
        </a:solidFill>
        <a:latin typeface="Palatino"/>
        <a:ea typeface="Palatino"/>
        <a:cs typeface="Palatino"/>
        <a:sym typeface="Palatino"/>
      </a:defRPr>
    </a:lvl2pPr>
    <a:lvl3pPr indent="298506" algn="ctr" defTabSz="381424">
      <a:defRPr sz="2400">
        <a:solidFill>
          <a:srgbClr val="6E603B"/>
        </a:solidFill>
        <a:latin typeface="Palatino"/>
        <a:ea typeface="Palatino"/>
        <a:cs typeface="Palatino"/>
        <a:sym typeface="Palatino"/>
      </a:defRPr>
    </a:lvl3pPr>
    <a:lvl4pPr indent="447759" algn="ctr" defTabSz="381424">
      <a:defRPr sz="2400">
        <a:solidFill>
          <a:srgbClr val="6E603B"/>
        </a:solidFill>
        <a:latin typeface="Palatino"/>
        <a:ea typeface="Palatino"/>
        <a:cs typeface="Palatino"/>
        <a:sym typeface="Palatino"/>
      </a:defRPr>
    </a:lvl4pPr>
    <a:lvl5pPr indent="597012" algn="ctr" defTabSz="381424">
      <a:defRPr sz="2400">
        <a:solidFill>
          <a:srgbClr val="6E603B"/>
        </a:solidFill>
        <a:latin typeface="Palatino"/>
        <a:ea typeface="Palatino"/>
        <a:cs typeface="Palatino"/>
        <a:sym typeface="Palatino"/>
      </a:defRPr>
    </a:lvl5pPr>
    <a:lvl6pPr indent="746265" algn="ctr" defTabSz="381424">
      <a:defRPr sz="2400">
        <a:solidFill>
          <a:srgbClr val="6E603B"/>
        </a:solidFill>
        <a:latin typeface="Palatino"/>
        <a:ea typeface="Palatino"/>
        <a:cs typeface="Palatino"/>
        <a:sym typeface="Palatino"/>
      </a:defRPr>
    </a:lvl6pPr>
    <a:lvl7pPr indent="895518" algn="ctr" defTabSz="381424">
      <a:defRPr sz="2400">
        <a:solidFill>
          <a:srgbClr val="6E603B"/>
        </a:solidFill>
        <a:latin typeface="Palatino"/>
        <a:ea typeface="Palatino"/>
        <a:cs typeface="Palatino"/>
        <a:sym typeface="Palatino"/>
      </a:defRPr>
    </a:lvl7pPr>
    <a:lvl8pPr indent="1044771" algn="ctr" defTabSz="381424">
      <a:defRPr sz="2400">
        <a:solidFill>
          <a:srgbClr val="6E603B"/>
        </a:solidFill>
        <a:latin typeface="Palatino"/>
        <a:ea typeface="Palatino"/>
        <a:cs typeface="Palatino"/>
        <a:sym typeface="Palatino"/>
      </a:defRPr>
    </a:lvl8pPr>
    <a:lvl9pPr indent="1194024" algn="ctr" defTabSz="381424">
      <a:defRPr sz="2400">
        <a:solidFill>
          <a:srgbClr val="6E603B"/>
        </a:solidFill>
        <a:latin typeface="Palatino"/>
        <a:ea typeface="Palatino"/>
        <a:cs typeface="Palatino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6759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-84" y="-456"/>
      </p:cViewPr>
      <p:guideLst>
        <p:guide orient="horz" pos="180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5421420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98506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1pPr>
    <a:lvl2pPr indent="149253" defTabSz="298506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2pPr>
    <a:lvl3pPr indent="298506" defTabSz="298506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3pPr>
    <a:lvl4pPr indent="447759" defTabSz="298506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4pPr>
    <a:lvl5pPr indent="597012" defTabSz="298506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5pPr>
    <a:lvl6pPr indent="746265" defTabSz="298506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6pPr>
    <a:lvl7pPr indent="895518" defTabSz="298506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7pPr>
    <a:lvl8pPr indent="1044771" defTabSz="298506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8pPr>
    <a:lvl9pPr indent="1194024" defTabSz="298506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488281"/>
            <a:ext cx="7358063" cy="1525488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effectLst/>
              </a:defRPr>
            </a:pPr>
            <a:r>
              <a:rPr sz="4600" spc="46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006328"/>
            <a:ext cx="7358063" cy="74414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392"/>
              </a:spcBef>
              <a:buSzTx/>
              <a:buFontTx/>
              <a:buNone/>
              <a:defRPr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149253" algn="ctr">
              <a:spcBef>
                <a:spcPts val="392"/>
              </a:spcBef>
              <a:buSzTx/>
              <a:buFontTx/>
              <a:buNone/>
              <a:defRPr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298506" algn="ctr">
              <a:spcBef>
                <a:spcPts val="392"/>
              </a:spcBef>
              <a:buSzTx/>
              <a:buFontTx/>
              <a:buNone/>
              <a:defRPr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447759" algn="ctr">
              <a:spcBef>
                <a:spcPts val="392"/>
              </a:spcBef>
              <a:buSzTx/>
              <a:buFontTx/>
              <a:buNone/>
              <a:defRPr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597012" algn="ctr">
              <a:spcBef>
                <a:spcPts val="392"/>
              </a:spcBef>
              <a:buSzTx/>
              <a:buFontTx/>
              <a:buNone/>
              <a:defRPr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 lvl="0">
              <a:defRPr sz="1800" spc="0">
                <a:solidFill>
                  <a:srgbClr val="000000"/>
                </a:solidFill>
                <a:effectLst/>
              </a:defRPr>
            </a:pPr>
            <a:r>
              <a:rPr sz="2400"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Body Level One</a:t>
            </a:r>
          </a:p>
          <a:p>
            <a:pPr lvl="1">
              <a:defRPr sz="1800" spc="0">
                <a:solidFill>
                  <a:srgbClr val="000000"/>
                </a:solidFill>
                <a:effectLst/>
              </a:defRPr>
            </a:pPr>
            <a:r>
              <a:rPr sz="2400"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Body Level Two</a:t>
            </a:r>
          </a:p>
          <a:p>
            <a:pPr lvl="2">
              <a:defRPr sz="1800" spc="0">
                <a:solidFill>
                  <a:srgbClr val="000000"/>
                </a:solidFill>
                <a:effectLst/>
              </a:defRPr>
            </a:pPr>
            <a:r>
              <a:rPr sz="2400"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Body Level Three</a:t>
            </a:r>
          </a:p>
          <a:p>
            <a:pPr lvl="3">
              <a:defRPr sz="1800" spc="0">
                <a:solidFill>
                  <a:srgbClr val="000000"/>
                </a:solidFill>
                <a:effectLst/>
              </a:defRPr>
            </a:pPr>
            <a:r>
              <a:rPr sz="2400"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Body Level Four</a:t>
            </a:r>
          </a:p>
          <a:p>
            <a:pPr lvl="4">
              <a:defRPr sz="1800" spc="0">
                <a:solidFill>
                  <a:srgbClr val="000000"/>
                </a:solidFill>
                <a:effectLst/>
              </a:defRPr>
            </a:pPr>
            <a:r>
              <a:rPr sz="2400"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16211" y="2091035"/>
            <a:ext cx="7358063" cy="1525488"/>
          </a:xfrm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600" spc="46">
                <a:solidFill>
                  <a:srgbClr val="6E603B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12601" y="1071562"/>
            <a:ext cx="4268391" cy="1934766"/>
          </a:xfrm>
          <a:prstGeom prst="rect">
            <a:avLst/>
          </a:prstGeom>
        </p:spPr>
        <p:txBody>
          <a:bodyPr anchor="b"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600" spc="46">
                <a:solidFill>
                  <a:srgbClr val="6E603B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812601" y="3028652"/>
            <a:ext cx="4268391" cy="19347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392"/>
              </a:spcBef>
              <a:buSzTx/>
              <a:buFontTx/>
              <a:buNone/>
              <a:defRPr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149253" algn="ctr">
              <a:spcBef>
                <a:spcPts val="392"/>
              </a:spcBef>
              <a:buSzTx/>
              <a:buFontTx/>
              <a:buNone/>
              <a:defRPr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298506" algn="ctr">
              <a:spcBef>
                <a:spcPts val="392"/>
              </a:spcBef>
              <a:buSzTx/>
              <a:buFontTx/>
              <a:buNone/>
              <a:defRPr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447759" algn="ctr">
              <a:spcBef>
                <a:spcPts val="392"/>
              </a:spcBef>
              <a:buSzTx/>
              <a:buFontTx/>
              <a:buNone/>
              <a:defRPr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597012" algn="ctr">
              <a:spcBef>
                <a:spcPts val="392"/>
              </a:spcBef>
              <a:buSzTx/>
              <a:buFontTx/>
              <a:buNone/>
              <a:defRPr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 lvl="0">
              <a:defRPr sz="1800" spc="0">
                <a:solidFill>
                  <a:srgbClr val="000000"/>
                </a:solidFill>
                <a:effectLst/>
              </a:defRPr>
            </a:pPr>
            <a:r>
              <a:rPr sz="2400"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Body Level One</a:t>
            </a:r>
          </a:p>
          <a:p>
            <a:pPr lvl="1">
              <a:defRPr sz="1800" spc="0">
                <a:solidFill>
                  <a:srgbClr val="000000"/>
                </a:solidFill>
                <a:effectLst/>
              </a:defRPr>
            </a:pPr>
            <a:r>
              <a:rPr sz="2400"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Body Level Two</a:t>
            </a:r>
          </a:p>
          <a:p>
            <a:pPr lvl="2">
              <a:defRPr sz="1800" spc="0">
                <a:solidFill>
                  <a:srgbClr val="000000"/>
                </a:solidFill>
                <a:effectLst/>
              </a:defRPr>
            </a:pPr>
            <a:r>
              <a:rPr sz="2400"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Body Level Three</a:t>
            </a:r>
          </a:p>
          <a:p>
            <a:pPr lvl="3">
              <a:defRPr sz="1800" spc="0">
                <a:solidFill>
                  <a:srgbClr val="000000"/>
                </a:solidFill>
                <a:effectLst/>
              </a:defRPr>
            </a:pPr>
            <a:r>
              <a:rPr sz="2400"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Body Level Four</a:t>
            </a:r>
          </a:p>
          <a:p>
            <a:pPr lvl="4">
              <a:defRPr sz="1800" spc="0">
                <a:solidFill>
                  <a:srgbClr val="000000"/>
                </a:solidFill>
                <a:effectLst/>
              </a:defRPr>
            </a:pPr>
            <a:r>
              <a:rPr sz="2400" spc="24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600" spc="46">
                <a:solidFill>
                  <a:srgbClr val="6E603B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600" spc="46">
                <a:solidFill>
                  <a:srgbClr val="6E603B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116211" y="1607344"/>
            <a:ext cx="3545086" cy="3534668"/>
          </a:xfrm>
          <a:prstGeom prst="rect">
            <a:avLst/>
          </a:prstGeom>
        </p:spPr>
        <p:txBody>
          <a:bodyPr/>
          <a:lstStyle>
            <a:lvl1pPr marL="265339" indent="-265339">
              <a:spcBef>
                <a:spcPts val="2089"/>
              </a:spcBef>
              <a:buBlip>
                <a:blip r:embed="rId2"/>
              </a:buBlip>
              <a:defRPr sz="2100"/>
            </a:lvl1pPr>
            <a:lvl2pPr marL="530677" indent="-265339">
              <a:spcBef>
                <a:spcPts val="2089"/>
              </a:spcBef>
              <a:buBlip>
                <a:blip r:embed="rId2"/>
              </a:buBlip>
              <a:defRPr sz="2100"/>
            </a:lvl2pPr>
            <a:lvl3pPr marL="796016" indent="-265339">
              <a:spcBef>
                <a:spcPts val="2089"/>
              </a:spcBef>
              <a:buBlip>
                <a:blip r:embed="rId2"/>
              </a:buBlip>
              <a:defRPr sz="2100"/>
            </a:lvl3pPr>
            <a:lvl4pPr marL="1061354" indent="-265339">
              <a:spcBef>
                <a:spcPts val="2089"/>
              </a:spcBef>
              <a:buBlip>
                <a:blip r:embed="rId2"/>
              </a:buBlip>
              <a:defRPr sz="2100"/>
            </a:lvl4pPr>
            <a:lvl5pPr marL="1326693" indent="-265339">
              <a:spcBef>
                <a:spcPts val="2089"/>
              </a:spcBef>
              <a:buBlip>
                <a:blip r:embed="rId2"/>
              </a:buBlip>
              <a:defRPr sz="21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93741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93741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93741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93741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93741C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116211" y="744141"/>
            <a:ext cx="7358063" cy="422671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93741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93741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93741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93741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93741C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116211" y="148828"/>
            <a:ext cx="7358063" cy="1376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600" spc="46">
                <a:solidFill>
                  <a:srgbClr val="6E603B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116211" y="1599902"/>
            <a:ext cx="7358063" cy="3534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3"/>
              </a:buBlip>
            </a:lvl1pPr>
            <a:lvl2pPr>
              <a:buBlip>
                <a:blip r:embed="rId13"/>
              </a:buBlip>
            </a:lvl2pPr>
            <a:lvl3pPr>
              <a:buBlip>
                <a:blip r:embed="rId13"/>
              </a:buBlip>
            </a:lvl3pPr>
            <a:lvl4pPr>
              <a:buBlip>
                <a:blip r:embed="rId13"/>
              </a:buBlip>
            </a:lvl4pPr>
            <a:lvl5pPr>
              <a:buBlip>
                <a:blip r:embed="rId1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93741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93741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93741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93741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93741C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med"/>
  <p:txStyles>
    <p:titleStyle>
      <a:lvl1pPr algn="ctr" defTabSz="381424">
        <a:defRPr sz="4600" spc="46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1pPr>
      <a:lvl2pPr indent="149253" algn="ctr" defTabSz="381424">
        <a:defRPr sz="4600" spc="46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2pPr>
      <a:lvl3pPr indent="298506" algn="ctr" defTabSz="381424">
        <a:defRPr sz="4600" spc="46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3pPr>
      <a:lvl4pPr indent="447759" algn="ctr" defTabSz="381424">
        <a:defRPr sz="4600" spc="46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4pPr>
      <a:lvl5pPr indent="597012" algn="ctr" defTabSz="381424">
        <a:defRPr sz="4600" spc="46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5pPr>
      <a:lvl6pPr indent="746265" algn="ctr" defTabSz="381424">
        <a:defRPr sz="4600" spc="46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6pPr>
      <a:lvl7pPr indent="895518" algn="ctr" defTabSz="381424">
        <a:defRPr sz="4600" spc="46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7pPr>
      <a:lvl8pPr indent="1044771" algn="ctr" defTabSz="381424">
        <a:defRPr sz="4600" spc="46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8pPr>
      <a:lvl9pPr indent="1194024" algn="ctr" defTabSz="381424">
        <a:defRPr sz="4600" spc="46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9pPr>
    </p:titleStyle>
    <p:bodyStyle>
      <a:lvl1pPr marL="290214" indent="-290214" defTabSz="381424">
        <a:spcBef>
          <a:spcPts val="2350"/>
        </a:spcBef>
        <a:buSzPct val="45000"/>
        <a:buFont typeface="American Typewriter"/>
        <a:buBlip>
          <a:blip r:embed="rId13"/>
        </a:buBlip>
        <a:defRPr sz="24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1pPr>
      <a:lvl2pPr marL="580428" indent="-290214" defTabSz="381424">
        <a:spcBef>
          <a:spcPts val="2350"/>
        </a:spcBef>
        <a:buSzPct val="45000"/>
        <a:buFont typeface="American Typewriter"/>
        <a:buBlip>
          <a:blip r:embed="rId13"/>
        </a:buBlip>
        <a:defRPr sz="24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2pPr>
      <a:lvl3pPr marL="870642" indent="-290214" defTabSz="381424">
        <a:spcBef>
          <a:spcPts val="2350"/>
        </a:spcBef>
        <a:buSzPct val="45000"/>
        <a:buFont typeface="American Typewriter"/>
        <a:buBlip>
          <a:blip r:embed="rId13"/>
        </a:buBlip>
        <a:defRPr sz="24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3pPr>
      <a:lvl4pPr marL="1160856" indent="-290214" defTabSz="381424">
        <a:spcBef>
          <a:spcPts val="2350"/>
        </a:spcBef>
        <a:buSzPct val="45000"/>
        <a:buFont typeface="American Typewriter"/>
        <a:buBlip>
          <a:blip r:embed="rId13"/>
        </a:buBlip>
        <a:defRPr sz="24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4pPr>
      <a:lvl5pPr marL="1451070" indent="-290214" defTabSz="381424">
        <a:spcBef>
          <a:spcPts val="2350"/>
        </a:spcBef>
        <a:buSzPct val="45000"/>
        <a:buFont typeface="American Typewriter"/>
        <a:buBlip>
          <a:blip r:embed="rId13"/>
        </a:buBlip>
        <a:defRPr sz="24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5pPr>
      <a:lvl6pPr marL="1741284" indent="-290214" defTabSz="381424">
        <a:spcBef>
          <a:spcPts val="2350"/>
        </a:spcBef>
        <a:buSzPct val="45000"/>
        <a:buFont typeface="American Typewriter"/>
        <a:buBlip>
          <a:blip r:embed="rId13"/>
        </a:buBlip>
        <a:defRPr sz="24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6pPr>
      <a:lvl7pPr marL="2031498" indent="-290214" defTabSz="381424">
        <a:spcBef>
          <a:spcPts val="2350"/>
        </a:spcBef>
        <a:buSzPct val="45000"/>
        <a:buFont typeface="American Typewriter"/>
        <a:buBlip>
          <a:blip r:embed="rId13"/>
        </a:buBlip>
        <a:defRPr sz="24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7pPr>
      <a:lvl8pPr marL="2321712" indent="-290214" defTabSz="381424">
        <a:spcBef>
          <a:spcPts val="2350"/>
        </a:spcBef>
        <a:buSzPct val="45000"/>
        <a:buFont typeface="American Typewriter"/>
        <a:buBlip>
          <a:blip r:embed="rId13"/>
        </a:buBlip>
        <a:defRPr sz="24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8pPr>
      <a:lvl9pPr marL="2611926" indent="-290214" defTabSz="381424">
        <a:spcBef>
          <a:spcPts val="2350"/>
        </a:spcBef>
        <a:buSzPct val="45000"/>
        <a:buFont typeface="American Typewriter"/>
        <a:buBlip>
          <a:blip r:embed="rId13"/>
        </a:buBlip>
        <a:defRPr sz="24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9pPr>
    </p:bodyStyle>
    <p:otherStyle>
      <a:lvl1pPr algn="ctr" defTabSz="381424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149253" algn="ctr" defTabSz="381424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298506" algn="ctr" defTabSz="381424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447759" algn="ctr" defTabSz="381424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597012" algn="ctr" defTabSz="381424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746265" algn="ctr" defTabSz="381424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895518" algn="ctr" defTabSz="381424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044771" algn="ctr" defTabSz="381424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194024" algn="ctr" defTabSz="381424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asted-image.ti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889517" y="18137"/>
            <a:ext cx="10941546" cy="5698723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499958" y="2428151"/>
            <a:ext cx="5367161" cy="1900495"/>
          </a:xfrm>
          <a:prstGeom prst="rect">
            <a:avLst/>
          </a:prstGeom>
          <a:solidFill>
            <a:srgbClr val="A65C26">
              <a:alpha val="7607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726391" y="2428151"/>
            <a:ext cx="4914294" cy="1900495"/>
          </a:xfrm>
          <a:prstGeom prst="rect">
            <a:avLst/>
          </a:prstGeom>
        </p:spPr>
        <p:txBody>
          <a:bodyPr anchor="ctr"/>
          <a:lstStyle>
            <a:lvl1pPr>
              <a:defRPr sz="9000" spc="9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effectLst/>
              </a:defRPr>
            </a:pPr>
            <a:r>
              <a:rPr sz="5900" spc="59"/>
              <a:t>The Fruit of the Spirit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342919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7:8-9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passing along the street near her corner,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taking the road to her house</a:t>
            </a:r>
            <a:endParaRPr lang="en-US" sz="29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in the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twilight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, in the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evening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at the time of night and darkness.</a:t>
            </a:r>
          </a:p>
        </p:txBody>
      </p:sp>
    </p:spTree>
    <p:extLst>
      <p:ext uri="{BB962C8B-B14F-4D97-AF65-F5344CB8AC3E}">
        <p14:creationId xmlns:p14="http://schemas.microsoft.com/office/powerpoint/2010/main" xmlns="" val="10921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342919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7:8-9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passing along the street near her corner,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taking the road to her house</a:t>
            </a:r>
            <a:endParaRPr lang="en-US" sz="29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in the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twilight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, in the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evening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at the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time of night and darkness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11184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342919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7:10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And behold, the woman meets him,</a:t>
            </a:r>
          </a:p>
          <a:p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dressed as a prostitute, wily of heart.</a:t>
            </a:r>
          </a:p>
        </p:txBody>
      </p:sp>
    </p:spTree>
    <p:extLst>
      <p:ext uri="{BB962C8B-B14F-4D97-AF65-F5344CB8AC3E}">
        <p14:creationId xmlns:p14="http://schemas.microsoft.com/office/powerpoint/2010/main" xmlns="" val="117940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342919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7:10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And behold, the woman meets him,</a:t>
            </a:r>
          </a:p>
          <a:p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dressed as a prostitute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, wily of heart.</a:t>
            </a:r>
          </a:p>
        </p:txBody>
      </p:sp>
    </p:spTree>
    <p:extLst>
      <p:ext uri="{BB962C8B-B14F-4D97-AF65-F5344CB8AC3E}">
        <p14:creationId xmlns:p14="http://schemas.microsoft.com/office/powerpoint/2010/main" xmlns="" val="214200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342919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7:11-12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She is loud and wayward;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her feet do not stay at home;</a:t>
            </a:r>
            <a:endParaRPr lang="en-US" sz="29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now in the street, now in the market,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at every corner she lies in wait.</a:t>
            </a:r>
          </a:p>
        </p:txBody>
      </p:sp>
    </p:spTree>
    <p:extLst>
      <p:ext uri="{BB962C8B-B14F-4D97-AF65-F5344CB8AC3E}">
        <p14:creationId xmlns:p14="http://schemas.microsoft.com/office/powerpoint/2010/main" xmlns="" val="299752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342919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7:13-15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She seizes him and kisses him,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with bold face she says to him,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“I had to offer sacrifices,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today I have paid my vows;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so now I have come out to meet you,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to seek you eagerly, and I have found you.</a:t>
            </a:r>
          </a:p>
        </p:txBody>
      </p:sp>
    </p:spTree>
    <p:extLst>
      <p:ext uri="{BB962C8B-B14F-4D97-AF65-F5344CB8AC3E}">
        <p14:creationId xmlns:p14="http://schemas.microsoft.com/office/powerpoint/2010/main" xmlns="" val="138466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342919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7:13-15</a:t>
            </a:r>
          </a:p>
          <a:p>
            <a:pPr algn="l"/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She seizes him and kisses him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with bold face she says to him,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“I had to offer sacrifices,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today I have paid my vows;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so now I have come out to meet you,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to seek you eagerly, and I have found you.</a:t>
            </a:r>
          </a:p>
        </p:txBody>
      </p:sp>
    </p:spTree>
    <p:extLst>
      <p:ext uri="{BB962C8B-B14F-4D97-AF65-F5344CB8AC3E}">
        <p14:creationId xmlns:p14="http://schemas.microsoft.com/office/powerpoint/2010/main" xmlns="" val="426943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342919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7:13-15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She seizes him and kisses him,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with bold face she says to him,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I had to offer sacrifices,</a:t>
            </a:r>
          </a:p>
          <a:p>
            <a:pPr algn="l"/>
            <a:r>
              <a:rPr lang="en-US" sz="2900" b="1" dirty="0">
                <a:solidFill>
                  <a:srgbClr val="FFFF00"/>
                </a:solidFill>
                <a:latin typeface="Calibri"/>
                <a:cs typeface="Calibri"/>
              </a:rPr>
              <a:t>    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and today I have paid my vows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so now I have come out to meet you,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to seek you eagerly, and I have found you.</a:t>
            </a:r>
          </a:p>
        </p:txBody>
      </p:sp>
    </p:spTree>
    <p:extLst>
      <p:ext uri="{BB962C8B-B14F-4D97-AF65-F5344CB8AC3E}">
        <p14:creationId xmlns:p14="http://schemas.microsoft.com/office/powerpoint/2010/main" xmlns="" val="381018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342919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7:13-15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She seizes him and kisses him,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with bold face she says to him,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“I had to offer sacrifices,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today I have paid my vows;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so now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I have come out to meet you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to seek you eagerly, and I have found you.</a:t>
            </a:r>
          </a:p>
        </p:txBody>
      </p:sp>
    </p:spTree>
    <p:extLst>
      <p:ext uri="{BB962C8B-B14F-4D97-AF65-F5344CB8AC3E}">
        <p14:creationId xmlns:p14="http://schemas.microsoft.com/office/powerpoint/2010/main" xmlns="" val="176941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342919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7:13-15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She seizes him and kisses him,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with bold face she says to him,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“I had to offer sacrifices,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today I have paid my vows;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so now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I have come out to meet you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 to seek you eagerly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, and I have found you.</a:t>
            </a:r>
          </a:p>
        </p:txBody>
      </p:sp>
    </p:spTree>
    <p:extLst>
      <p:ext uri="{BB962C8B-B14F-4D97-AF65-F5344CB8AC3E}">
        <p14:creationId xmlns:p14="http://schemas.microsoft.com/office/powerpoint/2010/main" xmlns="" val="226656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567"/>
              </a:spcBef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0000"/>
                </a:solidFill>
              </a:rPr>
              <a:t>October - </a:t>
            </a:r>
            <a:r>
              <a:rPr b="1" dirty="0">
                <a:solidFill>
                  <a:srgbClr val="000000"/>
                </a:solidFill>
              </a:rPr>
              <a:t>Love</a:t>
            </a:r>
            <a:endParaRPr dirty="0">
              <a:solidFill>
                <a:srgbClr val="000000"/>
              </a:solidFill>
            </a:endParaRPr>
          </a:p>
          <a:p>
            <a:pPr>
              <a:spcBef>
                <a:spcPts val="1567"/>
              </a:spcBef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0000"/>
                </a:solidFill>
              </a:rPr>
              <a:t>November - </a:t>
            </a:r>
            <a:r>
              <a:rPr b="1" dirty="0">
                <a:solidFill>
                  <a:srgbClr val="000000"/>
                </a:solidFill>
              </a:rPr>
              <a:t>Joy</a:t>
            </a:r>
            <a:endParaRPr dirty="0">
              <a:solidFill>
                <a:srgbClr val="000000"/>
              </a:solidFill>
            </a:endParaRPr>
          </a:p>
          <a:p>
            <a:pPr>
              <a:spcBef>
                <a:spcPts val="1567"/>
              </a:spcBef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0000"/>
                </a:solidFill>
              </a:rPr>
              <a:t>December - </a:t>
            </a:r>
            <a:r>
              <a:rPr b="1" dirty="0">
                <a:solidFill>
                  <a:srgbClr val="000000"/>
                </a:solidFill>
              </a:rPr>
              <a:t>Peace</a:t>
            </a:r>
            <a:endParaRPr dirty="0">
              <a:solidFill>
                <a:srgbClr val="000000"/>
              </a:solidFill>
            </a:endParaRPr>
          </a:p>
          <a:p>
            <a:pPr>
              <a:spcBef>
                <a:spcPts val="1567"/>
              </a:spcBef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0000"/>
                </a:solidFill>
              </a:rPr>
              <a:t>January - </a:t>
            </a:r>
            <a:r>
              <a:rPr b="1" dirty="0">
                <a:solidFill>
                  <a:srgbClr val="000000"/>
                </a:solidFill>
              </a:rPr>
              <a:t>Patience</a:t>
            </a:r>
            <a:endParaRPr dirty="0">
              <a:solidFill>
                <a:srgbClr val="000000"/>
              </a:solidFill>
            </a:endParaRPr>
          </a:p>
          <a:p>
            <a:pPr>
              <a:spcBef>
                <a:spcPts val="1567"/>
              </a:spcBef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0000"/>
                </a:solidFill>
              </a:rPr>
              <a:t>February - </a:t>
            </a:r>
            <a:r>
              <a:rPr b="1" dirty="0">
                <a:solidFill>
                  <a:srgbClr val="000000"/>
                </a:solidFill>
              </a:rPr>
              <a:t>Kindness</a:t>
            </a:r>
            <a:endParaRPr dirty="0">
              <a:solidFill>
                <a:srgbClr val="000000"/>
              </a:solidFill>
            </a:endParaRPr>
          </a:p>
          <a:p>
            <a:pPr>
              <a:spcBef>
                <a:spcPts val="1567"/>
              </a:spcBef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0000"/>
                </a:solidFill>
              </a:rPr>
              <a:t>March - </a:t>
            </a:r>
            <a:r>
              <a:rPr b="1" dirty="0">
                <a:solidFill>
                  <a:srgbClr val="000000"/>
                </a:solidFill>
              </a:rPr>
              <a:t>Faithfulness</a:t>
            </a:r>
            <a:endParaRPr dirty="0">
              <a:solidFill>
                <a:srgbClr val="000000"/>
              </a:solidFill>
            </a:endParaRPr>
          </a:p>
          <a:p>
            <a:pPr>
              <a:spcBef>
                <a:spcPts val="1567"/>
              </a:spcBef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0000"/>
                </a:solidFill>
              </a:rPr>
              <a:t>April - </a:t>
            </a:r>
            <a:r>
              <a:rPr b="1" dirty="0">
                <a:solidFill>
                  <a:srgbClr val="000000"/>
                </a:solidFill>
              </a:rPr>
              <a:t>Gentleness</a:t>
            </a:r>
            <a:endParaRPr dirty="0">
              <a:solidFill>
                <a:srgbClr val="000000"/>
              </a:solidFill>
            </a:endParaRPr>
          </a:p>
          <a:p>
            <a:pPr>
              <a:spcBef>
                <a:spcPts val="1567"/>
              </a:spcBef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0000"/>
                </a:solidFill>
              </a:rPr>
              <a:t>May - </a:t>
            </a:r>
            <a:r>
              <a:rPr b="1" dirty="0">
                <a:solidFill>
                  <a:srgbClr val="000000"/>
                </a:solidFill>
              </a:rPr>
              <a:t>Self-control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532262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7:13-15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She seizes him and kisses him,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with bold face she says to him,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“I had to offer sacrifices,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today I have paid my vows;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so now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I have come out to meet you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 to seek you eagerly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, and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I have found you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8350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342919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7:16-17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I have spread my couch with coverings,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colored linens from Egyptian linen;</a:t>
            </a:r>
            <a:endParaRPr lang="en-US" sz="29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I have perfumed my bed with myrrh,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aloes, and cinnamon.</a:t>
            </a:r>
            <a:endParaRPr lang="en-US" sz="2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970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342919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7:18-20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Come, let us take our fill of love till morning;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let us delight ourselves with love.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For my husband is not at home;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he has gone on a long journey;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he took a bag of money with him;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at full moon he will come home.”</a:t>
            </a:r>
            <a:endParaRPr lang="en-US" sz="2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716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342919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7:18-20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Come, let us take our fill of love till morning;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let us delight ourselves with love.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my husband is not at home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he has gone on a long journey;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he took a bag of money with him;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at full moon he will come home.”</a:t>
            </a:r>
            <a:endParaRPr lang="en-US" sz="2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783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8244894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7:21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With much seductive speech she persuades him;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with her smooth talk she compels him.</a:t>
            </a:r>
            <a:endParaRPr lang="en-US" sz="2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198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8244894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7:21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With much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seductive speech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 she persuades him;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with her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smooth talk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 she compels him.</a:t>
            </a:r>
            <a:endParaRPr lang="en-US" sz="2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727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961558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7:22-23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All at once he follows her,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as an ox goes to the slaughter,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or as a stag is caught fast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till an arrow pierces its liver;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as a bird rushes into a snare;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he does not know that it will cost him his life.</a:t>
            </a:r>
            <a:endParaRPr lang="en-US" sz="2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72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961558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7:22-23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All at once he follows her,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as an ox goes to the slaughter,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or as a stag is caught fast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till an arrow pierces its liver;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as a bird rushes into a snare;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he does not know that it will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cost him his life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lang="en-US" sz="2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155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961558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7:24-27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And now, O sons, listen to me,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be attentive to the words of my mouth.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Let not your heart turn aside to her ways;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do not stray into her paths,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for many a victim has she laid low,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all her slain are a mighty throng.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Her house is the way to </a:t>
            </a:r>
            <a:r>
              <a:rPr lang="en-US" sz="2900" dirty="0" err="1">
                <a:solidFill>
                  <a:srgbClr val="FFFFFF"/>
                </a:solidFill>
                <a:latin typeface="Calibri"/>
                <a:cs typeface="Calibri"/>
              </a:rPr>
              <a:t>Sheol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going down to the chambers of death.</a:t>
            </a:r>
            <a:endParaRPr lang="en-US" sz="2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997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961558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7:24-27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And now, O sons, listen to me,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be attentive to the words of my mouth.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Let not your heart turn aside to her ways;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do not stray into her paths,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many a victim has she laid low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all her slain are a mighty throng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Her house is the way to </a:t>
            </a:r>
            <a:r>
              <a:rPr lang="en-US" sz="2900" dirty="0" err="1">
                <a:solidFill>
                  <a:srgbClr val="FFFFFF"/>
                </a:solidFill>
                <a:latin typeface="Calibri"/>
                <a:cs typeface="Calibri"/>
              </a:rPr>
              <a:t>Sheol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going down to the chambers of death.</a:t>
            </a:r>
            <a:endParaRPr lang="en-US" sz="2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565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116211" y="744141"/>
            <a:ext cx="7581337" cy="422671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2742"/>
              </a:spcBef>
            </a:pPr>
            <a:r>
              <a:rPr lang="en-US" sz="2500" dirty="0">
                <a:solidFill>
                  <a:srgbClr val="000000"/>
                </a:solidFill>
              </a:rPr>
              <a:t>The glutton will come to poverty… </a:t>
            </a:r>
            <a:r>
              <a:rPr lang="en-US" sz="2500" dirty="0" err="1">
                <a:solidFill>
                  <a:srgbClr val="000000"/>
                </a:solidFill>
              </a:rPr>
              <a:t>Prov</a:t>
            </a:r>
            <a:r>
              <a:rPr lang="en-US" sz="2500" dirty="0">
                <a:solidFill>
                  <a:srgbClr val="000000"/>
                </a:solidFill>
              </a:rPr>
              <a:t> 23:21</a:t>
            </a:r>
          </a:p>
          <a:p>
            <a:pPr>
              <a:lnSpc>
                <a:spcPct val="110000"/>
              </a:lnSpc>
              <a:spcBef>
                <a:spcPts val="2742"/>
              </a:spcBef>
            </a:pPr>
            <a:r>
              <a:rPr lang="en-US" sz="2500" dirty="0">
                <a:solidFill>
                  <a:srgbClr val="000000"/>
                </a:solidFill>
              </a:rPr>
              <a:t>The borrower is slave to the lender. </a:t>
            </a:r>
            <a:r>
              <a:rPr lang="en-US" sz="2500" dirty="0" err="1">
                <a:solidFill>
                  <a:srgbClr val="000000"/>
                </a:solidFill>
              </a:rPr>
              <a:t>Prov</a:t>
            </a:r>
            <a:r>
              <a:rPr lang="en-US" sz="2500" dirty="0">
                <a:solidFill>
                  <a:srgbClr val="000000"/>
                </a:solidFill>
              </a:rPr>
              <a:t> 22:7</a:t>
            </a:r>
          </a:p>
          <a:p>
            <a:pPr>
              <a:lnSpc>
                <a:spcPct val="110000"/>
              </a:lnSpc>
              <a:spcBef>
                <a:spcPts val="2742"/>
              </a:spcBef>
            </a:pPr>
            <a:r>
              <a:rPr lang="en-US" sz="2500" dirty="0">
                <a:solidFill>
                  <a:srgbClr val="000000"/>
                </a:solidFill>
              </a:rPr>
              <a:t>Wine is a mocker, strong drink a brawler, and whoever is led astray by it is not wise. </a:t>
            </a:r>
            <a:r>
              <a:rPr lang="en-US" sz="2500" dirty="0" err="1">
                <a:solidFill>
                  <a:srgbClr val="000000"/>
                </a:solidFill>
              </a:rPr>
              <a:t>Prov</a:t>
            </a:r>
            <a:r>
              <a:rPr lang="en-US" sz="2500" dirty="0">
                <a:solidFill>
                  <a:srgbClr val="000000"/>
                </a:solidFill>
              </a:rPr>
              <a:t> 20:1</a:t>
            </a:r>
          </a:p>
          <a:p>
            <a:pPr>
              <a:lnSpc>
                <a:spcPct val="110000"/>
              </a:lnSpc>
              <a:spcBef>
                <a:spcPts val="2742"/>
              </a:spcBef>
            </a:pPr>
            <a:r>
              <a:rPr lang="en-US" sz="2500" dirty="0">
                <a:solidFill>
                  <a:srgbClr val="000000"/>
                </a:solidFill>
              </a:rPr>
              <a:t>Do not toil to acquire wealth, be discerning enough to desist. </a:t>
            </a:r>
            <a:r>
              <a:rPr lang="en-US" sz="2500" dirty="0" err="1">
                <a:solidFill>
                  <a:srgbClr val="000000"/>
                </a:solidFill>
              </a:rPr>
              <a:t>Prov</a:t>
            </a:r>
            <a:r>
              <a:rPr lang="en-US" sz="2500" dirty="0">
                <a:solidFill>
                  <a:srgbClr val="000000"/>
                </a:solidFill>
              </a:rPr>
              <a:t> 23:4</a:t>
            </a:r>
          </a:p>
          <a:p>
            <a:pPr>
              <a:lnSpc>
                <a:spcPct val="110000"/>
              </a:lnSpc>
              <a:spcBef>
                <a:spcPts val="2742"/>
              </a:spcBef>
            </a:pPr>
            <a:r>
              <a:rPr lang="en-US" sz="2500" dirty="0">
                <a:solidFill>
                  <a:srgbClr val="000000"/>
                </a:solidFill>
              </a:rPr>
              <a:t>A fool gives full vent to his spirit, but a wise man quietly holds it back. </a:t>
            </a:r>
            <a:r>
              <a:rPr lang="en-US" sz="2500" dirty="0" err="1">
                <a:solidFill>
                  <a:srgbClr val="000000"/>
                </a:solidFill>
              </a:rPr>
              <a:t>Prov</a:t>
            </a:r>
            <a:r>
              <a:rPr lang="en-US" sz="2500" dirty="0">
                <a:solidFill>
                  <a:srgbClr val="000000"/>
                </a:solidFill>
              </a:rPr>
              <a:t> 29:11</a:t>
            </a:r>
          </a:p>
        </p:txBody>
      </p:sp>
    </p:spTree>
    <p:extLst>
      <p:ext uri="{BB962C8B-B14F-4D97-AF65-F5344CB8AC3E}">
        <p14:creationId xmlns:p14="http://schemas.microsoft.com/office/powerpoint/2010/main" xmlns="" val="369492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3134"/>
              </a:spcBef>
            </a:pPr>
            <a:r>
              <a:rPr lang="en-US" sz="2600" dirty="0">
                <a:solidFill>
                  <a:srgbClr val="000000"/>
                </a:solidFill>
              </a:rPr>
              <a:t>Sexual sin begins by </a:t>
            </a:r>
            <a:r>
              <a:rPr lang="en-US" sz="2600" b="1" u="sng" dirty="0">
                <a:solidFill>
                  <a:srgbClr val="000000"/>
                </a:solidFill>
              </a:rPr>
              <a:t>getting</a:t>
            </a:r>
            <a:r>
              <a:rPr lang="en-US" sz="2600" b="1" dirty="0">
                <a:solidFill>
                  <a:srgbClr val="000000"/>
                </a:solidFill>
              </a:rPr>
              <a:t> </a:t>
            </a:r>
            <a:r>
              <a:rPr lang="en-US" sz="2600" b="1" u="sng" dirty="0">
                <a:solidFill>
                  <a:srgbClr val="000000"/>
                </a:solidFill>
              </a:rPr>
              <a:t>your</a:t>
            </a:r>
            <a:r>
              <a:rPr lang="en-US" sz="2600" b="1" dirty="0">
                <a:solidFill>
                  <a:srgbClr val="000000"/>
                </a:solidFill>
              </a:rPr>
              <a:t> </a:t>
            </a:r>
            <a:r>
              <a:rPr lang="en-US" sz="2600" b="1" u="sng" dirty="0">
                <a:solidFill>
                  <a:srgbClr val="000000"/>
                </a:solidFill>
              </a:rPr>
              <a:t>attention</a:t>
            </a:r>
            <a:r>
              <a:rPr lang="en-US" sz="2600" b="1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10000"/>
              </a:lnSpc>
              <a:spcBef>
                <a:spcPts val="3134"/>
              </a:spcBef>
            </a:pPr>
            <a:r>
              <a:rPr lang="en-US" sz="2600" dirty="0">
                <a:solidFill>
                  <a:srgbClr val="000000"/>
                </a:solidFill>
              </a:rPr>
              <a:t>Sexual sin draws you in with </a:t>
            </a:r>
            <a:r>
              <a:rPr lang="en-US" sz="2600" b="1" u="sng" dirty="0">
                <a:solidFill>
                  <a:srgbClr val="000000"/>
                </a:solidFill>
              </a:rPr>
              <a:t>lies</a:t>
            </a:r>
            <a:r>
              <a:rPr lang="en-US" sz="2600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10000"/>
              </a:lnSpc>
              <a:spcBef>
                <a:spcPts val="3134"/>
              </a:spcBef>
            </a:pPr>
            <a:r>
              <a:rPr lang="en-US" sz="2600" dirty="0">
                <a:solidFill>
                  <a:srgbClr val="000000"/>
                </a:solidFill>
              </a:rPr>
              <a:t>Sexual sin makes </a:t>
            </a:r>
            <a:r>
              <a:rPr lang="en-US" sz="2600" b="1" u="sng" dirty="0">
                <a:solidFill>
                  <a:srgbClr val="000000"/>
                </a:solidFill>
              </a:rPr>
              <a:t>false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b="1" u="sng" dirty="0">
                <a:solidFill>
                  <a:srgbClr val="000000"/>
                </a:solidFill>
              </a:rPr>
              <a:t>promises</a:t>
            </a:r>
            <a:r>
              <a:rPr lang="en-US" sz="2600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10000"/>
              </a:lnSpc>
              <a:spcBef>
                <a:spcPts val="3134"/>
              </a:spcBef>
            </a:pPr>
            <a:r>
              <a:rPr lang="en-US" sz="2600" dirty="0">
                <a:solidFill>
                  <a:srgbClr val="000000"/>
                </a:solidFill>
              </a:rPr>
              <a:t>Sexual sin is </a:t>
            </a:r>
            <a:r>
              <a:rPr lang="en-US" sz="2600" b="1" u="sng" dirty="0">
                <a:solidFill>
                  <a:srgbClr val="000000"/>
                </a:solidFill>
              </a:rPr>
              <a:t>heart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b="1" u="sng" dirty="0">
                <a:solidFill>
                  <a:srgbClr val="000000"/>
                </a:solidFill>
              </a:rPr>
              <a:t>matter</a:t>
            </a:r>
            <a:r>
              <a:rPr lang="en-US" sz="2600" dirty="0">
                <a:solidFill>
                  <a:srgbClr val="000000"/>
                </a:solidFill>
              </a:rPr>
              <a:t>, taking advantage of your </a:t>
            </a:r>
            <a:r>
              <a:rPr lang="en-US" sz="2600" b="1" u="sng" dirty="0">
                <a:solidFill>
                  <a:srgbClr val="000000"/>
                </a:solidFill>
              </a:rPr>
              <a:t>pride</a:t>
            </a:r>
            <a:r>
              <a:rPr lang="en-US" sz="2600" dirty="0">
                <a:solidFill>
                  <a:srgbClr val="000000"/>
                </a:solidFill>
              </a:rPr>
              <a:t>, not just your </a:t>
            </a:r>
            <a:r>
              <a:rPr lang="en-US" sz="2600" b="1" u="sng" dirty="0">
                <a:solidFill>
                  <a:srgbClr val="000000"/>
                </a:solidFill>
              </a:rPr>
              <a:t>eyes</a:t>
            </a:r>
            <a:r>
              <a:rPr lang="en-US" sz="26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6141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978731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7:1-3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My son, keep my words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treasure up my commandments with you;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keep my commandments and live;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keep my teaching as the apple of your eye;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bind them on your fingers;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write them on the tablet of your heart.</a:t>
            </a:r>
          </a:p>
        </p:txBody>
      </p:sp>
    </p:spTree>
    <p:extLst>
      <p:ext uri="{BB962C8B-B14F-4D97-AF65-F5344CB8AC3E}">
        <p14:creationId xmlns:p14="http://schemas.microsoft.com/office/powerpoint/2010/main" xmlns="" val="371334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824184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7:4-5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Say to wisdom, “You are my sister,”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call insight your intimate friend,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to keep you from the forbidden woman,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from the adulteress with her smooth words.</a:t>
            </a:r>
          </a:p>
        </p:txBody>
      </p:sp>
    </p:spTree>
    <p:extLst>
      <p:ext uri="{BB962C8B-B14F-4D97-AF65-F5344CB8AC3E}">
        <p14:creationId xmlns:p14="http://schemas.microsoft.com/office/powerpoint/2010/main" xmlns="" val="411719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5" y="1303180"/>
            <a:ext cx="7703982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7:4-5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Say to wisdom, “You are my sister,”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and call insight your intimate friend,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to keep you from the forbidden woman,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from the adulteress with her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smooth</a:t>
            </a:r>
            <a:r>
              <a:rPr lang="en-US" sz="2900" b="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words.</a:t>
            </a:r>
          </a:p>
        </p:txBody>
      </p:sp>
    </p:spTree>
    <p:extLst>
      <p:ext uri="{BB962C8B-B14F-4D97-AF65-F5344CB8AC3E}">
        <p14:creationId xmlns:p14="http://schemas.microsoft.com/office/powerpoint/2010/main" xmlns="" val="206708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342919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7:6-7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For at the window of my house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I have looked out through my lattice,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and I have seen among the simple,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I have perceived among the youths,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 young man lacking sense,</a:t>
            </a:r>
          </a:p>
        </p:txBody>
      </p:sp>
    </p:spTree>
    <p:extLst>
      <p:ext uri="{BB962C8B-B14F-4D97-AF65-F5344CB8AC3E}">
        <p14:creationId xmlns:p14="http://schemas.microsoft.com/office/powerpoint/2010/main" xmlns="" val="100146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342919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7:8-9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passing along the street near her corner,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taking the road to her house</a:t>
            </a:r>
            <a:endParaRPr lang="en-US" sz="29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in the twilight, in the evening,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at the time of night and darkness.</a:t>
            </a:r>
          </a:p>
        </p:txBody>
      </p:sp>
    </p:spTree>
    <p:extLst>
      <p:ext uri="{BB962C8B-B14F-4D97-AF65-F5344CB8AC3E}">
        <p14:creationId xmlns:p14="http://schemas.microsoft.com/office/powerpoint/2010/main" xmlns="" val="15752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372" y="-5388"/>
            <a:ext cx="9139257" cy="5715001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106" y="1303180"/>
            <a:ext cx="7342919" cy="30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701" tIns="29851" rIns="59701" bIns="29851" anchor="ctr"/>
          <a:lstStyle/>
          <a:p>
            <a:pPr algn="l"/>
            <a:r>
              <a:rPr lang="en-US" sz="2900" b="1" dirty="0">
                <a:solidFill>
                  <a:srgbClr val="FFFFFF"/>
                </a:solidFill>
                <a:latin typeface="Calibri"/>
                <a:cs typeface="Calibri"/>
              </a:rPr>
              <a:t>Proverbs 7:8-9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passing along the street near her corner,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taking the road to her house</a:t>
            </a:r>
            <a:endParaRPr lang="en-US" sz="29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in the </a:t>
            </a:r>
            <a:r>
              <a:rPr lang="en-US" sz="2900" b="1" u="sng" dirty="0">
                <a:solidFill>
                  <a:srgbClr val="FFFF00"/>
                </a:solidFill>
                <a:latin typeface="Calibri"/>
                <a:cs typeface="Calibri"/>
              </a:rPr>
              <a:t>twilight</a:t>
            </a:r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, in the evening,</a:t>
            </a:r>
          </a:p>
          <a:p>
            <a:pPr algn="l"/>
            <a:r>
              <a:rPr lang="en-US" sz="2900" dirty="0">
                <a:solidFill>
                  <a:srgbClr val="FFFFFF"/>
                </a:solidFill>
                <a:latin typeface="Calibri"/>
                <a:cs typeface="Calibri"/>
              </a:rPr>
              <a:t>    at the time of night and darkness.</a:t>
            </a:r>
          </a:p>
        </p:txBody>
      </p:sp>
    </p:spTree>
    <p:extLst>
      <p:ext uri="{BB962C8B-B14F-4D97-AF65-F5344CB8AC3E}">
        <p14:creationId xmlns:p14="http://schemas.microsoft.com/office/powerpoint/2010/main" xmlns="" val="242003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rdCover">
  <a:themeElements>
    <a:clrScheme name="HardCover">
      <a:dk1>
        <a:srgbClr val="6E603B"/>
      </a:dk1>
      <a:lt1>
        <a:srgbClr val="33446E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AB6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DEF"/>
            </a:solidFill>
            <a:effectLst>
              <a:outerShdw blurRad="25400" dist="12700" dir="16200000" rotWithShape="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82844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HardCover">
  <a:themeElements>
    <a:clrScheme name="HardCover">
      <a:dk1>
        <a:srgbClr val="000000"/>
      </a:dk1>
      <a:lt1>
        <a:srgbClr val="FFFFFF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AB6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DEF"/>
            </a:solidFill>
            <a:effectLst>
              <a:outerShdw blurRad="25400" dist="12700" dir="16200000" rotWithShape="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82844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2985</TotalTime>
  <Words>426</Words>
  <Application>Microsoft Office PowerPoint</Application>
  <PresentationFormat>On-screen Show (16:10)</PresentationFormat>
  <Paragraphs>171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HardCover</vt:lpstr>
      <vt:lpstr>The Fruit of the Spirit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Northwood!</dc:title>
  <dc:creator>Danny</dc:creator>
  <cp:lastModifiedBy>Brad Beutjer</cp:lastModifiedBy>
  <cp:revision>36</cp:revision>
  <dcterms:modified xsi:type="dcterms:W3CDTF">2015-05-03T22:40:10Z</dcterms:modified>
</cp:coreProperties>
</file>