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9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083170"/>
            <a:ext cx="8305800" cy="9525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194777"/>
            <a:ext cx="8305800" cy="16510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938585"/>
            <a:ext cx="45720" cy="3810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1000"/>
            <a:ext cx="7924800" cy="11430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2387"/>
            <a:ext cx="7924800" cy="820613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097494"/>
            <a:ext cx="7924800" cy="3584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"/>
            <a:ext cx="82296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6248400" cy="4762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333500"/>
            <a:ext cx="1984248" cy="31115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81000"/>
            <a:ext cx="19812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81000"/>
            <a:ext cx="20574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81000"/>
            <a:ext cx="6019800" cy="46355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333500"/>
            <a:ext cx="2057400" cy="36830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206500"/>
            <a:ext cx="8229600" cy="3898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5169723"/>
            <a:ext cx="2590800" cy="3200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DC5B15-9576-4B35-8551-C5223491B8A4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5169723"/>
            <a:ext cx="3581400" cy="32004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5151276"/>
            <a:ext cx="609600" cy="3810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4740588-E614-412B-B101-C4A59BF93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16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500" b="1" dirty="0" smtClean="0"/>
              <a:t>Justice Like Water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244603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000" b="1" dirty="0" smtClean="0"/>
              <a:t>Rejection of the Law of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/>
              <a:t>Forgetting the Deeds of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/>
              <a:t>Meaningless Worship to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/>
              <a:t>Materialism: Dissatisfaction with the Lord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Injustice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2754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723900"/>
            <a:ext cx="731520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Seek </a:t>
            </a:r>
            <a:r>
              <a:rPr lang="en-US" sz="3300" b="1" dirty="0">
                <a:solidFill>
                  <a:srgbClr val="FFFF00"/>
                </a:solidFill>
              </a:rPr>
              <a:t>M</a:t>
            </a:r>
            <a:r>
              <a:rPr lang="en-US" sz="3300" b="1" dirty="0" smtClean="0">
                <a:solidFill>
                  <a:srgbClr val="FFFF00"/>
                </a:solidFill>
              </a:rPr>
              <a:t>e</a:t>
            </a:r>
            <a:r>
              <a:rPr lang="en-US" sz="3300" dirty="0" smtClean="0"/>
              <a:t> and </a:t>
            </a:r>
            <a:r>
              <a:rPr lang="en-US" sz="3300" b="1" dirty="0" smtClean="0">
                <a:solidFill>
                  <a:srgbClr val="FFFF00"/>
                </a:solidFill>
              </a:rPr>
              <a:t>live</a:t>
            </a:r>
            <a:r>
              <a:rPr lang="en-US" sz="3300" dirty="0" smtClean="0"/>
              <a:t> (5:4)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Seek the </a:t>
            </a:r>
            <a:r>
              <a:rPr lang="en-US" sz="3300" b="1" dirty="0" smtClean="0">
                <a:solidFill>
                  <a:srgbClr val="FFFF00"/>
                </a:solidFill>
              </a:rPr>
              <a:t>Lord</a:t>
            </a:r>
            <a:r>
              <a:rPr lang="en-US" sz="3300" dirty="0" smtClean="0"/>
              <a:t> and </a:t>
            </a:r>
            <a:r>
              <a:rPr lang="en-US" sz="3300" b="1" dirty="0" smtClean="0">
                <a:solidFill>
                  <a:srgbClr val="FFFF00"/>
                </a:solidFill>
              </a:rPr>
              <a:t>live</a:t>
            </a:r>
            <a:r>
              <a:rPr lang="en-US" sz="3300" dirty="0" smtClean="0"/>
              <a:t> (5:6)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Seek good, and not evil, that you may </a:t>
            </a:r>
            <a:r>
              <a:rPr lang="en-US" sz="3300" b="1" dirty="0" smtClean="0">
                <a:solidFill>
                  <a:srgbClr val="FFFF00"/>
                </a:solidFill>
              </a:rPr>
              <a:t>live</a:t>
            </a:r>
            <a:r>
              <a:rPr lang="en-US" sz="3300" dirty="0" smtClean="0"/>
              <a:t>; and so the </a:t>
            </a:r>
            <a:r>
              <a:rPr lang="en-US" sz="3300" b="1" dirty="0" smtClean="0">
                <a:solidFill>
                  <a:srgbClr val="FFFF00"/>
                </a:solidFill>
              </a:rPr>
              <a:t>Lord</a:t>
            </a:r>
            <a:r>
              <a:rPr lang="en-US" sz="3300" dirty="0" smtClean="0"/>
              <a:t>, the </a:t>
            </a:r>
            <a:r>
              <a:rPr lang="en-US" sz="3300" b="1" dirty="0" smtClean="0">
                <a:solidFill>
                  <a:srgbClr val="FFFF00"/>
                </a:solidFill>
              </a:rPr>
              <a:t>God</a:t>
            </a:r>
            <a:r>
              <a:rPr lang="en-US" sz="3300" dirty="0" smtClean="0"/>
              <a:t> of hosts, </a:t>
            </a:r>
            <a:r>
              <a:rPr lang="en-US" sz="3300" b="1" dirty="0" smtClean="0">
                <a:solidFill>
                  <a:srgbClr val="FFFF00"/>
                </a:solidFill>
              </a:rPr>
              <a:t>will be with you </a:t>
            </a:r>
            <a:r>
              <a:rPr lang="en-US" sz="3300" dirty="0" smtClean="0"/>
              <a:t>(5:14)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="" val="355388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981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000" b="1" dirty="0" smtClean="0">
                <a:solidFill>
                  <a:schemeClr val="accent4"/>
                </a:solidFill>
              </a:rPr>
              <a:t>Rejection of the Law of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>
                <a:solidFill>
                  <a:schemeClr val="accent4"/>
                </a:solidFill>
              </a:rPr>
              <a:t>Forgetting the Deeds of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>
                <a:solidFill>
                  <a:schemeClr val="accent4"/>
                </a:solidFill>
              </a:rPr>
              <a:t>Meaningless Worship to the Lord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>
                <a:solidFill>
                  <a:schemeClr val="accent4"/>
                </a:solidFill>
              </a:rPr>
              <a:t>Materialism: Dissatisfaction with the Lord</a:t>
            </a:r>
            <a:endParaRPr lang="en-US" sz="3000" b="1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Seeking the Lord and His Justice</a:t>
            </a:r>
            <a:endParaRPr lang="en-US" b="1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838200" y="1617702"/>
            <a:ext cx="6019800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Keep the Word of the Lord</a:t>
            </a:r>
            <a:endParaRPr lang="en-US" sz="3000" b="1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838200" y="2532102"/>
            <a:ext cx="6324600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Give Thanks to the Lord</a:t>
            </a:r>
            <a:endParaRPr lang="en-US" sz="3000" b="1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838200" y="3446502"/>
            <a:ext cx="6324600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(Really) Worship the Lord</a:t>
            </a:r>
            <a:endParaRPr lang="en-US" sz="3000" b="1" dirty="0"/>
          </a:p>
        </p:txBody>
      </p:sp>
      <p:sp useBgFill="1">
        <p:nvSpPr>
          <p:cNvPr id="10" name="TextBox 9"/>
          <p:cNvSpPr txBox="1"/>
          <p:nvPr/>
        </p:nvSpPr>
        <p:spPr>
          <a:xfrm>
            <a:off x="838200" y="4437102"/>
            <a:ext cx="7772400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Make Sacrifices for the Lord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119418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9700"/>
            <a:ext cx="6629400" cy="35052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We have the </a:t>
            </a:r>
            <a:r>
              <a:rPr lang="en-US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romise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dirty="0" smtClean="0"/>
              <a:t>of our own rescue and restoration in Christ.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We have the </a:t>
            </a:r>
            <a:r>
              <a:rPr lang="en-US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urpose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dirty="0" smtClean="0"/>
              <a:t>of working with Christ for the rescue and restoration of the world.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610600" cy="1016000"/>
          </a:xfrm>
        </p:spPr>
        <p:txBody>
          <a:bodyPr>
            <a:noAutofit/>
          </a:bodyPr>
          <a:lstStyle/>
          <a:p>
            <a:pPr algn="ctr"/>
            <a:r>
              <a:rPr lang="en-US" sz="3900" b="1" dirty="0" smtClean="0"/>
              <a:t>When we Seek God and His Justice…</a:t>
            </a:r>
            <a:endParaRPr lang="en-US" sz="3900" b="1" dirty="0"/>
          </a:p>
        </p:txBody>
      </p:sp>
    </p:spTree>
    <p:extLst>
      <p:ext uri="{BB962C8B-B14F-4D97-AF65-F5344CB8AC3E}">
        <p14:creationId xmlns:p14="http://schemas.microsoft.com/office/powerpoint/2010/main" xmlns="" val="89046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164</Words>
  <Application>Microsoft Office PowerPoint</Application>
  <PresentationFormat>On-screen Show (16:10)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Justice Like Water</vt:lpstr>
      <vt:lpstr>Causes of Injustice</vt:lpstr>
      <vt:lpstr>Slide 3</vt:lpstr>
      <vt:lpstr>Slide 4</vt:lpstr>
      <vt:lpstr>Seeking the Lord and His Justice</vt:lpstr>
      <vt:lpstr>When we Seek God and His Justice…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 of Justice</dc:title>
  <dc:creator>BenHall</dc:creator>
  <cp:lastModifiedBy>Brad Beutjer</cp:lastModifiedBy>
  <cp:revision>12</cp:revision>
  <dcterms:created xsi:type="dcterms:W3CDTF">2015-06-21T02:36:01Z</dcterms:created>
  <dcterms:modified xsi:type="dcterms:W3CDTF">2015-06-21T12:52:39Z</dcterms:modified>
</cp:coreProperties>
</file>