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9" r:id="rId5"/>
    <p:sldId id="263" r:id="rId6"/>
    <p:sldId id="260" r:id="rId7"/>
    <p:sldId id="261" r:id="rId8"/>
    <p:sldId id="262" r:id="rId9"/>
    <p:sldId id="265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9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98723-EA4C-4418-B1B2-763167FB5377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A05DA-BB30-40CA-8AA3-7F4D41605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A05DA-BB30-40CA-8AA3-7F4D416052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9878-953E-4DC8-B78E-FA2A2958D38B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7F63B-B596-42BA-9177-F43E0E9A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You can exercise your own free will.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8700"/>
            <a:ext cx="6400800" cy="1651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ability to choose how to act;          The ability to make choices that are not controlled by fate or God                                      </a:t>
            </a:r>
            <a:r>
              <a:rPr lang="en-US" sz="2600" dirty="0" smtClean="0"/>
              <a:t>-</a:t>
            </a:r>
            <a:r>
              <a:rPr lang="en-US" sz="2600" i="1" dirty="0" smtClean="0"/>
              <a:t>Merriam Webster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4859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Free will is the “control stick” that governs  all of our actions.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70479"/>
            <a:ext cx="7772400" cy="1225021"/>
          </a:xfrm>
        </p:spPr>
        <p:txBody>
          <a:bodyPr>
            <a:noAutofit/>
          </a:bodyPr>
          <a:lstStyle/>
          <a:p>
            <a:r>
              <a:rPr lang="en-US" dirty="0" smtClean="0"/>
              <a:t>Some deny the reality of                Free Will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2324100"/>
            <a:ext cx="3048000" cy="2222500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Materialists</a:t>
            </a:r>
          </a:p>
          <a:p>
            <a:r>
              <a:rPr lang="en-US" dirty="0" smtClean="0"/>
              <a:t>We are controlled solely by heredity and environment.</a:t>
            </a:r>
            <a:endParaRPr lang="en-US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5029200" y="2311400"/>
            <a:ext cx="3048000" cy="2222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Calvinists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controlled by God’s sovereign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election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3815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Either denial robs us of the dignity God intended for mankind.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Free Will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Is what raises you above the animals.</a:t>
            </a:r>
          </a:p>
          <a:p>
            <a:r>
              <a:rPr lang="en-US" dirty="0" smtClean="0"/>
              <a:t> Is yours because you are made in the image of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621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Satan </a:t>
            </a:r>
            <a:r>
              <a:rPr lang="en-US" sz="5400" b="1" dirty="0" smtClean="0">
                <a:solidFill>
                  <a:srgbClr val="FFFF00"/>
                </a:solidFill>
              </a:rPr>
              <a:t>CANNOT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smtClean="0"/>
              <a:t>                      overrule your free will.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He can only offer </a:t>
            </a:r>
            <a:r>
              <a:rPr lang="en-US" u="sng" dirty="0" smtClean="0"/>
              <a:t>bribes</a:t>
            </a:r>
            <a:r>
              <a:rPr lang="en-US" dirty="0" smtClean="0"/>
              <a:t> or            threaten </a:t>
            </a:r>
            <a:r>
              <a:rPr lang="en-US" u="sng" dirty="0" smtClean="0"/>
              <a:t>consequences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1447800" y="34671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can’t “Make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Do It”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</a:t>
            </a:r>
            <a:r>
              <a:rPr lang="en-US" dirty="0" smtClean="0"/>
              <a:t> Overrule Free Will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He Can Bribe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 bribed Eve to change her own will.</a:t>
            </a:r>
          </a:p>
          <a:p>
            <a:r>
              <a:rPr lang="en-US" sz="3200" dirty="0" smtClean="0"/>
              <a:t>Bribes could not break the will of Joseph or Daniel</a:t>
            </a:r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He Can Threaten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199" y="1790700"/>
            <a:ext cx="4191001" cy="32927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threat frightened Abraham into lying.</a:t>
            </a:r>
          </a:p>
          <a:p>
            <a:r>
              <a:rPr lang="en-US" sz="3200" dirty="0" smtClean="0"/>
              <a:t>Did not break the will of the “3 Hebrews”</a:t>
            </a:r>
          </a:p>
          <a:p>
            <a:r>
              <a:rPr lang="en-US" sz="3200" dirty="0" smtClean="0"/>
              <a:t>Others have resisted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4533900"/>
            <a:ext cx="815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“Resist the devil and he will flee from you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r>
              <a:rPr lang="en-US" sz="3200" b="1" dirty="0" smtClean="0">
                <a:solidFill>
                  <a:srgbClr val="FFFF00"/>
                </a:solidFill>
              </a:rPr>
              <a:t>”</a:t>
            </a:r>
            <a:r>
              <a:rPr lang="en-US" b="1" dirty="0" smtClean="0">
                <a:solidFill>
                  <a:srgbClr val="FFFF00"/>
                </a:solidFill>
              </a:rPr>
              <a:t>       </a:t>
            </a:r>
            <a:r>
              <a:rPr lang="en-US" b="1" dirty="0" smtClean="0"/>
              <a:t>(James 4:7)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621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If Satan </a:t>
            </a:r>
            <a:r>
              <a:rPr lang="en-US" sz="5400" b="1" dirty="0" smtClean="0">
                <a:solidFill>
                  <a:srgbClr val="FFFF00"/>
                </a:solidFill>
              </a:rPr>
              <a:t>CANNOT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smtClean="0"/>
              <a:t>overrule your free will,                      God </a:t>
            </a:r>
            <a:r>
              <a:rPr lang="en-US" sz="5400" b="1" dirty="0" smtClean="0">
                <a:solidFill>
                  <a:srgbClr val="FFFF00"/>
                </a:solidFill>
              </a:rPr>
              <a:t>WILL NOT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467100"/>
            <a:ext cx="6705600" cy="1981200"/>
          </a:xfrm>
        </p:spPr>
        <p:txBody>
          <a:bodyPr>
            <a:noAutofit/>
          </a:bodyPr>
          <a:lstStyle/>
          <a:p>
            <a:r>
              <a:rPr lang="en-US" dirty="0" smtClean="0"/>
              <a:t>We are made in His image.</a:t>
            </a:r>
          </a:p>
          <a:p>
            <a:r>
              <a:rPr lang="en-US" dirty="0" smtClean="0"/>
              <a:t>God has always respected free will.</a:t>
            </a:r>
          </a:p>
          <a:p>
            <a:r>
              <a:rPr lang="en-US" dirty="0" smtClean="0"/>
              <a:t>Deut. 5:29; Psalm 78:40; Matt. 23:37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Free Will Explains: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33500"/>
            <a:ext cx="8229600" cy="37716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tree in the  Garden.</a:t>
            </a:r>
          </a:p>
          <a:p>
            <a:r>
              <a:rPr lang="en-US" dirty="0" smtClean="0"/>
              <a:t>Evil in the world</a:t>
            </a:r>
          </a:p>
          <a:p>
            <a:r>
              <a:rPr lang="en-US" dirty="0" smtClean="0"/>
              <a:t>The uncertainty in rearing children.</a:t>
            </a:r>
          </a:p>
          <a:p>
            <a:r>
              <a:rPr lang="en-US" dirty="0" smtClean="0"/>
              <a:t>The justice of judgment.</a:t>
            </a:r>
          </a:p>
          <a:p>
            <a:r>
              <a:rPr lang="en-US" dirty="0" smtClean="0"/>
              <a:t>Personal accountability. </a:t>
            </a:r>
          </a:p>
          <a:p>
            <a:r>
              <a:rPr lang="en-US" dirty="0" smtClean="0"/>
              <a:t>The “age of accountability.”</a:t>
            </a:r>
          </a:p>
          <a:p>
            <a:r>
              <a:rPr lang="en-US" dirty="0" smtClean="0"/>
              <a:t>The heart of conversion.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70479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Although God does not overpower our will, He does use means to encourage us to make right choices.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705100"/>
            <a:ext cx="6858000" cy="2362200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Loving Treatment (Romans 2:4)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Godly sorrow (2 Corinthians 7:10)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Warning of </a:t>
            </a:r>
            <a:r>
              <a:rPr lang="en-US" smtClean="0"/>
              <a:t>Judgment           (</a:t>
            </a:r>
            <a:r>
              <a:rPr lang="en-US" dirty="0" smtClean="0"/>
              <a:t>Ecclesiastes  12:13-14;  Acts 17:30-31)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1225021"/>
          </a:xfrm>
        </p:spPr>
        <p:txBody>
          <a:bodyPr/>
          <a:lstStyle/>
          <a:p>
            <a:r>
              <a:rPr lang="en-US" b="1" dirty="0" smtClean="0"/>
              <a:t>The Prodigal Son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171700"/>
            <a:ext cx="6400800" cy="3048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Remembered his father’s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“Came to himself and realized how foolish he had been.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Considered his future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601569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Had </a:t>
            </a:r>
            <a:r>
              <a:rPr lang="en-US" sz="3600" b="1" i="1" dirty="0" smtClean="0">
                <a:solidFill>
                  <a:srgbClr val="FFFF00"/>
                </a:solidFill>
              </a:rPr>
              <a:t>willed</a:t>
            </a:r>
            <a:r>
              <a:rPr lang="en-US" sz="3600" dirty="0" smtClean="0"/>
              <a:t> to leave his father’s house.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4577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 said, </a:t>
            </a:r>
            <a:r>
              <a:rPr lang="en-US" sz="3600" b="1" dirty="0" smtClean="0">
                <a:solidFill>
                  <a:srgbClr val="FFFF00"/>
                </a:solidFill>
              </a:rPr>
              <a:t>“I </a:t>
            </a:r>
            <a:r>
              <a:rPr lang="en-US" sz="3600" b="1" u="sng" dirty="0" smtClean="0">
                <a:solidFill>
                  <a:srgbClr val="FFFF00"/>
                </a:solidFill>
              </a:rPr>
              <a:t>will arise </a:t>
            </a:r>
            <a:r>
              <a:rPr lang="en-US" sz="3600" b="1" dirty="0" smtClean="0">
                <a:solidFill>
                  <a:srgbClr val="FFFF00"/>
                </a:solidFill>
              </a:rPr>
              <a:t>and go to my father</a:t>
            </a:r>
            <a:r>
              <a:rPr lang="en-US" sz="3600" b="1" dirty="0" smtClean="0"/>
              <a:t>.</a:t>
            </a:r>
            <a:r>
              <a:rPr lang="en-US" sz="3600" b="1" dirty="0" smtClean="0">
                <a:solidFill>
                  <a:srgbClr val="FFFF00"/>
                </a:solidFill>
              </a:rPr>
              <a:t>”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16383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In the pig pen--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366</Words>
  <Application>Microsoft Office PowerPoint</Application>
  <PresentationFormat>On-screen Show (16:10)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You can exercise your own free will.</vt:lpstr>
      <vt:lpstr>Some deny the reality of                Free Will</vt:lpstr>
      <vt:lpstr>Free Will</vt:lpstr>
      <vt:lpstr>Satan CANNOT                       overrule your free will.</vt:lpstr>
      <vt:lpstr>Satan CANNOT Overrule Free Will</vt:lpstr>
      <vt:lpstr>If Satan CANNOT overrule your free will,                      God WILL NOT</vt:lpstr>
      <vt:lpstr>Free Will Explains:</vt:lpstr>
      <vt:lpstr>Although God does not overpower our will, He does use means to encourage us to make right choices.</vt:lpstr>
      <vt:lpstr>The Prodigal Son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exercise your own free will.</dc:title>
  <dc:creator>Christina</dc:creator>
  <cp:lastModifiedBy>Brad Beutjer</cp:lastModifiedBy>
  <cp:revision>13</cp:revision>
  <dcterms:created xsi:type="dcterms:W3CDTF">2015-06-13T19:55:35Z</dcterms:created>
  <dcterms:modified xsi:type="dcterms:W3CDTF">2015-06-14T12:55:32Z</dcterms:modified>
</cp:coreProperties>
</file>