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handoutMasterIdLst>
    <p:handoutMasterId r:id="rId8"/>
  </p:handoutMasterIdLst>
  <p:sldIdLst>
    <p:sldId id="330" r:id="rId2"/>
    <p:sldId id="379" r:id="rId3"/>
    <p:sldId id="380" r:id="rId4"/>
    <p:sldId id="376" r:id="rId5"/>
    <p:sldId id="384" r:id="rId6"/>
    <p:sldId id="298" r:id="rId7"/>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0" y="-306"/>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extLst>
      <p:ext uri="{BB962C8B-B14F-4D97-AF65-F5344CB8AC3E}">
        <p14:creationId xmlns:p14="http://schemas.microsoft.com/office/powerpoint/2010/main" xmlns="" val="2142613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394706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25170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48293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298361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xmlns="" val="260717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0583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11376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316718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137083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xmlns="" val="409931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xmlns="" val="374469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828767122"/>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295400" y="1866900"/>
            <a:ext cx="6629400" cy="1616869"/>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outerShdw>
                </a:effectLst>
                <a:latin typeface="Calibri" pitchFamily="34" charset="0"/>
                <a:ea typeface="+mj-ea"/>
                <a:cs typeface="+mj-cs"/>
              </a:rPr>
              <a:t>Two Months That Changed John’s Life</a:t>
            </a:r>
            <a:endParaRPr lang="en-US" sz="5400" b="1" i="1" kern="0" dirty="0">
              <a:solidFill>
                <a:schemeClr val="tx2"/>
              </a:solidFill>
              <a:effectLst>
                <a:outerShdw blurRad="38100" dist="38100" dir="2700000" algn="tl">
                  <a:srgbClr val="000000"/>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71525" y="266700"/>
            <a:ext cx="7696200" cy="762000"/>
          </a:xfrm>
        </p:spPr>
        <p:txBody>
          <a:bodyPr>
            <a:noAutofit/>
          </a:bodyPr>
          <a:lstStyle/>
          <a:p>
            <a:pPr algn="ctr" eaLnBrk="1" hangingPunct="1"/>
            <a:r>
              <a:rPr lang="en-US" sz="3600" b="0" dirty="0" smtClean="0">
                <a:solidFill>
                  <a:srgbClr val="FFFF66"/>
                </a:solidFill>
                <a:effectLst/>
                <a:latin typeface="Calibri" pitchFamily="34" charset="0"/>
              </a:rPr>
              <a:t>John’s Description of Jesus</a:t>
            </a:r>
          </a:p>
        </p:txBody>
      </p:sp>
      <p:sp>
        <p:nvSpPr>
          <p:cNvPr id="5" name="Rectangle 3"/>
          <p:cNvSpPr>
            <a:spLocks noChangeArrowheads="1"/>
          </p:cNvSpPr>
          <p:nvPr/>
        </p:nvSpPr>
        <p:spPr bwMode="auto">
          <a:xfrm>
            <a:off x="228600" y="876300"/>
            <a:ext cx="8763000" cy="4893647"/>
          </a:xfrm>
          <a:prstGeom prst="rect">
            <a:avLst/>
          </a:prstGeom>
          <a:noFill/>
          <a:ln w="9525">
            <a:noFill/>
            <a:miter lim="800000"/>
            <a:headEnd/>
            <a:tailEnd/>
          </a:ln>
        </p:spPr>
        <p:txBody>
          <a:bodyPr wrap="square" anchor="t">
            <a:spAutoFit/>
          </a:bodyPr>
          <a:lstStyle/>
          <a:p>
            <a:pPr marR="0">
              <a:spcBef>
                <a:spcPts val="0"/>
              </a:spcBef>
              <a:spcAft>
                <a:spcPts val="0"/>
              </a:spcAft>
            </a:pPr>
            <a:r>
              <a:rPr lang="en-US" sz="2400" i="1" dirty="0">
                <a:latin typeface="+mj-lt"/>
                <a:ea typeface="Times New Roman"/>
              </a:rPr>
              <a:t>In the beginning was the Word, and the Word was with God, and the Word was God. </a:t>
            </a:r>
            <a:r>
              <a:rPr lang="en-US" sz="2400" i="1" baseline="30000" dirty="0">
                <a:latin typeface="+mj-lt"/>
                <a:ea typeface="Times New Roman"/>
              </a:rPr>
              <a:t>2 </a:t>
            </a:r>
            <a:r>
              <a:rPr lang="en-US" sz="2400" i="1" dirty="0">
                <a:latin typeface="+mj-lt"/>
                <a:ea typeface="Times New Roman"/>
              </a:rPr>
              <a:t>He was in the beginning with God. </a:t>
            </a:r>
            <a:r>
              <a:rPr lang="en-US" sz="2400" i="1" baseline="30000" dirty="0">
                <a:latin typeface="+mj-lt"/>
                <a:ea typeface="Times New Roman"/>
              </a:rPr>
              <a:t>3 </a:t>
            </a:r>
            <a:r>
              <a:rPr lang="en-US" sz="2400" i="1" dirty="0">
                <a:latin typeface="+mj-lt"/>
                <a:ea typeface="Times New Roman"/>
              </a:rPr>
              <a:t>All things were made through him, and without him was not anything made that was made. </a:t>
            </a:r>
            <a:r>
              <a:rPr lang="en-US" sz="2400" i="1" baseline="30000" dirty="0">
                <a:latin typeface="+mj-lt"/>
                <a:ea typeface="Times New Roman"/>
              </a:rPr>
              <a:t>4 </a:t>
            </a:r>
            <a:r>
              <a:rPr lang="en-US" sz="2400" i="1" dirty="0">
                <a:latin typeface="+mj-lt"/>
                <a:ea typeface="Times New Roman"/>
              </a:rPr>
              <a:t>In him was life, and the life was the light of men. </a:t>
            </a:r>
            <a:r>
              <a:rPr lang="en-US" sz="2400" i="1" baseline="30000" dirty="0">
                <a:latin typeface="+mj-lt"/>
                <a:ea typeface="Times New Roman"/>
              </a:rPr>
              <a:t>5 </a:t>
            </a:r>
            <a:r>
              <a:rPr lang="en-US" sz="2400" i="1" dirty="0">
                <a:latin typeface="+mj-lt"/>
                <a:ea typeface="Times New Roman"/>
              </a:rPr>
              <a:t>The light shines in the darkness, and the darkness has not overcome it</a:t>
            </a:r>
            <a:r>
              <a:rPr lang="en-US" sz="2400" dirty="0">
                <a:latin typeface="+mj-lt"/>
                <a:ea typeface="Times New Roman"/>
              </a:rPr>
              <a:t>. </a:t>
            </a:r>
            <a:r>
              <a:rPr lang="en-US" sz="2400" dirty="0">
                <a:solidFill>
                  <a:srgbClr val="00B050"/>
                </a:solidFill>
                <a:latin typeface="+mj-lt"/>
                <a:ea typeface="Times New Roman"/>
              </a:rPr>
              <a:t>(John </a:t>
            </a:r>
            <a:r>
              <a:rPr lang="en-US" sz="2400" dirty="0" smtClean="0">
                <a:solidFill>
                  <a:srgbClr val="00B050"/>
                </a:solidFill>
                <a:latin typeface="+mj-lt"/>
                <a:ea typeface="Times New Roman"/>
              </a:rPr>
              <a:t>1:1-4)</a:t>
            </a:r>
            <a:endParaRPr lang="en-US" sz="1600" dirty="0" smtClean="0">
              <a:solidFill>
                <a:srgbClr val="00B050"/>
              </a:solidFill>
              <a:latin typeface="+mj-lt"/>
              <a:ea typeface="Times New Roman"/>
            </a:endParaRPr>
          </a:p>
          <a:p>
            <a:pPr marL="0" marR="0">
              <a:spcBef>
                <a:spcPts val="0"/>
              </a:spcBef>
              <a:spcAft>
                <a:spcPts val="0"/>
              </a:spcAft>
            </a:pPr>
            <a:r>
              <a:rPr lang="en-US" sz="1600" dirty="0" smtClean="0">
                <a:latin typeface="+mj-lt"/>
                <a:ea typeface="Times New Roman"/>
              </a:rPr>
              <a:t> </a:t>
            </a:r>
          </a:p>
          <a:p>
            <a:r>
              <a:rPr lang="en-US" sz="2400" i="1" dirty="0" smtClean="0">
                <a:latin typeface="+mj-lt"/>
                <a:ea typeface="Times New Roman"/>
              </a:rPr>
              <a:t>That </a:t>
            </a:r>
            <a:r>
              <a:rPr lang="en-US" sz="2400" i="1" dirty="0">
                <a:latin typeface="+mj-lt"/>
                <a:ea typeface="Times New Roman"/>
              </a:rPr>
              <a:t>which was from the beginning, which we have heard, which we have seen with our eyes, which we looked upon and have touched with our hands, concerning the word of life— 2 the life was made manifest, and we have seen it, and testify to it and proclaim to you the eternal life, which was with the Father and was made manifest to us— </a:t>
            </a:r>
            <a:r>
              <a:rPr lang="en-US" sz="2400" dirty="0">
                <a:solidFill>
                  <a:srgbClr val="00B050"/>
                </a:solidFill>
                <a:latin typeface="+mj-lt"/>
                <a:ea typeface="Times New Roman"/>
              </a:rPr>
              <a:t>(I John 1:1-2)</a:t>
            </a:r>
            <a:endParaRPr lang="en-US" sz="2000" dirty="0">
              <a:solidFill>
                <a:srgbClr val="00B050"/>
              </a:solidFill>
              <a:latin typeface="+mj-lt"/>
              <a:ea typeface="Times New Roman"/>
            </a:endParaRPr>
          </a:p>
        </p:txBody>
      </p:sp>
    </p:spTree>
    <p:extLst>
      <p:ext uri="{BB962C8B-B14F-4D97-AF65-F5344CB8AC3E}">
        <p14:creationId xmlns:p14="http://schemas.microsoft.com/office/powerpoint/2010/main" xmlns="" val="405677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229600" cy="952500"/>
          </a:xfrm>
        </p:spPr>
        <p:txBody>
          <a:bodyPr>
            <a:normAutofit/>
          </a:bodyPr>
          <a:lstStyle/>
          <a:p>
            <a:pPr algn="ctr"/>
            <a:r>
              <a:rPr lang="en-US" sz="4000" dirty="0" smtClean="0">
                <a:solidFill>
                  <a:srgbClr val="FFFF66"/>
                </a:solidFill>
                <a:latin typeface="Calibri" pitchFamily="34" charset="0"/>
              </a:rPr>
              <a:t>Timeline – 30 A.D.</a:t>
            </a:r>
            <a:endParaRPr lang="en-US" sz="4000" dirty="0">
              <a:solidFill>
                <a:srgbClr val="FFFF66"/>
              </a:solidFill>
              <a:latin typeface="Calibri" pitchFamily="34" charset="0"/>
            </a:endParaRPr>
          </a:p>
        </p:txBody>
      </p:sp>
      <p:sp>
        <p:nvSpPr>
          <p:cNvPr id="3" name="Content Placeholder 2"/>
          <p:cNvSpPr>
            <a:spLocks noGrp="1"/>
          </p:cNvSpPr>
          <p:nvPr>
            <p:ph idx="1"/>
          </p:nvPr>
        </p:nvSpPr>
        <p:spPr>
          <a:xfrm>
            <a:off x="533400" y="1104900"/>
            <a:ext cx="8077200" cy="4267200"/>
          </a:xfrm>
        </p:spPr>
        <p:txBody>
          <a:bodyPr>
            <a:noAutofit/>
          </a:bodyPr>
          <a:lstStyle/>
          <a:p>
            <a:pPr marL="342900" marR="0" lvl="0" indent="-342900">
              <a:spcBef>
                <a:spcPts val="0"/>
              </a:spcBef>
              <a:spcAft>
                <a:spcPts val="0"/>
              </a:spcAft>
              <a:buFont typeface="Symbol"/>
              <a:buChar char=""/>
            </a:pPr>
            <a:r>
              <a:rPr lang="en-US" sz="2400" dirty="0">
                <a:solidFill>
                  <a:srgbClr val="FFFF00"/>
                </a:solidFill>
                <a:latin typeface="Calibri"/>
                <a:ea typeface="Times New Roman"/>
              </a:rPr>
              <a:t>Saturday Night, April 1 </a:t>
            </a:r>
            <a:r>
              <a:rPr lang="en-US" sz="2400" dirty="0" smtClean="0">
                <a:latin typeface="Calibri"/>
                <a:ea typeface="Times New Roman"/>
              </a:rPr>
              <a:t>–Bethany</a:t>
            </a:r>
            <a:r>
              <a:rPr lang="en-US" sz="2400" dirty="0">
                <a:latin typeface="Calibri"/>
                <a:ea typeface="Times New Roman"/>
              </a:rPr>
              <a:t>, </a:t>
            </a:r>
            <a:r>
              <a:rPr lang="en-US" sz="2400" dirty="0" smtClean="0">
                <a:latin typeface="Calibri"/>
                <a:ea typeface="Times New Roman"/>
              </a:rPr>
              <a:t>Simon </a:t>
            </a:r>
            <a:r>
              <a:rPr lang="en-US" sz="2400" dirty="0">
                <a:latin typeface="Calibri"/>
                <a:ea typeface="Times New Roman"/>
              </a:rPr>
              <a:t>the </a:t>
            </a:r>
            <a:r>
              <a:rPr lang="en-US" sz="2400" dirty="0" smtClean="0">
                <a:latin typeface="Calibri"/>
                <a:ea typeface="Times New Roman"/>
              </a:rPr>
              <a:t>Leper’s home</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Sunday, April 2 </a:t>
            </a:r>
            <a:r>
              <a:rPr lang="en-US" sz="2400" dirty="0">
                <a:latin typeface="Calibri"/>
                <a:ea typeface="Times New Roman"/>
              </a:rPr>
              <a:t>– Triumphal Entry into Jerusalem</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Thursday Night, April 6 </a:t>
            </a:r>
            <a:r>
              <a:rPr lang="en-US" sz="2400" dirty="0">
                <a:latin typeface="Calibri"/>
                <a:ea typeface="Times New Roman"/>
              </a:rPr>
              <a:t>– Passover Meal</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Thursday Night, April 6 </a:t>
            </a:r>
            <a:r>
              <a:rPr lang="en-US" sz="2400" dirty="0">
                <a:latin typeface="Calibri"/>
                <a:ea typeface="Times New Roman"/>
              </a:rPr>
              <a:t>– Garden of Gethsemane</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Late Thursday, Early Friday, April 6-7 </a:t>
            </a:r>
            <a:r>
              <a:rPr lang="en-US" sz="2400" dirty="0">
                <a:latin typeface="Calibri"/>
                <a:ea typeface="Times New Roman"/>
              </a:rPr>
              <a:t>– Arrest and Trial</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Friday, April 7 </a:t>
            </a:r>
            <a:r>
              <a:rPr lang="en-US" sz="2400" dirty="0">
                <a:latin typeface="Calibri"/>
                <a:ea typeface="Times New Roman"/>
              </a:rPr>
              <a:t>– Cross of Jesus</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Sunday Morning, April 9 </a:t>
            </a:r>
            <a:r>
              <a:rPr lang="en-US" sz="2400" dirty="0">
                <a:latin typeface="Calibri"/>
                <a:ea typeface="Times New Roman"/>
              </a:rPr>
              <a:t>– Empty Tomb</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smtClean="0">
                <a:solidFill>
                  <a:srgbClr val="FFFF00"/>
                </a:solidFill>
                <a:latin typeface="Calibri"/>
                <a:ea typeface="Times New Roman"/>
              </a:rPr>
              <a:t>Sundays, </a:t>
            </a:r>
            <a:r>
              <a:rPr lang="en-US" sz="2400" dirty="0">
                <a:solidFill>
                  <a:srgbClr val="FFFF00"/>
                </a:solidFill>
                <a:latin typeface="Calibri"/>
                <a:ea typeface="Times New Roman"/>
              </a:rPr>
              <a:t>April </a:t>
            </a:r>
            <a:r>
              <a:rPr lang="en-US" sz="2400" dirty="0" smtClean="0">
                <a:solidFill>
                  <a:srgbClr val="FFFF00"/>
                </a:solidFill>
                <a:latin typeface="Calibri"/>
                <a:ea typeface="Times New Roman"/>
              </a:rPr>
              <a:t>9 and 16 </a:t>
            </a:r>
            <a:r>
              <a:rPr lang="en-US" sz="2400" dirty="0">
                <a:latin typeface="Calibri"/>
                <a:ea typeface="Times New Roman"/>
              </a:rPr>
              <a:t>– Resurrected Jesus</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April, May </a:t>
            </a:r>
            <a:r>
              <a:rPr lang="en-US" sz="2400" dirty="0">
                <a:latin typeface="Calibri"/>
                <a:ea typeface="Times New Roman"/>
              </a:rPr>
              <a:t>– Other Appearances</a:t>
            </a:r>
            <a:endParaRPr lang="en-US" sz="2400" dirty="0">
              <a:latin typeface="Times New Roman"/>
              <a:ea typeface="Times New Roman"/>
            </a:endParaRPr>
          </a:p>
          <a:p>
            <a:pPr marL="342900" marR="0" lvl="0" indent="-342900">
              <a:spcBef>
                <a:spcPts val="0"/>
              </a:spcBef>
              <a:spcAft>
                <a:spcPts val="0"/>
              </a:spcAft>
              <a:buFont typeface="Symbol"/>
              <a:buChar char=""/>
            </a:pPr>
            <a:r>
              <a:rPr lang="en-US" sz="2400" dirty="0">
                <a:solidFill>
                  <a:srgbClr val="FFFF00"/>
                </a:solidFill>
                <a:latin typeface="Calibri"/>
                <a:ea typeface="Times New Roman"/>
              </a:rPr>
              <a:t>Friday, May 26 </a:t>
            </a:r>
            <a:r>
              <a:rPr lang="en-US" sz="2400" dirty="0">
                <a:latin typeface="Calibri"/>
                <a:ea typeface="Times New Roman"/>
              </a:rPr>
              <a:t>– Ascension</a:t>
            </a:r>
            <a:endParaRPr lang="en-US" sz="2400" dirty="0">
              <a:latin typeface="Times New Roman"/>
              <a:ea typeface="Times New Roman"/>
            </a:endParaRPr>
          </a:p>
          <a:p>
            <a:pPr marL="342900" indent="-342900">
              <a:spcBef>
                <a:spcPts val="0"/>
              </a:spcBef>
              <a:buFont typeface="Symbol"/>
              <a:buChar char=""/>
            </a:pPr>
            <a:r>
              <a:rPr lang="en-US" sz="2400" dirty="0">
                <a:solidFill>
                  <a:srgbClr val="FFFF00"/>
                </a:solidFill>
                <a:latin typeface="Calibri"/>
                <a:ea typeface="Times New Roman"/>
              </a:rPr>
              <a:t>Sunday, May 28 </a:t>
            </a:r>
            <a:r>
              <a:rPr lang="en-US" sz="2400" dirty="0">
                <a:latin typeface="Calibri"/>
                <a:ea typeface="Times New Roman"/>
              </a:rPr>
              <a:t>– </a:t>
            </a:r>
            <a:r>
              <a:rPr lang="en-US" sz="2400" dirty="0" smtClean="0">
                <a:latin typeface="Calibri"/>
                <a:ea typeface="Times New Roman"/>
              </a:rPr>
              <a:t>Holy Spirit and Pentecost</a:t>
            </a:r>
            <a:endParaRPr lang="en-US" sz="2400" dirty="0">
              <a:latin typeface="Calibri"/>
              <a:ea typeface="Times New Roman"/>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Tree>
    <p:extLst>
      <p:ext uri="{BB962C8B-B14F-4D97-AF65-F5344CB8AC3E}">
        <p14:creationId xmlns:p14="http://schemas.microsoft.com/office/powerpoint/2010/main" xmlns="" val="280458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952500"/>
          </a:xfrm>
        </p:spPr>
        <p:txBody>
          <a:bodyPr>
            <a:normAutofit/>
          </a:bodyPr>
          <a:lstStyle/>
          <a:p>
            <a:pPr algn="ctr"/>
            <a:r>
              <a:rPr lang="en-US" sz="4400" dirty="0" smtClean="0">
                <a:solidFill>
                  <a:srgbClr val="FFFF66"/>
                </a:solidFill>
                <a:latin typeface="Calibri" pitchFamily="34" charset="0"/>
              </a:rPr>
              <a:t>The Changed John</a:t>
            </a:r>
            <a:endParaRPr lang="en-US" sz="4400" dirty="0">
              <a:solidFill>
                <a:srgbClr val="FFFF66"/>
              </a:solidFill>
              <a:latin typeface="Calibri" pitchFamily="34" charset="0"/>
            </a:endParaRPr>
          </a:p>
        </p:txBody>
      </p:sp>
      <p:sp>
        <p:nvSpPr>
          <p:cNvPr id="3" name="Content Placeholder 2"/>
          <p:cNvSpPr>
            <a:spLocks noGrp="1"/>
          </p:cNvSpPr>
          <p:nvPr>
            <p:ph idx="1"/>
          </p:nvPr>
        </p:nvSpPr>
        <p:spPr>
          <a:xfrm>
            <a:off x="685800" y="1562100"/>
            <a:ext cx="7239000" cy="2743200"/>
          </a:xfrm>
        </p:spPr>
        <p:txBody>
          <a:bodyPr>
            <a:noAutofit/>
          </a:bodyPr>
          <a:lstStyle/>
          <a:p>
            <a:pPr marL="514350" indent="-514350">
              <a:buFont typeface="+mj-lt"/>
              <a:buAutoNum type="arabicPeriod"/>
            </a:pPr>
            <a:r>
              <a:rPr lang="en-US" sz="3600" dirty="0" smtClean="0">
                <a:latin typeface="+mj-lt"/>
              </a:rPr>
              <a:t>In His Character </a:t>
            </a:r>
            <a:endParaRPr lang="en-US" sz="3600" dirty="0">
              <a:latin typeface="+mj-lt"/>
            </a:endParaRPr>
          </a:p>
          <a:p>
            <a:pPr marL="514350" indent="-514350">
              <a:buFont typeface="+mj-lt"/>
              <a:buAutoNum type="arabicPeriod"/>
            </a:pPr>
            <a:r>
              <a:rPr lang="en-US" sz="3600" dirty="0" smtClean="0">
                <a:latin typeface="+mj-lt"/>
              </a:rPr>
              <a:t>In His Expectations</a:t>
            </a:r>
          </a:p>
          <a:p>
            <a:pPr marL="514350" indent="-514350">
              <a:buFont typeface="+mj-lt"/>
              <a:buAutoNum type="arabicPeriod"/>
            </a:pPr>
            <a:r>
              <a:rPr lang="en-US" sz="3600" dirty="0" smtClean="0">
                <a:latin typeface="+mj-lt"/>
              </a:rPr>
              <a:t>In His Reality</a:t>
            </a:r>
            <a:endParaRPr lang="en-US" sz="3600" dirty="0">
              <a:latin typeface="+mj-lt"/>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Tree>
    <p:extLst>
      <p:ext uri="{BB962C8B-B14F-4D97-AF65-F5344CB8AC3E}">
        <p14:creationId xmlns:p14="http://schemas.microsoft.com/office/powerpoint/2010/main" xmlns="" val="102585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952500"/>
          </a:xfrm>
        </p:spPr>
        <p:txBody>
          <a:bodyPr>
            <a:normAutofit/>
          </a:bodyPr>
          <a:lstStyle/>
          <a:p>
            <a:pPr algn="ctr"/>
            <a:r>
              <a:rPr lang="en-US" sz="4400" dirty="0" smtClean="0">
                <a:solidFill>
                  <a:srgbClr val="FFFF66"/>
                </a:solidFill>
                <a:latin typeface="Calibri" pitchFamily="34" charset="0"/>
              </a:rPr>
              <a:t>Lessons for Us</a:t>
            </a:r>
            <a:endParaRPr lang="en-US" sz="4400" dirty="0">
              <a:solidFill>
                <a:srgbClr val="FFFF66"/>
              </a:solidFill>
              <a:latin typeface="Calibri" pitchFamily="34" charset="0"/>
            </a:endParaRPr>
          </a:p>
        </p:txBody>
      </p:sp>
      <p:sp>
        <p:nvSpPr>
          <p:cNvPr id="3" name="Content Placeholder 2"/>
          <p:cNvSpPr>
            <a:spLocks noGrp="1"/>
          </p:cNvSpPr>
          <p:nvPr>
            <p:ph idx="1"/>
          </p:nvPr>
        </p:nvSpPr>
        <p:spPr>
          <a:xfrm>
            <a:off x="685800" y="1562100"/>
            <a:ext cx="7620000" cy="3124200"/>
          </a:xfrm>
        </p:spPr>
        <p:txBody>
          <a:bodyPr>
            <a:noAutofit/>
          </a:bodyPr>
          <a:lstStyle/>
          <a:p>
            <a:pPr marL="514350" lvl="0" indent="-514350">
              <a:buFont typeface="+mj-lt"/>
              <a:buAutoNum type="arabicPeriod"/>
            </a:pPr>
            <a:r>
              <a:rPr lang="en-US" sz="3600" dirty="0">
                <a:latin typeface="+mj-lt"/>
              </a:rPr>
              <a:t>We need to have the right expectations about this world</a:t>
            </a:r>
          </a:p>
          <a:p>
            <a:pPr marL="514350" indent="-514350">
              <a:buFont typeface="+mj-lt"/>
              <a:buAutoNum type="arabicPeriod"/>
            </a:pPr>
            <a:r>
              <a:rPr lang="en-US" sz="3600" dirty="0" smtClean="0">
                <a:latin typeface="+mj-lt"/>
              </a:rPr>
              <a:t>There is no limit to personal change</a:t>
            </a:r>
          </a:p>
          <a:p>
            <a:pPr marL="514350" indent="-514350">
              <a:buFont typeface="+mj-lt"/>
              <a:buAutoNum type="arabicPeriod"/>
            </a:pPr>
            <a:r>
              <a:rPr lang="en-US" sz="3600" dirty="0">
                <a:latin typeface="+mj-lt"/>
              </a:rPr>
              <a:t>We should build our memories around the things of God</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spTree>
    <p:extLst>
      <p:ext uri="{BB962C8B-B14F-4D97-AF65-F5344CB8AC3E}">
        <p14:creationId xmlns:p14="http://schemas.microsoft.com/office/powerpoint/2010/main" xmlns="" val="382629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endParaRPr lang="en-US" dirty="0"/>
          </a:p>
        </p:txBody>
      </p:sp>
      <p:sp>
        <p:nvSpPr>
          <p:cNvPr id="6148" name="AutoShape 4"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data:image/jpeg;base64,/9j/4AAQSkZJRgABAQAAAQABAAD/2wCEAAkGBhQQEBUUEhQVFBQVFBgVGBcYFRQUGxcZFxcYFxcYGhYYHCYeGBwjHxgVHzAgIycpLCwsFR8xNTAqNSYrLCkBCQoKDgwOGg8PGi0cHCQsLCwpKSkpLCwpLCkpLCksLikpLCksKSksKSwpKSwsKSkpKSwsLCksLCksKSkpLCwsLP/AABEIANMA7wMBIgACEQEDEQH/xAAbAAACAwEBAQAAAAAAAAAAAAAABAEDBQYCB//EAD8QAAIBAgMEBggFBAICAgMAAAECEQADBBIhBTFBURMiUmFxgQYUFTIzkbLRQnKSoaIjscHwYvEHgpPhFiRT/8QAGQEBAAMBAQAAAAAAAAAAAAAAAAEDBAIF/8QAIhEBAAICAgMBAQADAAAAAAAAAAECAxESIQQiMUFhExQy/9oADAMBAAIRAxEAPwD7FgsDbNpOonuL+FeyO6r/AFC32E/Sv2owHwk/Iv0imKBf1C32E/Sv2o9Qt9hP0r9qYrF9IvSE4Pov6TXBeurZEOiw7mFnMd3fwoNL1C32E/Sv2o9Rt9hP0r9qQf0itjFWsKQemuW2ukAg5FWPePeTA8K97P2s927dTosqWmydJnUhmiSAAJ0kAzuMjhQOeoW+wn6V+1HqFvsJ+lftSmzdsG9exFo22ToHVcxIIfOuYERu8Dru51pTQUeoW+wn6V+1HqNvsJ+lftSfpB6Q28Fa6S4GYswREUS1x20VFHM/tSeI2zibKK9zDpDuiZUvFmQ3GCLmJQKRJE5d3fQbHqFvsJ+lftR6hb7CfpX7VfNLWMYWuXE6N16PLDsAFfMJ6hnWNx3a0Hr1C32E/Sv2o9Qt9hP0r9qvmiaCj1C32E/Sv2o9Qt9hP0r9qvmiaCj1C32E/Sv2o9Qt9hP0r9qvmgGgo9Rt9hP0r9qPULfYT9K/asX0p29dw1zDJZW27Yi+LUNn0GUsz9U7lA1HeK9bE289zF4nDXVTNYFts9vNlYXASFIaSriN0nQig2PULfYT9K/aj1C32E/Sv2q1boIkERznlvqBfXmNdBqPGgr9Qt9hP0r9qPUbfYT9K/arVcESCCOBGtc56MbZv4q9isxt9DYvtYQqjBnKgFySWIABOXdrB3UG96hb7CfpX7UeoW+wn6V+1c96K+kN3EPfa69oWUxD4eyQpQ3CkBmkuZ1zCB2Zro2xaDeyjrBdWA6x3L4nlQefULfYT9K/aj1C32E/Sv2pXH+kFmzYuXmuKUtBs2VlOqiSm/3uEd9M7OxovWkuAQHUMBIMSJgkSJFBPqFvsJ+lftSW2cEgsNCJw/CvaHdWrSO2/gP5fUKC7AfCT8i/SKYpfAfCT8i/SKYoCuM/8k4vohgmgtGPtHKoksQrkKBzJgeddlS2L2el1rbOoY2nzoT+FspWfGGPzoPntzD3bO1rG5sXfwl5mYCVRnuIBJ7FpFgc8vNq0fR4NfvSGa3ZtYh7dqXg3BZzLdOUe+zvmZmbcAAN812I2enTdNlHSZOjzccmYtl+Zn5VXhNi2bTvct21V3JLETqWMsY3CTqY3mg5za2CLY+3Yt3LltGsXbt8W2KQnVVYy6hmck5t/UImqfQ27cxL28TcdlDpca2hcsWtEhLcqNAAACSdS7ndFdguCQXDcyjOyhS0alVJIE8gSfnVWz9k2sPItW1TMZOUR/0NTpu1oOW9J7BbbGzM/wAIdOyzu6YJ1B4xJHhT+09v3U2hZwltLTC5ba6SzPmRbcSSoGpJMDw7q3cfs63fTJdQOsgweBG4g7wRzGtVYPYtm02ZLahtRm1LaxMuZY7hx4UHCYPady56reLuL+KxF24YYxawlsXARl90AAIZI99qSwbXLuEwipfui7isaXQC4SbVqelltZP9JQYOn9bdur6Ph9h2LZcpaRS4IYgbwSSR3AkkwNJNRgtg2LIQWrSILYYJCjqZveg8JoODw2MZsLd6K64XEY4KltWd7ow6sEuFBJeXFu45jgSRXTeimyij4i61s2xcuxaRi0raUKBKknLmYM0bxmpbaforb6RV9XnChWYLZhHS+W+JmkMOqSBlOmsjdWr6L7PuWLTJcZ2XpGNoXH6R0tmMqs/EzmPGAQJMUHGWsZcvNh7udxiMTjrhEMR0OFsl0dcp0AgakjVm8Ko2cQz4Nmdh02Lu4q2Wdj0WGtGFUSd9xinOc9fRbWzbCO7KltXf3zAlp1M9xOvfXv2TZm2eitzaEWzkX+mN0Lp1eG6oGJ6V40m9hsLn6NLxuXLzzli1ZUMyhuGYlQT2Zqj/AMd3Ue1eu24i9iHuKomFtg9Ha03CQmaP+VdLitm27pU3LaOUMrmUNlPMTuqcLgUtLltoqLJMKoUSd5gc6kcXjHt4zbLBrgFvBYbeLmSLt86kMCIhFM+IrCsbTuDDXbVggWr+0hh7eJYlDctFWZ3a7Et7pQXN5Dc6+l+xMP8A/wALP/xp9qYuYNGXIyKU7JUEabtDpQfPL2Is2rtqyzgYVLd3HXoXo0vFXFu3bRONsESBrmhZmZOdsrA28VZwKD4uJxV3E3Mugtp8W4qxoCVazbMbpjTWvqV3Z9t2VmtozJ7pKqSs9kkaeVerOFRAAiqoAgAAAAHgAN1BkbSxVnZmBcoFt27NtiiAxJALBVB1Mk7u+uUwdizgdhi9cIa8bLXSRcYF71yWgBWEnMwBjlX0ZrYO8A/vUC0IiB8hQfN7WDtYezsqyYYKDiHYQxdkUOVSPeZrrLoNTl5TS+Gwq43C2FKk3cXjmu3Gg/01npXAbgVRLdqeBJFfUOjGmg03d1SFoPkb37Nyy4IATFbSAcBOrbs4fMEt6DS4y2R1Rr/VHOvrOH91erl0By6DLPDTSvYQcu+poJpDbfwH8vqFP0jtv4D+X1CguwHwk/Iv0irzVGB+En5F+kUxQeWMVy1r0quOEVUTpHxbWdc0C2GJzkTMlBMTz5V0uJw/SIykkBgQSDBg6GDwpFPR20twXACGFxruhIBdkyFiOPV0HKgF22v9QnULdFkAK2ZngEqAd514cjO6qPbn/wC4tnXKbY/CffbMygmdOqjEjvWmRsK3Edb4rXpzNOd5za8iGYR3179jW+l6WDnzFpk7yipu/KoFBXb9ILTG5DHLbQuzkdXKCykg8dVYf+piq7u1S/QdFI6W5rmXXo0BLmOH4QD/AMhU2PRmyiOgU5bihGBZj1VmANdIk7qa9lpnR4Oa2CFOZtzRM667hvoFPSLahw9tCsZnuomql4Uy1w5RqYRXbyqqx6QhLNt7+jXMzAKJ6gbRzqQBlZCdTq0a1o4rZaXHR2km3my6kAZlymQNDoSNaXT0dshba5SRaEJLMYAIYAydQCqkA9kUHu5tq2rXQxIFgA3GO4SAw7zoeX9qXxXpNati2XW4OkXMBk1ADKuuumrr86Yu7DtOLgZSekjNLNJysWUAzoASTHfRith2rpUupJUKAczCMrBxuPaVT5UD9K3L0tAO7f57qaisbH3ejuHTRtQe/iPHdWTy8lsePdXdK8p0cJkwI7926jDHK2X8PCeBGpHeOXgazLGY3A8nLlOg3T399WXLpzK0mVbRdOsT1Y57if8ARVXi2njEz9lbbG3Kwdrbca1icvW6K3h3vXcqho1hNeHu3D/6it2kMRsKzc6TMs9MFFzrN1gvujfoBroK9BnJ7L2wwWxbvS1+5bFxwoACBufIAyP/AFNeLG3suZmzP0mIe3ZRQJy2+qx8JV2k8CK1xs9OkFyOuFCzruEx4xJ+Zqm3sSyoQKgAQll36Ft/z007hyoF7fpArYo4fI+YEjN1cuiK54z+JR4sOdTtrHOr2LVvRr1wqWiciojO5AOmaBAnn3U0uyrQudIEAfrHNx68ZvnlX9IqzFYFLoAcTBkbwQYIkEajQkedBhYL0kK4c3HBdfWWsIwygsvSdGj8AetpI8a0V2zN42ghLKgdzIhCQWCk7idP3Bpi5sm0yhTbQqqlQuUQFMSANw3D5V79n28zNlEsMrGN4iIPlp5CgwG9KDewl57aMjgIluWWS95V6MiN3vqf9NWn0qCW7RKli6tHWWTldbSnvDsykHka1xsi0AR0aQxBIyiCVAC/IAR4V6u7MttlLW0OUQsqDlEgwOWoHyoEL+22BxAW1m6BZJzgZjkD5RyOUz8udaGz8X0tsOBAbUd4nQ+Yg+decVgM6sqkKHPXOWSwIg6yIYiBOscqYtWgqhVAAAAAGgAAgAd1B6pHbXwH8vqFP0htv4D+X1CgvwHwk/Iv0imKXwPwk/Iv0imKAqKmooJooooCiioFBNFFFAUUUUAawdv4oNFoRzYwCV3QBO4mTrwFbOJvBEZjuVSx8hNcohzMXP4zmI8eHyj5VzPfTT49OU7n8ekxBtGczZOIJkQY113R3V6xO3EVgQUYrMQTAMRMnfxHmaXtXCRDe8JB79dD4ERXLYxDbuMpG46d68I/t5VlzzNK7q2Tirady6m96SXGHvASeQP+K9ej+Pu+sBGJyMDoQQJAJ0nd5Vi7DB6aCNBPKOX+f2rpJAdCTudSvMGYPeQZjzrNiyX5btKvJjrEdOnFFAqa9V5yKKKJoCpqKmgiiiKmgiipqKCaQ238B/L6hT9Ibb+A/l9QoL8B8JPyL9Ipil8B8JPyL9IpigKiiiKCaKKKAooooCiiigKKKKCnFWQ6Mp3MpHzEVydhurB0I0I/3jXYmsHauzGzvcXUFZIAkyumgGpkf2qJaMGSKzqWLicOWIKnKw3HfIO8Ecf/AKoxmEFxIupJgwy8OX/L+9YuM244aEieJP4fLn3V4G3buXKxDAxJiCB5VHHcNN81N8YdDauDMBozAQTMnQAayAZiO/yq+2xa6oVQzjUGRoVk68culJrbBIYZScstlncPxQDwHPurq9mYZFWUIbNqWHGskYff+OcmTjXR1d1eqgUVtYEMaRdWJDlSjAHVSG0OpDLx3cPKn6IoF8DixcWdJBIPiP8AB3+dM0rcwgBLoAH+WbuaN/8AirMNiA6yARrBB3gjeDUC6iioqRNFRRQTSO2/gP5fUKdpHbfwH8vqFBfgPhJ+RfpFMUvgPhJ+RfpFMUBRRRQFFFUX9OtJEAiIJGvMCguJpXE7RVDB1PECCR35Zk+Vc7tnbDK0D3o1hrq6GdwkR4kVzbXBqTpPeT+531izeVFJ1HctmHxJyRynqH063cDAEGQdRXuuN9GdtlHFpzKt7pJ908vA/sfGuxFaMWSMldwoy4px24ymiioJq1Ug1kek+0jh8M7AwxGVPzNoPlqfKtY1869Nts9JiOjB6trQ97zrp3DT51MRuSZ05xX1jXn/AL31N+9lA8RVIbVpPL5UG2HYZtw3cN9XT80rie9u92HtRXtgqFzkQwAjd3b/APup2diit9nQqyl4cZlndJjMRz4cqwvRzAdLdAtpPRwzFm6sGerHGda7ldnMeFu2pBBCrLQeGfSOHCsMYuNt7arZeVfjSsXgygjcf8aV7qLagCAIAqTV6kVNV3LoUSTAqbd0MJBBHMGajY9GlEtFLjGRkczHJtBp3GPnTdU4yyXtsoMEjQ8jwPkYqRdRS+BvFkGYQw0YciN/l96ZoIoqaKCKR238B/L6hT9I7b+A/l9QoLsB8JPyL9Ipil8B8JPyL9IpigKipooINYVz1uyNCt1ZJmIYDkdYPiOVbtQyzUTG0xOnD43BX7jlig6RhOUZToIBO86DnOtZmH2G99gGyxJ1AggaGf3511m3MTkbo7cIWUs7Aa5dQo8zOvdS+CxwykHKrHQCd4A0MHdx+VY8viajm2Y/KtMcHpdlWUiQoggTx01P7A610qMDurCwuFZzny+7ME6FtCIB4Dvq/AYzISG6q8jvRydV5QZBBGnzFWYvSO1OX2n7trmooBorSoL4+8UtOw3hSR8q+TbYtf1WfpBczsTm3EmYIIO4j7RX03aV1s+QRHRNcgiczKRlHhOp8q+YbXIa4bgEBySQODHVh4TqPGrMf1zb4zy8lhEzHyq9WiKqyaz3VejDfETVmnDvP/Hif0bp4m7HyUfeutrmvQFSMJuibjGee7/ryrpaolYmqMbiejQtvimAKpxSEqQpAMcRI+Vcz8TDjtpbbPSdUl1PBtMvMaMB4EfvWZsnaNxsQOjlePEr4Sd/71O2bHRMQ5GczoI0XmVHuzO7kKt9GbZDF2nWQu6DEefMV5VrWnJqenrVx0jHuHdYDHC6DpDDePHcZ4g0wzgCTuHGuZbay2XzFjrEroZAncPHjPGsvbG2mxBygnKSMqj9p5ma3xljjv8AWP8A17Tbr46ZdrKLxGuRgDmgxI0meA8a1gawtm7ClbTXcwuLMjMWG/Tf5VugVbXeu2e2t6hNFFFdORSO2/gP5fUKepHbfwH8vqFBdgPhJ+RfpFMUvgPhJ+RfpFMUBRUVNAVBqaS2vjDZsu41IED8zEKvlJFByW1sSRcuO7BRmKydNFJCj/edVC5lAuoAzD3TzzdUeI1q/GYEXEVWOoIJPM8Sf940u2zxaWVznrqYzNrDLpHCeYrbO+Gv4pjW9uywmPzL1xkYb5OniDypLG4C4WJRgQ57MhRlAkmddw8aufZ5tyUzN/xLa+ROnzrxbxHRrIUoCfdcMoBPIiY/tXm9zGrNXUd1adpIUDkAPkK9mqsPfzrO47iORG8VbVsK3GemGz7/AE9u8jHKOooUwysZJ8Q0ftXE3b8E5uO/hrPHkZr6/tDDdJbKjQ7weTAyp+YFcZ6RbAGJ/rWoW4NHQncw0IPIjn4V3SfxE9uMzz8qswtuSAd2v9pqq5himsFRHI5ddxndXrD4gKGlQSQcstEd8cTH96tmzjT6b6D4VreFGbczsyjkpj/MnzroqQ2Lay2LesyobQQOt1oA4DWn6zrE1BqRVWKxAtozNoFBJ8BQc76Tup/pqiFmGZmKgwOA5yefCK56/jsoChiABAgx+4qnaG1jeuMQ3vGdOUaVlHByesSe7d/asWS0TL2cOGa1g9cxjPlls2sAkbgdTMeFdl6M7LtqAxE3I4g6d6zz51R6NejdpsKjXEBdgxnWQCSB+1P4nZz24FkSBuJOqnxJ1HlVlKTXtkzZov6R026mqMJmy9eM2u7jyPdV9aWEUUUUBSO2/gP5fUKepHbfwH8vqFBdgPhJ+RfpFMGl8B8JPyL9IpigiiiigKT2lldGQgkkAwJ7Qjw1/sacrIxGIKswX33YjwUCB/k+ZqYjcon4ycQR7vHeTzM1GZUKZ9xYE6EwJHLyrSt4AKDuLsI1BIXn4msTauHbpctoZzubcJAEkCfET+bnWi2SNacVpuXao4IkazrVeKsZ0ZQcsiJgH9jXO+hq3Va6twZYykL4zJA8h/orp6yxO4WzGpJ7MwRtLDMXYmSd24QIHlTlFFSh5NcPsjG/17jXJC3LjqTwALnLJ7iYB8a7e6+VSeQJ+VcrjPRwukqfebOy7gZOaP3b50iExK/BYNQWQ8CRHAjeP80zszApadrZVSrE3ElQYOmZdfIjxNZezbtwoGKnOjFQDvZFOU692onuFbl+71RcQZssMAN5H4h4xOndVlp5RtxHUtNFgQN1eq8WbwdQymQRINWVW6Fc36Vq90raQEggs4EbphZkiRv04xXSVk2GBe72ukIPdAGX9iD5ms3k5JpTcLMf/W3D4/AG2wk5iQPwuOHMiKUK619HuWA28TGu6uYOxjdvxaAa3mEuBCgbyN++NNKxYcn+TrXb08fkxrVnW7FIOHtRp/TX+wp2vFpAAABAAgDkK916sPJmdzsUUUVKBRRRQFI7b+A/l9Qp6kdt/Afy+oUF2A+En5F+kUxS+A+En5F+kUxQRRRRQFI37DCSqKztpJOUR37z8qeooMm7eAQC4SjMQpAneeRA/fTypS203kyWiFFtgu4EdZcxgnWdO/SeNbG0MPntkTG4g8iDIPzFIYe91rbbpOUg7xm5eY+VV3tO4hZSI1MvFxlNwalbomPwnv8AzL3aitDZ2JLhs0SrldOOgIPyNK7UT+raYmAA4jvMa/sfnTuBUhdebH9zH7RUVjVtJtMTXZiiKIqu/fCCWMax4k7gBxNWqiO3cTkssO0I8B+I+QqMTfKp1d5KqvixCj+9eb+HVibl3UcAdcqxERxnWaLSG8VMFbatm1EMzIdNOCyJ74FPgYu7PTowpUEIOrwIjiDwPfWNsfEszt1QEKhjDGAWn8JEgnXdpxrb2l8JgNSREc50P+aWUKhd5AHVUeC6CPMn9qmCVuzUhrse7nH6oGYj9vMGn6rw1vKoHGNfHjVtQK710KCSYA31zdy8bTteeV6RgSsZuqNF8CBvjvre2hdC22JAOkQeJOgHnWZbuO2VCq3NOvIH6hJ5xpymsues21WFlPmzIvDLmkZYmZ0jnNI4W7cFwPbQrbM5lLAZp1zBNynjqRM69xjPR+4yBLbqoeDc04gySoiIPLuHfXrC4dbHSEGQgA4DUCT1RoCSR+1Z8PjTinlMu9xLcsXQwkbvtoasqjBWMltV5DXvO8n5zV9ejCgUUUVIKKKKApHbfwH8vqFPUjtv4D+X1CguwHwk/Iv0imKXwHwk/Iv0imKCKKKKCaiivL7qBDa1zQLGYQWbuVf76xp3VOBw8nOeXVHd2vP/AHfWNs7aJ6To7pc3GugnTkNVY7goPDvrqAKrrMW9llt19WTi8Sr3sogm0rM0idSuijv1BPlWlg7YVFAEQo/tWLt3ZTT0trQ/jA0JEQGBHHcCOI8K0djYvpLSnSQIIBmI/wDqD50raeUxKJr67g6zRvrMw94X36QEG2hISNZYSrMf3AHIzxqnbuNJK2UXOzFS6yAckyR5hWH/AHVOJw620a7ZIt/ignKJ3aiOOgiKscm8RfN0m3bDbwrPEBR+KCdSSNBHPurTRAAANABA8qX2bhujtidWMsxIglm1OnDlHICmWaBJohk7Uv8AW6uptwFXnduSqg9wBnzq04Mf0kOsHMe/JrP6iDXi0quyMBq56byCBFn503h1l3Yjccqn/jAJ/efkKjYaFBqaW2gzC05T38py6Tr4camRlbVxE3uBS0snXXO26F49X6u+ndkYMopZ/ffU/wDEfhTyH7zWFsW81y4iXQSyk3CYidwGbgdTM9wrrRVVNW9lltxHFXiLwRSzGAoknuFYeFsB4ZlCG7dLiRqyKcwzcOA37hWzjsILttkaYYRpvricTg/U8SnSZnsgzvaIIiYmJE+dL24/nSKxt3oqa822BAI1BEg16q1wKKKKAooooCkdt/Afy+oU9SO2/gP5fUKC7AfCT8i/SKYNL4D4SfkX6RV9AUUUUBXi68AmJjhVlRQZWI2Zbv3FuBjIHDSYMqfEGnddBI36cyBE7qvAivDYdSQYEjd3TXMRpMzMq1dsxBGh3eXf+/zqq6pHVQRMmQI6wI302V3V6rpDGxNgm6HCEOQAH3gf8WHmROm+ksdhWu3rbkojIT1jbmY3jXU7j8xXSXbeYRXhcPpqc0c6jSdknvvJykcDxI3TE8N38hSuPL3bKdYr0jIpAhYmc2vEGN3lx02jb0gaeFKYjZodGRmYqywQde+gVxFkoWJeAygFhlTKF0gEkkTyANRsbaSmw0EubRKkAENAMro2plY8auGzsiAIBmWY/eNTqOFQMCsnqC3I1I4k6aHuE/Og9jaR6VUy+8SRwhQmbXvmRV9zGqADvEgSNYndNLNgHULlOZlM6/lIjnBOsTpTaqYggQRr/mhLOv7PK30uLJbMQTwyMZKnvHCtG3jFLMvFTl8yJ0qPVtRMECCOcidZ8NKtWyBuA1M+fOkRomVV7GhSQQdBMgTS2LxVt1CuuZWJBDCRAIAMeJX51o15NoEzHCPKiCd7EC2oCCApCwBwCyAPkBTWHvZ1B/3Qx/ivZQVIFBNFFFSCiiigKR238B/L6hT1I7b+A/l9QoLsB8JPyL9Ipil8B8JPyL9IpigiipooCoNTUUGBb9LUHxVKEcJzTLEKVMQwPPgZBGlWD0usRrmHdlJOpgT8jWz0Q5D5Co6FeQ+QoMW56UoVutbGcWrZc6xJB1Xdygz30W/S6zkLPmUiQyhSYIkxO6YH71tCyvIa9wo6Ech8hQYmL9LraqSgLsDBBlY37zB5ee+mcN6SWn3FvdzTkeN8bwOc/KtLoF5D5CpW2BuAHkKDCx3pYlpiMpIhSG1G9wjSCJGUEN3imbPpLZZwgLSSFHUMSZjXwBPgK1Gtg8B8qjohyHyH+8TQY2I9JOjuMtxAFVwhYPmIzW2uA5cvJefGvaekthycpZiiO8AHUJOYDmdK1zaB4D5ChbQG4AeQoMRfSu2pIudXRSGEupDAEagaGSBHeKNo+k62SoyEh7aup3SS4UggjqwDm14KeVbXQryHyFSbQ5DluFBz9n0xQvDLlWQAZmZUsNI7opv/APJrTIzJJysimQVAztlBJO4TMnurU6BeQ+QqeiGug136b/GgybnpPaQ5XnNMQoLjn7wHLXzr3hPSK1dgKTmKlgIIHVAJGY6ca0HwikqSolTI0GhgjTyJHnXtbQG4AeQoMFfS+3lUspU5wrKZ6oO8kxB0100PA1obF2p6whfLlEx7wb5xup3oByHyFelQDdp+1B6ooooCiiigKR238B/L6hT1I7b+A/l9QoOew22boRYb8K/hXkO6rfbV7t/xX7UUUB7avdv+K/aj21e7f8V+1RRQT7avdv8Aiv2o9tXu3/FftUUUE+2r3b/iv2o9tXu3/FftUUUE+2r3b/iv2o9tXu3/ABX7VFFBPtq92/4r9qPbV7t/xX7VFFBPtq92/wCK/aj21e7f8V+1RRQT7avdv+K/aj21e7f8V+1RRQT7avdv+K/aj21e7f8AFftUUUE+2r3b/iv2o9tXu3/FftUUUE+2r3b/AIr9qPbV7t/xX7VFFBPtq92/4r9qPbV7t/xX7VFFBPtq92/4r9qPbV7t/wAV+1RRQT7avdv+K/aj21e7f8V+1RRQT7avdv8Aiv2pbaO17ptMC2mn4V5juqKKD//Z"/>
          <p:cNvSpPr>
            <a:spLocks noChangeAspect="1" noChangeArrowheads="1"/>
          </p:cNvSpPr>
          <p:nvPr/>
        </p:nvSpPr>
        <p:spPr bwMode="auto">
          <a:xfrm>
            <a:off x="1" y="-808302"/>
            <a:ext cx="2276475" cy="16748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Custom 5">
      <a:dk1>
        <a:srgbClr val="5F49E4"/>
      </a:dk1>
      <a:lt1>
        <a:sysClr val="window" lastClr="FFFFFF"/>
      </a:lt1>
      <a:dk2>
        <a:srgbClr val="160C51"/>
      </a:dk2>
      <a:lt2>
        <a:srgbClr val="C2C2C2"/>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16329</TotalTime>
  <Words>177</Words>
  <Application>Microsoft Office PowerPoint</Application>
  <PresentationFormat>On-screen Show (16:10)</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1_Flow</vt:lpstr>
      <vt:lpstr>Slide 1</vt:lpstr>
      <vt:lpstr>John’s Description of Jesus</vt:lpstr>
      <vt:lpstr>Timeline – 30 A.D.</vt:lpstr>
      <vt:lpstr>The Changed John</vt:lpstr>
      <vt:lpstr>Lessons for Us</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Brad Beutjer</cp:lastModifiedBy>
  <cp:revision>163</cp:revision>
  <dcterms:created xsi:type="dcterms:W3CDTF">2007-11-30T02:06:12Z</dcterms:created>
  <dcterms:modified xsi:type="dcterms:W3CDTF">2015-07-05T12:55:05Z</dcterms:modified>
</cp:coreProperties>
</file>