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6" r:id="rId3"/>
    <p:sldId id="277" r:id="rId4"/>
    <p:sldId id="256" r:id="rId5"/>
    <p:sldId id="275" r:id="rId6"/>
    <p:sldId id="284" r:id="rId7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30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4210455"/>
            <a:ext cx="5637010" cy="73509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225AC-C663-489F-8DD8-F1C0DE9E87B9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0E3F-E2D4-4D19-A475-0DE50968B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2610242"/>
            <a:ext cx="7175351" cy="1494306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609599"/>
            <a:ext cx="6400800" cy="289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225AC-C663-489F-8DD8-F1C0DE9E87B9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0E3F-E2D4-4D19-A475-0DE50968B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13764"/>
            <a:ext cx="2057400" cy="4365283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609600"/>
            <a:ext cx="4829287" cy="407894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225AC-C663-489F-8DD8-F1C0DE9E87B9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0E3F-E2D4-4D19-A475-0DE50968B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225AC-C663-489F-8DD8-F1C0DE9E87B9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0E3F-E2D4-4D19-A475-0DE50968B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609600"/>
            <a:ext cx="6400800" cy="2895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810540"/>
            <a:ext cx="5966666" cy="2019455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839592"/>
            <a:ext cx="5970494" cy="69621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225AC-C663-489F-8DD8-F1C0DE9E87B9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0E3F-E2D4-4D19-A475-0DE50968B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225AC-C663-489F-8DD8-F1C0DE9E87B9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0E3F-E2D4-4D19-A475-0DE50968B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609599"/>
            <a:ext cx="3346704" cy="2895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609600"/>
            <a:ext cx="3346704" cy="2895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609600"/>
            <a:ext cx="3346704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166939"/>
            <a:ext cx="3346704" cy="228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609600"/>
            <a:ext cx="3346704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165860"/>
            <a:ext cx="3346704" cy="228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225AC-C663-489F-8DD8-F1C0DE9E87B9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0E3F-E2D4-4D19-A475-0DE50968B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225AC-C663-489F-8DD8-F1C0DE9E87B9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0E3F-E2D4-4D19-A475-0DE50968B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225AC-C663-489F-8DD8-F1C0DE9E87B9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0E3F-E2D4-4D19-A475-0DE50968B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1841501"/>
            <a:ext cx="3636085" cy="1048744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609600"/>
            <a:ext cx="4017085" cy="4078942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914835"/>
            <a:ext cx="3388660" cy="17829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225AC-C663-489F-8DD8-F1C0DE9E87B9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0E3F-E2D4-4D19-A475-0DE50968B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952500"/>
            <a:ext cx="4114800" cy="260650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842072"/>
            <a:ext cx="3694114" cy="180251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225AC-C663-489F-8DD8-F1C0DE9E87B9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0E3F-E2D4-4D19-A475-0DE50968B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720351"/>
            <a:ext cx="6383538" cy="9525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254500"/>
            <a:ext cx="9144000" cy="14605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425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140253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3643473"/>
            <a:ext cx="6512511" cy="9525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610217"/>
            <a:ext cx="64008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5143500"/>
            <a:ext cx="2514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33225AC-C663-489F-8DD8-F1C0DE9E87B9}" type="datetimeFigureOut">
              <a:rPr lang="en-US" smtClean="0"/>
              <a:pPr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143500"/>
            <a:ext cx="3352801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5143500"/>
            <a:ext cx="1828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4110E3F-E2D4-4D19-A475-0DE50968B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447800" y="838200"/>
            <a:ext cx="6400800" cy="36195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000" dirty="0" smtClean="0"/>
              <a:t>The</a:t>
            </a:r>
            <a:r>
              <a:rPr lang="en-US" sz="3000" dirty="0"/>
              <a:t> </a:t>
            </a:r>
            <a:r>
              <a:rPr lang="en-US" sz="3000" cap="small" dirty="0"/>
              <a:t>Lord</a:t>
            </a:r>
            <a:r>
              <a:rPr lang="en-US" sz="3000" dirty="0"/>
              <a:t> saw that the wickedness of man was great in the earth, and that every intention of the thoughts of </a:t>
            </a:r>
            <a:r>
              <a:rPr lang="en-US" sz="3000" b="1" dirty="0">
                <a:solidFill>
                  <a:schemeClr val="accent6"/>
                </a:solidFill>
              </a:rPr>
              <a:t>his heart </a:t>
            </a:r>
            <a:r>
              <a:rPr lang="en-US" sz="3000" dirty="0"/>
              <a:t>was only evil continually</a:t>
            </a:r>
            <a:r>
              <a:rPr lang="en-US" sz="3000" dirty="0" smtClean="0"/>
              <a:t>.</a:t>
            </a:r>
          </a:p>
          <a:p>
            <a:pPr marL="0" indent="0" algn="r">
              <a:buNone/>
            </a:pPr>
            <a:r>
              <a:rPr lang="en-US" dirty="0" smtClean="0"/>
              <a:t>Genesis 6:5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650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447800" y="838200"/>
            <a:ext cx="6400800" cy="36195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200" dirty="0"/>
              <a:t>But to this day the </a:t>
            </a:r>
            <a:r>
              <a:rPr lang="en-US" sz="3200" cap="small" dirty="0"/>
              <a:t>Lord</a:t>
            </a:r>
            <a:r>
              <a:rPr lang="en-US" sz="3200" dirty="0"/>
              <a:t> has </a:t>
            </a:r>
            <a:r>
              <a:rPr lang="en-US" sz="3200" b="1" dirty="0">
                <a:solidFill>
                  <a:schemeClr val="accent6"/>
                </a:solidFill>
              </a:rPr>
              <a:t>not given you a heart</a:t>
            </a:r>
            <a:r>
              <a:rPr lang="en-US" sz="3200" dirty="0">
                <a:solidFill>
                  <a:schemeClr val="accent6"/>
                </a:solidFill>
              </a:rPr>
              <a:t> </a:t>
            </a:r>
            <a:r>
              <a:rPr lang="en-US" sz="3200" dirty="0"/>
              <a:t>to understand or eyes to see or ears to hear. </a:t>
            </a:r>
          </a:p>
          <a:p>
            <a:pPr marL="0" indent="0" algn="r">
              <a:buNone/>
            </a:pPr>
            <a:r>
              <a:rPr lang="en-US" sz="2400" dirty="0"/>
              <a:t>Deuteronomy 29:4</a:t>
            </a:r>
          </a:p>
        </p:txBody>
      </p:sp>
    </p:spTree>
    <p:extLst>
      <p:ext uri="{BB962C8B-B14F-4D97-AF65-F5344CB8AC3E}">
        <p14:creationId xmlns:p14="http://schemas.microsoft.com/office/powerpoint/2010/main" xmlns="" val="605766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447800" y="838200"/>
            <a:ext cx="6400800" cy="36195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200" dirty="0"/>
              <a:t>And the </a:t>
            </a:r>
            <a:r>
              <a:rPr lang="en-US" sz="3200" cap="small" dirty="0"/>
              <a:t>Lord </a:t>
            </a:r>
            <a:r>
              <a:rPr lang="en-US" sz="3200" dirty="0"/>
              <a:t>your God will </a:t>
            </a:r>
            <a:r>
              <a:rPr lang="en-US" sz="3200" b="1" dirty="0">
                <a:solidFill>
                  <a:schemeClr val="accent6"/>
                </a:solidFill>
              </a:rPr>
              <a:t>circumcise your heart</a:t>
            </a:r>
            <a:r>
              <a:rPr lang="en-US" sz="3200" dirty="0">
                <a:solidFill>
                  <a:schemeClr val="accent6"/>
                </a:solidFill>
              </a:rPr>
              <a:t> </a:t>
            </a:r>
            <a:r>
              <a:rPr lang="en-US" sz="3200" dirty="0"/>
              <a:t>and the heart of your offspring, so that you will love the </a:t>
            </a:r>
            <a:r>
              <a:rPr lang="en-US" sz="3200" cap="small" dirty="0"/>
              <a:t>Lord</a:t>
            </a:r>
            <a:r>
              <a:rPr lang="en-US" sz="3200" dirty="0"/>
              <a:t> your God with all your heart and with all your soul, that you may live.</a:t>
            </a:r>
          </a:p>
          <a:p>
            <a:pPr marL="0" indent="0" algn="r">
              <a:buNone/>
            </a:pPr>
            <a:r>
              <a:rPr lang="en-US" sz="2600" dirty="0"/>
              <a:t>Deuteronomy 30:6</a:t>
            </a:r>
          </a:p>
        </p:txBody>
      </p:sp>
    </p:spTree>
    <p:extLst>
      <p:ext uri="{BB962C8B-B14F-4D97-AF65-F5344CB8AC3E}">
        <p14:creationId xmlns:p14="http://schemas.microsoft.com/office/powerpoint/2010/main" xmlns="" val="2518578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en-US" sz="4000" dirty="0" smtClean="0"/>
              <a:t>The Promise of a New Heart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902585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495300"/>
            <a:ext cx="6512511" cy="952500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 smtClean="0"/>
              <a:t>Promises of a New Heart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90600" y="1562100"/>
            <a:ext cx="7315200" cy="3733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500" b="1" dirty="0"/>
              <a:t>God will bring you back to hope and safety.</a:t>
            </a:r>
          </a:p>
          <a:p>
            <a:pPr>
              <a:lnSpc>
                <a:spcPct val="150000"/>
              </a:lnSpc>
            </a:pPr>
            <a:r>
              <a:rPr lang="en-US" sz="2500" b="1" dirty="0" smtClean="0"/>
              <a:t>God </a:t>
            </a:r>
            <a:r>
              <a:rPr lang="en-US" sz="2500" b="1" dirty="0"/>
              <a:t>will be yours and you will be his. </a:t>
            </a:r>
          </a:p>
          <a:p>
            <a:pPr>
              <a:lnSpc>
                <a:spcPct val="150000"/>
              </a:lnSpc>
            </a:pPr>
            <a:r>
              <a:rPr lang="en-US" sz="2500" b="1" dirty="0" smtClean="0"/>
              <a:t>God will clean you </a:t>
            </a:r>
            <a:r>
              <a:rPr lang="en-US" sz="2500" b="1" dirty="0"/>
              <a:t>up from all your guilt. </a:t>
            </a:r>
            <a:endParaRPr lang="en-US" sz="2500" b="1" dirty="0" smtClean="0"/>
          </a:p>
          <a:p>
            <a:pPr>
              <a:lnSpc>
                <a:spcPct val="150000"/>
              </a:lnSpc>
            </a:pPr>
            <a:r>
              <a:rPr lang="en-US" sz="2500" b="1" dirty="0" smtClean="0"/>
              <a:t>God will bring new life out of death.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xmlns="" val="2155060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447800" y="838200"/>
            <a:ext cx="6400800" cy="36195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dirty="0"/>
              <a:t>“Repent and turn from all your transgressions, lest iniquity be your ruin. </a:t>
            </a:r>
            <a:r>
              <a:rPr lang="en-US" sz="2800" b="1" baseline="30000" dirty="0"/>
              <a:t>31 </a:t>
            </a:r>
            <a:r>
              <a:rPr lang="en-US" sz="2800" dirty="0"/>
              <a:t>Cast away from you all the transgressions that you have committed, and </a:t>
            </a:r>
            <a:r>
              <a:rPr lang="en-US" sz="2800" b="1" dirty="0">
                <a:solidFill>
                  <a:schemeClr val="accent2"/>
                </a:solidFill>
              </a:rPr>
              <a:t>make yourselves a new heart and a new spirit</a:t>
            </a:r>
            <a:r>
              <a:rPr lang="en-US" sz="2800" dirty="0"/>
              <a:t>!”</a:t>
            </a:r>
          </a:p>
          <a:p>
            <a:pPr marL="0" indent="0" algn="r">
              <a:buNone/>
            </a:pPr>
            <a:r>
              <a:rPr lang="en-US" sz="2400" dirty="0"/>
              <a:t>Ezekiel 18:30-32</a:t>
            </a:r>
          </a:p>
        </p:txBody>
      </p:sp>
    </p:spTree>
    <p:extLst>
      <p:ext uri="{BB962C8B-B14F-4D97-AF65-F5344CB8AC3E}">
        <p14:creationId xmlns:p14="http://schemas.microsoft.com/office/powerpoint/2010/main" xmlns="" val="1933747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4058</TotalTime>
  <Words>46</Words>
  <Application>Microsoft Office PowerPoint</Application>
  <PresentationFormat>On-screen Show (16:10)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Slipstream</vt:lpstr>
      <vt:lpstr>Slide 1</vt:lpstr>
      <vt:lpstr>Slide 2</vt:lpstr>
      <vt:lpstr>Slide 3</vt:lpstr>
      <vt:lpstr>The Promise of a New Heart</vt:lpstr>
      <vt:lpstr>Promises of a New Heart</vt:lpstr>
      <vt:lpstr>Slide 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Promise of a New Heart</dc:title>
  <dc:creator>BenHall</dc:creator>
  <cp:lastModifiedBy>Brad Beutjer</cp:lastModifiedBy>
  <cp:revision>29</cp:revision>
  <dcterms:created xsi:type="dcterms:W3CDTF">2015-07-30T12:48:35Z</dcterms:created>
  <dcterms:modified xsi:type="dcterms:W3CDTF">2015-08-02T12:57:14Z</dcterms:modified>
</cp:coreProperties>
</file>