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75" r:id="rId5"/>
    <p:sldId id="267" r:id="rId6"/>
    <p:sldId id="268" r:id="rId7"/>
    <p:sldId id="276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5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8AA3-AC87-4D72-9086-9F2336B233E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9F1E-53E0-4DE8-BC6B-E01BE6E511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2CF33-139D-43A2-AB6E-5D59D0736230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A82B6-E1E0-4C1A-9477-B2283877CD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04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</a:p>
          <a:p>
            <a:pPr marL="228600" indent="-228600">
              <a:buAutoNum type="arabicParenR"/>
            </a:pPr>
            <a:r>
              <a:rPr lang="en-US" dirty="0" smtClean="0"/>
              <a:t>Do things in such a way that God will be known. Otherwise</a:t>
            </a:r>
            <a:r>
              <a:rPr lang="en-US" baseline="0" dirty="0" smtClean="0"/>
              <a:t> you’re just a really nice person.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Do things so that you will be changed; experiencing Difficulty, learning Dependence, cultivating Determination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Do not use God. Be used by God.</a:t>
            </a:r>
          </a:p>
          <a:p>
            <a:pPr marL="0" indent="0">
              <a:buNone/>
            </a:pPr>
            <a:r>
              <a:rPr lang="en-US" baseline="0" dirty="0" smtClean="0"/>
              <a:t>1) Easy to do these things to give yourself a sense of fulfillment or superiority, in others’ eyes or your own.</a:t>
            </a:r>
          </a:p>
          <a:p>
            <a:pPr marL="0" indent="0">
              <a:buNone/>
            </a:pPr>
            <a:r>
              <a:rPr lang="en-US" baseline="0" dirty="0" smtClean="0"/>
              <a:t>2) Can be done by only doing one or the other of these things, whichever we prefer.</a:t>
            </a:r>
          </a:p>
          <a:p>
            <a:pPr marL="0" indent="0">
              <a:buNone/>
            </a:pPr>
            <a:r>
              <a:rPr lang="en-US" baseline="0" dirty="0" smtClean="0"/>
              <a:t>3) Can happen when we ‘contract out’ our God-given responsibilities to the church.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A82B6-E1E0-4C1A-9477-B2283877CD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24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781300"/>
            <a:ext cx="6480048" cy="191770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287343"/>
            <a:ext cx="6480048" cy="14605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6531"/>
            <a:ext cx="6629400" cy="1521969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71500"/>
            <a:ext cx="6629400" cy="888907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572000"/>
            <a:ext cx="4041775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64094"/>
            <a:ext cx="4040188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64094"/>
            <a:ext cx="4041775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0648" cy="9525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940"/>
            <a:ext cx="3200400" cy="608542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78687"/>
            <a:ext cx="2743200" cy="7620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51000"/>
            <a:ext cx="70866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5351720"/>
            <a:ext cx="762000" cy="304271"/>
          </a:xfrm>
        </p:spPr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421424"/>
            <a:ext cx="3053868" cy="104484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849923"/>
            <a:ext cx="4114800" cy="34290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498971"/>
            <a:ext cx="3053866" cy="2219568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351720"/>
            <a:ext cx="2133600" cy="304271"/>
          </a:xfrm>
        </p:spPr>
        <p:txBody>
          <a:bodyPr/>
          <a:lstStyle/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351720"/>
            <a:ext cx="2133600" cy="304271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C65F58-1E88-4141-B1C3-2A95CCD5B43F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5351720"/>
            <a:ext cx="2895600" cy="304271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5351720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5FB9C1-04C5-4EB1-BC5C-579831A3A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095500"/>
            <a:ext cx="6480048" cy="1917700"/>
          </a:xfrm>
        </p:spPr>
        <p:txBody>
          <a:bodyPr>
            <a:normAutofit/>
          </a:bodyPr>
          <a:lstStyle/>
          <a:p>
            <a:r>
              <a:rPr lang="en-US" dirty="0" smtClean="0"/>
              <a:t>Questionable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23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23900"/>
            <a:ext cx="7467600" cy="42288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But you are a chosen race, a royal priesthood, a holy nation, a people for his own possession, that you may </a:t>
            </a:r>
            <a:r>
              <a:rPr lang="en-US" b="1" dirty="0">
                <a:solidFill>
                  <a:srgbClr val="00B0F0"/>
                </a:solidFill>
              </a:rPr>
              <a:t>proclaim the </a:t>
            </a:r>
            <a:r>
              <a:rPr lang="en-US" b="1" dirty="0" err="1">
                <a:solidFill>
                  <a:srgbClr val="00B0F0"/>
                </a:solidFill>
              </a:rPr>
              <a:t>excellencies</a:t>
            </a:r>
            <a:r>
              <a:rPr lang="en-US" b="1" dirty="0">
                <a:solidFill>
                  <a:srgbClr val="00B0F0"/>
                </a:solidFill>
              </a:rPr>
              <a:t> of him </a:t>
            </a:r>
            <a:r>
              <a:rPr lang="en-US" dirty="0"/>
              <a:t>who called </a:t>
            </a:r>
            <a:r>
              <a:rPr lang="en-US" dirty="0" smtClean="0"/>
              <a:t>you out </a:t>
            </a:r>
            <a:r>
              <a:rPr lang="en-US" dirty="0"/>
              <a:t>of darkness into his marvelous light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b="1" baseline="30000" dirty="0"/>
              <a:t>11 </a:t>
            </a:r>
            <a:r>
              <a:rPr lang="en-US" dirty="0"/>
              <a:t>Beloved, I urge you as sojourners and exiles to </a:t>
            </a:r>
            <a:r>
              <a:rPr lang="en-US" b="1" dirty="0">
                <a:solidFill>
                  <a:srgbClr val="00B0F0"/>
                </a:solidFill>
              </a:rPr>
              <a:t>abstain from the passions of the flesh</a:t>
            </a:r>
            <a:r>
              <a:rPr lang="en-US" dirty="0"/>
              <a:t>, which wage war against your soul. </a:t>
            </a:r>
            <a:r>
              <a:rPr lang="en-US" b="1" baseline="30000" dirty="0"/>
              <a:t>12 </a:t>
            </a:r>
            <a:r>
              <a:rPr lang="en-US" dirty="0"/>
              <a:t>Keep your conduct among the Gentiles honorable, so that when they speak against you as evildoers, </a:t>
            </a:r>
            <a:r>
              <a:rPr lang="en-US" b="1" dirty="0">
                <a:solidFill>
                  <a:srgbClr val="00B0F0"/>
                </a:solidFill>
              </a:rPr>
              <a:t>they may see your good deeds</a:t>
            </a:r>
            <a:r>
              <a:rPr lang="en-US" dirty="0"/>
              <a:t> and </a:t>
            </a:r>
            <a:r>
              <a:rPr lang="en-US" b="1" dirty="0">
                <a:solidFill>
                  <a:srgbClr val="FFFF00"/>
                </a:solidFill>
              </a:rPr>
              <a:t>glorify God </a:t>
            </a:r>
            <a:r>
              <a:rPr lang="en-US" dirty="0"/>
              <a:t>on the day of visitation.</a:t>
            </a:r>
          </a:p>
          <a:p>
            <a:pPr marL="0" indent="0" algn="r">
              <a:buNone/>
            </a:pPr>
            <a:r>
              <a:rPr lang="en-US" dirty="0" smtClean="0"/>
              <a:t>1 Peter 2:9-12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4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352800" y="725291"/>
            <a:ext cx="2438399" cy="1114350"/>
          </a:xfrm>
          <a:custGeom>
            <a:avLst/>
            <a:gdLst>
              <a:gd name="connsiteX0" fmla="*/ 0 w 2228701"/>
              <a:gd name="connsiteY0" fmla="*/ 111435 h 1114350"/>
              <a:gd name="connsiteX1" fmla="*/ 111435 w 2228701"/>
              <a:gd name="connsiteY1" fmla="*/ 0 h 1114350"/>
              <a:gd name="connsiteX2" fmla="*/ 2117266 w 2228701"/>
              <a:gd name="connsiteY2" fmla="*/ 0 h 1114350"/>
              <a:gd name="connsiteX3" fmla="*/ 2228701 w 2228701"/>
              <a:gd name="connsiteY3" fmla="*/ 111435 h 1114350"/>
              <a:gd name="connsiteX4" fmla="*/ 2228701 w 2228701"/>
              <a:gd name="connsiteY4" fmla="*/ 1002915 h 1114350"/>
              <a:gd name="connsiteX5" fmla="*/ 2117266 w 2228701"/>
              <a:gd name="connsiteY5" fmla="*/ 1114350 h 1114350"/>
              <a:gd name="connsiteX6" fmla="*/ 111435 w 2228701"/>
              <a:gd name="connsiteY6" fmla="*/ 1114350 h 1114350"/>
              <a:gd name="connsiteX7" fmla="*/ 0 w 2228701"/>
              <a:gd name="connsiteY7" fmla="*/ 1002915 h 1114350"/>
              <a:gd name="connsiteX8" fmla="*/ 0 w 2228701"/>
              <a:gd name="connsiteY8" fmla="*/ 111435 h 11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01" h="1114350">
                <a:moveTo>
                  <a:pt x="0" y="111435"/>
                </a:moveTo>
                <a:cubicBezTo>
                  <a:pt x="0" y="49891"/>
                  <a:pt x="49891" y="0"/>
                  <a:pt x="111435" y="0"/>
                </a:cubicBezTo>
                <a:lnTo>
                  <a:pt x="2117266" y="0"/>
                </a:lnTo>
                <a:cubicBezTo>
                  <a:pt x="2178810" y="0"/>
                  <a:pt x="2228701" y="49891"/>
                  <a:pt x="2228701" y="111435"/>
                </a:cubicBezTo>
                <a:lnTo>
                  <a:pt x="2228701" y="1002915"/>
                </a:lnTo>
                <a:cubicBezTo>
                  <a:pt x="2228701" y="1064459"/>
                  <a:pt x="2178810" y="1114350"/>
                  <a:pt x="2117266" y="1114350"/>
                </a:cubicBezTo>
                <a:lnTo>
                  <a:pt x="111435" y="1114350"/>
                </a:lnTo>
                <a:cubicBezTo>
                  <a:pt x="49891" y="1114350"/>
                  <a:pt x="0" y="1064459"/>
                  <a:pt x="0" y="1002915"/>
                </a:cubicBezTo>
                <a:lnTo>
                  <a:pt x="0" y="1114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748" tIns="150748" rIns="150748" bIns="150748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b="1" kern="1200" dirty="0" smtClean="0"/>
              <a:t>God’s Glory</a:t>
            </a:r>
            <a:endParaRPr lang="en-US" sz="3100" b="1" kern="1200" dirty="0"/>
          </a:p>
        </p:txBody>
      </p:sp>
      <p:sp>
        <p:nvSpPr>
          <p:cNvPr id="6" name="Freeform 5"/>
          <p:cNvSpPr/>
          <p:nvPr/>
        </p:nvSpPr>
        <p:spPr>
          <a:xfrm rot="3600000">
            <a:off x="4911273" y="2681538"/>
            <a:ext cx="1162141" cy="390022"/>
          </a:xfrm>
          <a:custGeom>
            <a:avLst/>
            <a:gdLst>
              <a:gd name="connsiteX0" fmla="*/ 0 w 1162141"/>
              <a:gd name="connsiteY0" fmla="*/ 195011 h 390022"/>
              <a:gd name="connsiteX1" fmla="*/ 195011 w 1162141"/>
              <a:gd name="connsiteY1" fmla="*/ 0 h 390022"/>
              <a:gd name="connsiteX2" fmla="*/ 195011 w 1162141"/>
              <a:gd name="connsiteY2" fmla="*/ 78004 h 390022"/>
              <a:gd name="connsiteX3" fmla="*/ 967130 w 1162141"/>
              <a:gd name="connsiteY3" fmla="*/ 78004 h 390022"/>
              <a:gd name="connsiteX4" fmla="*/ 967130 w 1162141"/>
              <a:gd name="connsiteY4" fmla="*/ 0 h 390022"/>
              <a:gd name="connsiteX5" fmla="*/ 1162141 w 1162141"/>
              <a:gd name="connsiteY5" fmla="*/ 195011 h 390022"/>
              <a:gd name="connsiteX6" fmla="*/ 967130 w 1162141"/>
              <a:gd name="connsiteY6" fmla="*/ 390022 h 390022"/>
              <a:gd name="connsiteX7" fmla="*/ 967130 w 1162141"/>
              <a:gd name="connsiteY7" fmla="*/ 312018 h 390022"/>
              <a:gd name="connsiteX8" fmla="*/ 195011 w 1162141"/>
              <a:gd name="connsiteY8" fmla="*/ 312018 h 390022"/>
              <a:gd name="connsiteX9" fmla="*/ 195011 w 1162141"/>
              <a:gd name="connsiteY9" fmla="*/ 390022 h 390022"/>
              <a:gd name="connsiteX10" fmla="*/ 0 w 1162141"/>
              <a:gd name="connsiteY10" fmla="*/ 195011 h 39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141" h="390022">
                <a:moveTo>
                  <a:pt x="0" y="195011"/>
                </a:moveTo>
                <a:lnTo>
                  <a:pt x="195011" y="0"/>
                </a:lnTo>
                <a:lnTo>
                  <a:pt x="195011" y="78004"/>
                </a:lnTo>
                <a:lnTo>
                  <a:pt x="967130" y="78004"/>
                </a:lnTo>
                <a:lnTo>
                  <a:pt x="967130" y="0"/>
                </a:lnTo>
                <a:lnTo>
                  <a:pt x="1162141" y="195011"/>
                </a:lnTo>
                <a:lnTo>
                  <a:pt x="967130" y="390022"/>
                </a:lnTo>
                <a:lnTo>
                  <a:pt x="967130" y="312018"/>
                </a:lnTo>
                <a:lnTo>
                  <a:pt x="195011" y="312018"/>
                </a:lnTo>
                <a:lnTo>
                  <a:pt x="195011" y="390022"/>
                </a:lnTo>
                <a:lnTo>
                  <a:pt x="0" y="19501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006" tIns="78003" rIns="117007" bIns="7800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sp>
        <p:nvSpPr>
          <p:cNvPr id="7" name="Freeform 6"/>
          <p:cNvSpPr/>
          <p:nvPr/>
        </p:nvSpPr>
        <p:spPr>
          <a:xfrm>
            <a:off x="5298338" y="3913457"/>
            <a:ext cx="2228701" cy="1114350"/>
          </a:xfrm>
          <a:custGeom>
            <a:avLst/>
            <a:gdLst>
              <a:gd name="connsiteX0" fmla="*/ 0 w 2228701"/>
              <a:gd name="connsiteY0" fmla="*/ 111435 h 1114350"/>
              <a:gd name="connsiteX1" fmla="*/ 111435 w 2228701"/>
              <a:gd name="connsiteY1" fmla="*/ 0 h 1114350"/>
              <a:gd name="connsiteX2" fmla="*/ 2117266 w 2228701"/>
              <a:gd name="connsiteY2" fmla="*/ 0 h 1114350"/>
              <a:gd name="connsiteX3" fmla="*/ 2228701 w 2228701"/>
              <a:gd name="connsiteY3" fmla="*/ 111435 h 1114350"/>
              <a:gd name="connsiteX4" fmla="*/ 2228701 w 2228701"/>
              <a:gd name="connsiteY4" fmla="*/ 1002915 h 1114350"/>
              <a:gd name="connsiteX5" fmla="*/ 2117266 w 2228701"/>
              <a:gd name="connsiteY5" fmla="*/ 1114350 h 1114350"/>
              <a:gd name="connsiteX6" fmla="*/ 111435 w 2228701"/>
              <a:gd name="connsiteY6" fmla="*/ 1114350 h 1114350"/>
              <a:gd name="connsiteX7" fmla="*/ 0 w 2228701"/>
              <a:gd name="connsiteY7" fmla="*/ 1002915 h 1114350"/>
              <a:gd name="connsiteX8" fmla="*/ 0 w 2228701"/>
              <a:gd name="connsiteY8" fmla="*/ 111435 h 11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01" h="1114350">
                <a:moveTo>
                  <a:pt x="0" y="111435"/>
                </a:moveTo>
                <a:cubicBezTo>
                  <a:pt x="0" y="49891"/>
                  <a:pt x="49891" y="0"/>
                  <a:pt x="111435" y="0"/>
                </a:cubicBezTo>
                <a:lnTo>
                  <a:pt x="2117266" y="0"/>
                </a:lnTo>
                <a:cubicBezTo>
                  <a:pt x="2178810" y="0"/>
                  <a:pt x="2228701" y="49891"/>
                  <a:pt x="2228701" y="111435"/>
                </a:cubicBezTo>
                <a:lnTo>
                  <a:pt x="2228701" y="1002915"/>
                </a:lnTo>
                <a:cubicBezTo>
                  <a:pt x="2228701" y="1064459"/>
                  <a:pt x="2178810" y="1114350"/>
                  <a:pt x="2117266" y="1114350"/>
                </a:cubicBezTo>
                <a:lnTo>
                  <a:pt x="111435" y="1114350"/>
                </a:lnTo>
                <a:cubicBezTo>
                  <a:pt x="49891" y="1114350"/>
                  <a:pt x="0" y="1064459"/>
                  <a:pt x="0" y="1002915"/>
                </a:cubicBezTo>
                <a:lnTo>
                  <a:pt x="0" y="1114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748" tIns="150748" rIns="150748" bIns="150748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Word</a:t>
            </a:r>
            <a:endParaRPr lang="en-US" sz="3100" kern="1200" dirty="0"/>
          </a:p>
        </p:txBody>
      </p:sp>
      <p:sp>
        <p:nvSpPr>
          <p:cNvPr id="8" name="Freeform 7"/>
          <p:cNvSpPr/>
          <p:nvPr/>
        </p:nvSpPr>
        <p:spPr>
          <a:xfrm>
            <a:off x="3990929" y="4275620"/>
            <a:ext cx="1162141" cy="390023"/>
          </a:xfrm>
          <a:custGeom>
            <a:avLst/>
            <a:gdLst>
              <a:gd name="connsiteX0" fmla="*/ 0 w 1162141"/>
              <a:gd name="connsiteY0" fmla="*/ 195011 h 390022"/>
              <a:gd name="connsiteX1" fmla="*/ 195011 w 1162141"/>
              <a:gd name="connsiteY1" fmla="*/ 0 h 390022"/>
              <a:gd name="connsiteX2" fmla="*/ 195011 w 1162141"/>
              <a:gd name="connsiteY2" fmla="*/ 78004 h 390022"/>
              <a:gd name="connsiteX3" fmla="*/ 967130 w 1162141"/>
              <a:gd name="connsiteY3" fmla="*/ 78004 h 390022"/>
              <a:gd name="connsiteX4" fmla="*/ 967130 w 1162141"/>
              <a:gd name="connsiteY4" fmla="*/ 0 h 390022"/>
              <a:gd name="connsiteX5" fmla="*/ 1162141 w 1162141"/>
              <a:gd name="connsiteY5" fmla="*/ 195011 h 390022"/>
              <a:gd name="connsiteX6" fmla="*/ 967130 w 1162141"/>
              <a:gd name="connsiteY6" fmla="*/ 390022 h 390022"/>
              <a:gd name="connsiteX7" fmla="*/ 967130 w 1162141"/>
              <a:gd name="connsiteY7" fmla="*/ 312018 h 390022"/>
              <a:gd name="connsiteX8" fmla="*/ 195011 w 1162141"/>
              <a:gd name="connsiteY8" fmla="*/ 312018 h 390022"/>
              <a:gd name="connsiteX9" fmla="*/ 195011 w 1162141"/>
              <a:gd name="connsiteY9" fmla="*/ 390022 h 390022"/>
              <a:gd name="connsiteX10" fmla="*/ 0 w 1162141"/>
              <a:gd name="connsiteY10" fmla="*/ 195011 h 39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141" h="390022">
                <a:moveTo>
                  <a:pt x="1162141" y="195011"/>
                </a:moveTo>
                <a:lnTo>
                  <a:pt x="967130" y="390021"/>
                </a:lnTo>
                <a:lnTo>
                  <a:pt x="967130" y="312017"/>
                </a:lnTo>
                <a:lnTo>
                  <a:pt x="195011" y="312017"/>
                </a:lnTo>
                <a:lnTo>
                  <a:pt x="195011" y="390021"/>
                </a:lnTo>
                <a:lnTo>
                  <a:pt x="0" y="195011"/>
                </a:lnTo>
                <a:lnTo>
                  <a:pt x="195011" y="1"/>
                </a:lnTo>
                <a:lnTo>
                  <a:pt x="195011" y="78005"/>
                </a:lnTo>
                <a:lnTo>
                  <a:pt x="967130" y="78005"/>
                </a:lnTo>
                <a:lnTo>
                  <a:pt x="967130" y="1"/>
                </a:lnTo>
                <a:lnTo>
                  <a:pt x="1162141" y="195011"/>
                </a:lnTo>
                <a:close/>
              </a:path>
            </a:pathLst>
          </a:custGeom>
          <a:solidFill>
            <a:srgbClr val="00B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007" tIns="78005" rIns="117007" bIns="7800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  <p:sp>
        <p:nvSpPr>
          <p:cNvPr id="9" name="Freeform 8"/>
          <p:cNvSpPr/>
          <p:nvPr/>
        </p:nvSpPr>
        <p:spPr>
          <a:xfrm>
            <a:off x="1616960" y="3913457"/>
            <a:ext cx="2228701" cy="1114350"/>
          </a:xfrm>
          <a:custGeom>
            <a:avLst/>
            <a:gdLst>
              <a:gd name="connsiteX0" fmla="*/ 0 w 2228701"/>
              <a:gd name="connsiteY0" fmla="*/ 111435 h 1114350"/>
              <a:gd name="connsiteX1" fmla="*/ 111435 w 2228701"/>
              <a:gd name="connsiteY1" fmla="*/ 0 h 1114350"/>
              <a:gd name="connsiteX2" fmla="*/ 2117266 w 2228701"/>
              <a:gd name="connsiteY2" fmla="*/ 0 h 1114350"/>
              <a:gd name="connsiteX3" fmla="*/ 2228701 w 2228701"/>
              <a:gd name="connsiteY3" fmla="*/ 111435 h 1114350"/>
              <a:gd name="connsiteX4" fmla="*/ 2228701 w 2228701"/>
              <a:gd name="connsiteY4" fmla="*/ 1002915 h 1114350"/>
              <a:gd name="connsiteX5" fmla="*/ 2117266 w 2228701"/>
              <a:gd name="connsiteY5" fmla="*/ 1114350 h 1114350"/>
              <a:gd name="connsiteX6" fmla="*/ 111435 w 2228701"/>
              <a:gd name="connsiteY6" fmla="*/ 1114350 h 1114350"/>
              <a:gd name="connsiteX7" fmla="*/ 0 w 2228701"/>
              <a:gd name="connsiteY7" fmla="*/ 1002915 h 1114350"/>
              <a:gd name="connsiteX8" fmla="*/ 0 w 2228701"/>
              <a:gd name="connsiteY8" fmla="*/ 111435 h 11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01" h="1114350">
                <a:moveTo>
                  <a:pt x="0" y="111435"/>
                </a:moveTo>
                <a:cubicBezTo>
                  <a:pt x="0" y="49891"/>
                  <a:pt x="49891" y="0"/>
                  <a:pt x="111435" y="0"/>
                </a:cubicBezTo>
                <a:lnTo>
                  <a:pt x="2117266" y="0"/>
                </a:lnTo>
                <a:cubicBezTo>
                  <a:pt x="2178810" y="0"/>
                  <a:pt x="2228701" y="49891"/>
                  <a:pt x="2228701" y="111435"/>
                </a:cubicBezTo>
                <a:lnTo>
                  <a:pt x="2228701" y="1002915"/>
                </a:lnTo>
                <a:cubicBezTo>
                  <a:pt x="2228701" y="1064459"/>
                  <a:pt x="2178810" y="1114350"/>
                  <a:pt x="2117266" y="1114350"/>
                </a:cubicBezTo>
                <a:lnTo>
                  <a:pt x="111435" y="1114350"/>
                </a:lnTo>
                <a:cubicBezTo>
                  <a:pt x="49891" y="1114350"/>
                  <a:pt x="0" y="1064459"/>
                  <a:pt x="0" y="1002915"/>
                </a:cubicBezTo>
                <a:lnTo>
                  <a:pt x="0" y="1114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748" tIns="150748" rIns="150748" bIns="150748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Deed</a:t>
            </a:r>
            <a:endParaRPr lang="en-US" sz="3100" kern="1200" dirty="0"/>
          </a:p>
        </p:txBody>
      </p:sp>
      <p:sp>
        <p:nvSpPr>
          <p:cNvPr id="10" name="Freeform 9"/>
          <p:cNvSpPr/>
          <p:nvPr/>
        </p:nvSpPr>
        <p:spPr>
          <a:xfrm rot="18000000">
            <a:off x="3070585" y="2681538"/>
            <a:ext cx="1162141" cy="390022"/>
          </a:xfrm>
          <a:custGeom>
            <a:avLst/>
            <a:gdLst>
              <a:gd name="connsiteX0" fmla="*/ 0 w 1162141"/>
              <a:gd name="connsiteY0" fmla="*/ 195011 h 390022"/>
              <a:gd name="connsiteX1" fmla="*/ 195011 w 1162141"/>
              <a:gd name="connsiteY1" fmla="*/ 0 h 390022"/>
              <a:gd name="connsiteX2" fmla="*/ 195011 w 1162141"/>
              <a:gd name="connsiteY2" fmla="*/ 78004 h 390022"/>
              <a:gd name="connsiteX3" fmla="*/ 967130 w 1162141"/>
              <a:gd name="connsiteY3" fmla="*/ 78004 h 390022"/>
              <a:gd name="connsiteX4" fmla="*/ 967130 w 1162141"/>
              <a:gd name="connsiteY4" fmla="*/ 0 h 390022"/>
              <a:gd name="connsiteX5" fmla="*/ 1162141 w 1162141"/>
              <a:gd name="connsiteY5" fmla="*/ 195011 h 390022"/>
              <a:gd name="connsiteX6" fmla="*/ 967130 w 1162141"/>
              <a:gd name="connsiteY6" fmla="*/ 390022 h 390022"/>
              <a:gd name="connsiteX7" fmla="*/ 967130 w 1162141"/>
              <a:gd name="connsiteY7" fmla="*/ 312018 h 390022"/>
              <a:gd name="connsiteX8" fmla="*/ 195011 w 1162141"/>
              <a:gd name="connsiteY8" fmla="*/ 312018 h 390022"/>
              <a:gd name="connsiteX9" fmla="*/ 195011 w 1162141"/>
              <a:gd name="connsiteY9" fmla="*/ 390022 h 390022"/>
              <a:gd name="connsiteX10" fmla="*/ 0 w 1162141"/>
              <a:gd name="connsiteY10" fmla="*/ 195011 h 39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141" h="390022">
                <a:moveTo>
                  <a:pt x="0" y="195011"/>
                </a:moveTo>
                <a:lnTo>
                  <a:pt x="195011" y="0"/>
                </a:lnTo>
                <a:lnTo>
                  <a:pt x="195011" y="78004"/>
                </a:lnTo>
                <a:lnTo>
                  <a:pt x="967130" y="78004"/>
                </a:lnTo>
                <a:lnTo>
                  <a:pt x="967130" y="0"/>
                </a:lnTo>
                <a:lnTo>
                  <a:pt x="1162141" y="195011"/>
                </a:lnTo>
                <a:lnTo>
                  <a:pt x="967130" y="390022"/>
                </a:lnTo>
                <a:lnTo>
                  <a:pt x="967130" y="312018"/>
                </a:lnTo>
                <a:lnTo>
                  <a:pt x="195011" y="312018"/>
                </a:lnTo>
                <a:lnTo>
                  <a:pt x="195011" y="390022"/>
                </a:lnTo>
                <a:lnTo>
                  <a:pt x="0" y="19501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006" tIns="78004" rIns="117007" bIns="7800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/>
          </a:p>
        </p:txBody>
      </p:sp>
    </p:spTree>
    <p:extLst>
      <p:ext uri="{BB962C8B-B14F-4D97-AF65-F5344CB8AC3E}">
        <p14:creationId xmlns:p14="http://schemas.microsoft.com/office/powerpoint/2010/main" xmlns="" val="403819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467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Glorifying God in Word &amp; Deed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3500"/>
            <a:ext cx="8305800" cy="377163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Gospel compels us to both Word &amp; Deed.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Word &amp; Deed ministry are mutually supportive.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God’s Glory is the goal of all our Words &amp; Deeds.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13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525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Glorifying God in Word &amp; Deed</a:t>
            </a:r>
            <a:r>
              <a:rPr lang="en-US" sz="3500" dirty="0" smtClean="0"/>
              <a:t>: </a:t>
            </a:r>
            <a:br>
              <a:rPr lang="en-US" sz="3500" dirty="0" smtClean="0"/>
            </a:b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Defining Elements of the Ministry of Jesus</a:t>
            </a:r>
            <a:endParaRPr lang="en-US" sz="3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305800" cy="33906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“Let us…</a:t>
            </a:r>
            <a:r>
              <a:rPr lang="en-US" b="1" dirty="0" smtClean="0">
                <a:solidFill>
                  <a:srgbClr val="FFFF00"/>
                </a:solidFill>
              </a:rPr>
              <a:t>preach</a:t>
            </a:r>
            <a:r>
              <a:rPr lang="en-US" dirty="0" smtClean="0"/>
              <a:t>…that is why I came” (Mark 1:38)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“He went about </a:t>
            </a:r>
            <a:r>
              <a:rPr lang="en-US" b="1" dirty="0" smtClean="0">
                <a:solidFill>
                  <a:srgbClr val="FFFF00"/>
                </a:solidFill>
              </a:rPr>
              <a:t>doing good</a:t>
            </a:r>
            <a:r>
              <a:rPr lang="en-US" dirty="0" smtClean="0"/>
              <a:t>” (Acts 10:38)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“I have </a:t>
            </a:r>
            <a:r>
              <a:rPr lang="en-US" b="1" dirty="0" smtClean="0">
                <a:solidFill>
                  <a:srgbClr val="FFFF00"/>
                </a:solidFill>
              </a:rPr>
              <a:t>glorified</a:t>
            </a:r>
            <a:r>
              <a:rPr lang="en-US" dirty="0" smtClean="0"/>
              <a:t> You on earth” (John 17:4)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57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9525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Glorifying God in Word &amp; Deed</a:t>
            </a:r>
            <a:r>
              <a:rPr lang="en-US" sz="3500" dirty="0" smtClean="0"/>
              <a:t>: </a:t>
            </a:r>
            <a:br>
              <a:rPr lang="en-US" sz="3500" dirty="0" smtClean="0"/>
            </a:b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Call for Disciples</a:t>
            </a:r>
            <a:endParaRPr lang="en-US" sz="3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153400" cy="33906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Proclaim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as you go” (10:7)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“Freely you have received, freely </a:t>
            </a:r>
            <a:r>
              <a:rPr lang="en-US" b="1" dirty="0" smtClean="0">
                <a:solidFill>
                  <a:srgbClr val="FFFF00"/>
                </a:solidFill>
              </a:rPr>
              <a:t>give</a:t>
            </a:r>
            <a:r>
              <a:rPr lang="en-US" dirty="0" smtClean="0"/>
              <a:t>” (10:8)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Glorify</a:t>
            </a:r>
            <a:r>
              <a:rPr lang="en-US" dirty="0" smtClean="0"/>
              <a:t> your Father who is in Heaven” (5:16)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07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952500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smtClean="0"/>
              <a:t>Seeking the Glory of God by </a:t>
            </a:r>
            <a:br>
              <a:rPr lang="en-US" sz="3500" b="1" dirty="0" smtClean="0"/>
            </a:br>
            <a:r>
              <a:rPr lang="en-US" sz="3500" b="1" dirty="0" smtClean="0"/>
              <a:t>Speaking and Serving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264"/>
            <a:ext cx="8458200" cy="3771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Be watchful and willing to respond to needs.</a:t>
            </a:r>
          </a:p>
          <a:p>
            <a:r>
              <a:rPr lang="en-US" dirty="0" smtClean="0"/>
              <a:t>Give all that you can when you can to who you can in the best way you can.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Speak and Serve with intent.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 not use God. Be used by God.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0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2188</TotalTime>
  <Words>288</Words>
  <Application>Microsoft Office PowerPoint</Application>
  <PresentationFormat>On-screen Show (16:10)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Questionable Living</vt:lpstr>
      <vt:lpstr>Slide 2</vt:lpstr>
      <vt:lpstr>Slide 3</vt:lpstr>
      <vt:lpstr>Glorifying God in Word &amp; Deed</vt:lpstr>
      <vt:lpstr>Glorifying God in Word &amp; Deed:  Defining Elements of the Ministry of Jesus</vt:lpstr>
      <vt:lpstr>Glorifying God in Word &amp; Deed:  The Call for Disciples</vt:lpstr>
      <vt:lpstr>Seeking the Glory of God by  Speaking and Serving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BenHall</dc:creator>
  <cp:lastModifiedBy>Brad Beutjer</cp:lastModifiedBy>
  <cp:revision>37</cp:revision>
  <dcterms:created xsi:type="dcterms:W3CDTF">2015-08-05T18:33:48Z</dcterms:created>
  <dcterms:modified xsi:type="dcterms:W3CDTF">2015-08-09T12:49:25Z</dcterms:modified>
</cp:coreProperties>
</file>