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6" r:id="rId3"/>
    <p:sldId id="266" r:id="rId4"/>
    <p:sldId id="257" r:id="rId5"/>
    <p:sldId id="258" r:id="rId6"/>
    <p:sldId id="259" r:id="rId7"/>
    <p:sldId id="264" r:id="rId8"/>
    <p:sldId id="265" r:id="rId9"/>
    <p:sldId id="261" r:id="rId10"/>
    <p:sldId id="262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25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09DFE-2443-4E60-93FC-E665F724DDE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6FD29-D6C8-46CA-AC5E-463B8BC17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FD29-D6C8-46CA-AC5E-463B8BC177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FD29-D6C8-46CA-AC5E-463B8BC177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97586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5044440"/>
            <a:ext cx="2249424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5036820"/>
            <a:ext cx="6784848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365500"/>
            <a:ext cx="6477000" cy="1524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041698"/>
            <a:ext cx="6705600" cy="5715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5057249"/>
            <a:ext cx="2057400" cy="5715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97115"/>
            <a:ext cx="5867400" cy="30427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90500"/>
            <a:ext cx="8382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08000"/>
            <a:ext cx="2057400" cy="45971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5562600" cy="4597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207002"/>
            <a:ext cx="2209800" cy="304271"/>
          </a:xfrm>
        </p:spPr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5206840"/>
            <a:ext cx="5573483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715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508000"/>
            <a:ext cx="228600" cy="520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445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34088" y="100012"/>
            <a:ext cx="444500" cy="244476"/>
          </a:xfrm>
        </p:spPr>
        <p:txBody>
          <a:bodyPr/>
          <a:lstStyle/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286000"/>
            <a:ext cx="7123113" cy="139435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70000"/>
            <a:ext cx="9144000" cy="9525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333500"/>
            <a:ext cx="1295400" cy="825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333500"/>
            <a:ext cx="7772400" cy="825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3500"/>
            <a:ext cx="7620000" cy="8255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460500"/>
            <a:ext cx="1295400" cy="58473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542"/>
            <a:ext cx="8153400" cy="72495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60500"/>
            <a:ext cx="3886200" cy="5334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5334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207000"/>
            <a:ext cx="5334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7542"/>
            <a:ext cx="8077200" cy="724958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60500"/>
            <a:ext cx="1600200" cy="36195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368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572000"/>
            <a:ext cx="7315200" cy="5715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81000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886200"/>
            <a:ext cx="1463040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878580"/>
            <a:ext cx="7598664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73500"/>
            <a:ext cx="7315200" cy="5715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7226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5207000"/>
            <a:ext cx="2667000" cy="304271"/>
          </a:xfrm>
        </p:spPr>
        <p:txBody>
          <a:bodyPr rtlCol="0"/>
          <a:lstStyle/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889374"/>
            <a:ext cx="1447800" cy="552982"/>
          </a:xfrm>
        </p:spPr>
        <p:txBody>
          <a:bodyPr rtlCol="0"/>
          <a:lstStyle>
            <a:lvl1pPr>
              <a:defRPr sz="2800"/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5206839"/>
            <a:ext cx="4572000" cy="304271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80746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90500"/>
            <a:ext cx="8153400" cy="825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33500"/>
            <a:ext cx="8153400" cy="37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5207000"/>
            <a:ext cx="2667000" cy="30427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3DDFE5-68A8-41CC-A0D4-ECFCD2C2DC48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5206839"/>
            <a:ext cx="5421083" cy="304271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028700"/>
            <a:ext cx="9144000" cy="26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190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190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0185"/>
            <a:ext cx="533400" cy="20373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CAA8D9-E232-4646-9FD1-5AB004F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Must I Do to be Saved?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032000"/>
            <a:ext cx="46482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>
                <a:latin typeface="Arial Narrow" pitchFamily="34" charset="0"/>
              </a:rPr>
              <a:t>“</a:t>
            </a:r>
            <a:r>
              <a:rPr lang="en-US" i="1" baseline="30000" dirty="0" smtClean="0">
                <a:latin typeface="Arial Narrow" pitchFamily="34" charset="0"/>
              </a:rPr>
              <a:t> </a:t>
            </a:r>
            <a:r>
              <a:rPr lang="en-US" i="1" dirty="0" smtClean="0">
                <a:latin typeface="Arial Narrow" pitchFamily="34" charset="0"/>
              </a:rPr>
              <a:t>He </a:t>
            </a:r>
            <a:r>
              <a:rPr lang="en-US" i="1" dirty="0" smtClean="0">
                <a:solidFill>
                  <a:srgbClr val="FFFF00"/>
                </a:solidFill>
                <a:latin typeface="Arial Narrow" pitchFamily="34" charset="0"/>
              </a:rPr>
              <a:t>who believes </a:t>
            </a:r>
            <a:r>
              <a:rPr lang="en-US" i="1" dirty="0" smtClean="0">
                <a:latin typeface="Arial Narrow" pitchFamily="34" charset="0"/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  <a:latin typeface="Arial Narrow" pitchFamily="34" charset="0"/>
              </a:rPr>
              <a:t>is baptized </a:t>
            </a:r>
            <a:r>
              <a:rPr lang="en-US" i="1" dirty="0" smtClean="0">
                <a:latin typeface="Arial Narrow" pitchFamily="34" charset="0"/>
              </a:rPr>
              <a:t>will be </a:t>
            </a:r>
            <a:r>
              <a:rPr lang="en-US" b="1" i="1" dirty="0" smtClean="0">
                <a:solidFill>
                  <a:srgbClr val="FFFF00"/>
                </a:solidFill>
                <a:latin typeface="Arial Narrow" pitchFamily="34" charset="0"/>
              </a:rPr>
              <a:t>saved</a:t>
            </a:r>
            <a:r>
              <a:rPr lang="en-US" i="1" dirty="0" smtClean="0">
                <a:latin typeface="Arial Narrow" pitchFamily="34" charset="0"/>
              </a:rPr>
              <a:t>; but he who does not believe will be condemned</a:t>
            </a:r>
            <a:r>
              <a:rPr lang="en-US" i="1" dirty="0" smtClean="0"/>
              <a:t>.” </a:t>
            </a:r>
            <a:r>
              <a:rPr lang="en-US" dirty="0" smtClean="0"/>
              <a:t>(Mk.16:16)</a:t>
            </a:r>
          </a:p>
          <a:p>
            <a:r>
              <a:rPr lang="en-US" i="1" dirty="0" smtClean="0"/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Repent</a:t>
            </a:r>
            <a:r>
              <a:rPr lang="en-US" i="1" dirty="0" smtClean="0"/>
              <a:t>, and let every one of you </a:t>
            </a:r>
            <a:r>
              <a:rPr lang="en-US" b="1" i="1" dirty="0" smtClean="0">
                <a:solidFill>
                  <a:srgbClr val="FFFF00"/>
                </a:solidFill>
              </a:rPr>
              <a:t>be baptized </a:t>
            </a:r>
            <a:r>
              <a:rPr lang="en-US" i="1" dirty="0" smtClean="0"/>
              <a:t>in the name of Jesus Christ for the </a:t>
            </a:r>
            <a:r>
              <a:rPr lang="en-US" b="1" i="1" dirty="0" smtClean="0">
                <a:solidFill>
                  <a:srgbClr val="FFFF00"/>
                </a:solidFill>
              </a:rPr>
              <a:t>remission of sins</a:t>
            </a:r>
            <a:r>
              <a:rPr lang="en-US" i="1" dirty="0" smtClean="0"/>
              <a:t>; and you shall receive </a:t>
            </a:r>
            <a:r>
              <a:rPr lang="en-US" b="1" i="1" dirty="0" smtClean="0">
                <a:solidFill>
                  <a:srgbClr val="FFFF00"/>
                </a:solidFill>
              </a:rPr>
              <a:t>the gift of </a:t>
            </a:r>
            <a:r>
              <a:rPr lang="en-US" b="1" i="1" dirty="0" err="1" smtClean="0">
                <a:solidFill>
                  <a:srgbClr val="FFFF00"/>
                </a:solidFill>
              </a:rPr>
              <a:t>thte</a:t>
            </a:r>
            <a:r>
              <a:rPr lang="en-US" b="1" i="1" dirty="0" smtClean="0">
                <a:solidFill>
                  <a:srgbClr val="FFFF00"/>
                </a:solidFill>
              </a:rPr>
              <a:t> Holy Spirit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dirty="0" smtClean="0"/>
              <a:t>(Acts 2:38)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53000" y="2032000"/>
            <a:ext cx="3886200" cy="336550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Accept Christ as your personal Savior.</a:t>
            </a:r>
          </a:p>
          <a:p>
            <a:r>
              <a:rPr lang="en-US" sz="2700" dirty="0" smtClean="0"/>
              <a:t>“Just make a decision for Christ.”</a:t>
            </a:r>
          </a:p>
          <a:p>
            <a:r>
              <a:rPr lang="en-US" sz="2700" dirty="0" smtClean="0"/>
              <a:t>Only Believe.</a:t>
            </a:r>
          </a:p>
          <a:p>
            <a:r>
              <a:rPr lang="en-US" sz="2700" dirty="0" smtClean="0"/>
              <a:t>Pray the Sinner’s prayer”</a:t>
            </a:r>
          </a:p>
          <a:p>
            <a:r>
              <a:rPr lang="en-US" sz="2700" dirty="0" smtClean="0"/>
              <a:t>Just keep the ten commandments.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04800" y="1460500"/>
            <a:ext cx="3886200" cy="53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Scriptures Authorize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29200" y="1460500"/>
            <a:ext cx="3886200" cy="533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 Scripture for</a:t>
            </a:r>
            <a:r>
              <a:rPr lang="en-US" sz="3600" dirty="0" smtClean="0">
                <a:latin typeface="Arial Narrow" pitchFamily="34" charset="0"/>
              </a:rPr>
              <a:t>…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build="p"/>
      <p:bldP spid="5" grpId="0" uiExpand="1" build="p" animBg="1"/>
      <p:bldP spid="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Makes This Church Different?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399282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Nothing is learned when we only talk about things in which we are alike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4097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If there is no difference, we have no reason to exist.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1" y="2730501"/>
            <a:ext cx="7123113" cy="139435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 are determined to do only what the Scriptures authorize.</a:t>
            </a: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Real Difference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Scriptures --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1943100"/>
            <a:ext cx="4267200" cy="368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Singing</a:t>
            </a:r>
          </a:p>
          <a:p>
            <a:r>
              <a:rPr lang="en-US" dirty="0" smtClean="0"/>
              <a:t>Immersion</a:t>
            </a:r>
          </a:p>
          <a:p>
            <a:r>
              <a:rPr lang="en-US" dirty="0" smtClean="0"/>
              <a:t>Believer’s Baptism</a:t>
            </a:r>
          </a:p>
          <a:p>
            <a:r>
              <a:rPr lang="en-US" dirty="0" smtClean="0"/>
              <a:t>Plurality of Pastors</a:t>
            </a:r>
          </a:p>
          <a:p>
            <a:r>
              <a:rPr lang="en-US" dirty="0" smtClean="0"/>
              <a:t>Christ as head.</a:t>
            </a:r>
          </a:p>
          <a:p>
            <a:r>
              <a:rPr lang="en-US" dirty="0" smtClean="0"/>
              <a:t> Direct </a:t>
            </a:r>
            <a:r>
              <a:rPr lang="en-US" dirty="0" smtClean="0"/>
              <a:t>Supp. of Evang.</a:t>
            </a:r>
          </a:p>
          <a:p>
            <a:r>
              <a:rPr lang="en-US" dirty="0" smtClean="0"/>
              <a:t>Name: Christian</a:t>
            </a:r>
          </a:p>
          <a:p>
            <a:r>
              <a:rPr lang="en-US" dirty="0" smtClean="0"/>
              <a:t>Evangelism .Edification, Benevolence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04800" y="1460500"/>
            <a:ext cx="3886200" cy="406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Authorize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406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Authorize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1892469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Eph. 5:19</a:t>
            </a:r>
            <a:endParaRPr lang="en-US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2273469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Rom. 6:4</a:t>
            </a:r>
            <a:endParaRPr lang="en-US" sz="27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2705100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Mk. 16:16</a:t>
            </a:r>
            <a:endParaRPr lang="en-US" sz="27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111669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Acts 14:23</a:t>
            </a:r>
            <a:endParaRPr lang="en-US" sz="27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3543300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Col. 1:18</a:t>
            </a:r>
            <a:endParaRPr lang="en-US" sz="27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3949869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Phil 4:16</a:t>
            </a:r>
            <a:endParaRPr lang="en-US" sz="27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4330869"/>
            <a:ext cx="190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1 Pet. 4:16</a:t>
            </a:r>
            <a:endParaRPr lang="en-US" sz="2700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5092869"/>
            <a:ext cx="419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Eph. 4:12; 1 Thess. 1:8</a:t>
            </a:r>
            <a:endParaRPr lang="en-US" sz="2700" dirty="0"/>
          </a:p>
        </p:txBody>
      </p:sp>
      <p:sp>
        <p:nvSpPr>
          <p:cNvPr id="17" name="TextBox 16"/>
          <p:cNvSpPr txBox="1"/>
          <p:nvPr/>
        </p:nvSpPr>
        <p:spPr>
          <a:xfrm rot="20565978">
            <a:off x="220404" y="3193759"/>
            <a:ext cx="406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20458568">
            <a:off x="374819" y="3077414"/>
            <a:ext cx="40837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Way is Safe!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800600" y="1866900"/>
            <a:ext cx="4191000" cy="38481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Instrumental Music</a:t>
            </a:r>
          </a:p>
          <a:p>
            <a:r>
              <a:rPr lang="en-US" sz="2700" dirty="0" smtClean="0"/>
              <a:t>Sprinkling</a:t>
            </a:r>
          </a:p>
          <a:p>
            <a:r>
              <a:rPr lang="en-US" sz="2700" dirty="0" smtClean="0"/>
              <a:t>Infant Baptism</a:t>
            </a:r>
          </a:p>
          <a:p>
            <a:r>
              <a:rPr lang="en-US" sz="2700" dirty="0" smtClean="0"/>
              <a:t>Single Pastors</a:t>
            </a:r>
          </a:p>
          <a:p>
            <a:r>
              <a:rPr lang="en-US" sz="2700" dirty="0" smtClean="0"/>
              <a:t>Organ</a:t>
            </a:r>
            <a:r>
              <a:rPr lang="en-US" sz="2700" dirty="0" smtClean="0"/>
              <a:t>. </a:t>
            </a:r>
            <a:r>
              <a:rPr lang="en-US" sz="2700" dirty="0" smtClean="0"/>
              <a:t>of Churches</a:t>
            </a:r>
          </a:p>
          <a:p>
            <a:r>
              <a:rPr lang="en-US" sz="2700" dirty="0" smtClean="0"/>
              <a:t>Mission Boards</a:t>
            </a:r>
          </a:p>
          <a:p>
            <a:r>
              <a:rPr lang="en-US" sz="2700" dirty="0" smtClean="0"/>
              <a:t>Denominational Names</a:t>
            </a:r>
          </a:p>
          <a:p>
            <a:r>
              <a:rPr lang="en-US" sz="2700" dirty="0" smtClean="0"/>
              <a:t>Education, Entertainment, Sports, etc.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uiExpand="1" build="p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8042"/>
            <a:ext cx="8153400" cy="724958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concept valid?</a:t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Nadab</a:t>
            </a:r>
            <a:r>
              <a:rPr lang="en-US" dirty="0" smtClean="0"/>
              <a:t> and </a:t>
            </a:r>
            <a:r>
              <a:rPr lang="en-US" dirty="0" err="1" smtClean="0"/>
              <a:t>Abihu</a:t>
            </a:r>
            <a:r>
              <a:rPr lang="en-US" dirty="0" smtClean="0"/>
              <a:t> (Leviticus 10:1-3)</a:t>
            </a:r>
          </a:p>
          <a:p>
            <a:r>
              <a:rPr lang="en-US" dirty="0" err="1" smtClean="0"/>
              <a:t>David;s</a:t>
            </a:r>
            <a:r>
              <a:rPr lang="en-US" dirty="0" smtClean="0"/>
              <a:t> Ox-cart           (1 Chron. 13:7-10; 15:12-13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1 Corinthians 10:11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Matthew 21:25   (Matt. 7:21; 15:9)</a:t>
            </a:r>
          </a:p>
          <a:p>
            <a:r>
              <a:rPr lang="en-US" dirty="0" smtClean="0"/>
              <a:t>John 10:4-5</a:t>
            </a:r>
          </a:p>
          <a:p>
            <a:r>
              <a:rPr lang="en-US" dirty="0" smtClean="0"/>
              <a:t>1 Corinthians 4:6</a:t>
            </a:r>
          </a:p>
          <a:p>
            <a:r>
              <a:rPr lang="en-US" dirty="0" smtClean="0"/>
              <a:t>Colossians 3:17</a:t>
            </a:r>
          </a:p>
          <a:p>
            <a:r>
              <a:rPr lang="en-US" dirty="0" smtClean="0"/>
              <a:t>Hebrews 7:12-14</a:t>
            </a:r>
          </a:p>
          <a:p>
            <a:r>
              <a:rPr lang="en-US" dirty="0" smtClean="0"/>
              <a:t>2 John 9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Testament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4" grpId="0" uiExpand="1" build="p" animBg="1"/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1" y="2324100"/>
            <a:ext cx="7123113" cy="139435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 are determined to do only what the Scriptures authorize.</a:t>
            </a: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Real Difference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5433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have authority for everything we do?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7625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Specific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7625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Or     Implied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7257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Church Buildings, Amplifiers, Planes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Specific and Implied Authority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3340100"/>
          </a:xfrm>
        </p:spPr>
        <p:txBody>
          <a:bodyPr/>
          <a:lstStyle/>
          <a:p>
            <a:r>
              <a:rPr lang="en-US" dirty="0" smtClean="0"/>
              <a:t>Assemble  (Hebrews 10:25)</a:t>
            </a:r>
          </a:p>
          <a:p>
            <a:r>
              <a:rPr lang="en-US" dirty="0" smtClean="0"/>
              <a:t>Making words understandable      (1 Cor. 14:7-11)</a:t>
            </a:r>
          </a:p>
          <a:p>
            <a:r>
              <a:rPr lang="en-US" dirty="0" smtClean="0"/>
              <a:t>“Go”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3263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Place (Borrowed, rented, purchased)</a:t>
            </a:r>
          </a:p>
          <a:p>
            <a:r>
              <a:rPr lang="en-US" dirty="0" smtClean="0"/>
              <a:t>Whatever is needed: interpreter, micro-phone, amplifier</a:t>
            </a:r>
          </a:p>
          <a:p>
            <a:r>
              <a:rPr lang="en-US" dirty="0" smtClean="0"/>
              <a:t>Walk, ride horse, drive, fly, etc.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Scriptures Specify</a:t>
            </a:r>
            <a:endParaRPr 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Implied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095500"/>
            <a:ext cx="7620000" cy="8255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To Violate this Principle Knowingly Even One Time Opens the Floodgates for Unlimited Apostasy.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540000"/>
            <a:ext cx="2438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86200" y="2540000"/>
            <a:ext cx="3733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335</Words>
  <Application>Microsoft Office PowerPoint</Application>
  <PresentationFormat>On-screen Show (16:10)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Slide 1</vt:lpstr>
      <vt:lpstr>What Makes This Church Different?</vt:lpstr>
      <vt:lpstr>Slide 3</vt:lpstr>
      <vt:lpstr>The Real Difference</vt:lpstr>
      <vt:lpstr>The Scriptures --</vt:lpstr>
      <vt:lpstr>Is this concept valid? </vt:lpstr>
      <vt:lpstr>The Real Difference</vt:lpstr>
      <vt:lpstr>Specific and Implied Authority</vt:lpstr>
      <vt:lpstr>To Violate this Principle Knowingly Even One Time Opens the Floodgates for Unlimited Apostasy. </vt:lpstr>
      <vt:lpstr>What Must I Do to be Saved?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This Church Different?</dc:title>
  <dc:creator>Christina</dc:creator>
  <cp:lastModifiedBy>Christina</cp:lastModifiedBy>
  <cp:revision>15</cp:revision>
  <dcterms:created xsi:type="dcterms:W3CDTF">2015-07-30T16:13:52Z</dcterms:created>
  <dcterms:modified xsi:type="dcterms:W3CDTF">2015-08-09T20:34:28Z</dcterms:modified>
</cp:coreProperties>
</file>