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handoutMasterIdLst>
    <p:handoutMasterId r:id="rId24"/>
  </p:handoutMasterIdLst>
  <p:sldIdLst>
    <p:sldId id="315" r:id="rId3"/>
    <p:sldId id="730" r:id="rId4"/>
    <p:sldId id="728" r:id="rId5"/>
    <p:sldId id="398" r:id="rId6"/>
    <p:sldId id="726" r:id="rId7"/>
    <p:sldId id="724" r:id="rId8"/>
    <p:sldId id="725" r:id="rId9"/>
    <p:sldId id="729" r:id="rId10"/>
    <p:sldId id="731" r:id="rId11"/>
    <p:sldId id="734" r:id="rId12"/>
    <p:sldId id="390" r:id="rId13"/>
    <p:sldId id="733" r:id="rId14"/>
    <p:sldId id="732" r:id="rId15"/>
    <p:sldId id="723" r:id="rId16"/>
    <p:sldId id="393" r:id="rId17"/>
    <p:sldId id="395" r:id="rId18"/>
    <p:sldId id="727" r:id="rId19"/>
    <p:sldId id="735" r:id="rId20"/>
    <p:sldId id="399" r:id="rId21"/>
    <p:sldId id="396" r:id="rId22"/>
  </p:sldIdLst>
  <p:sldSz cx="9144000" cy="5715000" type="screen16x10"/>
  <p:notesSz cx="9369425" cy="7102475"/>
  <p:defaultTextStyle>
    <a:defPPr>
      <a:defRPr lang="en-US"/>
    </a:defPPr>
    <a:lvl1pPr algn="l" rtl="0" fontAlgn="base">
      <a:spcBef>
        <a:spcPct val="0"/>
      </a:spcBef>
      <a:spcAft>
        <a:spcPct val="0"/>
      </a:spcAft>
      <a:defRPr sz="2000" b="1"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000" b="1"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000" b="1"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000" b="1"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000" b="1" kern="1200">
        <a:solidFill>
          <a:schemeClr val="tx1"/>
        </a:solidFill>
        <a:latin typeface="Times New Roman" charset="0"/>
        <a:ea typeface="ＭＳ Ｐゴシック" charset="0"/>
        <a:cs typeface="+mn-cs"/>
      </a:defRPr>
    </a:lvl5pPr>
    <a:lvl6pPr marL="2286000" algn="l" defTabSz="457200" rtl="0" eaLnBrk="1" latinLnBrk="0" hangingPunct="1">
      <a:defRPr sz="2000" b="1" kern="1200">
        <a:solidFill>
          <a:schemeClr val="tx1"/>
        </a:solidFill>
        <a:latin typeface="Times New Roman" charset="0"/>
        <a:ea typeface="ＭＳ Ｐゴシック" charset="0"/>
        <a:cs typeface="+mn-cs"/>
      </a:defRPr>
    </a:lvl6pPr>
    <a:lvl7pPr marL="2743200" algn="l" defTabSz="457200" rtl="0" eaLnBrk="1" latinLnBrk="0" hangingPunct="1">
      <a:defRPr sz="2000" b="1" kern="1200">
        <a:solidFill>
          <a:schemeClr val="tx1"/>
        </a:solidFill>
        <a:latin typeface="Times New Roman" charset="0"/>
        <a:ea typeface="ＭＳ Ｐゴシック" charset="0"/>
        <a:cs typeface="+mn-cs"/>
      </a:defRPr>
    </a:lvl7pPr>
    <a:lvl8pPr marL="3200400" algn="l" defTabSz="457200" rtl="0" eaLnBrk="1" latinLnBrk="0" hangingPunct="1">
      <a:defRPr sz="2000" b="1" kern="1200">
        <a:solidFill>
          <a:schemeClr val="tx1"/>
        </a:solidFill>
        <a:latin typeface="Times New Roman" charset="0"/>
        <a:ea typeface="ＭＳ Ｐゴシック" charset="0"/>
        <a:cs typeface="+mn-cs"/>
      </a:defRPr>
    </a:lvl8pPr>
    <a:lvl9pPr marL="3657600" algn="l" defTabSz="457200" rtl="0" eaLnBrk="1" latinLnBrk="0" hangingPunct="1">
      <a:defRPr sz="2000" b="1"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xmlns="">
        <p15:guide id="1" orient="horz" pos="6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DA00"/>
    <a:srgbClr val="CC0000"/>
    <a:srgbClr val="7575FF"/>
    <a:srgbClr val="3268A9"/>
    <a:srgbClr val="A50021"/>
    <a:srgbClr val="FF3399"/>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99238" autoAdjust="0"/>
  </p:normalViewPr>
  <p:slideViewPr>
    <p:cSldViewPr snapToGrid="0">
      <p:cViewPr>
        <p:scale>
          <a:sx n="148" d="100"/>
          <a:sy n="148" d="100"/>
        </p:scale>
        <p:origin x="-570" y="120"/>
      </p:cViewPr>
      <p:guideLst>
        <p:guide orient="horz" pos="600"/>
        <p:guide pos="2880"/>
      </p:guideLst>
    </p:cSldViewPr>
  </p:slideViewPr>
  <p:outlineViewPr>
    <p:cViewPr>
      <p:scale>
        <a:sx n="33" d="100"/>
        <a:sy n="33" d="100"/>
      </p:scale>
      <p:origin x="0" y="277356"/>
    </p:cViewPr>
  </p:outlineViewPr>
  <p:notesTextViewPr>
    <p:cViewPr>
      <p:scale>
        <a:sx n="100" d="100"/>
        <a:sy n="100" d="100"/>
      </p:scale>
      <p:origin x="0" y="0"/>
    </p:cViewPr>
  </p:notesTextViewPr>
  <p:sorterViewPr>
    <p:cViewPr>
      <p:scale>
        <a:sx n="100" d="100"/>
        <a:sy n="100" d="100"/>
      </p:scale>
      <p:origin x="0" y="-25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062524" cy="35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3" tIns="47703" rIns="95403" bIns="47703" numCol="1" anchor="t" anchorCtr="0" compatLnSpc="1">
            <a:prstTxWarp prst="textNoShape">
              <a:avLst/>
            </a:prstTxWarp>
          </a:bodyPr>
          <a:lstStyle>
            <a:lvl1pPr defTabSz="953170">
              <a:defRPr sz="1200" b="0">
                <a:latin typeface="Times New Roman" pitchFamily="18" charset="0"/>
                <a:ea typeface="+mn-ea"/>
              </a:defRPr>
            </a:lvl1pPr>
          </a:lstStyle>
          <a:p>
            <a:pPr>
              <a:defRPr/>
            </a:pPr>
            <a:endParaRPr lang="en-US" altLang="en-US"/>
          </a:p>
        </p:txBody>
      </p:sp>
      <p:sp>
        <p:nvSpPr>
          <p:cNvPr id="5123" name="Rectangle 3"/>
          <p:cNvSpPr>
            <a:spLocks noGrp="1" noChangeArrowheads="1"/>
          </p:cNvSpPr>
          <p:nvPr>
            <p:ph type="dt" sz="quarter" idx="1"/>
          </p:nvPr>
        </p:nvSpPr>
        <p:spPr bwMode="auto">
          <a:xfrm>
            <a:off x="5306902" y="0"/>
            <a:ext cx="4062524" cy="35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3" tIns="47703" rIns="95403" bIns="47703" numCol="1" anchor="t" anchorCtr="0" compatLnSpc="1">
            <a:prstTxWarp prst="textNoShape">
              <a:avLst/>
            </a:prstTxWarp>
          </a:bodyPr>
          <a:lstStyle>
            <a:lvl1pPr algn="r" defTabSz="953170">
              <a:defRPr sz="1200" b="0">
                <a:latin typeface="Times New Roman" pitchFamily="18" charset="0"/>
                <a:ea typeface="+mn-ea"/>
              </a:defRPr>
            </a:lvl1pPr>
          </a:lstStyle>
          <a:p>
            <a:pPr>
              <a:defRPr/>
            </a:pPr>
            <a:endParaRPr lang="en-US" altLang="en-US"/>
          </a:p>
        </p:txBody>
      </p:sp>
      <p:sp>
        <p:nvSpPr>
          <p:cNvPr id="5124" name="Rectangle 4"/>
          <p:cNvSpPr>
            <a:spLocks noGrp="1" noChangeArrowheads="1"/>
          </p:cNvSpPr>
          <p:nvPr>
            <p:ph type="ftr" sz="quarter" idx="2"/>
          </p:nvPr>
        </p:nvSpPr>
        <p:spPr bwMode="auto">
          <a:xfrm>
            <a:off x="1" y="6746648"/>
            <a:ext cx="4062524" cy="35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3" tIns="47703" rIns="95403" bIns="47703" numCol="1" anchor="b" anchorCtr="0" compatLnSpc="1">
            <a:prstTxWarp prst="textNoShape">
              <a:avLst/>
            </a:prstTxWarp>
          </a:bodyPr>
          <a:lstStyle>
            <a:lvl1pPr defTabSz="953170">
              <a:defRPr sz="1200" b="0">
                <a:latin typeface="Times New Roman" pitchFamily="18" charset="0"/>
                <a:ea typeface="+mn-ea"/>
              </a:defRPr>
            </a:lvl1pPr>
          </a:lstStyle>
          <a:p>
            <a:pPr>
              <a:defRPr/>
            </a:pPr>
            <a:endParaRPr lang="en-US" altLang="en-US"/>
          </a:p>
        </p:txBody>
      </p:sp>
      <p:sp>
        <p:nvSpPr>
          <p:cNvPr id="5125" name="Rectangle 5"/>
          <p:cNvSpPr>
            <a:spLocks noGrp="1" noChangeArrowheads="1"/>
          </p:cNvSpPr>
          <p:nvPr>
            <p:ph type="sldNum" sz="quarter" idx="3"/>
          </p:nvPr>
        </p:nvSpPr>
        <p:spPr bwMode="auto">
          <a:xfrm>
            <a:off x="5306902" y="6746648"/>
            <a:ext cx="4062524" cy="35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3" tIns="47703" rIns="95403" bIns="47703" numCol="1" anchor="b" anchorCtr="0" compatLnSpc="1">
            <a:prstTxWarp prst="textNoShape">
              <a:avLst/>
            </a:prstTxWarp>
          </a:bodyPr>
          <a:lstStyle>
            <a:lvl1pPr algn="r" defTabSz="952181">
              <a:defRPr sz="1200" b="0"/>
            </a:lvl1pPr>
          </a:lstStyle>
          <a:p>
            <a:fld id="{D38D59FA-AB46-8749-9F35-513D8324D116}" type="slidenum">
              <a:rPr lang="en-US"/>
              <a:pPr/>
              <a:t>‹#›</a:t>
            </a:fld>
            <a:endParaRPr lang="en-US"/>
          </a:p>
        </p:txBody>
      </p:sp>
    </p:spTree>
    <p:extLst>
      <p:ext uri="{BB962C8B-B14F-4D97-AF65-F5344CB8AC3E}">
        <p14:creationId xmlns:p14="http://schemas.microsoft.com/office/powerpoint/2010/main" val="254677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0491" cy="354654"/>
          </a:xfrm>
          <a:prstGeom prst="rect">
            <a:avLst/>
          </a:prstGeom>
        </p:spPr>
        <p:txBody>
          <a:bodyPr vert="horz" lIns="89035" tIns="44518" rIns="89035" bIns="44518"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idx="1"/>
          </p:nvPr>
        </p:nvSpPr>
        <p:spPr>
          <a:xfrm>
            <a:off x="5306902" y="0"/>
            <a:ext cx="4060491" cy="354654"/>
          </a:xfrm>
          <a:prstGeom prst="rect">
            <a:avLst/>
          </a:prstGeom>
        </p:spPr>
        <p:txBody>
          <a:bodyPr vert="horz" wrap="square" lIns="89035" tIns="44518" rIns="89035" bIns="44518" numCol="1" anchor="t" anchorCtr="0" compatLnSpc="1">
            <a:prstTxWarp prst="textNoShape">
              <a:avLst/>
            </a:prstTxWarp>
          </a:bodyPr>
          <a:lstStyle>
            <a:lvl1pPr algn="r">
              <a:defRPr sz="1200"/>
            </a:lvl1pPr>
          </a:lstStyle>
          <a:p>
            <a:fld id="{5F9CE83F-4461-CB42-AE5D-D17CC5C901DD}" type="datetimeFigureOut">
              <a:rPr lang="en-US"/>
              <a:pPr/>
              <a:t>8/15/2015</a:t>
            </a:fld>
            <a:endParaRPr lang="en-US"/>
          </a:p>
        </p:txBody>
      </p:sp>
      <p:sp>
        <p:nvSpPr>
          <p:cNvPr id="4" name="Slide Image Placeholder 3"/>
          <p:cNvSpPr>
            <a:spLocks noGrp="1" noRot="1" noChangeAspect="1"/>
          </p:cNvSpPr>
          <p:nvPr>
            <p:ph type="sldImg" idx="2"/>
          </p:nvPr>
        </p:nvSpPr>
        <p:spPr>
          <a:xfrm>
            <a:off x="2554288" y="533400"/>
            <a:ext cx="4260850" cy="2663825"/>
          </a:xfrm>
          <a:prstGeom prst="rect">
            <a:avLst/>
          </a:prstGeom>
          <a:noFill/>
          <a:ln w="12700">
            <a:solidFill>
              <a:prstClr val="black"/>
            </a:solidFill>
          </a:ln>
        </p:spPr>
        <p:txBody>
          <a:bodyPr vert="horz" lIns="89035" tIns="44518" rIns="89035" bIns="44518" rtlCol="0" anchor="ctr"/>
          <a:lstStyle/>
          <a:p>
            <a:pPr lvl="0"/>
            <a:endParaRPr lang="en-US" noProof="0" smtClean="0"/>
          </a:p>
        </p:txBody>
      </p:sp>
      <p:sp>
        <p:nvSpPr>
          <p:cNvPr id="5" name="Notes Placeholder 4"/>
          <p:cNvSpPr>
            <a:spLocks noGrp="1"/>
          </p:cNvSpPr>
          <p:nvPr>
            <p:ph type="body" sz="quarter" idx="3"/>
          </p:nvPr>
        </p:nvSpPr>
        <p:spPr>
          <a:xfrm>
            <a:off x="937351" y="3373911"/>
            <a:ext cx="7494727" cy="3195409"/>
          </a:xfrm>
          <a:prstGeom prst="rect">
            <a:avLst/>
          </a:prstGeom>
        </p:spPr>
        <p:txBody>
          <a:bodyPr vert="horz" lIns="89035" tIns="44518" rIns="89035" bIns="4451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746647"/>
            <a:ext cx="4060491" cy="354654"/>
          </a:xfrm>
          <a:prstGeom prst="rect">
            <a:avLst/>
          </a:prstGeom>
        </p:spPr>
        <p:txBody>
          <a:bodyPr vert="horz" lIns="89035" tIns="44518" rIns="89035" bIns="44518" rtlCol="0" anchor="b"/>
          <a:lstStyle>
            <a:lvl1pPr algn="l">
              <a:defRPr sz="1200">
                <a:latin typeface="Times New Roman"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5306902" y="6746647"/>
            <a:ext cx="4060491" cy="354654"/>
          </a:xfrm>
          <a:prstGeom prst="rect">
            <a:avLst/>
          </a:prstGeom>
        </p:spPr>
        <p:txBody>
          <a:bodyPr vert="horz" wrap="square" lIns="89035" tIns="44518" rIns="89035" bIns="44518" numCol="1" anchor="b" anchorCtr="0" compatLnSpc="1">
            <a:prstTxWarp prst="textNoShape">
              <a:avLst/>
            </a:prstTxWarp>
          </a:bodyPr>
          <a:lstStyle>
            <a:lvl1pPr algn="r">
              <a:defRPr sz="1200"/>
            </a:lvl1pPr>
          </a:lstStyle>
          <a:p>
            <a:fld id="{8A0708A6-711C-F443-A8CA-40934E155AA1}" type="slidenum">
              <a:rPr lang="en-US"/>
              <a:pPr/>
              <a:t>‹#›</a:t>
            </a:fld>
            <a:endParaRPr lang="en-US"/>
          </a:p>
        </p:txBody>
      </p:sp>
    </p:spTree>
    <p:extLst>
      <p:ext uri="{BB962C8B-B14F-4D97-AF65-F5344CB8AC3E}">
        <p14:creationId xmlns:p14="http://schemas.microsoft.com/office/powerpoint/2010/main" val="2307847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5461000"/>
            <a:ext cx="1905000" cy="190500"/>
          </a:xfrm>
          <a:prstGeom prst="rect">
            <a:avLst/>
          </a:prstGeom>
          <a:ln/>
        </p:spPr>
        <p:txBody>
          <a:bodyPr/>
          <a:lstStyle>
            <a:lvl1pPr>
              <a:defRPr sz="875" b="0">
                <a:latin typeface="+mj-lt"/>
              </a:defRPr>
            </a:lvl1pPr>
          </a:lstStyle>
          <a:p>
            <a:pPr>
              <a:defRPr/>
            </a:pPr>
            <a:endParaRPr lang="en-US" altLang="en-US"/>
          </a:p>
        </p:txBody>
      </p:sp>
      <p:sp>
        <p:nvSpPr>
          <p:cNvPr id="5" name="Rectangle 5"/>
          <p:cNvSpPr>
            <a:spLocks noGrp="1" noChangeArrowheads="1"/>
          </p:cNvSpPr>
          <p:nvPr>
            <p:ph type="ftr" sz="quarter" idx="11"/>
          </p:nvPr>
        </p:nvSpPr>
        <p:spPr>
          <a:xfrm>
            <a:off x="3124200" y="5461000"/>
            <a:ext cx="2895600" cy="190500"/>
          </a:xfrm>
          <a:prstGeom prst="rect">
            <a:avLst/>
          </a:prstGeom>
          <a:ln/>
        </p:spPr>
        <p:txBody>
          <a:bodyPr/>
          <a:lstStyle>
            <a:lvl1pPr>
              <a:defRPr sz="875" b="0">
                <a:latin typeface="+mj-lt"/>
              </a:defRPr>
            </a:lvl1pPr>
          </a:lstStyle>
          <a:p>
            <a:pPr>
              <a:defRPr/>
            </a:pPr>
            <a:endParaRPr lang="en-US" altLang="en-US"/>
          </a:p>
        </p:txBody>
      </p:sp>
      <p:sp>
        <p:nvSpPr>
          <p:cNvPr id="6" name="Rectangle 6"/>
          <p:cNvSpPr>
            <a:spLocks noGrp="1" noChangeArrowheads="1"/>
          </p:cNvSpPr>
          <p:nvPr>
            <p:ph type="sldNum" sz="quarter" idx="12"/>
          </p:nvPr>
        </p:nvSpPr>
        <p:spPr>
          <a:xfrm>
            <a:off x="6553200" y="5461000"/>
            <a:ext cx="1905000" cy="190500"/>
          </a:xfrm>
          <a:prstGeom prst="rect">
            <a:avLst/>
          </a:prstGeom>
          <a:ln/>
        </p:spPr>
        <p:txBody>
          <a:bodyPr/>
          <a:lstStyle>
            <a:lvl1pPr>
              <a:defRPr sz="875" b="0">
                <a:latin typeface="+mj-lt"/>
              </a:defRPr>
            </a:lvl1pPr>
          </a:lstStyle>
          <a:p>
            <a:fld id="{7D249463-05C3-0443-9658-EE6750BED0B3}" type="slidenum">
              <a:rPr lang="en-US" smtClean="0"/>
              <a:pPr/>
              <a:t>‹#›</a:t>
            </a:fld>
            <a:endParaRPr lang="en-US"/>
          </a:p>
        </p:txBody>
      </p:sp>
    </p:spTree>
    <p:extLst>
      <p:ext uri="{BB962C8B-B14F-4D97-AF65-F5344CB8AC3E}">
        <p14:creationId xmlns:p14="http://schemas.microsoft.com/office/powerpoint/2010/main" val="283342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89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13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9532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4573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195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3421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423333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423333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59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287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636006"/>
            <a:ext cx="4040188" cy="394493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0287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636006"/>
            <a:ext cx="4041775" cy="394493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247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185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4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43414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5339292"/>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4279253"/>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Tree>
    <p:extLst>
      <p:ext uri="{BB962C8B-B14F-4D97-AF65-F5344CB8AC3E}">
        <p14:creationId xmlns:p14="http://schemas.microsoft.com/office/powerpoint/2010/main" val="3372714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Tree>
    <p:extLst>
      <p:ext uri="{BB962C8B-B14F-4D97-AF65-F5344CB8AC3E}">
        <p14:creationId xmlns:p14="http://schemas.microsoft.com/office/powerpoint/2010/main" val="422209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713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2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Tree>
    <p:extLst>
      <p:ext uri="{BB962C8B-B14F-4D97-AF65-F5344CB8AC3E}">
        <p14:creationId xmlns:p14="http://schemas.microsoft.com/office/powerpoint/2010/main" val="326946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52499"/>
            <a:ext cx="4305300" cy="460022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52499"/>
            <a:ext cx="4305300" cy="460022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657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76149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76149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79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0674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0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5339218"/>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4279194"/>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Tree>
    <p:extLst>
      <p:ext uri="{BB962C8B-B14F-4D97-AF65-F5344CB8AC3E}">
        <p14:creationId xmlns:p14="http://schemas.microsoft.com/office/powerpoint/2010/main" val="355535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Tree>
    <p:extLst>
      <p:ext uri="{BB962C8B-B14F-4D97-AF65-F5344CB8AC3E}">
        <p14:creationId xmlns:p14="http://schemas.microsoft.com/office/powerpoint/2010/main" val="425567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734" y="235183"/>
            <a:ext cx="8768564"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952500"/>
            <a:ext cx="8763000" cy="46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000" b="1">
          <a:solidFill>
            <a:schemeClr val="tx1">
              <a:lumMod val="75000"/>
              <a:lumOff val="25000"/>
            </a:schemeClr>
          </a:solidFill>
          <a:latin typeface="Calibri"/>
          <a:ea typeface="ＭＳ Ｐゴシック" charset="0"/>
          <a:cs typeface="Calibri"/>
        </a:defRPr>
      </a:lvl1pPr>
      <a:lvl2pPr algn="ctr" rtl="0" eaLnBrk="0" fontAlgn="base" hangingPunct="0">
        <a:spcBef>
          <a:spcPct val="0"/>
        </a:spcBef>
        <a:spcAft>
          <a:spcPct val="0"/>
        </a:spcAft>
        <a:defRPr sz="3667" b="1">
          <a:solidFill>
            <a:schemeClr val="tx2"/>
          </a:solidFill>
          <a:latin typeface="Arial" charset="0"/>
          <a:ea typeface="ＭＳ Ｐゴシック" charset="0"/>
        </a:defRPr>
      </a:lvl2pPr>
      <a:lvl3pPr algn="ctr" rtl="0" eaLnBrk="0" fontAlgn="base" hangingPunct="0">
        <a:spcBef>
          <a:spcPct val="0"/>
        </a:spcBef>
        <a:spcAft>
          <a:spcPct val="0"/>
        </a:spcAft>
        <a:defRPr sz="3667" b="1">
          <a:solidFill>
            <a:schemeClr val="tx2"/>
          </a:solidFill>
          <a:latin typeface="Arial" charset="0"/>
          <a:ea typeface="ＭＳ Ｐゴシック" charset="0"/>
        </a:defRPr>
      </a:lvl3pPr>
      <a:lvl4pPr algn="ctr" rtl="0" eaLnBrk="0" fontAlgn="base" hangingPunct="0">
        <a:spcBef>
          <a:spcPct val="0"/>
        </a:spcBef>
        <a:spcAft>
          <a:spcPct val="0"/>
        </a:spcAft>
        <a:defRPr sz="3667" b="1">
          <a:solidFill>
            <a:schemeClr val="tx2"/>
          </a:solidFill>
          <a:latin typeface="Arial" charset="0"/>
          <a:ea typeface="ＭＳ Ｐゴシック" charset="0"/>
        </a:defRPr>
      </a:lvl4pPr>
      <a:lvl5pPr algn="ctr" rtl="0" eaLnBrk="0" fontAlgn="base" hangingPunct="0">
        <a:spcBef>
          <a:spcPct val="0"/>
        </a:spcBef>
        <a:spcAft>
          <a:spcPct val="0"/>
        </a:spcAft>
        <a:defRPr sz="3667" b="1">
          <a:solidFill>
            <a:schemeClr val="tx2"/>
          </a:solidFill>
          <a:latin typeface="Arial" charset="0"/>
          <a:ea typeface="ＭＳ Ｐゴシック" charset="0"/>
        </a:defRPr>
      </a:lvl5pPr>
      <a:lvl6pPr marL="380985" algn="ctr" rtl="0" fontAlgn="base">
        <a:spcBef>
          <a:spcPct val="0"/>
        </a:spcBef>
        <a:spcAft>
          <a:spcPct val="0"/>
        </a:spcAft>
        <a:defRPr sz="3667" b="1">
          <a:solidFill>
            <a:schemeClr val="tx2"/>
          </a:solidFill>
          <a:latin typeface="Arial" charset="0"/>
        </a:defRPr>
      </a:lvl6pPr>
      <a:lvl7pPr marL="761970" algn="ctr" rtl="0" fontAlgn="base">
        <a:spcBef>
          <a:spcPct val="0"/>
        </a:spcBef>
        <a:spcAft>
          <a:spcPct val="0"/>
        </a:spcAft>
        <a:defRPr sz="3667" b="1">
          <a:solidFill>
            <a:schemeClr val="tx2"/>
          </a:solidFill>
          <a:latin typeface="Arial" charset="0"/>
        </a:defRPr>
      </a:lvl7pPr>
      <a:lvl8pPr marL="1142954" algn="ctr" rtl="0" fontAlgn="base">
        <a:spcBef>
          <a:spcPct val="0"/>
        </a:spcBef>
        <a:spcAft>
          <a:spcPct val="0"/>
        </a:spcAft>
        <a:defRPr sz="3667" b="1">
          <a:solidFill>
            <a:schemeClr val="tx2"/>
          </a:solidFill>
          <a:latin typeface="Arial" charset="0"/>
        </a:defRPr>
      </a:lvl8pPr>
      <a:lvl9pPr marL="1523939" algn="ctr" rtl="0" fontAlgn="base">
        <a:spcBef>
          <a:spcPct val="0"/>
        </a:spcBef>
        <a:spcAft>
          <a:spcPct val="0"/>
        </a:spcAft>
        <a:defRPr sz="3667" b="1">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b="1">
          <a:solidFill>
            <a:schemeClr val="tx1">
              <a:lumMod val="75000"/>
              <a:lumOff val="25000"/>
            </a:schemeClr>
          </a:solidFill>
          <a:latin typeface="Calibri"/>
          <a:ea typeface="ＭＳ Ｐゴシック" charset="0"/>
          <a:cs typeface="Calibri"/>
        </a:defRPr>
      </a:lvl1pPr>
      <a:lvl2pPr marL="619100" indent="-238115" algn="l" rtl="0" eaLnBrk="0" fontAlgn="base" hangingPunct="0">
        <a:spcBef>
          <a:spcPct val="20000"/>
        </a:spcBef>
        <a:spcAft>
          <a:spcPct val="0"/>
        </a:spcAft>
        <a:buChar char="–"/>
        <a:defRPr sz="2333" b="1">
          <a:solidFill>
            <a:schemeClr val="tx1">
              <a:lumMod val="75000"/>
              <a:lumOff val="25000"/>
            </a:schemeClr>
          </a:solidFill>
          <a:latin typeface="Calibri"/>
          <a:ea typeface="ＭＳ Ｐゴシック" charset="0"/>
          <a:cs typeface="Calibri"/>
        </a:defRPr>
      </a:lvl2pPr>
      <a:lvl3pPr marL="952462" indent="-190492" algn="l" rtl="0" eaLnBrk="0" fontAlgn="base" hangingPunct="0">
        <a:spcBef>
          <a:spcPct val="20000"/>
        </a:spcBef>
        <a:spcAft>
          <a:spcPct val="0"/>
        </a:spcAft>
        <a:buChar char="•"/>
        <a:defRPr sz="2000" b="1">
          <a:solidFill>
            <a:schemeClr val="tx1">
              <a:lumMod val="75000"/>
              <a:lumOff val="25000"/>
            </a:schemeClr>
          </a:solidFill>
          <a:latin typeface="Calibri"/>
          <a:ea typeface="ＭＳ Ｐゴシック" charset="0"/>
          <a:cs typeface="Calibri"/>
        </a:defRPr>
      </a:lvl3pPr>
      <a:lvl4pPr marL="1333447" indent="-190492" algn="l" rtl="0" eaLnBrk="0" fontAlgn="base" hangingPunct="0">
        <a:spcBef>
          <a:spcPct val="20000"/>
        </a:spcBef>
        <a:spcAft>
          <a:spcPct val="0"/>
        </a:spcAft>
        <a:buChar char="–"/>
        <a:defRPr sz="1667" b="1">
          <a:solidFill>
            <a:schemeClr val="tx1">
              <a:lumMod val="75000"/>
              <a:lumOff val="25000"/>
            </a:schemeClr>
          </a:solidFill>
          <a:latin typeface="Calibri"/>
          <a:ea typeface="ＭＳ Ｐゴシック" charset="0"/>
          <a:cs typeface="Calibri"/>
        </a:defRPr>
      </a:lvl4pPr>
      <a:lvl5pPr marL="1714431" indent="-190492" algn="l" rtl="0" eaLnBrk="0" fontAlgn="base" hangingPunct="0">
        <a:spcBef>
          <a:spcPct val="20000"/>
        </a:spcBef>
        <a:spcAft>
          <a:spcPct val="0"/>
        </a:spcAft>
        <a:buChar char="»"/>
        <a:defRPr sz="1667" b="1">
          <a:solidFill>
            <a:schemeClr val="tx1">
              <a:lumMod val="75000"/>
              <a:lumOff val="25000"/>
            </a:schemeClr>
          </a:solidFill>
          <a:latin typeface="Calibri"/>
          <a:ea typeface="ＭＳ Ｐゴシック" charset="0"/>
          <a:cs typeface="Calibri"/>
        </a:defRPr>
      </a:lvl5pPr>
      <a:lvl6pPr marL="2095416" indent="-190492" algn="l" rtl="0" fontAlgn="base">
        <a:spcBef>
          <a:spcPct val="20000"/>
        </a:spcBef>
        <a:spcAft>
          <a:spcPct val="0"/>
        </a:spcAft>
        <a:buChar char="»"/>
        <a:defRPr sz="1667" b="1">
          <a:solidFill>
            <a:schemeClr val="tx1"/>
          </a:solidFill>
          <a:latin typeface="+mn-lt"/>
        </a:defRPr>
      </a:lvl6pPr>
      <a:lvl7pPr marL="2476401" indent="-190492" algn="l" rtl="0" fontAlgn="base">
        <a:spcBef>
          <a:spcPct val="20000"/>
        </a:spcBef>
        <a:spcAft>
          <a:spcPct val="0"/>
        </a:spcAft>
        <a:buChar char="»"/>
        <a:defRPr sz="1667" b="1">
          <a:solidFill>
            <a:schemeClr val="tx1"/>
          </a:solidFill>
          <a:latin typeface="+mn-lt"/>
        </a:defRPr>
      </a:lvl7pPr>
      <a:lvl8pPr marL="2857386" indent="-190492" algn="l" rtl="0" fontAlgn="base">
        <a:spcBef>
          <a:spcPct val="20000"/>
        </a:spcBef>
        <a:spcAft>
          <a:spcPct val="0"/>
        </a:spcAft>
        <a:buChar char="»"/>
        <a:defRPr sz="1667" b="1">
          <a:solidFill>
            <a:schemeClr val="tx1"/>
          </a:solidFill>
          <a:latin typeface="+mn-lt"/>
        </a:defRPr>
      </a:lvl8pPr>
      <a:lvl9pPr marL="3238370" indent="-190492" algn="l" rtl="0" fontAlgn="base">
        <a:spcBef>
          <a:spcPct val="20000"/>
        </a:spcBef>
        <a:spcAft>
          <a:spcPct val="0"/>
        </a:spcAft>
        <a:buChar char="»"/>
        <a:defRPr sz="1667" b="1">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64602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4223"/>
            <a:ext cx="8229600" cy="4508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830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380985" rtl="0" eaLnBrk="1" latinLnBrk="0" hangingPunct="1">
        <a:spcBef>
          <a:spcPct val="0"/>
        </a:spcBef>
        <a:buNone/>
        <a:defRPr sz="2667" b="1" kern="1200">
          <a:solidFill>
            <a:schemeClr val="tx1">
              <a:lumMod val="75000"/>
              <a:lumOff val="25000"/>
            </a:schemeClr>
          </a:solidFill>
          <a:latin typeface="+mn-lt"/>
          <a:ea typeface="+mj-ea"/>
          <a:cs typeface="+mj-cs"/>
        </a:defRPr>
      </a:lvl1pPr>
    </p:titleStyle>
    <p:bodyStyle>
      <a:lvl1pPr marL="285739" indent="-285739" algn="l" defTabSz="380985" rtl="0" eaLnBrk="1" latinLnBrk="0" hangingPunct="1">
        <a:spcBef>
          <a:spcPct val="20000"/>
        </a:spcBef>
        <a:buFont typeface="Arial"/>
        <a:buChar char="•"/>
        <a:defRPr sz="2333" b="1" kern="1200">
          <a:solidFill>
            <a:schemeClr val="tx1">
              <a:lumMod val="75000"/>
              <a:lumOff val="25000"/>
            </a:schemeClr>
          </a:solidFill>
          <a:latin typeface="+mn-lt"/>
          <a:ea typeface="+mn-ea"/>
          <a:cs typeface="+mn-cs"/>
        </a:defRPr>
      </a:lvl1pPr>
      <a:lvl2pPr marL="619100" indent="-238115" algn="l" defTabSz="380985"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2pPr>
      <a:lvl3pPr marL="952462" indent="-190492" algn="l" defTabSz="380985" rtl="0" eaLnBrk="1" latinLnBrk="0" hangingPunct="1">
        <a:spcBef>
          <a:spcPct val="20000"/>
        </a:spcBef>
        <a:buFont typeface="Arial"/>
        <a:buChar char="•"/>
        <a:defRPr sz="1667" kern="1200">
          <a:solidFill>
            <a:schemeClr val="tx1">
              <a:lumMod val="75000"/>
              <a:lumOff val="25000"/>
            </a:schemeClr>
          </a:solidFill>
          <a:latin typeface="+mn-lt"/>
          <a:ea typeface="+mn-ea"/>
          <a:cs typeface="+mn-cs"/>
        </a:defRPr>
      </a:lvl3pPr>
      <a:lvl4pPr marL="1333447" indent="-190492" algn="l" defTabSz="380985"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714431" indent="-190492" algn="l" defTabSz="380985"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6099" y="381000"/>
            <a:ext cx="7131802" cy="4953000"/>
          </a:xfrm>
          <a:prstGeom prst="rect">
            <a:avLst/>
          </a:prstGeom>
          <a:noFill/>
          <a:ln>
            <a:noFill/>
          </a:ln>
        </p:spPr>
      </p:pic>
      <p:sp>
        <p:nvSpPr>
          <p:cNvPr id="2051" name="Rectangle 3"/>
          <p:cNvSpPr>
            <a:spLocks noGrp="1" noChangeArrowheads="1"/>
          </p:cNvSpPr>
          <p:nvPr>
            <p:ph type="subTitle" idx="1"/>
          </p:nvPr>
        </p:nvSpPr>
        <p:spPr>
          <a:xfrm>
            <a:off x="5628217" y="4891290"/>
            <a:ext cx="2335538" cy="317500"/>
          </a:xfrm>
        </p:spPr>
        <p:txBody>
          <a:bodyPr anchor="ctr"/>
          <a:lstStyle/>
          <a:p>
            <a:pPr eaLnBrk="1" hangingPunct="1">
              <a:lnSpc>
                <a:spcPct val="90000"/>
              </a:lnSpc>
            </a:pPr>
            <a:r>
              <a:rPr lang="en-US" dirty="0" smtClean="0">
                <a:solidFill>
                  <a:schemeClr val="tx1"/>
                </a:solidFill>
                <a:latin typeface="Papyrus"/>
                <a:cs typeface="Papyrus"/>
              </a:rPr>
              <a:t>Summer 2015</a:t>
            </a:r>
            <a:endParaRPr lang="en-US" dirty="0">
              <a:solidFill>
                <a:schemeClr val="tx1"/>
              </a:solidFill>
              <a:latin typeface="Papyrus"/>
              <a:cs typeface="Papyrus"/>
            </a:endParaRPr>
          </a:p>
        </p:txBody>
      </p:sp>
      <p:sp>
        <p:nvSpPr>
          <p:cNvPr id="4" name="TextBox 3"/>
          <p:cNvSpPr txBox="1"/>
          <p:nvPr/>
        </p:nvSpPr>
        <p:spPr>
          <a:xfrm>
            <a:off x="4662354" y="3911107"/>
            <a:ext cx="2843396" cy="769441"/>
          </a:xfrm>
          <a:prstGeom prst="rect">
            <a:avLst/>
          </a:prstGeom>
          <a:noFill/>
        </p:spPr>
        <p:txBody>
          <a:bodyPr wrap="none" rtlCol="0">
            <a:spAutoFit/>
          </a:bodyPr>
          <a:lstStyle/>
          <a:p>
            <a:r>
              <a:rPr lang="en-US" sz="4400" dirty="0" smtClean="0">
                <a:latin typeface="Papyrus" panose="03070502060502030205" pitchFamily="66" charset="0"/>
                <a:cs typeface="Miriam" panose="020B0502050101010101" pitchFamily="34" charset="-79"/>
              </a:rPr>
              <a:t>Chapter 18</a:t>
            </a:r>
            <a:endParaRPr lang="en-US" sz="4400" dirty="0">
              <a:latin typeface="Papyrus" panose="03070502060502030205" pitchFamily="66" charset="0"/>
              <a:cs typeface="Miriam" panose="020B0502050101010101"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346854" y="108479"/>
            <a:ext cx="5842000" cy="317500"/>
          </a:xfrm>
        </p:spPr>
        <p:txBody>
          <a:bodyPr/>
          <a:lstStyle/>
          <a:p>
            <a:pPr eaLnBrk="1" hangingPunct="1"/>
            <a:r>
              <a:rPr lang="en-US" sz="2667" dirty="0">
                <a:solidFill>
                  <a:srgbClr val="000099"/>
                </a:solidFill>
                <a:latin typeface="Arial" charset="0"/>
              </a:rPr>
              <a:t>John </a:t>
            </a:r>
            <a:r>
              <a:rPr lang="en-US" sz="2667" dirty="0" smtClean="0">
                <a:solidFill>
                  <a:srgbClr val="000099"/>
                </a:solidFill>
                <a:latin typeface="Arial" charset="0"/>
              </a:rPr>
              <a:t>18 </a:t>
            </a:r>
            <a:r>
              <a:rPr lang="en-US" sz="2667" dirty="0">
                <a:solidFill>
                  <a:srgbClr val="000099"/>
                </a:solidFill>
                <a:latin typeface="Arial" charset="0"/>
              </a:rPr>
              <a:t>– Peter’s Denials </a:t>
            </a:r>
          </a:p>
        </p:txBody>
      </p:sp>
      <p:sp>
        <p:nvSpPr>
          <p:cNvPr id="138243" name="Rectangle 3"/>
          <p:cNvSpPr>
            <a:spLocks noGrp="1" noChangeArrowheads="1"/>
          </p:cNvSpPr>
          <p:nvPr>
            <p:ph type="body" idx="1"/>
          </p:nvPr>
        </p:nvSpPr>
        <p:spPr>
          <a:xfrm>
            <a:off x="1475053" y="517261"/>
            <a:ext cx="6906948" cy="5197739"/>
          </a:xfrm>
        </p:spPr>
        <p:txBody>
          <a:bodyPr/>
          <a:lstStyle/>
          <a:p>
            <a:pPr marL="0" indent="285739" eaLnBrk="1" hangingPunct="1">
              <a:lnSpc>
                <a:spcPct val="80000"/>
              </a:lnSpc>
              <a:spcBef>
                <a:spcPct val="0"/>
              </a:spcBef>
              <a:spcAft>
                <a:spcPts val="500"/>
              </a:spcAft>
              <a:buNone/>
              <a:tabLst>
                <a:tab pos="285739" algn="l"/>
              </a:tabLst>
            </a:pPr>
            <a:r>
              <a:rPr lang="en-US" sz="2000" b="0" baseline="30000" dirty="0">
                <a:solidFill>
                  <a:srgbClr val="0000FF"/>
                </a:solidFill>
                <a:latin typeface="Calibri" charset="0"/>
              </a:rPr>
              <a:t>15</a:t>
            </a:r>
            <a:r>
              <a:rPr lang="en-US" sz="2000" b="0" dirty="0">
                <a:latin typeface="Calibri" charset="0"/>
              </a:rPr>
              <a:t>And </a:t>
            </a:r>
            <a:r>
              <a:rPr lang="en-US" sz="2000" b="0" dirty="0">
                <a:solidFill>
                  <a:srgbClr val="0000FF"/>
                </a:solidFill>
                <a:latin typeface="Calibri" charset="0"/>
              </a:rPr>
              <a:t>Simon Peter </a:t>
            </a:r>
            <a:r>
              <a:rPr lang="en-US" sz="2000" b="0" dirty="0">
                <a:latin typeface="Calibri" charset="0"/>
              </a:rPr>
              <a:t>followed Jesus, and so did another disciple. Now that disciple was known to the high priest, and went with Jesus into the courtyard of the high priest. </a:t>
            </a:r>
            <a:r>
              <a:rPr lang="en-US" sz="2000" b="0" baseline="30000" dirty="0">
                <a:latin typeface="Calibri" charset="0"/>
              </a:rPr>
              <a:t>16</a:t>
            </a:r>
            <a:r>
              <a:rPr lang="en-US" sz="2000" b="0" dirty="0">
                <a:latin typeface="Calibri" charset="0"/>
              </a:rPr>
              <a:t>But Peter stood at the door outside. Then the other disciple, who was known to the high priest, went out and spoke to her who kept the door, and brought Peter in. </a:t>
            </a:r>
            <a:r>
              <a:rPr lang="en-US" sz="2000" b="0" baseline="30000" dirty="0">
                <a:latin typeface="Calibri" charset="0"/>
              </a:rPr>
              <a:t>17</a:t>
            </a:r>
            <a:r>
              <a:rPr lang="en-US" sz="2000" b="0" dirty="0">
                <a:latin typeface="Calibri" charset="0"/>
              </a:rPr>
              <a:t>Then the servant girl who kept the door said to Peter, “You are not also one of this Man’s disciples, are you?” </a:t>
            </a:r>
          </a:p>
          <a:p>
            <a:pPr marL="0" indent="285739" eaLnBrk="1" hangingPunct="1">
              <a:lnSpc>
                <a:spcPct val="80000"/>
              </a:lnSpc>
              <a:spcBef>
                <a:spcPct val="0"/>
              </a:spcBef>
              <a:spcAft>
                <a:spcPts val="500"/>
              </a:spcAft>
              <a:buNone/>
              <a:tabLst>
                <a:tab pos="285739" algn="l"/>
              </a:tabLst>
            </a:pPr>
            <a:r>
              <a:rPr lang="en-US" sz="2000" b="0" dirty="0">
                <a:latin typeface="Calibri" charset="0"/>
              </a:rPr>
              <a:t>He said, </a:t>
            </a:r>
            <a:r>
              <a:rPr lang="en-US" sz="2000" b="0" dirty="0">
                <a:solidFill>
                  <a:srgbClr val="FF0000"/>
                </a:solidFill>
                <a:latin typeface="Calibri" charset="0"/>
              </a:rPr>
              <a:t>“I am not.” </a:t>
            </a:r>
          </a:p>
          <a:p>
            <a:pPr marL="0" indent="285739" eaLnBrk="1" hangingPunct="1">
              <a:lnSpc>
                <a:spcPct val="80000"/>
              </a:lnSpc>
              <a:spcBef>
                <a:spcPct val="0"/>
              </a:spcBef>
              <a:spcAft>
                <a:spcPts val="500"/>
              </a:spcAft>
              <a:buNone/>
              <a:tabLst>
                <a:tab pos="285739" algn="l"/>
              </a:tabLst>
            </a:pPr>
            <a:r>
              <a:rPr lang="en-US" sz="2000" b="0" baseline="30000" dirty="0">
                <a:latin typeface="Calibri" charset="0"/>
              </a:rPr>
              <a:t>18</a:t>
            </a:r>
            <a:r>
              <a:rPr lang="en-US" sz="2000" b="0" dirty="0">
                <a:latin typeface="Calibri" charset="0"/>
              </a:rPr>
              <a:t>Now the servants and officers who had made a fire of coals stood there, for it was cold, and they warmed themselves. And Peter stood with them and warmed himself.   </a:t>
            </a:r>
            <a:br>
              <a:rPr lang="en-US" sz="2000" b="0" dirty="0">
                <a:latin typeface="Calibri" charset="0"/>
              </a:rPr>
            </a:br>
            <a:endParaRPr lang="en-US" sz="2000" b="0" dirty="0">
              <a:latin typeface="Calibri" charset="0"/>
            </a:endParaRPr>
          </a:p>
        </p:txBody>
      </p:sp>
      <p:cxnSp>
        <p:nvCxnSpPr>
          <p:cNvPr id="13" name="Straight Connector 12"/>
          <p:cNvCxnSpPr>
            <a:cxnSpLocks noChangeShapeType="1"/>
          </p:cNvCxnSpPr>
          <p:nvPr/>
        </p:nvCxnSpPr>
        <p:spPr bwMode="auto">
          <a:xfrm>
            <a:off x="6539177" y="776553"/>
            <a:ext cx="168804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a:cxnSpLocks noChangeShapeType="1"/>
          </p:cNvCxnSpPr>
          <p:nvPr/>
        </p:nvCxnSpPr>
        <p:spPr bwMode="auto">
          <a:xfrm>
            <a:off x="3864240" y="1018646"/>
            <a:ext cx="2509573"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0069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346854" y="108479"/>
            <a:ext cx="5842000" cy="317500"/>
          </a:xfrm>
        </p:spPr>
        <p:txBody>
          <a:bodyPr/>
          <a:lstStyle/>
          <a:p>
            <a:pPr eaLnBrk="1" hangingPunct="1"/>
            <a:r>
              <a:rPr lang="en-US" sz="2667" dirty="0">
                <a:solidFill>
                  <a:srgbClr val="000099"/>
                </a:solidFill>
                <a:latin typeface="Arial" charset="0"/>
              </a:rPr>
              <a:t>John </a:t>
            </a:r>
            <a:r>
              <a:rPr lang="en-US" sz="2667" dirty="0" smtClean="0">
                <a:solidFill>
                  <a:srgbClr val="000099"/>
                </a:solidFill>
                <a:latin typeface="Arial" charset="0"/>
              </a:rPr>
              <a:t>18 </a:t>
            </a:r>
            <a:r>
              <a:rPr lang="en-US" sz="2667" dirty="0">
                <a:solidFill>
                  <a:srgbClr val="000099"/>
                </a:solidFill>
                <a:latin typeface="Arial" charset="0"/>
              </a:rPr>
              <a:t>– Peter’s Denials </a:t>
            </a:r>
          </a:p>
        </p:txBody>
      </p:sp>
      <p:sp>
        <p:nvSpPr>
          <p:cNvPr id="138243" name="Rectangle 3"/>
          <p:cNvSpPr>
            <a:spLocks noGrp="1" noChangeArrowheads="1"/>
          </p:cNvSpPr>
          <p:nvPr>
            <p:ph type="body" idx="1"/>
          </p:nvPr>
        </p:nvSpPr>
        <p:spPr>
          <a:xfrm>
            <a:off x="1475053" y="517261"/>
            <a:ext cx="6906948" cy="5197739"/>
          </a:xfrm>
        </p:spPr>
        <p:txBody>
          <a:bodyPr/>
          <a:lstStyle/>
          <a:p>
            <a:pPr marL="0" indent="285739" eaLnBrk="1" hangingPunct="1">
              <a:lnSpc>
                <a:spcPct val="80000"/>
              </a:lnSpc>
              <a:spcBef>
                <a:spcPct val="0"/>
              </a:spcBef>
              <a:spcAft>
                <a:spcPts val="500"/>
              </a:spcAft>
              <a:buNone/>
              <a:tabLst>
                <a:tab pos="285739" algn="l"/>
              </a:tabLst>
            </a:pPr>
            <a:r>
              <a:rPr lang="en-US" sz="2000" b="0" baseline="30000" dirty="0">
                <a:latin typeface="Calibri" charset="0"/>
              </a:rPr>
              <a:t>15</a:t>
            </a:r>
            <a:r>
              <a:rPr lang="en-US" sz="2000" b="0" dirty="0">
                <a:latin typeface="Calibri" charset="0"/>
              </a:rPr>
              <a:t>And </a:t>
            </a:r>
            <a:r>
              <a:rPr lang="en-US" sz="2000" b="0" dirty="0">
                <a:solidFill>
                  <a:srgbClr val="0000FF"/>
                </a:solidFill>
                <a:latin typeface="Calibri" charset="0"/>
              </a:rPr>
              <a:t>Simon Peter </a:t>
            </a:r>
            <a:r>
              <a:rPr lang="en-US" sz="2000" b="0" dirty="0">
                <a:latin typeface="Calibri" charset="0"/>
              </a:rPr>
              <a:t>followed Jesus, and so did another disciple. Now that disciple was known to the high priest, and went with Jesus into the courtyard of the high priest. </a:t>
            </a:r>
            <a:r>
              <a:rPr lang="en-US" sz="2000" b="0" baseline="30000" dirty="0">
                <a:latin typeface="Calibri" charset="0"/>
              </a:rPr>
              <a:t>16</a:t>
            </a:r>
            <a:r>
              <a:rPr lang="en-US" sz="2000" b="0" dirty="0">
                <a:latin typeface="Calibri" charset="0"/>
              </a:rPr>
              <a:t>But Peter stood at the door outside. Then the other disciple, who was known to the high priest, went out and spoke to her who kept the door, and brought Peter in. </a:t>
            </a:r>
            <a:r>
              <a:rPr lang="en-US" sz="2000" b="0" baseline="30000" dirty="0">
                <a:latin typeface="Calibri" charset="0"/>
              </a:rPr>
              <a:t>17</a:t>
            </a:r>
            <a:r>
              <a:rPr lang="en-US" sz="2000" b="0" dirty="0">
                <a:latin typeface="Calibri" charset="0"/>
              </a:rPr>
              <a:t>Then the servant girl who kept the door said to Peter, “You are not also one of this Man’s disciples, are you?” </a:t>
            </a:r>
          </a:p>
          <a:p>
            <a:pPr marL="0" indent="285739" eaLnBrk="1" hangingPunct="1">
              <a:lnSpc>
                <a:spcPct val="80000"/>
              </a:lnSpc>
              <a:spcBef>
                <a:spcPct val="0"/>
              </a:spcBef>
              <a:spcAft>
                <a:spcPts val="500"/>
              </a:spcAft>
              <a:buNone/>
              <a:tabLst>
                <a:tab pos="285739" algn="l"/>
              </a:tabLst>
            </a:pPr>
            <a:r>
              <a:rPr lang="en-US" sz="2000" b="0" dirty="0">
                <a:latin typeface="Calibri" charset="0"/>
              </a:rPr>
              <a:t>He said, </a:t>
            </a:r>
            <a:r>
              <a:rPr lang="en-US" sz="2000" b="0" dirty="0">
                <a:solidFill>
                  <a:srgbClr val="FF0000"/>
                </a:solidFill>
                <a:latin typeface="Calibri" charset="0"/>
              </a:rPr>
              <a:t>“I am not.” </a:t>
            </a:r>
          </a:p>
          <a:p>
            <a:pPr marL="0" indent="285739" eaLnBrk="1" hangingPunct="1">
              <a:lnSpc>
                <a:spcPct val="80000"/>
              </a:lnSpc>
              <a:spcBef>
                <a:spcPct val="0"/>
              </a:spcBef>
              <a:spcAft>
                <a:spcPts val="500"/>
              </a:spcAft>
              <a:buNone/>
              <a:tabLst>
                <a:tab pos="285739" algn="l"/>
              </a:tabLst>
            </a:pPr>
            <a:r>
              <a:rPr lang="en-US" sz="2000" b="0" baseline="30000" dirty="0">
                <a:latin typeface="Calibri" charset="0"/>
              </a:rPr>
              <a:t>18</a:t>
            </a:r>
            <a:r>
              <a:rPr lang="en-US" sz="2000" b="0" dirty="0">
                <a:latin typeface="Calibri" charset="0"/>
              </a:rPr>
              <a:t>Now the servants and officers who had made a fire of coals stood there, for it was cold, and they warmed themselves. And Peter stood with them and warmed himself.    …</a:t>
            </a:r>
            <a:br>
              <a:rPr lang="en-US" sz="2000" b="0" dirty="0">
                <a:latin typeface="Calibri" charset="0"/>
              </a:rPr>
            </a:br>
            <a:endParaRPr lang="en-US" sz="2000" b="0" dirty="0">
              <a:latin typeface="Calibri" charset="0"/>
            </a:endParaRPr>
          </a:p>
          <a:p>
            <a:pPr marL="0" indent="285739" eaLnBrk="1" hangingPunct="1">
              <a:lnSpc>
                <a:spcPct val="80000"/>
              </a:lnSpc>
              <a:spcBef>
                <a:spcPct val="0"/>
              </a:spcBef>
              <a:spcAft>
                <a:spcPts val="500"/>
              </a:spcAft>
              <a:buNone/>
              <a:tabLst>
                <a:tab pos="285739" algn="l"/>
              </a:tabLst>
            </a:pPr>
            <a:r>
              <a:rPr lang="en-US" sz="2000" b="0" baseline="30000" dirty="0">
                <a:solidFill>
                  <a:srgbClr val="0000FF"/>
                </a:solidFill>
                <a:latin typeface="Calibri" charset="0"/>
              </a:rPr>
              <a:t>25</a:t>
            </a:r>
            <a:r>
              <a:rPr lang="en-US" sz="2000" b="0" dirty="0">
                <a:latin typeface="Calibri" charset="0"/>
              </a:rPr>
              <a:t>Now Simon Peter stood and warmed himself. Therefore they said to him, “You are not also one of His disciples, are you?”</a:t>
            </a:r>
          </a:p>
          <a:p>
            <a:pPr marL="0" indent="285739" eaLnBrk="1" hangingPunct="1">
              <a:lnSpc>
                <a:spcPct val="80000"/>
              </a:lnSpc>
              <a:spcBef>
                <a:spcPct val="0"/>
              </a:spcBef>
              <a:spcAft>
                <a:spcPts val="500"/>
              </a:spcAft>
              <a:buNone/>
              <a:tabLst>
                <a:tab pos="285739" algn="l"/>
              </a:tabLst>
            </a:pPr>
            <a:r>
              <a:rPr lang="en-US" sz="2000" b="0" dirty="0">
                <a:latin typeface="Calibri" charset="0"/>
              </a:rPr>
              <a:t>He denied it and said, </a:t>
            </a:r>
            <a:r>
              <a:rPr lang="en-US" sz="2000" b="0" dirty="0">
                <a:solidFill>
                  <a:srgbClr val="FF0000"/>
                </a:solidFill>
                <a:latin typeface="Calibri" charset="0"/>
              </a:rPr>
              <a:t>“I am not!” </a:t>
            </a:r>
          </a:p>
          <a:p>
            <a:pPr marL="0" indent="285739" eaLnBrk="1" hangingPunct="1">
              <a:lnSpc>
                <a:spcPct val="80000"/>
              </a:lnSpc>
              <a:spcBef>
                <a:spcPct val="0"/>
              </a:spcBef>
              <a:spcAft>
                <a:spcPts val="500"/>
              </a:spcAft>
              <a:buNone/>
              <a:tabLst>
                <a:tab pos="285739" algn="l"/>
              </a:tabLst>
            </a:pPr>
            <a:r>
              <a:rPr lang="en-US" sz="2000" b="0" baseline="30000" dirty="0">
                <a:latin typeface="Calibri" charset="0"/>
              </a:rPr>
              <a:t>26</a:t>
            </a:r>
            <a:r>
              <a:rPr lang="en-US" sz="2000" b="0" dirty="0">
                <a:latin typeface="Calibri" charset="0"/>
              </a:rPr>
              <a:t>One of the servants of the high priest, a relative of him whose ear Peter cut off, said, “Did I not see you in the garden with Him?”</a:t>
            </a:r>
          </a:p>
          <a:p>
            <a:pPr marL="0" indent="285739" eaLnBrk="1" hangingPunct="1">
              <a:lnSpc>
                <a:spcPct val="80000"/>
              </a:lnSpc>
              <a:spcBef>
                <a:spcPct val="0"/>
              </a:spcBef>
              <a:spcAft>
                <a:spcPts val="500"/>
              </a:spcAft>
              <a:buNone/>
              <a:tabLst>
                <a:tab pos="285739" algn="l"/>
              </a:tabLst>
            </a:pPr>
            <a:r>
              <a:rPr lang="en-US" sz="2000" b="0" baseline="30000" dirty="0">
                <a:latin typeface="Calibri" charset="0"/>
              </a:rPr>
              <a:t>27</a:t>
            </a:r>
            <a:r>
              <a:rPr lang="en-US" sz="2000" b="0" dirty="0">
                <a:latin typeface="Calibri" charset="0"/>
              </a:rPr>
              <a:t>Peter then </a:t>
            </a:r>
            <a:r>
              <a:rPr lang="en-US" sz="2000" b="0" dirty="0">
                <a:solidFill>
                  <a:srgbClr val="FF0000"/>
                </a:solidFill>
                <a:latin typeface="Calibri" charset="0"/>
              </a:rPr>
              <a:t>denied again</a:t>
            </a:r>
            <a:r>
              <a:rPr lang="en-US" sz="2000" b="0" dirty="0">
                <a:latin typeface="Calibri" charset="0"/>
              </a:rPr>
              <a:t>; and immediately a rooster crowed.</a:t>
            </a:r>
          </a:p>
        </p:txBody>
      </p:sp>
      <p:cxnSp>
        <p:nvCxnSpPr>
          <p:cNvPr id="7" name="Straight Connector 6"/>
          <p:cNvCxnSpPr>
            <a:cxnSpLocks noChangeShapeType="1"/>
          </p:cNvCxnSpPr>
          <p:nvPr/>
        </p:nvCxnSpPr>
        <p:spPr bwMode="auto">
          <a:xfrm>
            <a:off x="4353719" y="3323167"/>
            <a:ext cx="168804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a:hlinkClick r:id="" action="ppaction://noaction"/>
          </p:cNvPr>
          <p:cNvSpPr txBox="1">
            <a:spLocks noChangeArrowheads="1"/>
          </p:cNvSpPr>
          <p:nvPr/>
        </p:nvSpPr>
        <p:spPr bwMode="auto">
          <a:xfrm>
            <a:off x="5921375" y="3450167"/>
            <a:ext cx="1461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a:solidFill>
                  <a:srgbClr val="0000FF"/>
                </a:solidFill>
                <a:latin typeface="Segoe Print" charset="0"/>
              </a:rPr>
              <a:t>Connection</a:t>
            </a:r>
          </a:p>
        </p:txBody>
      </p:sp>
      <p:cxnSp>
        <p:nvCxnSpPr>
          <p:cNvPr id="9" name="Straight Connector 8"/>
          <p:cNvCxnSpPr>
            <a:cxnSpLocks noChangeShapeType="1"/>
          </p:cNvCxnSpPr>
          <p:nvPr/>
        </p:nvCxnSpPr>
        <p:spPr bwMode="auto">
          <a:xfrm>
            <a:off x="4964907" y="3885407"/>
            <a:ext cx="168804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a:cxnSpLocks noChangeShapeType="1"/>
          </p:cNvCxnSpPr>
          <p:nvPr/>
        </p:nvCxnSpPr>
        <p:spPr bwMode="auto">
          <a:xfrm flipH="1">
            <a:off x="4964907" y="3323167"/>
            <a:ext cx="1076854" cy="56224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a:cxnSpLocks noChangeShapeType="1"/>
          </p:cNvCxnSpPr>
          <p:nvPr/>
        </p:nvCxnSpPr>
        <p:spPr bwMode="auto">
          <a:xfrm>
            <a:off x="5982230" y="4738688"/>
            <a:ext cx="1686719"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p:cNvCxnSpPr>
            <a:cxnSpLocks noChangeShapeType="1"/>
          </p:cNvCxnSpPr>
          <p:nvPr/>
        </p:nvCxnSpPr>
        <p:spPr bwMode="auto">
          <a:xfrm>
            <a:off x="1561042" y="4997979"/>
            <a:ext cx="2394479"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r>
              <a:rPr lang="en-US" dirty="0">
                <a:solidFill>
                  <a:srgbClr val="0000FF"/>
                </a:solidFill>
                <a:latin typeface="Arial" charset="0"/>
              </a:rPr>
              <a:t>Outline of John 18</a:t>
            </a:r>
            <a:r>
              <a:rPr lang="en-US" dirty="0" smtClean="0">
                <a:solidFill>
                  <a:srgbClr val="0000FF"/>
                </a:solidFill>
                <a:latin typeface="Arial" charset="0"/>
              </a:rPr>
              <a:t>:</a:t>
            </a:r>
            <a:endParaRPr lang="en-US" dirty="0">
              <a:solidFill>
                <a:srgbClr val="0000FF"/>
              </a:solidFill>
              <a:latin typeface="Arial" charset="0"/>
            </a:endParaRPr>
          </a:p>
        </p:txBody>
      </p:sp>
      <p:sp>
        <p:nvSpPr>
          <p:cNvPr id="3" name="Content Placeholder 2"/>
          <p:cNvSpPr>
            <a:spLocks noGrp="1"/>
          </p:cNvSpPr>
          <p:nvPr>
            <p:ph idx="1"/>
          </p:nvPr>
        </p:nvSpPr>
        <p:spPr>
          <a:xfrm>
            <a:off x="412124" y="701146"/>
            <a:ext cx="8229600" cy="4922573"/>
          </a:xfrm>
        </p:spPr>
        <p:txBody>
          <a:bodyPr>
            <a:normAutofit/>
          </a:bodyPr>
          <a:lstStyle/>
          <a:p>
            <a:pPr>
              <a:lnSpc>
                <a:spcPct val="90000"/>
              </a:lnSpc>
            </a:pPr>
            <a:r>
              <a:rPr lang="en-US" dirty="0">
                <a:solidFill>
                  <a:schemeClr val="bg1">
                    <a:lumMod val="85000"/>
                  </a:schemeClr>
                </a:solidFill>
                <a:latin typeface="Calibri" charset="0"/>
              </a:rPr>
              <a:t>Arrest in the Garden (18:1-11</a:t>
            </a:r>
            <a:r>
              <a:rPr lang="en-US" dirty="0" smtClean="0">
                <a:solidFill>
                  <a:schemeClr val="bg1">
                    <a:lumMod val="85000"/>
                  </a:schemeClr>
                </a:solidFill>
                <a:latin typeface="Calibri" charset="0"/>
              </a:rPr>
              <a:t>)</a:t>
            </a:r>
          </a:p>
          <a:p>
            <a:pPr>
              <a:lnSpc>
                <a:spcPct val="90000"/>
              </a:lnSpc>
            </a:pPr>
            <a:endParaRPr lang="en-US" dirty="0">
              <a:latin typeface="Calibri" charset="0"/>
            </a:endParaRPr>
          </a:p>
          <a:p>
            <a:pPr>
              <a:lnSpc>
                <a:spcPct val="90000"/>
              </a:lnSpc>
              <a:buFont typeface="Arial" panose="020B0604020202020204" pitchFamily="34" charset="0"/>
              <a:buChar char="•"/>
            </a:pPr>
            <a:r>
              <a:rPr lang="en-US" sz="2400" dirty="0">
                <a:solidFill>
                  <a:schemeClr val="bg1">
                    <a:lumMod val="50000"/>
                  </a:schemeClr>
                </a:solidFill>
                <a:latin typeface="Calibri" charset="0"/>
              </a:rPr>
              <a:t>Peter</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s 1st Denial – </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Maid</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 (18:12-18</a:t>
            </a:r>
            <a:r>
              <a:rPr lang="en-US" sz="2400" dirty="0" smtClean="0">
                <a:solidFill>
                  <a:schemeClr val="bg1">
                    <a:lumMod val="50000"/>
                  </a:schemeClr>
                </a:solidFill>
                <a:latin typeface="Calibri" charset="0"/>
              </a:rPr>
              <a:t>)</a:t>
            </a:r>
          </a:p>
          <a:p>
            <a:pPr>
              <a:lnSpc>
                <a:spcPct val="90000"/>
              </a:lnSpc>
            </a:pPr>
            <a:endParaRPr lang="en-US" sz="3600" dirty="0" smtClean="0">
              <a:solidFill>
                <a:srgbClr val="00DA00"/>
              </a:solidFill>
              <a:latin typeface="Calibri" charset="0"/>
            </a:endParaRPr>
          </a:p>
          <a:p>
            <a:pPr>
              <a:lnSpc>
                <a:spcPct val="90000"/>
              </a:lnSpc>
              <a:buFont typeface="Wingdings" panose="05000000000000000000" pitchFamily="2" charset="2"/>
              <a:buChar char="Ø"/>
            </a:pPr>
            <a:r>
              <a:rPr lang="en-US" sz="3600" dirty="0">
                <a:solidFill>
                  <a:srgbClr val="00DA00"/>
                </a:solidFill>
                <a:latin typeface="Calibri" charset="0"/>
              </a:rPr>
              <a:t>Trial Before </a:t>
            </a:r>
            <a:r>
              <a:rPr lang="en-US" sz="3600" dirty="0" err="1">
                <a:solidFill>
                  <a:srgbClr val="00DA00"/>
                </a:solidFill>
                <a:latin typeface="Calibri" charset="0"/>
              </a:rPr>
              <a:t>Annas</a:t>
            </a:r>
            <a:r>
              <a:rPr lang="en-US" sz="3600" dirty="0">
                <a:solidFill>
                  <a:srgbClr val="00DA00"/>
                </a:solidFill>
                <a:latin typeface="Calibri" charset="0"/>
              </a:rPr>
              <a:t>  - “Witnesses?” (18:19-24)</a:t>
            </a:r>
          </a:p>
          <a:p>
            <a:pPr>
              <a:lnSpc>
                <a:spcPct val="90000"/>
              </a:lnSpc>
            </a:pPr>
            <a:endParaRPr lang="en-US" sz="3600" dirty="0">
              <a:solidFill>
                <a:srgbClr val="00DA00"/>
              </a:solidFill>
              <a:latin typeface="Calibri" charset="0"/>
            </a:endParaRPr>
          </a:p>
          <a:p>
            <a:pPr>
              <a:lnSpc>
                <a:spcPct val="90000"/>
              </a:lnSpc>
              <a:buFont typeface="Arial" panose="020B0604020202020204" pitchFamily="34" charset="0"/>
              <a:buChar char="•"/>
            </a:pPr>
            <a:r>
              <a:rPr lang="en-US" sz="2400" dirty="0">
                <a:solidFill>
                  <a:schemeClr val="bg1">
                    <a:lumMod val="50000"/>
                  </a:schemeClr>
                </a:solidFill>
                <a:latin typeface="Calibri" charset="0"/>
              </a:rPr>
              <a:t>Peter</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s 2</a:t>
            </a:r>
            <a:r>
              <a:rPr lang="en-US" sz="2400" baseline="30000" dirty="0">
                <a:solidFill>
                  <a:schemeClr val="bg1">
                    <a:lumMod val="50000"/>
                  </a:schemeClr>
                </a:solidFill>
                <a:latin typeface="Calibri" charset="0"/>
              </a:rPr>
              <a:t>nd</a:t>
            </a:r>
            <a:r>
              <a:rPr lang="en-US" sz="2400" dirty="0">
                <a:solidFill>
                  <a:schemeClr val="bg1">
                    <a:lumMod val="50000"/>
                  </a:schemeClr>
                </a:solidFill>
                <a:latin typeface="Calibri" charset="0"/>
              </a:rPr>
              <a:t>/3</a:t>
            </a:r>
            <a:r>
              <a:rPr lang="en-US" sz="2400" baseline="30000" dirty="0">
                <a:solidFill>
                  <a:schemeClr val="bg1">
                    <a:lumMod val="50000"/>
                  </a:schemeClr>
                </a:solidFill>
                <a:latin typeface="Calibri" charset="0"/>
              </a:rPr>
              <a:t>rd</a:t>
            </a:r>
            <a:r>
              <a:rPr lang="en-US" sz="2400" dirty="0">
                <a:solidFill>
                  <a:schemeClr val="bg1">
                    <a:lumMod val="50000"/>
                  </a:schemeClr>
                </a:solidFill>
                <a:latin typeface="Calibri" charset="0"/>
              </a:rPr>
              <a:t> Denials – </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men; servant</a:t>
            </a:r>
            <a:r>
              <a:rPr lang="ja-JP" altLang="en-US" sz="2400" dirty="0">
                <a:solidFill>
                  <a:schemeClr val="bg1">
                    <a:lumMod val="50000"/>
                  </a:schemeClr>
                </a:solidFill>
                <a:latin typeface="Calibri" charset="0"/>
              </a:rPr>
              <a:t>”</a:t>
            </a:r>
            <a:r>
              <a:rPr lang="en-US" sz="2400" dirty="0">
                <a:solidFill>
                  <a:schemeClr val="bg1">
                    <a:lumMod val="50000"/>
                  </a:schemeClr>
                </a:solidFill>
                <a:latin typeface="Calibri" charset="0"/>
              </a:rPr>
              <a:t> (18:25-27)</a:t>
            </a:r>
          </a:p>
          <a:p>
            <a:pPr>
              <a:lnSpc>
                <a:spcPct val="90000"/>
              </a:lnSpc>
            </a:pPr>
            <a:endParaRPr lang="en-US" sz="3600" dirty="0" smtClean="0">
              <a:solidFill>
                <a:srgbClr val="00DA00"/>
              </a:solidFill>
              <a:latin typeface="Calibri" charset="0"/>
            </a:endParaRPr>
          </a:p>
          <a:p>
            <a:pPr marL="0" indent="0">
              <a:lnSpc>
                <a:spcPct val="90000"/>
              </a:lnSpc>
              <a:buNone/>
            </a:pPr>
            <a:endParaRPr lang="en-US" dirty="0">
              <a:solidFill>
                <a:srgbClr val="00DA00"/>
              </a:solidFill>
              <a:latin typeface="Calibri" charset="0"/>
            </a:endParaRPr>
          </a:p>
        </p:txBody>
      </p:sp>
    </p:spTree>
    <p:extLst>
      <p:ext uri="{BB962C8B-B14F-4D97-AF65-F5344CB8AC3E}">
        <p14:creationId xmlns:p14="http://schemas.microsoft.com/office/powerpoint/2010/main" val="108605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778001" y="96573"/>
            <a:ext cx="6410854" cy="317500"/>
          </a:xfrm>
        </p:spPr>
        <p:txBody>
          <a:bodyPr/>
          <a:lstStyle/>
          <a:p>
            <a:pPr eaLnBrk="1" hangingPunct="1"/>
            <a:r>
              <a:rPr lang="en-US" sz="2333">
                <a:solidFill>
                  <a:srgbClr val="000099"/>
                </a:solidFill>
                <a:latin typeface="Arial" charset="0"/>
              </a:rPr>
              <a:t>John 18:12-14; 19-24 – Trial before Annas</a:t>
            </a:r>
          </a:p>
        </p:txBody>
      </p:sp>
      <p:sp>
        <p:nvSpPr>
          <p:cNvPr id="318467" name="Rectangle 3"/>
          <p:cNvSpPr>
            <a:spLocks noGrp="1" noChangeArrowheads="1"/>
          </p:cNvSpPr>
          <p:nvPr>
            <p:ph type="body" idx="1"/>
          </p:nvPr>
        </p:nvSpPr>
        <p:spPr>
          <a:xfrm>
            <a:off x="1366572" y="488629"/>
            <a:ext cx="6617229" cy="5152760"/>
          </a:xfrm>
        </p:spPr>
        <p:txBody>
          <a:bodyPr/>
          <a:lstStyle/>
          <a:p>
            <a:pPr marL="0" indent="0" eaLnBrk="1" hangingPunct="1">
              <a:lnSpc>
                <a:spcPct val="80000"/>
              </a:lnSpc>
              <a:spcBef>
                <a:spcPct val="0"/>
              </a:spcBef>
              <a:spcAft>
                <a:spcPts val="250"/>
              </a:spcAft>
              <a:buNone/>
              <a:tabLst>
                <a:tab pos="285739" algn="l"/>
              </a:tabLst>
            </a:pPr>
            <a:r>
              <a:rPr lang="en-US" sz="1833" b="0" baseline="30000" dirty="0">
                <a:latin typeface="Calibri" charset="0"/>
              </a:rPr>
              <a:t>12 </a:t>
            </a:r>
            <a:r>
              <a:rPr lang="en-US" sz="1833" b="0" dirty="0">
                <a:latin typeface="Calibri" charset="0"/>
              </a:rPr>
              <a:t>Then the detachment of troops and the captain and the officers of the Jews arrested Jesus and bound Him. </a:t>
            </a:r>
            <a:r>
              <a:rPr lang="en-US" sz="1833" b="0" baseline="30000" dirty="0">
                <a:latin typeface="Calibri" charset="0"/>
              </a:rPr>
              <a:t>13 </a:t>
            </a:r>
            <a:r>
              <a:rPr lang="en-US" sz="1833" b="0" dirty="0">
                <a:latin typeface="Calibri" charset="0"/>
              </a:rPr>
              <a:t>And they led Him away to </a:t>
            </a:r>
            <a:r>
              <a:rPr lang="en-US" sz="1833" b="0" dirty="0" err="1">
                <a:latin typeface="Calibri" charset="0"/>
              </a:rPr>
              <a:t>Annas</a:t>
            </a:r>
            <a:r>
              <a:rPr lang="en-US" sz="1833" b="0" dirty="0">
                <a:latin typeface="Calibri" charset="0"/>
              </a:rPr>
              <a:t> first, for he was the father-in-law of Caiaphas who was high priest that year. </a:t>
            </a:r>
            <a:r>
              <a:rPr lang="en-US" sz="1833" b="0" baseline="30000" dirty="0">
                <a:latin typeface="Calibri" charset="0"/>
              </a:rPr>
              <a:t>14 </a:t>
            </a:r>
            <a:r>
              <a:rPr lang="en-US" sz="1833" b="0" dirty="0">
                <a:latin typeface="Calibri" charset="0"/>
              </a:rPr>
              <a:t>Now it was Caiaphas who advised the Jews that it was expedient that one man should die for the </a:t>
            </a:r>
            <a:r>
              <a:rPr lang="en-US" sz="1833" b="0" dirty="0" smtClean="0">
                <a:latin typeface="Calibri" charset="0"/>
              </a:rPr>
              <a:t>people…</a:t>
            </a:r>
            <a:r>
              <a:rPr lang="en-US" sz="1833" b="0" dirty="0">
                <a:latin typeface="Calibri" charset="0"/>
              </a:rPr>
              <a:t/>
            </a:r>
            <a:br>
              <a:rPr lang="en-US" sz="1833" b="0" dirty="0">
                <a:latin typeface="Calibri" charset="0"/>
              </a:rPr>
            </a:br>
            <a:endParaRPr lang="en-US" sz="1833" b="0" dirty="0">
              <a:latin typeface="Calibri" charset="0"/>
            </a:endParaRPr>
          </a:p>
          <a:p>
            <a:pPr marL="0" indent="0">
              <a:lnSpc>
                <a:spcPct val="90000"/>
              </a:lnSpc>
              <a:buNone/>
              <a:tabLst>
                <a:tab pos="285739" algn="l"/>
              </a:tabLst>
            </a:pPr>
            <a:r>
              <a:rPr lang="en-US" sz="1833" b="0" baseline="30000" dirty="0">
                <a:latin typeface="Calibri" charset="0"/>
              </a:rPr>
              <a:t>19 </a:t>
            </a:r>
            <a:r>
              <a:rPr lang="en-US" sz="1833" b="0" dirty="0">
                <a:latin typeface="Calibri" charset="0"/>
              </a:rPr>
              <a:t>The high priest then asked Jesus about His disciples and His doctrine.</a:t>
            </a:r>
          </a:p>
          <a:p>
            <a:pPr marL="0" indent="0">
              <a:lnSpc>
                <a:spcPct val="90000"/>
              </a:lnSpc>
              <a:buNone/>
              <a:tabLst>
                <a:tab pos="285739" algn="l"/>
              </a:tabLst>
            </a:pPr>
            <a:r>
              <a:rPr lang="en-US" sz="1833" b="0" baseline="30000" dirty="0">
                <a:latin typeface="Calibri" charset="0"/>
              </a:rPr>
              <a:t>20 </a:t>
            </a:r>
            <a:r>
              <a:rPr lang="en-US" sz="1833" b="0" dirty="0">
                <a:latin typeface="Calibri" charset="0"/>
              </a:rPr>
              <a:t>Jesus answered him, </a:t>
            </a:r>
            <a:r>
              <a:rPr lang="ja-JP" altLang="en-US" sz="1833" b="0" dirty="0">
                <a:latin typeface="Calibri" charset="0"/>
              </a:rPr>
              <a:t>“</a:t>
            </a:r>
            <a:r>
              <a:rPr lang="en-US" sz="1833" b="0" dirty="0">
                <a:latin typeface="Calibri" charset="0"/>
              </a:rPr>
              <a:t>I spoke openly to the world. I always taught in synagogues and in the temple, where the Jews always meet, and in secret I have said nothing. </a:t>
            </a:r>
            <a:r>
              <a:rPr lang="en-US" sz="1833" b="0" baseline="30000" dirty="0">
                <a:latin typeface="Calibri" charset="0"/>
              </a:rPr>
              <a:t>21 </a:t>
            </a:r>
            <a:r>
              <a:rPr lang="en-US" sz="1833" b="0" dirty="0">
                <a:latin typeface="Calibri" charset="0"/>
              </a:rPr>
              <a:t>Why do you ask Me? Ask those who have heard Me what I said to them. Indeed they know what I said.</a:t>
            </a:r>
            <a:r>
              <a:rPr lang="ja-JP" altLang="en-US" sz="1833" b="0" dirty="0">
                <a:latin typeface="Calibri" charset="0"/>
              </a:rPr>
              <a:t>”</a:t>
            </a:r>
            <a:endParaRPr lang="en-US" sz="1833" b="0" dirty="0">
              <a:latin typeface="Calibri" charset="0"/>
            </a:endParaRPr>
          </a:p>
          <a:p>
            <a:pPr marL="0" indent="0">
              <a:lnSpc>
                <a:spcPct val="90000"/>
              </a:lnSpc>
              <a:buNone/>
              <a:tabLst>
                <a:tab pos="285739" algn="l"/>
              </a:tabLst>
            </a:pPr>
            <a:r>
              <a:rPr lang="en-US" sz="1833" b="0" baseline="30000" dirty="0">
                <a:latin typeface="Calibri" charset="0"/>
              </a:rPr>
              <a:t>22 </a:t>
            </a:r>
            <a:r>
              <a:rPr lang="en-US" sz="1833" b="0" dirty="0">
                <a:latin typeface="Calibri" charset="0"/>
              </a:rPr>
              <a:t>And when He had said these things, one of the officers who stood by struck Jesus with the palm of his hand, saying, </a:t>
            </a:r>
            <a:r>
              <a:rPr lang="ja-JP" altLang="en-US" sz="1833" b="0" dirty="0">
                <a:latin typeface="Calibri" charset="0"/>
              </a:rPr>
              <a:t>“</a:t>
            </a:r>
            <a:r>
              <a:rPr lang="en-US" sz="1833" b="0" dirty="0">
                <a:latin typeface="Calibri" charset="0"/>
              </a:rPr>
              <a:t>Do You answer the high priest like that?</a:t>
            </a:r>
            <a:r>
              <a:rPr lang="ja-JP" altLang="en-US" sz="1833" b="0" dirty="0">
                <a:latin typeface="Calibri" charset="0"/>
              </a:rPr>
              <a:t>”</a:t>
            </a:r>
            <a:endParaRPr lang="en-US" sz="1833" b="0" dirty="0">
              <a:latin typeface="Calibri" charset="0"/>
            </a:endParaRPr>
          </a:p>
          <a:p>
            <a:pPr marL="0" indent="0">
              <a:lnSpc>
                <a:spcPct val="90000"/>
              </a:lnSpc>
              <a:buNone/>
              <a:tabLst>
                <a:tab pos="285739" algn="l"/>
              </a:tabLst>
            </a:pPr>
            <a:r>
              <a:rPr lang="en-US" sz="1833" b="0" baseline="30000" dirty="0">
                <a:latin typeface="Calibri" charset="0"/>
              </a:rPr>
              <a:t>23 </a:t>
            </a:r>
            <a:r>
              <a:rPr lang="en-US" sz="1833" b="0" dirty="0">
                <a:latin typeface="Calibri" charset="0"/>
              </a:rPr>
              <a:t>Jesus answered him, </a:t>
            </a:r>
            <a:r>
              <a:rPr lang="ja-JP" altLang="en-US" sz="1833" b="0" dirty="0">
                <a:latin typeface="Calibri" charset="0"/>
              </a:rPr>
              <a:t>“</a:t>
            </a:r>
            <a:r>
              <a:rPr lang="en-US" sz="1833" b="0" dirty="0">
                <a:latin typeface="Calibri" charset="0"/>
              </a:rPr>
              <a:t>If I have spoken evil, bear witness </a:t>
            </a:r>
            <a:r>
              <a:rPr lang="en-US" sz="1833" b="0" dirty="0" smtClean="0">
                <a:latin typeface="Calibri" charset="0"/>
              </a:rPr>
              <a:t>of </a:t>
            </a:r>
            <a:r>
              <a:rPr lang="en-US" sz="1833" b="0" dirty="0">
                <a:latin typeface="Calibri" charset="0"/>
              </a:rPr>
              <a:t>the evil; but if well, why do you strike Me?</a:t>
            </a:r>
            <a:r>
              <a:rPr lang="ja-JP" altLang="en-US" sz="1833" b="0" dirty="0" smtClean="0">
                <a:latin typeface="Calibri" charset="0"/>
              </a:rPr>
              <a:t>”</a:t>
            </a:r>
            <a:endParaRPr lang="en-US" sz="1833" b="0" dirty="0" smtClean="0">
              <a:latin typeface="Calibri" charset="0"/>
            </a:endParaRPr>
          </a:p>
          <a:p>
            <a:pPr marL="0" indent="0">
              <a:lnSpc>
                <a:spcPct val="90000"/>
              </a:lnSpc>
              <a:buNone/>
              <a:tabLst>
                <a:tab pos="285739" algn="l"/>
              </a:tabLst>
            </a:pPr>
            <a:r>
              <a:rPr lang="en-US" sz="1833" b="0" baseline="30000" dirty="0" smtClean="0">
                <a:latin typeface="Calibri" charset="0"/>
              </a:rPr>
              <a:t>24 </a:t>
            </a:r>
            <a:r>
              <a:rPr lang="en-US" sz="1833" b="0" dirty="0" smtClean="0">
                <a:latin typeface="Calibri" charset="0"/>
              </a:rPr>
              <a:t>Then </a:t>
            </a:r>
            <a:r>
              <a:rPr lang="en-US" sz="1833" b="0" dirty="0" err="1" smtClean="0">
                <a:latin typeface="Calibri" charset="0"/>
              </a:rPr>
              <a:t>Annas</a:t>
            </a:r>
            <a:r>
              <a:rPr lang="en-US" sz="1833" b="0" dirty="0" smtClean="0">
                <a:latin typeface="Calibri" charset="0"/>
              </a:rPr>
              <a:t> sent Him bound to Caiaphas the high priest.</a:t>
            </a:r>
            <a:endParaRPr lang="en-US" sz="1833" b="0" dirty="0">
              <a:latin typeface="Calibri" charset="0"/>
            </a:endParaRPr>
          </a:p>
        </p:txBody>
      </p:sp>
      <p:cxnSp>
        <p:nvCxnSpPr>
          <p:cNvPr id="6" name="Straight Connector 5"/>
          <p:cNvCxnSpPr>
            <a:cxnSpLocks noChangeShapeType="1"/>
          </p:cNvCxnSpPr>
          <p:nvPr/>
        </p:nvCxnSpPr>
        <p:spPr bwMode="auto">
          <a:xfrm>
            <a:off x="3669771" y="1653646"/>
            <a:ext cx="186928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hlinkClick r:id="" action="ppaction://noaction"/>
          </p:cNvPr>
          <p:cNvSpPr txBox="1">
            <a:spLocks noChangeArrowheads="1"/>
          </p:cNvSpPr>
          <p:nvPr/>
        </p:nvSpPr>
        <p:spPr bwMode="auto">
          <a:xfrm>
            <a:off x="4269053" y="1641741"/>
            <a:ext cx="127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a:solidFill>
                  <a:srgbClr val="0000FF"/>
                </a:solidFill>
                <a:latin typeface="Segoe Print" charset="0"/>
              </a:rPr>
              <a:t>See 11:49</a:t>
            </a:r>
          </a:p>
        </p:txBody>
      </p:sp>
      <p:sp>
        <p:nvSpPr>
          <p:cNvPr id="10" name="TextBox 9">
            <a:hlinkClick r:id="" action="ppaction://noaction"/>
          </p:cNvPr>
          <p:cNvSpPr txBox="1">
            <a:spLocks noChangeArrowheads="1"/>
          </p:cNvSpPr>
          <p:nvPr/>
        </p:nvSpPr>
        <p:spPr bwMode="auto">
          <a:xfrm>
            <a:off x="6999668" y="4663376"/>
            <a:ext cx="222804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dirty="0">
                <a:solidFill>
                  <a:srgbClr val="C00000"/>
                </a:solidFill>
                <a:latin typeface="Segoe Print" charset="0"/>
              </a:rPr>
              <a:t>Mentioned, but not recorded (see Mt 26:59- 68)</a:t>
            </a:r>
          </a:p>
        </p:txBody>
      </p:sp>
      <p:cxnSp>
        <p:nvCxnSpPr>
          <p:cNvPr id="11" name="Straight Connector 10"/>
          <p:cNvCxnSpPr>
            <a:cxnSpLocks noChangeShapeType="1"/>
          </p:cNvCxnSpPr>
          <p:nvPr/>
        </p:nvCxnSpPr>
        <p:spPr bwMode="auto">
          <a:xfrm>
            <a:off x="4604412" y="5181242"/>
            <a:ext cx="94015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a:cxnSpLocks noChangeShapeType="1"/>
          </p:cNvCxnSpPr>
          <p:nvPr/>
        </p:nvCxnSpPr>
        <p:spPr bwMode="auto">
          <a:xfrm>
            <a:off x="1948657" y="3520282"/>
            <a:ext cx="867833"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a:cxnSpLocks noChangeShapeType="1"/>
          </p:cNvCxnSpPr>
          <p:nvPr/>
        </p:nvCxnSpPr>
        <p:spPr bwMode="auto">
          <a:xfrm>
            <a:off x="4904053" y="3520282"/>
            <a:ext cx="2733119"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a:cxnSpLocks noChangeShapeType="1"/>
          </p:cNvCxnSpPr>
          <p:nvPr/>
        </p:nvCxnSpPr>
        <p:spPr bwMode="auto">
          <a:xfrm>
            <a:off x="5748893" y="4658160"/>
            <a:ext cx="1174750" cy="0"/>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a:hlinkClick r:id="" action="ppaction://noaction"/>
          </p:cNvPr>
          <p:cNvSpPr txBox="1">
            <a:spLocks noChangeArrowheads="1"/>
          </p:cNvSpPr>
          <p:nvPr/>
        </p:nvSpPr>
        <p:spPr bwMode="auto">
          <a:xfrm>
            <a:off x="1254126" y="5367074"/>
            <a:ext cx="31247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a:solidFill>
                  <a:srgbClr val="0000FF"/>
                </a:solidFill>
                <a:latin typeface="Segoe Print" charset="0"/>
              </a:rPr>
              <a:t>More to come…see Acts 4:6…</a:t>
            </a:r>
          </a:p>
        </p:txBody>
      </p:sp>
    </p:spTree>
    <p:extLst>
      <p:ext uri="{BB962C8B-B14F-4D97-AF65-F5344CB8AC3E}">
        <p14:creationId xmlns:p14="http://schemas.microsoft.com/office/powerpoint/2010/main" val="2049206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a:xfrm>
            <a:off x="762000" y="-6615"/>
            <a:ext cx="7620000" cy="387615"/>
          </a:xfrm>
        </p:spPr>
        <p:txBody>
          <a:bodyPr/>
          <a:lstStyle/>
          <a:p>
            <a:r>
              <a:rPr lang="en-US">
                <a:latin typeface="Calibri" charset="0"/>
              </a:rPr>
              <a:t>All the Trials</a:t>
            </a:r>
          </a:p>
        </p:txBody>
      </p:sp>
      <p:sp>
        <p:nvSpPr>
          <p:cNvPr id="3" name="Content Placeholder 2"/>
          <p:cNvSpPr>
            <a:spLocks noGrp="1"/>
          </p:cNvSpPr>
          <p:nvPr>
            <p:ph idx="1"/>
          </p:nvPr>
        </p:nvSpPr>
        <p:spPr>
          <a:xfrm>
            <a:off x="899584" y="432595"/>
            <a:ext cx="7454636" cy="5261239"/>
          </a:xfrm>
        </p:spPr>
        <p:txBody>
          <a:bodyPr>
            <a:normAutofit/>
          </a:bodyPr>
          <a:lstStyle/>
          <a:p>
            <a:pPr>
              <a:spcBef>
                <a:spcPct val="0"/>
              </a:spcBef>
            </a:pPr>
            <a:r>
              <a:rPr lang="en-US" sz="2833" dirty="0" err="1">
                <a:solidFill>
                  <a:srgbClr val="0000FF"/>
                </a:solidFill>
                <a:latin typeface="Calibri" charset="0"/>
              </a:rPr>
              <a:t>Annas</a:t>
            </a:r>
            <a:r>
              <a:rPr lang="en-US" sz="2833" dirty="0">
                <a:solidFill>
                  <a:srgbClr val="0000FF"/>
                </a:solidFill>
                <a:latin typeface="Calibri" charset="0"/>
              </a:rPr>
              <a:t> – </a:t>
            </a:r>
            <a:r>
              <a:rPr lang="en-US" sz="2833" dirty="0" err="1">
                <a:solidFill>
                  <a:srgbClr val="0000FF"/>
                </a:solidFill>
                <a:latin typeface="Calibri" charset="0"/>
              </a:rPr>
              <a:t>Jn</a:t>
            </a:r>
            <a:r>
              <a:rPr lang="en-US" sz="2833" dirty="0">
                <a:solidFill>
                  <a:srgbClr val="0000FF"/>
                </a:solidFill>
                <a:latin typeface="Calibri" charset="0"/>
              </a:rPr>
              <a:t> 18:12-14, 19-23</a:t>
            </a:r>
          </a:p>
          <a:p>
            <a:pPr lvl="1">
              <a:spcBef>
                <a:spcPct val="0"/>
              </a:spcBef>
            </a:pPr>
            <a:r>
              <a:rPr lang="ja-JP" altLang="en-US" sz="2583" dirty="0">
                <a:solidFill>
                  <a:srgbClr val="0000FF"/>
                </a:solidFill>
                <a:latin typeface="Calibri" charset="0"/>
              </a:rPr>
              <a:t>“</a:t>
            </a:r>
            <a:r>
              <a:rPr lang="en-US" sz="2583" dirty="0">
                <a:solidFill>
                  <a:srgbClr val="0000FF"/>
                </a:solidFill>
                <a:latin typeface="Calibri" charset="0"/>
              </a:rPr>
              <a:t>Witnesses?</a:t>
            </a:r>
            <a:r>
              <a:rPr lang="ja-JP" altLang="en-US" sz="2583" dirty="0">
                <a:solidFill>
                  <a:srgbClr val="0000FF"/>
                </a:solidFill>
                <a:latin typeface="Calibri" charset="0"/>
              </a:rPr>
              <a:t>”</a:t>
            </a:r>
            <a:endParaRPr lang="en-US" sz="2583" dirty="0">
              <a:solidFill>
                <a:srgbClr val="0000FF"/>
              </a:solidFill>
              <a:latin typeface="Calibri" charset="0"/>
            </a:endParaRPr>
          </a:p>
          <a:p>
            <a:pPr>
              <a:spcBef>
                <a:spcPct val="0"/>
              </a:spcBef>
            </a:pPr>
            <a:r>
              <a:rPr lang="en-US" sz="2833" dirty="0">
                <a:latin typeface="Calibri" charset="0"/>
              </a:rPr>
              <a:t>Caiaphas – Mt 26:57, 59-68  (</a:t>
            </a:r>
            <a:r>
              <a:rPr lang="en-US" sz="2833" dirty="0" err="1">
                <a:solidFill>
                  <a:srgbClr val="0000FF"/>
                </a:solidFill>
                <a:latin typeface="Calibri" charset="0"/>
              </a:rPr>
              <a:t>Jn</a:t>
            </a:r>
            <a:r>
              <a:rPr lang="en-US" sz="2833" dirty="0">
                <a:solidFill>
                  <a:srgbClr val="0000FF"/>
                </a:solidFill>
                <a:latin typeface="Calibri" charset="0"/>
              </a:rPr>
              <a:t> 18:24</a:t>
            </a:r>
            <a:r>
              <a:rPr lang="en-US" sz="2833" dirty="0">
                <a:latin typeface="Calibri" charset="0"/>
              </a:rPr>
              <a:t>)</a:t>
            </a:r>
          </a:p>
          <a:p>
            <a:pPr lvl="1">
              <a:spcBef>
                <a:spcPct val="0"/>
              </a:spcBef>
            </a:pPr>
            <a:r>
              <a:rPr lang="en-US" sz="2583" dirty="0">
                <a:latin typeface="Calibri" charset="0"/>
              </a:rPr>
              <a:t> False witnesses, </a:t>
            </a:r>
            <a:r>
              <a:rPr lang="ja-JP" altLang="en-US" sz="2583" dirty="0">
                <a:latin typeface="Calibri" charset="0"/>
              </a:rPr>
              <a:t>“</a:t>
            </a:r>
            <a:r>
              <a:rPr lang="en-US" sz="2583" dirty="0">
                <a:latin typeface="Calibri" charset="0"/>
              </a:rPr>
              <a:t>Temple,</a:t>
            </a:r>
            <a:r>
              <a:rPr lang="ja-JP" altLang="en-US" sz="2583" dirty="0">
                <a:latin typeface="Calibri" charset="0"/>
              </a:rPr>
              <a:t>”</a:t>
            </a:r>
            <a:r>
              <a:rPr lang="en-US" sz="2583" dirty="0">
                <a:latin typeface="Calibri" charset="0"/>
              </a:rPr>
              <a:t> </a:t>
            </a:r>
            <a:r>
              <a:rPr lang="ja-JP" altLang="en-US" sz="2583" dirty="0">
                <a:latin typeface="Calibri" charset="0"/>
              </a:rPr>
              <a:t>“</a:t>
            </a:r>
            <a:r>
              <a:rPr lang="en-US" sz="2583" dirty="0">
                <a:latin typeface="Calibri" charset="0"/>
              </a:rPr>
              <a:t>the Christ?</a:t>
            </a:r>
            <a:r>
              <a:rPr lang="ja-JP" altLang="en-US" sz="2583" dirty="0">
                <a:latin typeface="Calibri" charset="0"/>
              </a:rPr>
              <a:t>”</a:t>
            </a:r>
            <a:endParaRPr lang="en-US" sz="2583" dirty="0">
              <a:latin typeface="Calibri" charset="0"/>
            </a:endParaRPr>
          </a:p>
          <a:p>
            <a:pPr>
              <a:spcBef>
                <a:spcPct val="0"/>
              </a:spcBef>
            </a:pPr>
            <a:r>
              <a:rPr lang="en-US" sz="2833" dirty="0">
                <a:latin typeface="Calibri" charset="0"/>
              </a:rPr>
              <a:t>Sanhedrin – </a:t>
            </a:r>
            <a:r>
              <a:rPr lang="en-US" sz="2833" dirty="0" err="1">
                <a:latin typeface="Calibri" charset="0"/>
              </a:rPr>
              <a:t>Lk</a:t>
            </a:r>
            <a:r>
              <a:rPr lang="en-US" sz="2833" dirty="0">
                <a:latin typeface="Calibri" charset="0"/>
              </a:rPr>
              <a:t> 22:66-71  (Mt 27:1)</a:t>
            </a:r>
          </a:p>
          <a:p>
            <a:pPr lvl="1">
              <a:spcBef>
                <a:spcPct val="0"/>
              </a:spcBef>
            </a:pPr>
            <a:r>
              <a:rPr lang="en-US" sz="2583" dirty="0">
                <a:latin typeface="Calibri" charset="0"/>
              </a:rPr>
              <a:t> </a:t>
            </a:r>
            <a:r>
              <a:rPr lang="ja-JP" altLang="en-US" sz="2583" dirty="0">
                <a:latin typeface="Calibri" charset="0"/>
              </a:rPr>
              <a:t>“</a:t>
            </a:r>
            <a:r>
              <a:rPr lang="en-US" sz="2583" dirty="0">
                <a:latin typeface="Calibri" charset="0"/>
              </a:rPr>
              <a:t>The Christ,</a:t>
            </a:r>
            <a:r>
              <a:rPr lang="ja-JP" altLang="en-US" sz="2583" dirty="0">
                <a:latin typeface="Calibri" charset="0"/>
              </a:rPr>
              <a:t>”</a:t>
            </a:r>
            <a:r>
              <a:rPr lang="en-US" sz="2583" dirty="0">
                <a:latin typeface="Calibri" charset="0"/>
              </a:rPr>
              <a:t> </a:t>
            </a:r>
            <a:r>
              <a:rPr lang="ja-JP" altLang="en-US" sz="2583" dirty="0">
                <a:latin typeface="Calibri" charset="0"/>
              </a:rPr>
              <a:t>“</a:t>
            </a:r>
            <a:r>
              <a:rPr lang="en-US" sz="2583" dirty="0">
                <a:latin typeface="Calibri" charset="0"/>
              </a:rPr>
              <a:t>No need of witnesses.</a:t>
            </a:r>
            <a:r>
              <a:rPr lang="ja-JP" altLang="en-US" sz="2583" dirty="0" smtClean="0">
                <a:latin typeface="Calibri" charset="0"/>
              </a:rPr>
              <a:t>”</a:t>
            </a:r>
            <a:endParaRPr lang="en-US" sz="2583" dirty="0">
              <a:latin typeface="Calibri" charset="0"/>
            </a:endParaRPr>
          </a:p>
        </p:txBody>
      </p:sp>
      <p:cxnSp>
        <p:nvCxnSpPr>
          <p:cNvPr id="325636" name="Straight Connector 4"/>
          <p:cNvCxnSpPr>
            <a:cxnSpLocks noChangeShapeType="1"/>
          </p:cNvCxnSpPr>
          <p:nvPr/>
        </p:nvCxnSpPr>
        <p:spPr bwMode="auto">
          <a:xfrm>
            <a:off x="1142884" y="3036796"/>
            <a:ext cx="7069667" cy="79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5637" name="TextBox 9"/>
          <p:cNvSpPr txBox="1">
            <a:spLocks noChangeArrowheads="1"/>
          </p:cNvSpPr>
          <p:nvPr/>
        </p:nvSpPr>
        <p:spPr bwMode="auto">
          <a:xfrm rot="-5400000">
            <a:off x="7445103" y="1053857"/>
            <a:ext cx="1234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3000" i="1">
                <a:latin typeface="Calibri" charset="0"/>
              </a:rPr>
              <a:t>Jewish</a:t>
            </a:r>
          </a:p>
        </p:txBody>
      </p:sp>
      <p:sp>
        <p:nvSpPr>
          <p:cNvPr id="325638" name="TextBox 10"/>
          <p:cNvSpPr txBox="1">
            <a:spLocks noChangeArrowheads="1"/>
          </p:cNvSpPr>
          <p:nvPr/>
        </p:nvSpPr>
        <p:spPr bwMode="auto">
          <a:xfrm rot="-5400000">
            <a:off x="7426387" y="3925247"/>
            <a:ext cx="1314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3000" i="1">
                <a:latin typeface="Calibri" charset="0"/>
              </a:rPr>
              <a:t>Roman</a:t>
            </a:r>
          </a:p>
        </p:txBody>
      </p:sp>
      <p:cxnSp>
        <p:nvCxnSpPr>
          <p:cNvPr id="15" name="Straight Arrow Connector 14"/>
          <p:cNvCxnSpPr>
            <a:cxnSpLocks noChangeShapeType="1"/>
          </p:cNvCxnSpPr>
          <p:nvPr/>
        </p:nvCxnSpPr>
        <p:spPr bwMode="auto">
          <a:xfrm>
            <a:off x="2406386" y="1242220"/>
            <a:ext cx="677333" cy="599281"/>
          </a:xfrm>
          <a:prstGeom prst="straightConnector1">
            <a:avLst/>
          </a:prstGeom>
          <a:noFill/>
          <a:ln w="127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a:cxnSpLocks noChangeShapeType="1"/>
          </p:cNvCxnSpPr>
          <p:nvPr/>
        </p:nvCxnSpPr>
        <p:spPr bwMode="auto">
          <a:xfrm>
            <a:off x="2853532" y="2095500"/>
            <a:ext cx="687917" cy="599282"/>
          </a:xfrm>
          <a:prstGeom prst="straightConnector1">
            <a:avLst/>
          </a:prstGeom>
          <a:noFill/>
          <a:ln w="127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8386" y="338667"/>
            <a:ext cx="6447896" cy="2406386"/>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67"/>
          </a:p>
        </p:txBody>
      </p:sp>
      <p:sp>
        <p:nvSpPr>
          <p:cNvPr id="8" name="Rectangle 7"/>
          <p:cNvSpPr/>
          <p:nvPr/>
        </p:nvSpPr>
        <p:spPr bwMode="auto">
          <a:xfrm>
            <a:off x="1898386" y="2751667"/>
            <a:ext cx="6447896" cy="2860146"/>
          </a:xfrm>
          <a:prstGeom prst="rect">
            <a:avLst/>
          </a:prstGeom>
          <a:solidFill>
            <a:schemeClr val="accent6">
              <a:alpha val="17000"/>
            </a:schemeClr>
          </a:solidFill>
          <a:ln w="9525" cap="flat" cmpd="sng" algn="ctr">
            <a:noFill/>
            <a:prstDash val="solid"/>
            <a:round/>
            <a:headEnd type="none" w="med" len="med"/>
            <a:tailEnd type="none" w="med" len="med"/>
          </a:ln>
          <a:effectLst/>
          <a:extLst/>
        </p:spPr>
        <p:txBody>
          <a:bodyPr/>
          <a:lstStyle/>
          <a:p>
            <a:pPr>
              <a:defRPr/>
            </a:pPr>
            <a:endParaRPr lang="en-US" sz="1667">
              <a:latin typeface="Times New Roman" pitchFamily="18" charset="0"/>
              <a:ea typeface="+mn-ea"/>
            </a:endParaRPr>
          </a:p>
        </p:txBody>
      </p:sp>
      <p:sp>
        <p:nvSpPr>
          <p:cNvPr id="329732" name="Rectangle 2"/>
          <p:cNvSpPr>
            <a:spLocks noGrp="1" noChangeArrowheads="1"/>
          </p:cNvSpPr>
          <p:nvPr>
            <p:ph type="title"/>
          </p:nvPr>
        </p:nvSpPr>
        <p:spPr>
          <a:xfrm>
            <a:off x="1705241" y="11907"/>
            <a:ext cx="6531239" cy="317500"/>
          </a:xfrm>
        </p:spPr>
        <p:txBody>
          <a:bodyPr/>
          <a:lstStyle/>
          <a:p>
            <a:pPr eaLnBrk="1" hangingPunct="1"/>
            <a:r>
              <a:rPr lang="en-US" sz="2667">
                <a:solidFill>
                  <a:srgbClr val="000099"/>
                </a:solidFill>
                <a:latin typeface="Arial" charset="0"/>
              </a:rPr>
              <a:t>John 18:28-32 – Trial Before Pilate (1)</a:t>
            </a:r>
          </a:p>
        </p:txBody>
      </p:sp>
      <p:sp>
        <p:nvSpPr>
          <p:cNvPr id="140291" name="Rectangle 3"/>
          <p:cNvSpPr>
            <a:spLocks noGrp="1" noChangeArrowheads="1"/>
          </p:cNvSpPr>
          <p:nvPr>
            <p:ph type="body" idx="1"/>
          </p:nvPr>
        </p:nvSpPr>
        <p:spPr>
          <a:xfrm>
            <a:off x="1996282" y="387615"/>
            <a:ext cx="6350000" cy="5320771"/>
          </a:xfrm>
        </p:spPr>
        <p:txBody>
          <a:bodyPr/>
          <a:lstStyle/>
          <a:p>
            <a:pPr marL="0" indent="285739" eaLnBrk="1" hangingPunct="1">
              <a:lnSpc>
                <a:spcPct val="80000"/>
              </a:lnSpc>
              <a:spcBef>
                <a:spcPct val="0"/>
              </a:spcBef>
              <a:spcAft>
                <a:spcPts val="500"/>
              </a:spcAft>
              <a:buNone/>
              <a:tabLst>
                <a:tab pos="285739" algn="l"/>
              </a:tabLst>
            </a:pPr>
            <a:r>
              <a:rPr lang="en-US" sz="1583" b="0" baseline="30000">
                <a:latin typeface="Calibri" charset="0"/>
              </a:rPr>
              <a:t>28</a:t>
            </a:r>
            <a:r>
              <a:rPr lang="en-US" sz="1583" b="0">
                <a:latin typeface="Calibri" charset="0"/>
              </a:rPr>
              <a:t>Then they led Jesus from Caiaphas to the Praetorium, and it was early morning.  But they themselves did not go into the Praetorium, lest they should be defiled, but that they might eat the Passover. </a:t>
            </a:r>
            <a:r>
              <a:rPr lang="en-US" sz="1583" b="0" baseline="30000">
                <a:latin typeface="Calibri" charset="0"/>
              </a:rPr>
              <a:t>29</a:t>
            </a:r>
            <a:r>
              <a:rPr lang="en-US" sz="1583" b="0">
                <a:latin typeface="Calibri" charset="0"/>
              </a:rPr>
              <a:t>Pilate then went out to them and said, “What accusation do you bring against this man?”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30</a:t>
            </a:r>
            <a:r>
              <a:rPr lang="en-US" sz="1583" b="0">
                <a:latin typeface="Calibri" charset="0"/>
              </a:rPr>
              <a:t>They answered and said to him, “If He were not an evildoer, we would not have delivered Him up to you.”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31</a:t>
            </a:r>
            <a:r>
              <a:rPr lang="en-US" sz="1583" b="0">
                <a:latin typeface="Calibri" charset="0"/>
              </a:rPr>
              <a:t>Then Pilate said to them, “You take Him and judge Him according to your law.” </a:t>
            </a:r>
          </a:p>
          <a:p>
            <a:pPr marL="0" indent="285739" eaLnBrk="1" hangingPunct="1">
              <a:lnSpc>
                <a:spcPct val="80000"/>
              </a:lnSpc>
              <a:spcBef>
                <a:spcPct val="0"/>
              </a:spcBef>
              <a:spcAft>
                <a:spcPts val="500"/>
              </a:spcAft>
              <a:buNone/>
              <a:tabLst>
                <a:tab pos="285739" algn="l"/>
              </a:tabLst>
            </a:pPr>
            <a:r>
              <a:rPr lang="en-US" sz="1583" b="0">
                <a:latin typeface="Calibri" charset="0"/>
              </a:rPr>
              <a:t>Therefore the Jews said to him, “It is not lawful for us to put anyone to death,” </a:t>
            </a:r>
            <a:r>
              <a:rPr lang="en-US" sz="1583" b="0" baseline="30000">
                <a:latin typeface="Calibri" charset="0"/>
              </a:rPr>
              <a:t>32</a:t>
            </a:r>
            <a:r>
              <a:rPr lang="en-US" sz="1583" b="0">
                <a:latin typeface="Calibri" charset="0"/>
              </a:rPr>
              <a:t>that the saying of Jesus might be fulfilled which He spoke, signifying by what death He would die.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33</a:t>
            </a:r>
            <a:r>
              <a:rPr lang="en-US" sz="1583" b="0">
                <a:latin typeface="Calibri" charset="0"/>
              </a:rPr>
              <a:t>Then Pilate entered the Praetorium again, called Jesus, and said to Him, “Are you the King of the Jews?”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34</a:t>
            </a:r>
            <a:r>
              <a:rPr lang="en-US" sz="1583" b="0">
                <a:latin typeface="Calibri" charset="0"/>
              </a:rPr>
              <a:t>Jesus answered him, “Are you speaking for yourself about this, or did others tell you this concerning Me?”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35</a:t>
            </a:r>
            <a:r>
              <a:rPr lang="en-US" sz="1583" b="0">
                <a:latin typeface="Calibri" charset="0"/>
              </a:rPr>
              <a:t>Pilate answered, “Am I a Jew? Your own nation and the chief priests have delivered You to me. What have You done?”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36</a:t>
            </a:r>
            <a:r>
              <a:rPr lang="en-US" sz="1583" b="0">
                <a:latin typeface="Calibri" charset="0"/>
              </a:rPr>
              <a:t>Jesus answered, “My kingdom is not of this world. If My kingdom were of this world, My servants would fight, so that I should not be delivered to the Jews; but now My kingdom is not from here.” </a:t>
            </a:r>
          </a:p>
          <a:p>
            <a:pPr marL="0" indent="285739" eaLnBrk="1" hangingPunct="1">
              <a:lnSpc>
                <a:spcPct val="80000"/>
              </a:lnSpc>
              <a:spcBef>
                <a:spcPct val="0"/>
              </a:spcBef>
              <a:spcAft>
                <a:spcPts val="500"/>
              </a:spcAft>
              <a:buNone/>
              <a:tabLst>
                <a:tab pos="285739" algn="l"/>
              </a:tabLst>
            </a:pPr>
            <a:r>
              <a:rPr lang="en-US" sz="1583" b="0" baseline="30000">
                <a:latin typeface="Calibri" charset="0"/>
              </a:rPr>
              <a:t>37</a:t>
            </a:r>
            <a:r>
              <a:rPr lang="en-US" sz="1583" b="0">
                <a:latin typeface="Calibri" charset="0"/>
              </a:rPr>
              <a:t>Pilate therefore said to Him, “Are you a king then?” </a:t>
            </a:r>
          </a:p>
          <a:p>
            <a:pPr marL="0" indent="285739" eaLnBrk="1" hangingPunct="1">
              <a:lnSpc>
                <a:spcPct val="80000"/>
              </a:lnSpc>
              <a:spcBef>
                <a:spcPct val="0"/>
              </a:spcBef>
              <a:spcAft>
                <a:spcPts val="500"/>
              </a:spcAft>
              <a:buNone/>
              <a:tabLst>
                <a:tab pos="285739" algn="l"/>
              </a:tabLst>
            </a:pPr>
            <a:r>
              <a:rPr lang="en-US" sz="1583" b="0">
                <a:latin typeface="Calibri" charset="0"/>
              </a:rPr>
              <a:t>Jesus answered, “You say rightly that I am a king. For this cause I was born, and for this cause I have come into the world, that I should bear witness to the truth. Everyone who is of the truth hears My voice.”</a:t>
            </a:r>
          </a:p>
        </p:txBody>
      </p:sp>
      <p:sp>
        <p:nvSpPr>
          <p:cNvPr id="329734" name="Oval 6"/>
          <p:cNvSpPr>
            <a:spLocks noChangeArrowheads="1"/>
          </p:cNvSpPr>
          <p:nvPr/>
        </p:nvSpPr>
        <p:spPr bwMode="auto">
          <a:xfrm>
            <a:off x="2050521" y="1641740"/>
            <a:ext cx="254000" cy="25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333">
                <a:latin typeface="Arial" charset="0"/>
              </a:rPr>
              <a:t>1</a:t>
            </a:r>
          </a:p>
        </p:txBody>
      </p:sp>
      <p:cxnSp>
        <p:nvCxnSpPr>
          <p:cNvPr id="9" name="Straight Connector 8"/>
          <p:cNvCxnSpPr>
            <a:cxnSpLocks noChangeShapeType="1"/>
          </p:cNvCxnSpPr>
          <p:nvPr/>
        </p:nvCxnSpPr>
        <p:spPr bwMode="auto">
          <a:xfrm flipV="1">
            <a:off x="2869407" y="2721241"/>
            <a:ext cx="2329656" cy="661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a:hlinkClick r:id="" action="ppaction://noaction"/>
          </p:cNvPr>
          <p:cNvSpPr txBox="1">
            <a:spLocks noChangeArrowheads="1"/>
          </p:cNvSpPr>
          <p:nvPr/>
        </p:nvSpPr>
        <p:spPr bwMode="auto">
          <a:xfrm>
            <a:off x="5210969" y="2492376"/>
            <a:ext cx="31591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a:solidFill>
                  <a:srgbClr val="0000FF"/>
                </a:solidFill>
                <a:latin typeface="Segoe Print" charset="0"/>
              </a:rPr>
              <a:t>3:14; 12:32-34; &amp; Dt 21:23</a:t>
            </a:r>
          </a:p>
        </p:txBody>
      </p:sp>
      <p:cxnSp>
        <p:nvCxnSpPr>
          <p:cNvPr id="15" name="Straight Connector 14"/>
          <p:cNvCxnSpPr>
            <a:cxnSpLocks noChangeShapeType="1"/>
          </p:cNvCxnSpPr>
          <p:nvPr/>
        </p:nvCxnSpPr>
        <p:spPr bwMode="auto">
          <a:xfrm>
            <a:off x="3610683" y="3173525"/>
            <a:ext cx="132291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a:hlinkClick r:id="" action="ppaction://noaction"/>
          </p:cNvPr>
          <p:cNvSpPr txBox="1">
            <a:spLocks noChangeArrowheads="1"/>
          </p:cNvSpPr>
          <p:nvPr/>
        </p:nvSpPr>
        <p:spPr bwMode="auto">
          <a:xfrm>
            <a:off x="5068072" y="2972595"/>
            <a:ext cx="19063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dirty="0">
                <a:solidFill>
                  <a:srgbClr val="0000FF"/>
                </a:solidFill>
                <a:latin typeface="Segoe Print" charset="0"/>
              </a:rPr>
              <a:t>Remember 1:49</a:t>
            </a:r>
          </a:p>
        </p:txBody>
      </p:sp>
      <p:cxnSp>
        <p:nvCxnSpPr>
          <p:cNvPr id="19" name="Straight Connector 18"/>
          <p:cNvCxnSpPr>
            <a:cxnSpLocks noChangeShapeType="1"/>
          </p:cNvCxnSpPr>
          <p:nvPr/>
        </p:nvCxnSpPr>
        <p:spPr bwMode="auto">
          <a:xfrm>
            <a:off x="6129073" y="5606521"/>
            <a:ext cx="132291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a:cxnSpLocks noChangeShapeType="1"/>
          </p:cNvCxnSpPr>
          <p:nvPr/>
        </p:nvCxnSpPr>
        <p:spPr bwMode="auto">
          <a:xfrm>
            <a:off x="4672542" y="4714935"/>
            <a:ext cx="105304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TextBox 24">
            <a:hlinkClick r:id="" action="ppaction://noaction"/>
          </p:cNvPr>
          <p:cNvSpPr txBox="1">
            <a:spLocks noChangeArrowheads="1"/>
          </p:cNvSpPr>
          <p:nvPr/>
        </p:nvSpPr>
        <p:spPr bwMode="auto">
          <a:xfrm>
            <a:off x="7193570" y="4465786"/>
            <a:ext cx="10460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dirty="0">
                <a:solidFill>
                  <a:srgbClr val="0000FF"/>
                </a:solidFill>
                <a:latin typeface="Segoe Print" charset="0"/>
              </a:rPr>
              <a:t>3:3-5</a:t>
            </a:r>
          </a:p>
        </p:txBody>
      </p:sp>
      <p:sp>
        <p:nvSpPr>
          <p:cNvPr id="26" name="TextBox 25">
            <a:hlinkClick r:id="" action="ppaction://noaction"/>
          </p:cNvPr>
          <p:cNvSpPr txBox="1">
            <a:spLocks noChangeArrowheads="1"/>
          </p:cNvSpPr>
          <p:nvPr/>
        </p:nvSpPr>
        <p:spPr bwMode="auto">
          <a:xfrm>
            <a:off x="7540625" y="5394855"/>
            <a:ext cx="768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a:solidFill>
                  <a:srgbClr val="0000FF"/>
                </a:solidFill>
                <a:latin typeface="Segoe Print" charset="0"/>
              </a:rPr>
              <a:t>10:27</a:t>
            </a:r>
          </a:p>
        </p:txBody>
      </p:sp>
      <p:cxnSp>
        <p:nvCxnSpPr>
          <p:cNvPr id="27" name="Straight Connector 26"/>
          <p:cNvCxnSpPr>
            <a:cxnSpLocks noChangeShapeType="1"/>
          </p:cNvCxnSpPr>
          <p:nvPr/>
        </p:nvCxnSpPr>
        <p:spPr bwMode="auto">
          <a:xfrm>
            <a:off x="7716574" y="971021"/>
            <a:ext cx="4683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a:cxnSpLocks noChangeShapeType="1"/>
          </p:cNvCxnSpPr>
          <p:nvPr/>
        </p:nvCxnSpPr>
        <p:spPr bwMode="auto">
          <a:xfrm>
            <a:off x="2050521" y="1185333"/>
            <a:ext cx="32676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a:cxnSpLocks noChangeShapeType="1"/>
          </p:cNvCxnSpPr>
          <p:nvPr/>
        </p:nvCxnSpPr>
        <p:spPr bwMode="auto">
          <a:xfrm>
            <a:off x="3337720" y="2972594"/>
            <a:ext cx="695854"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p:cNvSpPr txBox="1">
            <a:spLocks noChangeArrowheads="1"/>
          </p:cNvSpPr>
          <p:nvPr/>
        </p:nvSpPr>
        <p:spPr bwMode="auto">
          <a:xfrm rot="-5400000">
            <a:off x="978405" y="1099530"/>
            <a:ext cx="1062086"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FF0000"/>
                </a:solidFill>
                <a:latin typeface="Calibri" charset="0"/>
              </a:rPr>
              <a:t>“Outside”</a:t>
            </a:r>
          </a:p>
        </p:txBody>
      </p:sp>
      <p:sp>
        <p:nvSpPr>
          <p:cNvPr id="37" name="TextBox 36"/>
          <p:cNvSpPr txBox="1">
            <a:spLocks noChangeArrowheads="1"/>
          </p:cNvSpPr>
          <p:nvPr/>
        </p:nvSpPr>
        <p:spPr bwMode="auto">
          <a:xfrm rot="-5400000">
            <a:off x="1223928" y="2952275"/>
            <a:ext cx="90441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0000FF"/>
                </a:solidFill>
                <a:latin typeface="Calibri" charset="0"/>
              </a:rPr>
              <a:t>“Inside”</a:t>
            </a:r>
          </a:p>
        </p:txBody>
      </p:sp>
      <p:cxnSp>
        <p:nvCxnSpPr>
          <p:cNvPr id="33" name="Straight Connector 32"/>
          <p:cNvCxnSpPr>
            <a:cxnSpLocks noChangeShapeType="1"/>
            <a:stCxn id="30" idx="2"/>
          </p:cNvCxnSpPr>
          <p:nvPr/>
        </p:nvCxnSpPr>
        <p:spPr bwMode="auto">
          <a:xfrm flipV="1">
            <a:off x="1683887" y="1185335"/>
            <a:ext cx="366634" cy="8863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a:cxnSpLocks noChangeShapeType="1"/>
            <a:stCxn id="37" idx="2"/>
          </p:cNvCxnSpPr>
          <p:nvPr/>
        </p:nvCxnSpPr>
        <p:spPr bwMode="auto">
          <a:xfrm flipV="1">
            <a:off x="1850575" y="2972594"/>
            <a:ext cx="1487145" cy="15412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nodeType="afterGroup">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p:bldP spid="17" grpId="0"/>
      <p:bldP spid="25" grpId="0"/>
      <p:bldP spid="26" grpId="0"/>
      <p:bldP spid="30"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2321719" y="60854"/>
            <a:ext cx="5951802" cy="317500"/>
          </a:xfrm>
        </p:spPr>
        <p:txBody>
          <a:bodyPr/>
          <a:lstStyle/>
          <a:p>
            <a:pPr eaLnBrk="1" hangingPunct="1"/>
            <a:r>
              <a:rPr lang="en-US" sz="2333">
                <a:solidFill>
                  <a:srgbClr val="000099"/>
                </a:solidFill>
                <a:latin typeface="Arial" charset="0"/>
              </a:rPr>
              <a:t>John 18:39-19:5 – Trial Before Pilate (2)</a:t>
            </a:r>
          </a:p>
        </p:txBody>
      </p:sp>
      <p:sp>
        <p:nvSpPr>
          <p:cNvPr id="330755" name="Rectangle 3"/>
          <p:cNvSpPr>
            <a:spLocks noGrp="1" noChangeArrowheads="1"/>
          </p:cNvSpPr>
          <p:nvPr>
            <p:ph type="body" idx="1"/>
          </p:nvPr>
        </p:nvSpPr>
        <p:spPr>
          <a:xfrm>
            <a:off x="1959240" y="580761"/>
            <a:ext cx="6422760" cy="5080000"/>
          </a:xfrm>
        </p:spPr>
        <p:txBody>
          <a:bodyPr/>
          <a:lstStyle/>
          <a:p>
            <a:pPr marL="0" indent="285739" eaLnBrk="1" hangingPunct="1">
              <a:lnSpc>
                <a:spcPct val="90000"/>
              </a:lnSpc>
              <a:spcBef>
                <a:spcPct val="0"/>
              </a:spcBef>
              <a:buNone/>
              <a:tabLst>
                <a:tab pos="285739" algn="l"/>
              </a:tabLst>
            </a:pPr>
            <a:r>
              <a:rPr lang="en-US" sz="2000" b="0" baseline="30000">
                <a:latin typeface="Calibri" charset="0"/>
              </a:rPr>
              <a:t>38</a:t>
            </a:r>
            <a:r>
              <a:rPr lang="en-US" sz="2000" b="0">
                <a:latin typeface="Calibri" charset="0"/>
              </a:rPr>
              <a:t>Pilate said to Him, “What is truth?” And when he had said this, he went out again to the Jews, and said to them, “I find no fault in Him at all.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39</a:t>
            </a:r>
            <a:r>
              <a:rPr lang="en-US" sz="2000" b="0">
                <a:latin typeface="Calibri" charset="0"/>
              </a:rPr>
              <a:t>“But you have a custom that I should release someone to you at the Passover. Do you therefore want me to release to you the King of the Jews?”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40</a:t>
            </a:r>
            <a:r>
              <a:rPr lang="en-US" sz="2000" b="0">
                <a:latin typeface="Calibri" charset="0"/>
              </a:rPr>
              <a:t>Then they all cried again, saying, “Not this Man, but Barabbas!” Now Barabbas was a robber.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1</a:t>
            </a:r>
            <a:r>
              <a:rPr lang="en-US" sz="2000" b="0">
                <a:latin typeface="Calibri" charset="0"/>
              </a:rPr>
              <a:t>So then Pilate took Jesus and scourged Him. 2 And the soldiers twisted a crown of thorns and put it on His head, and they put on Him a purple robe. 3 Then they said, “Hail, King of the Jews!” And they struck Him with their hands.</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4</a:t>
            </a:r>
            <a:r>
              <a:rPr lang="en-US" sz="2000" b="0">
                <a:latin typeface="Calibri" charset="0"/>
              </a:rPr>
              <a:t>Pilate then went out again, and said to them, “Behold, I am bringing Him out to you, that you may know that I find no fault in Him.”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5</a:t>
            </a:r>
            <a:r>
              <a:rPr lang="en-US" sz="2000" b="0">
                <a:latin typeface="Calibri" charset="0"/>
              </a:rPr>
              <a:t>Then Jesus came out, wearing the crown of thorns and the purple robe. And Pilate said to them, “Behold the Man!” </a:t>
            </a:r>
          </a:p>
        </p:txBody>
      </p:sp>
      <p:sp>
        <p:nvSpPr>
          <p:cNvPr id="330756" name="Oval 6"/>
          <p:cNvSpPr>
            <a:spLocks noChangeArrowheads="1"/>
          </p:cNvSpPr>
          <p:nvPr/>
        </p:nvSpPr>
        <p:spPr bwMode="auto">
          <a:xfrm>
            <a:off x="4729428" y="1173428"/>
            <a:ext cx="254000" cy="25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333">
                <a:latin typeface="Arial" charset="0"/>
              </a:rPr>
              <a:t>2</a:t>
            </a:r>
          </a:p>
        </p:txBody>
      </p:sp>
      <p:sp>
        <p:nvSpPr>
          <p:cNvPr id="330757" name="Oval 7"/>
          <p:cNvSpPr>
            <a:spLocks noChangeArrowheads="1"/>
          </p:cNvSpPr>
          <p:nvPr/>
        </p:nvSpPr>
        <p:spPr bwMode="auto">
          <a:xfrm>
            <a:off x="2067719" y="4052094"/>
            <a:ext cx="254000" cy="25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333">
                <a:latin typeface="Arial" charset="0"/>
              </a:rPr>
              <a:t>3</a:t>
            </a:r>
          </a:p>
        </p:txBody>
      </p:sp>
      <p:sp>
        <p:nvSpPr>
          <p:cNvPr id="330758" name="Rectangle 7"/>
          <p:cNvSpPr>
            <a:spLocks noChangeArrowheads="1"/>
          </p:cNvSpPr>
          <p:nvPr/>
        </p:nvSpPr>
        <p:spPr bwMode="auto">
          <a:xfrm>
            <a:off x="1928813" y="870479"/>
            <a:ext cx="6446573" cy="1996282"/>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67"/>
          </a:p>
        </p:txBody>
      </p:sp>
      <p:sp>
        <p:nvSpPr>
          <p:cNvPr id="9" name="Rectangle 8"/>
          <p:cNvSpPr/>
          <p:nvPr/>
        </p:nvSpPr>
        <p:spPr bwMode="auto">
          <a:xfrm>
            <a:off x="1928813" y="2872052"/>
            <a:ext cx="6446573" cy="1180042"/>
          </a:xfrm>
          <a:prstGeom prst="rect">
            <a:avLst/>
          </a:prstGeom>
          <a:solidFill>
            <a:schemeClr val="accent6">
              <a:alpha val="17000"/>
            </a:schemeClr>
          </a:solidFill>
          <a:ln w="9525" cap="flat" cmpd="sng" algn="ctr">
            <a:noFill/>
            <a:prstDash val="solid"/>
            <a:round/>
            <a:headEnd type="none" w="med" len="med"/>
            <a:tailEnd type="none" w="med" len="med"/>
          </a:ln>
          <a:effectLst/>
          <a:extLst/>
        </p:spPr>
        <p:txBody>
          <a:bodyPr/>
          <a:lstStyle/>
          <a:p>
            <a:pPr>
              <a:defRPr/>
            </a:pPr>
            <a:endParaRPr lang="en-US" sz="1667">
              <a:latin typeface="Times New Roman" pitchFamily="18" charset="0"/>
              <a:ea typeface="+mn-ea"/>
            </a:endParaRPr>
          </a:p>
        </p:txBody>
      </p:sp>
      <p:sp>
        <p:nvSpPr>
          <p:cNvPr id="330760" name="Rectangle 9"/>
          <p:cNvSpPr>
            <a:spLocks noChangeArrowheads="1"/>
          </p:cNvSpPr>
          <p:nvPr/>
        </p:nvSpPr>
        <p:spPr bwMode="auto">
          <a:xfrm>
            <a:off x="1928813" y="4052094"/>
            <a:ext cx="6446573" cy="1608667"/>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67"/>
          </a:p>
        </p:txBody>
      </p:sp>
      <p:cxnSp>
        <p:nvCxnSpPr>
          <p:cNvPr id="11" name="Straight Connector 10"/>
          <p:cNvCxnSpPr>
            <a:cxnSpLocks noChangeShapeType="1"/>
          </p:cNvCxnSpPr>
          <p:nvPr/>
        </p:nvCxnSpPr>
        <p:spPr bwMode="auto">
          <a:xfrm>
            <a:off x="3305969" y="1136386"/>
            <a:ext cx="27543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a:cxnSpLocks noChangeShapeType="1"/>
          </p:cNvCxnSpPr>
          <p:nvPr/>
        </p:nvCxnSpPr>
        <p:spPr bwMode="auto">
          <a:xfrm>
            <a:off x="3608917" y="4329907"/>
            <a:ext cx="15438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a:cxnSpLocks noChangeShapeType="1"/>
          </p:cNvCxnSpPr>
          <p:nvPr/>
        </p:nvCxnSpPr>
        <p:spPr bwMode="auto">
          <a:xfrm>
            <a:off x="3783542" y="4614333"/>
            <a:ext cx="107288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cxnSpLocks noChangeShapeType="1"/>
          </p:cNvCxnSpPr>
          <p:nvPr/>
        </p:nvCxnSpPr>
        <p:spPr bwMode="auto">
          <a:xfrm>
            <a:off x="3608917" y="5213615"/>
            <a:ext cx="93927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a:spLocks noChangeArrowheads="1"/>
          </p:cNvSpPr>
          <p:nvPr/>
        </p:nvSpPr>
        <p:spPr bwMode="auto">
          <a:xfrm rot="-5400000">
            <a:off x="1156039" y="1630573"/>
            <a:ext cx="1062086"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FF0000"/>
                </a:solidFill>
                <a:latin typeface="Calibri" charset="0"/>
              </a:rPr>
              <a:t>“Outside”</a:t>
            </a:r>
          </a:p>
        </p:txBody>
      </p:sp>
      <p:sp>
        <p:nvSpPr>
          <p:cNvPr id="15" name="TextBox 14"/>
          <p:cNvSpPr txBox="1">
            <a:spLocks noChangeArrowheads="1"/>
          </p:cNvSpPr>
          <p:nvPr/>
        </p:nvSpPr>
        <p:spPr bwMode="auto">
          <a:xfrm rot="-5400000">
            <a:off x="1234875" y="3287633"/>
            <a:ext cx="90441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0000FF"/>
                </a:solidFill>
                <a:latin typeface="Calibri" charset="0"/>
              </a:rPr>
              <a:t>“Inside”</a:t>
            </a:r>
          </a:p>
        </p:txBody>
      </p:sp>
      <p:sp>
        <p:nvSpPr>
          <p:cNvPr id="17" name="TextBox 16"/>
          <p:cNvSpPr txBox="1">
            <a:spLocks noChangeArrowheads="1"/>
          </p:cNvSpPr>
          <p:nvPr/>
        </p:nvSpPr>
        <p:spPr bwMode="auto">
          <a:xfrm rot="-5400000">
            <a:off x="1178780" y="4646212"/>
            <a:ext cx="1062086"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FF0000"/>
                </a:solidFill>
                <a:latin typeface="Calibri" charset="0"/>
              </a:rPr>
              <a:t>“Outside”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title"/>
          </p:nvPr>
        </p:nvSpPr>
        <p:spPr/>
        <p:txBody>
          <a:bodyPr/>
          <a:lstStyle/>
          <a:p>
            <a:r>
              <a:rPr lang="en-US">
                <a:latin typeface="Arial" charset="0"/>
              </a:rPr>
              <a:t>Pilate’s movement</a:t>
            </a:r>
          </a:p>
        </p:txBody>
      </p:sp>
      <p:sp>
        <p:nvSpPr>
          <p:cNvPr id="328707" name="Content Placeholder 2"/>
          <p:cNvSpPr>
            <a:spLocks noGrp="1"/>
          </p:cNvSpPr>
          <p:nvPr>
            <p:ph idx="1"/>
          </p:nvPr>
        </p:nvSpPr>
        <p:spPr>
          <a:xfrm>
            <a:off x="952500" y="952500"/>
            <a:ext cx="7429500" cy="4762500"/>
          </a:xfrm>
        </p:spPr>
        <p:txBody>
          <a:bodyPr/>
          <a:lstStyle/>
          <a:p>
            <a:pPr marL="0" indent="0">
              <a:lnSpc>
                <a:spcPct val="150000"/>
              </a:lnSpc>
              <a:buNone/>
            </a:pPr>
            <a:r>
              <a:rPr lang="en-US" sz="2333">
                <a:solidFill>
                  <a:srgbClr val="FF0000"/>
                </a:solidFill>
                <a:latin typeface="Calibri" charset="0"/>
              </a:rPr>
              <a:t>Outside </a:t>
            </a:r>
            <a:r>
              <a:rPr lang="en-US" sz="2333">
                <a:latin typeface="Calibri" charset="0"/>
              </a:rPr>
              <a:t>(18:28-32) Jews demand Jesus' death</a:t>
            </a:r>
          </a:p>
          <a:p>
            <a:pPr marL="0" indent="0">
              <a:lnSpc>
                <a:spcPct val="150000"/>
              </a:lnSpc>
              <a:buNone/>
            </a:pPr>
            <a:r>
              <a:rPr lang="en-US" sz="2333">
                <a:solidFill>
                  <a:srgbClr val="0000FF"/>
                </a:solidFill>
                <a:latin typeface="Calibri" charset="0"/>
              </a:rPr>
              <a:t>	Inside</a:t>
            </a:r>
            <a:r>
              <a:rPr lang="en-US" sz="2333">
                <a:latin typeface="Calibri" charset="0"/>
              </a:rPr>
              <a:t> (18:33-38a)  “A King?”</a:t>
            </a:r>
          </a:p>
          <a:p>
            <a:pPr marL="0" indent="0">
              <a:lnSpc>
                <a:spcPct val="150000"/>
              </a:lnSpc>
              <a:buNone/>
            </a:pPr>
            <a:r>
              <a:rPr lang="en-US" sz="2333">
                <a:solidFill>
                  <a:srgbClr val="FF0000"/>
                </a:solidFill>
                <a:latin typeface="Calibri" charset="0"/>
              </a:rPr>
              <a:t>Outside</a:t>
            </a:r>
            <a:r>
              <a:rPr lang="en-US" sz="2333">
                <a:latin typeface="Calibri" charset="0"/>
              </a:rPr>
              <a:t> (18:38b-40)  “Not guilty,” Barabbas choice</a:t>
            </a:r>
          </a:p>
          <a:p>
            <a:pPr marL="0" indent="0">
              <a:lnSpc>
                <a:spcPct val="150000"/>
              </a:lnSpc>
              <a:buNone/>
            </a:pPr>
            <a:r>
              <a:rPr lang="en-US" sz="2333">
                <a:solidFill>
                  <a:srgbClr val="0000FF"/>
                </a:solidFill>
                <a:latin typeface="Calibri" charset="0"/>
              </a:rPr>
              <a:t>	Inside</a:t>
            </a:r>
            <a:r>
              <a:rPr lang="en-US" sz="2333">
                <a:latin typeface="Calibri" charset="0"/>
              </a:rPr>
              <a:t> (19:1-3)  Soldiers scourge Jesus</a:t>
            </a:r>
          </a:p>
          <a:p>
            <a:pPr marL="0" indent="0">
              <a:lnSpc>
                <a:spcPct val="150000"/>
              </a:lnSpc>
              <a:buNone/>
            </a:pPr>
            <a:r>
              <a:rPr lang="en-US" sz="2333">
                <a:solidFill>
                  <a:srgbClr val="FF0000"/>
                </a:solidFill>
                <a:latin typeface="Calibri" charset="0"/>
              </a:rPr>
              <a:t>Outside</a:t>
            </a:r>
            <a:r>
              <a:rPr lang="en-US" sz="2333">
                <a:latin typeface="Calibri" charset="0"/>
              </a:rPr>
              <a:t> (19:4-8)  “Not guilty,”  “Behold the man”</a:t>
            </a:r>
          </a:p>
          <a:p>
            <a:pPr marL="0" indent="0">
              <a:lnSpc>
                <a:spcPct val="150000"/>
              </a:lnSpc>
              <a:buNone/>
            </a:pPr>
            <a:r>
              <a:rPr lang="en-US" sz="2333">
                <a:solidFill>
                  <a:srgbClr val="0000FF"/>
                </a:solidFill>
                <a:latin typeface="Calibri" charset="0"/>
              </a:rPr>
              <a:t>	Inside</a:t>
            </a:r>
            <a:r>
              <a:rPr lang="en-US" sz="2333">
                <a:latin typeface="Calibri" charset="0"/>
              </a:rPr>
              <a:t> (19:9-11)  “Power”</a:t>
            </a:r>
          </a:p>
          <a:p>
            <a:pPr marL="0" indent="0">
              <a:lnSpc>
                <a:spcPct val="150000"/>
              </a:lnSpc>
              <a:buNone/>
            </a:pPr>
            <a:r>
              <a:rPr lang="en-US" sz="2333">
                <a:solidFill>
                  <a:srgbClr val="FF0000"/>
                </a:solidFill>
                <a:latin typeface="Calibri" charset="0"/>
              </a:rPr>
              <a:t>Outside </a:t>
            </a:r>
            <a:r>
              <a:rPr lang="en-US" sz="2333">
                <a:latin typeface="Calibri" charset="0"/>
              </a:rPr>
              <a:t>(19:12-16a)  “Caesar’s Friend,” Final Sentence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a:xfrm>
            <a:off x="762000" y="-6615"/>
            <a:ext cx="7620000" cy="387615"/>
          </a:xfrm>
        </p:spPr>
        <p:txBody>
          <a:bodyPr/>
          <a:lstStyle/>
          <a:p>
            <a:r>
              <a:rPr lang="en-US">
                <a:latin typeface="Calibri" charset="0"/>
              </a:rPr>
              <a:t>All the Trials</a:t>
            </a:r>
          </a:p>
        </p:txBody>
      </p:sp>
      <p:sp>
        <p:nvSpPr>
          <p:cNvPr id="3" name="Content Placeholder 2"/>
          <p:cNvSpPr>
            <a:spLocks noGrp="1"/>
          </p:cNvSpPr>
          <p:nvPr>
            <p:ph idx="1"/>
          </p:nvPr>
        </p:nvSpPr>
        <p:spPr>
          <a:xfrm>
            <a:off x="899584" y="432595"/>
            <a:ext cx="7454636" cy="5261239"/>
          </a:xfrm>
        </p:spPr>
        <p:txBody>
          <a:bodyPr>
            <a:normAutofit lnSpcReduction="10000"/>
          </a:bodyPr>
          <a:lstStyle/>
          <a:p>
            <a:pPr>
              <a:spcBef>
                <a:spcPct val="0"/>
              </a:spcBef>
            </a:pPr>
            <a:r>
              <a:rPr lang="en-US" sz="2833" dirty="0" err="1">
                <a:solidFill>
                  <a:srgbClr val="0000FF"/>
                </a:solidFill>
                <a:latin typeface="Calibri" charset="0"/>
              </a:rPr>
              <a:t>Annas</a:t>
            </a:r>
            <a:r>
              <a:rPr lang="en-US" sz="2833" dirty="0">
                <a:solidFill>
                  <a:srgbClr val="0000FF"/>
                </a:solidFill>
                <a:latin typeface="Calibri" charset="0"/>
              </a:rPr>
              <a:t> – </a:t>
            </a:r>
            <a:r>
              <a:rPr lang="en-US" sz="2833" dirty="0" err="1">
                <a:solidFill>
                  <a:srgbClr val="0000FF"/>
                </a:solidFill>
                <a:latin typeface="Calibri" charset="0"/>
              </a:rPr>
              <a:t>Jn</a:t>
            </a:r>
            <a:r>
              <a:rPr lang="en-US" sz="2833" dirty="0">
                <a:solidFill>
                  <a:srgbClr val="0000FF"/>
                </a:solidFill>
                <a:latin typeface="Calibri" charset="0"/>
              </a:rPr>
              <a:t> 18:12-14, 19-23</a:t>
            </a:r>
          </a:p>
          <a:p>
            <a:pPr lvl="1">
              <a:spcBef>
                <a:spcPct val="0"/>
              </a:spcBef>
            </a:pPr>
            <a:r>
              <a:rPr lang="ja-JP" altLang="en-US" sz="2583" dirty="0">
                <a:solidFill>
                  <a:srgbClr val="0000FF"/>
                </a:solidFill>
                <a:latin typeface="Calibri" charset="0"/>
              </a:rPr>
              <a:t>“</a:t>
            </a:r>
            <a:r>
              <a:rPr lang="en-US" sz="2583" dirty="0">
                <a:solidFill>
                  <a:srgbClr val="FF0000"/>
                </a:solidFill>
                <a:latin typeface="Calibri" charset="0"/>
              </a:rPr>
              <a:t>Witnesses?</a:t>
            </a:r>
            <a:r>
              <a:rPr lang="ja-JP" altLang="en-US" sz="2583" dirty="0">
                <a:solidFill>
                  <a:srgbClr val="0000FF"/>
                </a:solidFill>
                <a:latin typeface="Calibri" charset="0"/>
              </a:rPr>
              <a:t>”</a:t>
            </a:r>
            <a:endParaRPr lang="en-US" sz="2583" dirty="0">
              <a:solidFill>
                <a:srgbClr val="0000FF"/>
              </a:solidFill>
              <a:latin typeface="Calibri" charset="0"/>
            </a:endParaRPr>
          </a:p>
          <a:p>
            <a:pPr>
              <a:spcBef>
                <a:spcPct val="0"/>
              </a:spcBef>
            </a:pPr>
            <a:r>
              <a:rPr lang="en-US" sz="2833" dirty="0">
                <a:latin typeface="Calibri" charset="0"/>
              </a:rPr>
              <a:t>Caiaphas – Mt 26:57, 59-68  (</a:t>
            </a:r>
            <a:r>
              <a:rPr lang="en-US" sz="2833" dirty="0" err="1">
                <a:solidFill>
                  <a:srgbClr val="0000FF"/>
                </a:solidFill>
                <a:latin typeface="Calibri" charset="0"/>
              </a:rPr>
              <a:t>Jn</a:t>
            </a:r>
            <a:r>
              <a:rPr lang="en-US" sz="2833" dirty="0">
                <a:solidFill>
                  <a:srgbClr val="0000FF"/>
                </a:solidFill>
                <a:latin typeface="Calibri" charset="0"/>
              </a:rPr>
              <a:t> 18:24</a:t>
            </a:r>
            <a:r>
              <a:rPr lang="en-US" sz="2833" dirty="0">
                <a:latin typeface="Calibri" charset="0"/>
              </a:rPr>
              <a:t>)</a:t>
            </a:r>
          </a:p>
          <a:p>
            <a:pPr lvl="1">
              <a:spcBef>
                <a:spcPct val="0"/>
              </a:spcBef>
            </a:pPr>
            <a:r>
              <a:rPr lang="en-US" sz="2583" dirty="0">
                <a:latin typeface="Calibri" charset="0"/>
              </a:rPr>
              <a:t> </a:t>
            </a:r>
            <a:r>
              <a:rPr lang="en-US" sz="2583" dirty="0">
                <a:solidFill>
                  <a:srgbClr val="FF0000"/>
                </a:solidFill>
                <a:latin typeface="Calibri" charset="0"/>
              </a:rPr>
              <a:t>False witnesses</a:t>
            </a:r>
            <a:r>
              <a:rPr lang="en-US" sz="2583" dirty="0">
                <a:latin typeface="Calibri" charset="0"/>
              </a:rPr>
              <a:t>, </a:t>
            </a:r>
            <a:r>
              <a:rPr lang="ja-JP" altLang="en-US" sz="2583" dirty="0">
                <a:latin typeface="Calibri" charset="0"/>
              </a:rPr>
              <a:t>“</a:t>
            </a:r>
            <a:r>
              <a:rPr lang="en-US" sz="2583" dirty="0">
                <a:latin typeface="Calibri" charset="0"/>
              </a:rPr>
              <a:t>Temple,</a:t>
            </a:r>
            <a:r>
              <a:rPr lang="ja-JP" altLang="en-US" sz="2583" dirty="0">
                <a:latin typeface="Calibri" charset="0"/>
              </a:rPr>
              <a:t>”</a:t>
            </a:r>
            <a:r>
              <a:rPr lang="en-US" sz="2583" dirty="0">
                <a:latin typeface="Calibri" charset="0"/>
              </a:rPr>
              <a:t> </a:t>
            </a:r>
            <a:r>
              <a:rPr lang="ja-JP" altLang="en-US" sz="2583" dirty="0">
                <a:latin typeface="Calibri" charset="0"/>
              </a:rPr>
              <a:t>“</a:t>
            </a:r>
            <a:r>
              <a:rPr lang="en-US" sz="2583" dirty="0">
                <a:latin typeface="Calibri" charset="0"/>
              </a:rPr>
              <a:t>the Christ?</a:t>
            </a:r>
            <a:r>
              <a:rPr lang="ja-JP" altLang="en-US" sz="2583" dirty="0">
                <a:latin typeface="Calibri" charset="0"/>
              </a:rPr>
              <a:t>”</a:t>
            </a:r>
            <a:endParaRPr lang="en-US" sz="2583" dirty="0">
              <a:latin typeface="Calibri" charset="0"/>
            </a:endParaRPr>
          </a:p>
          <a:p>
            <a:pPr>
              <a:spcBef>
                <a:spcPct val="0"/>
              </a:spcBef>
            </a:pPr>
            <a:r>
              <a:rPr lang="en-US" sz="2833" dirty="0">
                <a:latin typeface="Calibri" charset="0"/>
              </a:rPr>
              <a:t>Sanhedrin – </a:t>
            </a:r>
            <a:r>
              <a:rPr lang="en-US" sz="2833" dirty="0" err="1">
                <a:latin typeface="Calibri" charset="0"/>
              </a:rPr>
              <a:t>Lk</a:t>
            </a:r>
            <a:r>
              <a:rPr lang="en-US" sz="2833" dirty="0">
                <a:latin typeface="Calibri" charset="0"/>
              </a:rPr>
              <a:t> 22:66-71  (Mt 27:1)</a:t>
            </a:r>
          </a:p>
          <a:p>
            <a:pPr lvl="1">
              <a:spcBef>
                <a:spcPct val="0"/>
              </a:spcBef>
            </a:pPr>
            <a:r>
              <a:rPr lang="en-US" sz="2583" dirty="0">
                <a:latin typeface="Calibri" charset="0"/>
              </a:rPr>
              <a:t> </a:t>
            </a:r>
            <a:r>
              <a:rPr lang="ja-JP" altLang="en-US" sz="2583" dirty="0">
                <a:latin typeface="Calibri" charset="0"/>
              </a:rPr>
              <a:t>“</a:t>
            </a:r>
            <a:r>
              <a:rPr lang="en-US" sz="2583" dirty="0">
                <a:latin typeface="Calibri" charset="0"/>
              </a:rPr>
              <a:t>The Christ,</a:t>
            </a:r>
            <a:r>
              <a:rPr lang="ja-JP" altLang="en-US" sz="2583" dirty="0">
                <a:latin typeface="Calibri" charset="0"/>
              </a:rPr>
              <a:t>”</a:t>
            </a:r>
            <a:r>
              <a:rPr lang="en-US" sz="2583" dirty="0">
                <a:latin typeface="Calibri" charset="0"/>
              </a:rPr>
              <a:t> </a:t>
            </a:r>
            <a:r>
              <a:rPr lang="ja-JP" altLang="en-US" sz="2583" dirty="0">
                <a:latin typeface="Calibri" charset="0"/>
              </a:rPr>
              <a:t>“</a:t>
            </a:r>
            <a:r>
              <a:rPr lang="en-US" sz="2583" dirty="0">
                <a:solidFill>
                  <a:srgbClr val="FF0000"/>
                </a:solidFill>
                <a:latin typeface="Calibri" charset="0"/>
              </a:rPr>
              <a:t>No need of witnesses</a:t>
            </a:r>
            <a:r>
              <a:rPr lang="en-US" sz="2583" dirty="0">
                <a:latin typeface="Calibri" charset="0"/>
              </a:rPr>
              <a:t>.</a:t>
            </a:r>
            <a:r>
              <a:rPr lang="ja-JP" altLang="en-US" sz="2583" dirty="0">
                <a:latin typeface="Calibri" charset="0"/>
              </a:rPr>
              <a:t>”</a:t>
            </a:r>
            <a:endParaRPr lang="en-US" sz="2583" dirty="0">
              <a:latin typeface="Calibri" charset="0"/>
            </a:endParaRPr>
          </a:p>
          <a:p>
            <a:pPr>
              <a:spcBef>
                <a:spcPts val="1500"/>
              </a:spcBef>
            </a:pPr>
            <a:r>
              <a:rPr lang="en-US" sz="2833" dirty="0">
                <a:solidFill>
                  <a:srgbClr val="0000FF"/>
                </a:solidFill>
                <a:latin typeface="Calibri" charset="0"/>
              </a:rPr>
              <a:t>Pilate – </a:t>
            </a:r>
            <a:r>
              <a:rPr lang="en-US" sz="2833" dirty="0" err="1">
                <a:solidFill>
                  <a:srgbClr val="0000FF"/>
                </a:solidFill>
                <a:latin typeface="Calibri" charset="0"/>
              </a:rPr>
              <a:t>Jn</a:t>
            </a:r>
            <a:r>
              <a:rPr lang="en-US" sz="2833" dirty="0">
                <a:solidFill>
                  <a:srgbClr val="0000FF"/>
                </a:solidFill>
                <a:latin typeface="Calibri" charset="0"/>
              </a:rPr>
              <a:t> 18:28-33  </a:t>
            </a:r>
            <a:r>
              <a:rPr lang="en-US" sz="2833" dirty="0">
                <a:latin typeface="Calibri" charset="0"/>
              </a:rPr>
              <a:t>(Mt 27:2, 11-14)</a:t>
            </a:r>
          </a:p>
          <a:p>
            <a:pPr lvl="1">
              <a:spcBef>
                <a:spcPct val="0"/>
              </a:spcBef>
            </a:pPr>
            <a:r>
              <a:rPr lang="ja-JP" altLang="en-US" sz="2583" dirty="0">
                <a:solidFill>
                  <a:srgbClr val="0000FF"/>
                </a:solidFill>
                <a:latin typeface="Calibri" charset="0"/>
              </a:rPr>
              <a:t>“</a:t>
            </a:r>
            <a:r>
              <a:rPr lang="en-US" sz="2583" dirty="0">
                <a:solidFill>
                  <a:srgbClr val="0000FF"/>
                </a:solidFill>
                <a:latin typeface="Calibri" charset="0"/>
              </a:rPr>
              <a:t>Accusation?</a:t>
            </a:r>
            <a:r>
              <a:rPr lang="ja-JP" altLang="en-US" sz="2583" dirty="0">
                <a:solidFill>
                  <a:srgbClr val="0000FF"/>
                </a:solidFill>
                <a:latin typeface="Calibri" charset="0"/>
              </a:rPr>
              <a:t>”</a:t>
            </a:r>
            <a:endParaRPr lang="en-US" sz="2583" dirty="0">
              <a:solidFill>
                <a:srgbClr val="0000FF"/>
              </a:solidFill>
              <a:latin typeface="Calibri" charset="0"/>
            </a:endParaRPr>
          </a:p>
          <a:p>
            <a:pPr>
              <a:spcBef>
                <a:spcPct val="0"/>
              </a:spcBef>
            </a:pPr>
            <a:r>
              <a:rPr lang="en-US" sz="2833" dirty="0">
                <a:latin typeface="Calibri" charset="0"/>
              </a:rPr>
              <a:t>Herod – </a:t>
            </a:r>
            <a:r>
              <a:rPr lang="en-US" sz="2833" dirty="0" err="1">
                <a:latin typeface="Calibri" charset="0"/>
              </a:rPr>
              <a:t>Lk</a:t>
            </a:r>
            <a:r>
              <a:rPr lang="en-US" sz="2833" dirty="0">
                <a:latin typeface="Calibri" charset="0"/>
              </a:rPr>
              <a:t> 23:6-12</a:t>
            </a:r>
          </a:p>
          <a:p>
            <a:pPr lvl="1">
              <a:spcBef>
                <a:spcPct val="0"/>
              </a:spcBef>
            </a:pPr>
            <a:r>
              <a:rPr lang="en-US" sz="2583" dirty="0">
                <a:latin typeface="Calibri" charset="0"/>
              </a:rPr>
              <a:t>No miracle, no answer, many accusations</a:t>
            </a:r>
          </a:p>
          <a:p>
            <a:pPr>
              <a:spcBef>
                <a:spcPct val="0"/>
              </a:spcBef>
            </a:pPr>
            <a:r>
              <a:rPr lang="en-US" sz="2833" dirty="0">
                <a:solidFill>
                  <a:srgbClr val="0000FF"/>
                </a:solidFill>
                <a:latin typeface="Calibri" charset="0"/>
              </a:rPr>
              <a:t>Pilate – </a:t>
            </a:r>
            <a:r>
              <a:rPr lang="en-US" sz="2833" dirty="0" err="1">
                <a:solidFill>
                  <a:srgbClr val="0000FF"/>
                </a:solidFill>
                <a:latin typeface="Calibri" charset="0"/>
              </a:rPr>
              <a:t>Jn</a:t>
            </a:r>
            <a:r>
              <a:rPr lang="en-US" sz="2833" dirty="0">
                <a:solidFill>
                  <a:srgbClr val="0000FF"/>
                </a:solidFill>
                <a:latin typeface="Calibri" charset="0"/>
              </a:rPr>
              <a:t> 18:34-19:16  </a:t>
            </a:r>
            <a:r>
              <a:rPr lang="en-US" sz="2833" dirty="0">
                <a:latin typeface="Calibri" charset="0"/>
              </a:rPr>
              <a:t>(</a:t>
            </a:r>
            <a:r>
              <a:rPr lang="en-US" sz="2833" dirty="0" err="1">
                <a:latin typeface="Calibri" charset="0"/>
              </a:rPr>
              <a:t>Lk</a:t>
            </a:r>
            <a:r>
              <a:rPr lang="en-US" sz="2833" dirty="0">
                <a:latin typeface="Calibri" charset="0"/>
              </a:rPr>
              <a:t> 23:13-25)</a:t>
            </a:r>
          </a:p>
          <a:p>
            <a:pPr lvl="1">
              <a:spcBef>
                <a:spcPct val="0"/>
              </a:spcBef>
            </a:pPr>
            <a:r>
              <a:rPr lang="en-US" sz="2583" dirty="0">
                <a:solidFill>
                  <a:srgbClr val="0000FF"/>
                </a:solidFill>
                <a:latin typeface="Calibri" charset="0"/>
              </a:rPr>
              <a:t>Barabbas, </a:t>
            </a:r>
            <a:r>
              <a:rPr lang="ja-JP" altLang="en-US" sz="2583" dirty="0">
                <a:solidFill>
                  <a:srgbClr val="0000FF"/>
                </a:solidFill>
                <a:latin typeface="Calibri" charset="0"/>
              </a:rPr>
              <a:t>“</a:t>
            </a:r>
            <a:r>
              <a:rPr lang="en-US" sz="2583" dirty="0">
                <a:solidFill>
                  <a:srgbClr val="0000FF"/>
                </a:solidFill>
                <a:latin typeface="Calibri" charset="0"/>
              </a:rPr>
              <a:t>Behold,</a:t>
            </a:r>
            <a:r>
              <a:rPr lang="ja-JP" altLang="en-US" sz="2583" dirty="0">
                <a:solidFill>
                  <a:srgbClr val="0000FF"/>
                </a:solidFill>
                <a:latin typeface="Calibri" charset="0"/>
              </a:rPr>
              <a:t>”</a:t>
            </a:r>
            <a:r>
              <a:rPr lang="en-US" sz="2583" dirty="0">
                <a:solidFill>
                  <a:srgbClr val="0000FF"/>
                </a:solidFill>
                <a:latin typeface="Calibri" charset="0"/>
              </a:rPr>
              <a:t> </a:t>
            </a:r>
            <a:r>
              <a:rPr lang="ja-JP" altLang="en-US" sz="2583" dirty="0">
                <a:solidFill>
                  <a:srgbClr val="0000FF"/>
                </a:solidFill>
                <a:latin typeface="Calibri" charset="0"/>
              </a:rPr>
              <a:t>“</a:t>
            </a:r>
            <a:r>
              <a:rPr lang="en-US" sz="2583" dirty="0">
                <a:solidFill>
                  <a:srgbClr val="0000FF"/>
                </a:solidFill>
                <a:latin typeface="Calibri" charset="0"/>
              </a:rPr>
              <a:t>Power,</a:t>
            </a:r>
            <a:r>
              <a:rPr lang="ja-JP" altLang="en-US" sz="2583" dirty="0">
                <a:solidFill>
                  <a:srgbClr val="0000FF"/>
                </a:solidFill>
                <a:latin typeface="Calibri" charset="0"/>
              </a:rPr>
              <a:t>”</a:t>
            </a:r>
            <a:r>
              <a:rPr lang="en-US" sz="2583" dirty="0">
                <a:solidFill>
                  <a:srgbClr val="0000FF"/>
                </a:solidFill>
                <a:latin typeface="Calibri" charset="0"/>
              </a:rPr>
              <a:t> </a:t>
            </a:r>
            <a:r>
              <a:rPr lang="ja-JP" altLang="en-US" sz="2583" dirty="0">
                <a:solidFill>
                  <a:srgbClr val="0000FF"/>
                </a:solidFill>
                <a:latin typeface="Calibri" charset="0"/>
              </a:rPr>
              <a:t>“</a:t>
            </a:r>
            <a:r>
              <a:rPr lang="en-US" sz="2583" dirty="0">
                <a:solidFill>
                  <a:srgbClr val="0000FF"/>
                </a:solidFill>
                <a:latin typeface="Calibri" charset="0"/>
              </a:rPr>
              <a:t>Caesar</a:t>
            </a:r>
            <a:r>
              <a:rPr lang="ja-JP" altLang="en-US" sz="2583" dirty="0">
                <a:solidFill>
                  <a:srgbClr val="0000FF"/>
                </a:solidFill>
                <a:latin typeface="Calibri" charset="0"/>
              </a:rPr>
              <a:t>’</a:t>
            </a:r>
            <a:r>
              <a:rPr lang="en-US" sz="2583" dirty="0">
                <a:solidFill>
                  <a:srgbClr val="0000FF"/>
                </a:solidFill>
                <a:latin typeface="Calibri" charset="0"/>
              </a:rPr>
              <a:t>s friend</a:t>
            </a:r>
            <a:r>
              <a:rPr lang="ja-JP" altLang="en-US" sz="2583" dirty="0">
                <a:solidFill>
                  <a:srgbClr val="0000FF"/>
                </a:solidFill>
                <a:latin typeface="Calibri" charset="0"/>
              </a:rPr>
              <a:t>”</a:t>
            </a:r>
            <a:endParaRPr lang="en-US" sz="2583" dirty="0">
              <a:solidFill>
                <a:srgbClr val="0000FF"/>
              </a:solidFill>
              <a:latin typeface="Calibri" charset="0"/>
            </a:endParaRPr>
          </a:p>
        </p:txBody>
      </p:sp>
      <p:cxnSp>
        <p:nvCxnSpPr>
          <p:cNvPr id="325636" name="Straight Connector 4"/>
          <p:cNvCxnSpPr>
            <a:cxnSpLocks noChangeShapeType="1"/>
          </p:cNvCxnSpPr>
          <p:nvPr/>
        </p:nvCxnSpPr>
        <p:spPr bwMode="auto">
          <a:xfrm>
            <a:off x="1207279" y="2817855"/>
            <a:ext cx="7069667" cy="79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5637" name="TextBox 9"/>
          <p:cNvSpPr txBox="1">
            <a:spLocks noChangeArrowheads="1"/>
          </p:cNvSpPr>
          <p:nvPr/>
        </p:nvSpPr>
        <p:spPr bwMode="auto">
          <a:xfrm rot="-5400000">
            <a:off x="7445103" y="1053857"/>
            <a:ext cx="1234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3000" i="1">
                <a:latin typeface="Calibri" charset="0"/>
              </a:rPr>
              <a:t>Jewish</a:t>
            </a:r>
          </a:p>
        </p:txBody>
      </p:sp>
      <p:sp>
        <p:nvSpPr>
          <p:cNvPr id="325638" name="TextBox 10"/>
          <p:cNvSpPr txBox="1">
            <a:spLocks noChangeArrowheads="1"/>
          </p:cNvSpPr>
          <p:nvPr/>
        </p:nvSpPr>
        <p:spPr bwMode="auto">
          <a:xfrm rot="-5400000">
            <a:off x="7426387" y="3925247"/>
            <a:ext cx="1314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3000" i="1">
                <a:latin typeface="Calibri" charset="0"/>
              </a:rPr>
              <a:t>Roman</a:t>
            </a:r>
          </a:p>
        </p:txBody>
      </p:sp>
    </p:spTree>
    <p:extLst>
      <p:ext uri="{BB962C8B-B14F-4D97-AF65-F5344CB8AC3E}">
        <p14:creationId xmlns:p14="http://schemas.microsoft.com/office/powerpoint/2010/main" val="2316951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r>
              <a:rPr lang="en-US" sz="3333">
                <a:latin typeface="Arial" charset="0"/>
              </a:rPr>
              <a:t>Jesus in Control</a:t>
            </a:r>
          </a:p>
        </p:txBody>
      </p:sp>
      <p:sp>
        <p:nvSpPr>
          <p:cNvPr id="327683" name="Rectangle 3"/>
          <p:cNvSpPr>
            <a:spLocks noGrp="1" noChangeArrowheads="1"/>
          </p:cNvSpPr>
          <p:nvPr>
            <p:ph type="body" idx="1"/>
          </p:nvPr>
        </p:nvSpPr>
        <p:spPr>
          <a:xfrm>
            <a:off x="985573" y="825500"/>
            <a:ext cx="7276042" cy="4699000"/>
          </a:xfrm>
        </p:spPr>
        <p:txBody>
          <a:bodyPr/>
          <a:lstStyle/>
          <a:p>
            <a:pPr marL="1378424" indent="-1378424" eaLnBrk="1" hangingPunct="1">
              <a:lnSpc>
                <a:spcPct val="90000"/>
              </a:lnSpc>
              <a:buNone/>
              <a:tabLst>
                <a:tab pos="1004054" algn="l"/>
                <a:tab pos="1378424" algn="l"/>
              </a:tabLst>
            </a:pPr>
            <a:r>
              <a:rPr lang="en-US">
                <a:latin typeface="Calibri" charset="0"/>
              </a:rPr>
              <a:t>18:4    	– 	Jesus, knowing all things…</a:t>
            </a:r>
          </a:p>
          <a:p>
            <a:pPr marL="1378424" indent="-1378424" eaLnBrk="1" hangingPunct="1">
              <a:lnSpc>
                <a:spcPct val="90000"/>
              </a:lnSpc>
              <a:buNone/>
              <a:tabLst>
                <a:tab pos="1004054" algn="l"/>
                <a:tab pos="1378424" algn="l"/>
              </a:tabLst>
            </a:pPr>
            <a:r>
              <a:rPr lang="en-US">
                <a:latin typeface="Calibri" charset="0"/>
              </a:rPr>
              <a:t>18:4-7 	– 	“Whom do you seek?”  …   “I am He”</a:t>
            </a:r>
          </a:p>
          <a:p>
            <a:pPr marL="1378424" indent="-1378424" eaLnBrk="1" hangingPunct="1">
              <a:lnSpc>
                <a:spcPct val="90000"/>
              </a:lnSpc>
              <a:buNone/>
              <a:tabLst>
                <a:tab pos="1004054" algn="l"/>
                <a:tab pos="1378424" algn="l"/>
              </a:tabLst>
            </a:pPr>
            <a:r>
              <a:rPr lang="en-US">
                <a:latin typeface="Calibri" charset="0"/>
              </a:rPr>
              <a:t>18:8 	– 	“Let these go” … “Lost none.”</a:t>
            </a:r>
          </a:p>
          <a:p>
            <a:pPr marL="1378424" indent="-1378424" eaLnBrk="1" hangingPunct="1">
              <a:lnSpc>
                <a:spcPct val="90000"/>
              </a:lnSpc>
              <a:buNone/>
              <a:tabLst>
                <a:tab pos="1004054" algn="l"/>
                <a:tab pos="1378424" algn="l"/>
              </a:tabLst>
            </a:pPr>
            <a:r>
              <a:rPr lang="en-US">
                <a:latin typeface="Calibri" charset="0"/>
              </a:rPr>
              <a:t>18:11 	– 	“Put up the sword”</a:t>
            </a:r>
          </a:p>
          <a:p>
            <a:pPr marL="1378424" indent="-1378424" eaLnBrk="1" hangingPunct="1">
              <a:lnSpc>
                <a:spcPct val="90000"/>
              </a:lnSpc>
              <a:buNone/>
              <a:tabLst>
                <a:tab pos="1004054" algn="l"/>
                <a:tab pos="1378424" algn="l"/>
              </a:tabLst>
            </a:pPr>
            <a:r>
              <a:rPr lang="en-US">
                <a:latin typeface="Calibri" charset="0"/>
              </a:rPr>
              <a:t>18:21 	– 	Rebuked the high priest (witnesses?) </a:t>
            </a:r>
          </a:p>
          <a:p>
            <a:pPr marL="1378424" indent="-1378424" eaLnBrk="1" hangingPunct="1">
              <a:lnSpc>
                <a:spcPct val="90000"/>
              </a:lnSpc>
              <a:buNone/>
              <a:tabLst>
                <a:tab pos="1004054" algn="l"/>
                <a:tab pos="1378424" algn="l"/>
              </a:tabLst>
            </a:pPr>
            <a:r>
              <a:rPr lang="en-US">
                <a:latin typeface="Calibri" charset="0"/>
              </a:rPr>
              <a:t>18:32 	– 	Jesus’ words fulfilled</a:t>
            </a:r>
          </a:p>
          <a:p>
            <a:pPr marL="1378424" indent="-1378424" eaLnBrk="1" hangingPunct="1">
              <a:lnSpc>
                <a:spcPct val="90000"/>
              </a:lnSpc>
              <a:buNone/>
              <a:tabLst>
                <a:tab pos="1004054" algn="l"/>
                <a:tab pos="1378424" algn="l"/>
              </a:tabLst>
            </a:pPr>
            <a:r>
              <a:rPr lang="en-US">
                <a:latin typeface="Calibri" charset="0"/>
              </a:rPr>
              <a:t>18:36 	– 	“My servants did not fight”</a:t>
            </a:r>
          </a:p>
          <a:p>
            <a:pPr marL="1378424" indent="-1378424" eaLnBrk="1" hangingPunct="1">
              <a:lnSpc>
                <a:spcPct val="90000"/>
              </a:lnSpc>
              <a:buNone/>
              <a:tabLst>
                <a:tab pos="1004054" algn="l"/>
                <a:tab pos="1378424" algn="l"/>
              </a:tabLst>
            </a:pPr>
            <a:r>
              <a:rPr lang="en-US">
                <a:latin typeface="Calibri" charset="0"/>
              </a:rPr>
              <a:t>18:37 	– 	“You say rightly I am a King”</a:t>
            </a:r>
          </a:p>
          <a:p>
            <a:pPr marL="1378424" indent="-1378424" eaLnBrk="1" hangingPunct="1">
              <a:lnSpc>
                <a:spcPct val="90000"/>
              </a:lnSpc>
              <a:buNone/>
              <a:tabLst>
                <a:tab pos="1004054" algn="l"/>
                <a:tab pos="1378424" algn="l"/>
              </a:tabLst>
            </a:pPr>
            <a:r>
              <a:rPr lang="en-US">
                <a:latin typeface="Calibri" charset="0"/>
              </a:rPr>
              <a:t>19:11 	– 	“You would have no power, except given to you from above”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r>
              <a:rPr lang="en-US" dirty="0">
                <a:solidFill>
                  <a:srgbClr val="0000FF"/>
                </a:solidFill>
                <a:latin typeface="Arial" charset="0"/>
              </a:rPr>
              <a:t>Outline of John 18</a:t>
            </a:r>
            <a:r>
              <a:rPr lang="en-US" dirty="0" smtClean="0">
                <a:solidFill>
                  <a:srgbClr val="0000FF"/>
                </a:solidFill>
                <a:latin typeface="Arial" charset="0"/>
              </a:rPr>
              <a:t>:</a:t>
            </a:r>
            <a:endParaRPr lang="en-US" dirty="0">
              <a:solidFill>
                <a:srgbClr val="0000FF"/>
              </a:solidFill>
              <a:latin typeface="Arial" charset="0"/>
            </a:endParaRPr>
          </a:p>
        </p:txBody>
      </p:sp>
      <p:sp>
        <p:nvSpPr>
          <p:cNvPr id="3" name="Content Placeholder 2"/>
          <p:cNvSpPr>
            <a:spLocks noGrp="1"/>
          </p:cNvSpPr>
          <p:nvPr>
            <p:ph idx="1"/>
          </p:nvPr>
        </p:nvSpPr>
        <p:spPr>
          <a:xfrm>
            <a:off x="412124" y="701146"/>
            <a:ext cx="8229600" cy="4922573"/>
          </a:xfrm>
        </p:spPr>
        <p:txBody>
          <a:bodyPr>
            <a:normAutofit/>
          </a:bodyPr>
          <a:lstStyle/>
          <a:p>
            <a:pPr>
              <a:lnSpc>
                <a:spcPct val="90000"/>
              </a:lnSpc>
            </a:pPr>
            <a:r>
              <a:rPr lang="en-US" dirty="0">
                <a:latin typeface="Calibri" charset="0"/>
              </a:rPr>
              <a:t>Arrest in the Garden (18:1-11</a:t>
            </a:r>
            <a:r>
              <a:rPr lang="en-US" dirty="0" smtClean="0">
                <a:latin typeface="Calibri" charset="0"/>
              </a:rPr>
              <a:t>)</a:t>
            </a:r>
          </a:p>
          <a:p>
            <a:pPr>
              <a:lnSpc>
                <a:spcPct val="90000"/>
              </a:lnSpc>
            </a:pPr>
            <a:endParaRPr lang="en-US" dirty="0">
              <a:latin typeface="Calibri" charset="0"/>
            </a:endParaRPr>
          </a:p>
          <a:p>
            <a:pPr>
              <a:lnSpc>
                <a:spcPct val="90000"/>
              </a:lnSpc>
            </a:pPr>
            <a:r>
              <a:rPr lang="en-US" dirty="0">
                <a:solidFill>
                  <a:srgbClr val="00DA00"/>
                </a:solidFill>
                <a:latin typeface="Calibri" charset="0"/>
              </a:rPr>
              <a:t>Peter</a:t>
            </a:r>
            <a:r>
              <a:rPr lang="ja-JP" altLang="en-US" dirty="0">
                <a:solidFill>
                  <a:srgbClr val="00DA00"/>
                </a:solidFill>
                <a:latin typeface="Calibri" charset="0"/>
              </a:rPr>
              <a:t>’</a:t>
            </a:r>
            <a:r>
              <a:rPr lang="en-US" dirty="0">
                <a:solidFill>
                  <a:srgbClr val="00DA00"/>
                </a:solidFill>
                <a:latin typeface="Calibri" charset="0"/>
              </a:rPr>
              <a:t>s 1st Denial – </a:t>
            </a:r>
            <a:r>
              <a:rPr lang="ja-JP" altLang="en-US" dirty="0">
                <a:solidFill>
                  <a:srgbClr val="00DA00"/>
                </a:solidFill>
                <a:latin typeface="Calibri" charset="0"/>
              </a:rPr>
              <a:t>“</a:t>
            </a:r>
            <a:r>
              <a:rPr lang="en-US" dirty="0">
                <a:solidFill>
                  <a:srgbClr val="00DA00"/>
                </a:solidFill>
                <a:latin typeface="Calibri" charset="0"/>
              </a:rPr>
              <a:t>Maid</a:t>
            </a:r>
            <a:r>
              <a:rPr lang="ja-JP" altLang="en-US" dirty="0">
                <a:solidFill>
                  <a:srgbClr val="00DA00"/>
                </a:solidFill>
                <a:latin typeface="Calibri" charset="0"/>
              </a:rPr>
              <a:t>”</a:t>
            </a:r>
            <a:r>
              <a:rPr lang="en-US" dirty="0">
                <a:solidFill>
                  <a:srgbClr val="00DA00"/>
                </a:solidFill>
                <a:latin typeface="Calibri" charset="0"/>
              </a:rPr>
              <a:t> (</a:t>
            </a:r>
            <a:r>
              <a:rPr lang="en-US" dirty="0" smtClean="0">
                <a:solidFill>
                  <a:srgbClr val="00DA00"/>
                </a:solidFill>
                <a:latin typeface="Calibri" charset="0"/>
              </a:rPr>
              <a:t>18:15-18</a:t>
            </a:r>
            <a:r>
              <a:rPr lang="en-US" dirty="0" smtClean="0">
                <a:solidFill>
                  <a:srgbClr val="00DA00"/>
                </a:solidFill>
                <a:latin typeface="Calibri" charset="0"/>
              </a:rPr>
              <a:t>)</a:t>
            </a:r>
          </a:p>
          <a:p>
            <a:pPr>
              <a:lnSpc>
                <a:spcPct val="90000"/>
              </a:lnSpc>
            </a:pPr>
            <a:endParaRPr lang="en-US" dirty="0">
              <a:solidFill>
                <a:srgbClr val="00DA00"/>
              </a:solidFill>
              <a:latin typeface="Calibri" charset="0"/>
            </a:endParaRPr>
          </a:p>
          <a:p>
            <a:pPr>
              <a:lnSpc>
                <a:spcPct val="90000"/>
              </a:lnSpc>
            </a:pPr>
            <a:r>
              <a:rPr lang="en-US" dirty="0">
                <a:latin typeface="Calibri" charset="0"/>
              </a:rPr>
              <a:t>Trial Before </a:t>
            </a:r>
            <a:r>
              <a:rPr lang="en-US" dirty="0" err="1">
                <a:latin typeface="Calibri" charset="0"/>
              </a:rPr>
              <a:t>Annas</a:t>
            </a:r>
            <a:r>
              <a:rPr lang="en-US" dirty="0">
                <a:latin typeface="Calibri" charset="0"/>
              </a:rPr>
              <a:t>  - </a:t>
            </a:r>
            <a:r>
              <a:rPr lang="ja-JP" altLang="en-US" dirty="0">
                <a:latin typeface="Calibri" charset="0"/>
              </a:rPr>
              <a:t>“</a:t>
            </a:r>
            <a:r>
              <a:rPr lang="en-US" dirty="0">
                <a:latin typeface="Calibri" charset="0"/>
              </a:rPr>
              <a:t>Witnesses?</a:t>
            </a:r>
            <a:r>
              <a:rPr lang="ja-JP" altLang="en-US" dirty="0">
                <a:latin typeface="Calibri" charset="0"/>
              </a:rPr>
              <a:t>”</a:t>
            </a:r>
            <a:r>
              <a:rPr lang="en-US" dirty="0">
                <a:latin typeface="Calibri" charset="0"/>
              </a:rPr>
              <a:t> (18:19-24</a:t>
            </a:r>
            <a:r>
              <a:rPr lang="en-US" dirty="0" smtClean="0">
                <a:latin typeface="Calibri" charset="0"/>
              </a:rPr>
              <a:t>)</a:t>
            </a:r>
          </a:p>
          <a:p>
            <a:pPr>
              <a:lnSpc>
                <a:spcPct val="90000"/>
              </a:lnSpc>
            </a:pPr>
            <a:endParaRPr lang="en-US" dirty="0">
              <a:latin typeface="Calibri" charset="0"/>
            </a:endParaRPr>
          </a:p>
          <a:p>
            <a:pPr>
              <a:lnSpc>
                <a:spcPct val="90000"/>
              </a:lnSpc>
            </a:pPr>
            <a:r>
              <a:rPr lang="en-US" dirty="0">
                <a:solidFill>
                  <a:srgbClr val="00DA00"/>
                </a:solidFill>
                <a:latin typeface="Calibri" charset="0"/>
              </a:rPr>
              <a:t>Peter</a:t>
            </a:r>
            <a:r>
              <a:rPr lang="ja-JP" altLang="en-US" dirty="0">
                <a:solidFill>
                  <a:srgbClr val="00DA00"/>
                </a:solidFill>
                <a:latin typeface="Calibri" charset="0"/>
              </a:rPr>
              <a:t>’</a:t>
            </a:r>
            <a:r>
              <a:rPr lang="en-US" dirty="0">
                <a:solidFill>
                  <a:srgbClr val="00DA00"/>
                </a:solidFill>
                <a:latin typeface="Calibri" charset="0"/>
              </a:rPr>
              <a:t>s 2</a:t>
            </a:r>
            <a:r>
              <a:rPr lang="en-US" baseline="30000" dirty="0">
                <a:solidFill>
                  <a:srgbClr val="00DA00"/>
                </a:solidFill>
                <a:latin typeface="Calibri" charset="0"/>
              </a:rPr>
              <a:t>nd</a:t>
            </a:r>
            <a:r>
              <a:rPr lang="en-US" dirty="0">
                <a:solidFill>
                  <a:srgbClr val="00DA00"/>
                </a:solidFill>
                <a:latin typeface="Calibri" charset="0"/>
              </a:rPr>
              <a:t>/3</a:t>
            </a:r>
            <a:r>
              <a:rPr lang="en-US" baseline="30000" dirty="0">
                <a:solidFill>
                  <a:srgbClr val="00DA00"/>
                </a:solidFill>
                <a:latin typeface="Calibri" charset="0"/>
              </a:rPr>
              <a:t>rd</a:t>
            </a:r>
            <a:r>
              <a:rPr lang="en-US" dirty="0">
                <a:solidFill>
                  <a:srgbClr val="00DA00"/>
                </a:solidFill>
                <a:latin typeface="Calibri" charset="0"/>
              </a:rPr>
              <a:t> Denials – </a:t>
            </a:r>
            <a:r>
              <a:rPr lang="ja-JP" altLang="en-US" dirty="0">
                <a:solidFill>
                  <a:srgbClr val="00DA00"/>
                </a:solidFill>
                <a:latin typeface="Calibri" charset="0"/>
              </a:rPr>
              <a:t>“</a:t>
            </a:r>
            <a:r>
              <a:rPr lang="en-US" dirty="0">
                <a:solidFill>
                  <a:srgbClr val="00DA00"/>
                </a:solidFill>
                <a:latin typeface="Calibri" charset="0"/>
              </a:rPr>
              <a:t>men; servant</a:t>
            </a:r>
            <a:r>
              <a:rPr lang="ja-JP" altLang="en-US" dirty="0">
                <a:solidFill>
                  <a:srgbClr val="00DA00"/>
                </a:solidFill>
                <a:latin typeface="Calibri" charset="0"/>
              </a:rPr>
              <a:t>”</a:t>
            </a:r>
            <a:r>
              <a:rPr lang="en-US" dirty="0">
                <a:solidFill>
                  <a:srgbClr val="00DA00"/>
                </a:solidFill>
                <a:latin typeface="Calibri" charset="0"/>
              </a:rPr>
              <a:t> (18:25-27</a:t>
            </a:r>
            <a:r>
              <a:rPr lang="en-US" dirty="0" smtClean="0">
                <a:solidFill>
                  <a:srgbClr val="00DA00"/>
                </a:solidFill>
                <a:latin typeface="Calibri" charset="0"/>
              </a:rPr>
              <a:t>)</a:t>
            </a:r>
          </a:p>
          <a:p>
            <a:pPr>
              <a:lnSpc>
                <a:spcPct val="90000"/>
              </a:lnSpc>
            </a:pPr>
            <a:endParaRPr lang="en-US" dirty="0">
              <a:solidFill>
                <a:srgbClr val="00DA00"/>
              </a:solidFill>
              <a:latin typeface="Calibri" charset="0"/>
            </a:endParaRPr>
          </a:p>
          <a:p>
            <a:pPr>
              <a:lnSpc>
                <a:spcPct val="90000"/>
              </a:lnSpc>
            </a:pPr>
            <a:r>
              <a:rPr lang="en-US" dirty="0">
                <a:latin typeface="Calibri" charset="0"/>
              </a:rPr>
              <a:t>Pilate &amp; </a:t>
            </a:r>
            <a:r>
              <a:rPr lang="en-US" dirty="0">
                <a:solidFill>
                  <a:srgbClr val="FF3300"/>
                </a:solidFill>
                <a:latin typeface="Calibri" charset="0"/>
              </a:rPr>
              <a:t>Jews</a:t>
            </a:r>
            <a:r>
              <a:rPr lang="en-US" dirty="0">
                <a:latin typeface="Calibri" charset="0"/>
              </a:rPr>
              <a:t> – </a:t>
            </a:r>
            <a:r>
              <a:rPr lang="ja-JP" altLang="en-US" dirty="0">
                <a:latin typeface="Calibri" charset="0"/>
              </a:rPr>
              <a:t>“</a:t>
            </a:r>
            <a:r>
              <a:rPr lang="en-US" dirty="0">
                <a:latin typeface="Calibri" charset="0"/>
              </a:rPr>
              <a:t>Accusation?</a:t>
            </a:r>
            <a:r>
              <a:rPr lang="ja-JP" altLang="en-US" dirty="0">
                <a:latin typeface="Calibri" charset="0"/>
              </a:rPr>
              <a:t>”</a:t>
            </a:r>
            <a:r>
              <a:rPr lang="en-US" dirty="0">
                <a:latin typeface="Calibri" charset="0"/>
              </a:rPr>
              <a:t> (</a:t>
            </a:r>
            <a:r>
              <a:rPr lang="en-US" dirty="0" smtClean="0">
                <a:latin typeface="Calibri" charset="0"/>
              </a:rPr>
              <a:t>18:28-40)</a:t>
            </a:r>
            <a:endParaRPr lang="en-US" dirty="0">
              <a:latin typeface="Calibri" charset="0"/>
            </a:endParaRPr>
          </a:p>
        </p:txBody>
      </p:sp>
    </p:spTree>
    <p:extLst>
      <p:ext uri="{BB962C8B-B14F-4D97-AF65-F5344CB8AC3E}">
        <p14:creationId xmlns:p14="http://schemas.microsoft.com/office/powerpoint/2010/main" val="6751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2984500" y="133615"/>
            <a:ext cx="5397500" cy="317500"/>
          </a:xfrm>
        </p:spPr>
        <p:txBody>
          <a:bodyPr/>
          <a:lstStyle/>
          <a:p>
            <a:pPr eaLnBrk="1" hangingPunct="1"/>
            <a:r>
              <a:rPr lang="en-US" sz="2000">
                <a:solidFill>
                  <a:srgbClr val="000099"/>
                </a:solidFill>
                <a:latin typeface="Arial" charset="0"/>
              </a:rPr>
              <a:t>John 19:6-11 – Trial Before Pilate (4)</a:t>
            </a:r>
          </a:p>
        </p:txBody>
      </p:sp>
      <p:sp>
        <p:nvSpPr>
          <p:cNvPr id="331779" name="Rectangle 3"/>
          <p:cNvSpPr>
            <a:spLocks noGrp="1" noChangeArrowheads="1"/>
          </p:cNvSpPr>
          <p:nvPr>
            <p:ph type="body" idx="1"/>
          </p:nvPr>
        </p:nvSpPr>
        <p:spPr>
          <a:xfrm>
            <a:off x="1850761" y="578115"/>
            <a:ext cx="6531239" cy="5136885"/>
          </a:xfrm>
        </p:spPr>
        <p:txBody>
          <a:bodyPr/>
          <a:lstStyle/>
          <a:p>
            <a:pPr marL="0" indent="285739" eaLnBrk="1" hangingPunct="1">
              <a:lnSpc>
                <a:spcPct val="90000"/>
              </a:lnSpc>
              <a:spcBef>
                <a:spcPct val="0"/>
              </a:spcBef>
              <a:spcAft>
                <a:spcPct val="20000"/>
              </a:spcAft>
              <a:buNone/>
              <a:tabLst>
                <a:tab pos="285739" algn="l"/>
              </a:tabLst>
            </a:pPr>
            <a:r>
              <a:rPr lang="en-US" sz="2000" b="0" baseline="30000">
                <a:latin typeface="Calibri" charset="0"/>
              </a:rPr>
              <a:t>6</a:t>
            </a:r>
            <a:r>
              <a:rPr lang="en-US" sz="2000" b="0">
                <a:latin typeface="Calibri" charset="0"/>
              </a:rPr>
              <a:t>Therefore, when the chief priests and officers saw Him, they cried out, saying, “Crucify Him, crucify Him!” </a:t>
            </a:r>
          </a:p>
          <a:p>
            <a:pPr marL="0" indent="285739" eaLnBrk="1" hangingPunct="1">
              <a:lnSpc>
                <a:spcPct val="90000"/>
              </a:lnSpc>
              <a:spcBef>
                <a:spcPct val="0"/>
              </a:spcBef>
              <a:spcAft>
                <a:spcPct val="20000"/>
              </a:spcAft>
              <a:buNone/>
              <a:tabLst>
                <a:tab pos="285739" algn="l"/>
              </a:tabLst>
            </a:pPr>
            <a:r>
              <a:rPr lang="en-US" sz="2000" b="0">
                <a:latin typeface="Calibri" charset="0"/>
              </a:rPr>
              <a:t>Pilate said to them, “You take Him and crucify Him, for I find no fault in Him.”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7</a:t>
            </a:r>
            <a:r>
              <a:rPr lang="en-US" sz="2000" b="0">
                <a:latin typeface="Calibri" charset="0"/>
              </a:rPr>
              <a:t>The Jews answered him, “We have a law, and according to our law He ought to die, because He made Himself the Son of God.”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8</a:t>
            </a:r>
            <a:r>
              <a:rPr lang="en-US" sz="2000" b="0">
                <a:latin typeface="Calibri" charset="0"/>
              </a:rPr>
              <a:t>Therefore, when Pilate heard that saying, he was the more afraid, </a:t>
            </a:r>
            <a:r>
              <a:rPr lang="en-US" sz="2000" b="0" baseline="30000">
                <a:latin typeface="Calibri" charset="0"/>
              </a:rPr>
              <a:t>9</a:t>
            </a:r>
            <a:r>
              <a:rPr lang="en-US" sz="2000" b="0">
                <a:latin typeface="Calibri" charset="0"/>
              </a:rPr>
              <a:t>and went again into the Praetorium, and said to Jesus, “Where are You from?” But Jesus gave him no answer.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10</a:t>
            </a:r>
            <a:r>
              <a:rPr lang="en-US" sz="2000" b="0">
                <a:latin typeface="Calibri" charset="0"/>
              </a:rPr>
              <a:t>Then Pilate said to Him, “Are You not speaking to me? Do You not know that I have power to crucify You, and power to release You?” </a:t>
            </a:r>
          </a:p>
          <a:p>
            <a:pPr marL="0" indent="285739" eaLnBrk="1" hangingPunct="1">
              <a:lnSpc>
                <a:spcPct val="90000"/>
              </a:lnSpc>
              <a:spcBef>
                <a:spcPct val="0"/>
              </a:spcBef>
              <a:spcAft>
                <a:spcPct val="20000"/>
              </a:spcAft>
              <a:buNone/>
              <a:tabLst>
                <a:tab pos="285739" algn="l"/>
              </a:tabLst>
            </a:pPr>
            <a:r>
              <a:rPr lang="en-US" sz="2000" b="0" baseline="30000">
                <a:latin typeface="Calibri" charset="0"/>
              </a:rPr>
              <a:t>11</a:t>
            </a:r>
            <a:r>
              <a:rPr lang="en-US" sz="2000" b="0">
                <a:latin typeface="Calibri" charset="0"/>
              </a:rPr>
              <a:t>Jesus answered, “You could have no power at all against Me unless it had been given you from above. Therefore the one who delivered Me to you has the greater sin.” </a:t>
            </a:r>
            <a:endParaRPr lang="en-US" sz="1333" b="0">
              <a:latin typeface="Calibri" charset="0"/>
            </a:endParaRPr>
          </a:p>
        </p:txBody>
      </p:sp>
      <p:sp>
        <p:nvSpPr>
          <p:cNvPr id="331780" name="Oval 6"/>
          <p:cNvSpPr>
            <a:spLocks noChangeArrowheads="1"/>
          </p:cNvSpPr>
          <p:nvPr/>
        </p:nvSpPr>
        <p:spPr bwMode="auto">
          <a:xfrm>
            <a:off x="1914261" y="1185333"/>
            <a:ext cx="254000" cy="25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333">
                <a:latin typeface="Arial" charset="0"/>
              </a:rPr>
              <a:t>4</a:t>
            </a:r>
          </a:p>
        </p:txBody>
      </p:sp>
      <p:sp>
        <p:nvSpPr>
          <p:cNvPr id="331781" name="Rectangle 6"/>
          <p:cNvSpPr>
            <a:spLocks noChangeArrowheads="1"/>
          </p:cNvSpPr>
          <p:nvPr/>
        </p:nvSpPr>
        <p:spPr bwMode="auto">
          <a:xfrm>
            <a:off x="1766095" y="556949"/>
            <a:ext cx="6615906" cy="2103438"/>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67"/>
          </a:p>
        </p:txBody>
      </p:sp>
      <p:sp>
        <p:nvSpPr>
          <p:cNvPr id="8" name="Rectangle 7"/>
          <p:cNvSpPr/>
          <p:nvPr/>
        </p:nvSpPr>
        <p:spPr bwMode="auto">
          <a:xfrm>
            <a:off x="1766095" y="2660386"/>
            <a:ext cx="6615906" cy="2951427"/>
          </a:xfrm>
          <a:prstGeom prst="rect">
            <a:avLst/>
          </a:prstGeom>
          <a:solidFill>
            <a:schemeClr val="accent6">
              <a:alpha val="17000"/>
            </a:schemeClr>
          </a:solidFill>
          <a:ln w="9525" cap="flat" cmpd="sng" algn="ctr">
            <a:noFill/>
            <a:prstDash val="solid"/>
            <a:round/>
            <a:headEnd type="none" w="med" len="med"/>
            <a:tailEnd type="none" w="med" len="med"/>
          </a:ln>
          <a:effectLst/>
          <a:extLst/>
        </p:spPr>
        <p:txBody>
          <a:bodyPr/>
          <a:lstStyle/>
          <a:p>
            <a:pPr>
              <a:defRPr/>
            </a:pPr>
            <a:endParaRPr lang="en-US" sz="1667">
              <a:latin typeface="Times New Roman" pitchFamily="18" charset="0"/>
              <a:ea typeface="+mn-ea"/>
            </a:endParaRPr>
          </a:p>
        </p:txBody>
      </p:sp>
      <p:cxnSp>
        <p:nvCxnSpPr>
          <p:cNvPr id="9" name="Straight Connector 8"/>
          <p:cNvCxnSpPr>
            <a:cxnSpLocks noChangeShapeType="1"/>
          </p:cNvCxnSpPr>
          <p:nvPr/>
        </p:nvCxnSpPr>
        <p:spPr bwMode="auto">
          <a:xfrm>
            <a:off x="3783542" y="3247761"/>
            <a:ext cx="1623219"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a:spLocks noChangeArrowheads="1"/>
          </p:cNvSpPr>
          <p:nvPr/>
        </p:nvSpPr>
        <p:spPr bwMode="auto">
          <a:xfrm>
            <a:off x="4989380" y="3897795"/>
            <a:ext cx="834761" cy="265907"/>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67"/>
          </a:p>
        </p:txBody>
      </p:sp>
      <p:sp>
        <p:nvSpPr>
          <p:cNvPr id="12" name="Oval 11"/>
          <p:cNvSpPr>
            <a:spLocks noChangeArrowheads="1"/>
          </p:cNvSpPr>
          <p:nvPr/>
        </p:nvSpPr>
        <p:spPr bwMode="auto">
          <a:xfrm>
            <a:off x="7178146" y="3888053"/>
            <a:ext cx="834761" cy="267229"/>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67"/>
          </a:p>
        </p:txBody>
      </p:sp>
      <p:sp>
        <p:nvSpPr>
          <p:cNvPr id="13" name="Oval 12"/>
          <p:cNvSpPr>
            <a:spLocks noChangeArrowheads="1"/>
          </p:cNvSpPr>
          <p:nvPr/>
        </p:nvSpPr>
        <p:spPr bwMode="auto">
          <a:xfrm>
            <a:off x="5824141" y="4754176"/>
            <a:ext cx="1085373" cy="332979"/>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67"/>
          </a:p>
        </p:txBody>
      </p:sp>
      <p:sp>
        <p:nvSpPr>
          <p:cNvPr id="11" name="TextBox 10"/>
          <p:cNvSpPr txBox="1">
            <a:spLocks noChangeArrowheads="1"/>
          </p:cNvSpPr>
          <p:nvPr/>
        </p:nvSpPr>
        <p:spPr bwMode="auto">
          <a:xfrm rot="-5400000">
            <a:off x="838031" y="4312305"/>
            <a:ext cx="1062086"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FF0000"/>
                </a:solidFill>
                <a:latin typeface="Calibri" charset="0"/>
              </a:rPr>
              <a:t>“Outside”</a:t>
            </a:r>
          </a:p>
        </p:txBody>
      </p:sp>
      <p:sp>
        <p:nvSpPr>
          <p:cNvPr id="14" name="TextBox 13"/>
          <p:cNvSpPr txBox="1">
            <a:spLocks noChangeArrowheads="1"/>
          </p:cNvSpPr>
          <p:nvPr/>
        </p:nvSpPr>
        <p:spPr bwMode="auto">
          <a:xfrm rot="-5400000">
            <a:off x="916867" y="1463101"/>
            <a:ext cx="90441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667" dirty="0">
                <a:solidFill>
                  <a:srgbClr val="0000FF"/>
                </a:solidFill>
                <a:latin typeface="Calibri" charset="0"/>
              </a:rPr>
              <a:t>“Inside”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062507" y="84667"/>
            <a:ext cx="6799587" cy="317500"/>
          </a:xfrm>
        </p:spPr>
        <p:txBody>
          <a:bodyPr/>
          <a:lstStyle/>
          <a:p>
            <a:pPr eaLnBrk="1" hangingPunct="1"/>
            <a:r>
              <a:rPr lang="en-US" sz="2667" dirty="0">
                <a:solidFill>
                  <a:srgbClr val="000099"/>
                </a:solidFill>
                <a:latin typeface="Arial" charset="0"/>
              </a:rPr>
              <a:t>John 18:1-11 – Betrayal &amp; Arrest</a:t>
            </a:r>
          </a:p>
        </p:txBody>
      </p:sp>
      <p:sp>
        <p:nvSpPr>
          <p:cNvPr id="315395" name="Rectangle 3"/>
          <p:cNvSpPr>
            <a:spLocks noGrp="1" noChangeArrowheads="1"/>
          </p:cNvSpPr>
          <p:nvPr>
            <p:ph type="body" idx="1"/>
          </p:nvPr>
        </p:nvSpPr>
        <p:spPr>
          <a:xfrm>
            <a:off x="1572948" y="556949"/>
            <a:ext cx="6809052" cy="5151438"/>
          </a:xfrm>
        </p:spPr>
        <p:txBody>
          <a:bodyPr/>
          <a:lstStyle/>
          <a:p>
            <a:pPr marL="0" indent="285739" eaLnBrk="1" hangingPunct="1">
              <a:lnSpc>
                <a:spcPct val="70000"/>
              </a:lnSpc>
              <a:spcBef>
                <a:spcPct val="0"/>
              </a:spcBef>
              <a:spcAft>
                <a:spcPts val="500"/>
              </a:spcAft>
              <a:buNone/>
              <a:tabLst>
                <a:tab pos="285739" algn="l"/>
              </a:tabLst>
            </a:pPr>
            <a:r>
              <a:rPr lang="en-US" sz="1833" b="0" baseline="30000" dirty="0">
                <a:latin typeface="Calibri" charset="0"/>
              </a:rPr>
              <a:t>1 </a:t>
            </a:r>
            <a:r>
              <a:rPr lang="en-US" sz="1833" b="0" dirty="0">
                <a:latin typeface="Calibri" charset="0"/>
              </a:rPr>
              <a:t>When Jesus had spoken these words, He went out with His disciples over the Brook </a:t>
            </a:r>
            <a:r>
              <a:rPr lang="en-US" sz="1833" b="0" dirty="0" err="1">
                <a:latin typeface="Calibri" charset="0"/>
              </a:rPr>
              <a:t>Kidron</a:t>
            </a:r>
            <a:r>
              <a:rPr lang="en-US" sz="1833" b="0" dirty="0">
                <a:latin typeface="Calibri" charset="0"/>
              </a:rPr>
              <a:t>, where there was a garden, which He and His disciples entered. </a:t>
            </a:r>
            <a:r>
              <a:rPr lang="en-US" sz="1833" b="0" baseline="30000" dirty="0">
                <a:latin typeface="Calibri" charset="0"/>
              </a:rPr>
              <a:t>2 </a:t>
            </a:r>
            <a:r>
              <a:rPr lang="en-US" sz="1833" b="0" dirty="0">
                <a:latin typeface="Calibri" charset="0"/>
              </a:rPr>
              <a:t>And Judas, who betrayed Him, also knew the place; for Jesus often met there with His disciples. </a:t>
            </a:r>
            <a:r>
              <a:rPr lang="en-US" sz="1833" b="0" baseline="30000" dirty="0">
                <a:latin typeface="Calibri" charset="0"/>
              </a:rPr>
              <a:t>3</a:t>
            </a:r>
            <a:r>
              <a:rPr lang="en-US" sz="1833" b="0" dirty="0">
                <a:latin typeface="Calibri" charset="0"/>
              </a:rPr>
              <a:t> Then Judas, having received a detachment of troops, and officers from the chief priests and Pharisees, came there with lanterns, torches, and weapons. </a:t>
            </a:r>
          </a:p>
        </p:txBody>
      </p:sp>
    </p:spTree>
    <p:extLst>
      <p:ext uri="{BB962C8B-B14F-4D97-AF65-F5344CB8AC3E}">
        <p14:creationId xmlns:p14="http://schemas.microsoft.com/office/powerpoint/2010/main" val="4142774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4"/>
          <p:cNvSpPr>
            <a:spLocks noGrp="1" noChangeArrowheads="1"/>
          </p:cNvSpPr>
          <p:nvPr>
            <p:ph type="title"/>
          </p:nvPr>
        </p:nvSpPr>
        <p:spPr/>
        <p:txBody>
          <a:bodyPr/>
          <a:lstStyle/>
          <a:p>
            <a:pPr eaLnBrk="1" hangingPunct="1"/>
            <a:endParaRPr lang="en-US">
              <a:latin typeface="Arial" charset="0"/>
            </a:endParaRPr>
          </a:p>
        </p:txBody>
      </p:sp>
      <p:pic>
        <p:nvPicPr>
          <p:cNvPr id="320515" name="Picture 6" descr="jurusalem-at-the-time-of-jesus"/>
          <p:cNvPicPr>
            <a:picLocks noChangeAspect="1" noChangeArrowheads="1"/>
          </p:cNvPicPr>
          <p:nvPr/>
        </p:nvPicPr>
        <p:blipFill>
          <a:blip r:embed="rId2" cstate="email">
            <a:extLst>
              <a:ext uri="{28A0092B-C50C-407E-A947-70E740481C1C}">
                <a14:useLocalDpi xmlns:a14="http://schemas.microsoft.com/office/drawing/2010/main" val="0"/>
              </a:ext>
            </a:extLst>
          </a:blip>
          <a:srcRect t="5568" b="10905"/>
          <a:stretch>
            <a:fillRect/>
          </a:stretch>
        </p:blipFill>
        <p:spPr bwMode="auto">
          <a:xfrm>
            <a:off x="2213240" y="0"/>
            <a:ext cx="449394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16" name="Picture 7" descr="jurusalem-at-the-time-of-jesus"/>
          <p:cNvPicPr>
            <a:picLocks noChangeAspect="1" noChangeArrowheads="1"/>
          </p:cNvPicPr>
          <p:nvPr/>
        </p:nvPicPr>
        <p:blipFill>
          <a:blip r:embed="rId3" cstate="email">
            <a:extLst>
              <a:ext uri="{28A0092B-C50C-407E-A947-70E740481C1C}">
                <a14:useLocalDpi xmlns:a14="http://schemas.microsoft.com/office/drawing/2010/main" val="0"/>
              </a:ext>
            </a:extLst>
          </a:blip>
          <a:srcRect l="1457" t="94662" r="76685" b="697"/>
          <a:stretch>
            <a:fillRect/>
          </a:stretch>
        </p:blipFill>
        <p:spPr bwMode="auto">
          <a:xfrm>
            <a:off x="4953000" y="0"/>
            <a:ext cx="95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5383369" y="1551903"/>
            <a:ext cx="1584101" cy="2820474"/>
          </a:xfrm>
          <a:prstGeom prst="ellipse">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6" descr="jurusalem-at-the-time-of-jesus"/>
          <p:cNvPicPr>
            <a:picLocks noChangeAspect="1" noChangeArrowheads="1"/>
          </p:cNvPicPr>
          <p:nvPr/>
        </p:nvPicPr>
        <p:blipFill>
          <a:blip r:embed="rId2">
            <a:extLst>
              <a:ext uri="{28A0092B-C50C-407E-A947-70E740481C1C}">
                <a14:useLocalDpi xmlns:a14="http://schemas.microsoft.com/office/drawing/2010/main" val="0"/>
              </a:ext>
            </a:extLst>
          </a:blip>
          <a:srcRect l="10905" t="2570" r="5568" b="2591"/>
          <a:stretch>
            <a:fillRect/>
          </a:stretch>
        </p:blipFill>
        <p:spPr bwMode="auto">
          <a:xfrm>
            <a:off x="762000" y="33073"/>
            <a:ext cx="7620000" cy="56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a:spLocks/>
          </p:cNvSpPr>
          <p:nvPr/>
        </p:nvSpPr>
        <p:spPr bwMode="auto">
          <a:xfrm>
            <a:off x="4487334" y="4318000"/>
            <a:ext cx="129646" cy="832115"/>
          </a:xfrm>
          <a:custGeom>
            <a:avLst/>
            <a:gdLst>
              <a:gd name="T0" fmla="*/ 25330 w 155714"/>
              <a:gd name="T1" fmla="*/ 0 h 999067"/>
              <a:gd name="T2" fmla="*/ 109397 w 155714"/>
              <a:gd name="T3" fmla="*/ 303512 h 999067"/>
              <a:gd name="T4" fmla="*/ 114 w 155714"/>
              <a:gd name="T5" fmla="*/ 421543 h 999067"/>
              <a:gd name="T6" fmla="*/ 109397 w 155714"/>
              <a:gd name="T7" fmla="*/ 505852 h 999067"/>
              <a:gd name="T8" fmla="*/ 114 w 155714"/>
              <a:gd name="T9" fmla="*/ 615454 h 999067"/>
              <a:gd name="T10" fmla="*/ 134616 w 155714"/>
              <a:gd name="T11" fmla="*/ 767209 h 999067"/>
              <a:gd name="T12" fmla="*/ 151428 w 155714"/>
              <a:gd name="T13" fmla="*/ 994843 h 999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714" h="999067">
                <a:moveTo>
                  <a:pt x="25514" y="0"/>
                </a:moveTo>
                <a:cubicBezTo>
                  <a:pt x="69964" y="117122"/>
                  <a:pt x="114414" y="234245"/>
                  <a:pt x="110181" y="304800"/>
                </a:cubicBezTo>
                <a:cubicBezTo>
                  <a:pt x="105948" y="375355"/>
                  <a:pt x="114" y="389466"/>
                  <a:pt x="114" y="423333"/>
                </a:cubicBezTo>
                <a:cubicBezTo>
                  <a:pt x="114" y="457200"/>
                  <a:pt x="110181" y="475544"/>
                  <a:pt x="110181" y="508000"/>
                </a:cubicBezTo>
                <a:cubicBezTo>
                  <a:pt x="110181" y="540456"/>
                  <a:pt x="-4119" y="574323"/>
                  <a:pt x="114" y="618067"/>
                </a:cubicBezTo>
                <a:cubicBezTo>
                  <a:pt x="4347" y="661811"/>
                  <a:pt x="110181" y="706967"/>
                  <a:pt x="135581" y="770467"/>
                </a:cubicBezTo>
                <a:cubicBezTo>
                  <a:pt x="160981" y="833967"/>
                  <a:pt x="156747" y="916517"/>
                  <a:pt x="152514" y="999067"/>
                </a:cubicBezTo>
              </a:path>
            </a:pathLst>
          </a:custGeom>
          <a:noFill/>
          <a:ln w="762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4" name="Oval 3"/>
          <p:cNvSpPr/>
          <p:nvPr/>
        </p:nvSpPr>
        <p:spPr bwMode="auto">
          <a:xfrm rot="16368382">
            <a:off x="3541690" y="3503053"/>
            <a:ext cx="1584101" cy="2820474"/>
          </a:xfrm>
          <a:prstGeom prst="ellipse">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a:spLocks/>
          </p:cNvSpPr>
          <p:nvPr/>
        </p:nvSpPr>
        <p:spPr bwMode="auto">
          <a:xfrm>
            <a:off x="5340616" y="3604949"/>
            <a:ext cx="1886479" cy="1447271"/>
          </a:xfrm>
          <a:custGeom>
            <a:avLst/>
            <a:gdLst>
              <a:gd name="T0" fmla="*/ 1296464 w 2263543"/>
              <a:gd name="T1" fmla="*/ 0 h 1736351"/>
              <a:gd name="T2" fmla="*/ 1211725 w 2263543"/>
              <a:gd name="T3" fmla="*/ 237474 h 1736351"/>
              <a:gd name="T4" fmla="*/ 1448984 w 2263543"/>
              <a:gd name="T5" fmla="*/ 542802 h 1736351"/>
              <a:gd name="T6" fmla="*/ 1974349 w 2263543"/>
              <a:gd name="T7" fmla="*/ 814200 h 1736351"/>
              <a:gd name="T8" fmla="*/ 2262456 w 2263543"/>
              <a:gd name="T9" fmla="*/ 1272192 h 1736351"/>
              <a:gd name="T10" fmla="*/ 1804880 w 2263543"/>
              <a:gd name="T11" fmla="*/ 1619922 h 1736351"/>
              <a:gd name="T12" fmla="*/ 957517 w 2263543"/>
              <a:gd name="T13" fmla="*/ 1738658 h 1736351"/>
              <a:gd name="T14" fmla="*/ 0 w 2263543"/>
              <a:gd name="T15" fmla="*/ 1577515 h 17363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3543" h="1736351">
                <a:moveTo>
                  <a:pt x="1295400" y="0"/>
                </a:moveTo>
                <a:cubicBezTo>
                  <a:pt x="1240366" y="73377"/>
                  <a:pt x="1185333" y="146755"/>
                  <a:pt x="1210733" y="237066"/>
                </a:cubicBezTo>
                <a:cubicBezTo>
                  <a:pt x="1236133" y="327377"/>
                  <a:pt x="1320800" y="445910"/>
                  <a:pt x="1447800" y="541866"/>
                </a:cubicBezTo>
                <a:cubicBezTo>
                  <a:pt x="1574800" y="637822"/>
                  <a:pt x="1837266" y="691444"/>
                  <a:pt x="1972733" y="812800"/>
                </a:cubicBezTo>
                <a:cubicBezTo>
                  <a:pt x="2108200" y="934156"/>
                  <a:pt x="2288822" y="1135945"/>
                  <a:pt x="2260600" y="1270000"/>
                </a:cubicBezTo>
                <a:cubicBezTo>
                  <a:pt x="2232378" y="1404056"/>
                  <a:pt x="2020711" y="1539522"/>
                  <a:pt x="1803400" y="1617133"/>
                </a:cubicBezTo>
                <a:cubicBezTo>
                  <a:pt x="1586089" y="1694744"/>
                  <a:pt x="1257300" y="1742721"/>
                  <a:pt x="956733" y="1735666"/>
                </a:cubicBezTo>
                <a:cubicBezTo>
                  <a:pt x="656166" y="1728611"/>
                  <a:pt x="328083" y="1651705"/>
                  <a:pt x="0" y="1574800"/>
                </a:cubicBezTo>
              </a:path>
            </a:pathLst>
          </a:custGeom>
          <a:noFill/>
          <a:ln w="76200"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5" descr="View_of_Jerusalem_(small)"/>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a:spLocks/>
          </p:cNvSpPr>
          <p:nvPr/>
        </p:nvSpPr>
        <p:spPr bwMode="auto">
          <a:xfrm>
            <a:off x="6208449" y="3253053"/>
            <a:ext cx="1362604" cy="281781"/>
          </a:xfrm>
          <a:custGeom>
            <a:avLst/>
            <a:gdLst>
              <a:gd name="T0" fmla="*/ 0 w 1634066"/>
              <a:gd name="T1" fmla="*/ 0 h 338667"/>
              <a:gd name="T2" fmla="*/ 161702 w 1634066"/>
              <a:gd name="T3" fmla="*/ 108697 h 338667"/>
              <a:gd name="T4" fmla="*/ 417022 w 1634066"/>
              <a:gd name="T5" fmla="*/ 125418 h 338667"/>
              <a:gd name="T6" fmla="*/ 1046812 w 1634066"/>
              <a:gd name="T7" fmla="*/ 100334 h 338667"/>
              <a:gd name="T8" fmla="*/ 1378727 w 1634066"/>
              <a:gd name="T9" fmla="*/ 192310 h 338667"/>
              <a:gd name="T10" fmla="*/ 1642557 w 1634066"/>
              <a:gd name="T11" fmla="*/ 334450 h 338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4066" h="338667">
                <a:moveTo>
                  <a:pt x="0" y="0"/>
                </a:moveTo>
                <a:cubicBezTo>
                  <a:pt x="45861" y="44450"/>
                  <a:pt x="91722" y="88900"/>
                  <a:pt x="160866" y="110067"/>
                </a:cubicBezTo>
                <a:cubicBezTo>
                  <a:pt x="230010" y="131234"/>
                  <a:pt x="268110" y="128411"/>
                  <a:pt x="414866" y="127000"/>
                </a:cubicBezTo>
                <a:cubicBezTo>
                  <a:pt x="561622" y="125589"/>
                  <a:pt x="881944" y="90311"/>
                  <a:pt x="1041400" y="101600"/>
                </a:cubicBezTo>
                <a:cubicBezTo>
                  <a:pt x="1200856" y="112889"/>
                  <a:pt x="1272822" y="155223"/>
                  <a:pt x="1371600" y="194734"/>
                </a:cubicBezTo>
                <a:cubicBezTo>
                  <a:pt x="1470378" y="234245"/>
                  <a:pt x="1552222" y="286456"/>
                  <a:pt x="1634066" y="338667"/>
                </a:cubicBezTo>
              </a:path>
            </a:pathLst>
          </a:custGeom>
          <a:noFill/>
          <a:ln w="762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062507" y="84667"/>
            <a:ext cx="6799587" cy="317500"/>
          </a:xfrm>
        </p:spPr>
        <p:txBody>
          <a:bodyPr/>
          <a:lstStyle/>
          <a:p>
            <a:pPr eaLnBrk="1" hangingPunct="1"/>
            <a:r>
              <a:rPr lang="en-US" sz="2667" dirty="0">
                <a:solidFill>
                  <a:srgbClr val="000099"/>
                </a:solidFill>
                <a:latin typeface="Arial" charset="0"/>
              </a:rPr>
              <a:t>John 18:1-11 – Betrayal &amp; Arrest</a:t>
            </a:r>
          </a:p>
        </p:txBody>
      </p:sp>
      <p:sp>
        <p:nvSpPr>
          <p:cNvPr id="315395" name="Rectangle 3"/>
          <p:cNvSpPr>
            <a:spLocks noGrp="1" noChangeArrowheads="1"/>
          </p:cNvSpPr>
          <p:nvPr>
            <p:ph type="body" idx="1"/>
          </p:nvPr>
        </p:nvSpPr>
        <p:spPr>
          <a:xfrm>
            <a:off x="1572948" y="556949"/>
            <a:ext cx="6809052" cy="5151438"/>
          </a:xfrm>
        </p:spPr>
        <p:txBody>
          <a:bodyPr/>
          <a:lstStyle/>
          <a:p>
            <a:pPr marL="0" indent="285739" eaLnBrk="1" hangingPunct="1">
              <a:lnSpc>
                <a:spcPct val="70000"/>
              </a:lnSpc>
              <a:spcBef>
                <a:spcPct val="0"/>
              </a:spcBef>
              <a:spcAft>
                <a:spcPts val="500"/>
              </a:spcAft>
              <a:buNone/>
              <a:tabLst>
                <a:tab pos="285739" algn="l"/>
              </a:tabLst>
            </a:pPr>
            <a:r>
              <a:rPr lang="en-US" sz="1833" b="0" baseline="30000">
                <a:latin typeface="Calibri" charset="0"/>
              </a:rPr>
              <a:t>1 </a:t>
            </a:r>
            <a:r>
              <a:rPr lang="en-US" sz="1833" b="0">
                <a:latin typeface="Calibri" charset="0"/>
              </a:rPr>
              <a:t>When Jesus had spoken these words, He went out with His disciples over the Brook Kidron, where there was a garden, which He and His disciples entered. </a:t>
            </a:r>
            <a:r>
              <a:rPr lang="en-US" sz="1833" b="0" baseline="30000">
                <a:latin typeface="Calibri" charset="0"/>
              </a:rPr>
              <a:t>2 </a:t>
            </a:r>
            <a:r>
              <a:rPr lang="en-US" sz="1833" b="0">
                <a:latin typeface="Calibri" charset="0"/>
              </a:rPr>
              <a:t>And Judas, who betrayed Him, also knew the place; for Jesus often met there with His disciples. </a:t>
            </a:r>
            <a:r>
              <a:rPr lang="en-US" sz="1833" b="0" baseline="30000">
                <a:latin typeface="Calibri" charset="0"/>
              </a:rPr>
              <a:t>3</a:t>
            </a:r>
            <a:r>
              <a:rPr lang="en-US" sz="1833" b="0">
                <a:latin typeface="Calibri" charset="0"/>
              </a:rPr>
              <a:t> Then Judas, having received a detachment of troops, and officers from the chief priests and Pharisees, came there with lanterns, torches, and weapons. </a:t>
            </a:r>
            <a:r>
              <a:rPr lang="en-US" sz="1833" b="0" baseline="30000">
                <a:latin typeface="Calibri" charset="0"/>
              </a:rPr>
              <a:t>4</a:t>
            </a:r>
            <a:r>
              <a:rPr lang="en-US" sz="1833" b="0">
                <a:latin typeface="Calibri" charset="0"/>
              </a:rPr>
              <a:t> Jesus therefore, knowing all things that would come upon Him, went forward and said to them, “Whom are you seeking?”</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5</a:t>
            </a:r>
            <a:r>
              <a:rPr lang="en-US" sz="1833" b="0">
                <a:latin typeface="Calibri" charset="0"/>
              </a:rPr>
              <a:t> They answered Him, “Jesus of Nazareth.” </a:t>
            </a:r>
          </a:p>
          <a:p>
            <a:pPr marL="0" indent="285739" eaLnBrk="1" hangingPunct="1">
              <a:lnSpc>
                <a:spcPct val="70000"/>
              </a:lnSpc>
              <a:spcBef>
                <a:spcPct val="0"/>
              </a:spcBef>
              <a:spcAft>
                <a:spcPts val="500"/>
              </a:spcAft>
              <a:buNone/>
              <a:tabLst>
                <a:tab pos="285739" algn="l"/>
              </a:tabLst>
            </a:pPr>
            <a:r>
              <a:rPr lang="en-US" sz="1833" b="0">
                <a:latin typeface="Calibri" charset="0"/>
              </a:rPr>
              <a:t>Jesus said to them, “I am He.” And Judas, who betrayed Him, also stood with them.</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6</a:t>
            </a:r>
            <a:r>
              <a:rPr lang="en-US" sz="1833" b="0">
                <a:latin typeface="Calibri" charset="0"/>
              </a:rPr>
              <a:t> Now when He said to them, “I am He,” they drew back and fell to the ground. </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7</a:t>
            </a:r>
            <a:r>
              <a:rPr lang="en-US" sz="1833" b="0">
                <a:latin typeface="Calibri" charset="0"/>
              </a:rPr>
              <a:t>Then He asked them again, “Whom are you seeking?” </a:t>
            </a:r>
          </a:p>
          <a:p>
            <a:pPr marL="0" indent="285739" eaLnBrk="1" hangingPunct="1">
              <a:lnSpc>
                <a:spcPct val="70000"/>
              </a:lnSpc>
              <a:spcBef>
                <a:spcPct val="0"/>
              </a:spcBef>
              <a:spcAft>
                <a:spcPts val="500"/>
              </a:spcAft>
              <a:buNone/>
              <a:tabLst>
                <a:tab pos="285739" algn="l"/>
              </a:tabLst>
            </a:pPr>
            <a:r>
              <a:rPr lang="en-US" sz="1833" b="0">
                <a:latin typeface="Calibri" charset="0"/>
              </a:rPr>
              <a:t>And they said, “Jesus of Nazareth.” </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8</a:t>
            </a:r>
            <a:r>
              <a:rPr lang="en-US" sz="1833" b="0">
                <a:latin typeface="Calibri" charset="0"/>
              </a:rPr>
              <a:t> Jesus answered, “I have told you that I am He. Therefore, if you seek Me, let these go their way,” </a:t>
            </a:r>
            <a:r>
              <a:rPr lang="en-US" sz="1833" b="0" baseline="30000">
                <a:latin typeface="Calibri" charset="0"/>
              </a:rPr>
              <a:t>9</a:t>
            </a:r>
            <a:r>
              <a:rPr lang="en-US" sz="1833" b="0">
                <a:latin typeface="Calibri" charset="0"/>
              </a:rPr>
              <a:t> that the saying might be fulfilled which He spoke, “Of those whom You gave Me I have lost none.” </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10</a:t>
            </a:r>
            <a:r>
              <a:rPr lang="en-US" sz="1833" b="0">
                <a:latin typeface="Calibri" charset="0"/>
              </a:rPr>
              <a:t> Then Simon Peter, having a sword, drew it and struck the high priest’s servant, and cut off his right ear. The servant’s name was Malchus. </a:t>
            </a:r>
          </a:p>
          <a:p>
            <a:pPr marL="0" indent="285739" eaLnBrk="1" hangingPunct="1">
              <a:lnSpc>
                <a:spcPct val="70000"/>
              </a:lnSpc>
              <a:spcBef>
                <a:spcPct val="0"/>
              </a:spcBef>
              <a:spcAft>
                <a:spcPts val="500"/>
              </a:spcAft>
              <a:buNone/>
              <a:tabLst>
                <a:tab pos="285739" algn="l"/>
              </a:tabLst>
            </a:pPr>
            <a:r>
              <a:rPr lang="en-US" sz="1833" b="0" baseline="30000">
                <a:latin typeface="Calibri" charset="0"/>
              </a:rPr>
              <a:t>11</a:t>
            </a:r>
            <a:r>
              <a:rPr lang="en-US" sz="1833" b="0">
                <a:latin typeface="Calibri" charset="0"/>
              </a:rPr>
              <a:t> So Jesus said to Peter, “Put your sword into the sheath. Shall I not drink the cup which My Father has given Me?”</a:t>
            </a:r>
          </a:p>
        </p:txBody>
      </p:sp>
      <p:cxnSp>
        <p:nvCxnSpPr>
          <p:cNvPr id="6" name="Straight Connector 5"/>
          <p:cNvCxnSpPr>
            <a:cxnSpLocks noChangeShapeType="1"/>
          </p:cNvCxnSpPr>
          <p:nvPr/>
        </p:nvCxnSpPr>
        <p:spPr bwMode="auto">
          <a:xfrm>
            <a:off x="5315479" y="1157553"/>
            <a:ext cx="168804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hlinkClick r:id="" action="ppaction://noaction"/>
          </p:cNvPr>
          <p:cNvSpPr txBox="1">
            <a:spLocks noChangeArrowheads="1"/>
          </p:cNvSpPr>
          <p:nvPr/>
        </p:nvSpPr>
        <p:spPr bwMode="auto">
          <a:xfrm>
            <a:off x="4802187" y="333376"/>
            <a:ext cx="33139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dirty="0">
                <a:solidFill>
                  <a:srgbClr val="0000FF"/>
                </a:solidFill>
                <a:latin typeface="Segoe Print" charset="0"/>
              </a:rPr>
              <a:t>See 6:64, 6:71, </a:t>
            </a:r>
            <a:r>
              <a:rPr lang="en-US" sz="1500" i="1" dirty="0" smtClean="0">
                <a:solidFill>
                  <a:srgbClr val="0000FF"/>
                </a:solidFill>
                <a:latin typeface="Segoe Print" charset="0"/>
              </a:rPr>
              <a:t>13:2,11</a:t>
            </a:r>
            <a:endParaRPr lang="en-US" sz="1500" i="1" dirty="0">
              <a:solidFill>
                <a:srgbClr val="0000FF"/>
              </a:solidFill>
              <a:latin typeface="Segoe Print" charset="0"/>
            </a:endParaRPr>
          </a:p>
        </p:txBody>
      </p:sp>
      <p:cxnSp>
        <p:nvCxnSpPr>
          <p:cNvPr id="9" name="Straight Connector 8"/>
          <p:cNvCxnSpPr>
            <a:cxnSpLocks noChangeShapeType="1"/>
          </p:cNvCxnSpPr>
          <p:nvPr/>
        </p:nvCxnSpPr>
        <p:spPr bwMode="auto">
          <a:xfrm>
            <a:off x="5926667" y="2664354"/>
            <a:ext cx="1686719"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a:cxnSpLocks noChangeShapeType="1"/>
          </p:cNvCxnSpPr>
          <p:nvPr/>
        </p:nvCxnSpPr>
        <p:spPr bwMode="auto">
          <a:xfrm>
            <a:off x="6047053" y="1157552"/>
            <a:ext cx="1210468" cy="150680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a:cxnSpLocks noChangeShapeType="1"/>
          </p:cNvCxnSpPr>
          <p:nvPr/>
        </p:nvCxnSpPr>
        <p:spPr bwMode="auto">
          <a:xfrm>
            <a:off x="3344334" y="1557073"/>
            <a:ext cx="1971146"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hlinkClick r:id="" action="ppaction://noaction"/>
          </p:cNvPr>
          <p:cNvSpPr txBox="1">
            <a:spLocks noChangeArrowheads="1"/>
          </p:cNvSpPr>
          <p:nvPr/>
        </p:nvSpPr>
        <p:spPr bwMode="auto">
          <a:xfrm>
            <a:off x="846667" y="1255448"/>
            <a:ext cx="7130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a:solidFill>
                  <a:srgbClr val="0000FF"/>
                </a:solidFill>
                <a:latin typeface="Segoe Print" charset="0"/>
              </a:rPr>
              <a:t>As in 7:32</a:t>
            </a:r>
          </a:p>
        </p:txBody>
      </p:sp>
      <p:cxnSp>
        <p:nvCxnSpPr>
          <p:cNvPr id="17" name="Straight Connector 16"/>
          <p:cNvCxnSpPr>
            <a:cxnSpLocks noChangeShapeType="1"/>
          </p:cNvCxnSpPr>
          <p:nvPr/>
        </p:nvCxnSpPr>
        <p:spPr bwMode="auto">
          <a:xfrm>
            <a:off x="4304771" y="1949979"/>
            <a:ext cx="1621896"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a:hlinkClick r:id="" action="ppaction://noaction"/>
          </p:cNvPr>
          <p:cNvSpPr txBox="1">
            <a:spLocks noChangeArrowheads="1"/>
          </p:cNvSpPr>
          <p:nvPr/>
        </p:nvSpPr>
        <p:spPr bwMode="auto">
          <a:xfrm>
            <a:off x="978958" y="1886480"/>
            <a:ext cx="968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r>
              <a:rPr lang="en-US" sz="1500" i="1" dirty="0">
                <a:solidFill>
                  <a:srgbClr val="CC0000"/>
                </a:solidFill>
                <a:latin typeface="Segoe Print" charset="0"/>
              </a:rPr>
              <a:t>In control</a:t>
            </a:r>
          </a:p>
        </p:txBody>
      </p:sp>
      <p:sp>
        <p:nvSpPr>
          <p:cNvPr id="20" name="TextBox 19">
            <a:hlinkClick r:id="" action="ppaction://noaction"/>
          </p:cNvPr>
          <p:cNvSpPr txBox="1">
            <a:spLocks noChangeArrowheads="1"/>
          </p:cNvSpPr>
          <p:nvPr/>
        </p:nvSpPr>
        <p:spPr bwMode="auto">
          <a:xfrm>
            <a:off x="5599907" y="2664355"/>
            <a:ext cx="22502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a:solidFill>
                  <a:srgbClr val="0000FF"/>
                </a:solidFill>
                <a:latin typeface="Segoe Print" charset="0"/>
              </a:rPr>
              <a:t>“delivered Him up”</a:t>
            </a:r>
          </a:p>
        </p:txBody>
      </p:sp>
      <p:sp>
        <p:nvSpPr>
          <p:cNvPr id="21" name="TextBox 20">
            <a:hlinkClick r:id="" action="ppaction://noaction"/>
          </p:cNvPr>
          <p:cNvSpPr txBox="1">
            <a:spLocks noChangeArrowheads="1"/>
          </p:cNvSpPr>
          <p:nvPr/>
        </p:nvSpPr>
        <p:spPr bwMode="auto">
          <a:xfrm>
            <a:off x="6187282" y="3409157"/>
            <a:ext cx="2116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a:solidFill>
                  <a:srgbClr val="0000FF"/>
                </a:solidFill>
                <a:latin typeface="Segoe Print" charset="0"/>
              </a:rPr>
              <a:t>Remember </a:t>
            </a:r>
          </a:p>
          <a:p>
            <a:pPr algn="r"/>
            <a:r>
              <a:rPr lang="en-US" sz="1500" i="1">
                <a:solidFill>
                  <a:srgbClr val="0000FF"/>
                </a:solidFill>
                <a:latin typeface="Segoe Print" charset="0"/>
              </a:rPr>
              <a:t>17:12</a:t>
            </a:r>
          </a:p>
        </p:txBody>
      </p:sp>
      <p:cxnSp>
        <p:nvCxnSpPr>
          <p:cNvPr id="22" name="Straight Connector 21"/>
          <p:cNvCxnSpPr>
            <a:cxnSpLocks noChangeShapeType="1"/>
          </p:cNvCxnSpPr>
          <p:nvPr/>
        </p:nvCxnSpPr>
        <p:spPr bwMode="auto">
          <a:xfrm>
            <a:off x="6101292" y="4484688"/>
            <a:ext cx="1620573"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a:cxnSpLocks noChangeShapeType="1"/>
          </p:cNvCxnSpPr>
          <p:nvPr/>
        </p:nvCxnSpPr>
        <p:spPr bwMode="auto">
          <a:xfrm flipH="1">
            <a:off x="7721865" y="3848365"/>
            <a:ext cx="297656" cy="63632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a:cxnSpLocks noChangeShapeType="1"/>
          </p:cNvCxnSpPr>
          <p:nvPr/>
        </p:nvCxnSpPr>
        <p:spPr bwMode="auto">
          <a:xfrm>
            <a:off x="3888053" y="2652448"/>
            <a:ext cx="756708"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a:cxnSpLocks noChangeShapeType="1"/>
          </p:cNvCxnSpPr>
          <p:nvPr/>
        </p:nvCxnSpPr>
        <p:spPr bwMode="auto">
          <a:xfrm>
            <a:off x="4843199" y="3104886"/>
            <a:ext cx="756708"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a:cxnSpLocks noChangeShapeType="1"/>
          </p:cNvCxnSpPr>
          <p:nvPr/>
        </p:nvCxnSpPr>
        <p:spPr bwMode="auto">
          <a:xfrm>
            <a:off x="5635625" y="4071938"/>
            <a:ext cx="756708"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a:cxnSpLocks noChangeShapeType="1"/>
          </p:cNvCxnSpPr>
          <p:nvPr/>
        </p:nvCxnSpPr>
        <p:spPr bwMode="auto">
          <a:xfrm>
            <a:off x="5490105" y="4938448"/>
            <a:ext cx="1875896"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a:hlinkClick r:id="" action="ppaction://noaction"/>
          </p:cNvPr>
          <p:cNvSpPr txBox="1">
            <a:spLocks noChangeArrowheads="1"/>
          </p:cNvSpPr>
          <p:nvPr/>
        </p:nvSpPr>
        <p:spPr bwMode="auto">
          <a:xfrm>
            <a:off x="5787761" y="4938449"/>
            <a:ext cx="21166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a:solidFill>
                  <a:srgbClr val="0000FF"/>
                </a:solidFill>
                <a:latin typeface="Segoe Print" charset="0"/>
              </a:rPr>
              <a:t>See 18:16 &amp; 26</a:t>
            </a:r>
          </a:p>
        </p:txBody>
      </p:sp>
      <p:cxnSp>
        <p:nvCxnSpPr>
          <p:cNvPr id="35" name="Straight Connector 34"/>
          <p:cNvCxnSpPr>
            <a:cxnSpLocks noChangeShapeType="1"/>
          </p:cNvCxnSpPr>
          <p:nvPr/>
        </p:nvCxnSpPr>
        <p:spPr bwMode="auto">
          <a:xfrm>
            <a:off x="2581011" y="5585354"/>
            <a:ext cx="685271"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TextBox 38">
            <a:hlinkClick r:id="" action="ppaction://noaction"/>
          </p:cNvPr>
          <p:cNvSpPr txBox="1">
            <a:spLocks noChangeArrowheads="1"/>
          </p:cNvSpPr>
          <p:nvPr/>
        </p:nvSpPr>
        <p:spPr bwMode="auto">
          <a:xfrm>
            <a:off x="2375959" y="4955646"/>
            <a:ext cx="19764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defRPr>
            </a:lvl1pPr>
            <a:lvl2pPr>
              <a:defRPr sz="28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r"/>
            <a:r>
              <a:rPr lang="en-US" sz="1500" i="1">
                <a:solidFill>
                  <a:srgbClr val="0000FF"/>
                </a:solidFill>
                <a:latin typeface="Segoe Print" charset="0"/>
              </a:rPr>
              <a:t>As in Mt 26:39</a:t>
            </a:r>
          </a:p>
        </p:txBody>
      </p:sp>
    </p:spTree>
    <p:extLst>
      <p:ext uri="{BB962C8B-B14F-4D97-AF65-F5344CB8AC3E}">
        <p14:creationId xmlns:p14="http://schemas.microsoft.com/office/powerpoint/2010/main" val="367078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nodeType="afterGroup">
                            <p:stCondLst>
                              <p:cond delay="500"/>
                            </p:stCondLst>
                            <p:childTnLst>
                              <p:par>
                                <p:cTn id="58" presetID="22" presetClass="entr" presetSubtype="4"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childTnLst>
                          </p:cTn>
                        </p:par>
                        <p:par>
                          <p:cTn id="69" fill="hold" nodeType="afterGroup">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p:bldP spid="20" grpId="0"/>
      <p:bldP spid="21" grpId="0"/>
      <p:bldP spid="34"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r>
              <a:rPr lang="en-US" dirty="0">
                <a:solidFill>
                  <a:srgbClr val="0000FF"/>
                </a:solidFill>
                <a:latin typeface="Arial" charset="0"/>
              </a:rPr>
              <a:t>Outline of John 18</a:t>
            </a:r>
            <a:r>
              <a:rPr lang="en-US" dirty="0" smtClean="0">
                <a:solidFill>
                  <a:srgbClr val="0000FF"/>
                </a:solidFill>
                <a:latin typeface="Arial" charset="0"/>
              </a:rPr>
              <a:t>:</a:t>
            </a:r>
            <a:endParaRPr lang="en-US" dirty="0">
              <a:solidFill>
                <a:srgbClr val="0000FF"/>
              </a:solidFill>
              <a:latin typeface="Arial" charset="0"/>
            </a:endParaRPr>
          </a:p>
        </p:txBody>
      </p:sp>
      <p:sp>
        <p:nvSpPr>
          <p:cNvPr id="3" name="Content Placeholder 2"/>
          <p:cNvSpPr>
            <a:spLocks noGrp="1"/>
          </p:cNvSpPr>
          <p:nvPr>
            <p:ph idx="1"/>
          </p:nvPr>
        </p:nvSpPr>
        <p:spPr>
          <a:xfrm>
            <a:off x="412124" y="701146"/>
            <a:ext cx="8229600" cy="4922573"/>
          </a:xfrm>
        </p:spPr>
        <p:txBody>
          <a:bodyPr>
            <a:normAutofit/>
          </a:bodyPr>
          <a:lstStyle/>
          <a:p>
            <a:pPr>
              <a:lnSpc>
                <a:spcPct val="90000"/>
              </a:lnSpc>
            </a:pPr>
            <a:r>
              <a:rPr lang="en-US" dirty="0">
                <a:solidFill>
                  <a:schemeClr val="bg1">
                    <a:lumMod val="85000"/>
                  </a:schemeClr>
                </a:solidFill>
                <a:latin typeface="Calibri" charset="0"/>
              </a:rPr>
              <a:t>Arrest in the Garden (18:1-11</a:t>
            </a:r>
            <a:r>
              <a:rPr lang="en-US" dirty="0" smtClean="0">
                <a:solidFill>
                  <a:schemeClr val="bg1">
                    <a:lumMod val="85000"/>
                  </a:schemeClr>
                </a:solidFill>
                <a:latin typeface="Calibri" charset="0"/>
              </a:rPr>
              <a:t>)</a:t>
            </a:r>
          </a:p>
          <a:p>
            <a:pPr>
              <a:lnSpc>
                <a:spcPct val="90000"/>
              </a:lnSpc>
            </a:pPr>
            <a:endParaRPr lang="en-US" dirty="0">
              <a:latin typeface="Calibri" charset="0"/>
            </a:endParaRPr>
          </a:p>
          <a:p>
            <a:pPr>
              <a:lnSpc>
                <a:spcPct val="90000"/>
              </a:lnSpc>
              <a:buFont typeface="Wingdings" panose="05000000000000000000" pitchFamily="2" charset="2"/>
              <a:buChar char="Ø"/>
            </a:pPr>
            <a:r>
              <a:rPr lang="en-US" sz="3600" dirty="0">
                <a:solidFill>
                  <a:srgbClr val="00DA00"/>
                </a:solidFill>
                <a:latin typeface="Calibri" charset="0"/>
              </a:rPr>
              <a:t>Peter</a:t>
            </a:r>
            <a:r>
              <a:rPr lang="ja-JP" altLang="en-US" sz="3600" dirty="0">
                <a:solidFill>
                  <a:srgbClr val="00DA00"/>
                </a:solidFill>
                <a:latin typeface="Calibri" charset="0"/>
              </a:rPr>
              <a:t>’</a:t>
            </a:r>
            <a:r>
              <a:rPr lang="en-US" sz="3600" dirty="0">
                <a:solidFill>
                  <a:srgbClr val="00DA00"/>
                </a:solidFill>
                <a:latin typeface="Calibri" charset="0"/>
              </a:rPr>
              <a:t>s 1st Denial – </a:t>
            </a:r>
            <a:r>
              <a:rPr lang="ja-JP" altLang="en-US" sz="3600" dirty="0">
                <a:solidFill>
                  <a:srgbClr val="00DA00"/>
                </a:solidFill>
                <a:latin typeface="Calibri" charset="0"/>
              </a:rPr>
              <a:t>“</a:t>
            </a:r>
            <a:r>
              <a:rPr lang="en-US" sz="3600" dirty="0">
                <a:solidFill>
                  <a:srgbClr val="00DA00"/>
                </a:solidFill>
                <a:latin typeface="Calibri" charset="0"/>
              </a:rPr>
              <a:t>Maid</a:t>
            </a:r>
            <a:r>
              <a:rPr lang="ja-JP" altLang="en-US" sz="3600" dirty="0">
                <a:solidFill>
                  <a:srgbClr val="00DA00"/>
                </a:solidFill>
                <a:latin typeface="Calibri" charset="0"/>
              </a:rPr>
              <a:t>”</a:t>
            </a:r>
            <a:r>
              <a:rPr lang="en-US" sz="3600" dirty="0">
                <a:solidFill>
                  <a:srgbClr val="00DA00"/>
                </a:solidFill>
                <a:latin typeface="Calibri" charset="0"/>
              </a:rPr>
              <a:t> (</a:t>
            </a:r>
            <a:r>
              <a:rPr lang="en-US" sz="3600" dirty="0" smtClean="0">
                <a:solidFill>
                  <a:srgbClr val="00DA00"/>
                </a:solidFill>
                <a:latin typeface="Calibri" charset="0"/>
              </a:rPr>
              <a:t>18:15-18)</a:t>
            </a:r>
          </a:p>
          <a:p>
            <a:pPr>
              <a:lnSpc>
                <a:spcPct val="90000"/>
              </a:lnSpc>
            </a:pPr>
            <a:endParaRPr lang="en-US" sz="3600" dirty="0" smtClean="0">
              <a:solidFill>
                <a:srgbClr val="00DA00"/>
              </a:solidFill>
              <a:latin typeface="Calibri" charset="0"/>
            </a:endParaRPr>
          </a:p>
          <a:p>
            <a:pPr>
              <a:lnSpc>
                <a:spcPct val="90000"/>
              </a:lnSpc>
            </a:pPr>
            <a:r>
              <a:rPr lang="en-US" sz="2000" dirty="0">
                <a:solidFill>
                  <a:schemeClr val="bg1">
                    <a:lumMod val="50000"/>
                  </a:schemeClr>
                </a:solidFill>
                <a:latin typeface="Calibri" charset="0"/>
              </a:rPr>
              <a:t>Trial Before </a:t>
            </a:r>
            <a:r>
              <a:rPr lang="en-US" sz="2000" dirty="0" err="1">
                <a:solidFill>
                  <a:schemeClr val="bg1">
                    <a:lumMod val="50000"/>
                  </a:schemeClr>
                </a:solidFill>
                <a:latin typeface="Calibri" charset="0"/>
              </a:rPr>
              <a:t>Annas</a:t>
            </a:r>
            <a:r>
              <a:rPr lang="en-US" sz="2000" dirty="0">
                <a:solidFill>
                  <a:schemeClr val="bg1">
                    <a:lumMod val="50000"/>
                  </a:schemeClr>
                </a:solidFill>
                <a:latin typeface="Calibri" charset="0"/>
              </a:rPr>
              <a:t>  - “Witnesses?” (18:19-24)</a:t>
            </a:r>
          </a:p>
          <a:p>
            <a:pPr>
              <a:lnSpc>
                <a:spcPct val="90000"/>
              </a:lnSpc>
            </a:pPr>
            <a:endParaRPr lang="en-US" sz="3600" dirty="0">
              <a:solidFill>
                <a:srgbClr val="00DA00"/>
              </a:solidFill>
              <a:latin typeface="Calibri" charset="0"/>
            </a:endParaRPr>
          </a:p>
          <a:p>
            <a:pPr>
              <a:lnSpc>
                <a:spcPct val="90000"/>
              </a:lnSpc>
              <a:buFont typeface="Wingdings" panose="05000000000000000000" pitchFamily="2" charset="2"/>
              <a:buChar char="Ø"/>
            </a:pPr>
            <a:r>
              <a:rPr lang="en-US" sz="3600" dirty="0">
                <a:solidFill>
                  <a:srgbClr val="00DA00"/>
                </a:solidFill>
                <a:latin typeface="Calibri" charset="0"/>
              </a:rPr>
              <a:t>Peter</a:t>
            </a:r>
            <a:r>
              <a:rPr lang="ja-JP" altLang="en-US" sz="3600" dirty="0">
                <a:solidFill>
                  <a:srgbClr val="00DA00"/>
                </a:solidFill>
                <a:latin typeface="Calibri" charset="0"/>
              </a:rPr>
              <a:t>’</a:t>
            </a:r>
            <a:r>
              <a:rPr lang="en-US" sz="3600" dirty="0">
                <a:solidFill>
                  <a:srgbClr val="00DA00"/>
                </a:solidFill>
                <a:latin typeface="Calibri" charset="0"/>
              </a:rPr>
              <a:t>s 2</a:t>
            </a:r>
            <a:r>
              <a:rPr lang="en-US" sz="3600" baseline="30000" dirty="0">
                <a:solidFill>
                  <a:srgbClr val="00DA00"/>
                </a:solidFill>
                <a:latin typeface="Calibri" charset="0"/>
              </a:rPr>
              <a:t>nd</a:t>
            </a:r>
            <a:r>
              <a:rPr lang="en-US" sz="3600" dirty="0">
                <a:solidFill>
                  <a:srgbClr val="00DA00"/>
                </a:solidFill>
                <a:latin typeface="Calibri" charset="0"/>
              </a:rPr>
              <a:t>/3</a:t>
            </a:r>
            <a:r>
              <a:rPr lang="en-US" sz="3600" baseline="30000" dirty="0">
                <a:solidFill>
                  <a:srgbClr val="00DA00"/>
                </a:solidFill>
                <a:latin typeface="Calibri" charset="0"/>
              </a:rPr>
              <a:t>rd</a:t>
            </a:r>
            <a:r>
              <a:rPr lang="en-US" sz="3600" dirty="0">
                <a:solidFill>
                  <a:srgbClr val="00DA00"/>
                </a:solidFill>
                <a:latin typeface="Calibri" charset="0"/>
              </a:rPr>
              <a:t> Denials – </a:t>
            </a:r>
            <a:r>
              <a:rPr lang="ja-JP" altLang="en-US" sz="3600" dirty="0">
                <a:solidFill>
                  <a:srgbClr val="00DA00"/>
                </a:solidFill>
                <a:latin typeface="Calibri" charset="0"/>
              </a:rPr>
              <a:t>“</a:t>
            </a:r>
            <a:r>
              <a:rPr lang="en-US" sz="3600" dirty="0">
                <a:solidFill>
                  <a:srgbClr val="00DA00"/>
                </a:solidFill>
                <a:latin typeface="Calibri" charset="0"/>
              </a:rPr>
              <a:t>men; servant</a:t>
            </a:r>
            <a:r>
              <a:rPr lang="ja-JP" altLang="en-US" sz="3600" dirty="0">
                <a:solidFill>
                  <a:srgbClr val="00DA00"/>
                </a:solidFill>
                <a:latin typeface="Calibri" charset="0"/>
              </a:rPr>
              <a:t>”</a:t>
            </a:r>
            <a:r>
              <a:rPr lang="en-US" sz="3600" dirty="0">
                <a:solidFill>
                  <a:srgbClr val="00DA00"/>
                </a:solidFill>
                <a:latin typeface="Calibri" charset="0"/>
              </a:rPr>
              <a:t> (18:25-27)</a:t>
            </a:r>
          </a:p>
          <a:p>
            <a:pPr>
              <a:lnSpc>
                <a:spcPct val="90000"/>
              </a:lnSpc>
            </a:pPr>
            <a:endParaRPr lang="en-US" sz="3600" dirty="0" smtClean="0">
              <a:solidFill>
                <a:srgbClr val="00DA00"/>
              </a:solidFill>
              <a:latin typeface="Calibri" charset="0"/>
            </a:endParaRPr>
          </a:p>
          <a:p>
            <a:pPr marL="0" indent="0">
              <a:lnSpc>
                <a:spcPct val="90000"/>
              </a:lnSpc>
              <a:buNone/>
            </a:pPr>
            <a:endParaRPr lang="en-US" dirty="0">
              <a:solidFill>
                <a:srgbClr val="00DA00"/>
              </a:solidFill>
              <a:latin typeface="Calibri" charset="0"/>
            </a:endParaRPr>
          </a:p>
        </p:txBody>
      </p:sp>
    </p:spTree>
    <p:extLst>
      <p:ext uri="{BB962C8B-B14F-4D97-AF65-F5344CB8AC3E}">
        <p14:creationId xmlns:p14="http://schemas.microsoft.com/office/powerpoint/2010/main" val="39628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50"/>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85733</TotalTime>
  <Words>1826</Words>
  <Application>Microsoft Office PowerPoint</Application>
  <PresentationFormat>On-screen Show (16:10)</PresentationFormat>
  <Paragraphs>153</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Custom Design</vt:lpstr>
      <vt:lpstr>PowerPoint Presentation</vt:lpstr>
      <vt:lpstr>Outline of John 18:</vt:lpstr>
      <vt:lpstr>John 18:1-11 – Betrayal &amp; Arrest</vt:lpstr>
      <vt:lpstr>PowerPoint Presentation</vt:lpstr>
      <vt:lpstr>PowerPoint Presentation</vt:lpstr>
      <vt:lpstr>PowerPoint Presentation</vt:lpstr>
      <vt:lpstr>PowerPoint Presentation</vt:lpstr>
      <vt:lpstr>John 18:1-11 – Betrayal &amp; Arrest</vt:lpstr>
      <vt:lpstr>Outline of John 18:</vt:lpstr>
      <vt:lpstr>John 18 – Peter’s Denials </vt:lpstr>
      <vt:lpstr>John 18 – Peter’s Denials </vt:lpstr>
      <vt:lpstr>Outline of John 18:</vt:lpstr>
      <vt:lpstr>John 18:12-14; 19-24 – Trial before Annas</vt:lpstr>
      <vt:lpstr>All the Trials</vt:lpstr>
      <vt:lpstr>John 18:28-32 – Trial Before Pilate (1)</vt:lpstr>
      <vt:lpstr>John 18:39-19:5 – Trial Before Pilate (2)</vt:lpstr>
      <vt:lpstr>Pilate’s movement</vt:lpstr>
      <vt:lpstr>All the Trials</vt:lpstr>
      <vt:lpstr>Jesus in Control</vt:lpstr>
      <vt:lpstr>John 19:6-11 – Trial Before Pilate (4)</vt:lpstr>
    </vt:vector>
  </TitlesOfParts>
  <Company>Broadwell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Broadwell</dc:creator>
  <cp:lastModifiedBy>Blaine Mellor</cp:lastModifiedBy>
  <cp:revision>924</cp:revision>
  <cp:lastPrinted>2015-08-16T01:37:48Z</cp:lastPrinted>
  <dcterms:created xsi:type="dcterms:W3CDTF">2004-04-14T22:24:59Z</dcterms:created>
  <dcterms:modified xsi:type="dcterms:W3CDTF">2015-08-16T01:47:20Z</dcterms:modified>
</cp:coreProperties>
</file>