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7C7C-5969-4A37-B3CF-444D364A2AB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8FF69-3650-4EE5-B896-5CEEFC4EC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8FF69-3650-4EE5-B896-5CEEFC4EC7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4B47-AE21-4D72-A1D7-08F5C7AD35F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7E1B1-4C2E-4BD5-AFF4-221367569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3500"/>
            <a:ext cx="7772400" cy="122502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Responsibility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4605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Philippians 2:15-16</a:t>
            </a:r>
          </a:p>
          <a:p>
            <a:r>
              <a:rPr lang="en-US" sz="3600" dirty="0" smtClean="0"/>
              <a:t>John 15:5-6</a:t>
            </a:r>
          </a:p>
          <a:p>
            <a:r>
              <a:rPr lang="en-US" sz="3600" dirty="0" smtClean="0"/>
              <a:t>When the Lord looks at churches He sees individuals </a:t>
            </a:r>
            <a:r>
              <a:rPr lang="en-US" sz="3600" dirty="0" smtClean="0"/>
              <a:t>as well.                                  (</a:t>
            </a:r>
            <a:r>
              <a:rPr lang="en-US" sz="3600" dirty="0" smtClean="0"/>
              <a:t>Rev. </a:t>
            </a:r>
            <a:r>
              <a:rPr lang="en-US" sz="3600" dirty="0" smtClean="0"/>
              <a:t>2:18-23; 3:1,4</a:t>
            </a:r>
            <a:r>
              <a:rPr lang="en-US" sz="3600" dirty="0" smtClean="0"/>
              <a:t>)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865"/>
            <a:ext cx="8382000" cy="9525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in Evangelism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3500"/>
            <a:ext cx="8534400" cy="4127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“Great Commission” Personal – Mt. 28:16,18-20</a:t>
            </a:r>
          </a:p>
          <a:p>
            <a:r>
              <a:rPr lang="en-US" dirty="0" smtClean="0"/>
              <a:t>Acts 8:4 – No church sent them out </a:t>
            </a:r>
          </a:p>
          <a:p>
            <a:r>
              <a:rPr lang="en-US" dirty="0" smtClean="0"/>
              <a:t>Paul’s work not primarily church work.</a:t>
            </a:r>
          </a:p>
          <a:p>
            <a:pPr>
              <a:buNone/>
            </a:pPr>
            <a:r>
              <a:rPr lang="en-US" sz="2800" dirty="0" smtClean="0"/>
              <a:t>		-- Sent forth by the Holy Spirit (Acts 13:4)</a:t>
            </a:r>
          </a:p>
          <a:p>
            <a:pPr>
              <a:buNone/>
            </a:pPr>
            <a:r>
              <a:rPr lang="en-US" sz="2800" dirty="0" smtClean="0"/>
              <a:t>		-- Churches assisted (Philippians 4:15-16)</a:t>
            </a:r>
          </a:p>
          <a:p>
            <a:pPr>
              <a:buNone/>
            </a:pPr>
            <a:r>
              <a:rPr lang="en-US" sz="2800" dirty="0" smtClean="0"/>
              <a:t>		-- He preached whether supported or not.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Application:</a:t>
            </a:r>
          </a:p>
          <a:p>
            <a:pPr>
              <a:buNone/>
            </a:pPr>
            <a:r>
              <a:rPr lang="en-US" sz="2800" dirty="0" smtClean="0"/>
              <a:t>		-- Good work being done now by those not supported</a:t>
            </a:r>
          </a:p>
          <a:p>
            <a:pPr>
              <a:buNone/>
            </a:pPr>
            <a:r>
              <a:rPr lang="en-US" sz="2800" dirty="0" smtClean="0"/>
              <a:t>		-- Don’t wait for the church to organize work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9525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for Rearing Children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3500"/>
            <a:ext cx="8610600" cy="43815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Ephesians 6:4 – “And you,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fathers</a:t>
            </a:r>
            <a:r>
              <a:rPr lang="en-US" dirty="0" smtClean="0"/>
              <a:t>, do not provoke your children to wrath, but bring them up in the training and admonition of the Lord.” </a:t>
            </a:r>
          </a:p>
          <a:p>
            <a:r>
              <a:rPr lang="en-US" dirty="0" smtClean="0"/>
              <a:t>The church can help with teaching, but this requires cooperation of parents.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b="1" dirty="0" smtClean="0"/>
              <a:t>-- </a:t>
            </a:r>
            <a:r>
              <a:rPr lang="en-US" dirty="0" smtClean="0"/>
              <a:t>Why doesn’t the church sponsor parties?</a:t>
            </a:r>
          </a:p>
          <a:p>
            <a:pPr>
              <a:buNone/>
            </a:pPr>
            <a:r>
              <a:rPr lang="en-US" sz="2800" dirty="0" smtClean="0"/>
              <a:t>		-- Why doesn’t the church sponsor a camp?</a:t>
            </a:r>
          </a:p>
          <a:p>
            <a:pPr>
              <a:buNone/>
            </a:pPr>
            <a:r>
              <a:rPr lang="en-US" sz="2800" dirty="0" smtClean="0"/>
              <a:t>		-- Why doesn’t the church contribute to colleges?</a:t>
            </a:r>
          </a:p>
          <a:p>
            <a:pPr>
              <a:buNone/>
            </a:pPr>
            <a:r>
              <a:rPr lang="en-US" sz="2800" dirty="0" smtClean="0"/>
              <a:t>		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910418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Rearing children is the responsibility of parents!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for Relief of Needy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27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Special personal responsibility for family. </a:t>
            </a:r>
          </a:p>
          <a:p>
            <a:pPr>
              <a:buNone/>
            </a:pPr>
            <a:r>
              <a:rPr lang="en-US" sz="2800" i="1" dirty="0" smtClean="0"/>
              <a:t>	“If any believing man or</a:t>
            </a:r>
            <a:r>
              <a:rPr lang="en-US" sz="2800" i="1" baseline="30000" dirty="0"/>
              <a:t> </a:t>
            </a:r>
            <a:r>
              <a:rPr lang="en-US" sz="2800" i="1" dirty="0" smtClean="0"/>
              <a:t>woman has widows, let them relieve them, and do not let the church be burdened” </a:t>
            </a:r>
            <a:r>
              <a:rPr lang="en-US" sz="2400" dirty="0" smtClean="0"/>
              <a:t>(1 Tim. 5:16)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Others do not have same responsibility for them I have.</a:t>
            </a:r>
          </a:p>
          <a:p>
            <a:r>
              <a:rPr lang="en-US" dirty="0" smtClean="0"/>
              <a:t>I have special responsibility to my “neighbor”.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Luke 10:25-37 “Good Samaritan” 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Application:</a:t>
            </a: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-- Help every worthy person I can (Galatians 6:10)</a:t>
            </a: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-- Let church care for saints (all equally responsible).</a:t>
            </a:r>
          </a:p>
          <a:p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will be Personal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84500"/>
            <a:ext cx="6400800" cy="14605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 Corinthians 5:10</a:t>
            </a:r>
          </a:p>
          <a:p>
            <a:r>
              <a:rPr lang="en-US" sz="3600" dirty="0" smtClean="0"/>
              <a:t>Matthew 25:31-46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4445001"/>
            <a:ext cx="4038600" cy="64633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Matthew 7:21-23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133</Words>
  <Application>Microsoft Office PowerPoint</Application>
  <PresentationFormat>On-screen Show (16:10)</PresentationFormat>
  <Paragraphs>85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Personal Responsibility</vt:lpstr>
      <vt:lpstr>Responsibility in Evangelism</vt:lpstr>
      <vt:lpstr>Responsibility for Rearing Children</vt:lpstr>
      <vt:lpstr>Responsibility for Relief of Needy</vt:lpstr>
      <vt:lpstr>Judgment will be Personal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Responsibility</dc:title>
  <dc:creator>Sewell Hall</dc:creator>
  <cp:lastModifiedBy>Sewell Hall</cp:lastModifiedBy>
  <cp:revision>12</cp:revision>
  <dcterms:created xsi:type="dcterms:W3CDTF">2013-03-01T16:09:23Z</dcterms:created>
  <dcterms:modified xsi:type="dcterms:W3CDTF">2013-03-03T13:08:31Z</dcterms:modified>
</cp:coreProperties>
</file>