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8" r:id="rId2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-78" y="-26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434583-1EDE-4790-AB30-A47AE1D789D7}" type="datetimeFigureOut">
              <a:rPr lang="en-US"/>
              <a:pPr>
                <a:defRPr/>
              </a:pPr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E0C574-A427-410C-BE8E-3E89BD928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37A9-F581-4909-8CE5-87709D360684}" type="datetimeFigureOut">
              <a:rPr lang="en-US"/>
              <a:pPr>
                <a:defRPr/>
              </a:pPr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F40B0-0392-4CFE-B9C6-7FDE8A9CD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9CC17-728B-4A94-A946-46DD5300A15C}" type="datetimeFigureOut">
              <a:rPr lang="en-US"/>
              <a:pPr>
                <a:defRPr/>
              </a:pPr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43F3-A8A5-465E-946F-79F369E8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206E-1144-4AA0-956E-9649288DF229}" type="datetimeFigureOut">
              <a:rPr lang="en-US"/>
              <a:pPr>
                <a:defRPr/>
              </a:pPr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015E-113A-48DA-88C1-A758E3B6D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770D1-ADB0-4FFF-8BDA-D64D06E4CC46}" type="datetimeFigureOut">
              <a:rPr lang="en-US"/>
              <a:pPr>
                <a:defRPr/>
              </a:pPr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63A3D-854D-47B7-918F-041D4E686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CC01B-0698-4598-98C0-633E7DFFBF75}" type="datetimeFigureOut">
              <a:rPr lang="en-US"/>
              <a:pPr>
                <a:defRPr/>
              </a:pPr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C1EA-5EF4-4968-868D-CDB3864D3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F4EDD-5230-4E1E-9A7E-19E2E02901D3}" type="datetimeFigureOut">
              <a:rPr lang="en-US"/>
              <a:pPr>
                <a:defRPr/>
              </a:pPr>
              <a:t>9/6/2015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1B25-3C29-4AE3-95D5-A03A70015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6A44-3E59-4C58-8DAF-E022F02A7877}" type="datetimeFigureOut">
              <a:rPr lang="en-US"/>
              <a:pPr>
                <a:defRPr/>
              </a:pPr>
              <a:t>9/6/2015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83C7-3C05-4288-A17A-C465D08EE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06F5-A861-49C0-A696-0E63A8A75401}" type="datetimeFigureOut">
              <a:rPr lang="en-US"/>
              <a:pPr>
                <a:defRPr/>
              </a:pPr>
              <a:t>9/6/2015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68A4-1258-4628-A5E0-9695E7A74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A5102-F4B0-46C3-A9F9-A64AEF071E94}" type="datetimeFigureOut">
              <a:rPr lang="en-US"/>
              <a:pPr>
                <a:defRPr/>
              </a:pPr>
              <a:t>9/6/2015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06B6F-1C89-4DD2-AE32-B00D8179C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92-44C2-46C8-81A7-4B8A3F29EF5C}" type="datetimeFigureOut">
              <a:rPr lang="en-US"/>
              <a:pPr>
                <a:defRPr/>
              </a:pPr>
              <a:t>9/6/2015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3978-51D7-4E3A-933F-F3D2E1B8D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975E-CAC8-49ED-9335-3969DD0F2624}" type="datetimeFigureOut">
              <a:rPr lang="en-US"/>
              <a:pPr>
                <a:defRPr/>
              </a:pPr>
              <a:t>9/6/2015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BBC8-684B-400D-9EBE-A7EEFDA1E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90B06B-5EED-4C82-A13C-8A0A0943CD73}" type="datetimeFigureOut">
              <a:rPr lang="en-US"/>
              <a:pPr>
                <a:defRPr/>
              </a:pPr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0D8F5D-49A7-4C09-B603-34BB5F989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onquered_The_Grave_std_c_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 txBox="1">
            <a:spLocks/>
          </p:cNvSpPr>
          <p:nvPr/>
        </p:nvSpPr>
        <p:spPr bwMode="auto">
          <a:xfrm>
            <a:off x="3792538" y="243417"/>
            <a:ext cx="5351462" cy="122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>
                <a:solidFill>
                  <a:schemeClr val="bg1"/>
                </a:solidFill>
                <a:latin typeface="SignPainter-HouseScript"/>
                <a:ea typeface="SignPainter-HouseScript"/>
                <a:cs typeface="SignPainter-HouseScript"/>
              </a:rPr>
              <a:t>Resurrection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22501" y="1461824"/>
            <a:ext cx="51927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Power</a:t>
            </a:r>
          </a:p>
          <a:p>
            <a:r>
              <a:rPr lang="en-US" sz="4000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Facts</a:t>
            </a:r>
          </a:p>
          <a:p>
            <a:r>
              <a:rPr lang="en-US" sz="4000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Tomb</a:t>
            </a:r>
          </a:p>
          <a:p>
            <a:r>
              <a:rPr lang="en-US" sz="4000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Explanations</a:t>
            </a:r>
          </a:p>
          <a:p>
            <a:r>
              <a:rPr lang="en-US" sz="4000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What did Paul know?</a:t>
            </a:r>
          </a:p>
          <a:p>
            <a:r>
              <a:rPr lang="en-US" sz="4000" b="1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Implications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</Words>
  <Application>Microsoft Office PowerPoint</Application>
  <PresentationFormat>On-screen Show (16:10)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SignPainter-HouseScript</vt:lpstr>
      <vt:lpstr>Arial Narrow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and Evidence</dc:title>
  <dc:creator>Doy Moyer</dc:creator>
  <cp:lastModifiedBy>Brad Beutjer</cp:lastModifiedBy>
  <cp:revision>5</cp:revision>
  <cp:lastPrinted>2015-03-11T17:37:10Z</cp:lastPrinted>
  <dcterms:created xsi:type="dcterms:W3CDTF">2015-03-11T16:51:56Z</dcterms:created>
  <dcterms:modified xsi:type="dcterms:W3CDTF">2015-09-06T14:02:39Z</dcterms:modified>
</cp:coreProperties>
</file>