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5715000" type="screen16x1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04" d="100"/>
          <a:sy n="104" d="100"/>
        </p:scale>
        <p:origin x="-90" y="-30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8434583-1EDE-4790-AB30-A47AE1D789D7}" type="datetimeFigureOut">
              <a:rPr lang="en-US"/>
              <a:pPr>
                <a:defRPr/>
              </a:pPr>
              <a:t>9/6/2015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CE0C574-A427-410C-BE8E-3E89BD928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A37A9-F581-4909-8CE5-87709D360684}" type="datetimeFigureOut">
              <a:rPr lang="en-US"/>
              <a:pPr>
                <a:defRPr/>
              </a:pPr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F40B0-0392-4CFE-B9C6-7FDE8A9CD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9CC17-728B-4A94-A946-46DD5300A15C}" type="datetimeFigureOut">
              <a:rPr lang="en-US"/>
              <a:pPr>
                <a:defRPr/>
              </a:pPr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143F3-A8A5-465E-946F-79F369E86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1206E-1144-4AA0-956E-9649288DF229}" type="datetimeFigureOut">
              <a:rPr lang="en-US"/>
              <a:pPr>
                <a:defRPr/>
              </a:pPr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015E-113A-48DA-88C1-A758E3B6D3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770D1-ADB0-4FFF-8BDA-D64D06E4CC46}" type="datetimeFigureOut">
              <a:rPr lang="en-US"/>
              <a:pPr>
                <a:defRPr/>
              </a:pPr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63A3D-854D-47B7-918F-041D4E686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CC01B-0698-4598-98C0-633E7DFFBF75}" type="datetimeFigureOut">
              <a:rPr lang="en-US"/>
              <a:pPr>
                <a:defRPr/>
              </a:pPr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EC1EA-5EF4-4968-868D-CDB3864D3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F4EDD-5230-4E1E-9A7E-19E2E02901D3}" type="datetimeFigureOut">
              <a:rPr lang="en-US"/>
              <a:pPr>
                <a:defRPr/>
              </a:pPr>
              <a:t>9/6/2015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41B25-3C29-4AE3-95D5-A03A70015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06A44-3E59-4C58-8DAF-E022F02A7877}" type="datetimeFigureOut">
              <a:rPr lang="en-US"/>
              <a:pPr>
                <a:defRPr/>
              </a:pPr>
              <a:t>9/6/2015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783C7-3C05-4288-A17A-C465D08EE9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D06F5-A861-49C0-A696-0E63A8A75401}" type="datetimeFigureOut">
              <a:rPr lang="en-US"/>
              <a:pPr>
                <a:defRPr/>
              </a:pPr>
              <a:t>9/6/2015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E68A4-1258-4628-A5E0-9695E7A74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A5102-F4B0-46C3-A9F9-A64AEF071E94}" type="datetimeFigureOut">
              <a:rPr lang="en-US"/>
              <a:pPr>
                <a:defRPr/>
              </a:pPr>
              <a:t>9/6/2015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06B6F-1C89-4DD2-AE32-B00D8179C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92-44C2-46C8-81A7-4B8A3F29EF5C}" type="datetimeFigureOut">
              <a:rPr lang="en-US"/>
              <a:pPr>
                <a:defRPr/>
              </a:pPr>
              <a:t>9/6/2015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D3978-51D7-4E3A-933F-F3D2E1B8D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9975E-CAC8-49ED-9335-3969DD0F2624}" type="datetimeFigureOut">
              <a:rPr lang="en-US"/>
              <a:pPr>
                <a:defRPr/>
              </a:pPr>
              <a:t>9/6/2015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CBBC8-684B-400D-9EBE-A7EEFDA1E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865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90B06B-5EED-4C82-A13C-8A0A0943CD73}" type="datetimeFigureOut">
              <a:rPr lang="en-US"/>
              <a:pPr>
                <a:defRPr/>
              </a:pPr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0D8F5D-49A7-4C09-B603-34BB5F989D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cloud-195194_128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95276" y="243417"/>
            <a:ext cx="8570913" cy="5180542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2" name="Title 1"/>
          <p:cNvSpPr>
            <a:spLocks noGrp="1"/>
          </p:cNvSpPr>
          <p:nvPr>
            <p:ph type="ctrTitle"/>
          </p:nvPr>
        </p:nvSpPr>
        <p:spPr>
          <a:xfrm>
            <a:off x="3792538" y="243417"/>
            <a:ext cx="5351462" cy="1225021"/>
          </a:xfrm>
        </p:spPr>
        <p:txBody>
          <a:bodyPr/>
          <a:lstStyle/>
          <a:p>
            <a:r>
              <a:rPr lang="en-US" sz="6000" smtClean="0">
                <a:solidFill>
                  <a:schemeClr val="bg1"/>
                </a:solidFill>
                <a:latin typeface="SignPainter-HouseScript"/>
                <a:ea typeface="SignPainter-HouseScript"/>
                <a:cs typeface="SignPainter-HouseScript"/>
              </a:rPr>
              <a:t>Faith and Evidence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98476" y="1468438"/>
            <a:ext cx="2970213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Arial Narrow" pitchFamily="34" charset="0"/>
                <a:ea typeface="Arial Narrow" pitchFamily="34" charset="0"/>
                <a:cs typeface="Arial Narrow" pitchFamily="34" charset="0"/>
              </a:rPr>
              <a:t>Hebrews 11:6</a:t>
            </a:r>
          </a:p>
          <a:p>
            <a:r>
              <a:rPr lang="en-US" sz="3200" b="1">
                <a:latin typeface="Arial Narrow" pitchFamily="34" charset="0"/>
                <a:ea typeface="Arial Narrow" pitchFamily="34" charset="0"/>
                <a:cs typeface="Arial Narrow" pitchFamily="34" charset="0"/>
              </a:rPr>
              <a:t>John 20:29-31</a:t>
            </a:r>
          </a:p>
          <a:p>
            <a:r>
              <a:rPr lang="en-US" sz="3200" b="1">
                <a:latin typeface="Arial Narrow" pitchFamily="34" charset="0"/>
                <a:ea typeface="Arial Narrow" pitchFamily="34" charset="0"/>
                <a:cs typeface="Arial Narrow" pitchFamily="34" charset="0"/>
              </a:rPr>
              <a:t>1 Peter 3:13-16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0" y="1837943"/>
            <a:ext cx="414972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FFFFFF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Definition</a:t>
            </a:r>
          </a:p>
          <a:p>
            <a:r>
              <a:rPr lang="en-US" sz="3600" b="1" dirty="0">
                <a:solidFill>
                  <a:srgbClr val="FFFFFF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Reasonable</a:t>
            </a:r>
          </a:p>
          <a:p>
            <a:endParaRPr lang="en-US" sz="3600" b="1" dirty="0">
              <a:solidFill>
                <a:srgbClr val="FFFFFF"/>
              </a:solidFill>
              <a:latin typeface="Arial Narrow" pitchFamily="34" charset="0"/>
              <a:ea typeface="Arial Narrow" pitchFamily="34" charset="0"/>
              <a:cs typeface="Arial Narrow" pitchFamily="34" charset="0"/>
            </a:endParaRPr>
          </a:p>
          <a:p>
            <a:r>
              <a:rPr lang="en-US" sz="3600" b="1" dirty="0">
                <a:solidFill>
                  <a:srgbClr val="FFFFFF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Understanding</a:t>
            </a:r>
          </a:p>
          <a:p>
            <a:r>
              <a:rPr lang="en-US" sz="3600" b="1" dirty="0">
                <a:solidFill>
                  <a:srgbClr val="FFFFFF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Readiness</a:t>
            </a:r>
          </a:p>
          <a:p>
            <a:r>
              <a:rPr lang="en-US" sz="3600" b="1" dirty="0">
                <a:solidFill>
                  <a:srgbClr val="FFFFFF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Reason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cloud-195194_128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95276" y="243417"/>
            <a:ext cx="8570913" cy="5180542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6" name="Title 1"/>
          <p:cNvSpPr>
            <a:spLocks noGrp="1"/>
          </p:cNvSpPr>
          <p:nvPr>
            <p:ph type="ctrTitle"/>
          </p:nvPr>
        </p:nvSpPr>
        <p:spPr>
          <a:xfrm>
            <a:off x="3792538" y="243417"/>
            <a:ext cx="5351462" cy="1225021"/>
          </a:xfrm>
        </p:spPr>
        <p:txBody>
          <a:bodyPr/>
          <a:lstStyle/>
          <a:p>
            <a:r>
              <a:rPr lang="en-US" sz="6000" smtClean="0">
                <a:solidFill>
                  <a:schemeClr val="bg1"/>
                </a:solidFill>
                <a:latin typeface="SignPainter-HouseScript"/>
                <a:ea typeface="SignPainter-HouseScript"/>
                <a:cs typeface="SignPainter-HouseScript"/>
              </a:rPr>
              <a:t>Faith and Evidence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98476" y="1468438"/>
            <a:ext cx="2970213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Arial Narrow" pitchFamily="34" charset="0"/>
                <a:ea typeface="Arial Narrow" pitchFamily="34" charset="0"/>
                <a:cs typeface="Arial Narrow" pitchFamily="34" charset="0"/>
              </a:rPr>
              <a:t>Luke 1:1-4</a:t>
            </a:r>
          </a:p>
          <a:p>
            <a:r>
              <a:rPr lang="en-US" sz="3200" b="1">
                <a:latin typeface="Arial Narrow" pitchFamily="34" charset="0"/>
                <a:ea typeface="Arial Narrow" pitchFamily="34" charset="0"/>
                <a:cs typeface="Arial Narrow" pitchFamily="34" charset="0"/>
              </a:rPr>
              <a:t>1 Cor. 15</a:t>
            </a:r>
          </a:p>
          <a:p>
            <a:r>
              <a:rPr lang="en-US" sz="3200" b="1">
                <a:latin typeface="Arial Narrow" pitchFamily="34" charset="0"/>
                <a:ea typeface="Arial Narrow" pitchFamily="34" charset="0"/>
                <a:cs typeface="Arial Narrow" pitchFamily="34" charset="0"/>
              </a:rPr>
              <a:t>John 5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330702" y="1984248"/>
            <a:ext cx="453548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As in a court of law: </a:t>
            </a:r>
          </a:p>
          <a:p>
            <a:endParaRPr lang="en-US" sz="3600" b="1" dirty="0">
              <a:solidFill>
                <a:schemeClr val="bg1"/>
              </a:solidFill>
              <a:latin typeface="Arial Narrow" pitchFamily="34" charset="0"/>
              <a:ea typeface="Arial Narrow" pitchFamily="34" charset="0"/>
              <a:cs typeface="Arial Narrow" pitchFamily="34" charset="0"/>
            </a:endParaRPr>
          </a:p>
          <a:p>
            <a:r>
              <a:rPr lang="en-US" sz="3600" b="1" dirty="0">
                <a:solidFill>
                  <a:schemeClr val="bg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Documents</a:t>
            </a:r>
          </a:p>
          <a:p>
            <a:r>
              <a:rPr lang="en-US" sz="3600" b="1" dirty="0">
                <a:solidFill>
                  <a:schemeClr val="bg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Eyewitnesses</a:t>
            </a:r>
          </a:p>
          <a:p>
            <a:r>
              <a:rPr lang="en-US" sz="3600" b="1" dirty="0">
                <a:solidFill>
                  <a:schemeClr val="bg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Explain all together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38</Words>
  <Application>Microsoft Office PowerPoint</Application>
  <PresentationFormat>On-screen Show (16:10)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Faith and Evidence</vt:lpstr>
      <vt:lpstr>Faith and Evidence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Faith and Evidence</dc:title>
  <dc:creator>Doy Moyer</dc:creator>
  <cp:lastModifiedBy>Brad Beutjer</cp:lastModifiedBy>
  <cp:revision>5</cp:revision>
  <cp:lastPrinted>2015-03-11T17:37:10Z</cp:lastPrinted>
  <dcterms:created xsi:type="dcterms:W3CDTF">2015-03-11T16:51:56Z</dcterms:created>
  <dcterms:modified xsi:type="dcterms:W3CDTF">2015-09-06T14:03:13Z</dcterms:modified>
</cp:coreProperties>
</file>