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4" r:id="rId2"/>
    <p:sldId id="262" r:id="rId3"/>
    <p:sldId id="268" r:id="rId4"/>
    <p:sldId id="272" r:id="rId5"/>
    <p:sldId id="271" r:id="rId6"/>
    <p:sldId id="270" r:id="rId7"/>
    <p:sldId id="263" r:id="rId8"/>
    <p:sldId id="266" r:id="rId9"/>
    <p:sldId id="269" r:id="rId10"/>
    <p:sldId id="265" r:id="rId11"/>
    <p:sldId id="259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08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55D8-46C6-46EE-BE71-4F8FA48A003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75E9-8C13-4284-8FC9-6349BCEDB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55D8-46C6-46EE-BE71-4F8FA48A003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75E9-8C13-4284-8FC9-6349BCEDB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55D8-46C6-46EE-BE71-4F8FA48A003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75E9-8C13-4284-8FC9-6349BCEDB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55D8-46C6-46EE-BE71-4F8FA48A003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75E9-8C13-4284-8FC9-6349BCEDB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55D8-46C6-46EE-BE71-4F8FA48A003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75E9-8C13-4284-8FC9-6349BCEDB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55D8-46C6-46EE-BE71-4F8FA48A003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75E9-8C13-4284-8FC9-6349BCEDB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55D8-46C6-46EE-BE71-4F8FA48A003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75E9-8C13-4284-8FC9-6349BCEDB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55D8-46C6-46EE-BE71-4F8FA48A003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75E9-8C13-4284-8FC9-6349BCEDB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55D8-46C6-46EE-BE71-4F8FA48A003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75E9-8C13-4284-8FC9-6349BCEDB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55D8-46C6-46EE-BE71-4F8FA48A003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75E9-8C13-4284-8FC9-6349BCEDBF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55D8-46C6-46EE-BE71-4F8FA48A003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B575E9-8C13-4284-8FC9-6349BCEDBFA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9B575E9-8C13-4284-8FC9-6349BCEDBFA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56B55D8-46C6-46EE-BE71-4F8FA48A003C}" type="datetimeFigureOut">
              <a:rPr lang="en-US" smtClean="0"/>
              <a:t>11/10/2013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Peace in Christ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8236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23533" y="236220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u="sng" dirty="0" smtClean="0">
                <a:solidFill>
                  <a:srgbClr val="7030A0"/>
                </a:solidFill>
              </a:rPr>
              <a:t>I </a:t>
            </a:r>
            <a:r>
              <a:rPr lang="en-US" sz="2800" b="1" u="sng" dirty="0">
                <a:solidFill>
                  <a:srgbClr val="7030A0"/>
                </a:solidFill>
              </a:rPr>
              <a:t>have said these things to you</a:t>
            </a:r>
            <a:r>
              <a:rPr lang="en-US" sz="2800" dirty="0"/>
              <a:t>, that in me you may have </a:t>
            </a:r>
            <a:r>
              <a:rPr lang="en-US" sz="2800" dirty="0" smtClean="0"/>
              <a:t>peace. </a:t>
            </a:r>
            <a:r>
              <a:rPr lang="en-US" sz="2800" dirty="0"/>
              <a:t>In the world you will have tribulation. But take heart; I have overcome the world.”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61633" y="1664732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16:33--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9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What “things” did they know?</a:t>
            </a:r>
            <a:endParaRPr lang="en-US" i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3600" dirty="0"/>
              <a:t>They knew what was true</a:t>
            </a:r>
            <a:r>
              <a:rPr lang="en-US" sz="3600" dirty="0" smtClean="0"/>
              <a:t>.</a:t>
            </a:r>
          </a:p>
          <a:p>
            <a:pPr marL="514350" indent="-514350">
              <a:spcAft>
                <a:spcPts val="1200"/>
              </a:spcAft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3600" dirty="0"/>
              <a:t>They knew they were clean</a:t>
            </a:r>
            <a:r>
              <a:rPr lang="en-US" sz="3600" dirty="0" smtClean="0"/>
              <a:t>.</a:t>
            </a:r>
          </a:p>
          <a:p>
            <a:pPr marL="514350" indent="-514350">
              <a:spcAft>
                <a:spcPts val="1200"/>
              </a:spcAft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3600" dirty="0"/>
              <a:t>They knew God loved them. </a:t>
            </a:r>
            <a:endParaRPr lang="en-US" sz="3600" dirty="0" smtClean="0"/>
          </a:p>
          <a:p>
            <a:pPr marL="514350" indent="-514350">
              <a:spcAft>
                <a:spcPts val="1200"/>
              </a:spcAft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3600" dirty="0"/>
              <a:t>They knew the ending of </a:t>
            </a:r>
            <a:r>
              <a:rPr lang="en-US" sz="3600" dirty="0" smtClean="0"/>
              <a:t>their life story.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6797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What “things” do </a:t>
            </a:r>
            <a:r>
              <a:rPr lang="en-US" i="1" u="sng" dirty="0" smtClean="0"/>
              <a:t>we</a:t>
            </a:r>
            <a:r>
              <a:rPr lang="en-US" i="1" dirty="0" smtClean="0"/>
              <a:t> know?</a:t>
            </a:r>
            <a:endParaRPr lang="en-US" i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42950" indent="-742950">
              <a:spcBef>
                <a:spcPts val="0"/>
              </a:spcBef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3600" dirty="0" smtClean="0"/>
              <a:t>We </a:t>
            </a:r>
            <a:r>
              <a:rPr lang="en-US" sz="3600" dirty="0"/>
              <a:t>know what is </a:t>
            </a:r>
            <a:r>
              <a:rPr lang="en-US" sz="3600" u="sng" dirty="0" smtClean="0"/>
              <a:t>true</a:t>
            </a:r>
            <a:r>
              <a:rPr lang="en-US" sz="3600" dirty="0"/>
              <a:t>.</a:t>
            </a:r>
          </a:p>
          <a:p>
            <a:pPr marL="0" indent="0">
              <a:spcBef>
                <a:spcPts val="600"/>
              </a:spcBef>
              <a:buClr>
                <a:schemeClr val="accent2">
                  <a:lumMod val="50000"/>
                </a:schemeClr>
              </a:buClr>
              <a:buNone/>
            </a:pPr>
            <a:r>
              <a:rPr lang="en-US" sz="2000" dirty="0"/>
              <a:t>	</a:t>
            </a:r>
            <a:r>
              <a:rPr lang="en-US" sz="2000" dirty="0" smtClean="0"/>
              <a:t>	John </a:t>
            </a:r>
            <a:r>
              <a:rPr lang="en-US" sz="2000" dirty="0"/>
              <a:t>8:31-32; Gal. 2:5; II Tim </a:t>
            </a:r>
            <a:r>
              <a:rPr lang="en-US" sz="2000" dirty="0" smtClean="0"/>
              <a:t>3:16</a:t>
            </a:r>
          </a:p>
          <a:p>
            <a:pPr marL="0" indent="0">
              <a:spcBef>
                <a:spcPts val="600"/>
              </a:spcBef>
              <a:buClr>
                <a:schemeClr val="accent2">
                  <a:lumMod val="50000"/>
                </a:schemeClr>
              </a:buClr>
              <a:buNone/>
            </a:pPr>
            <a:endParaRPr lang="en-US" sz="2000" dirty="0"/>
          </a:p>
          <a:p>
            <a:pPr marL="742950" indent="-742950">
              <a:spcBef>
                <a:spcPts val="0"/>
              </a:spcBef>
              <a:buClr>
                <a:schemeClr val="accent2">
                  <a:lumMod val="50000"/>
                </a:schemeClr>
              </a:buClr>
              <a:buFont typeface="+mj-lt"/>
              <a:buAutoNum type="arabicPeriod" startAt="2"/>
            </a:pPr>
            <a:r>
              <a:rPr lang="en-US" sz="3600" dirty="0" smtClean="0"/>
              <a:t>We </a:t>
            </a:r>
            <a:r>
              <a:rPr lang="en-US" sz="3600" dirty="0"/>
              <a:t>know we are </a:t>
            </a:r>
            <a:r>
              <a:rPr lang="en-US" sz="3600" u="sng" dirty="0" smtClean="0"/>
              <a:t>clean</a:t>
            </a:r>
            <a:r>
              <a:rPr lang="en-US" sz="3600" dirty="0" smtClean="0"/>
              <a:t>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None/>
            </a:pPr>
            <a:r>
              <a:rPr lang="en-US" sz="3600" dirty="0" smtClean="0"/>
              <a:t>		</a:t>
            </a:r>
            <a:r>
              <a:rPr lang="en-US" sz="2000" dirty="0" smtClean="0"/>
              <a:t>I Cor. 6;9-11; Acts 22:16; Heb. 10:22; I </a:t>
            </a:r>
            <a:r>
              <a:rPr lang="en-US" sz="2000" dirty="0"/>
              <a:t>John 1: 7-8</a:t>
            </a:r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n-US" sz="3600" dirty="0" smtClean="0"/>
              <a:t>.	We </a:t>
            </a:r>
            <a:r>
              <a:rPr lang="en-US" sz="3600" dirty="0"/>
              <a:t>know </a:t>
            </a:r>
            <a:r>
              <a:rPr lang="en-US" sz="3600" u="sng" dirty="0"/>
              <a:t>God loves </a:t>
            </a:r>
            <a:r>
              <a:rPr lang="en-US" sz="3600" u="sng" dirty="0" smtClean="0"/>
              <a:t>us</a:t>
            </a:r>
            <a:r>
              <a:rPr lang="en-US" sz="3600" dirty="0"/>
              <a:t>.</a:t>
            </a:r>
            <a:endParaRPr lang="en-US" sz="3600" dirty="0" smtClean="0"/>
          </a:p>
          <a:p>
            <a:pPr marL="0" lvl="0" indent="0">
              <a:buClr>
                <a:schemeClr val="accent2">
                  <a:lumMod val="50000"/>
                </a:schemeClr>
              </a:buClr>
              <a:buNone/>
            </a:pPr>
            <a:r>
              <a:rPr lang="en-US" sz="3600" dirty="0"/>
              <a:t>	</a:t>
            </a:r>
            <a:r>
              <a:rPr lang="en-US" sz="3600" dirty="0" smtClean="0"/>
              <a:t>	</a:t>
            </a:r>
            <a:r>
              <a:rPr lang="en-US" sz="2000" dirty="0"/>
              <a:t>Rom. 5: 1-8; I John </a:t>
            </a:r>
            <a:r>
              <a:rPr lang="en-US" sz="2000" dirty="0" smtClean="0"/>
              <a:t>3:1</a:t>
            </a:r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4.</a:t>
            </a:r>
            <a:r>
              <a:rPr lang="en-US" sz="3600" dirty="0" smtClean="0"/>
              <a:t>	We </a:t>
            </a:r>
            <a:r>
              <a:rPr lang="en-US" sz="3600" dirty="0"/>
              <a:t>know </a:t>
            </a:r>
            <a:r>
              <a:rPr lang="en-US" sz="3600" u="sng" dirty="0"/>
              <a:t>the ending</a:t>
            </a:r>
            <a:r>
              <a:rPr lang="en-US" sz="3600" dirty="0"/>
              <a:t> of our </a:t>
            </a:r>
            <a:r>
              <a:rPr lang="en-US" sz="3600" dirty="0" smtClean="0"/>
              <a:t>life story</a:t>
            </a:r>
            <a:r>
              <a:rPr lang="en-US" sz="3600" dirty="0"/>
              <a:t>.</a:t>
            </a:r>
            <a:endParaRPr lang="en-US" sz="3600" dirty="0" smtClean="0"/>
          </a:p>
          <a:p>
            <a:pPr marL="731520" lvl="2" indent="0">
              <a:buNone/>
            </a:pPr>
            <a:r>
              <a:rPr lang="en-US" sz="3200" dirty="0" smtClean="0"/>
              <a:t>		</a:t>
            </a:r>
            <a:r>
              <a:rPr lang="en-US" dirty="0" smtClean="0"/>
              <a:t>Phil</a:t>
            </a:r>
            <a:r>
              <a:rPr lang="en-US" dirty="0"/>
              <a:t>. 3:20; Col. 1:5; I Pet. 1:4-5</a:t>
            </a:r>
          </a:p>
          <a:p>
            <a:pPr marL="1474470" lvl="2" indent="-742950">
              <a:buAutoNum type="arabicPeriod" startAt="4"/>
            </a:pPr>
            <a:endParaRPr lang="en-US" sz="3100" dirty="0" smtClean="0"/>
          </a:p>
          <a:p>
            <a:pPr marL="742950" indent="-742950">
              <a:buAutoNum type="arabicPeriod"/>
            </a:pPr>
            <a:endParaRPr lang="en-US" sz="3600" dirty="0" smtClean="0"/>
          </a:p>
          <a:p>
            <a:pPr marL="742950" indent="-742950">
              <a:buAutoNum type="arabicPeriod"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4741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23533" y="236220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>I </a:t>
            </a:r>
            <a:r>
              <a:rPr lang="en-US" sz="2800" dirty="0"/>
              <a:t>have said these things to you, that </a:t>
            </a:r>
            <a:r>
              <a:rPr lang="en-US" sz="2800" b="1" u="sng" dirty="0">
                <a:solidFill>
                  <a:srgbClr val="7030A0"/>
                </a:solidFill>
              </a:rPr>
              <a:t>in me you may have</a:t>
            </a:r>
            <a:r>
              <a:rPr lang="en-US" sz="2800" dirty="0"/>
              <a:t> </a:t>
            </a:r>
            <a:r>
              <a:rPr lang="en-US" sz="2800" b="1" u="sng" dirty="0" smtClean="0">
                <a:solidFill>
                  <a:srgbClr val="7030A0"/>
                </a:solidFill>
              </a:rPr>
              <a:t>peace</a:t>
            </a:r>
            <a:r>
              <a:rPr lang="en-US" sz="2800" dirty="0" smtClean="0"/>
              <a:t>. </a:t>
            </a:r>
            <a:r>
              <a:rPr lang="en-US" sz="2800" dirty="0"/>
              <a:t>In the world you will have tribulation. But take heart; I have overcome the world.”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23533" y="1680065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16:33--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94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23533" y="236220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>“Peace </a:t>
            </a:r>
            <a:r>
              <a:rPr lang="en-US" sz="2800" dirty="0"/>
              <a:t>I leave with you; my peace I give to you. Not as the world gives do I give to you. Let not your hearts be troubled, neither let them be afraid</a:t>
            </a:r>
            <a:r>
              <a:rPr lang="en-US" sz="2800" dirty="0" smtClean="0"/>
              <a:t>.”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023533" y="1680065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14:27--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30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23533" y="236220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>“Peace </a:t>
            </a:r>
            <a:r>
              <a:rPr lang="en-US" sz="2800" dirty="0"/>
              <a:t>I leave with you; my peace I give to you. </a:t>
            </a:r>
            <a:r>
              <a:rPr lang="en-US" sz="2800" dirty="0">
                <a:solidFill>
                  <a:srgbClr val="7030A0"/>
                </a:solidFill>
              </a:rPr>
              <a:t>Not as the world gives do I give to you. </a:t>
            </a:r>
            <a:r>
              <a:rPr lang="en-US" sz="2800" dirty="0"/>
              <a:t>Let not your hearts be troubled, neither let them be afraid</a:t>
            </a:r>
            <a:r>
              <a:rPr lang="en-US" sz="2800" dirty="0" smtClean="0"/>
              <a:t>.”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023533" y="1680065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14:27--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44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Peace in the world…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Nations</a:t>
            </a:r>
          </a:p>
          <a:p>
            <a:r>
              <a:rPr lang="en-US" sz="4800" dirty="0" smtClean="0"/>
              <a:t>Community</a:t>
            </a:r>
          </a:p>
          <a:p>
            <a:r>
              <a:rPr lang="en-US" sz="4800" dirty="0" smtClean="0"/>
              <a:t>Individual lives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666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23533" y="236220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>“Peace </a:t>
            </a:r>
            <a:r>
              <a:rPr lang="en-US" sz="2800" dirty="0"/>
              <a:t>I leave with you; my peace I give to you. </a:t>
            </a:r>
            <a:r>
              <a:rPr lang="en-US" sz="2800" dirty="0">
                <a:solidFill>
                  <a:srgbClr val="7030A0"/>
                </a:solidFill>
              </a:rPr>
              <a:t>Not as the world gives do I give to you. </a:t>
            </a:r>
            <a:r>
              <a:rPr lang="en-US" sz="2800" dirty="0"/>
              <a:t>Let not your hearts be troubled, neither let them be afraid</a:t>
            </a:r>
            <a:r>
              <a:rPr lang="en-US" sz="2800" dirty="0" smtClean="0"/>
              <a:t>.”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023533" y="1680065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14:27--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69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23533" y="2362200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“I </a:t>
            </a:r>
            <a:r>
              <a:rPr lang="en-US" sz="2800" dirty="0"/>
              <a:t>have said these things to you, that in me you may have </a:t>
            </a:r>
            <a:r>
              <a:rPr lang="en-US" sz="2800" dirty="0" smtClean="0"/>
              <a:t>peace. </a:t>
            </a:r>
            <a:r>
              <a:rPr lang="en-US" sz="2800" b="1" u="sng" dirty="0">
                <a:solidFill>
                  <a:srgbClr val="7030A0"/>
                </a:solidFill>
              </a:rPr>
              <a:t>In the world you will have tribulation</a:t>
            </a:r>
            <a:r>
              <a:rPr lang="en-US" sz="2800" dirty="0"/>
              <a:t>. But take heart; I have overcome the world.”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7400" y="1664732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16:33--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9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92826" y="2209800"/>
            <a:ext cx="4572000" cy="32162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/>
              <a:t>“Remember </a:t>
            </a:r>
            <a:r>
              <a:rPr lang="en-US" sz="2000" dirty="0"/>
              <a:t>the word that I said to you: ‘A servant is not greater than his master.’ If they persecuted me, they will also persecute you</a:t>
            </a:r>
            <a:r>
              <a:rPr lang="en-US" sz="2000" dirty="0" smtClean="0"/>
              <a:t>.”</a:t>
            </a:r>
          </a:p>
          <a:p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en-US" dirty="0"/>
              <a:t>John </a:t>
            </a:r>
            <a:r>
              <a:rPr lang="en-US" dirty="0" smtClean="0"/>
              <a:t>16:2:</a:t>
            </a:r>
          </a:p>
          <a:p>
            <a:r>
              <a:rPr lang="en-US" sz="2000" dirty="0" smtClean="0"/>
              <a:t>“They </a:t>
            </a:r>
            <a:r>
              <a:rPr lang="en-US" sz="2000" dirty="0"/>
              <a:t>will put you out of the synagogues. Indeed, the hour is coming when whoever kills you will think he is offering service to God</a:t>
            </a:r>
            <a:r>
              <a:rPr lang="en-US" sz="2000" dirty="0" smtClean="0"/>
              <a:t>.”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055631" y="1784866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15:20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52600" y="3048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“TRIBULATION”…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34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23533" y="236220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>“Peace </a:t>
            </a:r>
            <a:r>
              <a:rPr lang="en-US" sz="2800" dirty="0"/>
              <a:t>I leave with you; my peace I give to you. </a:t>
            </a:r>
            <a:r>
              <a:rPr lang="en-US" sz="2800" dirty="0">
                <a:solidFill>
                  <a:srgbClr val="7030A0"/>
                </a:solidFill>
              </a:rPr>
              <a:t>Not as the world gives do I give to you. </a:t>
            </a:r>
            <a:r>
              <a:rPr lang="en-US" sz="2800" dirty="0"/>
              <a:t>Let not your hearts be troubled, neither let them be afraid</a:t>
            </a:r>
            <a:r>
              <a:rPr lang="en-US" sz="2800" dirty="0" smtClean="0"/>
              <a:t>.”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023533" y="1680065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14:27--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28131" y="5426668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PEACE NOT BASED ON THEIR PHYSICAL SITUATION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53205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363</TotalTime>
  <Words>324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Peace in Christ</vt:lpstr>
      <vt:lpstr>PowerPoint Presentation</vt:lpstr>
      <vt:lpstr>PowerPoint Presentation</vt:lpstr>
      <vt:lpstr>PowerPoint Presentation</vt:lpstr>
      <vt:lpstr>Peace in the world…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“things” did they know?</vt:lpstr>
      <vt:lpstr>What “things” do we know?</vt:lpstr>
    </vt:vector>
  </TitlesOfParts>
  <Company>RockTenn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Kercher</dc:creator>
  <cp:lastModifiedBy>Michael Kercher</cp:lastModifiedBy>
  <cp:revision>36</cp:revision>
  <dcterms:created xsi:type="dcterms:W3CDTF">2013-08-25T00:52:48Z</dcterms:created>
  <dcterms:modified xsi:type="dcterms:W3CDTF">2013-11-10T21:09:14Z</dcterms:modified>
</cp:coreProperties>
</file>