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2" r:id="rId6"/>
    <p:sldId id="261" r:id="rId7"/>
    <p:sldId id="260" r:id="rId8"/>
    <p:sldId id="264" r:id="rId9"/>
    <p:sldId id="265" r:id="rId10"/>
    <p:sldId id="266" r:id="rId11"/>
    <p:sldId id="263" r:id="rId12"/>
    <p:sldId id="267" r:id="rId13"/>
    <p:sldId id="268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 autoAdjust="0"/>
    <p:restoredTop sz="86434" autoAdjust="0"/>
  </p:normalViewPr>
  <p:slideViewPr>
    <p:cSldViewPr>
      <p:cViewPr>
        <p:scale>
          <a:sx n="70" d="100"/>
          <a:sy n="70" d="100"/>
        </p:scale>
        <p:origin x="-691" y="-5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264" y="44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0F497-497A-4C9C-AC18-88B21C5F2B7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F030B-3931-46D5-B41E-69DE44E2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F030B-3931-46D5-B41E-69DE44E2184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7112-7DFD-40DD-8D05-CB1EFB14D54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D6E-C3BE-469C-8A54-484C206B2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52500"/>
          </a:xfrm>
        </p:spPr>
        <p:txBody>
          <a:bodyPr/>
          <a:lstStyle/>
          <a:p>
            <a:r>
              <a:rPr lang="en-US" dirty="0" smtClean="0"/>
              <a:t>The Christian and Money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3086100"/>
            <a:ext cx="4038600" cy="3771636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One person       </a:t>
            </a:r>
          </a:p>
          <a:p>
            <a:pPr algn="ctr">
              <a:buNone/>
            </a:pPr>
            <a:r>
              <a:rPr lang="en-US" dirty="0" smtClean="0"/>
              <a:t>lives to </a:t>
            </a:r>
            <a:r>
              <a:rPr lang="en-US" b="1" dirty="0" smtClean="0">
                <a:solidFill>
                  <a:srgbClr val="FFFF00"/>
                </a:solidFill>
              </a:rPr>
              <a:t>get.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62400" y="3086100"/>
            <a:ext cx="4038600" cy="3771636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Another person       </a:t>
            </a:r>
          </a:p>
          <a:p>
            <a:pPr algn="ctr">
              <a:buNone/>
            </a:pPr>
            <a:r>
              <a:rPr lang="en-US" dirty="0" smtClean="0"/>
              <a:t>lives to </a:t>
            </a:r>
            <a:r>
              <a:rPr lang="en-US" b="1" dirty="0" smtClean="0">
                <a:solidFill>
                  <a:srgbClr val="FFFF00"/>
                </a:solidFill>
              </a:rPr>
              <a:t>give.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20955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Two Contrasting </a:t>
            </a:r>
            <a:r>
              <a:rPr lang="en-US" sz="3600" dirty="0" smtClean="0"/>
              <a:t>Attitudes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42291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“Ruin and Destruction”</a:t>
            </a:r>
            <a:endParaRPr lang="en-US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23928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“Eternal Life”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Embry Hills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Work We Should Do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Care for Needy Saints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Support Preaching the gospel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Provide for Worship and Edification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we are doing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812396"/>
            <a:ext cx="4495800" cy="355970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$ 8, 230 for relief of needs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FF00"/>
                </a:solidFill>
              </a:rPr>
              <a:t>What part are you having?</a:t>
            </a:r>
          </a:p>
          <a:p>
            <a:r>
              <a:rPr lang="en-US" sz="2800" b="1" dirty="0" smtClean="0"/>
              <a:t>Gospel in 13 world cities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FF00"/>
                </a:solidFill>
              </a:rPr>
              <a:t>What part are you having?</a:t>
            </a:r>
          </a:p>
          <a:p>
            <a:r>
              <a:rPr lang="en-US" sz="2800" b="1" dirty="0" smtClean="0"/>
              <a:t>Building, Utilities, Parking, Teaching  Supplies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FF00"/>
                </a:solidFill>
              </a:rPr>
              <a:t>What part are you having?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9525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“What little I can give will make no difference.”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066800" y="2247900"/>
            <a:ext cx="70866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sz="3800" i="1" dirty="0" smtClean="0"/>
              <a:t>“If there is first a willing mind, it is accepted according to what one has, and not according to what he does not have.” </a:t>
            </a:r>
            <a:r>
              <a:rPr lang="en-US" sz="3800" dirty="0" smtClean="0"/>
              <a:t>(2 Cor. 8:12)</a:t>
            </a:r>
          </a:p>
          <a:p>
            <a:endParaRPr lang="en-US" sz="1000" dirty="0" smtClean="0"/>
          </a:p>
          <a:p>
            <a:r>
              <a:rPr lang="en-US" sz="3800" dirty="0" smtClean="0"/>
              <a:t>Remember the poor widow of Luke 21:1-4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1923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Purpose of these Lessons!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8:9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097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 </a:t>
            </a:r>
            <a:r>
              <a:rPr lang="en-US" sz="3600" i="1" dirty="0" smtClean="0"/>
              <a:t>”For you </a:t>
            </a:r>
            <a:r>
              <a:rPr lang="en-US" sz="3600" b="1" i="1" dirty="0" smtClean="0"/>
              <a:t>know</a:t>
            </a:r>
            <a:r>
              <a:rPr lang="en-US" sz="3600" i="1" dirty="0" smtClean="0"/>
              <a:t> the grace of our Lord Jesus Christ, that though He was rich, yet for your sakes He became poor, that you through His poverty might become rich.”</a:t>
            </a:r>
            <a:endParaRPr lang="en-US" sz="3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40767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Jesus lived to give!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81100"/>
            <a:ext cx="7772400" cy="1225021"/>
          </a:xfrm>
        </p:spPr>
        <p:txBody>
          <a:bodyPr/>
          <a:lstStyle/>
          <a:p>
            <a:r>
              <a:rPr lang="en-US" dirty="0" smtClean="0"/>
              <a:t>2 Corinthians 8:5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2781300"/>
            <a:ext cx="6781800" cy="19050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5 </a:t>
            </a:r>
            <a:r>
              <a:rPr lang="en-US" b="1" i="1" dirty="0" smtClean="0"/>
              <a:t>and this, not as we expected, but they </a:t>
            </a:r>
            <a:r>
              <a:rPr lang="en-US" b="1" i="1" u="sng" dirty="0" smtClean="0">
                <a:solidFill>
                  <a:srgbClr val="FFFF00"/>
                </a:solidFill>
              </a:rPr>
              <a:t>gave themselves first to the Lord </a:t>
            </a:r>
            <a:r>
              <a:rPr lang="en-US" b="1" i="1" dirty="0" smtClean="0"/>
              <a:t>and then by the will of God to us.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5"/>
            <a:ext cx="7924800" cy="1225021"/>
          </a:xfrm>
        </p:spPr>
        <p:txBody>
          <a:bodyPr>
            <a:normAutofit/>
          </a:bodyPr>
          <a:lstStyle/>
          <a:p>
            <a:r>
              <a:rPr lang="en-US" b="1" dirty="0" smtClean="0"/>
              <a:t>To What/Whom Should we Give?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Church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3619500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40005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Purpose: To encourage us all to be like Jesus.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8:9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097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 </a:t>
            </a:r>
            <a:r>
              <a:rPr lang="en-US" sz="3600" i="1" dirty="0" smtClean="0"/>
              <a:t>”For you </a:t>
            </a:r>
            <a:r>
              <a:rPr lang="en-US" sz="3600" b="1" i="1" dirty="0" smtClean="0"/>
              <a:t>know</a:t>
            </a:r>
            <a:r>
              <a:rPr lang="en-US" sz="3600" i="1" dirty="0" smtClean="0"/>
              <a:t> the grace of our Lord Jesus Christ, that though He was rich, yet for your sakes He became poor, that you through His poverty might become rich.”</a:t>
            </a:r>
            <a:endParaRPr lang="en-US" sz="3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38481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Jesus lived to give!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114800" y="2552700"/>
            <a:ext cx="3429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3086100"/>
            <a:ext cx="5638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What/Whom Should we Give?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Family  (Matt. 15:4-7; 1 Tim. 5:3-4, 8)</a:t>
            </a:r>
          </a:p>
          <a:p>
            <a:r>
              <a:rPr lang="en-US" dirty="0" smtClean="0"/>
              <a:t>“If anyone has the world's goods and sees his brother in need, yet closes his heart against him, how does God's love abide in him?”  </a:t>
            </a:r>
            <a:r>
              <a:rPr lang="en-US" sz="3000" dirty="0" smtClean="0"/>
              <a:t>(Acts 2:44-46; Galatians 6:10)</a:t>
            </a:r>
          </a:p>
          <a:p>
            <a:r>
              <a:rPr lang="en-US" dirty="0" smtClean="0"/>
              <a:t>A Neighbor (James 1:27; Luke 10:25-37)</a:t>
            </a:r>
          </a:p>
          <a:p>
            <a:r>
              <a:rPr lang="en-US" dirty="0" smtClean="0"/>
              <a:t>Those who teach (Gal. 6:6; 3 John 5-9)</a:t>
            </a:r>
          </a:p>
          <a:p>
            <a:r>
              <a:rPr lang="en-US" dirty="0" smtClean="0"/>
              <a:t>House for Church meetings (Rom. 16:5; Phil. 1) </a:t>
            </a:r>
          </a:p>
          <a:p>
            <a:endParaRPr lang="en-US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1638035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 the work became greater than an individual could perform.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264"/>
            <a:ext cx="8229600" cy="2857236"/>
          </a:xfrm>
        </p:spPr>
        <p:txBody>
          <a:bodyPr/>
          <a:lstStyle/>
          <a:p>
            <a:r>
              <a:rPr lang="en-US" dirty="0" smtClean="0"/>
              <a:t>Care of needy saints (Acts 4:34-35)</a:t>
            </a:r>
          </a:p>
          <a:p>
            <a:r>
              <a:rPr lang="en-US" dirty="0" smtClean="0"/>
              <a:t>Support of Preaching (Philippians 4:15-16)</a:t>
            </a:r>
          </a:p>
          <a:p>
            <a:r>
              <a:rPr lang="en-US" dirty="0" smtClean="0"/>
              <a:t>Meeting place  (Acts 2:46; 19:9)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752865"/>
            <a:ext cx="8229600" cy="163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Then individuals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worked together as a church in three activities: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of the scriptures that encourage giving involve the treasury of the church.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Work of the Church Requiring Funds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 Work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866900"/>
            <a:ext cx="4192588" cy="3048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Care of Needy Saints</a:t>
            </a:r>
          </a:p>
          <a:p>
            <a:endParaRPr lang="en-US" sz="36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Support of Gospel</a:t>
            </a:r>
          </a:p>
          <a:p>
            <a:r>
              <a:rPr lang="en-US" sz="3200" b="1" dirty="0" smtClean="0"/>
              <a:t>Meeting Place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How Financed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866900"/>
            <a:ext cx="4270374" cy="310250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Free-will offering   </a:t>
            </a:r>
            <a:r>
              <a:rPr lang="en-US" sz="3200" dirty="0" smtClean="0"/>
              <a:t>Acts 11:29; 1 Cor. 16:2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Only method revealed</a:t>
            </a:r>
          </a:p>
          <a:p>
            <a:endParaRPr lang="en-US" sz="800" dirty="0" smtClean="0"/>
          </a:p>
          <a:p>
            <a:r>
              <a:rPr lang="en-US" sz="3200" b="1" dirty="0" smtClean="0"/>
              <a:t>Must have been same</a:t>
            </a:r>
          </a:p>
          <a:p>
            <a:r>
              <a:rPr lang="en-US" sz="3200" b="1" dirty="0" smtClean="0"/>
              <a:t>Must have been same</a:t>
            </a:r>
          </a:p>
          <a:p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9149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Advantages of funding as a group </a:t>
            </a:r>
            <a:r>
              <a:rPr lang="en-US" sz="3200" dirty="0" smtClean="0"/>
              <a:t>(2 Cor. 8:13-15)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9:7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1562100"/>
            <a:ext cx="678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“So let each one give as he purposes in his heart,               not grudgingly or of necessity for God loves a cheerful giver.”</a:t>
            </a:r>
          </a:p>
          <a:p>
            <a:endParaRPr lang="en-US" sz="4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124200" y="2171700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2857500"/>
            <a:ext cx="4343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3467100"/>
            <a:ext cx="2895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3467100"/>
            <a:ext cx="2286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38400" y="4076700"/>
            <a:ext cx="518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45339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Acts 11: 29; 1 Corinthians 16:2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5339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Cheerful giving is the result of love! </a:t>
            </a:r>
            <a:r>
              <a:rPr lang="en-US" sz="3200" dirty="0" smtClean="0"/>
              <a:t>(2 Cor. 8:1-5,8)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Incentive?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181100"/>
            <a:ext cx="8610600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“But this I say, He who </a:t>
            </a:r>
            <a:r>
              <a:rPr lang="en-US" sz="2800" dirty="0" smtClean="0">
                <a:solidFill>
                  <a:srgbClr val="FFFF00"/>
                </a:solidFill>
              </a:rPr>
              <a:t>sows sparingly </a:t>
            </a:r>
            <a:r>
              <a:rPr lang="en-US" sz="2800" dirty="0" smtClean="0"/>
              <a:t>will also                </a:t>
            </a:r>
            <a:r>
              <a:rPr lang="en-US" sz="2800" dirty="0" smtClean="0">
                <a:solidFill>
                  <a:srgbClr val="FFFF00"/>
                </a:solidFill>
              </a:rPr>
              <a:t>reap sparingly</a:t>
            </a:r>
            <a:r>
              <a:rPr lang="en-US" sz="2800" dirty="0" smtClean="0"/>
              <a:t>, and he who </a:t>
            </a:r>
            <a:r>
              <a:rPr lang="en-US" sz="2800" dirty="0" smtClean="0">
                <a:solidFill>
                  <a:srgbClr val="FFFF00"/>
                </a:solidFill>
              </a:rPr>
              <a:t>sows bountifully </a:t>
            </a:r>
            <a:r>
              <a:rPr lang="en-US" sz="2800" dirty="0" smtClean="0"/>
              <a:t>will also </a:t>
            </a:r>
            <a:r>
              <a:rPr lang="en-US" sz="2800" dirty="0" smtClean="0">
                <a:solidFill>
                  <a:srgbClr val="FFFF00"/>
                </a:solidFill>
              </a:rPr>
              <a:t>reap bountifully</a:t>
            </a:r>
            <a:r>
              <a:rPr lang="en-US" sz="2800" dirty="0" smtClean="0"/>
              <a:t>.” ( verse 6)</a:t>
            </a:r>
          </a:p>
          <a:p>
            <a:r>
              <a:rPr lang="en-US" sz="2800" dirty="0" smtClean="0"/>
              <a:t>And God is able to make all grace abound toward you, that you, always </a:t>
            </a:r>
            <a:r>
              <a:rPr lang="en-US" sz="2800" dirty="0" smtClean="0">
                <a:solidFill>
                  <a:srgbClr val="FFFF00"/>
                </a:solidFill>
              </a:rPr>
              <a:t>having all sufficiency </a:t>
            </a:r>
            <a:r>
              <a:rPr lang="en-US" sz="2800" dirty="0" smtClean="0"/>
              <a:t>in all things, may have an </a:t>
            </a:r>
            <a:r>
              <a:rPr lang="en-US" sz="2800" dirty="0" smtClean="0">
                <a:solidFill>
                  <a:srgbClr val="FFFF00"/>
                </a:solidFill>
              </a:rPr>
              <a:t>abundance for every good work</a:t>
            </a:r>
            <a:r>
              <a:rPr lang="en-US" sz="2800" dirty="0" smtClean="0"/>
              <a:t>. (verse 8)</a:t>
            </a:r>
          </a:p>
          <a:p>
            <a:r>
              <a:rPr lang="en-US" sz="2800" dirty="0" smtClean="0"/>
              <a:t>Now may He who supplies seed to the </a:t>
            </a:r>
            <a:r>
              <a:rPr lang="en-US" sz="2800" dirty="0" err="1" smtClean="0"/>
              <a:t>sower</a:t>
            </a:r>
            <a:r>
              <a:rPr lang="en-US" sz="2800" dirty="0" smtClean="0"/>
              <a:t>, and bread for food, supply and multiply the seed you have sown and increase the </a:t>
            </a:r>
            <a:r>
              <a:rPr lang="en-US" sz="2800" dirty="0" smtClean="0">
                <a:solidFill>
                  <a:srgbClr val="FFFF00"/>
                </a:solidFill>
              </a:rPr>
              <a:t>fruits of your labor</a:t>
            </a:r>
            <a:r>
              <a:rPr lang="en-US" sz="2800" dirty="0" smtClean="0"/>
              <a:t>.” (verse 10)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492</Words>
  <Application>Microsoft Office PowerPoint</Application>
  <PresentationFormat>On-screen Show (16:10)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Christian and Money </vt:lpstr>
      <vt:lpstr>To What/Whom Should we Give?</vt:lpstr>
      <vt:lpstr>2 Corinthians 8:9</vt:lpstr>
      <vt:lpstr>To What/Whom Should we Give?</vt:lpstr>
      <vt:lpstr>Often the work became greater than an individual could perform.</vt:lpstr>
      <vt:lpstr>Many of the scriptures that encourage giving involve the treasury of the church.</vt:lpstr>
      <vt:lpstr>Work of the Church Requiring Funds</vt:lpstr>
      <vt:lpstr>2 Corinthians 9:7</vt:lpstr>
      <vt:lpstr>What is the Incentive?</vt:lpstr>
      <vt:lpstr>Embry Hills</vt:lpstr>
      <vt:lpstr>“             “What little I can give will make no difference.”              t</vt:lpstr>
      <vt:lpstr>2 Corinthians 8:9</vt:lpstr>
      <vt:lpstr>2 Corinthians 8:5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and Money</dc:title>
  <dc:creator>Christina</dc:creator>
  <cp:lastModifiedBy>Christina</cp:lastModifiedBy>
  <cp:revision>21</cp:revision>
  <dcterms:created xsi:type="dcterms:W3CDTF">2015-09-30T14:48:37Z</dcterms:created>
  <dcterms:modified xsi:type="dcterms:W3CDTF">2015-10-04T12:09:59Z</dcterms:modified>
</cp:coreProperties>
</file>