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3" r:id="rId3"/>
    <p:sldId id="272" r:id="rId4"/>
    <p:sldId id="273" r:id="rId5"/>
    <p:sldId id="265" r:id="rId6"/>
    <p:sldId id="258" r:id="rId7"/>
    <p:sldId id="268" r:id="rId8"/>
    <p:sldId id="269" r:id="rId9"/>
    <p:sldId id="274" r:id="rId10"/>
    <p:sldId id="270" r:id="rId11"/>
    <p:sldId id="271" r:id="rId12"/>
    <p:sldId id="275" r:id="rId13"/>
    <p:sldId id="266" r:id="rId1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05" d="100"/>
          <a:sy n="105" d="100"/>
        </p:scale>
        <p:origin x="-84" y="-414"/>
      </p:cViewPr>
      <p:guideLst>
        <p:guide orient="horz" pos="180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642056"/>
            <a:ext cx="8086725" cy="2794000"/>
          </a:xfrm>
        </p:spPr>
        <p:txBody>
          <a:bodyPr anchor="b">
            <a:noAutofit/>
          </a:bodyPr>
          <a:lstStyle>
            <a:lvl1pPr algn="l">
              <a:lnSpc>
                <a:spcPct val="80000"/>
              </a:lnSpc>
              <a:defRPr sz="6600" spc="-9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3505730"/>
            <a:ext cx="6921151" cy="1371600"/>
          </a:xfrm>
        </p:spPr>
        <p:txBody>
          <a:bodyPr>
            <a:normAutofit/>
          </a:bodyPr>
          <a:lstStyle>
            <a:lvl1pPr marL="0" indent="0" algn="l">
              <a:buNone/>
              <a:defRPr sz="2400">
                <a:solidFill>
                  <a:schemeClr val="bg1"/>
                </a:solidFill>
                <a:latin typeface="+mj-lt"/>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4E1171B-008D-41B6-A3B4-0DBA4DACF1CF}" type="datetimeFigureOut">
              <a:rPr lang="en-US" smtClean="0"/>
              <a:pPr/>
              <a:t>11/29/2015</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346790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9186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579438"/>
            <a:ext cx="1971675" cy="40005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595313"/>
            <a:ext cx="5800725" cy="45005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55230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262307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639516"/>
            <a:ext cx="8085582" cy="2796540"/>
          </a:xfrm>
        </p:spPr>
        <p:txBody>
          <a:bodyPr anchor="b">
            <a:normAutofit/>
          </a:bodyPr>
          <a:lstStyle>
            <a:lvl1pPr>
              <a:lnSpc>
                <a:spcPct val="80000"/>
              </a:lnSpc>
              <a:defRPr sz="66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3503508"/>
            <a:ext cx="6919722" cy="1371600"/>
          </a:xfrm>
        </p:spPr>
        <p:txBody>
          <a:bodyPr anchor="t">
            <a:normAutofit/>
          </a:bodyPr>
          <a:lstStyle>
            <a:lvl1pPr marL="0" indent="0">
              <a:buNone/>
              <a:defRPr sz="2400">
                <a:solidFill>
                  <a:schemeClr val="tx1"/>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313412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665112"/>
            <a:ext cx="3497580" cy="31394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08498" y="1665112"/>
            <a:ext cx="3497580" cy="31394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48289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1700389"/>
            <a:ext cx="3497580" cy="602833"/>
          </a:xfrm>
        </p:spPr>
        <p:txBody>
          <a:bodyPr anchor="ctr">
            <a:normAutofit/>
          </a:bodyPr>
          <a:lstStyle>
            <a:lvl1pPr marL="0" indent="0">
              <a:buNone/>
              <a:defRPr sz="165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07492" y="2294237"/>
            <a:ext cx="3497580" cy="26670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05706" y="1698696"/>
            <a:ext cx="3497580" cy="601980"/>
          </a:xfrm>
        </p:spPr>
        <p:txBody>
          <a:bodyPr anchor="ctr">
            <a:normAutofit/>
          </a:bodyPr>
          <a:lstStyle>
            <a:lvl1pPr marL="0" indent="0">
              <a:buNone/>
              <a:defRPr sz="165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505706" y="2292492"/>
            <a:ext cx="3497580" cy="26670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82931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372702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212201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451902"/>
            <a:ext cx="2537460" cy="1600200"/>
          </a:xfrm>
        </p:spPr>
        <p:txBody>
          <a:bodyPr anchor="b">
            <a:noAutofit/>
          </a:bodyPr>
          <a:lstStyle>
            <a:lvl1pPr>
              <a:lnSpc>
                <a:spcPct val="85000"/>
              </a:lnSpc>
              <a:defRPr sz="3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635000"/>
            <a:ext cx="4572000" cy="3810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093178"/>
            <a:ext cx="2548890" cy="2605823"/>
          </a:xfrm>
        </p:spPr>
        <p:txBody>
          <a:bodyPr>
            <a:normAutofit/>
          </a:bodyPr>
          <a:lstStyle>
            <a:lvl1pPr marL="0" marR="0" indent="0" algn="l" defTabSz="685800" rtl="0" eaLnBrk="1" fontAlgn="auto" latinLnBrk="0" hangingPunct="1">
              <a:lnSpc>
                <a:spcPct val="100000"/>
              </a:lnSpc>
              <a:spcBef>
                <a:spcPts val="900"/>
              </a:spcBef>
              <a:spcAft>
                <a:spcPts val="0"/>
              </a:spcAft>
              <a:buClrTx/>
              <a:buSzTx/>
              <a:buFontTx/>
              <a:buNone/>
              <a:tabLst/>
              <a:defRPr sz="1350">
                <a:solidFill>
                  <a:srgbClr val="26262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ts val="105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34E1171B-008D-41B6-A3B4-0DBA4DACF1CF}"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118160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4515556"/>
            <a:ext cx="8085582" cy="511069"/>
          </a:xfrm>
        </p:spPr>
        <p:txBody>
          <a:bodyPr anchor="b">
            <a:normAutofit/>
          </a:bodyPr>
          <a:lstStyle>
            <a:lvl1pPr>
              <a:defRPr sz="24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4442460"/>
          </a:xfrm>
          <a:solidFill>
            <a:schemeClr val="accent1">
              <a:lumMod val="40000"/>
              <a:lumOff val="60000"/>
            </a:schemeClr>
          </a:solidFill>
        </p:spPr>
        <p:txBody>
          <a:bodyPr anchor="t"/>
          <a:lstStyle>
            <a:lvl1pPr marL="0" indent="0" algn="ctr">
              <a:spcBef>
                <a:spcPts val="600"/>
              </a:spcBef>
              <a:buNone/>
              <a:defRPr sz="2400">
                <a:solidFill>
                  <a:schemeClr val="tx1">
                    <a:lumMod val="75000"/>
                    <a:lumOff val="2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07492" y="4924779"/>
            <a:ext cx="6922008" cy="444500"/>
          </a:xfrm>
        </p:spPr>
        <p:txBody>
          <a:bodyPr>
            <a:normAutofit/>
          </a:bodyPr>
          <a:lstStyle>
            <a:lvl1pPr marL="0" indent="0">
              <a:lnSpc>
                <a:spcPct val="90000"/>
              </a:lnSpc>
              <a:buNone/>
              <a:defRPr sz="1050">
                <a:solidFill>
                  <a:srgbClr val="26262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4E1171B-008D-41B6-A3B4-0DBA4DACF1CF}" type="datetimeFigureOut">
              <a:rPr lang="en-US" smtClean="0"/>
              <a:pPr/>
              <a:t>11/29/2015</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340485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16277"/>
            <a:ext cx="8079581" cy="138183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492" y="1676400"/>
            <a:ext cx="8065294" cy="313848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5343706"/>
            <a:ext cx="3086100" cy="190500"/>
          </a:xfrm>
          <a:prstGeom prst="rect">
            <a:avLst/>
          </a:prstGeom>
        </p:spPr>
        <p:txBody>
          <a:bodyPr vert="horz" lIns="91440" tIns="45720" rIns="91440" bIns="45720" rtlCol="0" anchor="ctr"/>
          <a:lstStyle>
            <a:lvl1pPr algn="l">
              <a:defRPr sz="713">
                <a:solidFill>
                  <a:schemeClr val="tx1">
                    <a:alpha val="80000"/>
                  </a:schemeClr>
                </a:solidFill>
              </a:defRPr>
            </a:lvl1pPr>
          </a:lstStyle>
          <a:p>
            <a:fld id="{34E1171B-008D-41B6-A3B4-0DBA4DACF1CF}" type="datetimeFigureOut">
              <a:rPr lang="en-US" smtClean="0"/>
              <a:pPr/>
              <a:t>11/29/2015</a:t>
            </a:fld>
            <a:endParaRPr lang="en-US"/>
          </a:p>
        </p:txBody>
      </p:sp>
      <p:sp>
        <p:nvSpPr>
          <p:cNvPr id="5" name="Footer Placeholder 4"/>
          <p:cNvSpPr>
            <a:spLocks noGrp="1"/>
          </p:cNvSpPr>
          <p:nvPr>
            <p:ph type="ftr" sz="quarter" idx="3"/>
          </p:nvPr>
        </p:nvSpPr>
        <p:spPr>
          <a:xfrm>
            <a:off x="514350" y="5462248"/>
            <a:ext cx="3771900" cy="190500"/>
          </a:xfrm>
          <a:prstGeom prst="rect">
            <a:avLst/>
          </a:prstGeom>
        </p:spPr>
        <p:txBody>
          <a:bodyPr vert="horz" lIns="91440" tIns="45720" rIns="91440" bIns="45720" rtlCol="0" anchor="ctr"/>
          <a:lstStyle>
            <a:lvl1pPr algn="l">
              <a:defRPr sz="713"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6572945" y="4897011"/>
            <a:ext cx="2194560" cy="1164199"/>
          </a:xfrm>
          <a:prstGeom prst="rect">
            <a:avLst/>
          </a:prstGeom>
        </p:spPr>
        <p:txBody>
          <a:bodyPr vert="horz" lIns="91440" tIns="45720" rIns="91440" bIns="45720" rtlCol="0" anchor="b"/>
          <a:lstStyle>
            <a:lvl1pPr algn="r">
              <a:defRPr sz="7725" b="0">
                <a:ln>
                  <a:noFill/>
                </a:ln>
                <a:solidFill>
                  <a:schemeClr val="accent1">
                    <a:alpha val="25000"/>
                  </a:schemeClr>
                </a:solidFill>
                <a:latin typeface="+mj-lt"/>
              </a:defRPr>
            </a:lvl1pPr>
          </a:lstStyle>
          <a:p>
            <a:fld id="{F34B22BE-A93D-4956-BD2F-B4E158E49F4E}" type="slidenum">
              <a:rPr lang="en-US" smtClean="0"/>
              <a:pPr/>
              <a:t>‹#›</a:t>
            </a:fld>
            <a:endParaRPr lang="en-US"/>
          </a:p>
        </p:txBody>
      </p:sp>
    </p:spTree>
    <p:extLst>
      <p:ext uri="{BB962C8B-B14F-4D97-AF65-F5344CB8AC3E}">
        <p14:creationId xmlns:p14="http://schemas.microsoft.com/office/powerpoint/2010/main" xmlns="" val="2563906002"/>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85000"/>
        </a:lnSpc>
        <a:spcBef>
          <a:spcPct val="0"/>
        </a:spcBef>
        <a:buNone/>
        <a:defRPr sz="4050" kern="1200" spc="-90" baseline="0">
          <a:solidFill>
            <a:schemeClr val="accent1"/>
          </a:solidFill>
          <a:latin typeface="+mj-lt"/>
          <a:ea typeface="+mj-ea"/>
          <a:cs typeface="+mj-cs"/>
        </a:defRPr>
      </a:lvl1pPr>
    </p:titleStyle>
    <p:bodyStyle>
      <a:lvl1pPr marL="68580" indent="-68580" algn="l" defTabSz="685800" rtl="0" eaLnBrk="1" latinLnBrk="0" hangingPunct="1">
        <a:lnSpc>
          <a:spcPct val="85000"/>
        </a:lnSpc>
        <a:spcBef>
          <a:spcPts val="975"/>
        </a:spcBef>
        <a:buFont typeface="Arial" pitchFamily="34" charset="0"/>
        <a:buChar char=" "/>
        <a:defRPr sz="1800" kern="1200">
          <a:solidFill>
            <a:schemeClr val="tx1">
              <a:lumMod val="85000"/>
              <a:lumOff val="15000"/>
            </a:schemeClr>
          </a:solidFill>
          <a:latin typeface="+mn-lt"/>
          <a:ea typeface="+mn-ea"/>
          <a:cs typeface="+mn-cs"/>
        </a:defRPr>
      </a:lvl1pPr>
      <a:lvl2pPr marL="260604" indent="-257175" algn="l" defTabSz="685800" rtl="0" eaLnBrk="1" latinLnBrk="0" hangingPunct="1">
        <a:lnSpc>
          <a:spcPct val="85000"/>
        </a:lnSpc>
        <a:spcBef>
          <a:spcPts val="450"/>
        </a:spcBef>
        <a:buFont typeface="Arial" pitchFamily="34" charset="0"/>
        <a:buChar char=" "/>
        <a:defRPr sz="1800" kern="1200">
          <a:solidFill>
            <a:schemeClr val="tx1">
              <a:lumMod val="85000"/>
              <a:lumOff val="15000"/>
            </a:schemeClr>
          </a:solidFill>
          <a:latin typeface="+mn-lt"/>
          <a:ea typeface="+mn-ea"/>
          <a:cs typeface="+mn-cs"/>
        </a:defRPr>
      </a:lvl2pPr>
      <a:lvl3pPr marL="411480" indent="-411480" algn="l" defTabSz="685800" rtl="0" eaLnBrk="1" latinLnBrk="0" hangingPunct="1">
        <a:lnSpc>
          <a:spcPct val="85000"/>
        </a:lnSpc>
        <a:spcBef>
          <a:spcPts val="450"/>
        </a:spcBef>
        <a:buFont typeface="Arial" pitchFamily="34" charset="0"/>
        <a:buChar char=" "/>
        <a:defRPr sz="1500" i="1" kern="1200">
          <a:solidFill>
            <a:schemeClr val="tx1">
              <a:lumMod val="85000"/>
              <a:lumOff val="15000"/>
            </a:schemeClr>
          </a:solidFill>
          <a:latin typeface="+mn-lt"/>
          <a:ea typeface="+mn-ea"/>
          <a:cs typeface="+mn-cs"/>
        </a:defRPr>
      </a:lvl3pPr>
      <a:lvl4pPr marL="617220" indent="-61722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4pPr>
      <a:lvl5pPr marL="822960" indent="-82296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5pPr>
      <a:lvl6pPr marL="9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6pPr>
      <a:lvl7pPr marL="10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7pPr>
      <a:lvl8pPr marL="12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8pPr>
      <a:lvl9pPr marL="13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Feasting on the Faithfulness of God</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3266061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492" y="478971"/>
            <a:ext cx="8065294" cy="4953000"/>
          </a:xfrm>
        </p:spPr>
        <p:txBody>
          <a:bodyPr>
            <a:normAutofit fontScale="92500" lnSpcReduction="10000"/>
          </a:bodyPr>
          <a:lstStyle/>
          <a:p>
            <a:r>
              <a:rPr lang="en-US" sz="2200" b="1" dirty="0"/>
              <a:t>For I am not ashamed of the gospel, for it is the power of God for salvation to everyone who believes, to the Jew first and also to the Greek. </a:t>
            </a:r>
            <a:r>
              <a:rPr lang="en-US" sz="2200" b="1" baseline="30000" dirty="0"/>
              <a:t>17 </a:t>
            </a:r>
            <a:r>
              <a:rPr lang="en-US" sz="2200" b="1" dirty="0"/>
              <a:t>For in it the righteousness of God is revealed from faith for faith, as it is written, “The righteous shall live by faith</a:t>
            </a:r>
            <a:r>
              <a:rPr lang="en-US" sz="2200" b="1" dirty="0" smtClean="0"/>
              <a:t>.” </a:t>
            </a:r>
          </a:p>
          <a:p>
            <a:pPr algn="r"/>
            <a:r>
              <a:rPr lang="en-US" dirty="0" smtClean="0"/>
              <a:t>Romans 1.16-17</a:t>
            </a:r>
          </a:p>
          <a:p>
            <a:endParaRPr lang="en-US" dirty="0" smtClean="0"/>
          </a:p>
          <a:p>
            <a:r>
              <a:rPr lang="en-US" sz="2200" b="1" dirty="0" smtClean="0"/>
              <a:t>But </a:t>
            </a:r>
            <a:r>
              <a:rPr lang="en-US" sz="2200" b="1" dirty="0"/>
              <a:t>now the righteousness of God has been manifested apart from the law, although the Law and the Prophets bear witness to it— </a:t>
            </a:r>
            <a:r>
              <a:rPr lang="en-US" sz="2200" b="1" baseline="30000" dirty="0"/>
              <a:t>22 </a:t>
            </a:r>
            <a:r>
              <a:rPr lang="en-US" sz="2200" b="1" dirty="0"/>
              <a:t>the righteousness of God through faith in Jesus Christ for all who believe. For there is no distinction:</a:t>
            </a:r>
            <a:r>
              <a:rPr lang="en-US" sz="2200" b="1" baseline="30000" dirty="0"/>
              <a:t>23 </a:t>
            </a:r>
            <a:r>
              <a:rPr lang="en-US" sz="2200" b="1" dirty="0"/>
              <a:t>for all have sinned and fall short of the glory of God, </a:t>
            </a:r>
            <a:r>
              <a:rPr lang="en-US" sz="2200" b="1" baseline="30000" dirty="0"/>
              <a:t>24 </a:t>
            </a:r>
            <a:r>
              <a:rPr lang="en-US" sz="2200" b="1" dirty="0"/>
              <a:t>and are justified by his grace as a gift, through the redemption that is in Christ Jesus, </a:t>
            </a:r>
            <a:r>
              <a:rPr lang="en-US" sz="2200" b="1" baseline="30000" dirty="0"/>
              <a:t>25 </a:t>
            </a:r>
            <a:r>
              <a:rPr lang="en-US" sz="2200" b="1" dirty="0"/>
              <a:t>whom </a:t>
            </a:r>
            <a:r>
              <a:rPr lang="en-US" sz="2200" b="1" dirty="0" smtClean="0"/>
              <a:t>God put </a:t>
            </a:r>
            <a:r>
              <a:rPr lang="en-US" sz="2200" b="1" dirty="0"/>
              <a:t>forward as a propitiation by his blood, to be received by faith. This was to show God's righteousness, because in his divine forbearance he had passed over former sins. </a:t>
            </a:r>
            <a:r>
              <a:rPr lang="en-US" sz="2200" b="1" baseline="30000" dirty="0"/>
              <a:t>26 </a:t>
            </a:r>
            <a:r>
              <a:rPr lang="en-US" sz="2200" b="1" dirty="0"/>
              <a:t>It was to show his righteousness at the present time, so that he might be just and the justifier of the one who has faith in Jesus</a:t>
            </a:r>
            <a:r>
              <a:rPr lang="en-US" sz="2200" b="1" dirty="0" smtClean="0"/>
              <a:t>. </a:t>
            </a:r>
          </a:p>
          <a:p>
            <a:pPr algn="r"/>
            <a:r>
              <a:rPr lang="en-US" dirty="0" smtClean="0"/>
              <a:t>Romans 3.21-26</a:t>
            </a:r>
            <a:endParaRPr lang="en-US" dirty="0"/>
          </a:p>
        </p:txBody>
      </p:sp>
    </p:spTree>
    <p:extLst>
      <p:ext uri="{BB962C8B-B14F-4D97-AF65-F5344CB8AC3E}">
        <p14:creationId xmlns:p14="http://schemas.microsoft.com/office/powerpoint/2010/main" xmlns="" val="14764766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492" y="478971"/>
            <a:ext cx="8065294" cy="4953000"/>
          </a:xfrm>
        </p:spPr>
        <p:txBody>
          <a:bodyPr>
            <a:normAutofit/>
          </a:bodyPr>
          <a:lstStyle/>
          <a:p>
            <a:r>
              <a:rPr lang="en-US" sz="2200" b="1" dirty="0"/>
              <a:t>For I am not ashamed of the gospel, for it is the power of God for salvation to everyone who believes, to the Jew first and also to the Greek. </a:t>
            </a:r>
            <a:r>
              <a:rPr lang="en-US" sz="2200" b="1" baseline="30000" dirty="0"/>
              <a:t>17 </a:t>
            </a:r>
            <a:r>
              <a:rPr lang="en-US" sz="2200" b="1" dirty="0"/>
              <a:t>For in it </a:t>
            </a:r>
            <a:r>
              <a:rPr lang="en-US" sz="2200" b="1" u="sng" dirty="0">
                <a:solidFill>
                  <a:srgbClr val="FFFF00"/>
                </a:solidFill>
              </a:rPr>
              <a:t>the righteousness of God is revealed from faith for faith</a:t>
            </a:r>
            <a:r>
              <a:rPr lang="en-US" sz="2200" b="1" dirty="0"/>
              <a:t>, as it is written, “The righteous shall live by faith</a:t>
            </a:r>
            <a:r>
              <a:rPr lang="en-US" sz="2200" b="1" dirty="0" smtClean="0"/>
              <a:t>.” </a:t>
            </a:r>
          </a:p>
          <a:p>
            <a:pPr algn="r"/>
            <a:r>
              <a:rPr lang="en-US" dirty="0" smtClean="0"/>
              <a:t>Romans 1.16-17</a:t>
            </a:r>
          </a:p>
          <a:p>
            <a:endParaRPr lang="en-US" dirty="0" smtClean="0"/>
          </a:p>
          <a:p>
            <a:r>
              <a:rPr lang="en-US" sz="2200" b="1" dirty="0" smtClean="0"/>
              <a:t>But </a:t>
            </a:r>
            <a:r>
              <a:rPr lang="en-US" sz="2200" b="1" dirty="0"/>
              <a:t>now the righteousness of God has been manifested </a:t>
            </a:r>
            <a:r>
              <a:rPr lang="en-US" sz="2200" b="1" dirty="0" smtClean="0"/>
              <a:t>… </a:t>
            </a:r>
            <a:r>
              <a:rPr lang="en-US" sz="2200" b="1" u="sng" dirty="0" smtClean="0">
                <a:solidFill>
                  <a:srgbClr val="FFFF00"/>
                </a:solidFill>
              </a:rPr>
              <a:t>the </a:t>
            </a:r>
            <a:r>
              <a:rPr lang="en-US" sz="2200" b="1" u="sng" dirty="0">
                <a:solidFill>
                  <a:srgbClr val="FFFF00"/>
                </a:solidFill>
              </a:rPr>
              <a:t>righteousness of God through faith in Jesus Christ </a:t>
            </a:r>
            <a:r>
              <a:rPr lang="en-US" sz="2200" b="1" dirty="0"/>
              <a:t>for all who believe. For there is no </a:t>
            </a:r>
            <a:r>
              <a:rPr lang="en-US" sz="2200" b="1" dirty="0" smtClean="0"/>
              <a:t>distinction:</a:t>
            </a:r>
            <a:r>
              <a:rPr lang="en-US" sz="2200" b="1" baseline="30000" dirty="0"/>
              <a:t> </a:t>
            </a:r>
            <a:r>
              <a:rPr lang="en-US" sz="2200" b="1" dirty="0" smtClean="0"/>
              <a:t>for</a:t>
            </a:r>
            <a:r>
              <a:rPr lang="en-US" sz="2200" b="1" dirty="0"/>
              <a:t> all have sinned and fall short of the glory of God, </a:t>
            </a:r>
            <a:r>
              <a:rPr lang="en-US" sz="2200" b="1" dirty="0" smtClean="0"/>
              <a:t>and </a:t>
            </a:r>
            <a:r>
              <a:rPr lang="en-US" sz="2200" b="1" dirty="0"/>
              <a:t>are justified by his grace as a gift, through the redemption that is in Christ </a:t>
            </a:r>
            <a:r>
              <a:rPr lang="en-US" sz="2200" b="1" dirty="0" smtClean="0"/>
              <a:t>Jesus …</a:t>
            </a:r>
            <a:r>
              <a:rPr lang="en-US" sz="2200" b="1" dirty="0"/>
              <a:t> </a:t>
            </a:r>
            <a:r>
              <a:rPr lang="en-US" sz="2200" b="1" dirty="0" smtClean="0"/>
              <a:t>It </a:t>
            </a:r>
            <a:r>
              <a:rPr lang="en-US" sz="2200" b="1" dirty="0"/>
              <a:t>was to show his righteousness at the present time, so that he might be just and the justifier of the one who has faith in Jesus</a:t>
            </a:r>
            <a:r>
              <a:rPr lang="en-US" sz="2200" b="1" dirty="0" smtClean="0"/>
              <a:t>. </a:t>
            </a:r>
          </a:p>
          <a:p>
            <a:pPr algn="r"/>
            <a:r>
              <a:rPr lang="en-US" dirty="0" smtClean="0"/>
              <a:t>Romans 3.21-26</a:t>
            </a:r>
            <a:endParaRPr lang="en-US" dirty="0"/>
          </a:p>
        </p:txBody>
      </p:sp>
    </p:spTree>
    <p:extLst>
      <p:ext uri="{BB962C8B-B14F-4D97-AF65-F5344CB8AC3E}">
        <p14:creationId xmlns:p14="http://schemas.microsoft.com/office/powerpoint/2010/main" xmlns="" val="10743695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332412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b="1" dirty="0" smtClean="0">
                <a:solidFill>
                  <a:schemeClr val="bg2">
                    <a:lumMod val="25000"/>
                    <a:lumOff val="75000"/>
                  </a:schemeClr>
                </a:solidFill>
              </a:rPr>
              <a:t>His Faithfulness and Ours</a:t>
            </a:r>
            <a:endParaRPr lang="en-US" sz="4500" b="1" dirty="0">
              <a:solidFill>
                <a:schemeClr val="bg2">
                  <a:lumMod val="25000"/>
                  <a:lumOff val="75000"/>
                </a:schemeClr>
              </a:solidFill>
            </a:endParaRPr>
          </a:p>
        </p:txBody>
      </p:sp>
      <p:sp>
        <p:nvSpPr>
          <p:cNvPr id="3" name="Content Placeholder 2"/>
          <p:cNvSpPr>
            <a:spLocks noGrp="1"/>
          </p:cNvSpPr>
          <p:nvPr>
            <p:ph idx="1"/>
          </p:nvPr>
        </p:nvSpPr>
        <p:spPr>
          <a:xfrm>
            <a:off x="507492" y="1774374"/>
            <a:ext cx="8065294" cy="3138488"/>
          </a:xfrm>
        </p:spPr>
        <p:txBody>
          <a:bodyPr/>
          <a:lstStyle/>
          <a:p>
            <a:pPr>
              <a:lnSpc>
                <a:spcPct val="150000"/>
              </a:lnSpc>
            </a:pPr>
            <a:r>
              <a:rPr lang="en-US" sz="3500" b="1" dirty="0" smtClean="0"/>
              <a:t>Obedience (Romans 5.19, 13.14)</a:t>
            </a:r>
          </a:p>
          <a:p>
            <a:pPr>
              <a:lnSpc>
                <a:spcPct val="150000"/>
              </a:lnSpc>
            </a:pPr>
            <a:r>
              <a:rPr lang="en-US" sz="3500" b="1" dirty="0" smtClean="0"/>
              <a:t>Community (Romans 15.7-9)</a:t>
            </a:r>
          </a:p>
          <a:p>
            <a:pPr>
              <a:lnSpc>
                <a:spcPct val="150000"/>
              </a:lnSpc>
            </a:pPr>
            <a:r>
              <a:rPr lang="en-US" sz="3500" b="1" dirty="0" smtClean="0"/>
              <a:t>Mission (Romans 15.20-21)</a:t>
            </a:r>
          </a:p>
          <a:p>
            <a:endParaRPr lang="en-US" dirty="0"/>
          </a:p>
        </p:txBody>
      </p:sp>
    </p:spTree>
    <p:extLst>
      <p:ext uri="{BB962C8B-B14F-4D97-AF65-F5344CB8AC3E}">
        <p14:creationId xmlns:p14="http://schemas.microsoft.com/office/powerpoint/2010/main" xmlns="" val="19816784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Psalm 89: Faithfulness to the People through the King</a:t>
            </a:r>
            <a:endParaRPr lang="en-US" sz="3800" b="1" dirty="0"/>
          </a:p>
        </p:txBody>
      </p:sp>
      <p:sp>
        <p:nvSpPr>
          <p:cNvPr id="3" name="Content Placeholder 2"/>
          <p:cNvSpPr>
            <a:spLocks noGrp="1"/>
          </p:cNvSpPr>
          <p:nvPr>
            <p:ph idx="1"/>
          </p:nvPr>
        </p:nvSpPr>
        <p:spPr>
          <a:xfrm>
            <a:off x="507492" y="1807031"/>
            <a:ext cx="8065294" cy="3668487"/>
          </a:xfrm>
        </p:spPr>
        <p:txBody>
          <a:bodyPr>
            <a:normAutofit/>
          </a:bodyPr>
          <a:lstStyle/>
          <a:p>
            <a:pPr marL="0" indent="0">
              <a:buNone/>
            </a:pPr>
            <a:r>
              <a:rPr lang="en-US" sz="2200" dirty="0" smtClean="0"/>
              <a:t>God's faithfulness is one of his most questioned qualities in the world and most strongly asserted qualities in Scripture. </a:t>
            </a:r>
            <a:br>
              <a:rPr lang="en-US" sz="2200" dirty="0" smtClean="0"/>
            </a:br>
            <a:endParaRPr lang="en-US" sz="2200" dirty="0" smtClean="0"/>
          </a:p>
          <a:p>
            <a:pPr marL="0" indent="0">
              <a:buNone/>
            </a:pPr>
            <a:r>
              <a:rPr lang="en-US" sz="2200" dirty="0" smtClean="0"/>
              <a:t>God's faithfulness legitimizes his strength for salvation. </a:t>
            </a:r>
            <a:br>
              <a:rPr lang="en-US" sz="2200" dirty="0" smtClean="0"/>
            </a:br>
            <a:endParaRPr lang="en-US" sz="2200" dirty="0" smtClean="0"/>
          </a:p>
          <a:p>
            <a:pPr marL="0" indent="0">
              <a:buNone/>
            </a:pPr>
            <a:r>
              <a:rPr lang="en-US" sz="2200" dirty="0" smtClean="0"/>
              <a:t>God chose David as the example and vehicle of his saving faithfulness for the people. </a:t>
            </a:r>
            <a:br>
              <a:rPr lang="en-US" sz="2200" dirty="0" smtClean="0"/>
            </a:br>
            <a:endParaRPr lang="en-US" sz="2200" dirty="0" smtClean="0"/>
          </a:p>
          <a:p>
            <a:pPr marL="0" indent="0">
              <a:buNone/>
            </a:pPr>
            <a:r>
              <a:rPr lang="en-US" sz="2200" dirty="0" smtClean="0"/>
              <a:t>God's faithfulness is difficult for his people to believe in when things go badly. </a:t>
            </a:r>
            <a:r>
              <a:rPr lang="en-US" dirty="0" smtClean="0"/>
              <a:t/>
            </a:r>
            <a:br>
              <a:rPr lang="en-US" dirty="0" smtClean="0"/>
            </a:br>
            <a:endParaRPr lang="en-US" dirty="0"/>
          </a:p>
        </p:txBody>
      </p:sp>
    </p:spTree>
    <p:extLst>
      <p:ext uri="{BB962C8B-B14F-4D97-AF65-F5344CB8AC3E}">
        <p14:creationId xmlns:p14="http://schemas.microsoft.com/office/powerpoint/2010/main" xmlns="" val="87407534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 y="372733"/>
            <a:ext cx="8079581" cy="1381832"/>
          </a:xfrm>
        </p:spPr>
        <p:txBody>
          <a:bodyPr>
            <a:normAutofit/>
          </a:bodyPr>
          <a:lstStyle/>
          <a:p>
            <a:r>
              <a:rPr lang="en-US" sz="4200" b="1" dirty="0" smtClean="0">
                <a:solidFill>
                  <a:schemeClr val="bg2">
                    <a:lumMod val="25000"/>
                    <a:lumOff val="75000"/>
                  </a:schemeClr>
                </a:solidFill>
              </a:rPr>
              <a:t>Psalm 89: Faithful to All in the King</a:t>
            </a:r>
            <a:endParaRPr lang="en-US" sz="4200" b="1" dirty="0">
              <a:solidFill>
                <a:schemeClr val="bg2">
                  <a:lumMod val="25000"/>
                  <a:lumOff val="75000"/>
                </a:schemeClr>
              </a:solidFill>
            </a:endParaRPr>
          </a:p>
        </p:txBody>
      </p:sp>
      <p:sp>
        <p:nvSpPr>
          <p:cNvPr id="3" name="Content Placeholder 2"/>
          <p:cNvSpPr>
            <a:spLocks noGrp="1"/>
          </p:cNvSpPr>
          <p:nvPr>
            <p:ph idx="1"/>
          </p:nvPr>
        </p:nvSpPr>
        <p:spPr>
          <a:xfrm>
            <a:off x="507492" y="1937663"/>
            <a:ext cx="8065294" cy="3450769"/>
          </a:xfrm>
        </p:spPr>
        <p:txBody>
          <a:bodyPr>
            <a:normAutofit/>
          </a:bodyPr>
          <a:lstStyle/>
          <a:p>
            <a:pPr marL="0" indent="0">
              <a:buNone/>
            </a:pPr>
            <a:r>
              <a:rPr lang="en-US" sz="2500" dirty="0" smtClean="0"/>
              <a:t>God's faithfulness needs to be </a:t>
            </a:r>
            <a:r>
              <a:rPr lang="en-US" sz="2500" b="1" u="sng" dirty="0" smtClean="0">
                <a:solidFill>
                  <a:srgbClr val="FFFF00"/>
                </a:solidFill>
              </a:rPr>
              <a:t>made known to all </a:t>
            </a:r>
            <a:r>
              <a:rPr lang="en-US" sz="2500" dirty="0" smtClean="0"/>
              <a:t>people.</a:t>
            </a:r>
            <a:br>
              <a:rPr lang="en-US" sz="2500" dirty="0" smtClean="0"/>
            </a:br>
            <a:endParaRPr lang="en-US" sz="2500" dirty="0" smtClean="0"/>
          </a:p>
          <a:p>
            <a:pPr marL="0" indent="0">
              <a:buNone/>
            </a:pPr>
            <a:r>
              <a:rPr lang="en-US" sz="2500" dirty="0" smtClean="0"/>
              <a:t>God's faithfulness legitimizes his </a:t>
            </a:r>
            <a:r>
              <a:rPr lang="en-US" sz="2500" b="1" u="sng" dirty="0" smtClean="0">
                <a:solidFill>
                  <a:srgbClr val="FFFF00"/>
                </a:solidFill>
              </a:rPr>
              <a:t>strength for salvation</a:t>
            </a:r>
            <a:r>
              <a:rPr lang="en-US" sz="2500" dirty="0" smtClean="0"/>
              <a:t>. </a:t>
            </a:r>
            <a:br>
              <a:rPr lang="en-US" sz="2500" dirty="0" smtClean="0"/>
            </a:br>
            <a:endParaRPr lang="en-US" sz="2500" dirty="0" smtClean="0"/>
          </a:p>
          <a:p>
            <a:pPr marL="0" indent="0">
              <a:buNone/>
            </a:pPr>
            <a:r>
              <a:rPr lang="en-US" sz="2500" dirty="0" smtClean="0"/>
              <a:t>God’s faithfulness was </a:t>
            </a:r>
            <a:r>
              <a:rPr lang="en-US" sz="2500" b="1" u="sng" dirty="0" smtClean="0">
                <a:solidFill>
                  <a:srgbClr val="FFFF00"/>
                </a:solidFill>
              </a:rPr>
              <a:t>demonstrated and accessed </a:t>
            </a:r>
            <a:r>
              <a:rPr lang="en-US" sz="2500" dirty="0" smtClean="0"/>
              <a:t>through his covenant with King David. </a:t>
            </a:r>
            <a:br>
              <a:rPr lang="en-US" sz="2500" dirty="0" smtClean="0"/>
            </a:br>
            <a:endParaRPr lang="en-US" sz="2500" dirty="0" smtClean="0"/>
          </a:p>
          <a:p>
            <a:pPr marL="0" indent="0">
              <a:buNone/>
            </a:pPr>
            <a:r>
              <a:rPr lang="en-US" sz="2500" dirty="0" smtClean="0"/>
              <a:t>God's faithfulness is </a:t>
            </a:r>
            <a:r>
              <a:rPr lang="en-US" sz="2500" b="1" u="sng" dirty="0" smtClean="0">
                <a:solidFill>
                  <a:srgbClr val="FFFF00"/>
                </a:solidFill>
              </a:rPr>
              <a:t>not always apparent </a:t>
            </a:r>
            <a:r>
              <a:rPr lang="en-US" sz="2500" dirty="0" smtClean="0"/>
              <a:t>in the world. </a:t>
            </a:r>
            <a:br>
              <a:rPr lang="en-US" sz="2500" dirty="0" smtClean="0"/>
            </a:br>
            <a:endParaRPr lang="en-US" sz="2500" dirty="0"/>
          </a:p>
        </p:txBody>
      </p:sp>
    </p:spTree>
    <p:extLst>
      <p:ext uri="{BB962C8B-B14F-4D97-AF65-F5344CB8AC3E}">
        <p14:creationId xmlns:p14="http://schemas.microsoft.com/office/powerpoint/2010/main" xmlns="" val="117231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5795" y="143744"/>
            <a:ext cx="3437492" cy="3518416"/>
          </a:xfrm>
          <a:prstGeom prst="rect">
            <a:avLst/>
          </a:prstGeom>
          <a:ln>
            <a:noFill/>
          </a:ln>
          <a:effectLst>
            <a:softEdge rad="112500"/>
          </a:effectLst>
        </p:spPr>
      </p:pic>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2590914" y="2982687"/>
            <a:ext cx="5606028" cy="2547257"/>
          </a:xfrm>
          <a:prstGeom prst="rect">
            <a:avLst/>
          </a:prstGeom>
          <a:ln>
            <a:noFill/>
          </a:ln>
          <a:effectLst>
            <a:softEdge rad="112500"/>
          </a:effectLst>
        </p:spPr>
      </p:pic>
      <p:sp>
        <p:nvSpPr>
          <p:cNvPr id="6" name="TextBox 5"/>
          <p:cNvSpPr txBox="1"/>
          <p:nvPr/>
        </p:nvSpPr>
        <p:spPr>
          <a:xfrm>
            <a:off x="4920342" y="402768"/>
            <a:ext cx="3766457" cy="2339743"/>
          </a:xfrm>
          <a:prstGeom prst="rect">
            <a:avLst/>
          </a:prstGeom>
          <a:noFill/>
        </p:spPr>
        <p:txBody>
          <a:bodyPr wrap="square" rtlCol="0">
            <a:spAutoFit/>
          </a:bodyPr>
          <a:lstStyle/>
          <a:p>
            <a:r>
              <a:rPr lang="en-US" sz="2200" b="1" dirty="0"/>
              <a:t>How long, O </a:t>
            </a:r>
            <a:r>
              <a:rPr lang="en-US" sz="2200" b="1" cap="small" dirty="0"/>
              <a:t>Lord</a:t>
            </a:r>
            <a:r>
              <a:rPr lang="en-US" sz="2200" b="1" dirty="0"/>
              <a:t>? Will you hide yourself forever</a:t>
            </a:r>
            <a:r>
              <a:rPr lang="en-US" sz="2200" b="1" dirty="0" smtClean="0"/>
              <a:t>?</a:t>
            </a:r>
            <a:r>
              <a:rPr lang="en-US" sz="2200" b="1" dirty="0"/>
              <a:t> </a:t>
            </a:r>
            <a:r>
              <a:rPr lang="en-US" sz="2200" b="1" dirty="0" smtClean="0"/>
              <a:t>…</a:t>
            </a:r>
            <a:r>
              <a:rPr lang="en-US" sz="2200" b="1" baseline="30000" dirty="0"/>
              <a:t> </a:t>
            </a:r>
            <a:r>
              <a:rPr lang="en-US" sz="2200" b="1" dirty="0"/>
              <a:t>Lord, where </a:t>
            </a:r>
            <a:r>
              <a:rPr lang="en-US" sz="2200" b="1" dirty="0" smtClean="0"/>
              <a:t>is your steadfast </a:t>
            </a:r>
            <a:r>
              <a:rPr lang="en-US" sz="2200" b="1" dirty="0"/>
              <a:t>love of old</a:t>
            </a:r>
            <a:r>
              <a:rPr lang="en-US" sz="2200" b="1" dirty="0" smtClean="0"/>
              <a:t>, which by your faithfulness you swore to David?</a:t>
            </a:r>
          </a:p>
          <a:p>
            <a:endParaRPr lang="en-US" dirty="0"/>
          </a:p>
        </p:txBody>
      </p:sp>
    </p:spTree>
    <p:extLst>
      <p:ext uri="{BB962C8B-B14F-4D97-AF65-F5344CB8AC3E}">
        <p14:creationId xmlns:p14="http://schemas.microsoft.com/office/powerpoint/2010/main" xmlns="" val="12723500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Christ, the Son of David in the flesh and the Son of God through the Resurrection from death, proved the faithfulness of God to all the world. (Hebrews 3, 1 Peter 2)</a:t>
            </a:r>
            <a:br>
              <a:rPr lang="en-US" dirty="0" smtClean="0"/>
            </a:br>
            <a:endParaRPr lang="en-US" dirty="0" smtClean="0"/>
          </a:p>
          <a:p>
            <a:pPr marL="0" indent="0">
              <a:buNone/>
            </a:pPr>
            <a:r>
              <a:rPr lang="en-US" dirty="0" smtClean="0"/>
              <a:t>Because of his faithfulness we have hope of the righteousness of God.</a:t>
            </a:r>
            <a:br>
              <a:rPr lang="en-US" dirty="0" smtClean="0"/>
            </a:br>
            <a:endParaRPr lang="en-US" dirty="0" smtClean="0"/>
          </a:p>
          <a:p>
            <a:pPr marL="0" indent="0">
              <a:buNone/>
            </a:pPr>
            <a:r>
              <a:rPr lang="en-US" dirty="0" smtClean="0"/>
              <a:t>When we eat the supper we are remembering for ourselves and proclaiming to the world of the faithfulness of God.</a:t>
            </a:r>
            <a:endParaRPr lang="en-US" dirty="0"/>
          </a:p>
        </p:txBody>
      </p:sp>
    </p:spTree>
    <p:extLst>
      <p:ext uri="{BB962C8B-B14F-4D97-AF65-F5344CB8AC3E}">
        <p14:creationId xmlns:p14="http://schemas.microsoft.com/office/powerpoint/2010/main" xmlns="" val="40152746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solidFill>
                  <a:schemeClr val="bg2">
                    <a:lumMod val="25000"/>
                    <a:lumOff val="75000"/>
                  </a:schemeClr>
                </a:solidFill>
              </a:rPr>
              <a:t>Christ’s Faithfulness</a:t>
            </a:r>
            <a:endParaRPr lang="en-US" sz="4500" b="1" dirty="0">
              <a:solidFill>
                <a:schemeClr val="bg2">
                  <a:lumMod val="25000"/>
                  <a:lumOff val="75000"/>
                </a:schemeClr>
              </a:solidFill>
            </a:endParaRPr>
          </a:p>
        </p:txBody>
      </p:sp>
      <p:sp>
        <p:nvSpPr>
          <p:cNvPr id="3" name="Content Placeholder 2"/>
          <p:cNvSpPr>
            <a:spLocks noGrp="1"/>
          </p:cNvSpPr>
          <p:nvPr>
            <p:ph idx="1"/>
          </p:nvPr>
        </p:nvSpPr>
        <p:spPr>
          <a:xfrm>
            <a:off x="507492" y="1589312"/>
            <a:ext cx="8065294" cy="3138488"/>
          </a:xfrm>
        </p:spPr>
        <p:txBody>
          <a:bodyPr/>
          <a:lstStyle/>
          <a:p>
            <a:endParaRPr lang="en-US" dirty="0" smtClean="0"/>
          </a:p>
          <a:p>
            <a:r>
              <a:rPr lang="en-US" sz="2400" dirty="0" smtClean="0"/>
              <a:t>Therefore</a:t>
            </a:r>
            <a:r>
              <a:rPr lang="en-US" sz="2400" dirty="0"/>
              <a:t>, holy brothers, you who share in a heavenly calling, consider Jesus, the apostle and high priest of our confession, </a:t>
            </a:r>
            <a:r>
              <a:rPr lang="en-US" sz="2400" b="1" u="sng" dirty="0" smtClean="0">
                <a:solidFill>
                  <a:srgbClr val="FFFF00"/>
                </a:solidFill>
              </a:rPr>
              <a:t>who </a:t>
            </a:r>
            <a:r>
              <a:rPr lang="en-US" sz="2400" b="1" u="sng" dirty="0">
                <a:solidFill>
                  <a:srgbClr val="FFFF00"/>
                </a:solidFill>
              </a:rPr>
              <a:t>was faithful</a:t>
            </a:r>
            <a:r>
              <a:rPr lang="en-US" sz="2400" dirty="0">
                <a:solidFill>
                  <a:srgbClr val="FFFF00"/>
                </a:solidFill>
              </a:rPr>
              <a:t> </a:t>
            </a:r>
            <a:r>
              <a:rPr lang="en-US" sz="2400" dirty="0"/>
              <a:t>to him who appointed him, just as Moses also was faithful in all God's house</a:t>
            </a:r>
            <a:r>
              <a:rPr lang="en-US" sz="2400" dirty="0" smtClean="0"/>
              <a:t>. …</a:t>
            </a:r>
            <a:r>
              <a:rPr lang="en-US" sz="2400" dirty="0"/>
              <a:t> </a:t>
            </a:r>
            <a:r>
              <a:rPr lang="en-US" sz="2400" dirty="0" smtClean="0"/>
              <a:t>but </a:t>
            </a:r>
            <a:r>
              <a:rPr lang="en-US" sz="2400" b="1" u="sng" dirty="0">
                <a:solidFill>
                  <a:srgbClr val="FFFF00"/>
                </a:solidFill>
              </a:rPr>
              <a:t>Christ is faithful </a:t>
            </a:r>
            <a:r>
              <a:rPr lang="en-US" sz="2400" dirty="0"/>
              <a:t>over God's house as a son. And we are his house if indeed we hold fast our confidence and our boasting in our hope</a:t>
            </a:r>
            <a:r>
              <a:rPr lang="en-US" sz="2400" dirty="0" smtClean="0"/>
              <a:t>. </a:t>
            </a:r>
          </a:p>
          <a:p>
            <a:pPr algn="r"/>
            <a:r>
              <a:rPr lang="en-US" sz="2200" dirty="0" smtClean="0"/>
              <a:t>Hebrews 3.1-6</a:t>
            </a:r>
            <a:endParaRPr lang="en-US" sz="2200" dirty="0"/>
          </a:p>
        </p:txBody>
      </p:sp>
    </p:spTree>
    <p:extLst>
      <p:ext uri="{BB962C8B-B14F-4D97-AF65-F5344CB8AC3E}">
        <p14:creationId xmlns:p14="http://schemas.microsoft.com/office/powerpoint/2010/main" xmlns="" val="3461318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solidFill>
                  <a:schemeClr val="bg2">
                    <a:lumMod val="25000"/>
                    <a:lumOff val="75000"/>
                  </a:schemeClr>
                </a:solidFill>
              </a:rPr>
              <a:t>Christ’s Faithfulness</a:t>
            </a:r>
            <a:endParaRPr lang="en-US" sz="4500" b="1" dirty="0">
              <a:solidFill>
                <a:schemeClr val="bg2">
                  <a:lumMod val="25000"/>
                  <a:lumOff val="75000"/>
                </a:schemeClr>
              </a:solidFill>
            </a:endParaRPr>
          </a:p>
        </p:txBody>
      </p:sp>
      <p:sp>
        <p:nvSpPr>
          <p:cNvPr id="3" name="Content Placeholder 2"/>
          <p:cNvSpPr>
            <a:spLocks noGrp="1"/>
          </p:cNvSpPr>
          <p:nvPr>
            <p:ph idx="1"/>
          </p:nvPr>
        </p:nvSpPr>
        <p:spPr/>
        <p:txBody>
          <a:bodyPr/>
          <a:lstStyle/>
          <a:p>
            <a:endParaRPr lang="en-US" dirty="0" smtClean="0"/>
          </a:p>
          <a:p>
            <a:r>
              <a:rPr lang="en-US" sz="2400" dirty="0"/>
              <a:t>For to this you have been called, because Christ also suffered for you, leaving you an example, so that you might follow in his steps. … when he suffered, he did not threaten, but </a:t>
            </a:r>
            <a:r>
              <a:rPr lang="en-US" sz="2400" b="1" u="sng" dirty="0">
                <a:solidFill>
                  <a:srgbClr val="FFFF00"/>
                </a:solidFill>
              </a:rPr>
              <a:t>continued entrusting himself</a:t>
            </a:r>
            <a:r>
              <a:rPr lang="en-US" sz="2400" dirty="0">
                <a:solidFill>
                  <a:srgbClr val="FFFF00"/>
                </a:solidFill>
              </a:rPr>
              <a:t> </a:t>
            </a:r>
            <a:r>
              <a:rPr lang="en-US" sz="2400" dirty="0"/>
              <a:t>to him who judges justly. </a:t>
            </a:r>
            <a:r>
              <a:rPr lang="en-US" sz="2400" b="1" baseline="30000" dirty="0"/>
              <a:t>24 </a:t>
            </a:r>
            <a:r>
              <a:rPr lang="en-US" sz="2400" dirty="0"/>
              <a:t>He himself bore our sins in his body on the tree, that we might die to sin and live to righteousness. By his wounds you have been healed. </a:t>
            </a:r>
            <a:r>
              <a:rPr lang="en-US" sz="2400" b="1" baseline="30000" dirty="0"/>
              <a:t> </a:t>
            </a:r>
          </a:p>
          <a:p>
            <a:pPr algn="r"/>
            <a:r>
              <a:rPr lang="en-US" sz="2400" dirty="0" smtClean="0"/>
              <a:t>1 </a:t>
            </a:r>
            <a:r>
              <a:rPr lang="en-US" sz="2400" dirty="0"/>
              <a:t>Peter 2.21, </a:t>
            </a:r>
            <a:r>
              <a:rPr lang="en-US" sz="2400" dirty="0" smtClean="0"/>
              <a:t>23-24</a:t>
            </a:r>
            <a:endParaRPr lang="en-US" sz="2400" dirty="0"/>
          </a:p>
        </p:txBody>
      </p:sp>
    </p:spTree>
    <p:extLst>
      <p:ext uri="{BB962C8B-B14F-4D97-AF65-F5344CB8AC3E}">
        <p14:creationId xmlns:p14="http://schemas.microsoft.com/office/powerpoint/2010/main" xmlns="" val="35603479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solidFill>
                  <a:schemeClr val="bg2">
                    <a:lumMod val="25000"/>
                    <a:lumOff val="75000"/>
                  </a:schemeClr>
                </a:solidFill>
              </a:rPr>
              <a:t>Christ’s Faithfulness</a:t>
            </a:r>
            <a:endParaRPr lang="en-US" sz="4500" b="1" dirty="0">
              <a:solidFill>
                <a:schemeClr val="bg2">
                  <a:lumMod val="25000"/>
                  <a:lumOff val="75000"/>
                </a:schemeClr>
              </a:solidFill>
            </a:endParaRPr>
          </a:p>
        </p:txBody>
      </p:sp>
      <p:sp>
        <p:nvSpPr>
          <p:cNvPr id="3" name="Content Placeholder 2"/>
          <p:cNvSpPr>
            <a:spLocks noGrp="1"/>
          </p:cNvSpPr>
          <p:nvPr>
            <p:ph idx="1"/>
          </p:nvPr>
        </p:nvSpPr>
        <p:spPr/>
        <p:txBody>
          <a:bodyPr/>
          <a:lstStyle/>
          <a:p>
            <a:endParaRPr lang="en-US" dirty="0" smtClean="0"/>
          </a:p>
          <a:p>
            <a:r>
              <a:rPr lang="en-US" sz="2700" dirty="0"/>
              <a:t>Now before the Feast of the Passover, when Jesus knew that his hour had come to depart out of this world to the Father, having loved his own who were in the world, </a:t>
            </a:r>
            <a:r>
              <a:rPr lang="en-US" sz="2700" b="1" u="sng" dirty="0">
                <a:solidFill>
                  <a:srgbClr val="FFFF00"/>
                </a:solidFill>
              </a:rPr>
              <a:t>he</a:t>
            </a:r>
            <a:r>
              <a:rPr lang="en-US" sz="2700" b="1" u="sng" dirty="0"/>
              <a:t> </a:t>
            </a:r>
            <a:r>
              <a:rPr lang="en-US" sz="2700" b="1" u="sng" dirty="0">
                <a:solidFill>
                  <a:srgbClr val="FFFF00"/>
                </a:solidFill>
              </a:rPr>
              <a:t>loved them to the end</a:t>
            </a:r>
            <a:r>
              <a:rPr lang="en-US" sz="2700" dirty="0"/>
              <a:t>. </a:t>
            </a:r>
          </a:p>
          <a:p>
            <a:pPr algn="r"/>
            <a:r>
              <a:rPr lang="en-US" sz="2400" dirty="0" smtClean="0"/>
              <a:t>John 13.1</a:t>
            </a:r>
            <a:endParaRPr lang="en-US" sz="2400" dirty="0"/>
          </a:p>
        </p:txBody>
      </p:sp>
    </p:spTree>
    <p:extLst>
      <p:ext uri="{BB962C8B-B14F-4D97-AF65-F5344CB8AC3E}">
        <p14:creationId xmlns:p14="http://schemas.microsoft.com/office/powerpoint/2010/main" xmlns="" val="29584911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chemeClr val="bg2">
                    <a:lumMod val="25000"/>
                    <a:lumOff val="75000"/>
                  </a:schemeClr>
                </a:solidFill>
              </a:rPr>
              <a:t>The Faithfulness of God in Christ</a:t>
            </a:r>
            <a:endParaRPr lang="en-US" sz="4400" b="1" dirty="0">
              <a:solidFill>
                <a:schemeClr val="bg2">
                  <a:lumMod val="25000"/>
                  <a:lumOff val="75000"/>
                </a:schemeClr>
              </a:solidFill>
            </a:endParaRPr>
          </a:p>
        </p:txBody>
      </p:sp>
      <p:sp>
        <p:nvSpPr>
          <p:cNvPr id="3" name="Content Placeholder 2"/>
          <p:cNvSpPr>
            <a:spLocks noGrp="1"/>
          </p:cNvSpPr>
          <p:nvPr>
            <p:ph idx="1"/>
          </p:nvPr>
        </p:nvSpPr>
        <p:spPr>
          <a:xfrm>
            <a:off x="507492" y="1796146"/>
            <a:ext cx="8065294" cy="3138488"/>
          </a:xfrm>
        </p:spPr>
        <p:txBody>
          <a:bodyPr>
            <a:normAutofit/>
          </a:bodyPr>
          <a:lstStyle/>
          <a:p>
            <a:r>
              <a:rPr lang="en-US" sz="2800" b="1" dirty="0" smtClean="0"/>
              <a:t>Christ proves that God is faithful because He was </a:t>
            </a:r>
            <a:r>
              <a:rPr lang="en-US" sz="2800" b="1" dirty="0" smtClean="0">
                <a:solidFill>
                  <a:srgbClr val="FFFF00"/>
                </a:solidFill>
              </a:rPr>
              <a:t>faithful in His life </a:t>
            </a:r>
            <a:r>
              <a:rPr lang="en-US" sz="2800" b="1" dirty="0">
                <a:solidFill>
                  <a:srgbClr val="FFFF00"/>
                </a:solidFill>
              </a:rPr>
              <a:t>on Earth </a:t>
            </a:r>
            <a:r>
              <a:rPr lang="en-US" sz="2800" b="1" dirty="0" smtClean="0">
                <a:solidFill>
                  <a:schemeClr val="tx1"/>
                </a:solidFill>
              </a:rPr>
              <a:t>as God </a:t>
            </a:r>
            <a:r>
              <a:rPr lang="en-US" sz="2800" b="1" dirty="0" smtClean="0"/>
              <a:t>in the Flesh.</a:t>
            </a:r>
          </a:p>
          <a:p>
            <a:endParaRPr lang="en-US" sz="2800" b="1" dirty="0"/>
          </a:p>
          <a:p>
            <a:r>
              <a:rPr lang="en-US" sz="2800" b="1" dirty="0" smtClean="0"/>
              <a:t>Christ proves that God is faithful because </a:t>
            </a:r>
            <a:r>
              <a:rPr lang="en-US" sz="2800" b="1" dirty="0" smtClean="0">
                <a:solidFill>
                  <a:srgbClr val="FFFF00"/>
                </a:solidFill>
              </a:rPr>
              <a:t>God kept his promise(s)</a:t>
            </a:r>
            <a:r>
              <a:rPr lang="en-US" sz="2800" b="1" dirty="0" smtClean="0"/>
              <a:t> in raising Christ from the dead and giving Him the Eternal Throne.</a:t>
            </a:r>
            <a:endParaRPr lang="en-US" sz="2800" b="1" dirty="0"/>
          </a:p>
        </p:txBody>
      </p:sp>
    </p:spTree>
    <p:extLst>
      <p:ext uri="{BB962C8B-B14F-4D97-AF65-F5344CB8AC3E}">
        <p14:creationId xmlns:p14="http://schemas.microsoft.com/office/powerpoint/2010/main" xmlns="" val="33716042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210</TotalTime>
  <Words>186</Words>
  <Application>Microsoft Office PowerPoint</Application>
  <PresentationFormat>On-screen Show (16:10)</PresentationFormat>
  <Paragraphs>45</Paragraphs>
  <Slides>13</Slides>
  <Notes>0</Notes>
  <HiddenSlides>3</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Metropolitan</vt:lpstr>
      <vt:lpstr>Feasting on the Faithfulness of God</vt:lpstr>
      <vt:lpstr>Psalm 89: Faithfulness to the People through the King</vt:lpstr>
      <vt:lpstr>Psalm 89: Faithful to All in the King</vt:lpstr>
      <vt:lpstr>Slide 4</vt:lpstr>
      <vt:lpstr>Slide 5</vt:lpstr>
      <vt:lpstr>Christ’s Faithfulness</vt:lpstr>
      <vt:lpstr>Christ’s Faithfulness</vt:lpstr>
      <vt:lpstr>Christ’s Faithfulness</vt:lpstr>
      <vt:lpstr>The Faithfulness of God in Christ</vt:lpstr>
      <vt:lpstr>Slide 10</vt:lpstr>
      <vt:lpstr>Slide 11</vt:lpstr>
      <vt:lpstr>Slide 12</vt:lpstr>
      <vt:lpstr>His Faithfulness and Ours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Feasting on God’s Faithfulness</dc:title>
  <dc:creator>BenHall</dc:creator>
  <cp:lastModifiedBy>Brad Beutjer</cp:lastModifiedBy>
  <cp:revision>22</cp:revision>
  <dcterms:created xsi:type="dcterms:W3CDTF">2015-11-29T11:14:23Z</dcterms:created>
  <dcterms:modified xsi:type="dcterms:W3CDTF">2015-11-29T15:03:02Z</dcterms:modified>
</cp:coreProperties>
</file>