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6" r:id="rId4"/>
    <p:sldId id="257" r:id="rId5"/>
    <p:sldId id="262" r:id="rId6"/>
    <p:sldId id="263" r:id="rId7"/>
    <p:sldId id="285" r:id="rId8"/>
    <p:sldId id="267" r:id="rId9"/>
    <p:sldId id="268" r:id="rId10"/>
    <p:sldId id="269" r:id="rId11"/>
    <p:sldId id="270" r:id="rId12"/>
    <p:sldId id="279" r:id="rId13"/>
    <p:sldId id="283" r:id="rId14"/>
    <p:sldId id="278" r:id="rId15"/>
    <p:sldId id="274" r:id="rId16"/>
    <p:sldId id="275" r:id="rId17"/>
    <p:sldId id="277" r:id="rId18"/>
    <p:sldId id="28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7A42F-BD82-4074-866D-FEF5461F2C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998B1E-EF2F-4E55-93A1-D27F120E5AD4}">
      <dgm:prSet phldrT="[Text]"/>
      <dgm:spPr/>
      <dgm:t>
        <a:bodyPr/>
        <a:lstStyle/>
        <a:p>
          <a:r>
            <a:rPr lang="en-CA" dirty="0" smtClean="0"/>
            <a:t>Abraham</a:t>
          </a:r>
          <a:endParaRPr lang="en-CA" dirty="0"/>
        </a:p>
      </dgm:t>
    </dgm:pt>
    <dgm:pt modelId="{CCFBEBDE-3129-4FFA-A8D5-AFC66A6F2366}" type="parTrans" cxnId="{3A5BE07C-94DE-478C-864A-0F5032C7B75E}">
      <dgm:prSet/>
      <dgm:spPr/>
      <dgm:t>
        <a:bodyPr/>
        <a:lstStyle/>
        <a:p>
          <a:endParaRPr lang="en-CA"/>
        </a:p>
      </dgm:t>
    </dgm:pt>
    <dgm:pt modelId="{56B9BE89-661A-479B-944D-FF928AB83C48}" type="sibTrans" cxnId="{3A5BE07C-94DE-478C-864A-0F5032C7B75E}">
      <dgm:prSet/>
      <dgm:spPr/>
      <dgm:t>
        <a:bodyPr/>
        <a:lstStyle/>
        <a:p>
          <a:endParaRPr lang="en-CA"/>
        </a:p>
      </dgm:t>
    </dgm:pt>
    <dgm:pt modelId="{A4E6E5D2-3E15-4DB4-A213-6A70D3AA02EB}">
      <dgm:prSet phldrT="[Text]"/>
      <dgm:spPr/>
      <dgm:t>
        <a:bodyPr/>
        <a:lstStyle/>
        <a:p>
          <a:r>
            <a:rPr lang="en-CA" dirty="0" smtClean="0"/>
            <a:t>Isaac</a:t>
          </a:r>
          <a:endParaRPr lang="en-CA" dirty="0"/>
        </a:p>
      </dgm:t>
    </dgm:pt>
    <dgm:pt modelId="{B6EF03BA-1A63-4057-AE4D-85485A8222D6}" type="parTrans" cxnId="{F66B417A-1905-4F77-8561-A602BDE922B6}">
      <dgm:prSet/>
      <dgm:spPr/>
      <dgm:t>
        <a:bodyPr/>
        <a:lstStyle/>
        <a:p>
          <a:endParaRPr lang="en-CA"/>
        </a:p>
      </dgm:t>
    </dgm:pt>
    <dgm:pt modelId="{5A8749DE-178E-416A-8AA9-40B6333A20AB}" type="sibTrans" cxnId="{F66B417A-1905-4F77-8561-A602BDE922B6}">
      <dgm:prSet/>
      <dgm:spPr/>
      <dgm:t>
        <a:bodyPr/>
        <a:lstStyle/>
        <a:p>
          <a:endParaRPr lang="en-CA"/>
        </a:p>
      </dgm:t>
    </dgm:pt>
    <dgm:pt modelId="{B2B43B84-C4B7-4F06-AC4B-7BD946FA52AA}">
      <dgm:prSet phldrT="[Text]"/>
      <dgm:spPr/>
      <dgm:t>
        <a:bodyPr/>
        <a:lstStyle/>
        <a:p>
          <a:r>
            <a:rPr lang="en-CA" dirty="0" smtClean="0"/>
            <a:t>Jacob (“Israel”)</a:t>
          </a:r>
          <a:endParaRPr lang="en-CA" dirty="0"/>
        </a:p>
      </dgm:t>
    </dgm:pt>
    <dgm:pt modelId="{060FC083-119A-43AB-88DB-0B43A9F37CC2}" type="parTrans" cxnId="{ADEF8018-046C-48F9-A8EF-DE17D4CA707F}">
      <dgm:prSet/>
      <dgm:spPr/>
      <dgm:t>
        <a:bodyPr/>
        <a:lstStyle/>
        <a:p>
          <a:endParaRPr lang="en-CA"/>
        </a:p>
      </dgm:t>
    </dgm:pt>
    <dgm:pt modelId="{77DF3E21-16EB-4685-9CD6-801B4A9E0B51}" type="sibTrans" cxnId="{ADEF8018-046C-48F9-A8EF-DE17D4CA707F}">
      <dgm:prSet/>
      <dgm:spPr/>
      <dgm:t>
        <a:bodyPr/>
        <a:lstStyle/>
        <a:p>
          <a:endParaRPr lang="en-CA"/>
        </a:p>
      </dgm:t>
    </dgm:pt>
    <dgm:pt modelId="{DFEE8593-069E-442D-B660-BA2E09BBAA9F}">
      <dgm:prSet phldrT="[Text]"/>
      <dgm:spPr/>
      <dgm:t>
        <a:bodyPr/>
        <a:lstStyle/>
        <a:p>
          <a:r>
            <a:rPr lang="en-CA" dirty="0" smtClean="0"/>
            <a:t>Esau (“Edom”)</a:t>
          </a:r>
          <a:endParaRPr lang="en-CA" dirty="0"/>
        </a:p>
      </dgm:t>
    </dgm:pt>
    <dgm:pt modelId="{3EBD75E5-10C8-4D79-8FBD-99CE1EF1D894}" type="parTrans" cxnId="{4A2166EA-F042-408E-BECF-AE634DBF46D9}">
      <dgm:prSet/>
      <dgm:spPr/>
      <dgm:t>
        <a:bodyPr/>
        <a:lstStyle/>
        <a:p>
          <a:endParaRPr lang="en-CA"/>
        </a:p>
      </dgm:t>
    </dgm:pt>
    <dgm:pt modelId="{4B693E24-9CBF-4B63-B116-7AE5B14CBDDE}" type="sibTrans" cxnId="{4A2166EA-F042-408E-BECF-AE634DBF46D9}">
      <dgm:prSet/>
      <dgm:spPr/>
      <dgm:t>
        <a:bodyPr/>
        <a:lstStyle/>
        <a:p>
          <a:endParaRPr lang="en-CA"/>
        </a:p>
      </dgm:t>
    </dgm:pt>
    <dgm:pt modelId="{13FF5270-9F87-4751-B03F-90CB6E559AC3}">
      <dgm:prSet phldrT="[Text]"/>
      <dgm:spPr/>
      <dgm:t>
        <a:bodyPr/>
        <a:lstStyle/>
        <a:p>
          <a:r>
            <a:rPr lang="en-CA" dirty="0" smtClean="0"/>
            <a:t>Israelites</a:t>
          </a:r>
          <a:endParaRPr lang="en-CA" dirty="0"/>
        </a:p>
      </dgm:t>
    </dgm:pt>
    <dgm:pt modelId="{071C6C0F-6B55-4059-B159-B0136A3A48B8}" type="parTrans" cxnId="{5508C37D-0FC7-4E4B-AA11-A1D90FD324C8}">
      <dgm:prSet/>
      <dgm:spPr/>
      <dgm:t>
        <a:bodyPr/>
        <a:lstStyle/>
        <a:p>
          <a:endParaRPr lang="en-CA"/>
        </a:p>
      </dgm:t>
    </dgm:pt>
    <dgm:pt modelId="{C3E6D943-7876-43F9-A52C-9773EEF26D17}" type="sibTrans" cxnId="{5508C37D-0FC7-4E4B-AA11-A1D90FD324C8}">
      <dgm:prSet/>
      <dgm:spPr/>
      <dgm:t>
        <a:bodyPr/>
        <a:lstStyle/>
        <a:p>
          <a:endParaRPr lang="en-CA"/>
        </a:p>
      </dgm:t>
    </dgm:pt>
    <dgm:pt modelId="{C1E4E14B-6475-4FA2-B9C8-6F1040CE0C86}">
      <dgm:prSet phldrT="[Text]"/>
      <dgm:spPr/>
      <dgm:t>
        <a:bodyPr/>
        <a:lstStyle/>
        <a:p>
          <a:r>
            <a:rPr lang="en-CA" dirty="0" err="1" smtClean="0"/>
            <a:t>Edomites</a:t>
          </a:r>
          <a:endParaRPr lang="en-CA" dirty="0"/>
        </a:p>
      </dgm:t>
    </dgm:pt>
    <dgm:pt modelId="{4665B3E4-EEB5-4C2A-8682-AE42C4594D44}" type="parTrans" cxnId="{0D400CD9-2E07-4D88-876B-8180BB166D28}">
      <dgm:prSet/>
      <dgm:spPr/>
      <dgm:t>
        <a:bodyPr/>
        <a:lstStyle/>
        <a:p>
          <a:endParaRPr lang="en-CA"/>
        </a:p>
      </dgm:t>
    </dgm:pt>
    <dgm:pt modelId="{12AB5AE1-16FA-4710-B595-19C3B163CC7B}" type="sibTrans" cxnId="{0D400CD9-2E07-4D88-876B-8180BB166D28}">
      <dgm:prSet/>
      <dgm:spPr/>
      <dgm:t>
        <a:bodyPr/>
        <a:lstStyle/>
        <a:p>
          <a:endParaRPr lang="en-CA"/>
        </a:p>
      </dgm:t>
    </dgm:pt>
    <dgm:pt modelId="{77231990-BAD2-498F-9642-4180D58A37BA}" type="pres">
      <dgm:prSet presAssocID="{A837A42F-BD82-4074-866D-FEF5461F2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66783B3-AB2C-4D2B-A38C-5B326A0494BD}" type="pres">
      <dgm:prSet presAssocID="{A837A42F-BD82-4074-866D-FEF5461F2CE2}" presName="hierFlow" presStyleCnt="0"/>
      <dgm:spPr/>
    </dgm:pt>
    <dgm:pt modelId="{868D48A6-BABF-41CF-9251-23A2C7B4A288}" type="pres">
      <dgm:prSet presAssocID="{A837A42F-BD82-4074-866D-FEF5461F2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EEC873-28EB-415D-831C-2EA00FE7AD79}" type="pres">
      <dgm:prSet presAssocID="{C2998B1E-EF2F-4E55-93A1-D27F120E5AD4}" presName="Name14" presStyleCnt="0"/>
      <dgm:spPr/>
    </dgm:pt>
    <dgm:pt modelId="{5C27223F-FB05-4160-807E-421490A916FF}" type="pres">
      <dgm:prSet presAssocID="{C2998B1E-EF2F-4E55-93A1-D27F120E5AD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F215C67-35D8-4364-BCE3-945553D165BE}" type="pres">
      <dgm:prSet presAssocID="{C2998B1E-EF2F-4E55-93A1-D27F120E5AD4}" presName="hierChild2" presStyleCnt="0"/>
      <dgm:spPr/>
    </dgm:pt>
    <dgm:pt modelId="{9FD92994-2713-4E65-B828-398F0059BAE6}" type="pres">
      <dgm:prSet presAssocID="{B6EF03BA-1A63-4057-AE4D-85485A8222D6}" presName="Name19" presStyleLbl="parChTrans1D2" presStyleIdx="0" presStyleCnt="1"/>
      <dgm:spPr/>
      <dgm:t>
        <a:bodyPr/>
        <a:lstStyle/>
        <a:p>
          <a:endParaRPr lang="en-CA"/>
        </a:p>
      </dgm:t>
    </dgm:pt>
    <dgm:pt modelId="{3F9EB8F8-66E7-439F-A57A-AB7F3ABD317F}" type="pres">
      <dgm:prSet presAssocID="{A4E6E5D2-3E15-4DB4-A213-6A70D3AA02EB}" presName="Name21" presStyleCnt="0"/>
      <dgm:spPr/>
    </dgm:pt>
    <dgm:pt modelId="{EB487DC0-9ACB-4057-97F5-E826AD5C91B5}" type="pres">
      <dgm:prSet presAssocID="{A4E6E5D2-3E15-4DB4-A213-6A70D3AA02EB}" presName="level2Shape" presStyleLbl="node2" presStyleIdx="0" presStyleCnt="1"/>
      <dgm:spPr/>
      <dgm:t>
        <a:bodyPr/>
        <a:lstStyle/>
        <a:p>
          <a:endParaRPr lang="en-CA"/>
        </a:p>
      </dgm:t>
    </dgm:pt>
    <dgm:pt modelId="{4B93F8E0-0FB3-4781-8B04-58ADD8AD9508}" type="pres">
      <dgm:prSet presAssocID="{A4E6E5D2-3E15-4DB4-A213-6A70D3AA02EB}" presName="hierChild3" presStyleCnt="0"/>
      <dgm:spPr/>
    </dgm:pt>
    <dgm:pt modelId="{3FCF80BE-2741-42A2-8E6D-03AE2B5D6665}" type="pres">
      <dgm:prSet presAssocID="{060FC083-119A-43AB-88DB-0B43A9F37CC2}" presName="Name19" presStyleLbl="parChTrans1D3" presStyleIdx="0" presStyleCnt="2"/>
      <dgm:spPr/>
      <dgm:t>
        <a:bodyPr/>
        <a:lstStyle/>
        <a:p>
          <a:endParaRPr lang="en-CA"/>
        </a:p>
      </dgm:t>
    </dgm:pt>
    <dgm:pt modelId="{E543D298-4DD6-4A03-8652-7E35574E57B3}" type="pres">
      <dgm:prSet presAssocID="{B2B43B84-C4B7-4F06-AC4B-7BD946FA52AA}" presName="Name21" presStyleCnt="0"/>
      <dgm:spPr/>
    </dgm:pt>
    <dgm:pt modelId="{880FD720-5D6C-4BE0-983A-B6D660CB41A7}" type="pres">
      <dgm:prSet presAssocID="{B2B43B84-C4B7-4F06-AC4B-7BD946FA52AA}" presName="level2Shape" presStyleLbl="node3" presStyleIdx="0" presStyleCnt="2"/>
      <dgm:spPr/>
      <dgm:t>
        <a:bodyPr/>
        <a:lstStyle/>
        <a:p>
          <a:endParaRPr lang="en-CA"/>
        </a:p>
      </dgm:t>
    </dgm:pt>
    <dgm:pt modelId="{E6030644-298B-4314-AC45-434AC373AC20}" type="pres">
      <dgm:prSet presAssocID="{B2B43B84-C4B7-4F06-AC4B-7BD946FA52AA}" presName="hierChild3" presStyleCnt="0"/>
      <dgm:spPr/>
    </dgm:pt>
    <dgm:pt modelId="{6E7F39FB-3510-41C0-99AC-6EA5B332E307}" type="pres">
      <dgm:prSet presAssocID="{071C6C0F-6B55-4059-B159-B0136A3A48B8}" presName="Name19" presStyleLbl="parChTrans1D4" presStyleIdx="0" presStyleCnt="2"/>
      <dgm:spPr/>
      <dgm:t>
        <a:bodyPr/>
        <a:lstStyle/>
        <a:p>
          <a:endParaRPr lang="en-CA"/>
        </a:p>
      </dgm:t>
    </dgm:pt>
    <dgm:pt modelId="{9B064FFB-04C2-4034-8B04-EE8585DC67C9}" type="pres">
      <dgm:prSet presAssocID="{13FF5270-9F87-4751-B03F-90CB6E559AC3}" presName="Name21" presStyleCnt="0"/>
      <dgm:spPr/>
    </dgm:pt>
    <dgm:pt modelId="{A0061B6F-52F3-4C14-8C12-F73A73286516}" type="pres">
      <dgm:prSet presAssocID="{13FF5270-9F87-4751-B03F-90CB6E559AC3}" presName="level2Shape" presStyleLbl="node4" presStyleIdx="0" presStyleCnt="2"/>
      <dgm:spPr/>
      <dgm:t>
        <a:bodyPr/>
        <a:lstStyle/>
        <a:p>
          <a:endParaRPr lang="en-CA"/>
        </a:p>
      </dgm:t>
    </dgm:pt>
    <dgm:pt modelId="{8C80338B-FA1A-4B73-A294-05D315FBA6F1}" type="pres">
      <dgm:prSet presAssocID="{13FF5270-9F87-4751-B03F-90CB6E559AC3}" presName="hierChild3" presStyleCnt="0"/>
      <dgm:spPr/>
    </dgm:pt>
    <dgm:pt modelId="{FD577118-854A-4296-BC9C-FC5B7F637227}" type="pres">
      <dgm:prSet presAssocID="{3EBD75E5-10C8-4D79-8FBD-99CE1EF1D894}" presName="Name19" presStyleLbl="parChTrans1D3" presStyleIdx="1" presStyleCnt="2"/>
      <dgm:spPr/>
      <dgm:t>
        <a:bodyPr/>
        <a:lstStyle/>
        <a:p>
          <a:endParaRPr lang="en-CA"/>
        </a:p>
      </dgm:t>
    </dgm:pt>
    <dgm:pt modelId="{72B94DB5-3895-4328-8EAF-8839F9617AEA}" type="pres">
      <dgm:prSet presAssocID="{DFEE8593-069E-442D-B660-BA2E09BBAA9F}" presName="Name21" presStyleCnt="0"/>
      <dgm:spPr/>
    </dgm:pt>
    <dgm:pt modelId="{F5FF39B4-F57B-4F82-B3FD-C5B305DE79CD}" type="pres">
      <dgm:prSet presAssocID="{DFEE8593-069E-442D-B660-BA2E09BBAA9F}" presName="level2Shape" presStyleLbl="node3" presStyleIdx="1" presStyleCnt="2"/>
      <dgm:spPr/>
      <dgm:t>
        <a:bodyPr/>
        <a:lstStyle/>
        <a:p>
          <a:endParaRPr lang="en-CA"/>
        </a:p>
      </dgm:t>
    </dgm:pt>
    <dgm:pt modelId="{AADA52A3-5E46-474D-BD59-370E76991AD2}" type="pres">
      <dgm:prSet presAssocID="{DFEE8593-069E-442D-B660-BA2E09BBAA9F}" presName="hierChild3" presStyleCnt="0"/>
      <dgm:spPr/>
    </dgm:pt>
    <dgm:pt modelId="{73EE5E39-13F1-4A92-849C-77DB1B301486}" type="pres">
      <dgm:prSet presAssocID="{4665B3E4-EEB5-4C2A-8682-AE42C4594D44}" presName="Name19" presStyleLbl="parChTrans1D4" presStyleIdx="1" presStyleCnt="2"/>
      <dgm:spPr/>
      <dgm:t>
        <a:bodyPr/>
        <a:lstStyle/>
        <a:p>
          <a:endParaRPr lang="en-CA"/>
        </a:p>
      </dgm:t>
    </dgm:pt>
    <dgm:pt modelId="{EDCE9D94-2933-46DF-8BE3-ABFE31244E2C}" type="pres">
      <dgm:prSet presAssocID="{C1E4E14B-6475-4FA2-B9C8-6F1040CE0C86}" presName="Name21" presStyleCnt="0"/>
      <dgm:spPr/>
    </dgm:pt>
    <dgm:pt modelId="{F7AD509B-2382-48B4-B105-4830AF8453D2}" type="pres">
      <dgm:prSet presAssocID="{C1E4E14B-6475-4FA2-B9C8-6F1040CE0C86}" presName="level2Shape" presStyleLbl="node4" presStyleIdx="1" presStyleCnt="2"/>
      <dgm:spPr/>
      <dgm:t>
        <a:bodyPr/>
        <a:lstStyle/>
        <a:p>
          <a:endParaRPr lang="en-CA"/>
        </a:p>
      </dgm:t>
    </dgm:pt>
    <dgm:pt modelId="{A1BB5B50-E053-4E75-9A78-6D59AB451221}" type="pres">
      <dgm:prSet presAssocID="{C1E4E14B-6475-4FA2-B9C8-6F1040CE0C86}" presName="hierChild3" presStyleCnt="0"/>
      <dgm:spPr/>
    </dgm:pt>
    <dgm:pt modelId="{66D9F599-A4D4-4438-A488-5F828014FFDB}" type="pres">
      <dgm:prSet presAssocID="{A837A42F-BD82-4074-866D-FEF5461F2CE2}" presName="bgShapesFlow" presStyleCnt="0"/>
      <dgm:spPr/>
    </dgm:pt>
  </dgm:ptLst>
  <dgm:cxnLst>
    <dgm:cxn modelId="{A46F8DCB-815A-4565-840F-749C3F2226DF}" type="presOf" srcId="{A837A42F-BD82-4074-866D-FEF5461F2CE2}" destId="{77231990-BAD2-498F-9642-4180D58A37BA}" srcOrd="0" destOrd="0" presId="urn:microsoft.com/office/officeart/2005/8/layout/hierarchy6"/>
    <dgm:cxn modelId="{58116B31-73E9-4DBF-AE38-ED10D0BEFFA2}" type="presOf" srcId="{C2998B1E-EF2F-4E55-93A1-D27F120E5AD4}" destId="{5C27223F-FB05-4160-807E-421490A916FF}" srcOrd="0" destOrd="0" presId="urn:microsoft.com/office/officeart/2005/8/layout/hierarchy6"/>
    <dgm:cxn modelId="{3A5BE07C-94DE-478C-864A-0F5032C7B75E}" srcId="{A837A42F-BD82-4074-866D-FEF5461F2CE2}" destId="{C2998B1E-EF2F-4E55-93A1-D27F120E5AD4}" srcOrd="0" destOrd="0" parTransId="{CCFBEBDE-3129-4FFA-A8D5-AFC66A6F2366}" sibTransId="{56B9BE89-661A-479B-944D-FF928AB83C48}"/>
    <dgm:cxn modelId="{ADEF8018-046C-48F9-A8EF-DE17D4CA707F}" srcId="{A4E6E5D2-3E15-4DB4-A213-6A70D3AA02EB}" destId="{B2B43B84-C4B7-4F06-AC4B-7BD946FA52AA}" srcOrd="0" destOrd="0" parTransId="{060FC083-119A-43AB-88DB-0B43A9F37CC2}" sibTransId="{77DF3E21-16EB-4685-9CD6-801B4A9E0B51}"/>
    <dgm:cxn modelId="{5508C37D-0FC7-4E4B-AA11-A1D90FD324C8}" srcId="{B2B43B84-C4B7-4F06-AC4B-7BD946FA52AA}" destId="{13FF5270-9F87-4751-B03F-90CB6E559AC3}" srcOrd="0" destOrd="0" parTransId="{071C6C0F-6B55-4059-B159-B0136A3A48B8}" sibTransId="{C3E6D943-7876-43F9-A52C-9773EEF26D17}"/>
    <dgm:cxn modelId="{98E7895B-78FD-463B-B884-D8997D69E242}" type="presOf" srcId="{C1E4E14B-6475-4FA2-B9C8-6F1040CE0C86}" destId="{F7AD509B-2382-48B4-B105-4830AF8453D2}" srcOrd="0" destOrd="0" presId="urn:microsoft.com/office/officeart/2005/8/layout/hierarchy6"/>
    <dgm:cxn modelId="{0D400CD9-2E07-4D88-876B-8180BB166D28}" srcId="{DFEE8593-069E-442D-B660-BA2E09BBAA9F}" destId="{C1E4E14B-6475-4FA2-B9C8-6F1040CE0C86}" srcOrd="0" destOrd="0" parTransId="{4665B3E4-EEB5-4C2A-8682-AE42C4594D44}" sibTransId="{12AB5AE1-16FA-4710-B595-19C3B163CC7B}"/>
    <dgm:cxn modelId="{0AF80F7A-4F39-43EA-807D-4339AD5A91ED}" type="presOf" srcId="{071C6C0F-6B55-4059-B159-B0136A3A48B8}" destId="{6E7F39FB-3510-41C0-99AC-6EA5B332E307}" srcOrd="0" destOrd="0" presId="urn:microsoft.com/office/officeart/2005/8/layout/hierarchy6"/>
    <dgm:cxn modelId="{A7B5D403-C1B4-4BA2-BF15-2A1BE20AD909}" type="presOf" srcId="{060FC083-119A-43AB-88DB-0B43A9F37CC2}" destId="{3FCF80BE-2741-42A2-8E6D-03AE2B5D6665}" srcOrd="0" destOrd="0" presId="urn:microsoft.com/office/officeart/2005/8/layout/hierarchy6"/>
    <dgm:cxn modelId="{E8A210F5-F781-412B-9576-E1FA82A80486}" type="presOf" srcId="{A4E6E5D2-3E15-4DB4-A213-6A70D3AA02EB}" destId="{EB487DC0-9ACB-4057-97F5-E826AD5C91B5}" srcOrd="0" destOrd="0" presId="urn:microsoft.com/office/officeart/2005/8/layout/hierarchy6"/>
    <dgm:cxn modelId="{74429152-4221-4EF1-BAF3-F313C78B4BF0}" type="presOf" srcId="{B2B43B84-C4B7-4F06-AC4B-7BD946FA52AA}" destId="{880FD720-5D6C-4BE0-983A-B6D660CB41A7}" srcOrd="0" destOrd="0" presId="urn:microsoft.com/office/officeart/2005/8/layout/hierarchy6"/>
    <dgm:cxn modelId="{983D2A8A-2B7C-436C-A552-B680825D7643}" type="presOf" srcId="{B6EF03BA-1A63-4057-AE4D-85485A8222D6}" destId="{9FD92994-2713-4E65-B828-398F0059BAE6}" srcOrd="0" destOrd="0" presId="urn:microsoft.com/office/officeart/2005/8/layout/hierarchy6"/>
    <dgm:cxn modelId="{AFF0A641-4F5F-41E2-A4C7-EBC6D1E5E4DC}" type="presOf" srcId="{3EBD75E5-10C8-4D79-8FBD-99CE1EF1D894}" destId="{FD577118-854A-4296-BC9C-FC5B7F637227}" srcOrd="0" destOrd="0" presId="urn:microsoft.com/office/officeart/2005/8/layout/hierarchy6"/>
    <dgm:cxn modelId="{F66B417A-1905-4F77-8561-A602BDE922B6}" srcId="{C2998B1E-EF2F-4E55-93A1-D27F120E5AD4}" destId="{A4E6E5D2-3E15-4DB4-A213-6A70D3AA02EB}" srcOrd="0" destOrd="0" parTransId="{B6EF03BA-1A63-4057-AE4D-85485A8222D6}" sibTransId="{5A8749DE-178E-416A-8AA9-40B6333A20AB}"/>
    <dgm:cxn modelId="{CA57C14A-3C01-4883-8727-4BBBEF0BDC13}" type="presOf" srcId="{4665B3E4-EEB5-4C2A-8682-AE42C4594D44}" destId="{73EE5E39-13F1-4A92-849C-77DB1B301486}" srcOrd="0" destOrd="0" presId="urn:microsoft.com/office/officeart/2005/8/layout/hierarchy6"/>
    <dgm:cxn modelId="{E9ACD37C-54F8-434E-96D9-BCBA090B6D59}" type="presOf" srcId="{13FF5270-9F87-4751-B03F-90CB6E559AC3}" destId="{A0061B6F-52F3-4C14-8C12-F73A73286516}" srcOrd="0" destOrd="0" presId="urn:microsoft.com/office/officeart/2005/8/layout/hierarchy6"/>
    <dgm:cxn modelId="{4A2166EA-F042-408E-BECF-AE634DBF46D9}" srcId="{A4E6E5D2-3E15-4DB4-A213-6A70D3AA02EB}" destId="{DFEE8593-069E-442D-B660-BA2E09BBAA9F}" srcOrd="1" destOrd="0" parTransId="{3EBD75E5-10C8-4D79-8FBD-99CE1EF1D894}" sibTransId="{4B693E24-9CBF-4B63-B116-7AE5B14CBDDE}"/>
    <dgm:cxn modelId="{0928AEB6-5E25-4B7B-9DA5-F3221B297C1F}" type="presOf" srcId="{DFEE8593-069E-442D-B660-BA2E09BBAA9F}" destId="{F5FF39B4-F57B-4F82-B3FD-C5B305DE79CD}" srcOrd="0" destOrd="0" presId="urn:microsoft.com/office/officeart/2005/8/layout/hierarchy6"/>
    <dgm:cxn modelId="{88175B70-387E-4E2F-BAD7-D68E70B5441D}" type="presParOf" srcId="{77231990-BAD2-498F-9642-4180D58A37BA}" destId="{C66783B3-AB2C-4D2B-A38C-5B326A0494BD}" srcOrd="0" destOrd="0" presId="urn:microsoft.com/office/officeart/2005/8/layout/hierarchy6"/>
    <dgm:cxn modelId="{99932485-0293-4738-BF35-9281F8989734}" type="presParOf" srcId="{C66783B3-AB2C-4D2B-A38C-5B326A0494BD}" destId="{868D48A6-BABF-41CF-9251-23A2C7B4A288}" srcOrd="0" destOrd="0" presId="urn:microsoft.com/office/officeart/2005/8/layout/hierarchy6"/>
    <dgm:cxn modelId="{EC759350-5A06-4349-92E0-408BEE2ADC44}" type="presParOf" srcId="{868D48A6-BABF-41CF-9251-23A2C7B4A288}" destId="{09EEC873-28EB-415D-831C-2EA00FE7AD79}" srcOrd="0" destOrd="0" presId="urn:microsoft.com/office/officeart/2005/8/layout/hierarchy6"/>
    <dgm:cxn modelId="{7633C6EF-05CA-43B0-B8F9-9353DA41522A}" type="presParOf" srcId="{09EEC873-28EB-415D-831C-2EA00FE7AD79}" destId="{5C27223F-FB05-4160-807E-421490A916FF}" srcOrd="0" destOrd="0" presId="urn:microsoft.com/office/officeart/2005/8/layout/hierarchy6"/>
    <dgm:cxn modelId="{FC5754C3-7C34-49A2-980B-E1F135480903}" type="presParOf" srcId="{09EEC873-28EB-415D-831C-2EA00FE7AD79}" destId="{7F215C67-35D8-4364-BCE3-945553D165BE}" srcOrd="1" destOrd="0" presId="urn:microsoft.com/office/officeart/2005/8/layout/hierarchy6"/>
    <dgm:cxn modelId="{1DF1E758-E4E7-49AD-816C-03F22F381ABE}" type="presParOf" srcId="{7F215C67-35D8-4364-BCE3-945553D165BE}" destId="{9FD92994-2713-4E65-B828-398F0059BAE6}" srcOrd="0" destOrd="0" presId="urn:microsoft.com/office/officeart/2005/8/layout/hierarchy6"/>
    <dgm:cxn modelId="{F6EBCDA9-4BB7-4BC1-A865-59F446822E89}" type="presParOf" srcId="{7F215C67-35D8-4364-BCE3-945553D165BE}" destId="{3F9EB8F8-66E7-439F-A57A-AB7F3ABD317F}" srcOrd="1" destOrd="0" presId="urn:microsoft.com/office/officeart/2005/8/layout/hierarchy6"/>
    <dgm:cxn modelId="{FB485207-86F6-4FAA-9BE8-2ECCFE1B3D9C}" type="presParOf" srcId="{3F9EB8F8-66E7-439F-A57A-AB7F3ABD317F}" destId="{EB487DC0-9ACB-4057-97F5-E826AD5C91B5}" srcOrd="0" destOrd="0" presId="urn:microsoft.com/office/officeart/2005/8/layout/hierarchy6"/>
    <dgm:cxn modelId="{2F614B12-5CB8-49C2-B9F8-2AF8B5FECFBA}" type="presParOf" srcId="{3F9EB8F8-66E7-439F-A57A-AB7F3ABD317F}" destId="{4B93F8E0-0FB3-4781-8B04-58ADD8AD9508}" srcOrd="1" destOrd="0" presId="urn:microsoft.com/office/officeart/2005/8/layout/hierarchy6"/>
    <dgm:cxn modelId="{1398DB63-E49C-470F-A767-90E538E28212}" type="presParOf" srcId="{4B93F8E0-0FB3-4781-8B04-58ADD8AD9508}" destId="{3FCF80BE-2741-42A2-8E6D-03AE2B5D6665}" srcOrd="0" destOrd="0" presId="urn:microsoft.com/office/officeart/2005/8/layout/hierarchy6"/>
    <dgm:cxn modelId="{025A300D-647A-4195-83B3-FDACF90F9E36}" type="presParOf" srcId="{4B93F8E0-0FB3-4781-8B04-58ADD8AD9508}" destId="{E543D298-4DD6-4A03-8652-7E35574E57B3}" srcOrd="1" destOrd="0" presId="urn:microsoft.com/office/officeart/2005/8/layout/hierarchy6"/>
    <dgm:cxn modelId="{640AD190-3255-47A3-8A4C-F48F6E60CA77}" type="presParOf" srcId="{E543D298-4DD6-4A03-8652-7E35574E57B3}" destId="{880FD720-5D6C-4BE0-983A-B6D660CB41A7}" srcOrd="0" destOrd="0" presId="urn:microsoft.com/office/officeart/2005/8/layout/hierarchy6"/>
    <dgm:cxn modelId="{9E4C45D6-2C65-49E2-98D2-A0F8B061E9D7}" type="presParOf" srcId="{E543D298-4DD6-4A03-8652-7E35574E57B3}" destId="{E6030644-298B-4314-AC45-434AC373AC20}" srcOrd="1" destOrd="0" presId="urn:microsoft.com/office/officeart/2005/8/layout/hierarchy6"/>
    <dgm:cxn modelId="{A76E2C5E-49FF-4DCE-8D88-35DB4A490B9D}" type="presParOf" srcId="{E6030644-298B-4314-AC45-434AC373AC20}" destId="{6E7F39FB-3510-41C0-99AC-6EA5B332E307}" srcOrd="0" destOrd="0" presId="urn:microsoft.com/office/officeart/2005/8/layout/hierarchy6"/>
    <dgm:cxn modelId="{438FBADD-63D2-48E6-8529-701747DD9B0D}" type="presParOf" srcId="{E6030644-298B-4314-AC45-434AC373AC20}" destId="{9B064FFB-04C2-4034-8B04-EE8585DC67C9}" srcOrd="1" destOrd="0" presId="urn:microsoft.com/office/officeart/2005/8/layout/hierarchy6"/>
    <dgm:cxn modelId="{00F0CEF6-D1C0-4AA8-AD3C-7208D1AEA9F9}" type="presParOf" srcId="{9B064FFB-04C2-4034-8B04-EE8585DC67C9}" destId="{A0061B6F-52F3-4C14-8C12-F73A73286516}" srcOrd="0" destOrd="0" presId="urn:microsoft.com/office/officeart/2005/8/layout/hierarchy6"/>
    <dgm:cxn modelId="{39CCB5B7-B6E0-449C-B6AA-A50B8BA45E3C}" type="presParOf" srcId="{9B064FFB-04C2-4034-8B04-EE8585DC67C9}" destId="{8C80338B-FA1A-4B73-A294-05D315FBA6F1}" srcOrd="1" destOrd="0" presId="urn:microsoft.com/office/officeart/2005/8/layout/hierarchy6"/>
    <dgm:cxn modelId="{A53539A1-C2C2-4774-BBFD-A60DB3807E79}" type="presParOf" srcId="{4B93F8E0-0FB3-4781-8B04-58ADD8AD9508}" destId="{FD577118-854A-4296-BC9C-FC5B7F637227}" srcOrd="2" destOrd="0" presId="urn:microsoft.com/office/officeart/2005/8/layout/hierarchy6"/>
    <dgm:cxn modelId="{5A465D0C-DF5E-4600-8741-3E3C0048B890}" type="presParOf" srcId="{4B93F8E0-0FB3-4781-8B04-58ADD8AD9508}" destId="{72B94DB5-3895-4328-8EAF-8839F9617AEA}" srcOrd="3" destOrd="0" presId="urn:microsoft.com/office/officeart/2005/8/layout/hierarchy6"/>
    <dgm:cxn modelId="{8559A714-5FF5-4080-8ADB-B4492B33C7D4}" type="presParOf" srcId="{72B94DB5-3895-4328-8EAF-8839F9617AEA}" destId="{F5FF39B4-F57B-4F82-B3FD-C5B305DE79CD}" srcOrd="0" destOrd="0" presId="urn:microsoft.com/office/officeart/2005/8/layout/hierarchy6"/>
    <dgm:cxn modelId="{C2B4A31B-F44A-4967-97AC-551B5CE8D365}" type="presParOf" srcId="{72B94DB5-3895-4328-8EAF-8839F9617AEA}" destId="{AADA52A3-5E46-474D-BD59-370E76991AD2}" srcOrd="1" destOrd="0" presId="urn:microsoft.com/office/officeart/2005/8/layout/hierarchy6"/>
    <dgm:cxn modelId="{0BE7947E-D9D6-48B2-8FEE-B13DE2A8780A}" type="presParOf" srcId="{AADA52A3-5E46-474D-BD59-370E76991AD2}" destId="{73EE5E39-13F1-4A92-849C-77DB1B301486}" srcOrd="0" destOrd="0" presId="urn:microsoft.com/office/officeart/2005/8/layout/hierarchy6"/>
    <dgm:cxn modelId="{5EC7142E-5A53-4D36-8C79-8EB62503366D}" type="presParOf" srcId="{AADA52A3-5E46-474D-BD59-370E76991AD2}" destId="{EDCE9D94-2933-46DF-8BE3-ABFE31244E2C}" srcOrd="1" destOrd="0" presId="urn:microsoft.com/office/officeart/2005/8/layout/hierarchy6"/>
    <dgm:cxn modelId="{77BF5778-C3B9-42C1-8E64-D9A3C8FB9838}" type="presParOf" srcId="{EDCE9D94-2933-46DF-8BE3-ABFE31244E2C}" destId="{F7AD509B-2382-48B4-B105-4830AF8453D2}" srcOrd="0" destOrd="0" presId="urn:microsoft.com/office/officeart/2005/8/layout/hierarchy6"/>
    <dgm:cxn modelId="{84EAD751-3953-4E41-A276-24BCC1BE6988}" type="presParOf" srcId="{EDCE9D94-2933-46DF-8BE3-ABFE31244E2C}" destId="{A1BB5B50-E053-4E75-9A78-6D59AB451221}" srcOrd="1" destOrd="0" presId="urn:microsoft.com/office/officeart/2005/8/layout/hierarchy6"/>
    <dgm:cxn modelId="{33A8F37C-6F88-46DA-839C-1E9294C267A1}" type="presParOf" srcId="{77231990-BAD2-498F-9642-4180D58A37BA}" destId="{66D9F599-A4D4-4438-A488-5F828014FF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7A42F-BD82-4074-866D-FEF5461F2CE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998B1E-EF2F-4E55-93A1-D27F120E5AD4}">
      <dgm:prSet phldrT="[Text]"/>
      <dgm:spPr/>
      <dgm:t>
        <a:bodyPr/>
        <a:lstStyle/>
        <a:p>
          <a:r>
            <a:rPr lang="en-CA" dirty="0" smtClean="0"/>
            <a:t>Abraham</a:t>
          </a:r>
          <a:endParaRPr lang="en-CA" dirty="0"/>
        </a:p>
      </dgm:t>
    </dgm:pt>
    <dgm:pt modelId="{CCFBEBDE-3129-4FFA-A8D5-AFC66A6F2366}" type="parTrans" cxnId="{3A5BE07C-94DE-478C-864A-0F5032C7B75E}">
      <dgm:prSet/>
      <dgm:spPr/>
      <dgm:t>
        <a:bodyPr/>
        <a:lstStyle/>
        <a:p>
          <a:endParaRPr lang="en-CA"/>
        </a:p>
      </dgm:t>
    </dgm:pt>
    <dgm:pt modelId="{56B9BE89-661A-479B-944D-FF928AB83C48}" type="sibTrans" cxnId="{3A5BE07C-94DE-478C-864A-0F5032C7B75E}">
      <dgm:prSet/>
      <dgm:spPr/>
      <dgm:t>
        <a:bodyPr/>
        <a:lstStyle/>
        <a:p>
          <a:endParaRPr lang="en-CA"/>
        </a:p>
      </dgm:t>
    </dgm:pt>
    <dgm:pt modelId="{A4E6E5D2-3E15-4DB4-A213-6A70D3AA02EB}">
      <dgm:prSet phldrT="[Text]"/>
      <dgm:spPr/>
      <dgm:t>
        <a:bodyPr/>
        <a:lstStyle/>
        <a:p>
          <a:r>
            <a:rPr lang="en-CA" dirty="0" smtClean="0"/>
            <a:t>Isaac</a:t>
          </a:r>
          <a:endParaRPr lang="en-CA" dirty="0"/>
        </a:p>
      </dgm:t>
    </dgm:pt>
    <dgm:pt modelId="{B6EF03BA-1A63-4057-AE4D-85485A8222D6}" type="parTrans" cxnId="{F66B417A-1905-4F77-8561-A602BDE922B6}">
      <dgm:prSet/>
      <dgm:spPr/>
      <dgm:t>
        <a:bodyPr/>
        <a:lstStyle/>
        <a:p>
          <a:endParaRPr lang="en-CA"/>
        </a:p>
      </dgm:t>
    </dgm:pt>
    <dgm:pt modelId="{5A8749DE-178E-416A-8AA9-40B6333A20AB}" type="sibTrans" cxnId="{F66B417A-1905-4F77-8561-A602BDE922B6}">
      <dgm:prSet/>
      <dgm:spPr/>
      <dgm:t>
        <a:bodyPr/>
        <a:lstStyle/>
        <a:p>
          <a:endParaRPr lang="en-CA"/>
        </a:p>
      </dgm:t>
    </dgm:pt>
    <dgm:pt modelId="{B2B43B84-C4B7-4F06-AC4B-7BD946FA52AA}">
      <dgm:prSet phldrT="[Text]"/>
      <dgm:spPr/>
      <dgm:t>
        <a:bodyPr/>
        <a:lstStyle/>
        <a:p>
          <a:r>
            <a:rPr lang="en-CA" dirty="0" smtClean="0"/>
            <a:t>Jacob (“Israel”)</a:t>
          </a:r>
          <a:endParaRPr lang="en-CA" dirty="0"/>
        </a:p>
      </dgm:t>
    </dgm:pt>
    <dgm:pt modelId="{060FC083-119A-43AB-88DB-0B43A9F37CC2}" type="parTrans" cxnId="{ADEF8018-046C-48F9-A8EF-DE17D4CA707F}">
      <dgm:prSet/>
      <dgm:spPr/>
      <dgm:t>
        <a:bodyPr/>
        <a:lstStyle/>
        <a:p>
          <a:endParaRPr lang="en-CA"/>
        </a:p>
      </dgm:t>
    </dgm:pt>
    <dgm:pt modelId="{77DF3E21-16EB-4685-9CD6-801B4A9E0B51}" type="sibTrans" cxnId="{ADEF8018-046C-48F9-A8EF-DE17D4CA707F}">
      <dgm:prSet/>
      <dgm:spPr/>
      <dgm:t>
        <a:bodyPr/>
        <a:lstStyle/>
        <a:p>
          <a:endParaRPr lang="en-CA"/>
        </a:p>
      </dgm:t>
    </dgm:pt>
    <dgm:pt modelId="{DFEE8593-069E-442D-B660-BA2E09BBAA9F}">
      <dgm:prSet phldrT="[Text]"/>
      <dgm:spPr/>
      <dgm:t>
        <a:bodyPr/>
        <a:lstStyle/>
        <a:p>
          <a:r>
            <a:rPr lang="en-CA" dirty="0" smtClean="0"/>
            <a:t>Esau (“Edom”)</a:t>
          </a:r>
          <a:endParaRPr lang="en-CA" dirty="0"/>
        </a:p>
      </dgm:t>
    </dgm:pt>
    <dgm:pt modelId="{3EBD75E5-10C8-4D79-8FBD-99CE1EF1D894}" type="parTrans" cxnId="{4A2166EA-F042-408E-BECF-AE634DBF46D9}">
      <dgm:prSet/>
      <dgm:spPr/>
      <dgm:t>
        <a:bodyPr/>
        <a:lstStyle/>
        <a:p>
          <a:endParaRPr lang="en-CA"/>
        </a:p>
      </dgm:t>
    </dgm:pt>
    <dgm:pt modelId="{4B693E24-9CBF-4B63-B116-7AE5B14CBDDE}" type="sibTrans" cxnId="{4A2166EA-F042-408E-BECF-AE634DBF46D9}">
      <dgm:prSet/>
      <dgm:spPr/>
      <dgm:t>
        <a:bodyPr/>
        <a:lstStyle/>
        <a:p>
          <a:endParaRPr lang="en-CA"/>
        </a:p>
      </dgm:t>
    </dgm:pt>
    <dgm:pt modelId="{13FF5270-9F87-4751-B03F-90CB6E559AC3}">
      <dgm:prSet phldrT="[Text]"/>
      <dgm:spPr/>
      <dgm:t>
        <a:bodyPr/>
        <a:lstStyle/>
        <a:p>
          <a:r>
            <a:rPr lang="en-CA" dirty="0" smtClean="0"/>
            <a:t>Israelites</a:t>
          </a:r>
          <a:endParaRPr lang="en-CA" dirty="0"/>
        </a:p>
      </dgm:t>
    </dgm:pt>
    <dgm:pt modelId="{071C6C0F-6B55-4059-B159-B0136A3A48B8}" type="parTrans" cxnId="{5508C37D-0FC7-4E4B-AA11-A1D90FD324C8}">
      <dgm:prSet/>
      <dgm:spPr/>
      <dgm:t>
        <a:bodyPr/>
        <a:lstStyle/>
        <a:p>
          <a:endParaRPr lang="en-CA"/>
        </a:p>
      </dgm:t>
    </dgm:pt>
    <dgm:pt modelId="{C3E6D943-7876-43F9-A52C-9773EEF26D17}" type="sibTrans" cxnId="{5508C37D-0FC7-4E4B-AA11-A1D90FD324C8}">
      <dgm:prSet/>
      <dgm:spPr/>
      <dgm:t>
        <a:bodyPr/>
        <a:lstStyle/>
        <a:p>
          <a:endParaRPr lang="en-CA"/>
        </a:p>
      </dgm:t>
    </dgm:pt>
    <dgm:pt modelId="{C1E4E14B-6475-4FA2-B9C8-6F1040CE0C86}">
      <dgm:prSet phldrT="[Text]"/>
      <dgm:spPr/>
      <dgm:t>
        <a:bodyPr/>
        <a:lstStyle/>
        <a:p>
          <a:r>
            <a:rPr lang="en-CA" dirty="0" err="1" smtClean="0"/>
            <a:t>Edomites</a:t>
          </a:r>
          <a:endParaRPr lang="en-CA" dirty="0"/>
        </a:p>
      </dgm:t>
    </dgm:pt>
    <dgm:pt modelId="{4665B3E4-EEB5-4C2A-8682-AE42C4594D44}" type="parTrans" cxnId="{0D400CD9-2E07-4D88-876B-8180BB166D28}">
      <dgm:prSet/>
      <dgm:spPr/>
      <dgm:t>
        <a:bodyPr/>
        <a:lstStyle/>
        <a:p>
          <a:endParaRPr lang="en-CA"/>
        </a:p>
      </dgm:t>
    </dgm:pt>
    <dgm:pt modelId="{12AB5AE1-16FA-4710-B595-19C3B163CC7B}" type="sibTrans" cxnId="{0D400CD9-2E07-4D88-876B-8180BB166D28}">
      <dgm:prSet/>
      <dgm:spPr/>
      <dgm:t>
        <a:bodyPr/>
        <a:lstStyle/>
        <a:p>
          <a:endParaRPr lang="en-CA"/>
        </a:p>
      </dgm:t>
    </dgm:pt>
    <dgm:pt modelId="{77231990-BAD2-498F-9642-4180D58A37BA}" type="pres">
      <dgm:prSet presAssocID="{A837A42F-BD82-4074-866D-FEF5461F2C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66783B3-AB2C-4D2B-A38C-5B326A0494BD}" type="pres">
      <dgm:prSet presAssocID="{A837A42F-BD82-4074-866D-FEF5461F2CE2}" presName="hierFlow" presStyleCnt="0"/>
      <dgm:spPr/>
    </dgm:pt>
    <dgm:pt modelId="{868D48A6-BABF-41CF-9251-23A2C7B4A288}" type="pres">
      <dgm:prSet presAssocID="{A837A42F-BD82-4074-866D-FEF5461F2C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EEC873-28EB-415D-831C-2EA00FE7AD79}" type="pres">
      <dgm:prSet presAssocID="{C2998B1E-EF2F-4E55-93A1-D27F120E5AD4}" presName="Name14" presStyleCnt="0"/>
      <dgm:spPr/>
    </dgm:pt>
    <dgm:pt modelId="{5C27223F-FB05-4160-807E-421490A916FF}" type="pres">
      <dgm:prSet presAssocID="{C2998B1E-EF2F-4E55-93A1-D27F120E5AD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F215C67-35D8-4364-BCE3-945553D165BE}" type="pres">
      <dgm:prSet presAssocID="{C2998B1E-EF2F-4E55-93A1-D27F120E5AD4}" presName="hierChild2" presStyleCnt="0"/>
      <dgm:spPr/>
    </dgm:pt>
    <dgm:pt modelId="{9FD92994-2713-4E65-B828-398F0059BAE6}" type="pres">
      <dgm:prSet presAssocID="{B6EF03BA-1A63-4057-AE4D-85485A8222D6}" presName="Name19" presStyleLbl="parChTrans1D2" presStyleIdx="0" presStyleCnt="1"/>
      <dgm:spPr/>
      <dgm:t>
        <a:bodyPr/>
        <a:lstStyle/>
        <a:p>
          <a:endParaRPr lang="en-CA"/>
        </a:p>
      </dgm:t>
    </dgm:pt>
    <dgm:pt modelId="{3F9EB8F8-66E7-439F-A57A-AB7F3ABD317F}" type="pres">
      <dgm:prSet presAssocID="{A4E6E5D2-3E15-4DB4-A213-6A70D3AA02EB}" presName="Name21" presStyleCnt="0"/>
      <dgm:spPr/>
    </dgm:pt>
    <dgm:pt modelId="{EB487DC0-9ACB-4057-97F5-E826AD5C91B5}" type="pres">
      <dgm:prSet presAssocID="{A4E6E5D2-3E15-4DB4-A213-6A70D3AA02EB}" presName="level2Shape" presStyleLbl="node2" presStyleIdx="0" presStyleCnt="1"/>
      <dgm:spPr/>
      <dgm:t>
        <a:bodyPr/>
        <a:lstStyle/>
        <a:p>
          <a:endParaRPr lang="en-CA"/>
        </a:p>
      </dgm:t>
    </dgm:pt>
    <dgm:pt modelId="{4B93F8E0-0FB3-4781-8B04-58ADD8AD9508}" type="pres">
      <dgm:prSet presAssocID="{A4E6E5D2-3E15-4DB4-A213-6A70D3AA02EB}" presName="hierChild3" presStyleCnt="0"/>
      <dgm:spPr/>
    </dgm:pt>
    <dgm:pt modelId="{3FCF80BE-2741-42A2-8E6D-03AE2B5D6665}" type="pres">
      <dgm:prSet presAssocID="{060FC083-119A-43AB-88DB-0B43A9F37CC2}" presName="Name19" presStyleLbl="parChTrans1D3" presStyleIdx="0" presStyleCnt="2"/>
      <dgm:spPr/>
      <dgm:t>
        <a:bodyPr/>
        <a:lstStyle/>
        <a:p>
          <a:endParaRPr lang="en-CA"/>
        </a:p>
      </dgm:t>
    </dgm:pt>
    <dgm:pt modelId="{E543D298-4DD6-4A03-8652-7E35574E57B3}" type="pres">
      <dgm:prSet presAssocID="{B2B43B84-C4B7-4F06-AC4B-7BD946FA52AA}" presName="Name21" presStyleCnt="0"/>
      <dgm:spPr/>
    </dgm:pt>
    <dgm:pt modelId="{880FD720-5D6C-4BE0-983A-B6D660CB41A7}" type="pres">
      <dgm:prSet presAssocID="{B2B43B84-C4B7-4F06-AC4B-7BD946FA52AA}" presName="level2Shape" presStyleLbl="node3" presStyleIdx="0" presStyleCnt="2"/>
      <dgm:spPr/>
      <dgm:t>
        <a:bodyPr/>
        <a:lstStyle/>
        <a:p>
          <a:endParaRPr lang="en-CA"/>
        </a:p>
      </dgm:t>
    </dgm:pt>
    <dgm:pt modelId="{E6030644-298B-4314-AC45-434AC373AC20}" type="pres">
      <dgm:prSet presAssocID="{B2B43B84-C4B7-4F06-AC4B-7BD946FA52AA}" presName="hierChild3" presStyleCnt="0"/>
      <dgm:spPr/>
    </dgm:pt>
    <dgm:pt modelId="{6E7F39FB-3510-41C0-99AC-6EA5B332E307}" type="pres">
      <dgm:prSet presAssocID="{071C6C0F-6B55-4059-B159-B0136A3A48B8}" presName="Name19" presStyleLbl="parChTrans1D4" presStyleIdx="0" presStyleCnt="2"/>
      <dgm:spPr/>
      <dgm:t>
        <a:bodyPr/>
        <a:lstStyle/>
        <a:p>
          <a:endParaRPr lang="en-CA"/>
        </a:p>
      </dgm:t>
    </dgm:pt>
    <dgm:pt modelId="{9B064FFB-04C2-4034-8B04-EE8585DC67C9}" type="pres">
      <dgm:prSet presAssocID="{13FF5270-9F87-4751-B03F-90CB6E559AC3}" presName="Name21" presStyleCnt="0"/>
      <dgm:spPr/>
    </dgm:pt>
    <dgm:pt modelId="{A0061B6F-52F3-4C14-8C12-F73A73286516}" type="pres">
      <dgm:prSet presAssocID="{13FF5270-9F87-4751-B03F-90CB6E559AC3}" presName="level2Shape" presStyleLbl="node4" presStyleIdx="0" presStyleCnt="2"/>
      <dgm:spPr/>
      <dgm:t>
        <a:bodyPr/>
        <a:lstStyle/>
        <a:p>
          <a:endParaRPr lang="en-CA"/>
        </a:p>
      </dgm:t>
    </dgm:pt>
    <dgm:pt modelId="{8C80338B-FA1A-4B73-A294-05D315FBA6F1}" type="pres">
      <dgm:prSet presAssocID="{13FF5270-9F87-4751-B03F-90CB6E559AC3}" presName="hierChild3" presStyleCnt="0"/>
      <dgm:spPr/>
    </dgm:pt>
    <dgm:pt modelId="{FD577118-854A-4296-BC9C-FC5B7F637227}" type="pres">
      <dgm:prSet presAssocID="{3EBD75E5-10C8-4D79-8FBD-99CE1EF1D894}" presName="Name19" presStyleLbl="parChTrans1D3" presStyleIdx="1" presStyleCnt="2"/>
      <dgm:spPr/>
      <dgm:t>
        <a:bodyPr/>
        <a:lstStyle/>
        <a:p>
          <a:endParaRPr lang="en-CA"/>
        </a:p>
      </dgm:t>
    </dgm:pt>
    <dgm:pt modelId="{72B94DB5-3895-4328-8EAF-8839F9617AEA}" type="pres">
      <dgm:prSet presAssocID="{DFEE8593-069E-442D-B660-BA2E09BBAA9F}" presName="Name21" presStyleCnt="0"/>
      <dgm:spPr/>
    </dgm:pt>
    <dgm:pt modelId="{F5FF39B4-F57B-4F82-B3FD-C5B305DE79CD}" type="pres">
      <dgm:prSet presAssocID="{DFEE8593-069E-442D-B660-BA2E09BBAA9F}" presName="level2Shape" presStyleLbl="node3" presStyleIdx="1" presStyleCnt="2"/>
      <dgm:spPr/>
      <dgm:t>
        <a:bodyPr/>
        <a:lstStyle/>
        <a:p>
          <a:endParaRPr lang="en-CA"/>
        </a:p>
      </dgm:t>
    </dgm:pt>
    <dgm:pt modelId="{AADA52A3-5E46-474D-BD59-370E76991AD2}" type="pres">
      <dgm:prSet presAssocID="{DFEE8593-069E-442D-B660-BA2E09BBAA9F}" presName="hierChild3" presStyleCnt="0"/>
      <dgm:spPr/>
    </dgm:pt>
    <dgm:pt modelId="{73EE5E39-13F1-4A92-849C-77DB1B301486}" type="pres">
      <dgm:prSet presAssocID="{4665B3E4-EEB5-4C2A-8682-AE42C4594D44}" presName="Name19" presStyleLbl="parChTrans1D4" presStyleIdx="1" presStyleCnt="2"/>
      <dgm:spPr/>
      <dgm:t>
        <a:bodyPr/>
        <a:lstStyle/>
        <a:p>
          <a:endParaRPr lang="en-CA"/>
        </a:p>
      </dgm:t>
    </dgm:pt>
    <dgm:pt modelId="{EDCE9D94-2933-46DF-8BE3-ABFE31244E2C}" type="pres">
      <dgm:prSet presAssocID="{C1E4E14B-6475-4FA2-B9C8-6F1040CE0C86}" presName="Name21" presStyleCnt="0"/>
      <dgm:spPr/>
    </dgm:pt>
    <dgm:pt modelId="{F7AD509B-2382-48B4-B105-4830AF8453D2}" type="pres">
      <dgm:prSet presAssocID="{C1E4E14B-6475-4FA2-B9C8-6F1040CE0C86}" presName="level2Shape" presStyleLbl="node4" presStyleIdx="1" presStyleCnt="2"/>
      <dgm:spPr/>
      <dgm:t>
        <a:bodyPr/>
        <a:lstStyle/>
        <a:p>
          <a:endParaRPr lang="en-CA"/>
        </a:p>
      </dgm:t>
    </dgm:pt>
    <dgm:pt modelId="{A1BB5B50-E053-4E75-9A78-6D59AB451221}" type="pres">
      <dgm:prSet presAssocID="{C1E4E14B-6475-4FA2-B9C8-6F1040CE0C86}" presName="hierChild3" presStyleCnt="0"/>
      <dgm:spPr/>
    </dgm:pt>
    <dgm:pt modelId="{66D9F599-A4D4-4438-A488-5F828014FFDB}" type="pres">
      <dgm:prSet presAssocID="{A837A42F-BD82-4074-866D-FEF5461F2CE2}" presName="bgShapesFlow" presStyleCnt="0"/>
      <dgm:spPr/>
    </dgm:pt>
  </dgm:ptLst>
  <dgm:cxnLst>
    <dgm:cxn modelId="{38A021F0-88A8-47AC-97D2-8F8EC1F3E83F}" type="presOf" srcId="{071C6C0F-6B55-4059-B159-B0136A3A48B8}" destId="{6E7F39FB-3510-41C0-99AC-6EA5B332E307}" srcOrd="0" destOrd="0" presId="urn:microsoft.com/office/officeart/2005/8/layout/hierarchy6"/>
    <dgm:cxn modelId="{3A5BE07C-94DE-478C-864A-0F5032C7B75E}" srcId="{A837A42F-BD82-4074-866D-FEF5461F2CE2}" destId="{C2998B1E-EF2F-4E55-93A1-D27F120E5AD4}" srcOrd="0" destOrd="0" parTransId="{CCFBEBDE-3129-4FFA-A8D5-AFC66A6F2366}" sibTransId="{56B9BE89-661A-479B-944D-FF928AB83C48}"/>
    <dgm:cxn modelId="{ADEF8018-046C-48F9-A8EF-DE17D4CA707F}" srcId="{A4E6E5D2-3E15-4DB4-A213-6A70D3AA02EB}" destId="{B2B43B84-C4B7-4F06-AC4B-7BD946FA52AA}" srcOrd="0" destOrd="0" parTransId="{060FC083-119A-43AB-88DB-0B43A9F37CC2}" sibTransId="{77DF3E21-16EB-4685-9CD6-801B4A9E0B51}"/>
    <dgm:cxn modelId="{5508C37D-0FC7-4E4B-AA11-A1D90FD324C8}" srcId="{B2B43B84-C4B7-4F06-AC4B-7BD946FA52AA}" destId="{13FF5270-9F87-4751-B03F-90CB6E559AC3}" srcOrd="0" destOrd="0" parTransId="{071C6C0F-6B55-4059-B159-B0136A3A48B8}" sibTransId="{C3E6D943-7876-43F9-A52C-9773EEF26D17}"/>
    <dgm:cxn modelId="{C9CE0D0B-7284-4447-B109-A15AFA453822}" type="presOf" srcId="{3EBD75E5-10C8-4D79-8FBD-99CE1EF1D894}" destId="{FD577118-854A-4296-BC9C-FC5B7F637227}" srcOrd="0" destOrd="0" presId="urn:microsoft.com/office/officeart/2005/8/layout/hierarchy6"/>
    <dgm:cxn modelId="{0D400CD9-2E07-4D88-876B-8180BB166D28}" srcId="{DFEE8593-069E-442D-B660-BA2E09BBAA9F}" destId="{C1E4E14B-6475-4FA2-B9C8-6F1040CE0C86}" srcOrd="0" destOrd="0" parTransId="{4665B3E4-EEB5-4C2A-8682-AE42C4594D44}" sibTransId="{12AB5AE1-16FA-4710-B595-19C3B163CC7B}"/>
    <dgm:cxn modelId="{9BB6070C-3F28-49FD-B778-33D73F9F5AC0}" type="presOf" srcId="{C2998B1E-EF2F-4E55-93A1-D27F120E5AD4}" destId="{5C27223F-FB05-4160-807E-421490A916FF}" srcOrd="0" destOrd="0" presId="urn:microsoft.com/office/officeart/2005/8/layout/hierarchy6"/>
    <dgm:cxn modelId="{2A602882-8498-4154-B592-5A2E3F1D85C0}" type="presOf" srcId="{DFEE8593-069E-442D-B660-BA2E09BBAA9F}" destId="{F5FF39B4-F57B-4F82-B3FD-C5B305DE79CD}" srcOrd="0" destOrd="0" presId="urn:microsoft.com/office/officeart/2005/8/layout/hierarchy6"/>
    <dgm:cxn modelId="{8BD3F083-E1E3-4A51-929E-E68A543EFEB5}" type="presOf" srcId="{13FF5270-9F87-4751-B03F-90CB6E559AC3}" destId="{A0061B6F-52F3-4C14-8C12-F73A73286516}" srcOrd="0" destOrd="0" presId="urn:microsoft.com/office/officeart/2005/8/layout/hierarchy6"/>
    <dgm:cxn modelId="{143B03D6-5621-4B88-B5BE-732E634FE9EC}" type="presOf" srcId="{B2B43B84-C4B7-4F06-AC4B-7BD946FA52AA}" destId="{880FD720-5D6C-4BE0-983A-B6D660CB41A7}" srcOrd="0" destOrd="0" presId="urn:microsoft.com/office/officeart/2005/8/layout/hierarchy6"/>
    <dgm:cxn modelId="{636C172A-D23A-4500-B31B-BF488A0331A8}" type="presOf" srcId="{060FC083-119A-43AB-88DB-0B43A9F37CC2}" destId="{3FCF80BE-2741-42A2-8E6D-03AE2B5D6665}" srcOrd="0" destOrd="0" presId="urn:microsoft.com/office/officeart/2005/8/layout/hierarchy6"/>
    <dgm:cxn modelId="{47D0BFF9-D3C9-4DEA-8A64-21AE2EEE6920}" type="presOf" srcId="{4665B3E4-EEB5-4C2A-8682-AE42C4594D44}" destId="{73EE5E39-13F1-4A92-849C-77DB1B301486}" srcOrd="0" destOrd="0" presId="urn:microsoft.com/office/officeart/2005/8/layout/hierarchy6"/>
    <dgm:cxn modelId="{6C09CF59-1133-4726-9813-509B68341953}" type="presOf" srcId="{B6EF03BA-1A63-4057-AE4D-85485A8222D6}" destId="{9FD92994-2713-4E65-B828-398F0059BAE6}" srcOrd="0" destOrd="0" presId="urn:microsoft.com/office/officeart/2005/8/layout/hierarchy6"/>
    <dgm:cxn modelId="{2636B1CF-40D8-4897-837E-CD83D9CE1D0D}" type="presOf" srcId="{A4E6E5D2-3E15-4DB4-A213-6A70D3AA02EB}" destId="{EB487DC0-9ACB-4057-97F5-E826AD5C91B5}" srcOrd="0" destOrd="0" presId="urn:microsoft.com/office/officeart/2005/8/layout/hierarchy6"/>
    <dgm:cxn modelId="{F66B417A-1905-4F77-8561-A602BDE922B6}" srcId="{C2998B1E-EF2F-4E55-93A1-D27F120E5AD4}" destId="{A4E6E5D2-3E15-4DB4-A213-6A70D3AA02EB}" srcOrd="0" destOrd="0" parTransId="{B6EF03BA-1A63-4057-AE4D-85485A8222D6}" sibTransId="{5A8749DE-178E-416A-8AA9-40B6333A20AB}"/>
    <dgm:cxn modelId="{23EEDD21-4BF8-4C57-B216-50AABFBBAD6F}" type="presOf" srcId="{C1E4E14B-6475-4FA2-B9C8-6F1040CE0C86}" destId="{F7AD509B-2382-48B4-B105-4830AF8453D2}" srcOrd="0" destOrd="0" presId="urn:microsoft.com/office/officeart/2005/8/layout/hierarchy6"/>
    <dgm:cxn modelId="{EB84723A-F443-489D-A706-103995D5D1E1}" type="presOf" srcId="{A837A42F-BD82-4074-866D-FEF5461F2CE2}" destId="{77231990-BAD2-498F-9642-4180D58A37BA}" srcOrd="0" destOrd="0" presId="urn:microsoft.com/office/officeart/2005/8/layout/hierarchy6"/>
    <dgm:cxn modelId="{4A2166EA-F042-408E-BECF-AE634DBF46D9}" srcId="{A4E6E5D2-3E15-4DB4-A213-6A70D3AA02EB}" destId="{DFEE8593-069E-442D-B660-BA2E09BBAA9F}" srcOrd="1" destOrd="0" parTransId="{3EBD75E5-10C8-4D79-8FBD-99CE1EF1D894}" sibTransId="{4B693E24-9CBF-4B63-B116-7AE5B14CBDDE}"/>
    <dgm:cxn modelId="{0FE6EA99-41F8-4137-8113-050FB5E6E407}" type="presParOf" srcId="{77231990-BAD2-498F-9642-4180D58A37BA}" destId="{C66783B3-AB2C-4D2B-A38C-5B326A0494BD}" srcOrd="0" destOrd="0" presId="urn:microsoft.com/office/officeart/2005/8/layout/hierarchy6"/>
    <dgm:cxn modelId="{977CD8A7-801A-4357-973B-FCEFA7EA805D}" type="presParOf" srcId="{C66783B3-AB2C-4D2B-A38C-5B326A0494BD}" destId="{868D48A6-BABF-41CF-9251-23A2C7B4A288}" srcOrd="0" destOrd="0" presId="urn:microsoft.com/office/officeart/2005/8/layout/hierarchy6"/>
    <dgm:cxn modelId="{D6B09445-0C25-4C83-86C3-BAA31D10821A}" type="presParOf" srcId="{868D48A6-BABF-41CF-9251-23A2C7B4A288}" destId="{09EEC873-28EB-415D-831C-2EA00FE7AD79}" srcOrd="0" destOrd="0" presId="urn:microsoft.com/office/officeart/2005/8/layout/hierarchy6"/>
    <dgm:cxn modelId="{52194911-16AC-4A49-A11B-C8D08CF132A2}" type="presParOf" srcId="{09EEC873-28EB-415D-831C-2EA00FE7AD79}" destId="{5C27223F-FB05-4160-807E-421490A916FF}" srcOrd="0" destOrd="0" presId="urn:microsoft.com/office/officeart/2005/8/layout/hierarchy6"/>
    <dgm:cxn modelId="{7E41CD72-7BDA-4BD0-B9E8-8C4036C43EFF}" type="presParOf" srcId="{09EEC873-28EB-415D-831C-2EA00FE7AD79}" destId="{7F215C67-35D8-4364-BCE3-945553D165BE}" srcOrd="1" destOrd="0" presId="urn:microsoft.com/office/officeart/2005/8/layout/hierarchy6"/>
    <dgm:cxn modelId="{FBCBD9B3-DDA6-4114-9DDA-6BBE8104700D}" type="presParOf" srcId="{7F215C67-35D8-4364-BCE3-945553D165BE}" destId="{9FD92994-2713-4E65-B828-398F0059BAE6}" srcOrd="0" destOrd="0" presId="urn:microsoft.com/office/officeart/2005/8/layout/hierarchy6"/>
    <dgm:cxn modelId="{927A5855-7258-456E-A702-13AA8D28E345}" type="presParOf" srcId="{7F215C67-35D8-4364-BCE3-945553D165BE}" destId="{3F9EB8F8-66E7-439F-A57A-AB7F3ABD317F}" srcOrd="1" destOrd="0" presId="urn:microsoft.com/office/officeart/2005/8/layout/hierarchy6"/>
    <dgm:cxn modelId="{42F89035-FC49-4BF6-BC77-D64C3162EA75}" type="presParOf" srcId="{3F9EB8F8-66E7-439F-A57A-AB7F3ABD317F}" destId="{EB487DC0-9ACB-4057-97F5-E826AD5C91B5}" srcOrd="0" destOrd="0" presId="urn:microsoft.com/office/officeart/2005/8/layout/hierarchy6"/>
    <dgm:cxn modelId="{32B83EC7-DDD7-404A-82B7-9D8A22160E6F}" type="presParOf" srcId="{3F9EB8F8-66E7-439F-A57A-AB7F3ABD317F}" destId="{4B93F8E0-0FB3-4781-8B04-58ADD8AD9508}" srcOrd="1" destOrd="0" presId="urn:microsoft.com/office/officeart/2005/8/layout/hierarchy6"/>
    <dgm:cxn modelId="{B28A43E4-C28D-40DF-8B15-2287B9AAB63C}" type="presParOf" srcId="{4B93F8E0-0FB3-4781-8B04-58ADD8AD9508}" destId="{3FCF80BE-2741-42A2-8E6D-03AE2B5D6665}" srcOrd="0" destOrd="0" presId="urn:microsoft.com/office/officeart/2005/8/layout/hierarchy6"/>
    <dgm:cxn modelId="{28B9877D-4AEB-4C4B-930C-F9F820659A28}" type="presParOf" srcId="{4B93F8E0-0FB3-4781-8B04-58ADD8AD9508}" destId="{E543D298-4DD6-4A03-8652-7E35574E57B3}" srcOrd="1" destOrd="0" presId="urn:microsoft.com/office/officeart/2005/8/layout/hierarchy6"/>
    <dgm:cxn modelId="{21C9F83D-A080-4F56-87F3-808D280087B8}" type="presParOf" srcId="{E543D298-4DD6-4A03-8652-7E35574E57B3}" destId="{880FD720-5D6C-4BE0-983A-B6D660CB41A7}" srcOrd="0" destOrd="0" presId="urn:microsoft.com/office/officeart/2005/8/layout/hierarchy6"/>
    <dgm:cxn modelId="{07C39A2F-F3E6-4232-B477-E2F306E1816F}" type="presParOf" srcId="{E543D298-4DD6-4A03-8652-7E35574E57B3}" destId="{E6030644-298B-4314-AC45-434AC373AC20}" srcOrd="1" destOrd="0" presId="urn:microsoft.com/office/officeart/2005/8/layout/hierarchy6"/>
    <dgm:cxn modelId="{539A27BE-739D-4FAF-8DCD-093F5F84488D}" type="presParOf" srcId="{E6030644-298B-4314-AC45-434AC373AC20}" destId="{6E7F39FB-3510-41C0-99AC-6EA5B332E307}" srcOrd="0" destOrd="0" presId="urn:microsoft.com/office/officeart/2005/8/layout/hierarchy6"/>
    <dgm:cxn modelId="{DAE6EBBE-FC67-4A0A-B1BD-FCB489494746}" type="presParOf" srcId="{E6030644-298B-4314-AC45-434AC373AC20}" destId="{9B064FFB-04C2-4034-8B04-EE8585DC67C9}" srcOrd="1" destOrd="0" presId="urn:microsoft.com/office/officeart/2005/8/layout/hierarchy6"/>
    <dgm:cxn modelId="{C314C3E0-FC28-432A-984C-CD7EF713285D}" type="presParOf" srcId="{9B064FFB-04C2-4034-8B04-EE8585DC67C9}" destId="{A0061B6F-52F3-4C14-8C12-F73A73286516}" srcOrd="0" destOrd="0" presId="urn:microsoft.com/office/officeart/2005/8/layout/hierarchy6"/>
    <dgm:cxn modelId="{1D1B3B9F-9CC9-484F-B538-327875FA0881}" type="presParOf" srcId="{9B064FFB-04C2-4034-8B04-EE8585DC67C9}" destId="{8C80338B-FA1A-4B73-A294-05D315FBA6F1}" srcOrd="1" destOrd="0" presId="urn:microsoft.com/office/officeart/2005/8/layout/hierarchy6"/>
    <dgm:cxn modelId="{4484C520-3DCF-4277-8C38-EE9FBAF9E506}" type="presParOf" srcId="{4B93F8E0-0FB3-4781-8B04-58ADD8AD9508}" destId="{FD577118-854A-4296-BC9C-FC5B7F637227}" srcOrd="2" destOrd="0" presId="urn:microsoft.com/office/officeart/2005/8/layout/hierarchy6"/>
    <dgm:cxn modelId="{0B584753-A5B7-4803-9B8D-443305AA20F8}" type="presParOf" srcId="{4B93F8E0-0FB3-4781-8B04-58ADD8AD9508}" destId="{72B94DB5-3895-4328-8EAF-8839F9617AEA}" srcOrd="3" destOrd="0" presId="urn:microsoft.com/office/officeart/2005/8/layout/hierarchy6"/>
    <dgm:cxn modelId="{0D8620AE-8B99-4BF8-897A-06B39592BC83}" type="presParOf" srcId="{72B94DB5-3895-4328-8EAF-8839F9617AEA}" destId="{F5FF39B4-F57B-4F82-B3FD-C5B305DE79CD}" srcOrd="0" destOrd="0" presId="urn:microsoft.com/office/officeart/2005/8/layout/hierarchy6"/>
    <dgm:cxn modelId="{F59B0AD4-FD16-4DC2-8F21-6CEC3A32DBD6}" type="presParOf" srcId="{72B94DB5-3895-4328-8EAF-8839F9617AEA}" destId="{AADA52A3-5E46-474D-BD59-370E76991AD2}" srcOrd="1" destOrd="0" presId="urn:microsoft.com/office/officeart/2005/8/layout/hierarchy6"/>
    <dgm:cxn modelId="{ECD076D4-7A17-4B6F-B3EA-DCB79010F184}" type="presParOf" srcId="{AADA52A3-5E46-474D-BD59-370E76991AD2}" destId="{73EE5E39-13F1-4A92-849C-77DB1B301486}" srcOrd="0" destOrd="0" presId="urn:microsoft.com/office/officeart/2005/8/layout/hierarchy6"/>
    <dgm:cxn modelId="{925239D9-CCBD-4D33-AC27-000CA0786838}" type="presParOf" srcId="{AADA52A3-5E46-474D-BD59-370E76991AD2}" destId="{EDCE9D94-2933-46DF-8BE3-ABFE31244E2C}" srcOrd="1" destOrd="0" presId="urn:microsoft.com/office/officeart/2005/8/layout/hierarchy6"/>
    <dgm:cxn modelId="{E8013AAC-86E5-422C-9739-143CDD5BFA63}" type="presParOf" srcId="{EDCE9D94-2933-46DF-8BE3-ABFE31244E2C}" destId="{F7AD509B-2382-48B4-B105-4830AF8453D2}" srcOrd="0" destOrd="0" presId="urn:microsoft.com/office/officeart/2005/8/layout/hierarchy6"/>
    <dgm:cxn modelId="{E40A9B47-073D-48DB-8B78-34E4A5C83E80}" type="presParOf" srcId="{EDCE9D94-2933-46DF-8BE3-ABFE31244E2C}" destId="{A1BB5B50-E053-4E75-9A78-6D59AB451221}" srcOrd="1" destOrd="0" presId="urn:microsoft.com/office/officeart/2005/8/layout/hierarchy6"/>
    <dgm:cxn modelId="{C2B833BD-A71B-4B10-85B9-3FAC71A5C191}" type="presParOf" srcId="{77231990-BAD2-498F-9642-4180D58A37BA}" destId="{66D9F599-A4D4-4438-A488-5F828014FF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7223F-FB05-4160-807E-421490A916FF}">
      <dsp:nvSpPr>
        <dsp:cNvPr id="0" name=""/>
        <dsp:cNvSpPr/>
      </dsp:nvSpPr>
      <dsp:spPr>
        <a:xfrm>
          <a:off x="1476021" y="245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Abraham</a:t>
          </a:r>
          <a:endParaRPr lang="en-CA" sz="1700" kern="1200" dirty="0"/>
        </a:p>
      </dsp:txBody>
      <dsp:txXfrm>
        <a:off x="1476021" y="2452"/>
        <a:ext cx="1086556" cy="724371"/>
      </dsp:txXfrm>
    </dsp:sp>
    <dsp:sp modelId="{9FD92994-2713-4E65-B828-398F0059BAE6}">
      <dsp:nvSpPr>
        <dsp:cNvPr id="0" name=""/>
        <dsp:cNvSpPr/>
      </dsp:nvSpPr>
      <dsp:spPr>
        <a:xfrm>
          <a:off x="1973580" y="72682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7DC0-9ACB-4057-97F5-E826AD5C91B5}">
      <dsp:nvSpPr>
        <dsp:cNvPr id="0" name=""/>
        <dsp:cNvSpPr/>
      </dsp:nvSpPr>
      <dsp:spPr>
        <a:xfrm>
          <a:off x="1476021" y="101657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Isaac</a:t>
          </a:r>
          <a:endParaRPr lang="en-CA" sz="1700" kern="1200" dirty="0"/>
        </a:p>
      </dsp:txBody>
      <dsp:txXfrm>
        <a:off x="1476021" y="1016572"/>
        <a:ext cx="1086556" cy="724371"/>
      </dsp:txXfrm>
    </dsp:sp>
    <dsp:sp modelId="{3FCF80BE-2741-42A2-8E6D-03AE2B5D6665}">
      <dsp:nvSpPr>
        <dsp:cNvPr id="0" name=""/>
        <dsp:cNvSpPr/>
      </dsp:nvSpPr>
      <dsp:spPr>
        <a:xfrm>
          <a:off x="1313037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706262" y="0"/>
              </a:moveTo>
              <a:lnTo>
                <a:pt x="706262" y="144874"/>
              </a:lnTo>
              <a:lnTo>
                <a:pt x="0" y="144874"/>
              </a:lnTo>
              <a:lnTo>
                <a:pt x="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D720-5D6C-4BE0-983A-B6D660CB41A7}">
      <dsp:nvSpPr>
        <dsp:cNvPr id="0" name=""/>
        <dsp:cNvSpPr/>
      </dsp:nvSpPr>
      <dsp:spPr>
        <a:xfrm>
          <a:off x="769759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Jacob (“Israel”)</a:t>
          </a:r>
          <a:endParaRPr lang="en-CA" sz="1700" kern="1200" dirty="0"/>
        </a:p>
      </dsp:txBody>
      <dsp:txXfrm>
        <a:off x="769759" y="2030692"/>
        <a:ext cx="1086556" cy="724371"/>
      </dsp:txXfrm>
    </dsp:sp>
    <dsp:sp modelId="{6E7F39FB-3510-41C0-99AC-6EA5B332E307}">
      <dsp:nvSpPr>
        <dsp:cNvPr id="0" name=""/>
        <dsp:cNvSpPr/>
      </dsp:nvSpPr>
      <dsp:spPr>
        <a:xfrm>
          <a:off x="1267317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61B6F-52F3-4C14-8C12-F73A73286516}">
      <dsp:nvSpPr>
        <dsp:cNvPr id="0" name=""/>
        <dsp:cNvSpPr/>
      </dsp:nvSpPr>
      <dsp:spPr>
        <a:xfrm>
          <a:off x="769759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Israelites</a:t>
          </a:r>
          <a:endParaRPr lang="en-CA" sz="1700" kern="1200" dirty="0"/>
        </a:p>
      </dsp:txBody>
      <dsp:txXfrm>
        <a:off x="769759" y="3044812"/>
        <a:ext cx="1086556" cy="724371"/>
      </dsp:txXfrm>
    </dsp:sp>
    <dsp:sp modelId="{FD577118-854A-4296-BC9C-FC5B7F637227}">
      <dsp:nvSpPr>
        <dsp:cNvPr id="0" name=""/>
        <dsp:cNvSpPr/>
      </dsp:nvSpPr>
      <dsp:spPr>
        <a:xfrm>
          <a:off x="2019300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4"/>
              </a:lnTo>
              <a:lnTo>
                <a:pt x="706262" y="144874"/>
              </a:lnTo>
              <a:lnTo>
                <a:pt x="706262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39B4-F57B-4F82-B3FD-C5B305DE79CD}">
      <dsp:nvSpPr>
        <dsp:cNvPr id="0" name=""/>
        <dsp:cNvSpPr/>
      </dsp:nvSpPr>
      <dsp:spPr>
        <a:xfrm>
          <a:off x="2182283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Esau (“Edom”)</a:t>
          </a:r>
          <a:endParaRPr lang="en-CA" sz="1700" kern="1200" dirty="0"/>
        </a:p>
      </dsp:txBody>
      <dsp:txXfrm>
        <a:off x="2182283" y="2030692"/>
        <a:ext cx="1086556" cy="724371"/>
      </dsp:txXfrm>
    </dsp:sp>
    <dsp:sp modelId="{73EE5E39-13F1-4A92-849C-77DB1B301486}">
      <dsp:nvSpPr>
        <dsp:cNvPr id="0" name=""/>
        <dsp:cNvSpPr/>
      </dsp:nvSpPr>
      <dsp:spPr>
        <a:xfrm>
          <a:off x="2679842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509B-2382-48B4-B105-4830AF8453D2}">
      <dsp:nvSpPr>
        <dsp:cNvPr id="0" name=""/>
        <dsp:cNvSpPr/>
      </dsp:nvSpPr>
      <dsp:spPr>
        <a:xfrm>
          <a:off x="2182283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err="1" smtClean="0"/>
            <a:t>Edomites</a:t>
          </a:r>
          <a:endParaRPr lang="en-CA" sz="1700" kern="1200" dirty="0"/>
        </a:p>
      </dsp:txBody>
      <dsp:txXfrm>
        <a:off x="2182283" y="3044812"/>
        <a:ext cx="1086556" cy="7243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7223F-FB05-4160-807E-421490A916FF}">
      <dsp:nvSpPr>
        <dsp:cNvPr id="0" name=""/>
        <dsp:cNvSpPr/>
      </dsp:nvSpPr>
      <dsp:spPr>
        <a:xfrm>
          <a:off x="1476021" y="245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Abraham</a:t>
          </a:r>
          <a:endParaRPr lang="en-CA" sz="1700" kern="1200" dirty="0"/>
        </a:p>
      </dsp:txBody>
      <dsp:txXfrm>
        <a:off x="1476021" y="2452"/>
        <a:ext cx="1086556" cy="724371"/>
      </dsp:txXfrm>
    </dsp:sp>
    <dsp:sp modelId="{9FD92994-2713-4E65-B828-398F0059BAE6}">
      <dsp:nvSpPr>
        <dsp:cNvPr id="0" name=""/>
        <dsp:cNvSpPr/>
      </dsp:nvSpPr>
      <dsp:spPr>
        <a:xfrm>
          <a:off x="1973580" y="72682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7DC0-9ACB-4057-97F5-E826AD5C91B5}">
      <dsp:nvSpPr>
        <dsp:cNvPr id="0" name=""/>
        <dsp:cNvSpPr/>
      </dsp:nvSpPr>
      <dsp:spPr>
        <a:xfrm>
          <a:off x="1476021" y="101657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Isaac</a:t>
          </a:r>
          <a:endParaRPr lang="en-CA" sz="1700" kern="1200" dirty="0"/>
        </a:p>
      </dsp:txBody>
      <dsp:txXfrm>
        <a:off x="1476021" y="1016572"/>
        <a:ext cx="1086556" cy="724371"/>
      </dsp:txXfrm>
    </dsp:sp>
    <dsp:sp modelId="{3FCF80BE-2741-42A2-8E6D-03AE2B5D6665}">
      <dsp:nvSpPr>
        <dsp:cNvPr id="0" name=""/>
        <dsp:cNvSpPr/>
      </dsp:nvSpPr>
      <dsp:spPr>
        <a:xfrm>
          <a:off x="1313037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706262" y="0"/>
              </a:moveTo>
              <a:lnTo>
                <a:pt x="706262" y="144874"/>
              </a:lnTo>
              <a:lnTo>
                <a:pt x="0" y="144874"/>
              </a:lnTo>
              <a:lnTo>
                <a:pt x="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FD720-5D6C-4BE0-983A-B6D660CB41A7}">
      <dsp:nvSpPr>
        <dsp:cNvPr id="0" name=""/>
        <dsp:cNvSpPr/>
      </dsp:nvSpPr>
      <dsp:spPr>
        <a:xfrm>
          <a:off x="769759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Jacob (“Israel”)</a:t>
          </a:r>
          <a:endParaRPr lang="en-CA" sz="1700" kern="1200" dirty="0"/>
        </a:p>
      </dsp:txBody>
      <dsp:txXfrm>
        <a:off x="769759" y="2030692"/>
        <a:ext cx="1086556" cy="724371"/>
      </dsp:txXfrm>
    </dsp:sp>
    <dsp:sp modelId="{6E7F39FB-3510-41C0-99AC-6EA5B332E307}">
      <dsp:nvSpPr>
        <dsp:cNvPr id="0" name=""/>
        <dsp:cNvSpPr/>
      </dsp:nvSpPr>
      <dsp:spPr>
        <a:xfrm>
          <a:off x="1267317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61B6F-52F3-4C14-8C12-F73A73286516}">
      <dsp:nvSpPr>
        <dsp:cNvPr id="0" name=""/>
        <dsp:cNvSpPr/>
      </dsp:nvSpPr>
      <dsp:spPr>
        <a:xfrm>
          <a:off x="769759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Israelites</a:t>
          </a:r>
          <a:endParaRPr lang="en-CA" sz="1700" kern="1200" dirty="0"/>
        </a:p>
      </dsp:txBody>
      <dsp:txXfrm>
        <a:off x="769759" y="3044812"/>
        <a:ext cx="1086556" cy="724371"/>
      </dsp:txXfrm>
    </dsp:sp>
    <dsp:sp modelId="{FD577118-854A-4296-BC9C-FC5B7F637227}">
      <dsp:nvSpPr>
        <dsp:cNvPr id="0" name=""/>
        <dsp:cNvSpPr/>
      </dsp:nvSpPr>
      <dsp:spPr>
        <a:xfrm>
          <a:off x="2019300" y="1740943"/>
          <a:ext cx="706262" cy="28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4"/>
              </a:lnTo>
              <a:lnTo>
                <a:pt x="706262" y="144874"/>
              </a:lnTo>
              <a:lnTo>
                <a:pt x="706262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F39B4-F57B-4F82-B3FD-C5B305DE79CD}">
      <dsp:nvSpPr>
        <dsp:cNvPr id="0" name=""/>
        <dsp:cNvSpPr/>
      </dsp:nvSpPr>
      <dsp:spPr>
        <a:xfrm>
          <a:off x="2182283" y="203069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Esau (“Edom”)</a:t>
          </a:r>
          <a:endParaRPr lang="en-CA" sz="1700" kern="1200" dirty="0"/>
        </a:p>
      </dsp:txBody>
      <dsp:txXfrm>
        <a:off x="2182283" y="2030692"/>
        <a:ext cx="1086556" cy="724371"/>
      </dsp:txXfrm>
    </dsp:sp>
    <dsp:sp modelId="{73EE5E39-13F1-4A92-849C-77DB1B301486}">
      <dsp:nvSpPr>
        <dsp:cNvPr id="0" name=""/>
        <dsp:cNvSpPr/>
      </dsp:nvSpPr>
      <dsp:spPr>
        <a:xfrm>
          <a:off x="2679842" y="2755063"/>
          <a:ext cx="91440" cy="28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748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509B-2382-48B4-B105-4830AF8453D2}">
      <dsp:nvSpPr>
        <dsp:cNvPr id="0" name=""/>
        <dsp:cNvSpPr/>
      </dsp:nvSpPr>
      <dsp:spPr>
        <a:xfrm>
          <a:off x="2182283" y="3044812"/>
          <a:ext cx="1086556" cy="724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err="1" smtClean="0"/>
            <a:t>Edomites</a:t>
          </a:r>
          <a:endParaRPr lang="en-CA" sz="1700" kern="1200" dirty="0"/>
        </a:p>
      </dsp:txBody>
      <dsp:txXfrm>
        <a:off x="2182283" y="3044812"/>
        <a:ext cx="1086556" cy="72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825501"/>
            <a:ext cx="7772400" cy="2174876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048001"/>
            <a:ext cx="6400800" cy="1639241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237826"/>
            <a:ext cx="7772400" cy="2594036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940777"/>
            <a:ext cx="7772400" cy="1258093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885531"/>
            <a:ext cx="4599432" cy="331470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3619500"/>
            <a:ext cx="3048000" cy="591549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7" y="1018881"/>
            <a:ext cx="4575601" cy="30480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143001"/>
            <a:ext cx="3044952" cy="2441739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5204354"/>
            <a:ext cx="2133600" cy="396876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10F90ACD-051E-4460-B127-FC89028FA988}" type="datetimeFigureOut">
              <a:rPr lang="en-CA" smtClean="0"/>
              <a:pPr/>
              <a:t>25/10/2015</a:t>
            </a:fld>
            <a:endParaRPr lang="en-CA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5204354"/>
            <a:ext cx="2895600" cy="396876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CA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5204354"/>
            <a:ext cx="2133600" cy="396876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2CB9329-647C-4197-99D9-40C8D2FB9BC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120"/>
            <a:ext cx="7772400" cy="860408"/>
          </a:xfrm>
        </p:spPr>
        <p:txBody>
          <a:bodyPr/>
          <a:lstStyle/>
          <a:p>
            <a:r>
              <a:rPr lang="en-CA" dirty="0" smtClean="0"/>
              <a:t>Obadiah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98" y="1867274"/>
            <a:ext cx="6400800" cy="43910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 Message of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Read 1:5-9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C:\Users\Dave\AppData\Local\Microsoft\Windows\Temporary Internet Files\Content.IE5\WYF7OBWR\MP9003994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291750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30" name="Picture 6" descr="C:\Users\Dave\AppData\Local\Microsoft\Windows\Temporary Internet Files\Content.IE5\WYF7OBWR\MP9003168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2917507"/>
          </a:xfrm>
          <a:prstGeom prst="rect">
            <a:avLst/>
          </a:prstGeom>
          <a:noFill/>
        </p:spPr>
      </p:pic>
      <p:pic>
        <p:nvPicPr>
          <p:cNvPr id="1032" name="Picture 8" descr="C:\Users\Dave\AppData\Local\Microsoft\Windows\Temporary Internet Files\Content.IE5\QHB4KIWS\MP9003212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17507"/>
            <a:ext cx="4499992" cy="2797493"/>
          </a:xfrm>
          <a:prstGeom prst="rect">
            <a:avLst/>
          </a:prstGeom>
          <a:noFill/>
        </p:spPr>
      </p:pic>
      <p:pic>
        <p:nvPicPr>
          <p:cNvPr id="1039" name="Picture 15" descr="C:\Users\Dave\AppData\Local\Microsoft\Windows\Temporary Internet Files\Content.IE5\QQUT7DTJ\MP9004224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2917507"/>
            <a:ext cx="4644008" cy="279749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57202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3956" y="14547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248" y="298784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58220" y="2991188"/>
            <a:ext cx="41044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en-US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Read 1:10-16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 descr="C:\Users\Dave\AppData\Local\Microsoft\Windows\Temporary Internet Files\Content.IE5\QQUT7DTJ\MP9004424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2" y="3277547"/>
            <a:ext cx="1120441" cy="140882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95936" y="3302384"/>
            <a:ext cx="2880320" cy="1380153"/>
          </a:xfrm>
          <a:prstGeom prst="rect">
            <a:avLst/>
          </a:prstGeom>
        </p:spPr>
        <p:txBody>
          <a:bodyPr anchor="ctr" anchorCtr="0">
            <a:normAutofit fontScale="975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Key Phrase</a:t>
            </a:r>
            <a:b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</a:br>
            <a:r>
              <a:rPr kumimoji="0" lang="en-CA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“In the day”</a:t>
            </a:r>
            <a:endParaRPr kumimoji="0" lang="en-CA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26955"/>
          <a:ext cx="8712968" cy="461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449490"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Judah’s </a:t>
                      </a:r>
                      <a:r>
                        <a:rPr lang="en-CA" sz="1700" b="1" dirty="0" smtClean="0"/>
                        <a:t>“DAY”</a:t>
                      </a:r>
                      <a:r>
                        <a:rPr lang="en-CA" sz="1700" dirty="0" smtClean="0"/>
                        <a:t> Of Misfortune</a:t>
                      </a:r>
                      <a:endParaRPr lang="en-CA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7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1. “strangers carried </a:t>
                      </a:r>
                      <a:r>
                        <a:rPr lang="en-CA" sz="1600" i="1" dirty="0" smtClean="0"/>
                        <a:t>captive</a:t>
                      </a:r>
                      <a:r>
                        <a:rPr lang="en-CA" sz="1600" baseline="0" dirty="0" smtClean="0"/>
                        <a:t> his forces”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2. “foreigners</a:t>
                      </a:r>
                      <a:r>
                        <a:rPr lang="en-CA" sz="1600" baseline="0" dirty="0" smtClean="0"/>
                        <a:t> entered his gates and </a:t>
                      </a:r>
                      <a:r>
                        <a:rPr lang="en-CA" sz="1600" i="1" baseline="0" dirty="0" smtClean="0"/>
                        <a:t>cast lots</a:t>
                      </a:r>
                      <a:r>
                        <a:rPr lang="en-CA" sz="1600" baseline="0" dirty="0" smtClean="0"/>
                        <a:t> for Jerusalem”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45508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3. “in the day of his </a:t>
                      </a:r>
                      <a:r>
                        <a:rPr lang="en-CA" sz="1600" i="1" dirty="0" smtClean="0"/>
                        <a:t>captivity</a:t>
                      </a:r>
                      <a:r>
                        <a:rPr lang="en-CA" sz="160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4. “in the day of their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i="1" baseline="0" dirty="0" smtClean="0"/>
                        <a:t>destruction</a:t>
                      </a:r>
                      <a:r>
                        <a:rPr lang="en-CA" sz="1600" baseline="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5. “in the day of </a:t>
                      </a:r>
                      <a:r>
                        <a:rPr lang="en-CA" sz="1600" i="1" dirty="0" smtClean="0"/>
                        <a:t>distress</a:t>
                      </a:r>
                      <a:r>
                        <a:rPr lang="en-CA" sz="160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6.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7.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8.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 marT="38100" marB="38100" anchor="ctr"/>
                </a:tc>
              </a:tr>
              <a:tr h="91603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9. “in the day of </a:t>
                      </a:r>
                      <a:r>
                        <a:rPr lang="en-CA" sz="1600" i="1" dirty="0" smtClean="0"/>
                        <a:t>distress</a:t>
                      </a:r>
                      <a:r>
                        <a:rPr lang="en-CA" sz="1600" i="0" dirty="0" smtClean="0"/>
                        <a:t>” (14)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 smtClean="0"/>
                    </a:p>
                  </a:txBody>
                  <a:tcPr marT="38100" marB="3810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06"/>
            <a:ext cx="8229600" cy="503267"/>
          </a:xfrm>
        </p:spPr>
        <p:txBody>
          <a:bodyPr>
            <a:normAutofit fontScale="90000"/>
          </a:bodyPr>
          <a:lstStyle/>
          <a:p>
            <a:r>
              <a:rPr lang="en-CA" sz="3000" i="1" dirty="0" smtClean="0"/>
              <a:t>“For violence against your brother Jacob…”</a:t>
            </a:r>
            <a:r>
              <a:rPr lang="en-CA" sz="3000" i="1" dirty="0"/>
              <a:t> </a:t>
            </a:r>
            <a:r>
              <a:rPr lang="en-CA" sz="3000" dirty="0" smtClean="0"/>
              <a:t>(1:10)</a:t>
            </a:r>
            <a:endParaRPr lang="en-CA" sz="3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26955"/>
          <a:ext cx="8712968" cy="461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449490"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Judah’s </a:t>
                      </a:r>
                      <a:r>
                        <a:rPr lang="en-CA" sz="1700" b="1" dirty="0" smtClean="0"/>
                        <a:t>“DAY”</a:t>
                      </a:r>
                      <a:r>
                        <a:rPr lang="en-CA" sz="1700" dirty="0" smtClean="0"/>
                        <a:t> Of Misfortune</a:t>
                      </a:r>
                      <a:endParaRPr lang="en-CA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/>
                        <a:t>Edom’s Response on that “DAY”</a:t>
                      </a:r>
                      <a:endParaRPr lang="en-CA" sz="17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1. “strangers carried </a:t>
                      </a:r>
                      <a:r>
                        <a:rPr lang="en-CA" sz="1600" i="1" dirty="0" smtClean="0"/>
                        <a:t>captive</a:t>
                      </a:r>
                      <a:r>
                        <a:rPr lang="en-CA" sz="1600" baseline="0" dirty="0" smtClean="0"/>
                        <a:t> his forces”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1. “you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i="1" baseline="0" dirty="0" smtClean="0"/>
                        <a:t>stood on the other side</a:t>
                      </a:r>
                      <a:r>
                        <a:rPr lang="en-CA" sz="1600" baseline="0" dirty="0" smtClean="0"/>
                        <a:t>” (11)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2. “foreigners</a:t>
                      </a:r>
                      <a:r>
                        <a:rPr lang="en-CA" sz="1600" baseline="0" dirty="0" smtClean="0"/>
                        <a:t> entered his gates and </a:t>
                      </a:r>
                      <a:r>
                        <a:rPr lang="en-CA" sz="1600" i="1" baseline="0" dirty="0" smtClean="0"/>
                        <a:t>cast lots</a:t>
                      </a:r>
                      <a:r>
                        <a:rPr lang="en-CA" sz="1600" baseline="0" dirty="0" smtClean="0"/>
                        <a:t> for Jerusalem” (11)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2. “even you </a:t>
                      </a:r>
                      <a:r>
                        <a:rPr lang="en-CA" sz="1600" i="1" dirty="0" smtClean="0"/>
                        <a:t>were as one of them</a:t>
                      </a:r>
                      <a:r>
                        <a:rPr lang="en-CA" sz="1600" dirty="0" smtClean="0"/>
                        <a:t>” (11)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45508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3. “in the day of his </a:t>
                      </a:r>
                      <a:r>
                        <a:rPr lang="en-CA" sz="1600" i="1" dirty="0" smtClean="0"/>
                        <a:t>captivity</a:t>
                      </a:r>
                      <a:r>
                        <a:rPr lang="en-CA" sz="160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3. you</a:t>
                      </a:r>
                      <a:r>
                        <a:rPr lang="en-CA" sz="1400" baseline="0" dirty="0" smtClean="0"/>
                        <a:t> </a:t>
                      </a:r>
                      <a:r>
                        <a:rPr lang="en-CA" sz="1400" i="1" baseline="0" dirty="0" smtClean="0"/>
                        <a:t>gazed</a:t>
                      </a:r>
                      <a:r>
                        <a:rPr lang="en-CA" sz="1400" baseline="0" dirty="0" smtClean="0"/>
                        <a:t> on the day of your brother (12)</a:t>
                      </a:r>
                      <a:endParaRPr lang="en-CA" sz="14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4. “in the day of their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en-CA" sz="1600" i="1" baseline="0" dirty="0" smtClean="0"/>
                        <a:t>destruction</a:t>
                      </a:r>
                      <a:r>
                        <a:rPr lang="en-CA" sz="1600" baseline="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4. you rejoiced over the children of Judah (12)</a:t>
                      </a:r>
                      <a:endParaRPr lang="en-CA" sz="14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5. “in the day of </a:t>
                      </a:r>
                      <a:r>
                        <a:rPr lang="en-CA" sz="1600" i="1" dirty="0" smtClean="0"/>
                        <a:t>distress</a:t>
                      </a:r>
                      <a:r>
                        <a:rPr lang="en-CA" sz="1600" dirty="0" smtClean="0"/>
                        <a:t>” (12)</a:t>
                      </a:r>
                      <a:endParaRPr lang="en-CA" sz="16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5. you</a:t>
                      </a:r>
                      <a:r>
                        <a:rPr lang="en-CA" sz="1600" baseline="0" dirty="0" smtClean="0"/>
                        <a:t> spoke proudly </a:t>
                      </a:r>
                      <a:r>
                        <a:rPr lang="en-CA" sz="1600" dirty="0" smtClean="0"/>
                        <a:t>(12)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6.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6. you entered the gate of My people (13)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7.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7. you gazed on their affliction (13)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371503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8. “in the day of their </a:t>
                      </a:r>
                      <a:r>
                        <a:rPr lang="en-CA" sz="1600" i="1" dirty="0" smtClean="0"/>
                        <a:t>calamity</a:t>
                      </a:r>
                      <a:r>
                        <a:rPr lang="en-CA" sz="1600" i="0" dirty="0" smtClean="0"/>
                        <a:t>” (13)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8. you laid hands on their substance (13)</a:t>
                      </a:r>
                      <a:endParaRPr lang="en-CA" sz="1600" dirty="0"/>
                    </a:p>
                  </a:txBody>
                  <a:tcPr marT="38100" marB="38100" anchor="ctr"/>
                </a:tc>
              </a:tr>
              <a:tr h="916036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9. “in the day of </a:t>
                      </a:r>
                      <a:r>
                        <a:rPr lang="en-CA" sz="1600" i="1" dirty="0" smtClean="0"/>
                        <a:t>distress</a:t>
                      </a:r>
                      <a:r>
                        <a:rPr lang="en-CA" sz="1600" i="0" dirty="0" smtClean="0"/>
                        <a:t>” (14)</a:t>
                      </a:r>
                      <a:endParaRPr lang="en-CA" sz="1600" i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9. You stood at the crossroads,</a:t>
                      </a:r>
                    </a:p>
                    <a:p>
                      <a:pPr algn="ctr"/>
                      <a:r>
                        <a:rPr lang="en-CA" sz="1600" dirty="0" smtClean="0"/>
                        <a:t>cut</a:t>
                      </a:r>
                      <a:r>
                        <a:rPr lang="en-CA" sz="1600" baseline="0" dirty="0" smtClean="0"/>
                        <a:t> off the escapees,</a:t>
                      </a:r>
                    </a:p>
                    <a:p>
                      <a:pPr algn="ctr"/>
                      <a:r>
                        <a:rPr lang="en-CA" sz="1600" baseline="0" dirty="0" smtClean="0"/>
                        <a:t>handed over those who remained (14)</a:t>
                      </a:r>
                      <a:endParaRPr lang="en-CA" sz="1600" dirty="0" smtClean="0"/>
                    </a:p>
                  </a:txBody>
                  <a:tcPr marT="38100" marB="3810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99592" y="1541260"/>
            <a:ext cx="7416824" cy="384042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835696" y="202801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Is it right to stand on the side when others are in trouble? </a:t>
            </a:r>
            <a:r>
              <a:rPr lang="en-CA" sz="2000" b="1" dirty="0" smtClean="0">
                <a:solidFill>
                  <a:schemeClr val="bg1"/>
                </a:solidFill>
              </a:rPr>
              <a:t>(Luke 10:29-37)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928" y="306968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Is it right to rejoice in the destruction of others? </a:t>
            </a:r>
            <a:r>
              <a:rPr lang="en-CA" sz="2000" b="1" dirty="0" smtClean="0">
                <a:solidFill>
                  <a:schemeClr val="bg1"/>
                </a:solidFill>
              </a:rPr>
              <a:t>(Proverbs 24:17-18)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9464" y="405763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Is it right to take advantage of others, to loot others, in the day of their weakness?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35px-Obadi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88374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77213"/>
            <a:ext cx="3888432" cy="1620180"/>
          </a:xfrm>
        </p:spPr>
        <p:txBody>
          <a:bodyPr anchor="ctr">
            <a:noAutofit/>
          </a:bodyPr>
          <a:lstStyle/>
          <a:p>
            <a:r>
              <a:rPr lang="en-CA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Obadiah 1:15</a:t>
            </a:r>
            <a:r>
              <a:rPr lang="en-CA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en-CA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CA" sz="30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“As you have done, it shall be done to you.”</a:t>
            </a:r>
            <a:endParaRPr lang="en-CA" sz="3000" b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Read 1:17-21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(1:21, NIV)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514536" y="1143001"/>
            <a:ext cx="3305936" cy="2441739"/>
          </a:xfrm>
        </p:spPr>
        <p:txBody>
          <a:bodyPr>
            <a:noAutofit/>
          </a:bodyPr>
          <a:lstStyle/>
          <a:p>
            <a:r>
              <a:rPr lang="en-CA" sz="2600" b="1" i="1" dirty="0" smtClean="0"/>
              <a:t>“Deliverers will go up on Mount Zion to govern the mountains of Esau. And the kingdom will be the LORD’s.”</a:t>
            </a:r>
          </a:p>
        </p:txBody>
      </p:sp>
      <p:pic>
        <p:nvPicPr>
          <p:cNvPr id="6" name="Picture Placeholder 5" descr="mountain of lord's hous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2" r="168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129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Lessons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320480"/>
          </a:xfrm>
        </p:spPr>
        <p:txBody>
          <a:bodyPr>
            <a:normAutofit lnSpcReduction="10000"/>
          </a:bodyPr>
          <a:lstStyle/>
          <a:p>
            <a:pPr marL="468000" indent="-468000">
              <a:buFont typeface="+mj-lt"/>
              <a:buAutoNum type="arabicPeriod"/>
            </a:pPr>
            <a:r>
              <a:rPr lang="en-CA" dirty="0" smtClean="0"/>
              <a:t>Whatever </a:t>
            </a:r>
            <a:r>
              <a:rPr lang="en-CA" dirty="0" smtClean="0"/>
              <a:t>plan </a:t>
            </a:r>
            <a:r>
              <a:rPr lang="en-CA" dirty="0" smtClean="0"/>
              <a:t>God gives you, trust and obey </a:t>
            </a:r>
            <a:r>
              <a:rPr lang="en-CA" b="1" i="1" dirty="0" smtClean="0"/>
              <a:t>HIM</a:t>
            </a:r>
            <a:r>
              <a:rPr lang="en-CA" dirty="0" smtClean="0"/>
              <a:t> with godliness and contentment.</a:t>
            </a:r>
          </a:p>
          <a:p>
            <a:pPr marL="468000" indent="-468000">
              <a:spcBef>
                <a:spcPts val="1200"/>
              </a:spcBef>
              <a:buFont typeface="+mj-lt"/>
              <a:buAutoNum type="arabicPeriod"/>
            </a:pPr>
            <a:r>
              <a:rPr lang="en-CA" dirty="0" smtClean="0"/>
              <a:t>God </a:t>
            </a:r>
            <a:r>
              <a:rPr lang="en-CA" i="1" dirty="0" smtClean="0"/>
              <a:t>alone</a:t>
            </a:r>
            <a:r>
              <a:rPr lang="en-CA" dirty="0" smtClean="0"/>
              <a:t> makes us dwell in safety.</a:t>
            </a:r>
          </a:p>
          <a:p>
            <a:pPr marL="468000" indent="-468000">
              <a:spcBef>
                <a:spcPts val="1200"/>
              </a:spcBef>
              <a:buFont typeface="+mj-lt"/>
              <a:buAutoNum type="arabicPeriod"/>
            </a:pPr>
            <a:r>
              <a:rPr lang="en-CA" dirty="0" smtClean="0"/>
              <a:t>When others are weak or in trouble</a:t>
            </a:r>
          </a:p>
          <a:p>
            <a:pPr marL="1025784" lvl="1" indent="-468000">
              <a:spcBef>
                <a:spcPts val="1200"/>
              </a:spcBef>
            </a:pPr>
            <a:r>
              <a:rPr lang="en-CA" b="1" i="1" dirty="0" smtClean="0"/>
              <a:t>Don’t </a:t>
            </a:r>
            <a:r>
              <a:rPr lang="en-CA" i="1" dirty="0" smtClean="0"/>
              <a:t>stand on the other side</a:t>
            </a:r>
          </a:p>
          <a:p>
            <a:pPr marL="1025784" lvl="1" indent="-468000">
              <a:spcBef>
                <a:spcPts val="1200"/>
              </a:spcBef>
            </a:pPr>
            <a:r>
              <a:rPr lang="en-CA" b="1" i="1" dirty="0" smtClean="0"/>
              <a:t>Don’t</a:t>
            </a:r>
            <a:r>
              <a:rPr lang="en-CA" i="1" dirty="0" smtClean="0"/>
              <a:t> gloat or rejoice</a:t>
            </a:r>
            <a:endParaRPr lang="en-CA" b="1" i="1" dirty="0" smtClean="0"/>
          </a:p>
          <a:p>
            <a:pPr marL="1025784" lvl="1" indent="-468000">
              <a:spcBef>
                <a:spcPts val="1200"/>
              </a:spcBef>
            </a:pPr>
            <a:r>
              <a:rPr lang="en-CA" b="1" i="1" dirty="0" smtClean="0"/>
              <a:t>Don’t </a:t>
            </a:r>
            <a:r>
              <a:rPr lang="en-CA" i="1" dirty="0" smtClean="0"/>
              <a:t>take advantage of them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CA" dirty="0" smtClean="0"/>
              <a:t>It can be easy to see concerns in </a:t>
            </a:r>
            <a:r>
              <a:rPr lang="en-CA" b="1" u="sng" dirty="0" smtClean="0"/>
              <a:t>others</a:t>
            </a:r>
            <a:r>
              <a:rPr lang="en-CA" dirty="0" smtClean="0"/>
              <a:t>, but not see the same concerns in </a:t>
            </a:r>
            <a:r>
              <a:rPr lang="en-CA" b="1" u="sng" dirty="0" smtClean="0"/>
              <a:t>ourselves</a:t>
            </a:r>
            <a:r>
              <a:rPr lang="en-CA" dirty="0" smtClean="0"/>
              <a:t> </a:t>
            </a:r>
            <a:r>
              <a:rPr lang="en-CA" sz="2400" dirty="0" smtClean="0"/>
              <a:t>(Luke 6:41-42)</a:t>
            </a:r>
            <a:endParaRPr lang="en-CA" u="sng" dirty="0"/>
          </a:p>
        </p:txBody>
      </p:sp>
      <p:sp>
        <p:nvSpPr>
          <p:cNvPr id="4" name="Oval 3"/>
          <p:cNvSpPr/>
          <p:nvPr/>
        </p:nvSpPr>
        <p:spPr>
          <a:xfrm>
            <a:off x="7236296" y="3505572"/>
            <a:ext cx="15841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524328" y="37936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chemeClr val="bg1"/>
                </a:solidFill>
              </a:rPr>
              <a:t>Jonah!</a:t>
            </a:r>
            <a:endParaRPr lang="en-CA" b="1" i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236296" y="4297660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Read 1:1a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8328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34000"/>
            <a:ext cx="4686632" cy="4461433"/>
          </a:xfrm>
        </p:spPr>
        <p:txBody>
          <a:bodyPr>
            <a:normAutofit/>
          </a:bodyPr>
          <a:lstStyle/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Esau was the father of the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(Genesis 36:8-9) 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The name “Edom” means “red”.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(Genesis 25:30)</a:t>
            </a:r>
          </a:p>
          <a:p>
            <a:pPr marL="436032" lvl="2" indent="-180000">
              <a:spcBef>
                <a:spcPts val="600"/>
              </a:spcBef>
            </a:pP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From the “red stew” that  Esau took from Jacob in exchange for his birthright.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 had been given a possession of land by God in Mount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Seir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(Deuteronomy 2:5,12)</a:t>
            </a:r>
            <a:endParaRPr lang="en-CA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13090" y="1258551"/>
          <a:ext cx="4038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012_ArabahNegebWildernesses-of-Zin-and-Paran_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133" cy="5715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S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800px-Gravkamma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180" cy="5715000"/>
          </a:xfrm>
        </p:spPr>
      </p:pic>
      <p:sp>
        <p:nvSpPr>
          <p:cNvPr id="13" name="TextBox 12"/>
          <p:cNvSpPr txBox="1"/>
          <p:nvPr/>
        </p:nvSpPr>
        <p:spPr>
          <a:xfrm>
            <a:off x="683568" y="517240"/>
            <a:ext cx="7704856" cy="123110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CA" b="1" dirty="0" smtClean="0"/>
              <a:t>  God is perfect in holiness, wisdom, power, and love</a:t>
            </a: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CA" b="1" dirty="0" smtClean="0"/>
              <a:t>  God does things His own way and in His own time</a:t>
            </a: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CA" b="1" dirty="0" smtClean="0"/>
              <a:t> </a:t>
            </a:r>
            <a:r>
              <a:rPr lang="en-CA" b="1" i="1" dirty="0" smtClean="0"/>
              <a:t> “Godliness with contentment is great gain” </a:t>
            </a:r>
            <a:r>
              <a:rPr lang="en-CA" b="1" dirty="0" smtClean="0"/>
              <a:t>(1 Tim. 6:6)</a:t>
            </a:r>
            <a:endParaRPr lang="en-CA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8328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34000"/>
            <a:ext cx="4686632" cy="4461433"/>
          </a:xfrm>
        </p:spPr>
        <p:txBody>
          <a:bodyPr>
            <a:normAutofit fontScale="92500" lnSpcReduction="20000"/>
          </a:bodyPr>
          <a:lstStyle/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Esau was the father of the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(Genesis 36:8-9) 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The name “Edom” means “red”.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(Genesis 25:30)</a:t>
            </a:r>
          </a:p>
          <a:p>
            <a:pPr marL="436032" lvl="2" indent="-180000">
              <a:spcBef>
                <a:spcPts val="600"/>
              </a:spcBef>
            </a:pP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From the “red stew” that  Esau took from Jacob in exchange for his birthright.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Edomites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 had been given a possession of land by God in Mount </a:t>
            </a:r>
            <a:r>
              <a:rPr lang="en-CA" sz="2400" dirty="0" err="1" smtClean="0">
                <a:solidFill>
                  <a:schemeClr val="accent6">
                    <a:lumMod val="75000"/>
                  </a:schemeClr>
                </a:solidFill>
              </a:rPr>
              <a:t>Seir</a:t>
            </a: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(Deuteronomy 2:5,12)</a:t>
            </a:r>
          </a:p>
          <a:p>
            <a:pPr marL="180000" indent="-180000">
              <a:spcBef>
                <a:spcPts val="2400"/>
              </a:spcBef>
            </a:pPr>
            <a:r>
              <a:rPr lang="en-CA" sz="2400" dirty="0" smtClean="0">
                <a:solidFill>
                  <a:schemeClr val="accent6">
                    <a:lumMod val="75000"/>
                  </a:schemeClr>
                </a:solidFill>
              </a:rPr>
              <a:t>They became proud and turned from the LORD that blessed them.</a:t>
            </a:r>
          </a:p>
          <a:p>
            <a:pPr marL="737784" lvl="1" indent="-180000">
              <a:spcBef>
                <a:spcPts val="600"/>
              </a:spcBef>
            </a:pPr>
            <a:r>
              <a:rPr lang="en-CA" sz="1800" dirty="0" smtClean="0">
                <a:solidFill>
                  <a:schemeClr val="accent6">
                    <a:lumMod val="75000"/>
                  </a:schemeClr>
                </a:solidFill>
              </a:rPr>
              <a:t>E.g., Numbers 20:14-21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13090" y="1258551"/>
          <a:ext cx="4038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Read 1:1-4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800px-Gravkamma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180" cy="5715000"/>
          </a:xfrm>
        </p:spPr>
      </p:pic>
      <p:sp>
        <p:nvSpPr>
          <p:cNvPr id="4" name="TextBox 3"/>
          <p:cNvSpPr txBox="1"/>
          <p:nvPr/>
        </p:nvSpPr>
        <p:spPr>
          <a:xfrm>
            <a:off x="755576" y="345008"/>
            <a:ext cx="7704856" cy="501675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3000" b="1" i="1" dirty="0" smtClean="0"/>
              <a:t>“…For You alone, O LORD, make me dwell in safety.” </a:t>
            </a:r>
            <a:r>
              <a:rPr lang="en-CA" sz="3000" b="1" dirty="0" smtClean="0"/>
              <a:t>(Psalm 4:8)</a:t>
            </a:r>
          </a:p>
          <a:p>
            <a:pPr>
              <a:spcBef>
                <a:spcPts val="1200"/>
              </a:spcBef>
            </a:pPr>
            <a:endParaRPr lang="en-CA" sz="3000" b="1" i="1" dirty="0" smtClean="0"/>
          </a:p>
          <a:p>
            <a:pPr>
              <a:spcBef>
                <a:spcPts val="1200"/>
              </a:spcBef>
            </a:pPr>
            <a:r>
              <a:rPr lang="en-CA" sz="3000" b="1" i="1" dirty="0" smtClean="0"/>
              <a:t>“God is our refuge and strength, a very present help in trouble. Therefore we will not fear, even though the earth be removed, and though the mountains be carried into the midst of the sea; though its waters roar and be troubled, though the mountains shake with its swelling.” </a:t>
            </a:r>
            <a:r>
              <a:rPr lang="en-CA" sz="3000" b="1" dirty="0" smtClean="0"/>
              <a:t>(Psalm 46:1-3)</a:t>
            </a:r>
            <a:endParaRPr lang="en-CA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5389</TotalTime>
  <Words>835</Words>
  <Application>Microsoft Office PowerPoint</Application>
  <PresentationFormat>On-screen Show (16:10)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Human</vt:lpstr>
      <vt:lpstr>Obadiah</vt:lpstr>
      <vt:lpstr>Read 1:1a</vt:lpstr>
      <vt:lpstr>Edom</vt:lpstr>
      <vt:lpstr>Slide 4</vt:lpstr>
      <vt:lpstr>Slide 5</vt:lpstr>
      <vt:lpstr>Slide 6</vt:lpstr>
      <vt:lpstr>Edom</vt:lpstr>
      <vt:lpstr>Read 1:1-4</vt:lpstr>
      <vt:lpstr>Slide 9</vt:lpstr>
      <vt:lpstr>Read 1:5-9</vt:lpstr>
      <vt:lpstr>Slide 11</vt:lpstr>
      <vt:lpstr>Read 1:10-16</vt:lpstr>
      <vt:lpstr>Slide 13</vt:lpstr>
      <vt:lpstr>“For violence against your brother Jacob…” (1:10)</vt:lpstr>
      <vt:lpstr>Obadiah 1:15 “As you have done, it shall be done to you.”</vt:lpstr>
      <vt:lpstr>Read 1:17-21</vt:lpstr>
      <vt:lpstr>(1:21, NIV)</vt:lpstr>
      <vt:lpstr>Lessons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Micah</dc:title>
  <dc:creator>Dave</dc:creator>
  <cp:lastModifiedBy>Dave</cp:lastModifiedBy>
  <cp:revision>70</cp:revision>
  <dcterms:created xsi:type="dcterms:W3CDTF">2013-01-08T21:38:33Z</dcterms:created>
  <dcterms:modified xsi:type="dcterms:W3CDTF">2015-10-25T21:21:55Z</dcterms:modified>
</cp:coreProperties>
</file>