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5"/>
  </p:handoutMasterIdLst>
  <p:sldIdLst>
    <p:sldId id="290" r:id="rId2"/>
    <p:sldId id="257" r:id="rId3"/>
    <p:sldId id="275" r:id="rId4"/>
  </p:sldIdLst>
  <p:sldSz cx="9144000" cy="5715000" type="screen16x1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1" y="-3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455507-0397-433D-A0B2-407F66E27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664230"/>
            <a:ext cx="70866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238500"/>
            <a:ext cx="64008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6C70-04C7-4E18-9FB4-C103836CB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45680-3BED-4CF0-B26B-6B224313D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54000"/>
            <a:ext cx="1885950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54000"/>
            <a:ext cx="5505450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2259-9276-48F7-B718-EFFA2815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E19F5-211C-4D5B-9A32-701D1EEE1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4B54A-CDBA-402D-97CB-E3E10F43E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75635-66F0-4CDC-95DB-8153A3FBC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5CD2-97E7-4B8B-ACB6-AC0BC682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E940A-81BB-4584-8E08-F02E12ED6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1DC2-53CE-4200-B069-E47F89772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8E07-8CB6-4961-B8CB-69E227288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536CD-F15D-4562-BC26-443B154BC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54000"/>
            <a:ext cx="75438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510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F5A464A-9137-4106-A0F6-DF310CCE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981200" y="1866900"/>
            <a:ext cx="5715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5400" b="1" i="1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Memories of Jesus</a:t>
            </a:r>
            <a:endParaRPr lang="en-US" sz="54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Memories of Jesus: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14500"/>
            <a:ext cx="3352800" cy="3429000"/>
          </a:xfrm>
        </p:spPr>
        <p:txBody>
          <a:bodyPr/>
          <a:lstStyle/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Calming the Storm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Prediction of Death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Washing Their Feet</a:t>
            </a:r>
          </a:p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339725" indent="-339725" eaLnBrk="1" hangingPunct="1">
              <a:buSzPct val="97000"/>
              <a:buFont typeface="+mj-lt"/>
              <a:buAutoNum type="arabicPeriod"/>
              <a:defRPr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Resurrection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038600" y="1943100"/>
            <a:ext cx="1295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562600" y="1714500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He’s more than a man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038600" y="2933700"/>
            <a:ext cx="1295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486400" y="2705100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He knew he would die</a:t>
            </a:r>
            <a:endParaRPr lang="en-US" sz="2600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038600" y="3924300"/>
            <a:ext cx="1295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486400" y="3695700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His love knew no limit</a:t>
            </a:r>
            <a:endParaRPr lang="en-US" sz="2600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962400" y="4762500"/>
            <a:ext cx="1295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0" y="4533900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He lives again!</a:t>
            </a:r>
            <a:endParaRPr lang="en-US" sz="2600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7" grpId="0"/>
      <p:bldP spid="9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4828</TotalTime>
  <Words>36</Words>
  <Application>Microsoft Office PowerPoint</Application>
  <PresentationFormat>On-screen Show (16:10)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Tahoma</vt:lpstr>
      <vt:lpstr>Arial</vt:lpstr>
      <vt:lpstr>Wingdings</vt:lpstr>
      <vt:lpstr>Calibri</vt:lpstr>
      <vt:lpstr>AGaramond</vt:lpstr>
      <vt:lpstr>Shimmer</vt:lpstr>
      <vt:lpstr>Slide 1</vt:lpstr>
      <vt:lpstr>Memories of Jesus: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 </cp:lastModifiedBy>
  <cp:revision>46</cp:revision>
  <dcterms:created xsi:type="dcterms:W3CDTF">2007-11-30T02:06:12Z</dcterms:created>
  <dcterms:modified xsi:type="dcterms:W3CDTF">2013-09-29T02:47:00Z</dcterms:modified>
</cp:coreProperties>
</file>