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3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AE70-1925-41EE-A32E-60435784F3EF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BDA-CDFB-4058-B9F3-6876071DD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AE70-1925-41EE-A32E-60435784F3EF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BDA-CDFB-4058-B9F3-6876071DD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AE70-1925-41EE-A32E-60435784F3EF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BDA-CDFB-4058-B9F3-6876071DD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AE70-1925-41EE-A32E-60435784F3EF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BDA-CDFB-4058-B9F3-6876071DD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AE70-1925-41EE-A32E-60435784F3EF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BDA-CDFB-4058-B9F3-6876071DD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AE70-1925-41EE-A32E-60435784F3EF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BDA-CDFB-4058-B9F3-6876071DD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AE70-1925-41EE-A32E-60435784F3EF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BDA-CDFB-4058-B9F3-6876071DD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AE70-1925-41EE-A32E-60435784F3EF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BDA-CDFB-4058-B9F3-6876071DD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AE70-1925-41EE-A32E-60435784F3EF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BDA-CDFB-4058-B9F3-6876071DD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AE70-1925-41EE-A32E-60435784F3EF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BDA-CDFB-4058-B9F3-6876071DD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AE70-1925-41EE-A32E-60435784F3EF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9DEBDA-CDFB-4058-B9F3-6876071DD1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91AE70-1925-41EE-A32E-60435784F3EF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9DEBDA-CDFB-4058-B9F3-6876071DD19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500" b="1" dirty="0" smtClean="0"/>
              <a:t>Acts 29 Church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xmlns="" val="409162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Family Activities in One Accord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They </a:t>
            </a:r>
            <a:r>
              <a:rPr lang="en-US" sz="2800" i="1" u="sng" dirty="0" smtClean="0"/>
              <a:t>DID</a:t>
            </a:r>
            <a:endParaRPr lang="en-US" sz="2800" u="sn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Prayer (1:14; 2:42; 3:1; 4:24; 6:6; 12:12; 13:3; 16:16; 16:25; 20:36; 21:5)  </a:t>
            </a:r>
          </a:p>
          <a:p>
            <a:r>
              <a:rPr lang="en-US" sz="2400" dirty="0" smtClean="0"/>
              <a:t>Teaching (2:42; 14:1)</a:t>
            </a:r>
          </a:p>
          <a:p>
            <a:r>
              <a:rPr lang="en-US" sz="2400" dirty="0" smtClean="0"/>
              <a:t>Breaking of Bread (2:42; 20:7)</a:t>
            </a:r>
          </a:p>
          <a:p>
            <a:r>
              <a:rPr lang="en-US" sz="2400" dirty="0" smtClean="0"/>
              <a:t>Sharing Possessions (2:44-45; 11:27-30)</a:t>
            </a:r>
          </a:p>
          <a:p>
            <a:r>
              <a:rPr lang="en-US" sz="2400" dirty="0" smtClean="0"/>
              <a:t>Fellowship (2:46; 5:12)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1719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Family Activities in One Accord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dirty="0" smtClean="0"/>
              <a:t>They </a:t>
            </a:r>
            <a:r>
              <a:rPr lang="en-US" sz="3000" i="1" u="sng" dirty="0" smtClean="0"/>
              <a:t>DID</a:t>
            </a:r>
            <a:endParaRPr lang="en-US" sz="3000" u="sn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They </a:t>
            </a:r>
            <a:r>
              <a:rPr lang="en-US" sz="3000" i="1" u="sng" dirty="0" smtClean="0"/>
              <a:t>DID NOT</a:t>
            </a:r>
            <a:endParaRPr lang="en-US" sz="30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Prayer </a:t>
            </a:r>
          </a:p>
          <a:p>
            <a:r>
              <a:rPr lang="en-US" sz="2500" dirty="0" smtClean="0"/>
              <a:t>Teaching </a:t>
            </a:r>
          </a:p>
          <a:p>
            <a:r>
              <a:rPr lang="en-US" sz="2500" dirty="0" smtClean="0"/>
              <a:t>Breaking of Bread</a:t>
            </a:r>
          </a:p>
          <a:p>
            <a:r>
              <a:rPr lang="en-US" sz="2500" dirty="0" smtClean="0"/>
              <a:t>Sharing Possessions</a:t>
            </a:r>
          </a:p>
          <a:p>
            <a:r>
              <a:rPr lang="en-US" sz="2500" dirty="0" smtClean="0"/>
              <a:t>Fellowship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300" dirty="0" smtClean="0"/>
              <a:t>Community Service Projects</a:t>
            </a:r>
          </a:p>
          <a:p>
            <a:r>
              <a:rPr lang="en-US" sz="2300" dirty="0" smtClean="0"/>
              <a:t>Organized Recreation</a:t>
            </a:r>
          </a:p>
          <a:p>
            <a:r>
              <a:rPr lang="en-US" sz="2300" dirty="0" smtClean="0"/>
              <a:t>Fund Raising Campaigns</a:t>
            </a:r>
          </a:p>
          <a:p>
            <a:r>
              <a:rPr lang="en-US" sz="2300" dirty="0" smtClean="0"/>
              <a:t>“</a:t>
            </a:r>
            <a:r>
              <a:rPr lang="en-US" sz="2300" dirty="0" err="1" smtClean="0"/>
              <a:t>Praisercise</a:t>
            </a:r>
            <a:r>
              <a:rPr lang="en-US" sz="2300" dirty="0" smtClean="0"/>
              <a:t>”</a:t>
            </a:r>
          </a:p>
          <a:p>
            <a:r>
              <a:rPr lang="en-US" sz="2300" dirty="0" smtClean="0"/>
              <a:t>Promote Preachers/People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5230505"/>
            <a:ext cx="533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>
                <a:solidFill>
                  <a:srgbClr val="0070C0"/>
                </a:solidFill>
              </a:rPr>
              <a:t>WHY NOT</a:t>
            </a:r>
            <a:r>
              <a:rPr lang="en-US" sz="2800" b="1" i="1" dirty="0">
                <a:solidFill>
                  <a:srgbClr val="0070C0"/>
                </a:solidFill>
              </a:rPr>
              <a:t> ???</a:t>
            </a:r>
            <a:endParaRPr lang="en-US" sz="2800" b="1" i="1" u="sng" dirty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b="1" i="1" dirty="0" smtClean="0">
                <a:solidFill>
                  <a:srgbClr val="0070C0"/>
                </a:solidFill>
              </a:rPr>
              <a:t>Removal of “Club” Mentality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i="1" dirty="0" smtClean="0">
                <a:solidFill>
                  <a:srgbClr val="0070C0"/>
                </a:solidFill>
              </a:rPr>
              <a:t>Elimination of Self-Focus</a:t>
            </a:r>
          </a:p>
        </p:txBody>
      </p:sp>
    </p:spTree>
    <p:extLst>
      <p:ext uri="{BB962C8B-B14F-4D97-AF65-F5344CB8AC3E}">
        <p14:creationId xmlns:p14="http://schemas.microsoft.com/office/powerpoint/2010/main" xmlns="" val="160249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Family Challenges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Sinful Behavior (5:1-11)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Socio-Economics (6:1-7)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Race Relations (6:1-7; 11:1-18)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Doctrinal Disputes (15:1-35)</a:t>
            </a:r>
          </a:p>
        </p:txBody>
      </p:sp>
    </p:spTree>
    <p:extLst>
      <p:ext uri="{BB962C8B-B14F-4D97-AF65-F5344CB8AC3E}">
        <p14:creationId xmlns:p14="http://schemas.microsoft.com/office/powerpoint/2010/main" xmlns="" val="408013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Barnabas: Calling the Troubled 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Rich vs. Poor </a:t>
            </a:r>
            <a:r>
              <a:rPr lang="en-US" dirty="0" smtClean="0">
                <a:sym typeface="Wingdings" pitchFamily="2" charset="2"/>
              </a:rPr>
              <a:t> Sold His Possessions (4:36-37)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ym typeface="Wingdings" pitchFamily="2" charset="2"/>
              </a:rPr>
              <a:t>Failures  Sacrificed Own Benefit </a:t>
            </a:r>
            <a:r>
              <a:rPr lang="en-US" sz="2200" dirty="0" smtClean="0">
                <a:sym typeface="Wingdings" pitchFamily="2" charset="2"/>
              </a:rPr>
              <a:t>(9:26-27; 15:36-39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ym typeface="Wingdings" pitchFamily="2" charset="2"/>
              </a:rPr>
              <a:t>Race Relations  Went Out to Outsiders (11:19-30)</a:t>
            </a:r>
          </a:p>
          <a:p>
            <a:pPr>
              <a:lnSpc>
                <a:spcPct val="150000"/>
              </a:lnSpc>
            </a:pPr>
            <a:r>
              <a:rPr lang="en-US" dirty="0">
                <a:sym typeface="Wingdings" pitchFamily="2" charset="2"/>
              </a:rPr>
              <a:t>Doctrine  Reasoned &amp; Stood for Truth (15:1-3,12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240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Challenges to Being “One Accord” Family in Acts 29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880"/>
            <a:ext cx="8229600" cy="438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Spiritual 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Social</a:t>
            </a:r>
            <a:endParaRPr lang="en-US" sz="2600" dirty="0" smtClean="0"/>
          </a:p>
          <a:p>
            <a:pPr>
              <a:lnSpc>
                <a:spcPct val="150000"/>
              </a:lnSpc>
            </a:pPr>
            <a:r>
              <a:rPr lang="en-US" sz="3000" dirty="0"/>
              <a:t>Cultural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Racial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801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 Family in One Accord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177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Prayer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Fellowship</a:t>
            </a:r>
          </a:p>
          <a:p>
            <a:pPr>
              <a:lnSpc>
                <a:spcPct val="150000"/>
              </a:lnSpc>
            </a:pPr>
            <a:r>
              <a:rPr lang="en-US" dirty="0"/>
              <a:t>Honesty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Leadership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Mentoring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Truth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Humility</a:t>
            </a:r>
          </a:p>
        </p:txBody>
      </p:sp>
    </p:spTree>
    <p:extLst>
      <p:ext uri="{BB962C8B-B14F-4D97-AF65-F5344CB8AC3E}">
        <p14:creationId xmlns:p14="http://schemas.microsoft.com/office/powerpoint/2010/main" xmlns="" val="42858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1777</TotalTime>
  <Words>201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Family</vt:lpstr>
      <vt:lpstr>Family Activities in One Accord</vt:lpstr>
      <vt:lpstr>Family Activities in One Accord</vt:lpstr>
      <vt:lpstr>Family Challenges</vt:lpstr>
      <vt:lpstr>Barnabas: Calling the Troubled </vt:lpstr>
      <vt:lpstr>Challenges to Being “One Accord” Family in Acts 29</vt:lpstr>
      <vt:lpstr>A Family in One Accord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</dc:title>
  <dc:creator>Windows User</dc:creator>
  <cp:lastModifiedBy>Brad Beutjer</cp:lastModifiedBy>
  <cp:revision>65</cp:revision>
  <dcterms:created xsi:type="dcterms:W3CDTF">2012-04-12T03:32:41Z</dcterms:created>
  <dcterms:modified xsi:type="dcterms:W3CDTF">2012-04-15T20:59:20Z</dcterms:modified>
</cp:coreProperties>
</file>