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410" y="-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CCFB8E-9F96-4957-BDE3-A84098DE152B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1B7528A-5117-4704-836F-A7580036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057400"/>
            <a:ext cx="3313355" cy="170216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Be Perfect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886200"/>
            <a:ext cx="3309803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sz="3000" i="1" dirty="0" smtClean="0"/>
              <a:t>Therefore </a:t>
            </a:r>
            <a:r>
              <a:rPr lang="en-US" sz="3000" i="1" dirty="0"/>
              <a:t>you shall </a:t>
            </a:r>
            <a:r>
              <a:rPr lang="en-US" sz="3000" b="1" i="1" dirty="0"/>
              <a:t>be perfect</a:t>
            </a:r>
            <a:r>
              <a:rPr lang="en-US" sz="3000" i="1" dirty="0"/>
              <a:t>, just as your Father in heaven is perfect</a:t>
            </a:r>
            <a:r>
              <a:rPr lang="en-US" sz="3000" dirty="0" smtClean="0"/>
              <a:t>.”</a:t>
            </a:r>
          </a:p>
          <a:p>
            <a:r>
              <a:rPr lang="en-US" sz="2300" dirty="0" smtClean="0"/>
              <a:t>Matthew 5:48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348872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/>
          <a:lstStyle/>
          <a:p>
            <a:r>
              <a:rPr lang="en-US" b="1" dirty="0" smtClean="0"/>
              <a:t>“Perfect” Defined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Merriam-Webster:</a:t>
            </a:r>
            <a:r>
              <a:rPr lang="en-US" dirty="0"/>
              <a:t> (adjective) being entirely without fault or defect; satisfying all requirements; corresponding to an ideal standard or abstract concept; lacking in no essential detail. (verb) bring to final form; make perfect. </a:t>
            </a:r>
          </a:p>
          <a:p>
            <a:r>
              <a:rPr lang="en-US" b="1" dirty="0" smtClean="0"/>
              <a:t>Dictionary. Com</a:t>
            </a:r>
            <a:r>
              <a:rPr lang="en-US" dirty="0"/>
              <a:t>: (adjective) conforming absolutely to the description or definition of an absolute type; excellent or complete beyond practical or theoretical improvement; entirely without any flaws, defects or shortcomings. (verb) bring to completion; finish; make flawless or faultless; improve; make fully skilled</a:t>
            </a:r>
          </a:p>
          <a:p>
            <a:r>
              <a:rPr lang="en-US" b="1" dirty="0" smtClean="0"/>
              <a:t>Greek</a:t>
            </a:r>
            <a:r>
              <a:rPr lang="en-US" dirty="0" smtClean="0"/>
              <a:t> (synonyms) –  Completeness; Maturity; Consummate; Finish; Wholeness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482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Pursuit of Perfection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/>
              <a:t>(Hebrews 5:14-6:1, NKJV)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baseline="30000" dirty="0" smtClean="0"/>
              <a:t>14</a:t>
            </a:r>
            <a:r>
              <a:rPr lang="en-US" b="1" i="1" baseline="30000" dirty="0"/>
              <a:t> </a:t>
            </a:r>
            <a:r>
              <a:rPr lang="en-US" i="1" dirty="0"/>
              <a:t>But solid food belongs to </a:t>
            </a:r>
            <a:r>
              <a:rPr lang="en-US" b="1" i="1" dirty="0"/>
              <a:t>those who are of full age</a:t>
            </a:r>
            <a:r>
              <a:rPr lang="en-US" i="1" dirty="0"/>
              <a:t>, that is, those who by reason of use have their senses exercised to discern both good and evil</a:t>
            </a:r>
            <a:r>
              <a:rPr lang="en-US" i="1" dirty="0" smtClean="0"/>
              <a:t>.</a:t>
            </a:r>
            <a:r>
              <a:rPr lang="en-US" i="1" dirty="0"/>
              <a:t> </a:t>
            </a:r>
            <a:r>
              <a:rPr lang="en-US" b="1" i="1" baseline="30000" dirty="0"/>
              <a:t>6:1</a:t>
            </a:r>
            <a:r>
              <a:rPr lang="en-US" i="1" dirty="0" smtClean="0"/>
              <a:t>Therefore</a:t>
            </a:r>
            <a:r>
              <a:rPr lang="en-US" i="1" dirty="0"/>
              <a:t>, leaving the discussion of the </a:t>
            </a:r>
            <a:r>
              <a:rPr lang="en-US" i="1" dirty="0" smtClean="0"/>
              <a:t>elementary principles</a:t>
            </a:r>
            <a:r>
              <a:rPr lang="en-US" i="1" dirty="0"/>
              <a:t> of Christ, </a:t>
            </a:r>
            <a:r>
              <a:rPr lang="en-US" b="1" i="1" dirty="0"/>
              <a:t>let us go on to perfection</a:t>
            </a:r>
            <a:r>
              <a:rPr lang="en-US" i="1" dirty="0"/>
              <a:t>, not laying again the foundation of repentance from dead works and of faith toward </a:t>
            </a:r>
            <a:r>
              <a:rPr lang="en-US" i="1" dirty="0" smtClean="0"/>
              <a:t>God</a:t>
            </a:r>
            <a:r>
              <a:rPr lang="en-US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78395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Does</a:t>
            </a:r>
            <a:r>
              <a:rPr lang="en-US" b="1" dirty="0" smtClean="0"/>
              <a:t> </a:t>
            </a:r>
            <a:r>
              <a:rPr lang="en-US" b="1" u="sng" dirty="0" smtClean="0"/>
              <a:t>Not</a:t>
            </a:r>
            <a:r>
              <a:rPr lang="en-US" b="1" dirty="0" smtClean="0"/>
              <a:t> Perfect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Relationships</a:t>
            </a:r>
            <a:r>
              <a:rPr lang="en-US" dirty="0" smtClean="0"/>
              <a:t> with Good People (7:11)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Rules</a:t>
            </a:r>
            <a:r>
              <a:rPr lang="en-US" dirty="0" smtClean="0"/>
              <a:t> of (even God’s) Law (7:19)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Rituals</a:t>
            </a:r>
            <a:r>
              <a:rPr lang="en-US" dirty="0" smtClean="0"/>
              <a:t> and Sacrificial Deeds (9:9; 10:1)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839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924800" cy="16764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Jesus: The Perfecter</a:t>
            </a:r>
            <a:br>
              <a:rPr lang="en-US" b="1" dirty="0" smtClean="0"/>
            </a:br>
            <a:r>
              <a:rPr lang="en-US" sz="2800" i="1" dirty="0"/>
              <a:t>“keeping our eyes fixed on Jesus, the…Perfecter”</a:t>
            </a:r>
            <a:br>
              <a:rPr lang="en-US" sz="2800" i="1" dirty="0"/>
            </a:br>
            <a:r>
              <a:rPr lang="en-US" sz="2800" dirty="0"/>
              <a:t>(Hebrews 12:2, NET)</a:t>
            </a:r>
            <a:r>
              <a:rPr lang="en-US" sz="2800" i="1" dirty="0"/>
              <a:t/>
            </a:r>
            <a:br>
              <a:rPr lang="en-US" sz="2800" i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35089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700" dirty="0" smtClean="0"/>
              <a:t>Only </a:t>
            </a:r>
            <a:r>
              <a:rPr lang="en-US" sz="2700" b="1" dirty="0" smtClean="0"/>
              <a:t>Relationship</a:t>
            </a:r>
            <a:r>
              <a:rPr lang="en-US" sz="2700" dirty="0" smtClean="0"/>
              <a:t> </a:t>
            </a:r>
            <a:r>
              <a:rPr lang="en-US" sz="2700" dirty="0"/>
              <a:t>that </a:t>
            </a:r>
            <a:r>
              <a:rPr lang="en-US" sz="2700" dirty="0" smtClean="0"/>
              <a:t>Perfects </a:t>
            </a:r>
            <a:r>
              <a:rPr lang="en-US" sz="2300" dirty="0"/>
              <a:t>(7:28; 9:11)</a:t>
            </a:r>
          </a:p>
          <a:p>
            <a:r>
              <a:rPr lang="en-US" sz="2700" dirty="0"/>
              <a:t>O</a:t>
            </a:r>
            <a:r>
              <a:rPr lang="en-US" sz="2700" dirty="0" smtClean="0"/>
              <a:t>nly </a:t>
            </a:r>
            <a:r>
              <a:rPr lang="en-US" sz="2700" dirty="0" smtClean="0"/>
              <a:t>Sacrificial </a:t>
            </a:r>
            <a:r>
              <a:rPr lang="en-US" sz="2700" b="1" dirty="0" smtClean="0"/>
              <a:t>Rite</a:t>
            </a:r>
            <a:r>
              <a:rPr lang="en-US" sz="2700" dirty="0" smtClean="0"/>
              <a:t> </a:t>
            </a:r>
            <a:r>
              <a:rPr lang="en-US" sz="2700" dirty="0"/>
              <a:t>that </a:t>
            </a:r>
            <a:r>
              <a:rPr lang="en-US" sz="2700" dirty="0" smtClean="0"/>
              <a:t>Perfects </a:t>
            </a:r>
            <a:r>
              <a:rPr lang="en-US" sz="2300" dirty="0"/>
              <a:t>(10:14)</a:t>
            </a:r>
          </a:p>
          <a:p>
            <a:r>
              <a:rPr lang="en-US" sz="2700" dirty="0" smtClean="0"/>
              <a:t>Only (&amp; Totally) Following </a:t>
            </a:r>
            <a:r>
              <a:rPr lang="en-US" sz="2700" dirty="0"/>
              <a:t>His </a:t>
            </a:r>
            <a:r>
              <a:rPr lang="en-US" sz="2700" b="1" dirty="0"/>
              <a:t>Rule</a:t>
            </a:r>
            <a:r>
              <a:rPr lang="en-US" sz="2700" dirty="0"/>
              <a:t> </a:t>
            </a:r>
            <a:r>
              <a:rPr lang="en-US" sz="2700" dirty="0" smtClean="0"/>
              <a:t>Perfects </a:t>
            </a:r>
            <a:r>
              <a:rPr lang="en-US" sz="2300" dirty="0"/>
              <a:t>(2:9-10; 5:8-9)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643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87023"/>
            <a:ext cx="6777317" cy="3508977"/>
          </a:xfrm>
        </p:spPr>
        <p:txBody>
          <a:bodyPr>
            <a:normAutofit/>
          </a:bodyPr>
          <a:lstStyle/>
          <a:p>
            <a:r>
              <a:rPr lang="en-US" b="1" dirty="0" smtClean="0"/>
              <a:t>See &amp; Consider </a:t>
            </a:r>
            <a:r>
              <a:rPr lang="en-US" b="1" dirty="0"/>
              <a:t>Jesus </a:t>
            </a:r>
            <a:r>
              <a:rPr lang="en-US" dirty="0"/>
              <a:t>(2:9; 3:1; 12:3)</a:t>
            </a:r>
          </a:p>
          <a:p>
            <a:pPr marL="365760" lvl="1" indent="0">
              <a:buNone/>
            </a:pPr>
            <a:r>
              <a:rPr lang="en-US" u="sng" dirty="0" smtClean="0"/>
              <a:t>Application</a:t>
            </a:r>
            <a:r>
              <a:rPr lang="en-US" dirty="0" smtClean="0"/>
              <a:t>: Study &amp; Seek</a:t>
            </a:r>
            <a:endParaRPr lang="en-US" dirty="0"/>
          </a:p>
          <a:p>
            <a:r>
              <a:rPr lang="en-US" b="1" dirty="0"/>
              <a:t>Draw Near to Jesus </a:t>
            </a:r>
            <a:r>
              <a:rPr lang="en-US" dirty="0"/>
              <a:t>(4:14-16; 7:25; 10:19</a:t>
            </a:r>
            <a:r>
              <a:rPr lang="en-US" dirty="0" smtClean="0"/>
              <a:t>) </a:t>
            </a:r>
            <a:endParaRPr lang="en-US" dirty="0"/>
          </a:p>
          <a:p>
            <a:pPr marL="365760" lvl="1" indent="0">
              <a:buNone/>
            </a:pPr>
            <a:r>
              <a:rPr lang="en-US" u="sng" dirty="0"/>
              <a:t>Application</a:t>
            </a:r>
            <a:r>
              <a:rPr lang="en-US" dirty="0"/>
              <a:t>: </a:t>
            </a:r>
            <a:r>
              <a:rPr lang="en-US" dirty="0" smtClean="0"/>
              <a:t>Daily Prayer </a:t>
            </a:r>
            <a:r>
              <a:rPr lang="en-US" dirty="0"/>
              <a:t>&amp; </a:t>
            </a:r>
            <a:r>
              <a:rPr lang="en-US" dirty="0" smtClean="0"/>
              <a:t>Confession</a:t>
            </a:r>
          </a:p>
          <a:p>
            <a:r>
              <a:rPr lang="en-US" b="1" dirty="0"/>
              <a:t>Wait for Jesus </a:t>
            </a:r>
            <a:r>
              <a:rPr lang="en-US" dirty="0"/>
              <a:t>(9:28)</a:t>
            </a:r>
          </a:p>
          <a:p>
            <a:pPr marL="365760" lvl="1" indent="0">
              <a:buNone/>
            </a:pPr>
            <a:r>
              <a:rPr lang="en-US" u="sng" dirty="0" smtClean="0"/>
              <a:t>Application</a:t>
            </a:r>
            <a:r>
              <a:rPr lang="en-US" dirty="0"/>
              <a:t>: 10 Minutes of Heaven per </a:t>
            </a:r>
            <a:r>
              <a:rPr lang="en-US" dirty="0" smtClean="0"/>
              <a:t>day</a:t>
            </a:r>
          </a:p>
          <a:p>
            <a:r>
              <a:rPr lang="en-US" b="1" dirty="0"/>
              <a:t>Go Out to Jesus </a:t>
            </a:r>
            <a:r>
              <a:rPr lang="en-US" dirty="0"/>
              <a:t>(13:13) </a:t>
            </a:r>
            <a:endParaRPr lang="en-US" dirty="0" smtClean="0"/>
          </a:p>
          <a:p>
            <a:pPr marL="365760" lvl="1" indent="0">
              <a:buNone/>
            </a:pPr>
            <a:r>
              <a:rPr lang="en-US" u="sng" dirty="0" smtClean="0"/>
              <a:t>Application</a:t>
            </a:r>
            <a:r>
              <a:rPr lang="en-US" dirty="0"/>
              <a:t>: </a:t>
            </a:r>
            <a:r>
              <a:rPr lang="en-US" dirty="0" smtClean="0"/>
              <a:t>Sacrificial Service </a:t>
            </a:r>
            <a:r>
              <a:rPr lang="en-US" dirty="0"/>
              <a:t>(13:1-11)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029736"/>
            <a:ext cx="7848600" cy="148486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Perfection in Jesus</a:t>
            </a:r>
            <a:br>
              <a:rPr lang="en-US" b="1" dirty="0" smtClean="0"/>
            </a:br>
            <a:r>
              <a:rPr lang="en-US" sz="2800" i="1" dirty="0"/>
              <a:t>“keeping our eyes fixed on Jesus, the…Perfecter”</a:t>
            </a:r>
            <a:br>
              <a:rPr lang="en-US" sz="2800" i="1" dirty="0"/>
            </a:br>
            <a:r>
              <a:rPr lang="en-US" sz="2800" dirty="0"/>
              <a:t>(Hebrews 12:2, NET</a:t>
            </a:r>
            <a:r>
              <a:rPr lang="en-US" sz="2800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60680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 algn="ctr">
              <a:buNone/>
            </a:pPr>
            <a:r>
              <a:rPr lang="en-US" sz="4000" b="1" dirty="0" smtClean="0"/>
              <a:t>Is Perfection for </a:t>
            </a:r>
            <a:r>
              <a:rPr lang="en-US" sz="4000" b="1" i="1" u="sng" dirty="0" smtClean="0"/>
              <a:t>ME</a:t>
            </a:r>
            <a:r>
              <a:rPr lang="en-US" sz="4000" b="1" dirty="0" smtClean="0"/>
              <a:t>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xmlns="" val="336821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488</TotalTime>
  <Words>267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Be Perfect</vt:lpstr>
      <vt:lpstr>“Perfect” Defined</vt:lpstr>
      <vt:lpstr>The Pursuit of Perfection (Hebrews 5:14-6:1, NKJV)</vt:lpstr>
      <vt:lpstr>What Does Not Perfect</vt:lpstr>
      <vt:lpstr> Jesus: The Perfecter “keeping our eyes fixed on Jesus, the…Perfecter” (Hebrews 12:2, NET) </vt:lpstr>
      <vt:lpstr> Perfection in Jesus “keeping our eyes fixed on Jesus, the…Perfecter” (Hebrews 12:2, NET)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Perfect</dc:title>
  <dc:creator>Windows User</dc:creator>
  <cp:lastModifiedBy>Brad Beutjer</cp:lastModifiedBy>
  <cp:revision>42</cp:revision>
  <dcterms:created xsi:type="dcterms:W3CDTF">2012-05-19T21:21:45Z</dcterms:created>
  <dcterms:modified xsi:type="dcterms:W3CDTF">2012-05-20T20:56:50Z</dcterms:modified>
</cp:coreProperties>
</file>