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64" r:id="rId4"/>
    <p:sldId id="259" r:id="rId5"/>
    <p:sldId id="260" r:id="rId6"/>
    <p:sldId id="263" r:id="rId7"/>
    <p:sldId id="258" r:id="rId8"/>
    <p:sldId id="265" r:id="rId9"/>
    <p:sldId id="266" r:id="rId10"/>
    <p:sldId id="267" r:id="rId11"/>
    <p:sldId id="269" r:id="rId12"/>
    <p:sldId id="270" r:id="rId13"/>
    <p:sldId id="268" r:id="rId14"/>
    <p:sldId id="275" r:id="rId15"/>
    <p:sldId id="271" r:id="rId16"/>
    <p:sldId id="272" r:id="rId17"/>
    <p:sldId id="274" r:id="rId18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718" autoAdjust="0"/>
  </p:normalViewPr>
  <p:slideViewPr>
    <p:cSldViewPr>
      <p:cViewPr varScale="1">
        <p:scale>
          <a:sx n="85" d="100"/>
          <a:sy n="85" d="100"/>
        </p:scale>
        <p:origin x="-936" y="-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66472-62B2-4C20-8CDB-2475099E911A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38621-5C5C-4DAE-BEBA-88712CFE9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38621-5C5C-4DAE-BEBA-88712CFE97A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38621-5C5C-4DAE-BEBA-88712CFE97A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38621-5C5C-4DAE-BEBA-88712CFE97A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38621-5C5C-4DAE-BEBA-88712CFE97A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38621-5C5C-4DAE-BEBA-88712CFE97A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21920"/>
            <a:ext cx="8814816" cy="2087880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17501"/>
            <a:ext cx="8229600" cy="18415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349500"/>
            <a:ext cx="6560234" cy="14605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5424170"/>
            <a:ext cx="3002280" cy="228600"/>
          </a:xfrm>
        </p:spPr>
        <p:txBody>
          <a:bodyPr vert="horz" rtlCol="0"/>
          <a:lstStyle>
            <a:extLst/>
          </a:lstStyle>
          <a:p>
            <a:fld id="{491FD843-0774-4049-BC49-BCFA3BA783A1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5424170"/>
            <a:ext cx="464288" cy="22860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F6CA31-0D31-44F5-A371-FC7DE0BF8C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5424170"/>
            <a:ext cx="3907464" cy="22860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1FD843-0774-4049-BC49-BCFA3BA783A1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F6CA31-0D31-44F5-A371-FC7DE0BF8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1FD843-0774-4049-BC49-BCFA3BA783A1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F6CA31-0D31-44F5-A371-FC7DE0BF8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187157"/>
            <a:ext cx="8001000" cy="7620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1FD843-0774-4049-BC49-BCFA3BA783A1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F6CA31-0D31-44F5-A371-FC7DE0BF8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2722880"/>
            <a:ext cx="7406640" cy="7620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15192"/>
            <a:ext cx="7772400" cy="2275840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39761"/>
            <a:ext cx="7772400" cy="1258093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5428058"/>
            <a:ext cx="3002280" cy="228600"/>
          </a:xfrm>
        </p:spPr>
        <p:txBody>
          <a:bodyPr vert="horz" rtlCol="0"/>
          <a:lstStyle>
            <a:extLst/>
          </a:lstStyle>
          <a:p>
            <a:fld id="{491FD843-0774-4049-BC49-BCFA3BA783A1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5428058"/>
            <a:ext cx="464288" cy="22860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F6CA31-0D31-44F5-A371-FC7DE0BF8C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5428058"/>
            <a:ext cx="3907464" cy="22860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1FD843-0774-4049-BC49-BCFA3BA783A1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5428807"/>
            <a:ext cx="464288" cy="228600"/>
          </a:xfrm>
        </p:spPr>
        <p:txBody>
          <a:bodyPr/>
          <a:lstStyle>
            <a:extLst/>
          </a:lstStyle>
          <a:p>
            <a:fld id="{50F6CA31-0D31-44F5-A371-FC7DE0BF8C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187157"/>
            <a:ext cx="8001000" cy="7620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1804347"/>
            <a:ext cx="3749040" cy="7620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1804347"/>
            <a:ext cx="3749040" cy="7620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957"/>
            <a:ext cx="8229600" cy="9525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279261"/>
            <a:ext cx="4041775" cy="533135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968500"/>
            <a:ext cx="4040188" cy="328480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68500"/>
            <a:ext cx="4041775" cy="328480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1FD843-0774-4049-BC49-BCFA3BA783A1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5428807"/>
            <a:ext cx="464288" cy="228600"/>
          </a:xfrm>
        </p:spPr>
        <p:txBody>
          <a:bodyPr/>
          <a:lstStyle>
            <a:extLst/>
          </a:lstStyle>
          <a:p>
            <a:fld id="{50F6CA31-0D31-44F5-A371-FC7DE0BF8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015"/>
            <a:ext cx="8229600" cy="9525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1FD843-0774-4049-BC49-BCFA3BA783A1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F6CA31-0D31-44F5-A371-FC7DE0BF8C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187157"/>
            <a:ext cx="8001000" cy="7620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1FD843-0774-4049-BC49-BCFA3BA783A1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F6CA31-0D31-44F5-A371-FC7DE0BF8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881380"/>
            <a:ext cx="3749040" cy="7620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254000"/>
            <a:ext cx="3931920" cy="635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922967"/>
            <a:ext cx="3931920" cy="8890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841500"/>
            <a:ext cx="8666456" cy="331470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5428058"/>
            <a:ext cx="3002280" cy="228600"/>
          </a:xfrm>
        </p:spPr>
        <p:txBody>
          <a:bodyPr vert="horz" rtlCol="0"/>
          <a:lstStyle>
            <a:extLst/>
          </a:lstStyle>
          <a:p>
            <a:fld id="{491FD843-0774-4049-BC49-BCFA3BA783A1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5428058"/>
            <a:ext cx="464288" cy="22860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F6CA31-0D31-44F5-A371-FC7DE0BF8C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5428058"/>
            <a:ext cx="3907464" cy="22860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3937000"/>
            <a:ext cx="5486400" cy="55378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4490780"/>
            <a:ext cx="5486400" cy="760213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08220"/>
            <a:ext cx="8534400" cy="36195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5424170"/>
            <a:ext cx="3002280" cy="228600"/>
          </a:xfrm>
        </p:spPr>
        <p:txBody>
          <a:bodyPr vert="horz" rtlCol="0"/>
          <a:lstStyle>
            <a:extLst/>
          </a:lstStyle>
          <a:p>
            <a:fld id="{491FD843-0774-4049-BC49-BCFA3BA783A1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5424170"/>
            <a:ext cx="464288" cy="22860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F6CA31-0D31-44F5-A371-FC7DE0BF8C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5424170"/>
            <a:ext cx="3907464" cy="22860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22571"/>
            <a:ext cx="8810846" cy="5471160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5334000"/>
            <a:ext cx="4212264" cy="22860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5334000"/>
            <a:ext cx="3002280" cy="22860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91FD843-0774-4049-BC49-BCFA3BA783A1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5428807"/>
            <a:ext cx="464288" cy="22860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0F6CA31-0D31-44F5-A371-FC7DE0BF8C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11280"/>
            <a:ext cx="8229600" cy="9525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371864"/>
            <a:ext cx="8229600" cy="37719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Jerusalem Church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Model for All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 They remained faithful to truth even in persecution.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3400" y="4457700"/>
            <a:ext cx="8382000" cy="1460500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truth is essential                           		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Heb.10:39; Matt.10:22; Rev. 2:10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2171700"/>
            <a:ext cx="883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 smtClean="0">
                <a:latin typeface="Arial Narrow" pitchFamily="34" charset="0"/>
              </a:rPr>
              <a:t>32 </a:t>
            </a:r>
            <a:r>
              <a:rPr lang="en-US" sz="2400" dirty="0" smtClean="0">
                <a:latin typeface="Arial Narrow" pitchFamily="34" charset="0"/>
              </a:rPr>
              <a:t>But recall the former days in which, after you were illuminated, you endured a great struggle with sufferings: </a:t>
            </a:r>
            <a:r>
              <a:rPr lang="en-US" sz="2400" baseline="30000" dirty="0" smtClean="0">
                <a:latin typeface="Arial Narrow" pitchFamily="34" charset="0"/>
              </a:rPr>
              <a:t>33 </a:t>
            </a:r>
            <a:r>
              <a:rPr lang="en-US" sz="2400" dirty="0" smtClean="0">
                <a:latin typeface="Arial Narrow" pitchFamily="34" charset="0"/>
              </a:rPr>
              <a:t>partly while you were made a spectacle both by reproaches and tribulations, and partly while you became companions of those who were so treated; </a:t>
            </a:r>
            <a:r>
              <a:rPr lang="en-US" sz="2400" baseline="30000" dirty="0" smtClean="0">
                <a:latin typeface="Arial Narrow" pitchFamily="34" charset="0"/>
              </a:rPr>
              <a:t>34 </a:t>
            </a:r>
            <a:r>
              <a:rPr lang="en-US" sz="2400" dirty="0" smtClean="0">
                <a:latin typeface="Arial Narrow" pitchFamily="34" charset="0"/>
              </a:rPr>
              <a:t>for you had compassion on me in my chains, and joyfully accepted the plundering of your goods, knowing that you have a better and an enduring possession for yourselves in heaven. 							      (Heb. 10:32-34)</a:t>
            </a:r>
            <a:endParaRPr lang="en-US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4. They Shared the Truth with others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962400" y="1028700"/>
            <a:ext cx="1828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They </a:t>
            </a:r>
            <a:r>
              <a:rPr lang="en-US" u="sng" dirty="0" smtClean="0"/>
              <a:t>PREACHED</a:t>
            </a:r>
            <a:r>
              <a:rPr lang="en-US" dirty="0" smtClean="0"/>
              <a:t> the Truth to others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81000" y="4254500"/>
            <a:ext cx="8305800" cy="14605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 of this proved that they were good soil!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2479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“Therefore those who were scattered went everywhere preaching the word.”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(Acts  8:4)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590800" y="3238500"/>
            <a:ext cx="3429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34671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Result: “fruit in all the world”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(Col 1:6)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48387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Parable of Jesus in Luke 8:4-15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p"/>
      <p:bldP spid="4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SC034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3999" cy="5927725"/>
          </a:xfrm>
          <a:prstGeom prst="rect">
            <a:avLst/>
          </a:prstGeo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685800" y="1181100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5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sower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went out to sow his seed. And as he sowed, some fell…on good ground, sprang up, and yielded a crop a hundredfold.”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6289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Then His disciples asked Him, saying, “What does this parable mean?”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695700"/>
            <a:ext cx="792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ones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fell on the good ground are those who, having heard the word with a noble and good heart, keep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and bear fruit             with patience.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90800" y="4610100"/>
            <a:ext cx="54864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62000" y="5067300"/>
            <a:ext cx="24384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52800" y="5067300"/>
            <a:ext cx="1066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57800" y="5067300"/>
            <a:ext cx="13716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38200" y="5448300"/>
            <a:ext cx="19812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Let Us Ask about the           Embry Hills Church: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Is this church made up of people drawn together </a:t>
            </a:r>
            <a:r>
              <a:rPr lang="en-US" sz="3600" smtClean="0"/>
              <a:t>by our </a:t>
            </a:r>
            <a:r>
              <a:rPr lang="en-US" sz="3600" dirty="0" smtClean="0"/>
              <a:t>love of truth?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41529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This is the only legitimate basis      for unity!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Let Each of Us ask:          “What kind of soil am I?”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33600" y="2476500"/>
            <a:ext cx="6560234" cy="14605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Am I ready to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 </a:t>
            </a:r>
            <a:r>
              <a:rPr lang="en-US" sz="3600" dirty="0" smtClean="0"/>
              <a:t>anything that is proved to be true regardless of the consequences?</a:t>
            </a:r>
            <a:endParaRPr lang="en-US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Let Each of Us ask:          “What kind of soil am I?”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33600" y="2476500"/>
            <a:ext cx="6560234" cy="14605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Am I ready to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obey</a:t>
            </a:r>
            <a:r>
              <a:rPr lang="en-US" sz="3600" dirty="0" smtClean="0"/>
              <a:t> whatever is proved to be true regardless of the hardships that may be required?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48387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Immediately?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Let Each of Us ask:          “What kind of soil am I?”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33600" y="2476500"/>
            <a:ext cx="6858000" cy="14605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Am I willing to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preach</a:t>
            </a:r>
            <a:r>
              <a:rPr lang="en-US" sz="3600" dirty="0" smtClean="0"/>
              <a:t> the gospel to others so that I may bear the fruit the Lord desires?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Why Was it a Model?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300"/>
            <a:ext cx="8229600" cy="4152636"/>
          </a:xfrm>
        </p:spPr>
        <p:txBody>
          <a:bodyPr/>
          <a:lstStyle/>
          <a:p>
            <a:r>
              <a:rPr lang="en-US" dirty="0" smtClean="0"/>
              <a:t>Jesus Christ was its builder (Matt. 16:18)</a:t>
            </a:r>
          </a:p>
          <a:p>
            <a:r>
              <a:rPr lang="en-US" dirty="0" smtClean="0"/>
              <a:t>The Holy Spirit communicated His will to the Apostles (John 16:12-15)</a:t>
            </a:r>
          </a:p>
          <a:p>
            <a:r>
              <a:rPr lang="en-US" dirty="0" smtClean="0"/>
              <a:t>They spoke “as the Spirit gave them utterance” (Acts 2:4)</a:t>
            </a:r>
          </a:p>
          <a:p>
            <a:r>
              <a:rPr lang="en-US" dirty="0" smtClean="0"/>
              <a:t>The church “continued steadfastly in the apostles’ teaching” (Acts 2:42)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4762500"/>
            <a:ext cx="8305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This was a tribute to its original members.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 Local Church 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body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(1 Corinthians 12:27) and                            a body is only as healthy as its members.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building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(1 Corinthians 3:9) and                          a building is only as strong as its stones.  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field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(1 Corinthians 3:9) and                                 a field is only as fruitful as its soil.                                                  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5339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This church was made up of good soil!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Why were they in the church?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864"/>
            <a:ext cx="8229600" cy="3924036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Not Because: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-- They liked the preachers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-- They liked the church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-- The church was popular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-- They thought It might help them 			socially, politically or economically</a:t>
            </a:r>
          </a:p>
          <a:p>
            <a:pPr>
              <a:buNone/>
            </a:pP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THEY WERE IN IT BECAUSE THEY 	LOVED GOD’S TRUTH!	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Peter had preached the Truth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864"/>
            <a:ext cx="8458200" cy="415263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Jesus had been crucified 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(Acts 2:22-23)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God had raised Him up 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(Vss. 24-32)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He was exalted at God’s right hand 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(vs. 33)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He had been made both Lord and Christ 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(36)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All of this was proved by </a:t>
            </a:r>
          </a:p>
          <a:p>
            <a:pPr>
              <a:buNone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		-- Prophecy (verses 25-31)</a:t>
            </a:r>
          </a:p>
          <a:p>
            <a:pPr>
              <a:buNone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		-- Eye Witnesses (verse 32)</a:t>
            </a:r>
          </a:p>
          <a:p>
            <a:pPr>
              <a:buNone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		-- Miraculous signs (verse 33)</a:t>
            </a:r>
          </a:p>
          <a:p>
            <a:endParaRPr lang="en-US" dirty="0"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85900"/>
            <a:ext cx="8382000" cy="40767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It was different from present beliefs.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It meant their leaders were mistaken. 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It came from unknown men.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It was spoken in an uncultured accent.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It might divide their families &amp; friends.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It might prove dangerous.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Could have said, “That’ interesting.”</a:t>
            </a:r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457200" y="45589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They could have rejected it: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But they were “good soil.”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485900"/>
            <a:ext cx="739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Then those who gladly received his word were baptized; and that day about three thousand souls were added 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them.”</a:t>
            </a:r>
          </a:p>
          <a:p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			Acts 2:41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2291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formed the church in Jerusalem on its first day!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42291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Things about their Reaction to Truth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They were willing to believe what was proved to be true.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19200" y="3924300"/>
            <a:ext cx="7391400" cy="14605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Belief of truth is essential to salvation.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Mark 16:16, 2 Thess. 2:11-13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2479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Then those who gladly received his word were baptized; and that day about three thousand souls were added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them.”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(Acts 2:41)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581400" y="2781300"/>
            <a:ext cx="42672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 They were immediately obedient to the truth.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57200" y="3924300"/>
            <a:ext cx="8458200" cy="1460500"/>
          </a:xfrm>
        </p:spPr>
        <p:txBody>
          <a:bodyPr/>
          <a:lstStyle/>
          <a:p>
            <a:r>
              <a:rPr lang="en-US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Obedience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truth is essential to salvation.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James 2:26,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John 3:36, Mark 16:16, Romans 2:8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2479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Then those who gladly received his word were baptized; and that day about three thousand souls were added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them.”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(Acts 2:41)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33400" y="3314700"/>
            <a:ext cx="24384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49911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 approved examples obeyed </a:t>
            </a:r>
            <a:r>
              <a:rPr lang="en-US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promptly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953000" y="1333500"/>
            <a:ext cx="3429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038600" y="3314700"/>
            <a:ext cx="12954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340</TotalTime>
  <Words>799</Words>
  <Application>Microsoft Office PowerPoint</Application>
  <PresentationFormat>On-screen Show (16:10)</PresentationFormat>
  <Paragraphs>77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Foundry</vt:lpstr>
      <vt:lpstr>The Jerusalem Church</vt:lpstr>
      <vt:lpstr>Why Was it a Model?</vt:lpstr>
      <vt:lpstr>A Local Church is:</vt:lpstr>
      <vt:lpstr>Why were they in the church?  </vt:lpstr>
      <vt:lpstr>Peter had preached the Truth </vt:lpstr>
      <vt:lpstr>They could have rejected it:</vt:lpstr>
      <vt:lpstr>But they were “good soil.”</vt:lpstr>
      <vt:lpstr>1. They were willing to believe what was proved to be true.</vt:lpstr>
      <vt:lpstr>2.  They were immediately obedient to the truth.</vt:lpstr>
      <vt:lpstr>3.  They remained faithful to truth even in persecution.</vt:lpstr>
      <vt:lpstr> 4. They Shared the Truth with others</vt:lpstr>
      <vt:lpstr>4. They PREACHED the Truth to others</vt:lpstr>
      <vt:lpstr>Slide 13</vt:lpstr>
      <vt:lpstr>Let Us Ask about the           Embry Hills Church:</vt:lpstr>
      <vt:lpstr>Let Each of Us ask:          “What kind of soil am I?”</vt:lpstr>
      <vt:lpstr>Let Each of Us ask:          “What kind of soil am I?”</vt:lpstr>
      <vt:lpstr>Let Each of Us ask:          “What kind of soil am I?”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Jerusalem Church</dc:title>
  <dc:creator>Sewell Hall</dc:creator>
  <cp:lastModifiedBy>Sewell Hall</cp:lastModifiedBy>
  <cp:revision>23</cp:revision>
  <dcterms:created xsi:type="dcterms:W3CDTF">2012-12-08T01:30:53Z</dcterms:created>
  <dcterms:modified xsi:type="dcterms:W3CDTF">2012-12-09T13:30:13Z</dcterms:modified>
</cp:coreProperties>
</file>