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68" r:id="rId5"/>
    <p:sldId id="269" r:id="rId6"/>
    <p:sldId id="260"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5" d="100"/>
          <a:sy n="85" d="100"/>
        </p:scale>
        <p:origin x="-78" y="-360"/>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52426" y="2895600"/>
            <a:ext cx="4572000" cy="1368798"/>
          </a:xfrm>
        </p:spPr>
        <p:txBody>
          <a:bodyPr>
            <a:normAutofit/>
          </a:bodyPr>
          <a:lstStyle>
            <a:lvl1pPr marL="0" indent="0" algn="l">
              <a:buNone/>
              <a:defRPr sz="2000" b="0" i="1" cap="none" spc="120"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5" name="Rectangle 14"/>
          <p:cNvSpPr/>
          <p:nvPr/>
        </p:nvSpPr>
        <p:spPr>
          <a:xfrm>
            <a:off x="0" y="4743451"/>
            <a:ext cx="9144000" cy="211455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Connector 15"/>
          <p:cNvCxnSpPr/>
          <p:nvPr/>
        </p:nvCxnSpPr>
        <p:spPr>
          <a:xfrm>
            <a:off x="0" y="4714875"/>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Date Placeholder 21"/>
          <p:cNvSpPr>
            <a:spLocks noGrp="1"/>
          </p:cNvSpPr>
          <p:nvPr>
            <p:ph type="dt" sz="half" idx="10"/>
          </p:nvPr>
        </p:nvSpPr>
        <p:spPr/>
        <p:txBody>
          <a:bodyPr/>
          <a:lstStyle/>
          <a:p>
            <a:fld id="{7D5E1AF9-0E9C-47A8-89AF-96DEDFFB943D}" type="datetimeFigureOut">
              <a:rPr lang="en-US" smtClean="0"/>
              <a:pPr/>
              <a:t>7/8/2012</a:t>
            </a:fld>
            <a:endParaRPr lang="en-US"/>
          </a:p>
        </p:txBody>
      </p:sp>
      <p:sp>
        <p:nvSpPr>
          <p:cNvPr id="23" name="Slide Number Placeholder 22"/>
          <p:cNvSpPr>
            <a:spLocks noGrp="1"/>
          </p:cNvSpPr>
          <p:nvPr>
            <p:ph type="sldNum" sz="quarter" idx="11"/>
          </p:nvPr>
        </p:nvSpPr>
        <p:spPr/>
        <p:txBody>
          <a:bodyPr/>
          <a:lstStyle/>
          <a:p>
            <a:fld id="{ABDEAACA-61E5-487C-9BE6-F49AB069DDE6}" type="slidenum">
              <a:rPr lang="en-US" smtClean="0"/>
              <a:pPr/>
              <a:t>‹#›</a:t>
            </a:fld>
            <a:endParaRPr lang="en-US"/>
          </a:p>
        </p:txBody>
      </p:sp>
      <p:sp>
        <p:nvSpPr>
          <p:cNvPr id="24" name="Footer Placeholder 23"/>
          <p:cNvSpPr>
            <a:spLocks noGrp="1"/>
          </p:cNvSpPr>
          <p:nvPr>
            <p:ph type="ftr" sz="quarter" idx="12"/>
          </p:nvPr>
        </p:nvSpPr>
        <p:spPr/>
        <p:txBody>
          <a:bodyPr/>
          <a:lstStyle/>
          <a:p>
            <a:endParaRPr lang="en-US"/>
          </a:p>
        </p:txBody>
      </p:sp>
      <p:sp>
        <p:nvSpPr>
          <p:cNvPr id="12" name="Title 11"/>
          <p:cNvSpPr>
            <a:spLocks noGrp="1"/>
          </p:cNvSpPr>
          <p:nvPr>
            <p:ph type="title"/>
          </p:nvPr>
        </p:nvSpPr>
        <p:spPr>
          <a:xfrm>
            <a:off x="352426" y="457200"/>
            <a:ext cx="7680960" cy="2438399"/>
          </a:xfrm>
        </p:spPr>
        <p:txBody>
          <a:bodyPr>
            <a:normAutofit/>
          </a:bodyPr>
          <a:lstStyle>
            <a:lvl1pPr>
              <a:spcBef>
                <a:spcPts val="0"/>
              </a:spcBef>
              <a:defRPr kumimoji="0" lang="en-US" sz="6000" b="1" i="0" u="none" strike="noStrike" kern="1200" cap="none" spc="0" normalizeH="0" baseline="0" noProof="0" smtClean="0">
                <a:ln>
                  <a:noFill/>
                </a:ln>
                <a:gradFill>
                  <a:gsLst>
                    <a:gs pos="0">
                      <a:schemeClr val="tx1">
                        <a:alpha val="92000"/>
                      </a:schemeClr>
                    </a:gs>
                    <a:gs pos="45000">
                      <a:schemeClr val="tx1">
                        <a:alpha val="51000"/>
                      </a:schemeClr>
                    </a:gs>
                    <a:gs pos="100000">
                      <a:schemeClr val="tx1"/>
                    </a:gs>
                  </a:gsLst>
                  <a:lin ang="3600000" scaled="0"/>
                </a:gradFill>
                <a:effectLst/>
                <a:uLnTx/>
                <a:uFillTx/>
                <a:latin typeface="+mj-lt"/>
                <a:ea typeface="+mj-ea"/>
                <a:cs typeface="Tunga" pitchFamily="2"/>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5E1AF9-0E9C-47A8-89AF-96DEDFFB943D}" type="datetimeFigureOut">
              <a:rPr lang="en-US" smtClean="0"/>
              <a:pPr/>
              <a:t>7/8/2012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DEAACA-61E5-487C-9BE6-F49AB069DDE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5E1AF9-0E9C-47A8-89AF-96DEDFFB943D}" type="datetimeFigureOut">
              <a:rPr lang="en-US" smtClean="0"/>
              <a:pPr/>
              <a:t>7/8/2012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DEAACA-61E5-487C-9BE6-F49AB069DDE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Content Placeholder 30"/>
          <p:cNvSpPr>
            <a:spLocks noGrp="1"/>
          </p:cNvSpPr>
          <p:nvPr>
            <p:ph sz="quarter" idx="13"/>
          </p:nvPr>
        </p:nvSpPr>
        <p:spPr>
          <a:xfrm>
            <a:off x="352426" y="1463040"/>
            <a:ext cx="7680960" cy="4724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Date Placeholder 11"/>
          <p:cNvSpPr>
            <a:spLocks noGrp="1"/>
          </p:cNvSpPr>
          <p:nvPr>
            <p:ph type="dt" sz="half" idx="14"/>
          </p:nvPr>
        </p:nvSpPr>
        <p:spPr/>
        <p:txBody>
          <a:bodyPr/>
          <a:lstStyle/>
          <a:p>
            <a:fld id="{7D5E1AF9-0E9C-47A8-89AF-96DEDFFB943D}" type="datetimeFigureOut">
              <a:rPr lang="en-US" smtClean="0"/>
              <a:pPr/>
              <a:t>7/8/2012</a:t>
            </a:fld>
            <a:endParaRPr lang="en-US"/>
          </a:p>
        </p:txBody>
      </p:sp>
      <p:sp>
        <p:nvSpPr>
          <p:cNvPr id="19" name="Slide Number Placeholder 18"/>
          <p:cNvSpPr>
            <a:spLocks noGrp="1"/>
          </p:cNvSpPr>
          <p:nvPr>
            <p:ph type="sldNum" sz="quarter" idx="15"/>
          </p:nvPr>
        </p:nvSpPr>
        <p:spPr/>
        <p:txBody>
          <a:bodyPr/>
          <a:lstStyle/>
          <a:p>
            <a:fld id="{ABDEAACA-61E5-487C-9BE6-F49AB069DDE6}" type="slidenum">
              <a:rPr lang="en-US" smtClean="0"/>
              <a:pPr/>
              <a:t>‹#›</a:t>
            </a:fld>
            <a:endParaRPr lang="en-US"/>
          </a:p>
        </p:txBody>
      </p:sp>
      <p:sp>
        <p:nvSpPr>
          <p:cNvPr id="21" name="Footer Placeholder 20"/>
          <p:cNvSpPr>
            <a:spLocks noGrp="1"/>
          </p:cNvSpPr>
          <p:nvPr>
            <p:ph type="ftr" sz="quarter" idx="16"/>
          </p:nvPr>
        </p:nvSpPr>
        <p:spPr/>
        <p:txBody>
          <a:bodyPr/>
          <a:lstStyle/>
          <a:p>
            <a:endParaRPr lang="en-US"/>
          </a:p>
        </p:txBody>
      </p:sp>
      <p:sp>
        <p:nvSpPr>
          <p:cNvPr id="8" name="Title 7"/>
          <p:cNvSpPr>
            <a:spLocks noGrp="1"/>
          </p:cNvSpPr>
          <p:nvPr>
            <p:ph type="title"/>
          </p:nvPr>
        </p:nvSpPr>
        <p:spPr/>
        <p:txBody>
          <a:bodyPr/>
          <a:lstStyle/>
          <a:p>
            <a:r>
              <a:rPr lang="en-US" smtClean="0"/>
              <a:t>Click to edit Master title style</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Subtitle 2"/>
          <p:cNvSpPr>
            <a:spLocks noGrp="1"/>
          </p:cNvSpPr>
          <p:nvPr>
            <p:ph type="subTitle" idx="1"/>
          </p:nvPr>
        </p:nvSpPr>
        <p:spPr>
          <a:xfrm>
            <a:off x="352426" y="4003302"/>
            <a:ext cx="4572000" cy="1178298"/>
          </a:xfrm>
        </p:spPr>
        <p:txBody>
          <a:bodyPr>
            <a:normAutofit/>
          </a:bodyPr>
          <a:lstStyle>
            <a:lvl1pPr marL="0" indent="0" algn="l">
              <a:buNone/>
              <a:defRPr sz="2000" b="0" i="1" cap="none" spc="120"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6" name="Date Placeholder 15"/>
          <p:cNvSpPr>
            <a:spLocks noGrp="1"/>
          </p:cNvSpPr>
          <p:nvPr>
            <p:ph type="dt" sz="half" idx="10"/>
          </p:nvPr>
        </p:nvSpPr>
        <p:spPr/>
        <p:txBody>
          <a:bodyPr/>
          <a:lstStyle/>
          <a:p>
            <a:fld id="{7D5E1AF9-0E9C-47A8-89AF-96DEDFFB943D}" type="datetimeFigureOut">
              <a:rPr lang="en-US" smtClean="0"/>
              <a:pPr/>
              <a:t>7/8/2012</a:t>
            </a:fld>
            <a:endParaRPr lang="en-US"/>
          </a:p>
        </p:txBody>
      </p:sp>
      <p:sp>
        <p:nvSpPr>
          <p:cNvPr id="20" name="Slide Number Placeholder 19"/>
          <p:cNvSpPr>
            <a:spLocks noGrp="1"/>
          </p:cNvSpPr>
          <p:nvPr>
            <p:ph type="sldNum" sz="quarter" idx="11"/>
          </p:nvPr>
        </p:nvSpPr>
        <p:spPr/>
        <p:txBody>
          <a:bodyPr/>
          <a:lstStyle/>
          <a:p>
            <a:fld id="{ABDEAACA-61E5-487C-9BE6-F49AB069DDE6}" type="slidenum">
              <a:rPr lang="en-US" smtClean="0"/>
              <a:pPr/>
              <a:t>‹#›</a:t>
            </a:fld>
            <a:endParaRPr lang="en-US"/>
          </a:p>
        </p:txBody>
      </p:sp>
      <p:sp>
        <p:nvSpPr>
          <p:cNvPr id="21" name="Footer Placeholder 20"/>
          <p:cNvSpPr>
            <a:spLocks noGrp="1"/>
          </p:cNvSpPr>
          <p:nvPr>
            <p:ph type="ftr" sz="quarter" idx="12"/>
          </p:nvPr>
        </p:nvSpPr>
        <p:spPr/>
        <p:txBody>
          <a:bodyPr/>
          <a:lstStyle/>
          <a:p>
            <a:endParaRPr lang="en-US"/>
          </a:p>
        </p:txBody>
      </p:sp>
      <p:sp>
        <p:nvSpPr>
          <p:cNvPr id="13" name="Rectangle 12"/>
          <p:cNvSpPr/>
          <p:nvPr/>
        </p:nvSpPr>
        <p:spPr>
          <a:xfrm>
            <a:off x="0" y="0"/>
            <a:ext cx="9144000" cy="182880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p:nvPr/>
        </p:nvCxnSpPr>
        <p:spPr>
          <a:xfrm>
            <a:off x="-4439" y="1828800"/>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Title 13"/>
          <p:cNvSpPr>
            <a:spLocks noGrp="1"/>
          </p:cNvSpPr>
          <p:nvPr>
            <p:ph type="title"/>
          </p:nvPr>
        </p:nvSpPr>
        <p:spPr>
          <a:xfrm>
            <a:off x="354366" y="1990078"/>
            <a:ext cx="8439912" cy="1984248"/>
          </a:xfrm>
        </p:spPr>
        <p:txBody>
          <a:bodyPr>
            <a:noAutofit/>
          </a:bodyPr>
          <a:lstStyle>
            <a:lvl1pPr>
              <a:defRPr kumimoji="0" lang="en-US" sz="6000" b="1" i="0" u="none" strike="noStrike" kern="1200" cap="none" spc="0" normalizeH="0" baseline="0" noProof="0" dirty="0" smtClean="0">
                <a:ln>
                  <a:noFill/>
                </a:ln>
                <a:gradFill>
                  <a:gsLst>
                    <a:gs pos="0">
                      <a:schemeClr val="tx1">
                        <a:alpha val="92000"/>
                      </a:schemeClr>
                    </a:gs>
                    <a:gs pos="45000">
                      <a:schemeClr val="tx1">
                        <a:alpha val="51000"/>
                      </a:schemeClr>
                    </a:gs>
                    <a:gs pos="100000">
                      <a:schemeClr val="tx1"/>
                    </a:gs>
                  </a:gsLst>
                  <a:lin ang="3600000" scaled="0"/>
                </a:gradFill>
                <a:effectLst/>
                <a:uLnTx/>
                <a:uFillTx/>
                <a:latin typeface="+mj-lt"/>
                <a:ea typeface="+mj-ea"/>
                <a:cs typeface="Tunga" pitchFamily="2"/>
              </a:defRPr>
            </a:lvl1pPr>
          </a:lstStyle>
          <a:p>
            <a:pPr marL="0" marR="0" lvl="0" indent="0" algn="l" defTabSz="914400" rtl="0" eaLnBrk="1" fontAlgn="auto" latinLnBrk="0" hangingPunct="1">
              <a:lnSpc>
                <a:spcPct val="100000"/>
              </a:lnSpc>
              <a:spcBef>
                <a:spcPts val="400"/>
              </a:spcBef>
              <a:spcAft>
                <a:spcPts val="0"/>
              </a:spcAft>
              <a:buClrTx/>
              <a:buSzTx/>
              <a:buFontTx/>
              <a:buNone/>
              <a:tabLst/>
              <a:defRPr/>
            </a:pPr>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Content Placeholder 11"/>
          <p:cNvSpPr>
            <a:spLocks noGrp="1"/>
          </p:cNvSpPr>
          <p:nvPr>
            <p:ph sz="quarter" idx="14"/>
          </p:nvPr>
        </p:nvSpPr>
        <p:spPr>
          <a:xfrm>
            <a:off x="4901184" y="1463040"/>
            <a:ext cx="3886200" cy="4288536"/>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8" name="Content Placeholder 30"/>
          <p:cNvSpPr>
            <a:spLocks noGrp="1"/>
          </p:cNvSpPr>
          <p:nvPr>
            <p:ph sz="quarter" idx="13"/>
          </p:nvPr>
        </p:nvSpPr>
        <p:spPr>
          <a:xfrm>
            <a:off x="352426" y="1463040"/>
            <a:ext cx="3886200" cy="4288536"/>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7" name="Title 26"/>
          <p:cNvSpPr>
            <a:spLocks noGrp="1"/>
          </p:cNvSpPr>
          <p:nvPr>
            <p:ph type="title"/>
          </p:nvPr>
        </p:nvSpPr>
        <p:spPr/>
        <p:txBody>
          <a:bodyPr/>
          <a:lstStyle/>
          <a:p>
            <a:r>
              <a:rPr lang="en-US" smtClean="0"/>
              <a:t>Click to edit Master title style</a:t>
            </a:r>
            <a:endParaRPr lang="en-US" dirty="0"/>
          </a:p>
        </p:txBody>
      </p:sp>
      <p:sp>
        <p:nvSpPr>
          <p:cNvPr id="20" name="Date Placeholder 19"/>
          <p:cNvSpPr>
            <a:spLocks noGrp="1"/>
          </p:cNvSpPr>
          <p:nvPr>
            <p:ph type="dt" sz="half" idx="15"/>
          </p:nvPr>
        </p:nvSpPr>
        <p:spPr/>
        <p:txBody>
          <a:bodyPr/>
          <a:lstStyle/>
          <a:p>
            <a:fld id="{7D5E1AF9-0E9C-47A8-89AF-96DEDFFB943D}" type="datetimeFigureOut">
              <a:rPr lang="en-US" smtClean="0"/>
              <a:pPr/>
              <a:t>7/8/2012</a:t>
            </a:fld>
            <a:endParaRPr lang="en-US"/>
          </a:p>
        </p:txBody>
      </p:sp>
      <p:sp>
        <p:nvSpPr>
          <p:cNvPr id="25" name="Slide Number Placeholder 24"/>
          <p:cNvSpPr>
            <a:spLocks noGrp="1"/>
          </p:cNvSpPr>
          <p:nvPr>
            <p:ph type="sldNum" sz="quarter" idx="16"/>
          </p:nvPr>
        </p:nvSpPr>
        <p:spPr/>
        <p:txBody>
          <a:bodyPr/>
          <a:lstStyle/>
          <a:p>
            <a:fld id="{ABDEAACA-61E5-487C-9BE6-F49AB069DDE6}" type="slidenum">
              <a:rPr lang="en-US" smtClean="0"/>
              <a:pPr/>
              <a:t>‹#›</a:t>
            </a:fld>
            <a:endParaRPr lang="en-US"/>
          </a:p>
        </p:txBody>
      </p:sp>
      <p:sp>
        <p:nvSpPr>
          <p:cNvPr id="26" name="Footer Placeholder 25"/>
          <p:cNvSpPr>
            <a:spLocks noGrp="1"/>
          </p:cNvSpPr>
          <p:nvPr>
            <p:ph type="ftr" sz="quarter" idx="17"/>
          </p:nvPr>
        </p:nvSpPr>
        <p:spPr/>
        <p:txBody>
          <a:bodyPr/>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Rectangle 12"/>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 Placeholder 3"/>
          <p:cNvSpPr>
            <a:spLocks noGrp="1"/>
          </p:cNvSpPr>
          <p:nvPr>
            <p:ph type="body" sz="half" idx="2"/>
          </p:nvPr>
        </p:nvSpPr>
        <p:spPr>
          <a:xfrm>
            <a:off x="352426" y="1463040"/>
            <a:ext cx="3886200" cy="509587"/>
          </a:xfrm>
        </p:spPr>
        <p:txBody>
          <a:bodyPr>
            <a:normAutofit/>
          </a:bodyPr>
          <a:lstStyle>
            <a:lvl1pPr marL="0" indent="0">
              <a:buNone/>
              <a:defRPr sz="2000" b="0" i="1" spc="0" baseline="0">
                <a:solidFill>
                  <a:schemeClr val="tx1"/>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9" name="Text Placeholder 3"/>
          <p:cNvSpPr>
            <a:spLocks noGrp="1"/>
          </p:cNvSpPr>
          <p:nvPr>
            <p:ph type="body" sz="half" idx="15"/>
          </p:nvPr>
        </p:nvSpPr>
        <p:spPr>
          <a:xfrm>
            <a:off x="4900613" y="1463040"/>
            <a:ext cx="3886200" cy="509587"/>
          </a:xfrm>
        </p:spPr>
        <p:txBody>
          <a:bodyPr>
            <a:normAutofit/>
          </a:bodyPr>
          <a:lstStyle>
            <a:lvl1pPr marL="0" indent="0">
              <a:buNone/>
              <a:defRPr sz="2000" b="0" i="1" spc="0" baseline="0">
                <a:solidFill>
                  <a:schemeClr val="tx1"/>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Content Placeholder 11"/>
          <p:cNvSpPr>
            <a:spLocks noGrp="1"/>
          </p:cNvSpPr>
          <p:nvPr>
            <p:ph sz="quarter" idx="14"/>
          </p:nvPr>
        </p:nvSpPr>
        <p:spPr>
          <a:xfrm>
            <a:off x="4900613" y="2011680"/>
            <a:ext cx="3886200" cy="3736848"/>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8" name="Content Placeholder 30"/>
          <p:cNvSpPr>
            <a:spLocks noGrp="1"/>
          </p:cNvSpPr>
          <p:nvPr>
            <p:ph sz="quarter" idx="13"/>
          </p:nvPr>
        </p:nvSpPr>
        <p:spPr>
          <a:xfrm>
            <a:off x="352426" y="2011680"/>
            <a:ext cx="3886200" cy="3736848"/>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30" name="Title 29"/>
          <p:cNvSpPr>
            <a:spLocks noGrp="1"/>
          </p:cNvSpPr>
          <p:nvPr>
            <p:ph type="title"/>
          </p:nvPr>
        </p:nvSpPr>
        <p:spPr/>
        <p:txBody>
          <a:bodyPr/>
          <a:lstStyle/>
          <a:p>
            <a:r>
              <a:rPr lang="en-US" smtClean="0"/>
              <a:t>Click to edit Master title style</a:t>
            </a:r>
            <a:endParaRPr lang="en-US"/>
          </a:p>
        </p:txBody>
      </p:sp>
      <p:sp>
        <p:nvSpPr>
          <p:cNvPr id="20" name="Date Placeholder 19"/>
          <p:cNvSpPr>
            <a:spLocks noGrp="1"/>
          </p:cNvSpPr>
          <p:nvPr>
            <p:ph type="dt" sz="half" idx="16"/>
          </p:nvPr>
        </p:nvSpPr>
        <p:spPr/>
        <p:txBody>
          <a:bodyPr/>
          <a:lstStyle/>
          <a:p>
            <a:fld id="{7D5E1AF9-0E9C-47A8-89AF-96DEDFFB943D}" type="datetimeFigureOut">
              <a:rPr lang="en-US" smtClean="0"/>
              <a:pPr/>
              <a:t>7/8/2012</a:t>
            </a:fld>
            <a:endParaRPr lang="en-US"/>
          </a:p>
        </p:txBody>
      </p:sp>
      <p:sp>
        <p:nvSpPr>
          <p:cNvPr id="24" name="Slide Number Placeholder 23"/>
          <p:cNvSpPr>
            <a:spLocks noGrp="1"/>
          </p:cNvSpPr>
          <p:nvPr>
            <p:ph type="sldNum" sz="quarter" idx="17"/>
          </p:nvPr>
        </p:nvSpPr>
        <p:spPr/>
        <p:txBody>
          <a:bodyPr/>
          <a:lstStyle/>
          <a:p>
            <a:fld id="{ABDEAACA-61E5-487C-9BE6-F49AB069DDE6}" type="slidenum">
              <a:rPr lang="en-US" smtClean="0"/>
              <a:pPr/>
              <a:t>‹#›</a:t>
            </a:fld>
            <a:endParaRPr lang="en-US"/>
          </a:p>
        </p:txBody>
      </p:sp>
      <p:sp>
        <p:nvSpPr>
          <p:cNvPr id="29" name="Footer Placeholder 28"/>
          <p:cNvSpPr>
            <a:spLocks noGrp="1"/>
          </p:cNvSpPr>
          <p:nvPr>
            <p:ph type="ftr" sz="quarter" idx="18"/>
          </p:nvPr>
        </p:nvSpPr>
        <p:spPr/>
        <p:txBody>
          <a:bodyPr/>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Date Placeholder 10"/>
          <p:cNvSpPr>
            <a:spLocks noGrp="1"/>
          </p:cNvSpPr>
          <p:nvPr>
            <p:ph type="dt" sz="half" idx="10"/>
          </p:nvPr>
        </p:nvSpPr>
        <p:spPr/>
        <p:txBody>
          <a:bodyPr/>
          <a:lstStyle/>
          <a:p>
            <a:fld id="{7D5E1AF9-0E9C-47A8-89AF-96DEDFFB943D}" type="datetimeFigureOut">
              <a:rPr lang="en-US" smtClean="0"/>
              <a:pPr/>
              <a:t>7/8/2012</a:t>
            </a:fld>
            <a:endParaRPr lang="en-US"/>
          </a:p>
        </p:txBody>
      </p:sp>
      <p:sp>
        <p:nvSpPr>
          <p:cNvPr id="14" name="Slide Number Placeholder 13"/>
          <p:cNvSpPr>
            <a:spLocks noGrp="1"/>
          </p:cNvSpPr>
          <p:nvPr>
            <p:ph type="sldNum" sz="quarter" idx="11"/>
          </p:nvPr>
        </p:nvSpPr>
        <p:spPr/>
        <p:txBody>
          <a:bodyPr/>
          <a:lstStyle/>
          <a:p>
            <a:fld id="{ABDEAACA-61E5-487C-9BE6-F49AB069DDE6}" type="slidenum">
              <a:rPr lang="en-US" smtClean="0"/>
              <a:pPr/>
              <a:t>‹#›</a:t>
            </a:fld>
            <a:endParaRPr lang="en-US"/>
          </a:p>
        </p:txBody>
      </p:sp>
      <p:sp>
        <p:nvSpPr>
          <p:cNvPr id="18" name="Footer Placeholder 17"/>
          <p:cNvSpPr>
            <a:spLocks noGrp="1"/>
          </p:cNvSpPr>
          <p:nvPr>
            <p:ph type="ftr" sz="quarter" idx="12"/>
          </p:nvPr>
        </p:nvSpPr>
        <p:spPr/>
        <p:txBody>
          <a:bodyPr/>
          <a:lstStyle/>
          <a:p>
            <a:endParaRPr lang="en-US"/>
          </a:p>
        </p:txBody>
      </p:sp>
      <p:sp>
        <p:nvSpPr>
          <p:cNvPr id="15" name="Title 14"/>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Date Placeholder 6"/>
          <p:cNvSpPr>
            <a:spLocks noGrp="1"/>
          </p:cNvSpPr>
          <p:nvPr>
            <p:ph type="dt" sz="half" idx="10"/>
          </p:nvPr>
        </p:nvSpPr>
        <p:spPr/>
        <p:txBody>
          <a:bodyPr/>
          <a:lstStyle/>
          <a:p>
            <a:fld id="{7D5E1AF9-0E9C-47A8-89AF-96DEDFFB943D}" type="datetimeFigureOut">
              <a:rPr lang="en-US" smtClean="0"/>
              <a:pPr/>
              <a:t>7/8/2012</a:t>
            </a:fld>
            <a:endParaRPr lang="en-US"/>
          </a:p>
        </p:txBody>
      </p:sp>
      <p:sp>
        <p:nvSpPr>
          <p:cNvPr id="12" name="Slide Number Placeholder 11"/>
          <p:cNvSpPr>
            <a:spLocks noGrp="1"/>
          </p:cNvSpPr>
          <p:nvPr>
            <p:ph type="sldNum" sz="quarter" idx="11"/>
          </p:nvPr>
        </p:nvSpPr>
        <p:spPr/>
        <p:txBody>
          <a:bodyPr/>
          <a:lstStyle/>
          <a:p>
            <a:fld id="{ABDEAACA-61E5-487C-9BE6-F49AB069DDE6}" type="slidenum">
              <a:rPr lang="en-US" smtClean="0"/>
              <a:pPr/>
              <a:t>‹#›</a:t>
            </a:fld>
            <a:endParaRPr lang="en-US"/>
          </a:p>
        </p:txBody>
      </p:sp>
      <p:sp>
        <p:nvSpPr>
          <p:cNvPr id="13" name="Footer Placeholder 12"/>
          <p:cNvSpPr>
            <a:spLocks noGrp="1"/>
          </p:cNvSpPr>
          <p:nvPr>
            <p:ph type="ftr" sz="quarter" idx="12"/>
          </p:nvPr>
        </p:nvSpPr>
        <p:spPr/>
        <p:txBody>
          <a:body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0" y="5734050"/>
            <a:ext cx="9144000" cy="112395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2" name="Straight Connector 21"/>
          <p:cNvCxnSpPr/>
          <p:nvPr/>
        </p:nvCxnSpPr>
        <p:spPr>
          <a:xfrm>
            <a:off x="0" y="5695950"/>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Title 23"/>
          <p:cNvSpPr>
            <a:spLocks noGrp="1"/>
          </p:cNvSpPr>
          <p:nvPr>
            <p:ph type="title"/>
          </p:nvPr>
        </p:nvSpPr>
        <p:spPr/>
        <p:txBody>
          <a:bodyPr/>
          <a:lstStyle/>
          <a:p>
            <a:r>
              <a:rPr lang="en-US" smtClean="0"/>
              <a:t>Click to edit Master title style</a:t>
            </a:r>
            <a:endParaRPr lang="en-US"/>
          </a:p>
        </p:txBody>
      </p:sp>
      <p:sp>
        <p:nvSpPr>
          <p:cNvPr id="11" name="Text Placeholder 3"/>
          <p:cNvSpPr>
            <a:spLocks noGrp="1"/>
          </p:cNvSpPr>
          <p:nvPr>
            <p:ph type="body" sz="half" idx="2"/>
          </p:nvPr>
        </p:nvSpPr>
        <p:spPr>
          <a:xfrm>
            <a:off x="352426" y="1463040"/>
            <a:ext cx="3381375" cy="3967162"/>
          </a:xfrm>
        </p:spPr>
        <p:txBody>
          <a:bodyPr>
            <a:normAutofit/>
          </a:bodyPr>
          <a:lstStyle>
            <a:lvl1pPr marL="0" indent="0">
              <a:lnSpc>
                <a:spcPct val="150000"/>
              </a:lnSpc>
              <a:buNone/>
              <a:defRPr sz="1600" b="0" i="1" spc="0" baseline="0">
                <a:solidFill>
                  <a:schemeClr val="tx2"/>
                </a:solidFill>
                <a:latin typeface="+mn-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6" name="Content Placeholder 11"/>
          <p:cNvSpPr>
            <a:spLocks noGrp="1"/>
          </p:cNvSpPr>
          <p:nvPr>
            <p:ph sz="quarter" idx="14"/>
          </p:nvPr>
        </p:nvSpPr>
        <p:spPr>
          <a:xfrm>
            <a:off x="4105275" y="1463040"/>
            <a:ext cx="4681538" cy="3968496"/>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Date Placeholder 12"/>
          <p:cNvSpPr>
            <a:spLocks noGrp="1"/>
          </p:cNvSpPr>
          <p:nvPr>
            <p:ph type="dt" sz="half" idx="15"/>
          </p:nvPr>
        </p:nvSpPr>
        <p:spPr/>
        <p:txBody>
          <a:bodyPr/>
          <a:lstStyle/>
          <a:p>
            <a:fld id="{7D5E1AF9-0E9C-47A8-89AF-96DEDFFB943D}" type="datetimeFigureOut">
              <a:rPr lang="en-US" smtClean="0"/>
              <a:pPr/>
              <a:t>7/8/2012</a:t>
            </a:fld>
            <a:endParaRPr lang="en-US"/>
          </a:p>
        </p:txBody>
      </p:sp>
      <p:sp>
        <p:nvSpPr>
          <p:cNvPr id="18" name="Slide Number Placeholder 17"/>
          <p:cNvSpPr>
            <a:spLocks noGrp="1"/>
          </p:cNvSpPr>
          <p:nvPr>
            <p:ph type="sldNum" sz="quarter" idx="16"/>
          </p:nvPr>
        </p:nvSpPr>
        <p:spPr/>
        <p:txBody>
          <a:bodyPr/>
          <a:lstStyle/>
          <a:p>
            <a:fld id="{ABDEAACA-61E5-487C-9BE6-F49AB069DDE6}" type="slidenum">
              <a:rPr lang="en-US" smtClean="0"/>
              <a:pPr/>
              <a:t>‹#›</a:t>
            </a:fld>
            <a:endParaRPr lang="en-US"/>
          </a:p>
        </p:txBody>
      </p:sp>
      <p:sp>
        <p:nvSpPr>
          <p:cNvPr id="20" name="Footer Placeholder 19"/>
          <p:cNvSpPr>
            <a:spLocks noGrp="1"/>
          </p:cNvSpPr>
          <p:nvPr>
            <p:ph type="ftr" sz="quarter" idx="17"/>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5229224" y="0"/>
            <a:ext cx="3914775" cy="5657850"/>
          </a:xfrm>
        </p:spPr>
        <p:txBody>
          <a:bodyPr anchor="ctr" anchorCtr="0"/>
          <a:lstStyle>
            <a:lvl1pPr marL="0" indent="0" algn="ctr">
              <a:buNone/>
              <a:defRPr sz="3200">
                <a:solidFill>
                  <a:schemeClr val="tx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25" name="Text Placeholder 24"/>
          <p:cNvSpPr>
            <a:spLocks noGrp="1"/>
          </p:cNvSpPr>
          <p:nvPr>
            <p:ph type="body" sz="quarter" idx="13"/>
          </p:nvPr>
        </p:nvSpPr>
        <p:spPr>
          <a:xfrm>
            <a:off x="352426" y="1600199"/>
            <a:ext cx="4572000" cy="3593237"/>
          </a:xfrm>
        </p:spPr>
        <p:txBody>
          <a:bodyPr>
            <a:normAutofit/>
          </a:bodyPr>
          <a:lstStyle>
            <a:lvl1pPr marL="0" indent="0">
              <a:lnSpc>
                <a:spcPct val="150000"/>
              </a:lnSpc>
              <a:spcBef>
                <a:spcPts val="0"/>
              </a:spcBef>
              <a:buNone/>
              <a:defRPr sz="1600" i="1">
                <a:solidFill>
                  <a:schemeClr val="tx1"/>
                </a:solidFill>
              </a:defRPr>
            </a:lvl1pPr>
            <a:lvl2pPr marL="171450" indent="1588">
              <a:buNone/>
              <a:defRPr>
                <a:solidFill>
                  <a:schemeClr val="bg2"/>
                </a:solidFill>
              </a:defRPr>
            </a:lvl2pPr>
            <a:lvl3pPr marL="344488" indent="6350">
              <a:buNone/>
              <a:defRPr>
                <a:solidFill>
                  <a:schemeClr val="bg2"/>
                </a:solidFill>
              </a:defRPr>
            </a:lvl3pPr>
            <a:lvl4pPr marL="515938" indent="3175">
              <a:buNone/>
              <a:defRPr>
                <a:solidFill>
                  <a:schemeClr val="bg2"/>
                </a:solidFill>
              </a:defRPr>
            </a:lvl4pPr>
            <a:lvl5pPr marL="688975" indent="-1588">
              <a:buNone/>
              <a:defRPr>
                <a:solidFill>
                  <a:schemeClr val="bg2"/>
                </a:solidFill>
              </a:defRPr>
            </a:lvl5pPr>
          </a:lstStyle>
          <a:p>
            <a:pPr lvl="0"/>
            <a:r>
              <a:rPr lang="en-US" smtClean="0"/>
              <a:t>Click to edit Master text styles</a:t>
            </a:r>
          </a:p>
        </p:txBody>
      </p:sp>
      <p:sp>
        <p:nvSpPr>
          <p:cNvPr id="11" name="Rectangle 10"/>
          <p:cNvSpPr/>
          <p:nvPr/>
        </p:nvSpPr>
        <p:spPr>
          <a:xfrm>
            <a:off x="0" y="5734050"/>
            <a:ext cx="9144000" cy="112395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p:cNvCxnSpPr/>
          <p:nvPr/>
        </p:nvCxnSpPr>
        <p:spPr>
          <a:xfrm>
            <a:off x="0" y="5695950"/>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Title Placeholder 1"/>
          <p:cNvSpPr>
            <a:spLocks noGrp="1"/>
          </p:cNvSpPr>
          <p:nvPr>
            <p:ph type="title"/>
          </p:nvPr>
        </p:nvSpPr>
        <p:spPr>
          <a:xfrm>
            <a:off x="352425" y="275208"/>
            <a:ext cx="4572000" cy="1324992"/>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13" name="Date Placeholder 12"/>
          <p:cNvSpPr>
            <a:spLocks noGrp="1"/>
          </p:cNvSpPr>
          <p:nvPr>
            <p:ph type="dt" sz="half" idx="14"/>
          </p:nvPr>
        </p:nvSpPr>
        <p:spPr/>
        <p:txBody>
          <a:bodyPr/>
          <a:lstStyle/>
          <a:p>
            <a:fld id="{7D5E1AF9-0E9C-47A8-89AF-96DEDFFB943D}" type="datetimeFigureOut">
              <a:rPr lang="en-US" smtClean="0"/>
              <a:pPr/>
              <a:t>7/8/2012</a:t>
            </a:fld>
            <a:endParaRPr lang="en-US"/>
          </a:p>
        </p:txBody>
      </p:sp>
      <p:sp>
        <p:nvSpPr>
          <p:cNvPr id="20" name="Slide Number Placeholder 19"/>
          <p:cNvSpPr>
            <a:spLocks noGrp="1"/>
          </p:cNvSpPr>
          <p:nvPr>
            <p:ph type="sldNum" sz="quarter" idx="15"/>
          </p:nvPr>
        </p:nvSpPr>
        <p:spPr/>
        <p:txBody>
          <a:bodyPr/>
          <a:lstStyle/>
          <a:p>
            <a:fld id="{ABDEAACA-61E5-487C-9BE6-F49AB069DDE6}" type="slidenum">
              <a:rPr lang="en-US" smtClean="0"/>
              <a:pPr/>
              <a:t>‹#›</a:t>
            </a:fld>
            <a:endParaRPr lang="en-US"/>
          </a:p>
        </p:txBody>
      </p:sp>
      <p:sp>
        <p:nvSpPr>
          <p:cNvPr id="21" name="Footer Placeholder 20"/>
          <p:cNvSpPr>
            <a:spLocks noGrp="1"/>
          </p:cNvSpPr>
          <p:nvPr>
            <p:ph type="ftr" sz="quarter" idx="16"/>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52426" y="228600"/>
            <a:ext cx="7680960" cy="106680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352426" y="1463040"/>
            <a:ext cx="7680960" cy="4343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52426" y="6543676"/>
            <a:ext cx="1466850" cy="247650"/>
          </a:xfrm>
          <a:prstGeom prst="rect">
            <a:avLst/>
          </a:prstGeom>
        </p:spPr>
        <p:txBody>
          <a:bodyPr vert="horz" lIns="91440" tIns="45720" rIns="91440" bIns="45720" rtlCol="0" anchor="ctr">
            <a:normAutofit/>
          </a:bodyPr>
          <a:lstStyle>
            <a:lvl1pPr algn="l">
              <a:defRPr sz="1000" b="1">
                <a:solidFill>
                  <a:schemeClr val="tx1">
                    <a:alpha val="65000"/>
                  </a:schemeClr>
                </a:solidFill>
              </a:defRPr>
            </a:lvl1pPr>
          </a:lstStyle>
          <a:p>
            <a:fld id="{7D5E1AF9-0E9C-47A8-89AF-96DEDFFB943D}" type="datetimeFigureOut">
              <a:rPr lang="en-US" smtClean="0"/>
              <a:pPr/>
              <a:t>7/8/2012</a:t>
            </a:fld>
            <a:endParaRPr lang="en-US"/>
          </a:p>
        </p:txBody>
      </p:sp>
      <p:sp>
        <p:nvSpPr>
          <p:cNvPr id="5" name="Footer Placeholder 4"/>
          <p:cNvSpPr>
            <a:spLocks noGrp="1"/>
          </p:cNvSpPr>
          <p:nvPr>
            <p:ph type="ftr" sz="quarter" idx="3"/>
          </p:nvPr>
        </p:nvSpPr>
        <p:spPr>
          <a:xfrm>
            <a:off x="1809749" y="6543676"/>
            <a:ext cx="4086225" cy="247650"/>
          </a:xfrm>
          <a:prstGeom prst="rect">
            <a:avLst/>
          </a:prstGeom>
        </p:spPr>
        <p:txBody>
          <a:bodyPr vert="horz" lIns="91440" tIns="45720" rIns="91440" bIns="45720" rtlCol="0" anchor="ctr">
            <a:normAutofit/>
          </a:bodyPr>
          <a:lstStyle>
            <a:lvl1pPr algn="l">
              <a:defRPr sz="1000" b="1" i="1">
                <a:solidFill>
                  <a:schemeClr val="tx1">
                    <a:alpha val="65000"/>
                  </a:schemeClr>
                </a:solidFill>
              </a:defRPr>
            </a:lvl1pPr>
          </a:lstStyle>
          <a:p>
            <a:endParaRPr lang="en-US"/>
          </a:p>
        </p:txBody>
      </p:sp>
      <p:sp>
        <p:nvSpPr>
          <p:cNvPr id="6" name="Slide Number Placeholder 5"/>
          <p:cNvSpPr>
            <a:spLocks noGrp="1"/>
          </p:cNvSpPr>
          <p:nvPr>
            <p:ph type="sldNum" sz="quarter" idx="4"/>
          </p:nvPr>
        </p:nvSpPr>
        <p:spPr>
          <a:xfrm>
            <a:off x="7886700" y="6543676"/>
            <a:ext cx="876300" cy="247650"/>
          </a:xfrm>
          <a:prstGeom prst="rect">
            <a:avLst/>
          </a:prstGeom>
        </p:spPr>
        <p:txBody>
          <a:bodyPr vert="horz" lIns="91440" tIns="45720" rIns="91440" bIns="45720" rtlCol="0" anchor="ctr">
            <a:normAutofit/>
          </a:bodyPr>
          <a:lstStyle>
            <a:lvl1pPr algn="r">
              <a:defRPr sz="1000" b="1">
                <a:solidFill>
                  <a:schemeClr val="tx1">
                    <a:alpha val="65000"/>
                  </a:schemeClr>
                </a:solidFill>
              </a:defRPr>
            </a:lvl1pPr>
          </a:lstStyle>
          <a:p>
            <a:fld id="{ABDEAACA-61E5-487C-9BE6-F49AB069DDE6}"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ts val="400"/>
        </a:spcBef>
        <a:buNone/>
        <a:defRPr sz="4000" b="0" kern="1200" cap="none" spc="0" baseline="0">
          <a:solidFill>
            <a:schemeClr val="tx1"/>
          </a:solidFill>
          <a:latin typeface="+mj-lt"/>
          <a:ea typeface="+mj-ea"/>
          <a:cs typeface="Tunga" pitchFamily="2"/>
        </a:defRPr>
      </a:lvl1pPr>
    </p:titleStyle>
    <p:bodyStyle>
      <a:lvl1pPr marL="0" indent="0" algn="l" defTabSz="914400" rtl="0" eaLnBrk="1" latinLnBrk="0" hangingPunct="1">
        <a:spcBef>
          <a:spcPts val="1200"/>
        </a:spcBef>
        <a:spcAft>
          <a:spcPts val="0"/>
        </a:spcAft>
        <a:buClr>
          <a:schemeClr val="accent5"/>
        </a:buClr>
        <a:buFont typeface="Arial" pitchFamily="34" charset="0"/>
        <a:buNone/>
        <a:defRPr sz="1800" b="0" i="0" kern="1200" cap="none" spc="30" baseline="0">
          <a:solidFill>
            <a:schemeClr val="tx1"/>
          </a:solidFill>
          <a:latin typeface="+mn-lt"/>
          <a:ea typeface="+mn-ea"/>
          <a:cs typeface="Tahoma" pitchFamily="34" charset="0"/>
        </a:defRPr>
      </a:lvl1pPr>
      <a:lvl2pPr marL="171450" indent="-171450"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2pPr>
      <a:lvl3pPr marL="344488" indent="-165100"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3pPr>
      <a:lvl4pPr marL="517525" indent="-169863"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4pPr>
      <a:lvl5pPr marL="688975" indent="-173038"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5pPr>
      <a:lvl6pPr marL="868680"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6pPr>
      <a:lvl7pPr marL="1069848"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7pPr>
      <a:lvl8pPr marL="1243584"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8pPr>
      <a:lvl9pPr marL="1408176"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a:p>
        </p:txBody>
      </p:sp>
      <p:sp>
        <p:nvSpPr>
          <p:cNvPr id="2" name="Title 1"/>
          <p:cNvSpPr>
            <a:spLocks noGrp="1"/>
          </p:cNvSpPr>
          <p:nvPr>
            <p:ph type="title"/>
          </p:nvPr>
        </p:nvSpPr>
        <p:spPr/>
        <p:txBody>
          <a:bodyPr/>
          <a:lstStyle/>
          <a:p>
            <a:r>
              <a:rPr lang="en-US" dirty="0" smtClean="0"/>
              <a:t>Escaping Corruption</a:t>
            </a:r>
            <a:endParaRPr lang="en-US" dirty="0"/>
          </a:p>
        </p:txBody>
      </p:sp>
    </p:spTree>
    <p:extLst>
      <p:ext uri="{BB962C8B-B14F-4D97-AF65-F5344CB8AC3E}">
        <p14:creationId xmlns:p14="http://schemas.microsoft.com/office/powerpoint/2010/main" xmlns="" val="23817244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p:txBody>
          <a:bodyPr>
            <a:normAutofit/>
          </a:bodyPr>
          <a:lstStyle/>
          <a:p>
            <a:pPr>
              <a:lnSpc>
                <a:spcPct val="150000"/>
              </a:lnSpc>
            </a:pPr>
            <a:r>
              <a:rPr lang="en-US" sz="2600" dirty="0" smtClean="0"/>
              <a:t>Government (1 Peter 2:13-17</a:t>
            </a:r>
            <a:r>
              <a:rPr lang="en-US" sz="2600" dirty="0"/>
              <a:t>)</a:t>
            </a:r>
          </a:p>
          <a:p>
            <a:pPr>
              <a:lnSpc>
                <a:spcPct val="150000"/>
              </a:lnSpc>
            </a:pPr>
            <a:r>
              <a:rPr lang="en-US" sz="2600" dirty="0"/>
              <a:t>Masters </a:t>
            </a:r>
            <a:r>
              <a:rPr lang="en-US" sz="2600" dirty="0" smtClean="0"/>
              <a:t>(2:18-20</a:t>
            </a:r>
            <a:r>
              <a:rPr lang="en-US" sz="2600" dirty="0"/>
              <a:t>)</a:t>
            </a:r>
          </a:p>
          <a:p>
            <a:pPr>
              <a:lnSpc>
                <a:spcPct val="150000"/>
              </a:lnSpc>
            </a:pPr>
            <a:r>
              <a:rPr lang="en-US" sz="2600" dirty="0" smtClean="0"/>
              <a:t>Marriage (3:1-7)</a:t>
            </a:r>
            <a:endParaRPr lang="en-US" sz="2600" dirty="0"/>
          </a:p>
          <a:p>
            <a:pPr>
              <a:lnSpc>
                <a:spcPct val="150000"/>
              </a:lnSpc>
            </a:pPr>
            <a:r>
              <a:rPr lang="en-US" sz="2600" dirty="0" smtClean="0"/>
              <a:t>People </a:t>
            </a:r>
            <a:r>
              <a:rPr lang="en-US" sz="2600" dirty="0"/>
              <a:t>(</a:t>
            </a:r>
            <a:r>
              <a:rPr lang="en-US" sz="2600" dirty="0" smtClean="0"/>
              <a:t>3:8-9</a:t>
            </a:r>
            <a:r>
              <a:rPr lang="en-US" sz="2600" dirty="0"/>
              <a:t>;</a:t>
            </a:r>
            <a:r>
              <a:rPr lang="en-US" sz="2600" dirty="0" smtClean="0"/>
              <a:t> 3:13-17</a:t>
            </a:r>
            <a:r>
              <a:rPr lang="en-US" sz="2600" dirty="0"/>
              <a:t>; 4:12-19)</a:t>
            </a:r>
          </a:p>
          <a:p>
            <a:pPr>
              <a:lnSpc>
                <a:spcPct val="150000"/>
              </a:lnSpc>
            </a:pPr>
            <a:r>
              <a:rPr lang="en-US" sz="2600" dirty="0"/>
              <a:t>Flesh </a:t>
            </a:r>
            <a:r>
              <a:rPr lang="en-US" sz="2600" dirty="0" smtClean="0"/>
              <a:t>(</a:t>
            </a:r>
            <a:r>
              <a:rPr lang="en-US" sz="2600" dirty="0"/>
              <a:t>4:1-6)</a:t>
            </a:r>
          </a:p>
          <a:p>
            <a:endParaRPr lang="en-US" dirty="0"/>
          </a:p>
        </p:txBody>
      </p:sp>
      <p:sp>
        <p:nvSpPr>
          <p:cNvPr id="2" name="Title 1"/>
          <p:cNvSpPr>
            <a:spLocks noGrp="1"/>
          </p:cNvSpPr>
          <p:nvPr>
            <p:ph type="title"/>
          </p:nvPr>
        </p:nvSpPr>
        <p:spPr/>
        <p:txBody>
          <a:bodyPr/>
          <a:lstStyle/>
          <a:p>
            <a:r>
              <a:rPr lang="en-US" dirty="0" smtClean="0"/>
              <a:t>Signs of Corruption</a:t>
            </a:r>
            <a:endParaRPr lang="en-US" dirty="0"/>
          </a:p>
        </p:txBody>
      </p:sp>
    </p:spTree>
    <p:extLst>
      <p:ext uri="{BB962C8B-B14F-4D97-AF65-F5344CB8AC3E}">
        <p14:creationId xmlns:p14="http://schemas.microsoft.com/office/powerpoint/2010/main" xmlns="" val="18730160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p:txBody>
          <a:bodyPr/>
          <a:lstStyle/>
          <a:p>
            <a:pPr marL="514350" indent="-514350">
              <a:buFont typeface="+mj-lt"/>
              <a:buAutoNum type="arabicPeriod"/>
            </a:pPr>
            <a:endParaRPr lang="en-US" sz="2600" dirty="0" smtClean="0"/>
          </a:p>
          <a:p>
            <a:pPr marL="514350" indent="-514350">
              <a:buFont typeface="+mj-lt"/>
              <a:buAutoNum type="arabicPeriod"/>
            </a:pPr>
            <a:r>
              <a:rPr lang="en-US" sz="2600" dirty="0" smtClean="0"/>
              <a:t>Follow Desires &amp; Reject Constraints (2 Peter 2:10)</a:t>
            </a:r>
          </a:p>
          <a:p>
            <a:pPr marL="514350" indent="-514350">
              <a:buFont typeface="+mj-lt"/>
              <a:buAutoNum type="arabicPeriod"/>
            </a:pPr>
            <a:r>
              <a:rPr lang="en-US" sz="2600" dirty="0" smtClean="0"/>
              <a:t>Suffer in Faithful Submission (1 Peter 2:21)</a:t>
            </a:r>
          </a:p>
          <a:p>
            <a:pPr marL="514350" indent="-514350">
              <a:buFont typeface="+mj-lt"/>
              <a:buAutoNum type="arabicPeriod"/>
            </a:pPr>
            <a:endParaRPr lang="en-US" dirty="0"/>
          </a:p>
          <a:p>
            <a:r>
              <a:rPr lang="en-US" sz="2600" dirty="0" smtClean="0"/>
              <a:t>One leads to deeper Slavery (2 Peter 2:19)</a:t>
            </a:r>
          </a:p>
          <a:p>
            <a:r>
              <a:rPr lang="en-US" sz="2600" dirty="0" smtClean="0"/>
              <a:t>One leads to Growing Riches (2 Peter 2:20; 3:18)</a:t>
            </a:r>
          </a:p>
          <a:p>
            <a:endParaRPr lang="en-US" dirty="0"/>
          </a:p>
        </p:txBody>
      </p:sp>
      <p:sp>
        <p:nvSpPr>
          <p:cNvPr id="2" name="Title 1"/>
          <p:cNvSpPr>
            <a:spLocks noGrp="1"/>
          </p:cNvSpPr>
          <p:nvPr>
            <p:ph type="title"/>
          </p:nvPr>
        </p:nvSpPr>
        <p:spPr/>
        <p:txBody>
          <a:bodyPr/>
          <a:lstStyle/>
          <a:p>
            <a:r>
              <a:rPr lang="en-US" dirty="0" smtClean="0"/>
              <a:t>How to Escape Corruption</a:t>
            </a:r>
            <a:endParaRPr lang="en-US" dirty="0"/>
          </a:p>
        </p:txBody>
      </p:sp>
    </p:spTree>
    <p:extLst>
      <p:ext uri="{BB962C8B-B14F-4D97-AF65-F5344CB8AC3E}">
        <p14:creationId xmlns:p14="http://schemas.microsoft.com/office/powerpoint/2010/main" xmlns="" val="4469467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1000"/>
                                        <p:tgtEl>
                                          <p:spTgt spid="3">
                                            <p:txEl>
                                              <p:pRg st="4" end="4"/>
                                            </p:txEl>
                                          </p:spTgt>
                                        </p:tgtEl>
                                      </p:cBhvr>
                                    </p:animEffect>
                                    <p:anim calcmode="lin" valueType="num">
                                      <p:cBhvr>
                                        <p:cTn id="1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4" end="4"/>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1000"/>
                                        <p:tgtEl>
                                          <p:spTgt spid="3">
                                            <p:txEl>
                                              <p:pRg st="5" end="5"/>
                                            </p:txEl>
                                          </p:spTgt>
                                        </p:tgtEl>
                                      </p:cBhvr>
                                    </p:animEffect>
                                    <p:anim calcmode="lin" valueType="num">
                                      <p:cBhvr>
                                        <p:cTn id="2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457200" y="1447800"/>
            <a:ext cx="8229600" cy="1142999"/>
          </a:xfrm>
        </p:spPr>
        <p:txBody>
          <a:bodyPr>
            <a:normAutofit/>
          </a:bodyPr>
          <a:lstStyle/>
          <a:p>
            <a:r>
              <a:rPr lang="en-US" sz="2600" dirty="0" smtClean="0"/>
              <a:t>True Knowledge of Him (1:3,8)</a:t>
            </a:r>
          </a:p>
          <a:p>
            <a:r>
              <a:rPr lang="en-US" sz="2600" dirty="0" smtClean="0"/>
              <a:t>Partaking in Divine Nature (1:4-8; cf. 1 Peter 2:21-25)</a:t>
            </a:r>
            <a:endParaRPr lang="en-US" sz="2600" dirty="0"/>
          </a:p>
        </p:txBody>
      </p:sp>
      <p:sp>
        <p:nvSpPr>
          <p:cNvPr id="2" name="Title 1"/>
          <p:cNvSpPr>
            <a:spLocks noGrp="1"/>
          </p:cNvSpPr>
          <p:nvPr>
            <p:ph type="title"/>
          </p:nvPr>
        </p:nvSpPr>
        <p:spPr/>
        <p:txBody>
          <a:bodyPr/>
          <a:lstStyle/>
          <a:p>
            <a:r>
              <a:rPr lang="en-US" dirty="0" smtClean="0"/>
              <a:t>Escaping with Jesus</a:t>
            </a:r>
            <a:endParaRPr lang="en-US" dirty="0"/>
          </a:p>
        </p:txBody>
      </p:sp>
      <p:sp>
        <p:nvSpPr>
          <p:cNvPr id="4" name="TextBox 3"/>
          <p:cNvSpPr txBox="1"/>
          <p:nvPr/>
        </p:nvSpPr>
        <p:spPr>
          <a:xfrm>
            <a:off x="304800" y="2894380"/>
            <a:ext cx="2895600" cy="3277820"/>
          </a:xfrm>
          <a:prstGeom prst="rect">
            <a:avLst/>
          </a:prstGeom>
          <a:noFill/>
        </p:spPr>
        <p:txBody>
          <a:bodyPr wrap="square" rtlCol="0">
            <a:spAutoFit/>
          </a:bodyPr>
          <a:lstStyle/>
          <a:p>
            <a:pPr marL="285750" indent="-285750">
              <a:buFont typeface="Arial" pitchFamily="34" charset="0"/>
              <a:buChar char="•"/>
            </a:pPr>
            <a:r>
              <a:rPr lang="en-US" sz="2300" dirty="0" smtClean="0"/>
              <a:t>Faith </a:t>
            </a:r>
          </a:p>
          <a:p>
            <a:pPr marL="285750" indent="-285750">
              <a:buFont typeface="Arial" pitchFamily="34" charset="0"/>
              <a:buChar char="•"/>
            </a:pPr>
            <a:r>
              <a:rPr lang="en-US" sz="2300" dirty="0" smtClean="0"/>
              <a:t>Virtue</a:t>
            </a:r>
          </a:p>
          <a:p>
            <a:pPr marL="285750" indent="-285750">
              <a:buFont typeface="Arial" pitchFamily="34" charset="0"/>
              <a:buChar char="•"/>
            </a:pPr>
            <a:r>
              <a:rPr lang="en-US" sz="2300" dirty="0" smtClean="0"/>
              <a:t>Knowledge</a:t>
            </a:r>
          </a:p>
          <a:p>
            <a:pPr marL="285750" indent="-285750">
              <a:buFont typeface="Arial" pitchFamily="34" charset="0"/>
              <a:buChar char="•"/>
            </a:pPr>
            <a:r>
              <a:rPr lang="en-US" sz="2300" dirty="0" smtClean="0"/>
              <a:t>Self-Control</a:t>
            </a:r>
          </a:p>
          <a:p>
            <a:pPr marL="285750" indent="-285750">
              <a:buFont typeface="Arial" pitchFamily="34" charset="0"/>
              <a:buChar char="•"/>
            </a:pPr>
            <a:r>
              <a:rPr lang="en-US" sz="2300" dirty="0" smtClean="0"/>
              <a:t>Perseverance</a:t>
            </a:r>
          </a:p>
          <a:p>
            <a:pPr marL="285750" indent="-285750">
              <a:buFont typeface="Arial" pitchFamily="34" charset="0"/>
              <a:buChar char="•"/>
            </a:pPr>
            <a:r>
              <a:rPr lang="en-US" sz="2300" dirty="0" smtClean="0"/>
              <a:t>Godliness</a:t>
            </a:r>
          </a:p>
          <a:p>
            <a:pPr marL="285750" indent="-285750">
              <a:buFont typeface="Arial" pitchFamily="34" charset="0"/>
              <a:buChar char="•"/>
            </a:pPr>
            <a:r>
              <a:rPr lang="en-US" sz="2300" dirty="0" smtClean="0"/>
              <a:t>Brotherly Kindness</a:t>
            </a:r>
          </a:p>
          <a:p>
            <a:pPr marL="285750" indent="-285750">
              <a:buFont typeface="Arial" pitchFamily="34" charset="0"/>
              <a:buChar char="•"/>
            </a:pPr>
            <a:r>
              <a:rPr lang="en-US" sz="2300" dirty="0" smtClean="0"/>
              <a:t>Love</a:t>
            </a:r>
          </a:p>
          <a:p>
            <a:pPr marL="285750" indent="-285750">
              <a:buFont typeface="Arial" pitchFamily="34" charset="0"/>
              <a:buChar char="•"/>
            </a:pPr>
            <a:r>
              <a:rPr lang="en-US" sz="2300" dirty="0" smtClean="0"/>
              <a:t>Diligence</a:t>
            </a:r>
            <a:endParaRPr lang="en-US" sz="2300" dirty="0"/>
          </a:p>
        </p:txBody>
      </p:sp>
    </p:spTree>
    <p:extLst>
      <p:ext uri="{BB962C8B-B14F-4D97-AF65-F5344CB8AC3E}">
        <p14:creationId xmlns:p14="http://schemas.microsoft.com/office/powerpoint/2010/main" xmlns="" val="21813264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fade">
                                      <p:cBhvr>
                                        <p:cTn id="17" dur="500"/>
                                        <p:tgtEl>
                                          <p:spTgt spid="4">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1" end="1"/>
                                            </p:txEl>
                                          </p:spTgt>
                                        </p:tgtEl>
                                        <p:attrNameLst>
                                          <p:attrName>style.visibility</p:attrName>
                                        </p:attrNameLst>
                                      </p:cBhvr>
                                      <p:to>
                                        <p:strVal val="visible"/>
                                      </p:to>
                                    </p:set>
                                    <p:animEffect transition="in" filter="fade">
                                      <p:cBhvr>
                                        <p:cTn id="22" dur="500"/>
                                        <p:tgtEl>
                                          <p:spTgt spid="4">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
                                            <p:txEl>
                                              <p:pRg st="2" end="2"/>
                                            </p:txEl>
                                          </p:spTgt>
                                        </p:tgtEl>
                                        <p:attrNameLst>
                                          <p:attrName>style.visibility</p:attrName>
                                        </p:attrNameLst>
                                      </p:cBhvr>
                                      <p:to>
                                        <p:strVal val="visible"/>
                                      </p:to>
                                    </p:set>
                                    <p:animEffect transition="in" filter="fade">
                                      <p:cBhvr>
                                        <p:cTn id="27" dur="500"/>
                                        <p:tgtEl>
                                          <p:spTgt spid="4">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4">
                                            <p:txEl>
                                              <p:pRg st="3" end="3"/>
                                            </p:txEl>
                                          </p:spTgt>
                                        </p:tgtEl>
                                        <p:attrNameLst>
                                          <p:attrName>style.visibility</p:attrName>
                                        </p:attrNameLst>
                                      </p:cBhvr>
                                      <p:to>
                                        <p:strVal val="visible"/>
                                      </p:to>
                                    </p:set>
                                    <p:animEffect transition="in" filter="fade">
                                      <p:cBhvr>
                                        <p:cTn id="32" dur="500"/>
                                        <p:tgtEl>
                                          <p:spTgt spid="4">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4">
                                            <p:txEl>
                                              <p:pRg st="4" end="4"/>
                                            </p:txEl>
                                          </p:spTgt>
                                        </p:tgtEl>
                                        <p:attrNameLst>
                                          <p:attrName>style.visibility</p:attrName>
                                        </p:attrNameLst>
                                      </p:cBhvr>
                                      <p:to>
                                        <p:strVal val="visible"/>
                                      </p:to>
                                    </p:set>
                                    <p:animEffect transition="in" filter="fade">
                                      <p:cBhvr>
                                        <p:cTn id="37" dur="500"/>
                                        <p:tgtEl>
                                          <p:spTgt spid="4">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4">
                                            <p:txEl>
                                              <p:pRg st="5" end="5"/>
                                            </p:txEl>
                                          </p:spTgt>
                                        </p:tgtEl>
                                        <p:attrNameLst>
                                          <p:attrName>style.visibility</p:attrName>
                                        </p:attrNameLst>
                                      </p:cBhvr>
                                      <p:to>
                                        <p:strVal val="visible"/>
                                      </p:to>
                                    </p:set>
                                    <p:animEffect transition="in" filter="fade">
                                      <p:cBhvr>
                                        <p:cTn id="42" dur="500"/>
                                        <p:tgtEl>
                                          <p:spTgt spid="4">
                                            <p:txEl>
                                              <p:pRg st="5" end="5"/>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4">
                                            <p:txEl>
                                              <p:pRg st="6" end="6"/>
                                            </p:txEl>
                                          </p:spTgt>
                                        </p:tgtEl>
                                        <p:attrNameLst>
                                          <p:attrName>style.visibility</p:attrName>
                                        </p:attrNameLst>
                                      </p:cBhvr>
                                      <p:to>
                                        <p:strVal val="visible"/>
                                      </p:to>
                                    </p:set>
                                    <p:animEffect transition="in" filter="fade">
                                      <p:cBhvr>
                                        <p:cTn id="47" dur="500"/>
                                        <p:tgtEl>
                                          <p:spTgt spid="4">
                                            <p:txEl>
                                              <p:pRg st="6" end="6"/>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4">
                                            <p:txEl>
                                              <p:pRg st="7" end="7"/>
                                            </p:txEl>
                                          </p:spTgt>
                                        </p:tgtEl>
                                        <p:attrNameLst>
                                          <p:attrName>style.visibility</p:attrName>
                                        </p:attrNameLst>
                                      </p:cBhvr>
                                      <p:to>
                                        <p:strVal val="visible"/>
                                      </p:to>
                                    </p:set>
                                    <p:animEffect transition="in" filter="fade">
                                      <p:cBhvr>
                                        <p:cTn id="52" dur="500"/>
                                        <p:tgtEl>
                                          <p:spTgt spid="4">
                                            <p:txEl>
                                              <p:pRg st="7" end="7"/>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4">
                                            <p:txEl>
                                              <p:pRg st="8" end="8"/>
                                            </p:txEl>
                                          </p:spTgt>
                                        </p:tgtEl>
                                        <p:attrNameLst>
                                          <p:attrName>style.visibility</p:attrName>
                                        </p:attrNameLst>
                                      </p:cBhvr>
                                      <p:to>
                                        <p:strVal val="visible"/>
                                      </p:to>
                                    </p:set>
                                    <p:animEffect transition="in" filter="fade">
                                      <p:cBhvr>
                                        <p:cTn id="57" dur="500"/>
                                        <p:tgtEl>
                                          <p:spTgt spid="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457200" y="1447800"/>
            <a:ext cx="8229600" cy="1142999"/>
          </a:xfrm>
        </p:spPr>
        <p:txBody>
          <a:bodyPr>
            <a:normAutofit/>
          </a:bodyPr>
          <a:lstStyle/>
          <a:p>
            <a:r>
              <a:rPr lang="en-US" sz="2600" dirty="0" smtClean="0"/>
              <a:t>True Knowledge of Him (1:3,8)</a:t>
            </a:r>
          </a:p>
          <a:p>
            <a:r>
              <a:rPr lang="en-US" sz="2600" dirty="0" smtClean="0"/>
              <a:t>Partaking in Divine Nature (1:4-8; cf. 1 Peter 2:21-25)</a:t>
            </a:r>
            <a:endParaRPr lang="en-US" sz="2600" dirty="0"/>
          </a:p>
        </p:txBody>
      </p:sp>
      <p:sp>
        <p:nvSpPr>
          <p:cNvPr id="2" name="Title 1"/>
          <p:cNvSpPr>
            <a:spLocks noGrp="1"/>
          </p:cNvSpPr>
          <p:nvPr>
            <p:ph type="title"/>
          </p:nvPr>
        </p:nvSpPr>
        <p:spPr/>
        <p:txBody>
          <a:bodyPr/>
          <a:lstStyle/>
          <a:p>
            <a:r>
              <a:rPr lang="en-US" dirty="0" smtClean="0"/>
              <a:t>Escaping with Jesus</a:t>
            </a:r>
            <a:endParaRPr lang="en-US" dirty="0"/>
          </a:p>
        </p:txBody>
      </p:sp>
      <p:sp>
        <p:nvSpPr>
          <p:cNvPr id="4" name="TextBox 3"/>
          <p:cNvSpPr txBox="1"/>
          <p:nvPr/>
        </p:nvSpPr>
        <p:spPr>
          <a:xfrm>
            <a:off x="304800" y="2894380"/>
            <a:ext cx="2895600" cy="3277820"/>
          </a:xfrm>
          <a:prstGeom prst="rect">
            <a:avLst/>
          </a:prstGeom>
          <a:noFill/>
        </p:spPr>
        <p:txBody>
          <a:bodyPr wrap="square" rtlCol="0">
            <a:spAutoFit/>
          </a:bodyPr>
          <a:lstStyle/>
          <a:p>
            <a:pPr marL="285750" indent="-285750">
              <a:buFont typeface="Arial" pitchFamily="34" charset="0"/>
              <a:buChar char="•"/>
            </a:pPr>
            <a:r>
              <a:rPr lang="en-US" sz="2300" dirty="0" smtClean="0"/>
              <a:t>Faith </a:t>
            </a:r>
          </a:p>
          <a:p>
            <a:pPr marL="285750" indent="-285750">
              <a:buFont typeface="Arial" pitchFamily="34" charset="0"/>
              <a:buChar char="•"/>
            </a:pPr>
            <a:r>
              <a:rPr lang="en-US" sz="2300" dirty="0" smtClean="0"/>
              <a:t>Virtue</a:t>
            </a:r>
          </a:p>
          <a:p>
            <a:pPr marL="285750" indent="-285750">
              <a:buFont typeface="Arial" pitchFamily="34" charset="0"/>
              <a:buChar char="•"/>
            </a:pPr>
            <a:r>
              <a:rPr lang="en-US" sz="2300" dirty="0" smtClean="0"/>
              <a:t>Knowledge</a:t>
            </a:r>
          </a:p>
          <a:p>
            <a:pPr marL="285750" indent="-285750">
              <a:buFont typeface="Arial" pitchFamily="34" charset="0"/>
              <a:buChar char="•"/>
            </a:pPr>
            <a:r>
              <a:rPr lang="en-US" sz="2300" dirty="0" smtClean="0"/>
              <a:t>Self-Control</a:t>
            </a:r>
          </a:p>
          <a:p>
            <a:pPr marL="285750" indent="-285750">
              <a:buFont typeface="Arial" pitchFamily="34" charset="0"/>
              <a:buChar char="•"/>
            </a:pPr>
            <a:r>
              <a:rPr lang="en-US" sz="2300" dirty="0" smtClean="0"/>
              <a:t>Perseverance</a:t>
            </a:r>
          </a:p>
          <a:p>
            <a:pPr marL="285750" indent="-285750">
              <a:buFont typeface="Arial" pitchFamily="34" charset="0"/>
              <a:buChar char="•"/>
            </a:pPr>
            <a:r>
              <a:rPr lang="en-US" sz="2300" dirty="0" smtClean="0"/>
              <a:t>Godliness</a:t>
            </a:r>
          </a:p>
          <a:p>
            <a:pPr marL="285750" indent="-285750">
              <a:buFont typeface="Arial" pitchFamily="34" charset="0"/>
              <a:buChar char="•"/>
            </a:pPr>
            <a:r>
              <a:rPr lang="en-US" sz="2300" dirty="0" smtClean="0"/>
              <a:t>Brotherly Kindness</a:t>
            </a:r>
          </a:p>
          <a:p>
            <a:pPr marL="285750" indent="-285750">
              <a:buFont typeface="Arial" pitchFamily="34" charset="0"/>
              <a:buChar char="•"/>
            </a:pPr>
            <a:r>
              <a:rPr lang="en-US" sz="2300" dirty="0" smtClean="0"/>
              <a:t>Love</a:t>
            </a:r>
          </a:p>
          <a:p>
            <a:pPr marL="285750" indent="-285750">
              <a:buFont typeface="Arial" pitchFamily="34" charset="0"/>
              <a:buChar char="•"/>
            </a:pPr>
            <a:r>
              <a:rPr lang="en-US" sz="2300" dirty="0" smtClean="0"/>
              <a:t>Diligence</a:t>
            </a:r>
            <a:endParaRPr lang="en-US" sz="2300" dirty="0"/>
          </a:p>
        </p:txBody>
      </p:sp>
      <p:sp>
        <p:nvSpPr>
          <p:cNvPr id="5" name="TextBox 4"/>
          <p:cNvSpPr txBox="1"/>
          <p:nvPr/>
        </p:nvSpPr>
        <p:spPr>
          <a:xfrm>
            <a:off x="3352800" y="2590800"/>
            <a:ext cx="5715000" cy="3985706"/>
          </a:xfrm>
          <a:prstGeom prst="rect">
            <a:avLst/>
          </a:prstGeom>
          <a:solidFill>
            <a:schemeClr val="accent1">
              <a:lumMod val="50000"/>
            </a:schemeClr>
          </a:solidFill>
        </p:spPr>
        <p:txBody>
          <a:bodyPr wrap="square" rtlCol="0">
            <a:spAutoFit/>
          </a:bodyPr>
          <a:lstStyle/>
          <a:p>
            <a:r>
              <a:rPr lang="en-US" sz="2300" dirty="0" smtClean="0"/>
              <a:t>“’</a:t>
            </a:r>
            <a:r>
              <a:rPr lang="en-US" sz="2300" i="1" dirty="0" smtClean="0"/>
              <a:t>Who </a:t>
            </a:r>
            <a:r>
              <a:rPr lang="en-US" sz="2300" i="1" dirty="0"/>
              <a:t>committed no </a:t>
            </a:r>
            <a:r>
              <a:rPr lang="en-US" sz="2300" i="1" dirty="0" smtClean="0"/>
              <a:t>sin, Nor </a:t>
            </a:r>
            <a:r>
              <a:rPr lang="en-US" sz="2300" i="1" dirty="0"/>
              <a:t>was deceit found in His </a:t>
            </a:r>
            <a:r>
              <a:rPr lang="en-US" sz="2300" i="1" dirty="0" smtClean="0"/>
              <a:t>mouth’; who</a:t>
            </a:r>
            <a:r>
              <a:rPr lang="en-US" sz="2300" i="1" dirty="0"/>
              <a:t>, when He was reviled, did not revile in return; when He suffered, He did not threaten, but committed Himself to Him who judges righteously; who Himself bore our sins in His own body on the tree, that we, having died to sins, might live for righteousness—by whose stripes you were healed. For you were like sheep going astray, but have now returned to the Shepherd and Overseer of your souls</a:t>
            </a:r>
            <a:r>
              <a:rPr lang="en-US" sz="2300" dirty="0" smtClean="0"/>
              <a:t>.”</a:t>
            </a:r>
            <a:endParaRPr lang="en-US" sz="2300" dirty="0"/>
          </a:p>
        </p:txBody>
      </p:sp>
    </p:spTree>
    <p:extLst>
      <p:ext uri="{BB962C8B-B14F-4D97-AF65-F5344CB8AC3E}">
        <p14:creationId xmlns:p14="http://schemas.microsoft.com/office/powerpoint/2010/main" xmlns="" val="21813264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p:txBody>
          <a:bodyPr/>
          <a:lstStyle/>
          <a:p>
            <a:pPr>
              <a:lnSpc>
                <a:spcPct val="150000"/>
              </a:lnSpc>
            </a:pPr>
            <a:r>
              <a:rPr lang="en-US" sz="2600" dirty="0" smtClean="0"/>
              <a:t>Divine Nature (1:4)</a:t>
            </a:r>
          </a:p>
          <a:p>
            <a:pPr>
              <a:lnSpc>
                <a:spcPct val="150000"/>
              </a:lnSpc>
            </a:pPr>
            <a:r>
              <a:rPr lang="en-US" sz="2600" dirty="0" smtClean="0"/>
              <a:t>No Stumbling (1:10)</a:t>
            </a:r>
          </a:p>
          <a:p>
            <a:pPr>
              <a:lnSpc>
                <a:spcPct val="150000"/>
              </a:lnSpc>
            </a:pPr>
            <a:r>
              <a:rPr lang="en-US" sz="2600" dirty="0" smtClean="0"/>
              <a:t>Eternal Kingdom (1:11)</a:t>
            </a:r>
          </a:p>
          <a:p>
            <a:pPr>
              <a:lnSpc>
                <a:spcPct val="150000"/>
              </a:lnSpc>
            </a:pPr>
            <a:r>
              <a:rPr lang="en-US" sz="2600" dirty="0" smtClean="0"/>
              <a:t>New World (3:13)</a:t>
            </a:r>
          </a:p>
          <a:p>
            <a:pPr>
              <a:lnSpc>
                <a:spcPct val="150000"/>
              </a:lnSpc>
            </a:pPr>
            <a:r>
              <a:rPr lang="en-US" sz="2600" dirty="0" smtClean="0"/>
              <a:t>Righteousness (3:13)</a:t>
            </a:r>
          </a:p>
          <a:p>
            <a:endParaRPr lang="en-US" dirty="0"/>
          </a:p>
        </p:txBody>
      </p:sp>
      <p:sp>
        <p:nvSpPr>
          <p:cNvPr id="2" name="Title 1"/>
          <p:cNvSpPr>
            <a:spLocks noGrp="1"/>
          </p:cNvSpPr>
          <p:nvPr>
            <p:ph type="title"/>
          </p:nvPr>
        </p:nvSpPr>
        <p:spPr/>
        <p:txBody>
          <a:bodyPr/>
          <a:lstStyle/>
          <a:p>
            <a:r>
              <a:rPr lang="en-US" dirty="0" smtClean="0"/>
              <a:t>The Greatness of Our Escape</a:t>
            </a:r>
            <a:endParaRPr lang="en-US" dirty="0"/>
          </a:p>
        </p:txBody>
      </p:sp>
    </p:spTree>
    <p:extLst>
      <p:ext uri="{BB962C8B-B14F-4D97-AF65-F5344CB8AC3E}">
        <p14:creationId xmlns:p14="http://schemas.microsoft.com/office/powerpoint/2010/main" xmlns="" val="2907119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ylar">
  <a:themeElements>
    <a:clrScheme name="Mylar">
      <a:dk1>
        <a:srgbClr val="000000"/>
      </a:dk1>
      <a:lt1>
        <a:srgbClr val="FFFFFF"/>
      </a:lt1>
      <a:dk2>
        <a:srgbClr val="656162"/>
      </a:dk2>
      <a:lt2>
        <a:srgbClr val="E0DACC"/>
      </a:lt2>
      <a:accent1>
        <a:srgbClr val="4A5A7A"/>
      </a:accent1>
      <a:accent2>
        <a:srgbClr val="F7BD40"/>
      </a:accent2>
      <a:accent3>
        <a:srgbClr val="975C00"/>
      </a:accent3>
      <a:accent4>
        <a:srgbClr val="754D41"/>
      </a:accent4>
      <a:accent5>
        <a:srgbClr val="838995"/>
      </a:accent5>
      <a:accent6>
        <a:srgbClr val="687B66"/>
      </a:accent6>
      <a:hlink>
        <a:srgbClr val="B5740B"/>
      </a:hlink>
      <a:folHlink>
        <a:srgbClr val="7483A0"/>
      </a:folHlink>
    </a:clrScheme>
    <a:fontScheme name="Mylar">
      <a:majorFont>
        <a:latin typeface="Corbel"/>
        <a:ea typeface=""/>
        <a:cs typeface=""/>
        <a:font script="Jpan" typeface="HGｺﾞｼｯｸM"/>
        <a:font script="Hang" typeface="맑은 고딕"/>
        <a:font script="Hans" typeface="华文楷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맑은 고딕"/>
        <a:font script="Hans" typeface="华文楷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ylar">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effectStyle>
        <a:effectStyle>
          <a:effectLst>
            <a:innerShdw blurRad="50800" dist="25400" dir="13500000">
              <a:srgbClr val="000000">
                <a:alpha val="75000"/>
              </a:srgbClr>
            </a:innerShdw>
            <a:outerShdw blurRad="50800" dist="25400" dir="5400000" rotWithShape="0">
              <a:srgbClr val="000000">
                <a:alpha val="50000"/>
              </a:srgbClr>
            </a:outerShdw>
          </a:effectLst>
          <a:scene3d>
            <a:camera prst="orthographicFront">
              <a:rot lat="0" lon="0" rev="0"/>
            </a:camera>
            <a:lightRig rig="threePt" dir="tl"/>
          </a:scene3d>
          <a:sp3d prstMaterial="dkEdge">
            <a:bevelT w="25400" h="5080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tint val="100000"/>
                <a:shade val="30000"/>
                <a:alpha val="100000"/>
                <a:satMod val="255000"/>
                <a:lumMod val="100000"/>
              </a:schemeClr>
            </a:gs>
          </a:gsLst>
          <a:path path="circle">
            <a:fillToRect l="50000" t="-80000" r="50000" b="180000"/>
          </a:path>
        </a:gradFill>
        <a:blipFill rotWithShape="1">
          <a:blip xmlns:r="http://schemas.openxmlformats.org/officeDocument/2006/relationships" r:embed="rId1">
            <a:duotone>
              <a:schemeClr val="phClr">
                <a:lumMod val="80000"/>
              </a:schemeClr>
              <a:schemeClr val="phClr">
                <a:tint val="50000"/>
                <a:lumMod val="15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Mylar</Template>
  <TotalTime>118</TotalTime>
  <Words>209</Words>
  <Application>Microsoft Office PowerPoint</Application>
  <PresentationFormat>On-screen Show (4:3)</PresentationFormat>
  <Paragraphs>45</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Mylar</vt:lpstr>
      <vt:lpstr>Escaping Corruption</vt:lpstr>
      <vt:lpstr>Signs of Corruption</vt:lpstr>
      <vt:lpstr>How to Escape Corruption</vt:lpstr>
      <vt:lpstr>Escaping with Jesus</vt:lpstr>
      <vt:lpstr>Escaping with Jesus</vt:lpstr>
      <vt:lpstr>The Greatness of Our Escape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Brad Beutjer</cp:lastModifiedBy>
  <cp:revision>21</cp:revision>
  <dcterms:created xsi:type="dcterms:W3CDTF">2012-07-08T19:21:30Z</dcterms:created>
  <dcterms:modified xsi:type="dcterms:W3CDTF">2012-07-08T21:25:19Z</dcterms:modified>
</cp:coreProperties>
</file>