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0" r:id="rId2"/>
    <p:sldId id="342" r:id="rId3"/>
    <p:sldId id="345" r:id="rId4"/>
    <p:sldId id="346" r:id="rId5"/>
    <p:sldId id="347" r:id="rId6"/>
    <p:sldId id="344" r:id="rId7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66FFFF"/>
    <a:srgbClr val="FF0000"/>
    <a:srgbClr val="99FF66"/>
    <a:srgbClr val="CC99FF"/>
    <a:srgbClr val="99FFCC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51" autoAdjust="0"/>
    <p:restoredTop sz="95928" autoAdjust="0"/>
  </p:normalViewPr>
  <p:slideViewPr>
    <p:cSldViewPr snapToGrid="0">
      <p:cViewPr varScale="1">
        <p:scale>
          <a:sx n="98" d="100"/>
          <a:sy n="98" d="100"/>
        </p:scale>
        <p:origin x="-114" y="-306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Satan at the Cross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2333" y="5376333"/>
            <a:ext cx="6400800" cy="2540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Embry Hills – </a:t>
            </a:r>
            <a:r>
              <a:rPr lang="en-US" dirty="0" smtClean="0"/>
              <a:t>June 30,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22C54-73A3-46A9-9681-4B2392B7E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– Character &amp; 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4944"/>
            <a:ext cx="8610600" cy="4172355"/>
          </a:xfrm>
        </p:spPr>
        <p:txBody>
          <a:bodyPr/>
          <a:lstStyle/>
          <a:p>
            <a:r>
              <a:rPr lang="en-US" dirty="0"/>
              <a:t>Sinned from the beginning (I John 3:8)</a:t>
            </a:r>
          </a:p>
          <a:p>
            <a:r>
              <a:rPr lang="en-US" dirty="0"/>
              <a:t>Liar, Father of Lies (John 8:44)</a:t>
            </a:r>
          </a:p>
          <a:p>
            <a:r>
              <a:rPr lang="en-US" dirty="0"/>
              <a:t>Murderer (John 8:44)</a:t>
            </a:r>
          </a:p>
          <a:p>
            <a:r>
              <a:rPr lang="en-US" dirty="0"/>
              <a:t>Seeks to devour (I Pet 5:8)</a:t>
            </a:r>
          </a:p>
          <a:p>
            <a:r>
              <a:rPr lang="en-US" dirty="0"/>
              <a:t>Wiley, with ‘devices’ (Gen 3:1; </a:t>
            </a:r>
            <a:r>
              <a:rPr lang="en-US" dirty="0" err="1"/>
              <a:t>Eph</a:t>
            </a:r>
            <a:r>
              <a:rPr lang="en-US" dirty="0"/>
              <a:t> 6:10; II </a:t>
            </a:r>
            <a:r>
              <a:rPr lang="en-US" dirty="0" err="1"/>
              <a:t>Cor</a:t>
            </a:r>
            <a:r>
              <a:rPr lang="en-US" dirty="0"/>
              <a:t> 2:11)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0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– Abilities &amp;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2" y="739571"/>
            <a:ext cx="8920264" cy="4814921"/>
          </a:xfrm>
        </p:spPr>
        <p:txBody>
          <a:bodyPr>
            <a:noAutofit/>
          </a:bodyPr>
          <a:lstStyle/>
          <a:p>
            <a:r>
              <a:rPr lang="en-US" sz="2400" dirty="0"/>
              <a:t>Accuser of man before God (Job 1:6-9; </a:t>
            </a:r>
            <a:r>
              <a:rPr lang="en-US" sz="2400" dirty="0" err="1"/>
              <a:t>Zech</a:t>
            </a:r>
            <a:r>
              <a:rPr lang="en-US" sz="2400" dirty="0"/>
              <a:t> 3:1)</a:t>
            </a:r>
          </a:p>
          <a:p>
            <a:r>
              <a:rPr lang="en-US" sz="2400" dirty="0"/>
              <a:t>Deceiver of the whole world (Rev 12:9)</a:t>
            </a:r>
          </a:p>
          <a:p>
            <a:r>
              <a:rPr lang="en-US" sz="2400" dirty="0"/>
              <a:t>Tempts people (I </a:t>
            </a:r>
            <a:r>
              <a:rPr lang="en-US" sz="2400" dirty="0" err="1"/>
              <a:t>Cor</a:t>
            </a:r>
            <a:r>
              <a:rPr lang="en-US" sz="2400" dirty="0"/>
              <a:t> 7:6)</a:t>
            </a:r>
          </a:p>
          <a:p>
            <a:r>
              <a:rPr lang="en-US" sz="2400" dirty="0"/>
              <a:t>Enters </a:t>
            </a:r>
            <a:r>
              <a:rPr lang="en-US" sz="2400" dirty="0" smtClean="0"/>
              <a:t>hearts of men </a:t>
            </a:r>
            <a:r>
              <a:rPr lang="en-US" sz="2400" dirty="0"/>
              <a:t>(Judas, </a:t>
            </a:r>
            <a:r>
              <a:rPr lang="en-US" sz="2400" dirty="0" err="1"/>
              <a:t>Lk</a:t>
            </a:r>
            <a:r>
              <a:rPr lang="en-US" sz="2400" dirty="0"/>
              <a:t> 22:3)</a:t>
            </a:r>
          </a:p>
          <a:p>
            <a:r>
              <a:rPr lang="en-US" sz="2400" dirty="0"/>
              <a:t>Fills hearts </a:t>
            </a:r>
            <a:r>
              <a:rPr lang="en-US" sz="2400" dirty="0" smtClean="0"/>
              <a:t>to lie (Ananias</a:t>
            </a:r>
            <a:r>
              <a:rPr lang="en-US" sz="2400" dirty="0"/>
              <a:t>, Acts 5:3)</a:t>
            </a:r>
          </a:p>
          <a:p>
            <a:r>
              <a:rPr lang="en-US" sz="2400" dirty="0"/>
              <a:t>Takes captive, snares, </a:t>
            </a:r>
            <a:r>
              <a:rPr lang="en-US" sz="2400" dirty="0" smtClean="0"/>
              <a:t>to his </a:t>
            </a:r>
            <a:r>
              <a:rPr lang="en-US" sz="2400" dirty="0"/>
              <a:t>will (I Tim 3:6-7; 5:15; II Tim 2:24)</a:t>
            </a:r>
          </a:p>
          <a:p>
            <a:r>
              <a:rPr lang="en-US" sz="2400" dirty="0"/>
              <a:t>Moves people </a:t>
            </a:r>
            <a:r>
              <a:rPr lang="en-US" sz="2400" dirty="0" smtClean="0"/>
              <a:t>to sin (I </a:t>
            </a:r>
            <a:r>
              <a:rPr lang="en-US" sz="2400" dirty="0" err="1"/>
              <a:t>Chron</a:t>
            </a:r>
            <a:r>
              <a:rPr lang="en-US" sz="2400" dirty="0"/>
              <a:t> 21:1)</a:t>
            </a:r>
          </a:p>
          <a:p>
            <a:r>
              <a:rPr lang="en-US" sz="2400" dirty="0"/>
              <a:t>Hinders </a:t>
            </a:r>
            <a:r>
              <a:rPr lang="en-US" sz="2400" dirty="0" smtClean="0"/>
              <a:t>the Truth (I </a:t>
            </a:r>
            <a:r>
              <a:rPr lang="en-US" sz="2400" dirty="0" err="1"/>
              <a:t>Thess</a:t>
            </a:r>
            <a:r>
              <a:rPr lang="en-US" sz="2400" dirty="0"/>
              <a:t> 2:18)</a:t>
            </a:r>
          </a:p>
          <a:p>
            <a:r>
              <a:rPr lang="en-US" sz="2400" dirty="0"/>
              <a:t>Transforms </a:t>
            </a:r>
            <a:r>
              <a:rPr lang="en-US" sz="2400" dirty="0" smtClean="0"/>
              <a:t>himself into an </a:t>
            </a:r>
            <a:r>
              <a:rPr lang="en-US" sz="2400" dirty="0"/>
              <a:t>Angel of Light (II </a:t>
            </a:r>
            <a:r>
              <a:rPr lang="en-US" sz="2400" dirty="0" err="1"/>
              <a:t>Cor</a:t>
            </a:r>
            <a:r>
              <a:rPr lang="en-US" sz="2400" dirty="0"/>
              <a:t> 11:14)</a:t>
            </a:r>
          </a:p>
          <a:p>
            <a:r>
              <a:rPr lang="en-US" sz="2400" dirty="0"/>
              <a:t>Blinds, veils the Gospel in </a:t>
            </a:r>
            <a:r>
              <a:rPr lang="en-US" sz="2400" dirty="0" smtClean="0"/>
              <a:t>unbelievers  </a:t>
            </a:r>
            <a:r>
              <a:rPr lang="en-US" sz="2400" dirty="0"/>
              <a:t>(II </a:t>
            </a:r>
            <a:r>
              <a:rPr lang="en-US" sz="2400" dirty="0" err="1"/>
              <a:t>Cor</a:t>
            </a:r>
            <a:r>
              <a:rPr lang="en-US" sz="2400" dirty="0"/>
              <a:t> 4:3-4; Mk 4:14-16)</a:t>
            </a:r>
          </a:p>
          <a:p>
            <a:r>
              <a:rPr lang="en-US" sz="2400" dirty="0" smtClean="0"/>
              <a:t>Controls the World’s Kingdoms (</a:t>
            </a:r>
            <a:r>
              <a:rPr lang="en-US" sz="2400" dirty="0" err="1" smtClean="0"/>
              <a:t>Lk</a:t>
            </a:r>
            <a:r>
              <a:rPr lang="en-US" sz="2400" dirty="0" smtClean="0"/>
              <a:t> </a:t>
            </a:r>
            <a:r>
              <a:rPr lang="en-US" sz="2400" dirty="0"/>
              <a:t>4:5-6; John 14:30; I John 5:19)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-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65762"/>
            <a:ext cx="8610600" cy="4220994"/>
          </a:xfrm>
        </p:spPr>
        <p:txBody>
          <a:bodyPr/>
          <a:lstStyle/>
          <a:p>
            <a:r>
              <a:rPr lang="en-US" dirty="0"/>
              <a:t>Not omniscient (Job 1:9-10, Luke 4:1-13)</a:t>
            </a:r>
          </a:p>
          <a:p>
            <a:r>
              <a:rPr lang="en-US" dirty="0"/>
              <a:t>Not omnipresent (Job 1:7; Luke 4:13) </a:t>
            </a:r>
          </a:p>
          <a:p>
            <a:r>
              <a:rPr lang="en-US" dirty="0"/>
              <a:t>Can be resisted (James 4:7)</a:t>
            </a:r>
          </a:p>
          <a:p>
            <a:r>
              <a:rPr lang="en-US" dirty="0" smtClean="0"/>
              <a:t>Limited </a:t>
            </a:r>
            <a:r>
              <a:rPr lang="en-US" dirty="0"/>
              <a:t>by God (Job 1:12; 2:6)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2:13-15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7123"/>
            <a:ext cx="8610600" cy="4669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/>
              <a:t>And you, being dead in your trespasses and the uncircumcision of your flesh, He has made alive together with Him, having forgiven you all trespasses, </a:t>
            </a:r>
            <a:r>
              <a:rPr lang="en-US" b="0" baseline="30000" dirty="0"/>
              <a:t>14</a:t>
            </a:r>
            <a:r>
              <a:rPr lang="en-US" b="0" dirty="0"/>
              <a:t>having wiped out the handwriting of requirements that was against us, which was contrary to us. </a:t>
            </a:r>
            <a:r>
              <a:rPr lang="en-US" b="0" dirty="0" smtClean="0"/>
              <a:t> And </a:t>
            </a:r>
            <a:r>
              <a:rPr lang="en-US" b="0" dirty="0"/>
              <a:t>He has taken it out of the way, having nailed it to </a:t>
            </a:r>
            <a:r>
              <a:rPr lang="en-US" b="0" u="sng" dirty="0"/>
              <a:t>the cross</a:t>
            </a:r>
            <a:r>
              <a:rPr lang="en-US" b="0" dirty="0"/>
              <a:t>. </a:t>
            </a:r>
            <a:r>
              <a:rPr lang="en-US" b="0" baseline="30000" dirty="0"/>
              <a:t>15 </a:t>
            </a:r>
            <a:r>
              <a:rPr lang="en-US" i="1" dirty="0">
                <a:solidFill>
                  <a:srgbClr val="FFFF00"/>
                </a:solidFill>
              </a:rPr>
              <a:t>Having disarmed principalities and powers, He made a public spectacle of them, triumphing over them in it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5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Solved at the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553" y="875489"/>
            <a:ext cx="8385241" cy="3219856"/>
          </a:xfrm>
        </p:spPr>
        <p:txBody>
          <a:bodyPr>
            <a:normAutofit/>
          </a:bodyPr>
          <a:lstStyle/>
          <a:p>
            <a:r>
              <a:rPr lang="en-US" dirty="0" smtClean="0"/>
              <a:t>Man’s separation </a:t>
            </a:r>
            <a:r>
              <a:rPr lang="en-US" dirty="0"/>
              <a:t>from God. </a:t>
            </a:r>
            <a:endParaRPr lang="en-US" dirty="0" smtClean="0"/>
          </a:p>
          <a:p>
            <a:r>
              <a:rPr lang="en-US" dirty="0" smtClean="0"/>
              <a:t>God’s </a:t>
            </a:r>
            <a:r>
              <a:rPr lang="en-US" dirty="0"/>
              <a:t>justice in </a:t>
            </a:r>
            <a:r>
              <a:rPr lang="en-US" dirty="0" smtClean="0"/>
              <a:t>not punishing past sins.   </a:t>
            </a:r>
            <a:endParaRPr lang="en-US" dirty="0"/>
          </a:p>
          <a:p>
            <a:r>
              <a:rPr lang="en-US" dirty="0"/>
              <a:t>No role </a:t>
            </a:r>
            <a:r>
              <a:rPr lang="en-US" dirty="0" smtClean="0"/>
              <a:t>model </a:t>
            </a:r>
            <a:r>
              <a:rPr lang="en-US" dirty="0"/>
              <a:t>of sinlessness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Fear </a:t>
            </a:r>
            <a:r>
              <a:rPr lang="en-US" dirty="0"/>
              <a:t>of </a:t>
            </a:r>
            <a:r>
              <a:rPr lang="en-US" dirty="0" smtClean="0"/>
              <a:t>Death</a:t>
            </a:r>
          </a:p>
          <a:p>
            <a:r>
              <a:rPr lang="en-US" dirty="0" smtClean="0"/>
              <a:t>The power of Satan in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815" y="4142309"/>
            <a:ext cx="8832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 </a:t>
            </a:r>
            <a:r>
              <a:rPr lang="en-US" dirty="0">
                <a:solidFill>
                  <a:schemeClr val="bg1"/>
                </a:solidFill>
              </a:rPr>
              <a:t>who sins is of the devil, for the devil has sinned from the beginning. </a:t>
            </a:r>
            <a:r>
              <a:rPr lang="en-US" b="1" dirty="0">
                <a:solidFill>
                  <a:srgbClr val="FFFF00"/>
                </a:solidFill>
              </a:rPr>
              <a:t>For this purpose the Son of God was manifested, that He might destroy the works of the </a:t>
            </a:r>
            <a:r>
              <a:rPr lang="en-US" b="1" dirty="0" smtClean="0">
                <a:solidFill>
                  <a:srgbClr val="FFFF00"/>
                </a:solidFill>
              </a:rPr>
              <a:t>devil</a:t>
            </a:r>
            <a:r>
              <a:rPr lang="en-US" b="1" i="1" dirty="0" smtClean="0">
                <a:solidFill>
                  <a:srgbClr val="FFFF00"/>
                </a:solidFill>
              </a:rPr>
              <a:t>. </a:t>
            </a:r>
            <a:r>
              <a:rPr lang="en-US" b="1" i="1" dirty="0" smtClean="0">
                <a:solidFill>
                  <a:schemeClr val="bg1"/>
                </a:solidFill>
              </a:rPr>
              <a:t>(I John 3:8)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3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39764</TotalTime>
  <Words>401</Words>
  <Application>Microsoft Office PowerPoint</Application>
  <PresentationFormat>On-screen Show (16:10)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Satan at the Cross</vt:lpstr>
      <vt:lpstr>Satan – Character &amp; Motive</vt:lpstr>
      <vt:lpstr>Satan – Abilities &amp; Actions</vt:lpstr>
      <vt:lpstr>Satan - Limitations</vt:lpstr>
      <vt:lpstr>Colossians 2:13-15</vt:lpstr>
      <vt:lpstr>Problems Solved at the Cross</vt:lpstr>
    </vt:vector>
  </TitlesOfParts>
  <Company>EMS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Broadwell, Marty</cp:lastModifiedBy>
  <cp:revision>405</cp:revision>
  <cp:lastPrinted>2013-06-30T05:25:13Z</cp:lastPrinted>
  <dcterms:created xsi:type="dcterms:W3CDTF">2002-06-13T20:47:56Z</dcterms:created>
  <dcterms:modified xsi:type="dcterms:W3CDTF">2013-06-30T05:28:15Z</dcterms:modified>
</cp:coreProperties>
</file>