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82E935B-6FDE-4E80-8CA1-1F6E75BE3C8B}" type="datetimeFigureOut">
              <a:rPr lang="en-US" smtClean="0"/>
              <a:pPr/>
              <a:t>6/10/2012</a:t>
            </a:fld>
            <a:endParaRPr lang="en-US"/>
          </a:p>
        </p:txBody>
      </p:sp>
      <p:sp>
        <p:nvSpPr>
          <p:cNvPr id="8" name="Slide Number Placeholder 7"/>
          <p:cNvSpPr>
            <a:spLocks noGrp="1"/>
          </p:cNvSpPr>
          <p:nvPr>
            <p:ph type="sldNum" sz="quarter" idx="11"/>
          </p:nvPr>
        </p:nvSpPr>
        <p:spPr/>
        <p:txBody>
          <a:bodyPr/>
          <a:lstStyle/>
          <a:p>
            <a:fld id="{F5FA2CE2-63A0-48DF-8A6C-C4534B5AE40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E935B-6FDE-4E80-8CA1-1F6E75BE3C8B}" type="datetimeFigureOut">
              <a:rPr lang="en-US" smtClean="0"/>
              <a:pPr/>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2CE2-63A0-48DF-8A6C-C4534B5AE4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E935B-6FDE-4E80-8CA1-1F6E75BE3C8B}" type="datetimeFigureOut">
              <a:rPr lang="en-US" smtClean="0"/>
              <a:pPr/>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2CE2-63A0-48DF-8A6C-C4534B5AE4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82E935B-6FDE-4E80-8CA1-1F6E75BE3C8B}" type="datetimeFigureOut">
              <a:rPr lang="en-US" smtClean="0"/>
              <a:pPr/>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2CE2-63A0-48DF-8A6C-C4534B5AE4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E935B-6FDE-4E80-8CA1-1F6E75BE3C8B}" type="datetimeFigureOut">
              <a:rPr lang="en-US" smtClean="0"/>
              <a:pPr/>
              <a:t>6/10/2012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A2CE2-63A0-48DF-8A6C-C4534B5AE404}"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82E935B-6FDE-4E80-8CA1-1F6E75BE3C8B}" type="datetimeFigureOut">
              <a:rPr lang="en-US" smtClean="0"/>
              <a:pPr/>
              <a:t>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A2CE2-63A0-48DF-8A6C-C4534B5AE404}"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82E935B-6FDE-4E80-8CA1-1F6E75BE3C8B}" type="datetimeFigureOut">
              <a:rPr lang="en-US" smtClean="0"/>
              <a:pPr/>
              <a:t>6/10/2012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A2CE2-63A0-48DF-8A6C-C4534B5AE404}"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2E935B-6FDE-4E80-8CA1-1F6E75BE3C8B}" type="datetimeFigureOut">
              <a:rPr lang="en-US" smtClean="0"/>
              <a:pPr/>
              <a:t>6/10/2012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A2CE2-63A0-48DF-8A6C-C4534B5AE4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E935B-6FDE-4E80-8CA1-1F6E75BE3C8B}" type="datetimeFigureOut">
              <a:rPr lang="en-US" smtClean="0"/>
              <a:pPr/>
              <a:t>6/10/2012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A2CE2-63A0-48DF-8A6C-C4534B5AE4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E935B-6FDE-4E80-8CA1-1F6E75BE3C8B}" type="datetimeFigureOut">
              <a:rPr lang="en-US" smtClean="0"/>
              <a:pPr/>
              <a:t>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A2CE2-63A0-48DF-8A6C-C4534B5AE4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E935B-6FDE-4E80-8CA1-1F6E75BE3C8B}" type="datetimeFigureOut">
              <a:rPr lang="en-US" smtClean="0"/>
              <a:pPr/>
              <a:t>6/10/2012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A2CE2-63A0-48DF-8A6C-C4534B5AE4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82E935B-6FDE-4E80-8CA1-1F6E75BE3C8B}" type="datetimeFigureOut">
              <a:rPr lang="en-US" smtClean="0"/>
              <a:pPr/>
              <a:t>6/10/2012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5FA2CE2-63A0-48DF-8A6C-C4534B5AE404}"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p:spPr>
        <p:txBody>
          <a:bodyPr>
            <a:normAutofit/>
          </a:bodyPr>
          <a:lstStyle/>
          <a:p>
            <a:pPr marL="0" indent="0">
              <a:buNone/>
            </a:pPr>
            <a:r>
              <a:rPr lang="en-US" sz="3200" b="1" i="1" dirty="0"/>
              <a:t>“If you read history you will find that the Christians who did most for the present world were precisely those who thought most of the next. It is since Christians have largely ceased to think of the other world that they have become so ineffective in this</a:t>
            </a:r>
            <a:r>
              <a:rPr lang="en-US" sz="3200" b="1" i="1" dirty="0" smtClean="0"/>
              <a:t>.”</a:t>
            </a:r>
            <a:endParaRPr lang="en-US" sz="3200" b="1" i="1" dirty="0"/>
          </a:p>
        </p:txBody>
      </p:sp>
    </p:spTree>
    <p:extLst>
      <p:ext uri="{BB962C8B-B14F-4D97-AF65-F5344CB8AC3E}">
        <p14:creationId xmlns:p14="http://schemas.microsoft.com/office/powerpoint/2010/main" xmlns="" val="363741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500" b="1" dirty="0" smtClean="0"/>
              <a:t>The Hour of Glory</a:t>
            </a:r>
            <a:endParaRPr lang="en-US" sz="65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3890525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Hour”</a:t>
            </a:r>
            <a:endParaRPr lang="en-US" b="1" dirty="0"/>
          </a:p>
        </p:txBody>
      </p:sp>
      <p:sp>
        <p:nvSpPr>
          <p:cNvPr id="3" name="Content Placeholder 2"/>
          <p:cNvSpPr>
            <a:spLocks noGrp="1"/>
          </p:cNvSpPr>
          <p:nvPr>
            <p:ph idx="1"/>
          </p:nvPr>
        </p:nvSpPr>
        <p:spPr/>
        <p:txBody>
          <a:bodyPr/>
          <a:lstStyle/>
          <a:p>
            <a:pPr marL="0" indent="0">
              <a:buNone/>
            </a:pPr>
            <a:r>
              <a:rPr lang="en-US" sz="2700" dirty="0" smtClean="0"/>
              <a:t>“</a:t>
            </a:r>
            <a:r>
              <a:rPr lang="en-US" sz="2700" b="1" i="1" dirty="0" smtClean="0"/>
              <a:t>The </a:t>
            </a:r>
            <a:r>
              <a:rPr lang="en-US" sz="2700" b="1" i="1" dirty="0"/>
              <a:t>hour has come that the Son of Man should be glorified</a:t>
            </a:r>
            <a:r>
              <a:rPr lang="en-US" sz="2700" b="1" dirty="0" smtClean="0"/>
              <a:t>.</a:t>
            </a:r>
            <a:r>
              <a:rPr lang="en-US" sz="2700" dirty="0" smtClean="0"/>
              <a:t>” (John 12:23)</a:t>
            </a:r>
            <a:r>
              <a:rPr lang="en-US" sz="2700" dirty="0"/>
              <a:t> </a:t>
            </a:r>
            <a:endParaRPr lang="en-US" sz="2700" b="1" i="1" dirty="0" smtClean="0"/>
          </a:p>
          <a:p>
            <a:endParaRPr lang="en-US" sz="2700" dirty="0" smtClean="0"/>
          </a:p>
          <a:p>
            <a:r>
              <a:rPr lang="en-US" sz="2700" b="1" dirty="0" smtClean="0"/>
              <a:t>Hour of Jesus’ Glory </a:t>
            </a:r>
            <a:r>
              <a:rPr lang="en-US" sz="2700" dirty="0" smtClean="0"/>
              <a:t>(12:23-32; cf. 2:4; 7:6-8; 7:30; 8:20; </a:t>
            </a:r>
            <a:r>
              <a:rPr lang="en-US" sz="2700" dirty="0" smtClean="0"/>
              <a:t>13:1; 17:1</a:t>
            </a:r>
            <a:r>
              <a:rPr lang="en-US" sz="2700" dirty="0" smtClean="0"/>
              <a:t>)</a:t>
            </a:r>
          </a:p>
          <a:p>
            <a:r>
              <a:rPr lang="en-US" sz="2700" b="1" dirty="0" smtClean="0"/>
              <a:t>Hour of True Worshippers/Seekers </a:t>
            </a:r>
            <a:r>
              <a:rPr lang="en-US" sz="2700" dirty="0" smtClean="0"/>
              <a:t>(4:23-24)</a:t>
            </a:r>
          </a:p>
          <a:p>
            <a:r>
              <a:rPr lang="en-US" sz="2700" b="1" dirty="0" smtClean="0"/>
              <a:t>Hour of Resurrection to Life </a:t>
            </a:r>
            <a:r>
              <a:rPr lang="en-US" sz="2700" dirty="0" smtClean="0"/>
              <a:t>(5:25, 28)</a:t>
            </a:r>
          </a:p>
          <a:p>
            <a:endParaRPr lang="en-US" dirty="0"/>
          </a:p>
        </p:txBody>
      </p:sp>
    </p:spTree>
    <p:extLst>
      <p:ext uri="{BB962C8B-B14F-4D97-AF65-F5344CB8AC3E}">
        <p14:creationId xmlns:p14="http://schemas.microsoft.com/office/powerpoint/2010/main" xmlns="" val="290711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Living for the Hour in Every Hour</a:t>
            </a:r>
            <a:endParaRPr lang="en-US" sz="4000" b="1" dirty="0"/>
          </a:p>
        </p:txBody>
      </p:sp>
      <p:sp>
        <p:nvSpPr>
          <p:cNvPr id="3" name="Content Placeholder 2"/>
          <p:cNvSpPr>
            <a:spLocks noGrp="1"/>
          </p:cNvSpPr>
          <p:nvPr>
            <p:ph idx="1"/>
          </p:nvPr>
        </p:nvSpPr>
        <p:spPr/>
        <p:txBody>
          <a:bodyPr>
            <a:normAutofit/>
          </a:bodyPr>
          <a:lstStyle/>
          <a:p>
            <a:pPr>
              <a:lnSpc>
                <a:spcPct val="200000"/>
              </a:lnSpc>
            </a:pPr>
            <a:r>
              <a:rPr lang="en-US" sz="2900" b="1" dirty="0" smtClean="0"/>
              <a:t>Faithfully Trusted God’s Plan </a:t>
            </a:r>
            <a:r>
              <a:rPr lang="en-US" sz="2900" dirty="0" smtClean="0"/>
              <a:t>(2:4; 7:6-8)</a:t>
            </a:r>
          </a:p>
          <a:p>
            <a:pPr>
              <a:lnSpc>
                <a:spcPct val="200000"/>
              </a:lnSpc>
            </a:pPr>
            <a:r>
              <a:rPr lang="en-US" sz="2900" b="1" dirty="0" smtClean="0"/>
              <a:t>Graciously Taught Truth to Lost </a:t>
            </a:r>
            <a:r>
              <a:rPr lang="en-US" sz="2900" dirty="0" smtClean="0"/>
              <a:t>(4:23-24)</a:t>
            </a:r>
          </a:p>
          <a:p>
            <a:pPr>
              <a:lnSpc>
                <a:spcPct val="200000"/>
              </a:lnSpc>
            </a:pPr>
            <a:r>
              <a:rPr lang="en-US" sz="2900" b="1" dirty="0" smtClean="0"/>
              <a:t>Respected the Father’s Authority </a:t>
            </a:r>
            <a:r>
              <a:rPr lang="en-US" sz="2900" dirty="0" smtClean="0"/>
              <a:t>(</a:t>
            </a:r>
            <a:r>
              <a:rPr lang="en-US" sz="2900" dirty="0" smtClean="0"/>
              <a:t>5:19-30)</a:t>
            </a:r>
            <a:endParaRPr lang="en-US" sz="2900" dirty="0" smtClean="0"/>
          </a:p>
          <a:p>
            <a:pPr>
              <a:lnSpc>
                <a:spcPct val="200000"/>
              </a:lnSpc>
            </a:pPr>
            <a:r>
              <a:rPr lang="en-US" sz="2900" b="1" dirty="0" smtClean="0"/>
              <a:t>Served (even Enemies) with Love </a:t>
            </a:r>
            <a:r>
              <a:rPr lang="en-US" sz="2900" dirty="0" smtClean="0"/>
              <a:t>(13:1)</a:t>
            </a:r>
            <a:endParaRPr lang="en-US" sz="2900" dirty="0"/>
          </a:p>
        </p:txBody>
      </p:sp>
    </p:spTree>
    <p:extLst>
      <p:ext uri="{BB962C8B-B14F-4D97-AF65-F5344CB8AC3E}">
        <p14:creationId xmlns:p14="http://schemas.microsoft.com/office/powerpoint/2010/main" xmlns="" val="153676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Glory of the Hour</a:t>
            </a:r>
            <a:endParaRPr lang="en-US" b="1" dirty="0"/>
          </a:p>
        </p:txBody>
      </p:sp>
      <p:sp>
        <p:nvSpPr>
          <p:cNvPr id="3" name="Content Placeholder 2"/>
          <p:cNvSpPr>
            <a:spLocks noGrp="1"/>
          </p:cNvSpPr>
          <p:nvPr>
            <p:ph idx="1"/>
          </p:nvPr>
        </p:nvSpPr>
        <p:spPr/>
        <p:txBody>
          <a:bodyPr>
            <a:normAutofit/>
          </a:bodyPr>
          <a:lstStyle/>
          <a:p>
            <a:pPr marL="0" indent="0">
              <a:buNone/>
            </a:pPr>
            <a:endParaRPr lang="en-US" sz="4000" b="1" i="1" dirty="0" smtClean="0"/>
          </a:p>
          <a:p>
            <a:pPr marL="0" indent="0">
              <a:buNone/>
            </a:pPr>
            <a:r>
              <a:rPr lang="en-US" sz="4000" b="1" i="1" dirty="0" smtClean="0"/>
              <a:t>We </a:t>
            </a:r>
            <a:r>
              <a:rPr lang="en-US" sz="4000" b="1" i="1" dirty="0"/>
              <a:t>beheld His glory, the glory as of the only </a:t>
            </a:r>
            <a:r>
              <a:rPr lang="en-US" sz="4000" b="1" i="1" dirty="0" smtClean="0"/>
              <a:t>Begotten </a:t>
            </a:r>
            <a:r>
              <a:rPr lang="en-US" sz="4000" b="1" i="1" dirty="0"/>
              <a:t>of the Father, full of </a:t>
            </a:r>
            <a:r>
              <a:rPr lang="en-US" sz="4000" b="1" i="1" dirty="0" smtClean="0"/>
              <a:t>Grace </a:t>
            </a:r>
            <a:r>
              <a:rPr lang="en-US" sz="4000" b="1" i="1" dirty="0"/>
              <a:t>and </a:t>
            </a:r>
            <a:r>
              <a:rPr lang="en-US" sz="4000" b="1" i="1" dirty="0" smtClean="0"/>
              <a:t>Truth</a:t>
            </a:r>
            <a:r>
              <a:rPr lang="en-US" i="1" dirty="0" smtClean="0"/>
              <a:t>. </a:t>
            </a:r>
          </a:p>
          <a:p>
            <a:pPr marL="0" indent="0" algn="r">
              <a:buNone/>
            </a:pPr>
            <a:r>
              <a:rPr lang="en-US" i="1" dirty="0"/>
              <a:t>J</a:t>
            </a:r>
            <a:r>
              <a:rPr lang="en-US" i="1" dirty="0" smtClean="0"/>
              <a:t>ohn 1:14</a:t>
            </a:r>
            <a:endParaRPr lang="en-US" i="1" dirty="0"/>
          </a:p>
        </p:txBody>
      </p:sp>
    </p:spTree>
    <p:extLst>
      <p:ext uri="{BB962C8B-B14F-4D97-AF65-F5344CB8AC3E}">
        <p14:creationId xmlns:p14="http://schemas.microsoft.com/office/powerpoint/2010/main" xmlns="" val="284986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400" b="1" dirty="0" smtClean="0"/>
              <a:t>“Follow Me” </a:t>
            </a:r>
            <a:r>
              <a:rPr lang="en-US" sz="4000" b="1" dirty="0" smtClean="0"/>
              <a:t>– Jesus (John 12:26)</a:t>
            </a:r>
            <a:endParaRPr lang="en-US" sz="4000" b="1" dirty="0"/>
          </a:p>
        </p:txBody>
      </p:sp>
      <p:sp>
        <p:nvSpPr>
          <p:cNvPr id="3" name="Content Placeholder 2"/>
          <p:cNvSpPr>
            <a:spLocks noGrp="1"/>
          </p:cNvSpPr>
          <p:nvPr>
            <p:ph idx="1"/>
          </p:nvPr>
        </p:nvSpPr>
        <p:spPr/>
        <p:txBody>
          <a:bodyPr>
            <a:noAutofit/>
          </a:bodyPr>
          <a:lstStyle/>
          <a:p>
            <a:r>
              <a:rPr lang="en-US" sz="2700" b="1" dirty="0" smtClean="0"/>
              <a:t>Trust </a:t>
            </a:r>
            <a:r>
              <a:rPr lang="en-US" sz="2700" b="1" dirty="0"/>
              <a:t>God’s </a:t>
            </a:r>
            <a:r>
              <a:rPr lang="en-US" sz="2700" b="1" dirty="0" smtClean="0"/>
              <a:t>Plan (in EVERY Facet of Life)</a:t>
            </a:r>
            <a:endParaRPr lang="en-US" sz="2700" b="1" dirty="0"/>
          </a:p>
          <a:p>
            <a:endParaRPr lang="en-US" sz="2700" b="1" dirty="0" smtClean="0"/>
          </a:p>
          <a:p>
            <a:r>
              <a:rPr lang="en-US" sz="2700" b="1" dirty="0" smtClean="0"/>
              <a:t>Graciously Teach (ALL) Truth </a:t>
            </a:r>
            <a:r>
              <a:rPr lang="en-US" sz="2700" b="1" dirty="0"/>
              <a:t>to </a:t>
            </a:r>
            <a:r>
              <a:rPr lang="en-US" sz="2700" b="1" dirty="0" smtClean="0"/>
              <a:t>(ALL) Lost </a:t>
            </a:r>
            <a:r>
              <a:rPr lang="en-US" sz="2700" dirty="0"/>
              <a:t>(4:23-24)</a:t>
            </a:r>
          </a:p>
          <a:p>
            <a:endParaRPr lang="en-US" sz="2700" b="1" dirty="0" smtClean="0"/>
          </a:p>
          <a:p>
            <a:r>
              <a:rPr lang="en-US" sz="2700" b="1" dirty="0" smtClean="0"/>
              <a:t>(Actively) Respect </a:t>
            </a:r>
            <a:r>
              <a:rPr lang="en-US" sz="2700" b="1" dirty="0"/>
              <a:t>the Father’s Authority </a:t>
            </a:r>
            <a:r>
              <a:rPr lang="en-US" sz="2700" dirty="0"/>
              <a:t>(5:19-28)</a:t>
            </a:r>
          </a:p>
          <a:p>
            <a:endParaRPr lang="en-US" sz="2700" b="1" dirty="0" smtClean="0"/>
          </a:p>
          <a:p>
            <a:r>
              <a:rPr lang="en-US" sz="2700" b="1" dirty="0" smtClean="0"/>
              <a:t>Serve </a:t>
            </a:r>
            <a:r>
              <a:rPr lang="en-US" sz="2700" b="1" dirty="0"/>
              <a:t>(even </a:t>
            </a:r>
            <a:r>
              <a:rPr lang="en-US" sz="2700" b="1" dirty="0" smtClean="0"/>
              <a:t>Enemies) </a:t>
            </a:r>
            <a:r>
              <a:rPr lang="en-US" sz="2700" b="1" dirty="0"/>
              <a:t>with </a:t>
            </a:r>
            <a:r>
              <a:rPr lang="en-US" sz="2700" b="1" dirty="0" smtClean="0"/>
              <a:t>(Challenging) Love </a:t>
            </a:r>
            <a:r>
              <a:rPr lang="en-US" sz="2700" dirty="0"/>
              <a:t>(13:1)</a:t>
            </a:r>
          </a:p>
        </p:txBody>
      </p:sp>
    </p:spTree>
    <p:extLst>
      <p:ext uri="{BB962C8B-B14F-4D97-AF65-F5344CB8AC3E}">
        <p14:creationId xmlns:p14="http://schemas.microsoft.com/office/powerpoint/2010/main" xmlns="" val="207686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168</TotalTime>
  <Words>203</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Slide 1</vt:lpstr>
      <vt:lpstr>The Hour of Glory</vt:lpstr>
      <vt:lpstr>“The Hour”</vt:lpstr>
      <vt:lpstr>Living for the Hour in Every Hour</vt:lpstr>
      <vt:lpstr>The Glory of the Hour</vt:lpstr>
      <vt:lpstr>“Follow Me” – Jesus (John 12:26)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Hour of Glory</dc:title>
  <dc:creator>Windows User</dc:creator>
  <cp:lastModifiedBy>Brad Beutjer</cp:lastModifiedBy>
  <cp:revision>24</cp:revision>
  <dcterms:created xsi:type="dcterms:W3CDTF">2012-06-08T18:26:19Z</dcterms:created>
  <dcterms:modified xsi:type="dcterms:W3CDTF">2012-06-10T21:40:30Z</dcterms:modified>
</cp:coreProperties>
</file>